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63" r:id="rId5"/>
    <p:sldId id="267" r:id="rId6"/>
    <p:sldId id="268" r:id="rId7"/>
    <p:sldId id="269" r:id="rId8"/>
    <p:sldId id="270" r:id="rId9"/>
    <p:sldId id="259" r:id="rId10"/>
    <p:sldId id="271" r:id="rId11"/>
    <p:sldId id="272" r:id="rId12"/>
    <p:sldId id="273" r:id="rId13"/>
    <p:sldId id="274" r:id="rId14"/>
    <p:sldId id="260" r:id="rId15"/>
    <p:sldId id="275" r:id="rId16"/>
    <p:sldId id="276" r:id="rId17"/>
    <p:sldId id="277" r:id="rId18"/>
    <p:sldId id="278" r:id="rId19"/>
    <p:sldId id="261" r:id="rId20"/>
    <p:sldId id="279" r:id="rId21"/>
    <p:sldId id="280" r:id="rId22"/>
    <p:sldId id="281" r:id="rId23"/>
    <p:sldId id="282" r:id="rId24"/>
    <p:sldId id="262" r:id="rId2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2D2D"/>
    <a:srgbClr val="161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426" y="10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DCA1-6625-411B-868C-6E3412B328F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47C0-9438-41FC-881B-D101698FA8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DCA1-6625-411B-868C-6E3412B328F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47C0-9438-41FC-881B-D101698FA8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DCA1-6625-411B-868C-6E3412B328F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47C0-9438-41FC-881B-D101698FA8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DCA1-6625-411B-868C-6E3412B328F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47C0-9438-41FC-881B-D101698FA8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DCA1-6625-411B-868C-6E3412B328F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47C0-9438-41FC-881B-D101698FA8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DCA1-6625-411B-868C-6E3412B328F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47C0-9438-41FC-881B-D101698FA8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DCA1-6625-411B-868C-6E3412B328F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47C0-9438-41FC-881B-D101698FA8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DCA1-6625-411B-868C-6E3412B328F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47C0-9438-41FC-881B-D101698FA8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DCA1-6625-411B-868C-6E3412B328F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47C0-9438-41FC-881B-D101698FA8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DCA1-6625-411B-868C-6E3412B328F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47C0-9438-41FC-881B-D101698FA8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DCA1-6625-411B-868C-6E3412B328F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47C0-9438-41FC-881B-D101698FA8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6DCA1-6625-411B-868C-6E3412B328F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047C0-9438-41FC-881B-D101698FA8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2D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Freeform 457"/>
          <p:cNvSpPr>
            <a:spLocks noEditPoints="1"/>
          </p:cNvSpPr>
          <p:nvPr/>
        </p:nvSpPr>
        <p:spPr bwMode="auto">
          <a:xfrm>
            <a:off x="2786858" y="1096963"/>
            <a:ext cx="6764337" cy="4562475"/>
          </a:xfrm>
          <a:prstGeom prst="cloud">
            <a:avLst/>
          </a:prstGeom>
          <a:noFill/>
          <a:ln w="30163" cap="flat">
            <a:solidFill>
              <a:srgbClr val="FFFFFF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48" name="Freeform 458"/>
          <p:cNvSpPr/>
          <p:nvPr/>
        </p:nvSpPr>
        <p:spPr bwMode="auto">
          <a:xfrm>
            <a:off x="3569647" y="1692275"/>
            <a:ext cx="1045126" cy="968840"/>
          </a:xfrm>
          <a:custGeom>
            <a:avLst/>
            <a:gdLst>
              <a:gd name="T0" fmla="*/ 13 w 200"/>
              <a:gd name="T1" fmla="*/ 185 h 185"/>
              <a:gd name="T2" fmla="*/ 200 w 200"/>
              <a:gd name="T3" fmla="*/ 4 h 185"/>
              <a:gd name="T4" fmla="*/ 13 w 200"/>
              <a:gd name="T5" fmla="*/ 185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0" h="185">
                <a:moveTo>
                  <a:pt x="13" y="185"/>
                </a:moveTo>
                <a:cubicBezTo>
                  <a:pt x="13" y="185"/>
                  <a:pt x="21" y="16"/>
                  <a:pt x="200" y="4"/>
                </a:cubicBezTo>
                <a:cubicBezTo>
                  <a:pt x="102" y="0"/>
                  <a:pt x="0" y="61"/>
                  <a:pt x="13" y="18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49" name="Freeform 459"/>
          <p:cNvSpPr/>
          <p:nvPr/>
        </p:nvSpPr>
        <p:spPr bwMode="auto">
          <a:xfrm>
            <a:off x="5277747" y="1259013"/>
            <a:ext cx="778124" cy="288800"/>
          </a:xfrm>
          <a:custGeom>
            <a:avLst/>
            <a:gdLst>
              <a:gd name="T0" fmla="*/ 0 w 149"/>
              <a:gd name="T1" fmla="*/ 55 h 55"/>
              <a:gd name="T2" fmla="*/ 149 w 149"/>
              <a:gd name="T3" fmla="*/ 44 h 55"/>
              <a:gd name="T4" fmla="*/ 0 w 149"/>
              <a:gd name="T5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9" h="55">
                <a:moveTo>
                  <a:pt x="0" y="55"/>
                </a:moveTo>
                <a:cubicBezTo>
                  <a:pt x="0" y="55"/>
                  <a:pt x="80" y="0"/>
                  <a:pt x="149" y="44"/>
                </a:cubicBezTo>
                <a:cubicBezTo>
                  <a:pt x="116" y="13"/>
                  <a:pt x="43" y="7"/>
                  <a:pt x="0" y="5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50" name="Freeform 460"/>
          <p:cNvSpPr/>
          <p:nvPr/>
        </p:nvSpPr>
        <p:spPr bwMode="auto">
          <a:xfrm>
            <a:off x="2851086" y="3854054"/>
            <a:ext cx="718562" cy="952300"/>
          </a:xfrm>
          <a:custGeom>
            <a:avLst/>
            <a:gdLst>
              <a:gd name="T0" fmla="*/ 77 w 147"/>
              <a:gd name="T1" fmla="*/ 0 h 194"/>
              <a:gd name="T2" fmla="*/ 147 w 147"/>
              <a:gd name="T3" fmla="*/ 194 h 194"/>
              <a:gd name="T4" fmla="*/ 77 w 147"/>
              <a:gd name="T5" fmla="*/ 0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7" h="194">
                <a:moveTo>
                  <a:pt x="77" y="0"/>
                </a:moveTo>
                <a:cubicBezTo>
                  <a:pt x="77" y="0"/>
                  <a:pt x="0" y="130"/>
                  <a:pt x="147" y="194"/>
                </a:cubicBezTo>
                <a:cubicBezTo>
                  <a:pt x="84" y="176"/>
                  <a:pt x="1" y="119"/>
                  <a:pt x="7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51" name="Freeform 461"/>
          <p:cNvSpPr/>
          <p:nvPr/>
        </p:nvSpPr>
        <p:spPr bwMode="auto">
          <a:xfrm>
            <a:off x="7865266" y="1118457"/>
            <a:ext cx="783094" cy="462888"/>
          </a:xfrm>
          <a:custGeom>
            <a:avLst/>
            <a:gdLst>
              <a:gd name="T0" fmla="*/ 0 w 197"/>
              <a:gd name="T1" fmla="*/ 28 h 116"/>
              <a:gd name="T2" fmla="*/ 197 w 197"/>
              <a:gd name="T3" fmla="*/ 116 h 116"/>
              <a:gd name="T4" fmla="*/ 0 w 197"/>
              <a:gd name="T5" fmla="*/ 28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7" h="116">
                <a:moveTo>
                  <a:pt x="0" y="28"/>
                </a:moveTo>
                <a:cubicBezTo>
                  <a:pt x="0" y="28"/>
                  <a:pt x="105" y="0"/>
                  <a:pt x="197" y="116"/>
                </a:cubicBezTo>
                <a:cubicBezTo>
                  <a:pt x="158" y="37"/>
                  <a:pt x="75" y="4"/>
                  <a:pt x="0" y="2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52" name="Freeform 462"/>
          <p:cNvSpPr/>
          <p:nvPr/>
        </p:nvSpPr>
        <p:spPr bwMode="auto">
          <a:xfrm>
            <a:off x="8946358" y="3169443"/>
            <a:ext cx="630237" cy="785813"/>
          </a:xfrm>
          <a:custGeom>
            <a:avLst/>
            <a:gdLst>
              <a:gd name="T0" fmla="*/ 60 w 83"/>
              <a:gd name="T1" fmla="*/ 0 h 103"/>
              <a:gd name="T2" fmla="*/ 0 w 83"/>
              <a:gd name="T3" fmla="*/ 103 h 103"/>
              <a:gd name="T4" fmla="*/ 60 w 83"/>
              <a:gd name="T5" fmla="*/ 0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3" h="103">
                <a:moveTo>
                  <a:pt x="60" y="0"/>
                </a:moveTo>
                <a:cubicBezTo>
                  <a:pt x="60" y="0"/>
                  <a:pt x="74" y="71"/>
                  <a:pt x="0" y="103"/>
                </a:cubicBezTo>
                <a:cubicBezTo>
                  <a:pt x="28" y="101"/>
                  <a:pt x="83" y="57"/>
                  <a:pt x="6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53" name="Freeform 463"/>
          <p:cNvSpPr/>
          <p:nvPr/>
        </p:nvSpPr>
        <p:spPr bwMode="auto">
          <a:xfrm>
            <a:off x="7327900" y="4637088"/>
            <a:ext cx="1027112" cy="481013"/>
          </a:xfrm>
          <a:custGeom>
            <a:avLst/>
            <a:gdLst>
              <a:gd name="T0" fmla="*/ 0 w 135"/>
              <a:gd name="T1" fmla="*/ 25 h 63"/>
              <a:gd name="T2" fmla="*/ 135 w 135"/>
              <a:gd name="T3" fmla="*/ 0 h 63"/>
              <a:gd name="T4" fmla="*/ 0 w 135"/>
              <a:gd name="T5" fmla="*/ 25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5" h="63">
                <a:moveTo>
                  <a:pt x="0" y="25"/>
                </a:moveTo>
                <a:cubicBezTo>
                  <a:pt x="0" y="25"/>
                  <a:pt x="80" y="60"/>
                  <a:pt x="135" y="0"/>
                </a:cubicBezTo>
                <a:cubicBezTo>
                  <a:pt x="115" y="47"/>
                  <a:pt x="33" y="63"/>
                  <a:pt x="0" y="2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54" name="Freeform 464"/>
          <p:cNvSpPr/>
          <p:nvPr/>
        </p:nvSpPr>
        <p:spPr bwMode="auto">
          <a:xfrm>
            <a:off x="5818983" y="5341938"/>
            <a:ext cx="836612" cy="320675"/>
          </a:xfrm>
          <a:custGeom>
            <a:avLst/>
            <a:gdLst>
              <a:gd name="T0" fmla="*/ 0 w 110"/>
              <a:gd name="T1" fmla="*/ 7 h 42"/>
              <a:gd name="T2" fmla="*/ 110 w 110"/>
              <a:gd name="T3" fmla="*/ 0 h 42"/>
              <a:gd name="T4" fmla="*/ 0 w 110"/>
              <a:gd name="T5" fmla="*/ 7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" h="42">
                <a:moveTo>
                  <a:pt x="0" y="7"/>
                </a:moveTo>
                <a:cubicBezTo>
                  <a:pt x="0" y="7"/>
                  <a:pt x="64" y="42"/>
                  <a:pt x="110" y="0"/>
                </a:cubicBezTo>
                <a:cubicBezTo>
                  <a:pt x="91" y="40"/>
                  <a:pt x="12" y="31"/>
                  <a:pt x="0" y="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55" name="Freeform 465"/>
          <p:cNvSpPr/>
          <p:nvPr/>
        </p:nvSpPr>
        <p:spPr bwMode="auto">
          <a:xfrm>
            <a:off x="4188621" y="5041107"/>
            <a:ext cx="995362" cy="320675"/>
          </a:xfrm>
          <a:custGeom>
            <a:avLst/>
            <a:gdLst>
              <a:gd name="T0" fmla="*/ 0 w 131"/>
              <a:gd name="T1" fmla="*/ 0 h 42"/>
              <a:gd name="T2" fmla="*/ 131 w 131"/>
              <a:gd name="T3" fmla="*/ 15 h 42"/>
              <a:gd name="T4" fmla="*/ 0 w 131"/>
              <a:gd name="T5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1" h="42">
                <a:moveTo>
                  <a:pt x="0" y="0"/>
                </a:moveTo>
                <a:cubicBezTo>
                  <a:pt x="0" y="0"/>
                  <a:pt x="57" y="42"/>
                  <a:pt x="131" y="15"/>
                </a:cubicBezTo>
                <a:cubicBezTo>
                  <a:pt x="91" y="38"/>
                  <a:pt x="27" y="35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56" name="Freeform 466"/>
          <p:cNvSpPr>
            <a:spLocks noEditPoints="1"/>
          </p:cNvSpPr>
          <p:nvPr/>
        </p:nvSpPr>
        <p:spPr bwMode="auto">
          <a:xfrm>
            <a:off x="3333354" y="681038"/>
            <a:ext cx="569912" cy="571500"/>
          </a:xfrm>
          <a:prstGeom prst="ellipse">
            <a:avLst/>
          </a:prstGeom>
          <a:noFill/>
          <a:ln w="30163" cap="flat">
            <a:solidFill>
              <a:srgbClr val="FFFFFF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57" name="Freeform 467"/>
          <p:cNvSpPr>
            <a:spLocks noEditPoints="1"/>
          </p:cNvSpPr>
          <p:nvPr/>
        </p:nvSpPr>
        <p:spPr bwMode="auto">
          <a:xfrm>
            <a:off x="10548145" y="3842546"/>
            <a:ext cx="608012" cy="611188"/>
          </a:xfrm>
          <a:prstGeom prst="ellipse">
            <a:avLst/>
          </a:prstGeom>
          <a:noFill/>
          <a:ln w="30163" cap="flat">
            <a:solidFill>
              <a:srgbClr val="FFFFFF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58" name="Freeform 468"/>
          <p:cNvSpPr>
            <a:spLocks noEditPoints="1"/>
          </p:cNvSpPr>
          <p:nvPr/>
        </p:nvSpPr>
        <p:spPr bwMode="auto">
          <a:xfrm>
            <a:off x="10364788" y="2232821"/>
            <a:ext cx="433387" cy="434975"/>
          </a:xfrm>
          <a:prstGeom prst="ellipse">
            <a:avLst/>
          </a:prstGeom>
          <a:noFill/>
          <a:ln w="30163" cap="flat">
            <a:solidFill>
              <a:srgbClr val="FFFFFF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59" name="Freeform 469"/>
          <p:cNvSpPr>
            <a:spLocks noEditPoints="1"/>
          </p:cNvSpPr>
          <p:nvPr/>
        </p:nvSpPr>
        <p:spPr bwMode="auto">
          <a:xfrm>
            <a:off x="2085976" y="5065713"/>
            <a:ext cx="487362" cy="479425"/>
          </a:xfrm>
          <a:prstGeom prst="ellipse">
            <a:avLst/>
          </a:prstGeom>
          <a:noFill/>
          <a:ln w="30163" cap="flat">
            <a:solidFill>
              <a:srgbClr val="FFFFFF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60" name="Freeform 470"/>
          <p:cNvSpPr>
            <a:spLocks noEditPoints="1"/>
          </p:cNvSpPr>
          <p:nvPr/>
        </p:nvSpPr>
        <p:spPr bwMode="auto">
          <a:xfrm>
            <a:off x="9810751" y="3245643"/>
            <a:ext cx="296862" cy="296863"/>
          </a:xfrm>
          <a:prstGeom prst="ellipse">
            <a:avLst/>
          </a:prstGeom>
          <a:noFill/>
          <a:ln w="30163" cap="flat">
            <a:solidFill>
              <a:srgbClr val="FFFFFF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61" name="Freeform 471"/>
          <p:cNvSpPr>
            <a:spLocks noEditPoints="1"/>
          </p:cNvSpPr>
          <p:nvPr/>
        </p:nvSpPr>
        <p:spPr bwMode="auto">
          <a:xfrm>
            <a:off x="2688433" y="6206333"/>
            <a:ext cx="296862" cy="298450"/>
          </a:xfrm>
          <a:prstGeom prst="ellipse">
            <a:avLst/>
          </a:prstGeom>
          <a:noFill/>
          <a:ln w="30163" cap="flat">
            <a:solidFill>
              <a:srgbClr val="FFFFFF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62" name="Freeform 472"/>
          <p:cNvSpPr>
            <a:spLocks noEditPoints="1"/>
          </p:cNvSpPr>
          <p:nvPr/>
        </p:nvSpPr>
        <p:spPr bwMode="auto">
          <a:xfrm>
            <a:off x="141288" y="3644901"/>
            <a:ext cx="1704975" cy="1701800"/>
          </a:xfrm>
          <a:prstGeom prst="ellipse">
            <a:avLst/>
          </a:prstGeom>
          <a:noFill/>
          <a:ln w="30163" cap="flat">
            <a:solidFill>
              <a:srgbClr val="FFFFFF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63" name="Freeform 473"/>
          <p:cNvSpPr/>
          <p:nvPr/>
        </p:nvSpPr>
        <p:spPr bwMode="auto">
          <a:xfrm>
            <a:off x="530225" y="4264026"/>
            <a:ext cx="6350" cy="6350"/>
          </a:xfrm>
          <a:custGeom>
            <a:avLst/>
            <a:gdLst>
              <a:gd name="T0" fmla="*/ 1 w 1"/>
              <a:gd name="T1" fmla="*/ 0 h 1"/>
              <a:gd name="T2" fmla="*/ 0 w 1"/>
              <a:gd name="T3" fmla="*/ 0 h 1"/>
              <a:gd name="T4" fmla="*/ 0 w 1"/>
              <a:gd name="T5" fmla="*/ 1 h 1"/>
              <a:gd name="T6" fmla="*/ 1 w 1"/>
              <a:gd name="T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" h="1">
                <a:moveTo>
                  <a:pt x="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1" y="0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64" name="Freeform 474"/>
          <p:cNvSpPr/>
          <p:nvPr/>
        </p:nvSpPr>
        <p:spPr bwMode="auto">
          <a:xfrm>
            <a:off x="476250" y="4240213"/>
            <a:ext cx="53975" cy="30163"/>
          </a:xfrm>
          <a:custGeom>
            <a:avLst/>
            <a:gdLst>
              <a:gd name="T0" fmla="*/ 2 w 7"/>
              <a:gd name="T1" fmla="*/ 0 h 4"/>
              <a:gd name="T2" fmla="*/ 0 w 7"/>
              <a:gd name="T3" fmla="*/ 0 h 4"/>
              <a:gd name="T4" fmla="*/ 3 w 7"/>
              <a:gd name="T5" fmla="*/ 3 h 4"/>
              <a:gd name="T6" fmla="*/ 5 w 7"/>
              <a:gd name="T7" fmla="*/ 4 h 4"/>
              <a:gd name="T8" fmla="*/ 6 w 7"/>
              <a:gd name="T9" fmla="*/ 2 h 4"/>
              <a:gd name="T10" fmla="*/ 4 w 7"/>
              <a:gd name="T11" fmla="*/ 3 h 4"/>
              <a:gd name="T12" fmla="*/ 5 w 7"/>
              <a:gd name="T13" fmla="*/ 1 h 4"/>
              <a:gd name="T14" fmla="*/ 3 w 7"/>
              <a:gd name="T15" fmla="*/ 1 h 4"/>
              <a:gd name="T16" fmla="*/ 2 w 7"/>
              <a:gd name="T1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" h="4">
                <a:moveTo>
                  <a:pt x="2" y="0"/>
                </a:moveTo>
                <a:cubicBezTo>
                  <a:pt x="0" y="0"/>
                  <a:pt x="0" y="0"/>
                  <a:pt x="0" y="0"/>
                </a:cubicBezTo>
                <a:cubicBezTo>
                  <a:pt x="2" y="2"/>
                  <a:pt x="2" y="2"/>
                  <a:pt x="3" y="3"/>
                </a:cubicBezTo>
                <a:cubicBezTo>
                  <a:pt x="3" y="3"/>
                  <a:pt x="3" y="3"/>
                  <a:pt x="5" y="4"/>
                </a:cubicBezTo>
                <a:cubicBezTo>
                  <a:pt x="5" y="4"/>
                  <a:pt x="7" y="3"/>
                  <a:pt x="6" y="2"/>
                </a:cubicBezTo>
                <a:cubicBezTo>
                  <a:pt x="6" y="2"/>
                  <a:pt x="5" y="3"/>
                  <a:pt x="4" y="3"/>
                </a:cubicBezTo>
                <a:cubicBezTo>
                  <a:pt x="4" y="2"/>
                  <a:pt x="5" y="2"/>
                  <a:pt x="5" y="1"/>
                </a:cubicBezTo>
                <a:cubicBezTo>
                  <a:pt x="3" y="0"/>
                  <a:pt x="5" y="2"/>
                  <a:pt x="3" y="1"/>
                </a:cubicBezTo>
                <a:lnTo>
                  <a:pt x="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65" name="Freeform 475"/>
          <p:cNvSpPr/>
          <p:nvPr/>
        </p:nvSpPr>
        <p:spPr bwMode="auto">
          <a:xfrm>
            <a:off x="484188" y="4248151"/>
            <a:ext cx="7937" cy="15875"/>
          </a:xfrm>
          <a:custGeom>
            <a:avLst/>
            <a:gdLst>
              <a:gd name="T0" fmla="*/ 1 w 1"/>
              <a:gd name="T1" fmla="*/ 2 h 2"/>
              <a:gd name="T2" fmla="*/ 0 w 1"/>
              <a:gd name="T3" fmla="*/ 0 h 2"/>
              <a:gd name="T4" fmla="*/ 1 w 1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">
                <a:moveTo>
                  <a:pt x="1" y="2"/>
                </a:moveTo>
                <a:cubicBezTo>
                  <a:pt x="1" y="1"/>
                  <a:pt x="0" y="1"/>
                  <a:pt x="0" y="0"/>
                </a:cubicBezTo>
                <a:cubicBezTo>
                  <a:pt x="0" y="1"/>
                  <a:pt x="0" y="1"/>
                  <a:pt x="1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66" name="Freeform 476"/>
          <p:cNvSpPr/>
          <p:nvPr/>
        </p:nvSpPr>
        <p:spPr bwMode="auto">
          <a:xfrm>
            <a:off x="476250" y="4256088"/>
            <a:ext cx="7937" cy="14288"/>
          </a:xfrm>
          <a:custGeom>
            <a:avLst/>
            <a:gdLst>
              <a:gd name="T0" fmla="*/ 1 w 1"/>
              <a:gd name="T1" fmla="*/ 1 h 2"/>
              <a:gd name="T2" fmla="*/ 0 w 1"/>
              <a:gd name="T3" fmla="*/ 0 h 2"/>
              <a:gd name="T4" fmla="*/ 1 w 1"/>
              <a:gd name="T5" fmla="*/ 1 h 2"/>
              <a:gd name="T6" fmla="*/ 1 w 1"/>
              <a:gd name="T7" fmla="*/ 2 h 2"/>
              <a:gd name="T8" fmla="*/ 1 w 1"/>
              <a:gd name="T9" fmla="*/ 2 h 2"/>
              <a:gd name="T10" fmla="*/ 1 w 1"/>
              <a:gd name="T11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" h="2">
                <a:moveTo>
                  <a:pt x="1" y="1"/>
                </a:moveTo>
                <a:cubicBezTo>
                  <a:pt x="0" y="1"/>
                  <a:pt x="0" y="0"/>
                  <a:pt x="0" y="0"/>
                </a:cubicBezTo>
                <a:cubicBezTo>
                  <a:pt x="0" y="0"/>
                  <a:pt x="0" y="1"/>
                  <a:pt x="1" y="1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1"/>
                  <a:pt x="1" y="1"/>
                  <a:pt x="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67" name="Freeform 477"/>
          <p:cNvSpPr/>
          <p:nvPr/>
        </p:nvSpPr>
        <p:spPr bwMode="auto">
          <a:xfrm>
            <a:off x="476250" y="4286251"/>
            <a:ext cx="7937" cy="0"/>
          </a:xfrm>
          <a:custGeom>
            <a:avLst/>
            <a:gdLst>
              <a:gd name="T0" fmla="*/ 0 w 1"/>
              <a:gd name="T1" fmla="*/ 0 w 1"/>
              <a:gd name="T2" fmla="*/ 0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1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68" name="Freeform 478"/>
          <p:cNvSpPr/>
          <p:nvPr/>
        </p:nvSpPr>
        <p:spPr bwMode="auto">
          <a:xfrm>
            <a:off x="461963" y="4264026"/>
            <a:ext cx="22225" cy="38100"/>
          </a:xfrm>
          <a:custGeom>
            <a:avLst/>
            <a:gdLst>
              <a:gd name="T0" fmla="*/ 2 w 3"/>
              <a:gd name="T1" fmla="*/ 5 h 5"/>
              <a:gd name="T2" fmla="*/ 2 w 3"/>
              <a:gd name="T3" fmla="*/ 3 h 5"/>
              <a:gd name="T4" fmla="*/ 2 w 3"/>
              <a:gd name="T5" fmla="*/ 3 h 5"/>
              <a:gd name="T6" fmla="*/ 1 w 3"/>
              <a:gd name="T7" fmla="*/ 2 h 5"/>
              <a:gd name="T8" fmla="*/ 1 w 3"/>
              <a:gd name="T9" fmla="*/ 0 h 5"/>
              <a:gd name="T10" fmla="*/ 0 w 3"/>
              <a:gd name="T11" fmla="*/ 0 h 5"/>
              <a:gd name="T12" fmla="*/ 2 w 3"/>
              <a:gd name="T13" fmla="*/ 5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5">
                <a:moveTo>
                  <a:pt x="2" y="5"/>
                </a:moveTo>
                <a:cubicBezTo>
                  <a:pt x="3" y="4"/>
                  <a:pt x="3" y="4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4"/>
                  <a:pt x="0" y="3"/>
                  <a:pt x="1" y="2"/>
                </a:cubicBezTo>
                <a:cubicBezTo>
                  <a:pt x="0" y="0"/>
                  <a:pt x="2" y="1"/>
                  <a:pt x="1" y="0"/>
                </a:cubicBezTo>
                <a:cubicBezTo>
                  <a:pt x="1" y="0"/>
                  <a:pt x="0" y="0"/>
                  <a:pt x="0" y="0"/>
                </a:cubicBezTo>
                <a:cubicBezTo>
                  <a:pt x="0" y="3"/>
                  <a:pt x="2" y="4"/>
                  <a:pt x="2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69" name="Freeform 479"/>
          <p:cNvSpPr/>
          <p:nvPr/>
        </p:nvSpPr>
        <p:spPr bwMode="auto">
          <a:xfrm>
            <a:off x="476250" y="4278313"/>
            <a:ext cx="0" cy="7938"/>
          </a:xfrm>
          <a:custGeom>
            <a:avLst/>
            <a:gdLst>
              <a:gd name="T0" fmla="*/ 1 h 1"/>
              <a:gd name="T1" fmla="*/ 0 h 1"/>
              <a:gd name="T2" fmla="*/ 1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">
                <a:moveTo>
                  <a:pt x="0" y="1"/>
                </a:moveTo>
                <a:cubicBezTo>
                  <a:pt x="0" y="1"/>
                  <a:pt x="0" y="0"/>
                  <a:pt x="0" y="0"/>
                </a:cubicBezTo>
                <a:cubicBezTo>
                  <a:pt x="0" y="0"/>
                  <a:pt x="0" y="1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70" name="Rectangle 480"/>
          <p:cNvSpPr>
            <a:spLocks noChangeArrowheads="1"/>
          </p:cNvSpPr>
          <p:nvPr/>
        </p:nvSpPr>
        <p:spPr bwMode="auto">
          <a:xfrm>
            <a:off x="476250" y="4264026"/>
            <a:ext cx="1587" cy="6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71" name="Freeform 481"/>
          <p:cNvSpPr/>
          <p:nvPr/>
        </p:nvSpPr>
        <p:spPr bwMode="auto">
          <a:xfrm>
            <a:off x="454025" y="4302126"/>
            <a:ext cx="30162" cy="30163"/>
          </a:xfrm>
          <a:custGeom>
            <a:avLst/>
            <a:gdLst>
              <a:gd name="T0" fmla="*/ 4 w 4"/>
              <a:gd name="T1" fmla="*/ 3 h 4"/>
              <a:gd name="T2" fmla="*/ 2 w 4"/>
              <a:gd name="T3" fmla="*/ 0 h 4"/>
              <a:gd name="T4" fmla="*/ 0 w 4"/>
              <a:gd name="T5" fmla="*/ 2 h 4"/>
              <a:gd name="T6" fmla="*/ 1 w 4"/>
              <a:gd name="T7" fmla="*/ 3 h 4"/>
              <a:gd name="T8" fmla="*/ 4 w 4"/>
              <a:gd name="T9" fmla="*/ 3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" h="4">
                <a:moveTo>
                  <a:pt x="4" y="3"/>
                </a:moveTo>
                <a:cubicBezTo>
                  <a:pt x="2" y="2"/>
                  <a:pt x="4" y="1"/>
                  <a:pt x="2" y="0"/>
                </a:cubicBezTo>
                <a:cubicBezTo>
                  <a:pt x="2" y="1"/>
                  <a:pt x="1" y="2"/>
                  <a:pt x="0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4"/>
                  <a:pt x="3" y="3"/>
                  <a:pt x="4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72" name="Freeform 482"/>
          <p:cNvSpPr/>
          <p:nvPr/>
        </p:nvSpPr>
        <p:spPr bwMode="auto">
          <a:xfrm>
            <a:off x="446088" y="4340226"/>
            <a:ext cx="0" cy="7938"/>
          </a:xfrm>
          <a:custGeom>
            <a:avLst/>
            <a:gdLst>
              <a:gd name="T0" fmla="*/ 0 h 1"/>
              <a:gd name="T1" fmla="*/ 1 h 1"/>
              <a:gd name="T2" fmla="*/ 0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">
                <a:moveTo>
                  <a:pt x="0" y="0"/>
                </a:moveTo>
                <a:cubicBezTo>
                  <a:pt x="0" y="0"/>
                  <a:pt x="0" y="0"/>
                  <a:pt x="0" y="1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73" name="Freeform 483"/>
          <p:cNvSpPr/>
          <p:nvPr/>
        </p:nvSpPr>
        <p:spPr bwMode="auto">
          <a:xfrm>
            <a:off x="438150" y="4332288"/>
            <a:ext cx="38100" cy="60325"/>
          </a:xfrm>
          <a:custGeom>
            <a:avLst/>
            <a:gdLst>
              <a:gd name="T0" fmla="*/ 4 w 5"/>
              <a:gd name="T1" fmla="*/ 8 h 8"/>
              <a:gd name="T2" fmla="*/ 2 w 5"/>
              <a:gd name="T3" fmla="*/ 5 h 8"/>
              <a:gd name="T4" fmla="*/ 4 w 5"/>
              <a:gd name="T5" fmla="*/ 6 h 8"/>
              <a:gd name="T6" fmla="*/ 3 w 5"/>
              <a:gd name="T7" fmla="*/ 3 h 8"/>
              <a:gd name="T8" fmla="*/ 5 w 5"/>
              <a:gd name="T9" fmla="*/ 4 h 8"/>
              <a:gd name="T10" fmla="*/ 3 w 5"/>
              <a:gd name="T11" fmla="*/ 2 h 8"/>
              <a:gd name="T12" fmla="*/ 4 w 5"/>
              <a:gd name="T13" fmla="*/ 0 h 8"/>
              <a:gd name="T14" fmla="*/ 2 w 5"/>
              <a:gd name="T15" fmla="*/ 1 h 8"/>
              <a:gd name="T16" fmla="*/ 2 w 5"/>
              <a:gd name="T17" fmla="*/ 2 h 8"/>
              <a:gd name="T18" fmla="*/ 1 w 5"/>
              <a:gd name="T19" fmla="*/ 2 h 8"/>
              <a:gd name="T20" fmla="*/ 0 w 5"/>
              <a:gd name="T21" fmla="*/ 5 h 8"/>
              <a:gd name="T22" fmla="*/ 4 w 5"/>
              <a:gd name="T23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" h="8">
                <a:moveTo>
                  <a:pt x="4" y="8"/>
                </a:moveTo>
                <a:cubicBezTo>
                  <a:pt x="2" y="5"/>
                  <a:pt x="2" y="5"/>
                  <a:pt x="2" y="5"/>
                </a:cubicBezTo>
                <a:cubicBezTo>
                  <a:pt x="3" y="5"/>
                  <a:pt x="3" y="5"/>
                  <a:pt x="4" y="6"/>
                </a:cubicBezTo>
                <a:cubicBezTo>
                  <a:pt x="4" y="4"/>
                  <a:pt x="3" y="4"/>
                  <a:pt x="3" y="3"/>
                </a:cubicBezTo>
                <a:cubicBezTo>
                  <a:pt x="5" y="3"/>
                  <a:pt x="3" y="5"/>
                  <a:pt x="5" y="4"/>
                </a:cubicBezTo>
                <a:cubicBezTo>
                  <a:pt x="4" y="4"/>
                  <a:pt x="4" y="2"/>
                  <a:pt x="3" y="2"/>
                </a:cubicBezTo>
                <a:cubicBezTo>
                  <a:pt x="4" y="0"/>
                  <a:pt x="4" y="0"/>
                  <a:pt x="4" y="0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4" y="2"/>
                  <a:pt x="2" y="2"/>
                </a:cubicBezTo>
                <a:cubicBezTo>
                  <a:pt x="2" y="2"/>
                  <a:pt x="1" y="2"/>
                  <a:pt x="1" y="2"/>
                </a:cubicBezTo>
                <a:cubicBezTo>
                  <a:pt x="2" y="2"/>
                  <a:pt x="0" y="4"/>
                  <a:pt x="0" y="5"/>
                </a:cubicBezTo>
                <a:cubicBezTo>
                  <a:pt x="0" y="7"/>
                  <a:pt x="3" y="7"/>
                  <a:pt x="4" y="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74" name="Freeform 484"/>
          <p:cNvSpPr/>
          <p:nvPr/>
        </p:nvSpPr>
        <p:spPr bwMode="auto">
          <a:xfrm>
            <a:off x="446088" y="4392613"/>
            <a:ext cx="7937" cy="0"/>
          </a:xfrm>
          <a:custGeom>
            <a:avLst/>
            <a:gdLst>
              <a:gd name="T0" fmla="*/ 5 w 5"/>
              <a:gd name="T1" fmla="*/ 0 w 5"/>
              <a:gd name="T2" fmla="*/ 5 w 5"/>
              <a:gd name="T3" fmla="*/ 5 w 5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5">
                <a:moveTo>
                  <a:pt x="5" y="0"/>
                </a:moveTo>
                <a:lnTo>
                  <a:pt x="0" y="0"/>
                </a:lnTo>
                <a:lnTo>
                  <a:pt x="5" y="0"/>
                </a:lnTo>
                <a:lnTo>
                  <a:pt x="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75" name="Freeform 485"/>
          <p:cNvSpPr/>
          <p:nvPr/>
        </p:nvSpPr>
        <p:spPr bwMode="auto">
          <a:xfrm>
            <a:off x="438150" y="4400551"/>
            <a:ext cx="38100" cy="46038"/>
          </a:xfrm>
          <a:custGeom>
            <a:avLst/>
            <a:gdLst>
              <a:gd name="T0" fmla="*/ 4 w 5"/>
              <a:gd name="T1" fmla="*/ 2 h 6"/>
              <a:gd name="T2" fmla="*/ 3 w 5"/>
              <a:gd name="T3" fmla="*/ 1 h 6"/>
              <a:gd name="T4" fmla="*/ 4 w 5"/>
              <a:gd name="T5" fmla="*/ 0 h 6"/>
              <a:gd name="T6" fmla="*/ 3 w 5"/>
              <a:gd name="T7" fmla="*/ 0 h 6"/>
              <a:gd name="T8" fmla="*/ 3 w 5"/>
              <a:gd name="T9" fmla="*/ 3 h 6"/>
              <a:gd name="T10" fmla="*/ 1 w 5"/>
              <a:gd name="T11" fmla="*/ 4 h 6"/>
              <a:gd name="T12" fmla="*/ 2 w 5"/>
              <a:gd name="T13" fmla="*/ 2 h 6"/>
              <a:gd name="T14" fmla="*/ 2 w 5"/>
              <a:gd name="T15" fmla="*/ 6 h 6"/>
              <a:gd name="T16" fmla="*/ 2 w 5"/>
              <a:gd name="T17" fmla="*/ 5 h 6"/>
              <a:gd name="T18" fmla="*/ 3 w 5"/>
              <a:gd name="T19" fmla="*/ 6 h 6"/>
              <a:gd name="T20" fmla="*/ 4 w 5"/>
              <a:gd name="T21" fmla="*/ 2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" h="6">
                <a:moveTo>
                  <a:pt x="4" y="2"/>
                </a:moveTo>
                <a:cubicBezTo>
                  <a:pt x="3" y="1"/>
                  <a:pt x="3" y="1"/>
                  <a:pt x="3" y="1"/>
                </a:cubicBezTo>
                <a:cubicBezTo>
                  <a:pt x="3" y="1"/>
                  <a:pt x="4" y="0"/>
                  <a:pt x="4" y="0"/>
                </a:cubicBezTo>
                <a:cubicBezTo>
                  <a:pt x="4" y="0"/>
                  <a:pt x="3" y="0"/>
                  <a:pt x="3" y="0"/>
                </a:cubicBezTo>
                <a:cubicBezTo>
                  <a:pt x="1" y="1"/>
                  <a:pt x="3" y="2"/>
                  <a:pt x="3" y="3"/>
                </a:cubicBezTo>
                <a:cubicBezTo>
                  <a:pt x="3" y="5"/>
                  <a:pt x="3" y="3"/>
                  <a:pt x="1" y="4"/>
                </a:cubicBezTo>
                <a:cubicBezTo>
                  <a:pt x="1" y="3"/>
                  <a:pt x="1" y="3"/>
                  <a:pt x="2" y="2"/>
                </a:cubicBezTo>
                <a:cubicBezTo>
                  <a:pt x="0" y="4"/>
                  <a:pt x="1" y="5"/>
                  <a:pt x="2" y="6"/>
                </a:cubicBezTo>
                <a:cubicBezTo>
                  <a:pt x="2" y="6"/>
                  <a:pt x="3" y="6"/>
                  <a:pt x="2" y="5"/>
                </a:cubicBezTo>
                <a:cubicBezTo>
                  <a:pt x="3" y="6"/>
                  <a:pt x="3" y="6"/>
                  <a:pt x="3" y="6"/>
                </a:cubicBezTo>
                <a:cubicBezTo>
                  <a:pt x="4" y="5"/>
                  <a:pt x="5" y="4"/>
                  <a:pt x="4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76" name="Freeform 486"/>
          <p:cNvSpPr/>
          <p:nvPr/>
        </p:nvSpPr>
        <p:spPr bwMode="auto">
          <a:xfrm>
            <a:off x="468313" y="4392613"/>
            <a:ext cx="7937" cy="7938"/>
          </a:xfrm>
          <a:custGeom>
            <a:avLst/>
            <a:gdLst>
              <a:gd name="T0" fmla="*/ 0 w 1"/>
              <a:gd name="T1" fmla="*/ 0 h 1"/>
              <a:gd name="T2" fmla="*/ 0 w 1"/>
              <a:gd name="T3" fmla="*/ 1 h 1"/>
              <a:gd name="T4" fmla="*/ 0 w 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">
                <a:moveTo>
                  <a:pt x="0" y="0"/>
                </a:moveTo>
                <a:cubicBezTo>
                  <a:pt x="1" y="1"/>
                  <a:pt x="0" y="1"/>
                  <a:pt x="0" y="1"/>
                </a:cubicBezTo>
                <a:cubicBezTo>
                  <a:pt x="1" y="1"/>
                  <a:pt x="1" y="1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77" name="Freeform 487"/>
          <p:cNvSpPr/>
          <p:nvPr/>
        </p:nvSpPr>
        <p:spPr bwMode="auto">
          <a:xfrm>
            <a:off x="454025" y="4446588"/>
            <a:ext cx="0" cy="7938"/>
          </a:xfrm>
          <a:custGeom>
            <a:avLst/>
            <a:gdLst>
              <a:gd name="T0" fmla="*/ 1 h 1"/>
              <a:gd name="T1" fmla="*/ 0 h 1"/>
              <a:gd name="T2" fmla="*/ 1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">
                <a:moveTo>
                  <a:pt x="0" y="1"/>
                </a:moveTo>
                <a:cubicBezTo>
                  <a:pt x="0" y="1"/>
                  <a:pt x="0" y="0"/>
                  <a:pt x="0" y="0"/>
                </a:cubicBezTo>
                <a:cubicBezTo>
                  <a:pt x="0" y="0"/>
                  <a:pt x="0" y="0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78" name="Freeform 488"/>
          <p:cNvSpPr/>
          <p:nvPr/>
        </p:nvSpPr>
        <p:spPr bwMode="auto">
          <a:xfrm>
            <a:off x="468313" y="4446588"/>
            <a:ext cx="7937" cy="7938"/>
          </a:xfrm>
          <a:custGeom>
            <a:avLst/>
            <a:gdLst>
              <a:gd name="T0" fmla="*/ 0 w 1"/>
              <a:gd name="T1" fmla="*/ 0 h 1"/>
              <a:gd name="T2" fmla="*/ 0 w 1"/>
              <a:gd name="T3" fmla="*/ 1 h 1"/>
              <a:gd name="T4" fmla="*/ 1 w 1"/>
              <a:gd name="T5" fmla="*/ 0 h 1"/>
              <a:gd name="T6" fmla="*/ 0 w 1"/>
              <a:gd name="T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" h="1">
                <a:moveTo>
                  <a:pt x="0" y="0"/>
                </a:moveTo>
                <a:cubicBezTo>
                  <a:pt x="0" y="1"/>
                  <a:pt x="0" y="1"/>
                  <a:pt x="0" y="1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79" name="Freeform 489"/>
          <p:cNvSpPr/>
          <p:nvPr/>
        </p:nvSpPr>
        <p:spPr bwMode="auto">
          <a:xfrm>
            <a:off x="438150" y="4454526"/>
            <a:ext cx="130175" cy="274638"/>
          </a:xfrm>
          <a:custGeom>
            <a:avLst/>
            <a:gdLst>
              <a:gd name="T0" fmla="*/ 17 w 17"/>
              <a:gd name="T1" fmla="*/ 30 h 36"/>
              <a:gd name="T2" fmla="*/ 16 w 17"/>
              <a:gd name="T3" fmla="*/ 31 h 36"/>
              <a:gd name="T4" fmla="*/ 14 w 17"/>
              <a:gd name="T5" fmla="*/ 28 h 36"/>
              <a:gd name="T6" fmla="*/ 12 w 17"/>
              <a:gd name="T7" fmla="*/ 28 h 36"/>
              <a:gd name="T8" fmla="*/ 13 w 17"/>
              <a:gd name="T9" fmla="*/ 32 h 36"/>
              <a:gd name="T10" fmla="*/ 12 w 17"/>
              <a:gd name="T11" fmla="*/ 31 h 36"/>
              <a:gd name="T12" fmla="*/ 10 w 17"/>
              <a:gd name="T13" fmla="*/ 32 h 36"/>
              <a:gd name="T14" fmla="*/ 6 w 17"/>
              <a:gd name="T15" fmla="*/ 32 h 36"/>
              <a:gd name="T16" fmla="*/ 5 w 17"/>
              <a:gd name="T17" fmla="*/ 31 h 36"/>
              <a:gd name="T18" fmla="*/ 4 w 17"/>
              <a:gd name="T19" fmla="*/ 28 h 36"/>
              <a:gd name="T20" fmla="*/ 5 w 17"/>
              <a:gd name="T21" fmla="*/ 24 h 36"/>
              <a:gd name="T22" fmla="*/ 4 w 17"/>
              <a:gd name="T23" fmla="*/ 19 h 36"/>
              <a:gd name="T24" fmla="*/ 5 w 17"/>
              <a:gd name="T25" fmla="*/ 11 h 36"/>
              <a:gd name="T26" fmla="*/ 3 w 17"/>
              <a:gd name="T27" fmla="*/ 10 h 36"/>
              <a:gd name="T28" fmla="*/ 4 w 17"/>
              <a:gd name="T29" fmla="*/ 8 h 36"/>
              <a:gd name="T30" fmla="*/ 4 w 17"/>
              <a:gd name="T31" fmla="*/ 9 h 36"/>
              <a:gd name="T32" fmla="*/ 5 w 17"/>
              <a:gd name="T33" fmla="*/ 4 h 36"/>
              <a:gd name="T34" fmla="*/ 2 w 17"/>
              <a:gd name="T35" fmla="*/ 4 h 36"/>
              <a:gd name="T36" fmla="*/ 5 w 17"/>
              <a:gd name="T37" fmla="*/ 2 h 36"/>
              <a:gd name="T38" fmla="*/ 3 w 17"/>
              <a:gd name="T39" fmla="*/ 1 h 36"/>
              <a:gd name="T40" fmla="*/ 2 w 17"/>
              <a:gd name="T41" fmla="*/ 2 h 36"/>
              <a:gd name="T42" fmla="*/ 1 w 17"/>
              <a:gd name="T43" fmla="*/ 1 h 36"/>
              <a:gd name="T44" fmla="*/ 4 w 17"/>
              <a:gd name="T45" fmla="*/ 12 h 36"/>
              <a:gd name="T46" fmla="*/ 2 w 17"/>
              <a:gd name="T47" fmla="*/ 12 h 36"/>
              <a:gd name="T48" fmla="*/ 1 w 17"/>
              <a:gd name="T49" fmla="*/ 19 h 36"/>
              <a:gd name="T50" fmla="*/ 3 w 17"/>
              <a:gd name="T51" fmla="*/ 21 h 36"/>
              <a:gd name="T52" fmla="*/ 3 w 17"/>
              <a:gd name="T53" fmla="*/ 23 h 36"/>
              <a:gd name="T54" fmla="*/ 3 w 17"/>
              <a:gd name="T55" fmla="*/ 23 h 36"/>
              <a:gd name="T56" fmla="*/ 2 w 17"/>
              <a:gd name="T57" fmla="*/ 25 h 36"/>
              <a:gd name="T58" fmla="*/ 4 w 17"/>
              <a:gd name="T59" fmla="*/ 26 h 36"/>
              <a:gd name="T60" fmla="*/ 1 w 17"/>
              <a:gd name="T61" fmla="*/ 33 h 36"/>
              <a:gd name="T62" fmla="*/ 2 w 17"/>
              <a:gd name="T63" fmla="*/ 31 h 36"/>
              <a:gd name="T64" fmla="*/ 3 w 17"/>
              <a:gd name="T65" fmla="*/ 31 h 36"/>
              <a:gd name="T66" fmla="*/ 2 w 17"/>
              <a:gd name="T67" fmla="*/ 34 h 36"/>
              <a:gd name="T68" fmla="*/ 1 w 17"/>
              <a:gd name="T69" fmla="*/ 35 h 36"/>
              <a:gd name="T70" fmla="*/ 7 w 17"/>
              <a:gd name="T71" fmla="*/ 34 h 36"/>
              <a:gd name="T72" fmla="*/ 7 w 17"/>
              <a:gd name="T73" fmla="*/ 33 h 36"/>
              <a:gd name="T74" fmla="*/ 10 w 17"/>
              <a:gd name="T75" fmla="*/ 33 h 36"/>
              <a:gd name="T76" fmla="*/ 14 w 17"/>
              <a:gd name="T77" fmla="*/ 33 h 36"/>
              <a:gd name="T78" fmla="*/ 11 w 17"/>
              <a:gd name="T79" fmla="*/ 35 h 36"/>
              <a:gd name="T80" fmla="*/ 14 w 17"/>
              <a:gd name="T81" fmla="*/ 36 h 36"/>
              <a:gd name="T82" fmla="*/ 16 w 17"/>
              <a:gd name="T83" fmla="*/ 35 h 36"/>
              <a:gd name="T84" fmla="*/ 15 w 17"/>
              <a:gd name="T85" fmla="*/ 31 h 36"/>
              <a:gd name="T86" fmla="*/ 17 w 17"/>
              <a:gd name="T87" fmla="*/ 3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" h="36">
                <a:moveTo>
                  <a:pt x="17" y="30"/>
                </a:moveTo>
                <a:cubicBezTo>
                  <a:pt x="16" y="29"/>
                  <a:pt x="16" y="30"/>
                  <a:pt x="16" y="31"/>
                </a:cubicBezTo>
                <a:cubicBezTo>
                  <a:pt x="15" y="31"/>
                  <a:pt x="15" y="29"/>
                  <a:pt x="14" y="28"/>
                </a:cubicBezTo>
                <a:cubicBezTo>
                  <a:pt x="14" y="29"/>
                  <a:pt x="13" y="28"/>
                  <a:pt x="12" y="28"/>
                </a:cubicBezTo>
                <a:cubicBezTo>
                  <a:pt x="12" y="29"/>
                  <a:pt x="14" y="30"/>
                  <a:pt x="13" y="32"/>
                </a:cubicBezTo>
                <a:cubicBezTo>
                  <a:pt x="13" y="31"/>
                  <a:pt x="13" y="31"/>
                  <a:pt x="12" y="31"/>
                </a:cubicBezTo>
                <a:cubicBezTo>
                  <a:pt x="12" y="31"/>
                  <a:pt x="11" y="32"/>
                  <a:pt x="10" y="32"/>
                </a:cubicBezTo>
                <a:cubicBezTo>
                  <a:pt x="8" y="32"/>
                  <a:pt x="7" y="32"/>
                  <a:pt x="6" y="32"/>
                </a:cubicBezTo>
                <a:cubicBezTo>
                  <a:pt x="6" y="31"/>
                  <a:pt x="5" y="31"/>
                  <a:pt x="5" y="31"/>
                </a:cubicBezTo>
                <a:cubicBezTo>
                  <a:pt x="5" y="30"/>
                  <a:pt x="5" y="30"/>
                  <a:pt x="4" y="28"/>
                </a:cubicBezTo>
                <a:cubicBezTo>
                  <a:pt x="5" y="27"/>
                  <a:pt x="5" y="25"/>
                  <a:pt x="5" y="24"/>
                </a:cubicBezTo>
                <a:cubicBezTo>
                  <a:pt x="5" y="22"/>
                  <a:pt x="5" y="21"/>
                  <a:pt x="4" y="19"/>
                </a:cubicBezTo>
                <a:cubicBezTo>
                  <a:pt x="4" y="17"/>
                  <a:pt x="4" y="14"/>
                  <a:pt x="5" y="11"/>
                </a:cubicBezTo>
                <a:cubicBezTo>
                  <a:pt x="3" y="10"/>
                  <a:pt x="3" y="10"/>
                  <a:pt x="3" y="10"/>
                </a:cubicBezTo>
                <a:cubicBezTo>
                  <a:pt x="4" y="9"/>
                  <a:pt x="3" y="8"/>
                  <a:pt x="4" y="8"/>
                </a:cubicBezTo>
                <a:cubicBezTo>
                  <a:pt x="4" y="9"/>
                  <a:pt x="4" y="9"/>
                  <a:pt x="4" y="9"/>
                </a:cubicBezTo>
                <a:cubicBezTo>
                  <a:pt x="6" y="8"/>
                  <a:pt x="4" y="6"/>
                  <a:pt x="5" y="4"/>
                </a:cubicBezTo>
                <a:cubicBezTo>
                  <a:pt x="4" y="5"/>
                  <a:pt x="3" y="5"/>
                  <a:pt x="2" y="4"/>
                </a:cubicBezTo>
                <a:cubicBezTo>
                  <a:pt x="4" y="5"/>
                  <a:pt x="2" y="3"/>
                  <a:pt x="5" y="2"/>
                </a:cubicBezTo>
                <a:cubicBezTo>
                  <a:pt x="5" y="1"/>
                  <a:pt x="3" y="2"/>
                  <a:pt x="3" y="1"/>
                </a:cubicBezTo>
                <a:cubicBezTo>
                  <a:pt x="2" y="0"/>
                  <a:pt x="3" y="2"/>
                  <a:pt x="2" y="2"/>
                </a:cubicBezTo>
                <a:cubicBezTo>
                  <a:pt x="1" y="2"/>
                  <a:pt x="2" y="1"/>
                  <a:pt x="1" y="1"/>
                </a:cubicBezTo>
                <a:cubicBezTo>
                  <a:pt x="0" y="4"/>
                  <a:pt x="3" y="8"/>
                  <a:pt x="4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3" y="14"/>
                  <a:pt x="3" y="17"/>
                  <a:pt x="1" y="19"/>
                </a:cubicBezTo>
                <a:cubicBezTo>
                  <a:pt x="2" y="18"/>
                  <a:pt x="1" y="22"/>
                  <a:pt x="3" y="21"/>
                </a:cubicBezTo>
                <a:cubicBezTo>
                  <a:pt x="3" y="22"/>
                  <a:pt x="3" y="22"/>
                  <a:pt x="3" y="23"/>
                </a:cubicBezTo>
                <a:cubicBezTo>
                  <a:pt x="3" y="23"/>
                  <a:pt x="3" y="23"/>
                  <a:pt x="3" y="23"/>
                </a:cubicBezTo>
                <a:cubicBezTo>
                  <a:pt x="3" y="24"/>
                  <a:pt x="2" y="24"/>
                  <a:pt x="2" y="25"/>
                </a:cubicBezTo>
                <a:cubicBezTo>
                  <a:pt x="3" y="24"/>
                  <a:pt x="4" y="25"/>
                  <a:pt x="4" y="26"/>
                </a:cubicBezTo>
                <a:cubicBezTo>
                  <a:pt x="3" y="27"/>
                  <a:pt x="2" y="30"/>
                  <a:pt x="1" y="33"/>
                </a:cubicBezTo>
                <a:cubicBezTo>
                  <a:pt x="2" y="32"/>
                  <a:pt x="2" y="32"/>
                  <a:pt x="2" y="31"/>
                </a:cubicBezTo>
                <a:cubicBezTo>
                  <a:pt x="2" y="32"/>
                  <a:pt x="3" y="31"/>
                  <a:pt x="3" y="31"/>
                </a:cubicBezTo>
                <a:cubicBezTo>
                  <a:pt x="4" y="32"/>
                  <a:pt x="2" y="34"/>
                  <a:pt x="2" y="34"/>
                </a:cubicBezTo>
                <a:cubicBezTo>
                  <a:pt x="1" y="34"/>
                  <a:pt x="1" y="35"/>
                  <a:pt x="1" y="35"/>
                </a:cubicBezTo>
                <a:cubicBezTo>
                  <a:pt x="4" y="35"/>
                  <a:pt x="6" y="33"/>
                  <a:pt x="7" y="34"/>
                </a:cubicBezTo>
                <a:cubicBezTo>
                  <a:pt x="7" y="34"/>
                  <a:pt x="7" y="33"/>
                  <a:pt x="7" y="33"/>
                </a:cubicBezTo>
                <a:cubicBezTo>
                  <a:pt x="8" y="33"/>
                  <a:pt x="9" y="33"/>
                  <a:pt x="10" y="33"/>
                </a:cubicBezTo>
                <a:cubicBezTo>
                  <a:pt x="11" y="33"/>
                  <a:pt x="13" y="33"/>
                  <a:pt x="14" y="33"/>
                </a:cubicBezTo>
                <a:cubicBezTo>
                  <a:pt x="16" y="35"/>
                  <a:pt x="12" y="34"/>
                  <a:pt x="11" y="35"/>
                </a:cubicBezTo>
                <a:cubicBezTo>
                  <a:pt x="12" y="35"/>
                  <a:pt x="13" y="35"/>
                  <a:pt x="14" y="36"/>
                </a:cubicBezTo>
                <a:cubicBezTo>
                  <a:pt x="15" y="36"/>
                  <a:pt x="15" y="35"/>
                  <a:pt x="16" y="35"/>
                </a:cubicBezTo>
                <a:cubicBezTo>
                  <a:pt x="16" y="34"/>
                  <a:pt x="15" y="32"/>
                  <a:pt x="15" y="31"/>
                </a:cubicBezTo>
                <a:cubicBezTo>
                  <a:pt x="17" y="34"/>
                  <a:pt x="17" y="31"/>
                  <a:pt x="17" y="3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80" name="Freeform 490"/>
          <p:cNvSpPr/>
          <p:nvPr/>
        </p:nvSpPr>
        <p:spPr bwMode="auto">
          <a:xfrm>
            <a:off x="536575" y="4729163"/>
            <a:ext cx="15875" cy="7938"/>
          </a:xfrm>
          <a:custGeom>
            <a:avLst/>
            <a:gdLst>
              <a:gd name="T0" fmla="*/ 1 w 2"/>
              <a:gd name="T1" fmla="*/ 0 h 1"/>
              <a:gd name="T2" fmla="*/ 0 w 2"/>
              <a:gd name="T3" fmla="*/ 1 h 1"/>
              <a:gd name="T4" fmla="*/ 2 w 2"/>
              <a:gd name="T5" fmla="*/ 0 h 1"/>
              <a:gd name="T6" fmla="*/ 1 w 2"/>
              <a:gd name="T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" h="1">
                <a:moveTo>
                  <a:pt x="1" y="0"/>
                </a:moveTo>
                <a:cubicBezTo>
                  <a:pt x="1" y="0"/>
                  <a:pt x="1" y="0"/>
                  <a:pt x="0" y="1"/>
                </a:cubicBezTo>
                <a:cubicBezTo>
                  <a:pt x="1" y="0"/>
                  <a:pt x="1" y="0"/>
                  <a:pt x="2" y="0"/>
                </a:cubicBezTo>
                <a:cubicBezTo>
                  <a:pt x="2" y="0"/>
                  <a:pt x="1" y="0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81" name="Freeform 491"/>
          <p:cNvSpPr/>
          <p:nvPr/>
        </p:nvSpPr>
        <p:spPr bwMode="auto">
          <a:xfrm>
            <a:off x="568325" y="4675188"/>
            <a:ext cx="0" cy="7938"/>
          </a:xfrm>
          <a:custGeom>
            <a:avLst/>
            <a:gdLst>
              <a:gd name="T0" fmla="*/ 1 h 1"/>
              <a:gd name="T1" fmla="*/ 1 h 1"/>
              <a:gd name="T2" fmla="*/ 1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"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82" name="Freeform 492"/>
          <p:cNvSpPr/>
          <p:nvPr/>
        </p:nvSpPr>
        <p:spPr bwMode="auto">
          <a:xfrm>
            <a:off x="484188" y="4691063"/>
            <a:ext cx="7937" cy="7938"/>
          </a:xfrm>
          <a:custGeom>
            <a:avLst/>
            <a:gdLst>
              <a:gd name="T0" fmla="*/ 0 w 1"/>
              <a:gd name="T1" fmla="*/ 0 h 1"/>
              <a:gd name="T2" fmla="*/ 0 w 1"/>
              <a:gd name="T3" fmla="*/ 1 h 1"/>
              <a:gd name="T4" fmla="*/ 1 w 1"/>
              <a:gd name="T5" fmla="*/ 1 h 1"/>
              <a:gd name="T6" fmla="*/ 0 w 1"/>
              <a:gd name="T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" h="1">
                <a:moveTo>
                  <a:pt x="0" y="0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1" y="1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83" name="Freeform 493"/>
          <p:cNvSpPr/>
          <p:nvPr/>
        </p:nvSpPr>
        <p:spPr bwMode="auto">
          <a:xfrm>
            <a:off x="438150" y="4705351"/>
            <a:ext cx="7937" cy="23813"/>
          </a:xfrm>
          <a:custGeom>
            <a:avLst/>
            <a:gdLst>
              <a:gd name="T0" fmla="*/ 0 w 1"/>
              <a:gd name="T1" fmla="*/ 3 h 3"/>
              <a:gd name="T2" fmla="*/ 1 w 1"/>
              <a:gd name="T3" fmla="*/ 0 h 3"/>
              <a:gd name="T4" fmla="*/ 0 w 1"/>
              <a:gd name="T5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">
                <a:moveTo>
                  <a:pt x="0" y="3"/>
                </a:moveTo>
                <a:cubicBezTo>
                  <a:pt x="1" y="2"/>
                  <a:pt x="1" y="1"/>
                  <a:pt x="1" y="0"/>
                </a:cubicBezTo>
                <a:cubicBezTo>
                  <a:pt x="1" y="0"/>
                  <a:pt x="0" y="1"/>
                  <a:pt x="0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84" name="Freeform 494"/>
          <p:cNvSpPr/>
          <p:nvPr/>
        </p:nvSpPr>
        <p:spPr bwMode="auto">
          <a:xfrm>
            <a:off x="438150" y="4606926"/>
            <a:ext cx="7937" cy="7938"/>
          </a:xfrm>
          <a:custGeom>
            <a:avLst/>
            <a:gdLst>
              <a:gd name="T0" fmla="*/ 1 w 1"/>
              <a:gd name="T1" fmla="*/ 1 h 1"/>
              <a:gd name="T2" fmla="*/ 1 w 1"/>
              <a:gd name="T3" fmla="*/ 0 h 1"/>
              <a:gd name="T4" fmla="*/ 1 w 1"/>
              <a:gd name="T5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">
                <a:moveTo>
                  <a:pt x="1" y="1"/>
                </a:moveTo>
                <a:cubicBezTo>
                  <a:pt x="1" y="1"/>
                  <a:pt x="1" y="1"/>
                  <a:pt x="1" y="0"/>
                </a:cubicBezTo>
                <a:cubicBezTo>
                  <a:pt x="0" y="1"/>
                  <a:pt x="1" y="1"/>
                  <a:pt x="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85" name="Freeform 495"/>
          <p:cNvSpPr/>
          <p:nvPr/>
        </p:nvSpPr>
        <p:spPr bwMode="auto">
          <a:xfrm>
            <a:off x="568325" y="4699001"/>
            <a:ext cx="6350" cy="22225"/>
          </a:xfrm>
          <a:custGeom>
            <a:avLst/>
            <a:gdLst>
              <a:gd name="T0" fmla="*/ 4 w 4"/>
              <a:gd name="T1" fmla="*/ 14 h 14"/>
              <a:gd name="T2" fmla="*/ 0 w 4"/>
              <a:gd name="T3" fmla="*/ 4 h 14"/>
              <a:gd name="T4" fmla="*/ 0 w 4"/>
              <a:gd name="T5" fmla="*/ 0 h 14"/>
              <a:gd name="T6" fmla="*/ 4 w 4"/>
              <a:gd name="T7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" h="14">
                <a:moveTo>
                  <a:pt x="4" y="14"/>
                </a:moveTo>
                <a:lnTo>
                  <a:pt x="0" y="4"/>
                </a:lnTo>
                <a:lnTo>
                  <a:pt x="0" y="0"/>
                </a:lnTo>
                <a:lnTo>
                  <a:pt x="4" y="1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86" name="Freeform 496"/>
          <p:cNvSpPr/>
          <p:nvPr/>
        </p:nvSpPr>
        <p:spPr bwMode="auto">
          <a:xfrm>
            <a:off x="522288" y="4492626"/>
            <a:ext cx="52387" cy="168275"/>
          </a:xfrm>
          <a:custGeom>
            <a:avLst/>
            <a:gdLst>
              <a:gd name="T0" fmla="*/ 1 w 7"/>
              <a:gd name="T1" fmla="*/ 0 h 22"/>
              <a:gd name="T2" fmla="*/ 0 w 7"/>
              <a:gd name="T3" fmla="*/ 4 h 22"/>
              <a:gd name="T4" fmla="*/ 3 w 7"/>
              <a:gd name="T5" fmla="*/ 7 h 22"/>
              <a:gd name="T6" fmla="*/ 1 w 7"/>
              <a:gd name="T7" fmla="*/ 7 h 22"/>
              <a:gd name="T8" fmla="*/ 3 w 7"/>
              <a:gd name="T9" fmla="*/ 14 h 22"/>
              <a:gd name="T10" fmla="*/ 1 w 7"/>
              <a:gd name="T11" fmla="*/ 14 h 22"/>
              <a:gd name="T12" fmla="*/ 4 w 7"/>
              <a:gd name="T13" fmla="*/ 17 h 22"/>
              <a:gd name="T14" fmla="*/ 1 w 7"/>
              <a:gd name="T15" fmla="*/ 17 h 22"/>
              <a:gd name="T16" fmla="*/ 1 w 7"/>
              <a:gd name="T17" fmla="*/ 17 h 22"/>
              <a:gd name="T18" fmla="*/ 2 w 7"/>
              <a:gd name="T19" fmla="*/ 21 h 22"/>
              <a:gd name="T20" fmla="*/ 4 w 7"/>
              <a:gd name="T21" fmla="*/ 22 h 22"/>
              <a:gd name="T22" fmla="*/ 5 w 7"/>
              <a:gd name="T23" fmla="*/ 22 h 22"/>
              <a:gd name="T24" fmla="*/ 5 w 7"/>
              <a:gd name="T25" fmla="*/ 20 h 22"/>
              <a:gd name="T26" fmla="*/ 4 w 7"/>
              <a:gd name="T27" fmla="*/ 19 h 22"/>
              <a:gd name="T28" fmla="*/ 5 w 7"/>
              <a:gd name="T29" fmla="*/ 18 h 22"/>
              <a:gd name="T30" fmla="*/ 4 w 7"/>
              <a:gd name="T31" fmla="*/ 17 h 22"/>
              <a:gd name="T32" fmla="*/ 6 w 7"/>
              <a:gd name="T33" fmla="*/ 17 h 22"/>
              <a:gd name="T34" fmla="*/ 5 w 7"/>
              <a:gd name="T35" fmla="*/ 15 h 22"/>
              <a:gd name="T36" fmla="*/ 5 w 7"/>
              <a:gd name="T37" fmla="*/ 15 h 22"/>
              <a:gd name="T38" fmla="*/ 3 w 7"/>
              <a:gd name="T39" fmla="*/ 14 h 22"/>
              <a:gd name="T40" fmla="*/ 5 w 7"/>
              <a:gd name="T41" fmla="*/ 13 h 22"/>
              <a:gd name="T42" fmla="*/ 4 w 7"/>
              <a:gd name="T43" fmla="*/ 13 h 22"/>
              <a:gd name="T44" fmla="*/ 5 w 7"/>
              <a:gd name="T45" fmla="*/ 9 h 22"/>
              <a:gd name="T46" fmla="*/ 4 w 7"/>
              <a:gd name="T47" fmla="*/ 8 h 22"/>
              <a:gd name="T48" fmla="*/ 5 w 7"/>
              <a:gd name="T49" fmla="*/ 10 h 22"/>
              <a:gd name="T50" fmla="*/ 3 w 7"/>
              <a:gd name="T51" fmla="*/ 10 h 22"/>
              <a:gd name="T52" fmla="*/ 5 w 7"/>
              <a:gd name="T53" fmla="*/ 7 h 22"/>
              <a:gd name="T54" fmla="*/ 4 w 7"/>
              <a:gd name="T55" fmla="*/ 5 h 22"/>
              <a:gd name="T56" fmla="*/ 4 w 7"/>
              <a:gd name="T57" fmla="*/ 4 h 22"/>
              <a:gd name="T58" fmla="*/ 5 w 7"/>
              <a:gd name="T59" fmla="*/ 5 h 22"/>
              <a:gd name="T60" fmla="*/ 4 w 7"/>
              <a:gd name="T61" fmla="*/ 4 h 22"/>
              <a:gd name="T62" fmla="*/ 4 w 7"/>
              <a:gd name="T63" fmla="*/ 3 h 22"/>
              <a:gd name="T64" fmla="*/ 3 w 7"/>
              <a:gd name="T65" fmla="*/ 3 h 22"/>
              <a:gd name="T66" fmla="*/ 3 w 7"/>
              <a:gd name="T67" fmla="*/ 2 h 22"/>
              <a:gd name="T68" fmla="*/ 3 w 7"/>
              <a:gd name="T69" fmla="*/ 2 h 22"/>
              <a:gd name="T70" fmla="*/ 2 w 7"/>
              <a:gd name="T71" fmla="*/ 0 h 22"/>
              <a:gd name="T72" fmla="*/ 3 w 7"/>
              <a:gd name="T73" fmla="*/ 0 h 22"/>
              <a:gd name="T74" fmla="*/ 2 w 7"/>
              <a:gd name="T75" fmla="*/ 0 h 22"/>
              <a:gd name="T76" fmla="*/ 3 w 7"/>
              <a:gd name="T77" fmla="*/ 2 h 22"/>
              <a:gd name="T78" fmla="*/ 1 w 7"/>
              <a:gd name="T79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" h="22">
                <a:moveTo>
                  <a:pt x="1" y="0"/>
                </a:moveTo>
                <a:cubicBezTo>
                  <a:pt x="0" y="0"/>
                  <a:pt x="1" y="3"/>
                  <a:pt x="0" y="4"/>
                </a:cubicBezTo>
                <a:cubicBezTo>
                  <a:pt x="1" y="7"/>
                  <a:pt x="3" y="5"/>
                  <a:pt x="3" y="7"/>
                </a:cubicBezTo>
                <a:cubicBezTo>
                  <a:pt x="1" y="7"/>
                  <a:pt x="1" y="7"/>
                  <a:pt x="1" y="7"/>
                </a:cubicBezTo>
                <a:cubicBezTo>
                  <a:pt x="1" y="9"/>
                  <a:pt x="0" y="12"/>
                  <a:pt x="3" y="14"/>
                </a:cubicBezTo>
                <a:cubicBezTo>
                  <a:pt x="2" y="15"/>
                  <a:pt x="2" y="15"/>
                  <a:pt x="1" y="14"/>
                </a:cubicBezTo>
                <a:cubicBezTo>
                  <a:pt x="2" y="16"/>
                  <a:pt x="5" y="15"/>
                  <a:pt x="4" y="17"/>
                </a:cubicBezTo>
                <a:cubicBezTo>
                  <a:pt x="3" y="15"/>
                  <a:pt x="3" y="18"/>
                  <a:pt x="1" y="17"/>
                </a:cubicBezTo>
                <a:cubicBezTo>
                  <a:pt x="1" y="17"/>
                  <a:pt x="1" y="17"/>
                  <a:pt x="1" y="17"/>
                </a:cubicBezTo>
                <a:cubicBezTo>
                  <a:pt x="1" y="18"/>
                  <a:pt x="2" y="20"/>
                  <a:pt x="2" y="21"/>
                </a:cubicBezTo>
                <a:cubicBezTo>
                  <a:pt x="3" y="21"/>
                  <a:pt x="4" y="20"/>
                  <a:pt x="4" y="22"/>
                </a:cubicBezTo>
                <a:cubicBezTo>
                  <a:pt x="4" y="21"/>
                  <a:pt x="5" y="22"/>
                  <a:pt x="5" y="22"/>
                </a:cubicBezTo>
                <a:cubicBezTo>
                  <a:pt x="5" y="21"/>
                  <a:pt x="5" y="20"/>
                  <a:pt x="5" y="20"/>
                </a:cubicBezTo>
                <a:cubicBezTo>
                  <a:pt x="5" y="19"/>
                  <a:pt x="5" y="19"/>
                  <a:pt x="4" y="19"/>
                </a:cubicBezTo>
                <a:cubicBezTo>
                  <a:pt x="5" y="18"/>
                  <a:pt x="4" y="19"/>
                  <a:pt x="5" y="18"/>
                </a:cubicBezTo>
                <a:cubicBezTo>
                  <a:pt x="4" y="17"/>
                  <a:pt x="4" y="17"/>
                  <a:pt x="4" y="17"/>
                </a:cubicBezTo>
                <a:cubicBezTo>
                  <a:pt x="5" y="17"/>
                  <a:pt x="5" y="18"/>
                  <a:pt x="6" y="17"/>
                </a:cubicBezTo>
                <a:cubicBezTo>
                  <a:pt x="5" y="17"/>
                  <a:pt x="4" y="16"/>
                  <a:pt x="5" y="15"/>
                </a:cubicBezTo>
                <a:cubicBezTo>
                  <a:pt x="5" y="15"/>
                  <a:pt x="5" y="15"/>
                  <a:pt x="5" y="15"/>
                </a:cubicBezTo>
                <a:cubicBezTo>
                  <a:pt x="5" y="15"/>
                  <a:pt x="5" y="14"/>
                  <a:pt x="3" y="14"/>
                </a:cubicBezTo>
                <a:cubicBezTo>
                  <a:pt x="5" y="13"/>
                  <a:pt x="5" y="13"/>
                  <a:pt x="5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2"/>
                  <a:pt x="7" y="11"/>
                  <a:pt x="5" y="9"/>
                </a:cubicBezTo>
                <a:cubicBezTo>
                  <a:pt x="5" y="9"/>
                  <a:pt x="5" y="9"/>
                  <a:pt x="4" y="8"/>
                </a:cubicBezTo>
                <a:cubicBezTo>
                  <a:pt x="4" y="9"/>
                  <a:pt x="5" y="9"/>
                  <a:pt x="5" y="10"/>
                </a:cubicBezTo>
                <a:cubicBezTo>
                  <a:pt x="4" y="11"/>
                  <a:pt x="3" y="9"/>
                  <a:pt x="3" y="10"/>
                </a:cubicBezTo>
                <a:cubicBezTo>
                  <a:pt x="4" y="9"/>
                  <a:pt x="2" y="8"/>
                  <a:pt x="5" y="7"/>
                </a:cubicBezTo>
                <a:cubicBezTo>
                  <a:pt x="5" y="6"/>
                  <a:pt x="5" y="6"/>
                  <a:pt x="4" y="5"/>
                </a:cubicBezTo>
                <a:cubicBezTo>
                  <a:pt x="4" y="5"/>
                  <a:pt x="4" y="5"/>
                  <a:pt x="4" y="4"/>
                </a:cubicBezTo>
                <a:cubicBezTo>
                  <a:pt x="5" y="5"/>
                  <a:pt x="5" y="5"/>
                  <a:pt x="5" y="5"/>
                </a:cubicBezTo>
                <a:cubicBezTo>
                  <a:pt x="4" y="4"/>
                  <a:pt x="4" y="4"/>
                  <a:pt x="4" y="4"/>
                </a:cubicBezTo>
                <a:cubicBezTo>
                  <a:pt x="4" y="4"/>
                  <a:pt x="5" y="4"/>
                  <a:pt x="4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2" y="1"/>
                  <a:pt x="2" y="0"/>
                </a:cubicBezTo>
                <a:cubicBezTo>
                  <a:pt x="2" y="0"/>
                  <a:pt x="3" y="0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1"/>
                  <a:pt x="2" y="1"/>
                  <a:pt x="3" y="2"/>
                </a:cubicBezTo>
                <a:cubicBezTo>
                  <a:pt x="2" y="1"/>
                  <a:pt x="1" y="0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87" name="Freeform 497"/>
          <p:cNvSpPr/>
          <p:nvPr/>
        </p:nvSpPr>
        <p:spPr bwMode="auto">
          <a:xfrm>
            <a:off x="560388" y="4606926"/>
            <a:ext cx="0" cy="7938"/>
          </a:xfrm>
          <a:custGeom>
            <a:avLst/>
            <a:gdLst>
              <a:gd name="T0" fmla="*/ 1 h 1"/>
              <a:gd name="T1" fmla="*/ 0 h 1"/>
              <a:gd name="T2" fmla="*/ 1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">
                <a:moveTo>
                  <a:pt x="0" y="1"/>
                </a:move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88" name="Freeform 498"/>
          <p:cNvSpPr/>
          <p:nvPr/>
        </p:nvSpPr>
        <p:spPr bwMode="auto">
          <a:xfrm>
            <a:off x="560388" y="4468813"/>
            <a:ext cx="120650" cy="61913"/>
          </a:xfrm>
          <a:custGeom>
            <a:avLst/>
            <a:gdLst>
              <a:gd name="T0" fmla="*/ 3 w 16"/>
              <a:gd name="T1" fmla="*/ 4 h 8"/>
              <a:gd name="T2" fmla="*/ 4 w 16"/>
              <a:gd name="T3" fmla="*/ 6 h 8"/>
              <a:gd name="T4" fmla="*/ 4 w 16"/>
              <a:gd name="T5" fmla="*/ 3 h 8"/>
              <a:gd name="T6" fmla="*/ 5 w 16"/>
              <a:gd name="T7" fmla="*/ 3 h 8"/>
              <a:gd name="T8" fmla="*/ 5 w 16"/>
              <a:gd name="T9" fmla="*/ 5 h 8"/>
              <a:gd name="T10" fmla="*/ 7 w 16"/>
              <a:gd name="T11" fmla="*/ 5 h 8"/>
              <a:gd name="T12" fmla="*/ 7 w 16"/>
              <a:gd name="T13" fmla="*/ 4 h 8"/>
              <a:gd name="T14" fmla="*/ 9 w 16"/>
              <a:gd name="T15" fmla="*/ 3 h 8"/>
              <a:gd name="T16" fmla="*/ 9 w 16"/>
              <a:gd name="T17" fmla="*/ 3 h 8"/>
              <a:gd name="T18" fmla="*/ 10 w 16"/>
              <a:gd name="T19" fmla="*/ 5 h 8"/>
              <a:gd name="T20" fmla="*/ 15 w 16"/>
              <a:gd name="T21" fmla="*/ 1 h 8"/>
              <a:gd name="T22" fmla="*/ 13 w 16"/>
              <a:gd name="T23" fmla="*/ 1 h 8"/>
              <a:gd name="T24" fmla="*/ 13 w 16"/>
              <a:gd name="T25" fmla="*/ 3 h 8"/>
              <a:gd name="T26" fmla="*/ 11 w 16"/>
              <a:gd name="T27" fmla="*/ 3 h 8"/>
              <a:gd name="T28" fmla="*/ 13 w 16"/>
              <a:gd name="T29" fmla="*/ 1 h 8"/>
              <a:gd name="T30" fmla="*/ 7 w 16"/>
              <a:gd name="T31" fmla="*/ 1 h 8"/>
              <a:gd name="T32" fmla="*/ 4 w 16"/>
              <a:gd name="T33" fmla="*/ 1 h 8"/>
              <a:gd name="T34" fmla="*/ 0 w 16"/>
              <a:gd name="T35" fmla="*/ 2 h 8"/>
              <a:gd name="T36" fmla="*/ 2 w 16"/>
              <a:gd name="T37" fmla="*/ 2 h 8"/>
              <a:gd name="T38" fmla="*/ 1 w 16"/>
              <a:gd name="T39" fmla="*/ 3 h 8"/>
              <a:gd name="T40" fmla="*/ 2 w 16"/>
              <a:gd name="T41" fmla="*/ 5 h 8"/>
              <a:gd name="T42" fmla="*/ 1 w 16"/>
              <a:gd name="T43" fmla="*/ 4 h 8"/>
              <a:gd name="T44" fmla="*/ 1 w 16"/>
              <a:gd name="T45" fmla="*/ 6 h 8"/>
              <a:gd name="T46" fmla="*/ 1 w 16"/>
              <a:gd name="T47" fmla="*/ 7 h 8"/>
              <a:gd name="T48" fmla="*/ 2 w 16"/>
              <a:gd name="T49" fmla="*/ 7 h 8"/>
              <a:gd name="T50" fmla="*/ 3 w 16"/>
              <a:gd name="T51" fmla="*/ 4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6" h="8">
                <a:moveTo>
                  <a:pt x="3" y="4"/>
                </a:moveTo>
                <a:cubicBezTo>
                  <a:pt x="4" y="5"/>
                  <a:pt x="3" y="5"/>
                  <a:pt x="4" y="6"/>
                </a:cubicBezTo>
                <a:cubicBezTo>
                  <a:pt x="5" y="5"/>
                  <a:pt x="3" y="4"/>
                  <a:pt x="4" y="3"/>
                </a:cubicBezTo>
                <a:cubicBezTo>
                  <a:pt x="4" y="4"/>
                  <a:pt x="5" y="3"/>
                  <a:pt x="5" y="3"/>
                </a:cubicBezTo>
                <a:cubicBezTo>
                  <a:pt x="5" y="3"/>
                  <a:pt x="5" y="5"/>
                  <a:pt x="5" y="5"/>
                </a:cubicBezTo>
                <a:cubicBezTo>
                  <a:pt x="6" y="5"/>
                  <a:pt x="7" y="5"/>
                  <a:pt x="7" y="5"/>
                </a:cubicBezTo>
                <a:cubicBezTo>
                  <a:pt x="6" y="4"/>
                  <a:pt x="9" y="5"/>
                  <a:pt x="7" y="4"/>
                </a:cubicBezTo>
                <a:cubicBezTo>
                  <a:pt x="7" y="3"/>
                  <a:pt x="9" y="2"/>
                  <a:pt x="9" y="3"/>
                </a:cubicBezTo>
                <a:cubicBezTo>
                  <a:pt x="9" y="4"/>
                  <a:pt x="9" y="3"/>
                  <a:pt x="9" y="3"/>
                </a:cubicBezTo>
                <a:cubicBezTo>
                  <a:pt x="8" y="5"/>
                  <a:pt x="9" y="4"/>
                  <a:pt x="10" y="5"/>
                </a:cubicBezTo>
                <a:cubicBezTo>
                  <a:pt x="11" y="4"/>
                  <a:pt x="16" y="4"/>
                  <a:pt x="15" y="1"/>
                </a:cubicBezTo>
                <a:cubicBezTo>
                  <a:pt x="14" y="0"/>
                  <a:pt x="14" y="1"/>
                  <a:pt x="13" y="1"/>
                </a:cubicBezTo>
                <a:cubicBezTo>
                  <a:pt x="15" y="2"/>
                  <a:pt x="13" y="3"/>
                  <a:pt x="13" y="3"/>
                </a:cubicBezTo>
                <a:cubicBezTo>
                  <a:pt x="12" y="3"/>
                  <a:pt x="11" y="4"/>
                  <a:pt x="11" y="3"/>
                </a:cubicBezTo>
                <a:cubicBezTo>
                  <a:pt x="13" y="1"/>
                  <a:pt x="13" y="1"/>
                  <a:pt x="13" y="1"/>
                </a:cubicBezTo>
                <a:cubicBezTo>
                  <a:pt x="11" y="1"/>
                  <a:pt x="9" y="1"/>
                  <a:pt x="7" y="1"/>
                </a:cubicBezTo>
                <a:cubicBezTo>
                  <a:pt x="6" y="1"/>
                  <a:pt x="5" y="1"/>
                  <a:pt x="4" y="1"/>
                </a:cubicBezTo>
                <a:cubicBezTo>
                  <a:pt x="3" y="1"/>
                  <a:pt x="1" y="1"/>
                  <a:pt x="0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1" y="2"/>
                  <a:pt x="1" y="3"/>
                </a:cubicBezTo>
                <a:cubicBezTo>
                  <a:pt x="1" y="3"/>
                  <a:pt x="2" y="5"/>
                  <a:pt x="2" y="5"/>
                </a:cubicBezTo>
                <a:cubicBezTo>
                  <a:pt x="1" y="5"/>
                  <a:pt x="1" y="5"/>
                  <a:pt x="1" y="4"/>
                </a:cubicBezTo>
                <a:cubicBezTo>
                  <a:pt x="1" y="5"/>
                  <a:pt x="1" y="5"/>
                  <a:pt x="1" y="6"/>
                </a:cubicBezTo>
                <a:cubicBezTo>
                  <a:pt x="1" y="6"/>
                  <a:pt x="1" y="6"/>
                  <a:pt x="1" y="7"/>
                </a:cubicBezTo>
                <a:cubicBezTo>
                  <a:pt x="2" y="8"/>
                  <a:pt x="1" y="6"/>
                  <a:pt x="2" y="7"/>
                </a:cubicBezTo>
                <a:lnTo>
                  <a:pt x="3" y="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89" name="Freeform 499"/>
          <p:cNvSpPr/>
          <p:nvPr/>
        </p:nvSpPr>
        <p:spPr bwMode="auto">
          <a:xfrm>
            <a:off x="560388" y="450691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90" name="Freeform 500"/>
          <p:cNvSpPr/>
          <p:nvPr/>
        </p:nvSpPr>
        <p:spPr bwMode="auto">
          <a:xfrm>
            <a:off x="544513" y="4476751"/>
            <a:ext cx="15875" cy="15875"/>
          </a:xfrm>
          <a:custGeom>
            <a:avLst/>
            <a:gdLst>
              <a:gd name="T0" fmla="*/ 1 w 2"/>
              <a:gd name="T1" fmla="*/ 0 h 2"/>
              <a:gd name="T2" fmla="*/ 1 w 2"/>
              <a:gd name="T3" fmla="*/ 1 h 2"/>
              <a:gd name="T4" fmla="*/ 1 w 2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2">
                <a:moveTo>
                  <a:pt x="1" y="0"/>
                </a:moveTo>
                <a:cubicBezTo>
                  <a:pt x="1" y="1"/>
                  <a:pt x="0" y="1"/>
                  <a:pt x="1" y="1"/>
                </a:cubicBezTo>
                <a:cubicBezTo>
                  <a:pt x="2" y="2"/>
                  <a:pt x="2" y="1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91" name="Freeform 501"/>
          <p:cNvSpPr/>
          <p:nvPr/>
        </p:nvSpPr>
        <p:spPr bwMode="auto">
          <a:xfrm>
            <a:off x="644525" y="4506913"/>
            <a:ext cx="6350" cy="0"/>
          </a:xfrm>
          <a:custGeom>
            <a:avLst/>
            <a:gdLst>
              <a:gd name="T0" fmla="*/ 0 w 1"/>
              <a:gd name="T1" fmla="*/ 1 w 1"/>
              <a:gd name="T2" fmla="*/ 0 w 1"/>
              <a:gd name="T3" fmla="*/ 0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1">
                <a:moveTo>
                  <a:pt x="0" y="0"/>
                </a:move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92" name="Freeform 502"/>
          <p:cNvSpPr/>
          <p:nvPr/>
        </p:nvSpPr>
        <p:spPr bwMode="auto">
          <a:xfrm>
            <a:off x="666750" y="4476751"/>
            <a:ext cx="46037" cy="23813"/>
          </a:xfrm>
          <a:custGeom>
            <a:avLst/>
            <a:gdLst>
              <a:gd name="T0" fmla="*/ 6 w 6"/>
              <a:gd name="T1" fmla="*/ 0 h 3"/>
              <a:gd name="T2" fmla="*/ 1 w 6"/>
              <a:gd name="T3" fmla="*/ 0 h 3"/>
              <a:gd name="T4" fmla="*/ 1 w 6"/>
              <a:gd name="T5" fmla="*/ 3 h 3"/>
              <a:gd name="T6" fmla="*/ 3 w 6"/>
              <a:gd name="T7" fmla="*/ 1 h 3"/>
              <a:gd name="T8" fmla="*/ 6 w 6"/>
              <a:gd name="T9" fmla="*/ 1 h 3"/>
              <a:gd name="T10" fmla="*/ 6 w 6"/>
              <a:gd name="T11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" h="3">
                <a:moveTo>
                  <a:pt x="6" y="0"/>
                </a:moveTo>
                <a:cubicBezTo>
                  <a:pt x="4" y="0"/>
                  <a:pt x="3" y="1"/>
                  <a:pt x="1" y="0"/>
                </a:cubicBezTo>
                <a:cubicBezTo>
                  <a:pt x="0" y="1"/>
                  <a:pt x="2" y="2"/>
                  <a:pt x="1" y="3"/>
                </a:cubicBezTo>
                <a:cubicBezTo>
                  <a:pt x="2" y="3"/>
                  <a:pt x="2" y="1"/>
                  <a:pt x="3" y="1"/>
                </a:cubicBezTo>
                <a:cubicBezTo>
                  <a:pt x="4" y="2"/>
                  <a:pt x="5" y="1"/>
                  <a:pt x="6" y="1"/>
                </a:cubicBezTo>
                <a:cubicBezTo>
                  <a:pt x="6" y="0"/>
                  <a:pt x="6" y="0"/>
                  <a:pt x="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93" name="Freeform 503"/>
          <p:cNvSpPr/>
          <p:nvPr/>
        </p:nvSpPr>
        <p:spPr bwMode="auto">
          <a:xfrm>
            <a:off x="704850" y="4476751"/>
            <a:ext cx="106362" cy="236538"/>
          </a:xfrm>
          <a:custGeom>
            <a:avLst/>
            <a:gdLst>
              <a:gd name="T0" fmla="*/ 3 w 14"/>
              <a:gd name="T1" fmla="*/ 6 h 31"/>
              <a:gd name="T2" fmla="*/ 2 w 14"/>
              <a:gd name="T3" fmla="*/ 7 h 31"/>
              <a:gd name="T4" fmla="*/ 3 w 14"/>
              <a:gd name="T5" fmla="*/ 8 h 31"/>
              <a:gd name="T6" fmla="*/ 3 w 14"/>
              <a:gd name="T7" fmla="*/ 11 h 31"/>
              <a:gd name="T8" fmla="*/ 2 w 14"/>
              <a:gd name="T9" fmla="*/ 14 h 31"/>
              <a:gd name="T10" fmla="*/ 4 w 14"/>
              <a:gd name="T11" fmla="*/ 18 h 31"/>
              <a:gd name="T12" fmla="*/ 4 w 14"/>
              <a:gd name="T13" fmla="*/ 19 h 31"/>
              <a:gd name="T14" fmla="*/ 2 w 14"/>
              <a:gd name="T15" fmla="*/ 23 h 31"/>
              <a:gd name="T16" fmla="*/ 3 w 14"/>
              <a:gd name="T17" fmla="*/ 30 h 31"/>
              <a:gd name="T18" fmla="*/ 6 w 14"/>
              <a:gd name="T19" fmla="*/ 31 h 31"/>
              <a:gd name="T20" fmla="*/ 7 w 14"/>
              <a:gd name="T21" fmla="*/ 31 h 31"/>
              <a:gd name="T22" fmla="*/ 6 w 14"/>
              <a:gd name="T23" fmla="*/ 30 h 31"/>
              <a:gd name="T24" fmla="*/ 5 w 14"/>
              <a:gd name="T25" fmla="*/ 29 h 31"/>
              <a:gd name="T26" fmla="*/ 7 w 14"/>
              <a:gd name="T27" fmla="*/ 29 h 31"/>
              <a:gd name="T28" fmla="*/ 9 w 14"/>
              <a:gd name="T29" fmla="*/ 28 h 31"/>
              <a:gd name="T30" fmla="*/ 8 w 14"/>
              <a:gd name="T31" fmla="*/ 30 h 31"/>
              <a:gd name="T32" fmla="*/ 10 w 14"/>
              <a:gd name="T33" fmla="*/ 30 h 31"/>
              <a:gd name="T34" fmla="*/ 10 w 14"/>
              <a:gd name="T35" fmla="*/ 30 h 31"/>
              <a:gd name="T36" fmla="*/ 11 w 14"/>
              <a:gd name="T37" fmla="*/ 30 h 31"/>
              <a:gd name="T38" fmla="*/ 14 w 14"/>
              <a:gd name="T39" fmla="*/ 30 h 31"/>
              <a:gd name="T40" fmla="*/ 13 w 14"/>
              <a:gd name="T41" fmla="*/ 25 h 31"/>
              <a:gd name="T42" fmla="*/ 10 w 14"/>
              <a:gd name="T43" fmla="*/ 25 h 31"/>
              <a:gd name="T44" fmla="*/ 10 w 14"/>
              <a:gd name="T45" fmla="*/ 27 h 31"/>
              <a:gd name="T46" fmla="*/ 8 w 14"/>
              <a:gd name="T47" fmla="*/ 27 h 31"/>
              <a:gd name="T48" fmla="*/ 7 w 14"/>
              <a:gd name="T49" fmla="*/ 27 h 31"/>
              <a:gd name="T50" fmla="*/ 6 w 14"/>
              <a:gd name="T51" fmla="*/ 27 h 31"/>
              <a:gd name="T52" fmla="*/ 5 w 14"/>
              <a:gd name="T53" fmla="*/ 26 h 31"/>
              <a:gd name="T54" fmla="*/ 5 w 14"/>
              <a:gd name="T55" fmla="*/ 25 h 31"/>
              <a:gd name="T56" fmla="*/ 5 w 14"/>
              <a:gd name="T57" fmla="*/ 23 h 31"/>
              <a:gd name="T58" fmla="*/ 6 w 14"/>
              <a:gd name="T59" fmla="*/ 6 h 31"/>
              <a:gd name="T60" fmla="*/ 5 w 14"/>
              <a:gd name="T61" fmla="*/ 7 h 31"/>
              <a:gd name="T62" fmla="*/ 4 w 14"/>
              <a:gd name="T63" fmla="*/ 3 h 31"/>
              <a:gd name="T64" fmla="*/ 2 w 14"/>
              <a:gd name="T65" fmla="*/ 3 h 31"/>
              <a:gd name="T66" fmla="*/ 2 w 14"/>
              <a:gd name="T67" fmla="*/ 1 h 31"/>
              <a:gd name="T68" fmla="*/ 1 w 14"/>
              <a:gd name="T69" fmla="*/ 1 h 31"/>
              <a:gd name="T70" fmla="*/ 1 w 14"/>
              <a:gd name="T71" fmla="*/ 4 h 31"/>
              <a:gd name="T72" fmla="*/ 1 w 14"/>
              <a:gd name="T73" fmla="*/ 6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4" h="31">
                <a:moveTo>
                  <a:pt x="3" y="5"/>
                </a:moveTo>
                <a:cubicBezTo>
                  <a:pt x="3" y="5"/>
                  <a:pt x="4" y="6"/>
                  <a:pt x="3" y="6"/>
                </a:cubicBezTo>
                <a:cubicBezTo>
                  <a:pt x="3" y="6"/>
                  <a:pt x="2" y="6"/>
                  <a:pt x="3" y="6"/>
                </a:cubicBezTo>
                <a:cubicBezTo>
                  <a:pt x="1" y="7"/>
                  <a:pt x="3" y="6"/>
                  <a:pt x="2" y="7"/>
                </a:cubicBezTo>
                <a:cubicBezTo>
                  <a:pt x="2" y="7"/>
                  <a:pt x="2" y="7"/>
                  <a:pt x="3" y="7"/>
                </a:cubicBezTo>
                <a:cubicBezTo>
                  <a:pt x="2" y="7"/>
                  <a:pt x="3" y="7"/>
                  <a:pt x="3" y="8"/>
                </a:cubicBezTo>
                <a:cubicBezTo>
                  <a:pt x="3" y="8"/>
                  <a:pt x="3" y="8"/>
                  <a:pt x="3" y="8"/>
                </a:cubicBezTo>
                <a:cubicBezTo>
                  <a:pt x="3" y="9"/>
                  <a:pt x="3" y="9"/>
                  <a:pt x="3" y="11"/>
                </a:cubicBezTo>
                <a:cubicBezTo>
                  <a:pt x="3" y="11"/>
                  <a:pt x="3" y="11"/>
                  <a:pt x="4" y="11"/>
                </a:cubicBezTo>
                <a:cubicBezTo>
                  <a:pt x="3" y="13"/>
                  <a:pt x="3" y="12"/>
                  <a:pt x="2" y="14"/>
                </a:cubicBezTo>
                <a:cubicBezTo>
                  <a:pt x="3" y="14"/>
                  <a:pt x="4" y="13"/>
                  <a:pt x="5" y="13"/>
                </a:cubicBezTo>
                <a:cubicBezTo>
                  <a:pt x="3" y="16"/>
                  <a:pt x="5" y="16"/>
                  <a:pt x="4" y="18"/>
                </a:cubicBezTo>
                <a:cubicBezTo>
                  <a:pt x="4" y="18"/>
                  <a:pt x="4" y="17"/>
                  <a:pt x="4" y="17"/>
                </a:cubicBezTo>
                <a:cubicBezTo>
                  <a:pt x="2" y="17"/>
                  <a:pt x="4" y="18"/>
                  <a:pt x="4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3" y="20"/>
                  <a:pt x="4" y="22"/>
                  <a:pt x="2" y="23"/>
                </a:cubicBezTo>
                <a:cubicBezTo>
                  <a:pt x="2" y="22"/>
                  <a:pt x="2" y="22"/>
                  <a:pt x="2" y="22"/>
                </a:cubicBezTo>
                <a:cubicBezTo>
                  <a:pt x="3" y="25"/>
                  <a:pt x="2" y="28"/>
                  <a:pt x="3" y="30"/>
                </a:cubicBezTo>
                <a:cubicBezTo>
                  <a:pt x="4" y="30"/>
                  <a:pt x="4" y="30"/>
                  <a:pt x="5" y="30"/>
                </a:cubicBezTo>
                <a:cubicBezTo>
                  <a:pt x="5" y="30"/>
                  <a:pt x="5" y="30"/>
                  <a:pt x="6" y="31"/>
                </a:cubicBezTo>
                <a:cubicBezTo>
                  <a:pt x="6" y="31"/>
                  <a:pt x="6" y="31"/>
                  <a:pt x="7" y="31"/>
                </a:cubicBezTo>
                <a:cubicBezTo>
                  <a:pt x="7" y="31"/>
                  <a:pt x="7" y="31"/>
                  <a:pt x="7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1"/>
                  <a:pt x="7" y="30"/>
                  <a:pt x="6" y="30"/>
                </a:cubicBezTo>
                <a:cubicBezTo>
                  <a:pt x="6" y="30"/>
                  <a:pt x="7" y="30"/>
                  <a:pt x="7" y="30"/>
                </a:cubicBezTo>
                <a:cubicBezTo>
                  <a:pt x="6" y="30"/>
                  <a:pt x="5" y="30"/>
                  <a:pt x="5" y="29"/>
                </a:cubicBezTo>
                <a:cubicBezTo>
                  <a:pt x="5" y="29"/>
                  <a:pt x="5" y="29"/>
                  <a:pt x="6" y="28"/>
                </a:cubicBezTo>
                <a:cubicBezTo>
                  <a:pt x="6" y="30"/>
                  <a:pt x="7" y="29"/>
                  <a:pt x="7" y="29"/>
                </a:cubicBezTo>
                <a:cubicBezTo>
                  <a:pt x="7" y="29"/>
                  <a:pt x="7" y="28"/>
                  <a:pt x="8" y="28"/>
                </a:cubicBezTo>
                <a:cubicBezTo>
                  <a:pt x="8" y="28"/>
                  <a:pt x="9" y="28"/>
                  <a:pt x="9" y="28"/>
                </a:cubicBezTo>
                <a:cubicBezTo>
                  <a:pt x="10" y="29"/>
                  <a:pt x="9" y="29"/>
                  <a:pt x="9" y="29"/>
                </a:cubicBezTo>
                <a:cubicBezTo>
                  <a:pt x="8" y="30"/>
                  <a:pt x="7" y="30"/>
                  <a:pt x="8" y="30"/>
                </a:cubicBezTo>
                <a:cubicBezTo>
                  <a:pt x="8" y="30"/>
                  <a:pt x="9" y="30"/>
                  <a:pt x="9" y="30"/>
                </a:cubicBezTo>
                <a:cubicBezTo>
                  <a:pt x="9" y="30"/>
                  <a:pt x="10" y="30"/>
                  <a:pt x="10" y="30"/>
                </a:cubicBezTo>
                <a:cubicBezTo>
                  <a:pt x="10" y="30"/>
                  <a:pt x="10" y="30"/>
                  <a:pt x="10" y="29"/>
                </a:cubicBezTo>
                <a:cubicBezTo>
                  <a:pt x="10" y="30"/>
                  <a:pt x="10" y="30"/>
                  <a:pt x="10" y="30"/>
                </a:cubicBezTo>
                <a:cubicBezTo>
                  <a:pt x="10" y="30"/>
                  <a:pt x="10" y="30"/>
                  <a:pt x="10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2" y="30"/>
                  <a:pt x="12" y="30"/>
                  <a:pt x="12" y="31"/>
                </a:cubicBezTo>
                <a:cubicBezTo>
                  <a:pt x="13" y="31"/>
                  <a:pt x="14" y="30"/>
                  <a:pt x="14" y="30"/>
                </a:cubicBezTo>
                <a:cubicBezTo>
                  <a:pt x="14" y="29"/>
                  <a:pt x="13" y="28"/>
                  <a:pt x="13" y="27"/>
                </a:cubicBezTo>
                <a:cubicBezTo>
                  <a:pt x="13" y="27"/>
                  <a:pt x="13" y="26"/>
                  <a:pt x="13" y="25"/>
                </a:cubicBezTo>
                <a:cubicBezTo>
                  <a:pt x="13" y="26"/>
                  <a:pt x="12" y="25"/>
                  <a:pt x="12" y="25"/>
                </a:cubicBezTo>
                <a:cubicBezTo>
                  <a:pt x="11" y="25"/>
                  <a:pt x="11" y="24"/>
                  <a:pt x="10" y="25"/>
                </a:cubicBezTo>
                <a:cubicBezTo>
                  <a:pt x="11" y="25"/>
                  <a:pt x="11" y="26"/>
                  <a:pt x="11" y="27"/>
                </a:cubicBezTo>
                <a:cubicBezTo>
                  <a:pt x="11" y="27"/>
                  <a:pt x="11" y="27"/>
                  <a:pt x="10" y="27"/>
                </a:cubicBezTo>
                <a:cubicBezTo>
                  <a:pt x="9" y="27"/>
                  <a:pt x="9" y="27"/>
                  <a:pt x="9" y="27"/>
                </a:cubicBezTo>
                <a:cubicBezTo>
                  <a:pt x="9" y="27"/>
                  <a:pt x="9" y="27"/>
                  <a:pt x="8" y="27"/>
                </a:cubicBezTo>
                <a:cubicBezTo>
                  <a:pt x="8" y="27"/>
                  <a:pt x="8" y="27"/>
                  <a:pt x="8" y="27"/>
                </a:cubicBezTo>
                <a:cubicBezTo>
                  <a:pt x="7" y="27"/>
                  <a:pt x="7" y="27"/>
                  <a:pt x="7" y="27"/>
                </a:cubicBezTo>
                <a:cubicBezTo>
                  <a:pt x="6" y="27"/>
                  <a:pt x="6" y="27"/>
                  <a:pt x="6" y="27"/>
                </a:cubicBezTo>
                <a:cubicBezTo>
                  <a:pt x="6" y="27"/>
                  <a:pt x="6" y="27"/>
                  <a:pt x="6" y="27"/>
                </a:cubicBezTo>
                <a:cubicBezTo>
                  <a:pt x="5" y="28"/>
                  <a:pt x="5" y="27"/>
                  <a:pt x="5" y="27"/>
                </a:cubicBezTo>
                <a:cubicBezTo>
                  <a:pt x="5" y="26"/>
                  <a:pt x="5" y="26"/>
                  <a:pt x="5" y="26"/>
                </a:cubicBezTo>
                <a:cubicBezTo>
                  <a:pt x="5" y="25"/>
                  <a:pt x="6" y="25"/>
                  <a:pt x="6" y="25"/>
                </a:cubicBezTo>
                <a:cubicBezTo>
                  <a:pt x="6" y="23"/>
                  <a:pt x="5" y="25"/>
                  <a:pt x="5" y="25"/>
                </a:cubicBezTo>
                <a:cubicBezTo>
                  <a:pt x="4" y="24"/>
                  <a:pt x="5" y="23"/>
                  <a:pt x="6" y="23"/>
                </a:cubicBezTo>
                <a:cubicBezTo>
                  <a:pt x="6" y="22"/>
                  <a:pt x="6" y="23"/>
                  <a:pt x="5" y="23"/>
                </a:cubicBezTo>
                <a:cubicBezTo>
                  <a:pt x="7" y="22"/>
                  <a:pt x="7" y="22"/>
                  <a:pt x="7" y="22"/>
                </a:cubicBezTo>
                <a:cubicBezTo>
                  <a:pt x="6" y="17"/>
                  <a:pt x="5" y="12"/>
                  <a:pt x="6" y="6"/>
                </a:cubicBezTo>
                <a:cubicBezTo>
                  <a:pt x="6" y="6"/>
                  <a:pt x="6" y="6"/>
                  <a:pt x="5" y="7"/>
                </a:cubicBezTo>
                <a:cubicBezTo>
                  <a:pt x="5" y="7"/>
                  <a:pt x="5" y="7"/>
                  <a:pt x="5" y="7"/>
                </a:cubicBezTo>
                <a:cubicBezTo>
                  <a:pt x="5" y="6"/>
                  <a:pt x="4" y="5"/>
                  <a:pt x="4" y="5"/>
                </a:cubicBezTo>
                <a:cubicBezTo>
                  <a:pt x="4" y="4"/>
                  <a:pt x="3" y="4"/>
                  <a:pt x="4" y="3"/>
                </a:cubicBezTo>
                <a:cubicBezTo>
                  <a:pt x="4" y="3"/>
                  <a:pt x="4" y="3"/>
                  <a:pt x="4" y="2"/>
                </a:cubicBezTo>
                <a:cubicBezTo>
                  <a:pt x="4" y="2"/>
                  <a:pt x="2" y="3"/>
                  <a:pt x="2" y="3"/>
                </a:cubicBezTo>
                <a:cubicBezTo>
                  <a:pt x="3" y="3"/>
                  <a:pt x="3" y="1"/>
                  <a:pt x="4" y="0"/>
                </a:cubicBezTo>
                <a:cubicBezTo>
                  <a:pt x="3" y="1"/>
                  <a:pt x="3" y="0"/>
                  <a:pt x="2" y="1"/>
                </a:cubicBezTo>
                <a:cubicBezTo>
                  <a:pt x="2" y="1"/>
                  <a:pt x="3" y="1"/>
                  <a:pt x="3" y="1"/>
                </a:cubicBezTo>
                <a:cubicBezTo>
                  <a:pt x="1" y="2"/>
                  <a:pt x="1" y="2"/>
                  <a:pt x="1" y="1"/>
                </a:cubicBezTo>
                <a:cubicBezTo>
                  <a:pt x="0" y="2"/>
                  <a:pt x="0" y="2"/>
                  <a:pt x="0" y="3"/>
                </a:cubicBezTo>
                <a:cubicBezTo>
                  <a:pt x="1" y="3"/>
                  <a:pt x="1" y="4"/>
                  <a:pt x="1" y="4"/>
                </a:cubicBezTo>
                <a:cubicBezTo>
                  <a:pt x="3" y="3"/>
                  <a:pt x="3" y="4"/>
                  <a:pt x="2" y="5"/>
                </a:cubicBezTo>
                <a:cubicBezTo>
                  <a:pt x="1" y="6"/>
                  <a:pt x="1" y="6"/>
                  <a:pt x="1" y="6"/>
                </a:cubicBezTo>
                <a:cubicBezTo>
                  <a:pt x="2" y="6"/>
                  <a:pt x="2" y="5"/>
                  <a:pt x="3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94" name="Freeform 504"/>
          <p:cNvSpPr/>
          <p:nvPr/>
        </p:nvSpPr>
        <p:spPr bwMode="auto">
          <a:xfrm>
            <a:off x="735013" y="4476751"/>
            <a:ext cx="7937" cy="0"/>
          </a:xfrm>
          <a:custGeom>
            <a:avLst/>
            <a:gdLst>
              <a:gd name="T0" fmla="*/ 1 w 1"/>
              <a:gd name="T1" fmla="*/ 0 w 1"/>
              <a:gd name="T2" fmla="*/ 1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">
                <a:moveTo>
                  <a:pt x="1" y="0"/>
                </a:moveTo>
                <a:cubicBezTo>
                  <a:pt x="1" y="0"/>
                  <a:pt x="1" y="0"/>
                  <a:pt x="0" y="0"/>
                </a:cubicBezTo>
                <a:cubicBezTo>
                  <a:pt x="1" y="0"/>
                  <a:pt x="1" y="0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95" name="Freeform 505"/>
          <p:cNvSpPr/>
          <p:nvPr/>
        </p:nvSpPr>
        <p:spPr bwMode="auto">
          <a:xfrm>
            <a:off x="803275" y="4660901"/>
            <a:ext cx="0" cy="6350"/>
          </a:xfrm>
          <a:custGeom>
            <a:avLst/>
            <a:gdLst>
              <a:gd name="T0" fmla="*/ 1 h 1"/>
              <a:gd name="T1" fmla="*/ 0 h 1"/>
              <a:gd name="T2" fmla="*/ 1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">
                <a:moveTo>
                  <a:pt x="0" y="1"/>
                </a:moveTo>
                <a:cubicBezTo>
                  <a:pt x="0" y="1"/>
                  <a:pt x="0" y="0"/>
                  <a:pt x="0" y="0"/>
                </a:cubicBezTo>
                <a:cubicBezTo>
                  <a:pt x="0" y="0"/>
                  <a:pt x="0" y="0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96" name="Rectangle 506"/>
          <p:cNvSpPr>
            <a:spLocks noChangeArrowheads="1"/>
          </p:cNvSpPr>
          <p:nvPr/>
        </p:nvSpPr>
        <p:spPr bwMode="auto">
          <a:xfrm>
            <a:off x="712788" y="4484688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97" name="Freeform 507"/>
          <p:cNvSpPr/>
          <p:nvPr/>
        </p:nvSpPr>
        <p:spPr bwMode="auto">
          <a:xfrm>
            <a:off x="696913" y="4500563"/>
            <a:ext cx="7937" cy="6350"/>
          </a:xfrm>
          <a:custGeom>
            <a:avLst/>
            <a:gdLst>
              <a:gd name="T0" fmla="*/ 0 w 5"/>
              <a:gd name="T1" fmla="*/ 4 h 4"/>
              <a:gd name="T2" fmla="*/ 5 w 5"/>
              <a:gd name="T3" fmla="*/ 4 h 4"/>
              <a:gd name="T4" fmla="*/ 5 w 5"/>
              <a:gd name="T5" fmla="*/ 0 h 4"/>
              <a:gd name="T6" fmla="*/ 0 w 5"/>
              <a:gd name="T7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" h="4">
                <a:moveTo>
                  <a:pt x="0" y="4"/>
                </a:moveTo>
                <a:lnTo>
                  <a:pt x="5" y="4"/>
                </a:lnTo>
                <a:lnTo>
                  <a:pt x="5" y="0"/>
                </a:lnTo>
                <a:lnTo>
                  <a:pt x="0" y="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98" name="Freeform 508"/>
          <p:cNvSpPr/>
          <p:nvPr/>
        </p:nvSpPr>
        <p:spPr bwMode="auto">
          <a:xfrm>
            <a:off x="811213" y="4614863"/>
            <a:ext cx="7937" cy="0"/>
          </a:xfrm>
          <a:custGeom>
            <a:avLst/>
            <a:gdLst>
              <a:gd name="T0" fmla="*/ 1 w 1"/>
              <a:gd name="T1" fmla="*/ 0 w 1"/>
              <a:gd name="T2" fmla="*/ 1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">
                <a:moveTo>
                  <a:pt x="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99" name="Freeform 509"/>
          <p:cNvSpPr/>
          <p:nvPr/>
        </p:nvSpPr>
        <p:spPr bwMode="auto">
          <a:xfrm>
            <a:off x="819150" y="4468813"/>
            <a:ext cx="0" cy="7938"/>
          </a:xfrm>
          <a:custGeom>
            <a:avLst/>
            <a:gdLst>
              <a:gd name="T0" fmla="*/ 0 h 1"/>
              <a:gd name="T1" fmla="*/ 1 h 1"/>
              <a:gd name="T2" fmla="*/ 0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">
                <a:moveTo>
                  <a:pt x="0" y="0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00" name="Freeform 510"/>
          <p:cNvSpPr/>
          <p:nvPr/>
        </p:nvSpPr>
        <p:spPr bwMode="auto">
          <a:xfrm>
            <a:off x="719138" y="4248151"/>
            <a:ext cx="107950" cy="404813"/>
          </a:xfrm>
          <a:custGeom>
            <a:avLst/>
            <a:gdLst>
              <a:gd name="T0" fmla="*/ 3 w 14"/>
              <a:gd name="T1" fmla="*/ 15 h 53"/>
              <a:gd name="T2" fmla="*/ 5 w 14"/>
              <a:gd name="T3" fmla="*/ 16 h 53"/>
              <a:gd name="T4" fmla="*/ 6 w 14"/>
              <a:gd name="T5" fmla="*/ 14 h 53"/>
              <a:gd name="T6" fmla="*/ 5 w 14"/>
              <a:gd name="T7" fmla="*/ 10 h 53"/>
              <a:gd name="T8" fmla="*/ 5 w 14"/>
              <a:gd name="T9" fmla="*/ 6 h 53"/>
              <a:gd name="T10" fmla="*/ 5 w 14"/>
              <a:gd name="T11" fmla="*/ 4 h 53"/>
              <a:gd name="T12" fmla="*/ 5 w 14"/>
              <a:gd name="T13" fmla="*/ 4 h 53"/>
              <a:gd name="T14" fmla="*/ 6 w 14"/>
              <a:gd name="T15" fmla="*/ 4 h 53"/>
              <a:gd name="T16" fmla="*/ 7 w 14"/>
              <a:gd name="T17" fmla="*/ 3 h 53"/>
              <a:gd name="T18" fmla="*/ 8 w 14"/>
              <a:gd name="T19" fmla="*/ 4 h 53"/>
              <a:gd name="T20" fmla="*/ 10 w 14"/>
              <a:gd name="T21" fmla="*/ 5 h 53"/>
              <a:gd name="T22" fmla="*/ 9 w 14"/>
              <a:gd name="T23" fmla="*/ 7 h 53"/>
              <a:gd name="T24" fmla="*/ 11 w 14"/>
              <a:gd name="T25" fmla="*/ 11 h 53"/>
              <a:gd name="T26" fmla="*/ 10 w 14"/>
              <a:gd name="T27" fmla="*/ 16 h 53"/>
              <a:gd name="T28" fmla="*/ 13 w 14"/>
              <a:gd name="T29" fmla="*/ 19 h 53"/>
              <a:gd name="T30" fmla="*/ 9 w 14"/>
              <a:gd name="T31" fmla="*/ 16 h 53"/>
              <a:gd name="T32" fmla="*/ 9 w 14"/>
              <a:gd name="T33" fmla="*/ 22 h 53"/>
              <a:gd name="T34" fmla="*/ 9 w 14"/>
              <a:gd name="T35" fmla="*/ 26 h 53"/>
              <a:gd name="T36" fmla="*/ 11 w 14"/>
              <a:gd name="T37" fmla="*/ 32 h 53"/>
              <a:gd name="T38" fmla="*/ 13 w 14"/>
              <a:gd name="T39" fmla="*/ 39 h 53"/>
              <a:gd name="T40" fmla="*/ 9 w 14"/>
              <a:gd name="T41" fmla="*/ 36 h 53"/>
              <a:gd name="T42" fmla="*/ 9 w 14"/>
              <a:gd name="T43" fmla="*/ 40 h 53"/>
              <a:gd name="T44" fmla="*/ 9 w 14"/>
              <a:gd name="T45" fmla="*/ 43 h 53"/>
              <a:gd name="T46" fmla="*/ 13 w 14"/>
              <a:gd name="T47" fmla="*/ 52 h 53"/>
              <a:gd name="T48" fmla="*/ 12 w 14"/>
              <a:gd name="T49" fmla="*/ 48 h 53"/>
              <a:gd name="T50" fmla="*/ 10 w 14"/>
              <a:gd name="T51" fmla="*/ 45 h 53"/>
              <a:gd name="T52" fmla="*/ 12 w 14"/>
              <a:gd name="T53" fmla="*/ 45 h 53"/>
              <a:gd name="T54" fmla="*/ 13 w 14"/>
              <a:gd name="T55" fmla="*/ 40 h 53"/>
              <a:gd name="T56" fmla="*/ 12 w 14"/>
              <a:gd name="T57" fmla="*/ 40 h 53"/>
              <a:gd name="T58" fmla="*/ 11 w 14"/>
              <a:gd name="T59" fmla="*/ 35 h 53"/>
              <a:gd name="T60" fmla="*/ 12 w 14"/>
              <a:gd name="T61" fmla="*/ 31 h 53"/>
              <a:gd name="T62" fmla="*/ 13 w 14"/>
              <a:gd name="T63" fmla="*/ 29 h 53"/>
              <a:gd name="T64" fmla="*/ 13 w 14"/>
              <a:gd name="T65" fmla="*/ 29 h 53"/>
              <a:gd name="T66" fmla="*/ 14 w 14"/>
              <a:gd name="T67" fmla="*/ 28 h 53"/>
              <a:gd name="T68" fmla="*/ 10 w 14"/>
              <a:gd name="T69" fmla="*/ 23 h 53"/>
              <a:gd name="T70" fmla="*/ 11 w 14"/>
              <a:gd name="T71" fmla="*/ 19 h 53"/>
              <a:gd name="T72" fmla="*/ 12 w 14"/>
              <a:gd name="T73" fmla="*/ 16 h 53"/>
              <a:gd name="T74" fmla="*/ 13 w 14"/>
              <a:gd name="T75" fmla="*/ 14 h 53"/>
              <a:gd name="T76" fmla="*/ 13 w 14"/>
              <a:gd name="T77" fmla="*/ 11 h 53"/>
              <a:gd name="T78" fmla="*/ 10 w 14"/>
              <a:gd name="T79" fmla="*/ 4 h 53"/>
              <a:gd name="T80" fmla="*/ 11 w 14"/>
              <a:gd name="T81" fmla="*/ 2 h 53"/>
              <a:gd name="T82" fmla="*/ 9 w 14"/>
              <a:gd name="T83" fmla="*/ 1 h 53"/>
              <a:gd name="T84" fmla="*/ 6 w 14"/>
              <a:gd name="T85" fmla="*/ 0 h 53"/>
              <a:gd name="T86" fmla="*/ 4 w 14"/>
              <a:gd name="T87" fmla="*/ 1 h 53"/>
              <a:gd name="T88" fmla="*/ 1 w 14"/>
              <a:gd name="T89" fmla="*/ 0 h 53"/>
              <a:gd name="T90" fmla="*/ 3 w 14"/>
              <a:gd name="T91" fmla="*/ 2 h 53"/>
              <a:gd name="T92" fmla="*/ 5 w 14"/>
              <a:gd name="T93" fmla="*/ 3 h 53"/>
              <a:gd name="T94" fmla="*/ 4 w 14"/>
              <a:gd name="T95" fmla="*/ 5 h 53"/>
              <a:gd name="T96" fmla="*/ 2 w 14"/>
              <a:gd name="T97" fmla="*/ 8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4" h="53">
                <a:moveTo>
                  <a:pt x="1" y="11"/>
                </a:moveTo>
                <a:cubicBezTo>
                  <a:pt x="2" y="12"/>
                  <a:pt x="2" y="14"/>
                  <a:pt x="3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3" y="15"/>
                  <a:pt x="4" y="17"/>
                  <a:pt x="5" y="16"/>
                </a:cubicBezTo>
                <a:cubicBezTo>
                  <a:pt x="4" y="16"/>
                  <a:pt x="4" y="16"/>
                  <a:pt x="4" y="16"/>
                </a:cubicBezTo>
                <a:cubicBezTo>
                  <a:pt x="3" y="14"/>
                  <a:pt x="6" y="15"/>
                  <a:pt x="6" y="14"/>
                </a:cubicBezTo>
                <a:cubicBezTo>
                  <a:pt x="6" y="12"/>
                  <a:pt x="3" y="11"/>
                  <a:pt x="4" y="10"/>
                </a:cubicBezTo>
                <a:cubicBezTo>
                  <a:pt x="4" y="9"/>
                  <a:pt x="4" y="10"/>
                  <a:pt x="5" y="10"/>
                </a:cubicBezTo>
                <a:cubicBezTo>
                  <a:pt x="5" y="8"/>
                  <a:pt x="3" y="8"/>
                  <a:pt x="3" y="7"/>
                </a:cubicBezTo>
                <a:cubicBezTo>
                  <a:pt x="5" y="7"/>
                  <a:pt x="5" y="7"/>
                  <a:pt x="5" y="6"/>
                </a:cubicBezTo>
                <a:cubicBezTo>
                  <a:pt x="4" y="5"/>
                  <a:pt x="3" y="3"/>
                  <a:pt x="4" y="3"/>
                </a:cubicBezTo>
                <a:cubicBezTo>
                  <a:pt x="4" y="3"/>
                  <a:pt x="4" y="4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7" y="4"/>
                  <a:pt x="7" y="3"/>
                  <a:pt x="7" y="3"/>
                </a:cubicBezTo>
                <a:cubicBezTo>
                  <a:pt x="7" y="4"/>
                  <a:pt x="7" y="4"/>
                  <a:pt x="8" y="4"/>
                </a:cubicBezTo>
                <a:cubicBezTo>
                  <a:pt x="8" y="4"/>
                  <a:pt x="8" y="4"/>
                  <a:pt x="8" y="4"/>
                </a:cubicBezTo>
                <a:cubicBezTo>
                  <a:pt x="8" y="4"/>
                  <a:pt x="9" y="3"/>
                  <a:pt x="9" y="3"/>
                </a:cubicBezTo>
                <a:cubicBezTo>
                  <a:pt x="9" y="5"/>
                  <a:pt x="7" y="6"/>
                  <a:pt x="10" y="5"/>
                </a:cubicBezTo>
                <a:cubicBezTo>
                  <a:pt x="9" y="8"/>
                  <a:pt x="10" y="6"/>
                  <a:pt x="9" y="8"/>
                </a:cubicBezTo>
                <a:cubicBezTo>
                  <a:pt x="9" y="8"/>
                  <a:pt x="9" y="7"/>
                  <a:pt x="9" y="7"/>
                </a:cubicBezTo>
                <a:cubicBezTo>
                  <a:pt x="8" y="8"/>
                  <a:pt x="10" y="9"/>
                  <a:pt x="9" y="9"/>
                </a:cubicBezTo>
                <a:cubicBezTo>
                  <a:pt x="8" y="11"/>
                  <a:pt x="10" y="10"/>
                  <a:pt x="11" y="11"/>
                </a:cubicBezTo>
                <a:cubicBezTo>
                  <a:pt x="10" y="13"/>
                  <a:pt x="10" y="12"/>
                  <a:pt x="8" y="13"/>
                </a:cubicBezTo>
                <a:cubicBezTo>
                  <a:pt x="10" y="14"/>
                  <a:pt x="9" y="15"/>
                  <a:pt x="10" y="16"/>
                </a:cubicBezTo>
                <a:cubicBezTo>
                  <a:pt x="10" y="16"/>
                  <a:pt x="11" y="14"/>
                  <a:pt x="11" y="15"/>
                </a:cubicBezTo>
                <a:cubicBezTo>
                  <a:pt x="11" y="17"/>
                  <a:pt x="12" y="17"/>
                  <a:pt x="13" y="19"/>
                </a:cubicBezTo>
                <a:cubicBezTo>
                  <a:pt x="11" y="20"/>
                  <a:pt x="13" y="17"/>
                  <a:pt x="11" y="19"/>
                </a:cubicBezTo>
                <a:cubicBezTo>
                  <a:pt x="10" y="17"/>
                  <a:pt x="10" y="16"/>
                  <a:pt x="9" y="16"/>
                </a:cubicBezTo>
                <a:cubicBezTo>
                  <a:pt x="9" y="18"/>
                  <a:pt x="9" y="20"/>
                  <a:pt x="10" y="22"/>
                </a:cubicBezTo>
                <a:cubicBezTo>
                  <a:pt x="10" y="23"/>
                  <a:pt x="9" y="21"/>
                  <a:pt x="9" y="22"/>
                </a:cubicBezTo>
                <a:cubicBezTo>
                  <a:pt x="8" y="24"/>
                  <a:pt x="11" y="25"/>
                  <a:pt x="10" y="27"/>
                </a:cubicBezTo>
                <a:cubicBezTo>
                  <a:pt x="9" y="26"/>
                  <a:pt x="9" y="26"/>
                  <a:pt x="9" y="26"/>
                </a:cubicBezTo>
                <a:cubicBezTo>
                  <a:pt x="10" y="27"/>
                  <a:pt x="9" y="30"/>
                  <a:pt x="10" y="32"/>
                </a:cubicBezTo>
                <a:cubicBezTo>
                  <a:pt x="10" y="31"/>
                  <a:pt x="10" y="31"/>
                  <a:pt x="11" y="32"/>
                </a:cubicBezTo>
                <a:cubicBezTo>
                  <a:pt x="8" y="31"/>
                  <a:pt x="12" y="34"/>
                  <a:pt x="10" y="36"/>
                </a:cubicBezTo>
                <a:cubicBezTo>
                  <a:pt x="12" y="36"/>
                  <a:pt x="13" y="37"/>
                  <a:pt x="13" y="39"/>
                </a:cubicBezTo>
                <a:cubicBezTo>
                  <a:pt x="12" y="39"/>
                  <a:pt x="12" y="39"/>
                  <a:pt x="11" y="39"/>
                </a:cubicBezTo>
                <a:cubicBezTo>
                  <a:pt x="12" y="37"/>
                  <a:pt x="10" y="37"/>
                  <a:pt x="9" y="36"/>
                </a:cubicBezTo>
                <a:cubicBezTo>
                  <a:pt x="10" y="37"/>
                  <a:pt x="9" y="39"/>
                  <a:pt x="10" y="40"/>
                </a:cubicBezTo>
                <a:cubicBezTo>
                  <a:pt x="9" y="40"/>
                  <a:pt x="9" y="40"/>
                  <a:pt x="9" y="40"/>
                </a:cubicBezTo>
                <a:cubicBezTo>
                  <a:pt x="9" y="41"/>
                  <a:pt x="12" y="41"/>
                  <a:pt x="10" y="43"/>
                </a:cubicBezTo>
                <a:cubicBezTo>
                  <a:pt x="9" y="43"/>
                  <a:pt x="9" y="43"/>
                  <a:pt x="9" y="43"/>
                </a:cubicBezTo>
                <a:cubicBezTo>
                  <a:pt x="10" y="46"/>
                  <a:pt x="8" y="50"/>
                  <a:pt x="10" y="53"/>
                </a:cubicBezTo>
                <a:cubicBezTo>
                  <a:pt x="11" y="53"/>
                  <a:pt x="13" y="52"/>
                  <a:pt x="13" y="52"/>
                </a:cubicBezTo>
                <a:cubicBezTo>
                  <a:pt x="12" y="50"/>
                  <a:pt x="11" y="49"/>
                  <a:pt x="10" y="48"/>
                </a:cubicBezTo>
                <a:cubicBezTo>
                  <a:pt x="12" y="48"/>
                  <a:pt x="12" y="48"/>
                  <a:pt x="12" y="48"/>
                </a:cubicBezTo>
                <a:cubicBezTo>
                  <a:pt x="11" y="48"/>
                  <a:pt x="10" y="46"/>
                  <a:pt x="10" y="47"/>
                </a:cubicBezTo>
                <a:cubicBezTo>
                  <a:pt x="9" y="46"/>
                  <a:pt x="11" y="46"/>
                  <a:pt x="10" y="45"/>
                </a:cubicBezTo>
                <a:cubicBezTo>
                  <a:pt x="12" y="45"/>
                  <a:pt x="12" y="46"/>
                  <a:pt x="13" y="46"/>
                </a:cubicBezTo>
                <a:cubicBezTo>
                  <a:pt x="12" y="45"/>
                  <a:pt x="12" y="45"/>
                  <a:pt x="12" y="45"/>
                </a:cubicBezTo>
                <a:cubicBezTo>
                  <a:pt x="13" y="45"/>
                  <a:pt x="13" y="44"/>
                  <a:pt x="13" y="44"/>
                </a:cubicBezTo>
                <a:cubicBezTo>
                  <a:pt x="11" y="42"/>
                  <a:pt x="14" y="42"/>
                  <a:pt x="13" y="40"/>
                </a:cubicBezTo>
                <a:cubicBezTo>
                  <a:pt x="13" y="41"/>
                  <a:pt x="13" y="41"/>
                  <a:pt x="13" y="41"/>
                </a:cubicBezTo>
                <a:cubicBezTo>
                  <a:pt x="12" y="41"/>
                  <a:pt x="12" y="40"/>
                  <a:pt x="12" y="40"/>
                </a:cubicBezTo>
                <a:cubicBezTo>
                  <a:pt x="13" y="39"/>
                  <a:pt x="13" y="39"/>
                  <a:pt x="13" y="38"/>
                </a:cubicBezTo>
                <a:cubicBezTo>
                  <a:pt x="13" y="37"/>
                  <a:pt x="11" y="36"/>
                  <a:pt x="11" y="35"/>
                </a:cubicBezTo>
                <a:cubicBezTo>
                  <a:pt x="13" y="35"/>
                  <a:pt x="12" y="33"/>
                  <a:pt x="13" y="33"/>
                </a:cubicBezTo>
                <a:cubicBezTo>
                  <a:pt x="12" y="33"/>
                  <a:pt x="13" y="31"/>
                  <a:pt x="12" y="31"/>
                </a:cubicBezTo>
                <a:cubicBezTo>
                  <a:pt x="12" y="30"/>
                  <a:pt x="12" y="29"/>
                  <a:pt x="13" y="29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28"/>
                  <a:pt x="12" y="28"/>
                  <a:pt x="13" y="28"/>
                </a:cubicBezTo>
                <a:cubicBezTo>
                  <a:pt x="13" y="28"/>
                  <a:pt x="13" y="28"/>
                  <a:pt x="14" y="28"/>
                </a:cubicBezTo>
                <a:cubicBezTo>
                  <a:pt x="14" y="27"/>
                  <a:pt x="11" y="26"/>
                  <a:pt x="13" y="24"/>
                </a:cubicBezTo>
                <a:cubicBezTo>
                  <a:pt x="12" y="24"/>
                  <a:pt x="12" y="22"/>
                  <a:pt x="10" y="23"/>
                </a:cubicBezTo>
                <a:cubicBezTo>
                  <a:pt x="11" y="22"/>
                  <a:pt x="12" y="23"/>
                  <a:pt x="12" y="21"/>
                </a:cubicBezTo>
                <a:cubicBezTo>
                  <a:pt x="10" y="21"/>
                  <a:pt x="12" y="20"/>
                  <a:pt x="11" y="19"/>
                </a:cubicBezTo>
                <a:cubicBezTo>
                  <a:pt x="13" y="20"/>
                  <a:pt x="12" y="19"/>
                  <a:pt x="13" y="20"/>
                </a:cubicBezTo>
                <a:cubicBezTo>
                  <a:pt x="14" y="19"/>
                  <a:pt x="12" y="18"/>
                  <a:pt x="12" y="16"/>
                </a:cubicBezTo>
                <a:cubicBezTo>
                  <a:pt x="13" y="16"/>
                  <a:pt x="13" y="16"/>
                  <a:pt x="13" y="16"/>
                </a:cubicBezTo>
                <a:cubicBezTo>
                  <a:pt x="13" y="15"/>
                  <a:pt x="12" y="15"/>
                  <a:pt x="13" y="14"/>
                </a:cubicBezTo>
                <a:cubicBezTo>
                  <a:pt x="12" y="14"/>
                  <a:pt x="12" y="14"/>
                  <a:pt x="12" y="14"/>
                </a:cubicBezTo>
                <a:cubicBezTo>
                  <a:pt x="12" y="13"/>
                  <a:pt x="12" y="12"/>
                  <a:pt x="13" y="11"/>
                </a:cubicBezTo>
                <a:cubicBezTo>
                  <a:pt x="11" y="10"/>
                  <a:pt x="11" y="10"/>
                  <a:pt x="11" y="10"/>
                </a:cubicBezTo>
                <a:cubicBezTo>
                  <a:pt x="13" y="8"/>
                  <a:pt x="11" y="4"/>
                  <a:pt x="10" y="4"/>
                </a:cubicBezTo>
                <a:cubicBezTo>
                  <a:pt x="10" y="4"/>
                  <a:pt x="10" y="2"/>
                  <a:pt x="11" y="2"/>
                </a:cubicBezTo>
                <a:cubicBezTo>
                  <a:pt x="11" y="2"/>
                  <a:pt x="11" y="2"/>
                  <a:pt x="11" y="2"/>
                </a:cubicBezTo>
                <a:cubicBezTo>
                  <a:pt x="11" y="2"/>
                  <a:pt x="12" y="1"/>
                  <a:pt x="12" y="0"/>
                </a:cubicBezTo>
                <a:cubicBezTo>
                  <a:pt x="11" y="0"/>
                  <a:pt x="10" y="0"/>
                  <a:pt x="9" y="1"/>
                </a:cubicBezTo>
                <a:cubicBezTo>
                  <a:pt x="7" y="2"/>
                  <a:pt x="8" y="0"/>
                  <a:pt x="8" y="0"/>
                </a:cubicBezTo>
                <a:cubicBezTo>
                  <a:pt x="8" y="0"/>
                  <a:pt x="7" y="0"/>
                  <a:pt x="6" y="0"/>
                </a:cubicBezTo>
                <a:cubicBezTo>
                  <a:pt x="6" y="0"/>
                  <a:pt x="5" y="1"/>
                  <a:pt x="5" y="1"/>
                </a:cubicBezTo>
                <a:cubicBezTo>
                  <a:pt x="5" y="1"/>
                  <a:pt x="5" y="1"/>
                  <a:pt x="4" y="1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2" y="0"/>
                  <a:pt x="1" y="0"/>
                </a:cubicBezTo>
                <a:cubicBezTo>
                  <a:pt x="1" y="1"/>
                  <a:pt x="1" y="2"/>
                  <a:pt x="2" y="4"/>
                </a:cubicBezTo>
                <a:cubicBezTo>
                  <a:pt x="2" y="3"/>
                  <a:pt x="3" y="3"/>
                  <a:pt x="3" y="2"/>
                </a:cubicBezTo>
                <a:cubicBezTo>
                  <a:pt x="4" y="2"/>
                  <a:pt x="4" y="2"/>
                  <a:pt x="5" y="2"/>
                </a:cubicBezTo>
                <a:cubicBezTo>
                  <a:pt x="4" y="3"/>
                  <a:pt x="5" y="3"/>
                  <a:pt x="5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3" y="4"/>
                  <a:pt x="4" y="5"/>
                </a:cubicBezTo>
                <a:cubicBezTo>
                  <a:pt x="1" y="3"/>
                  <a:pt x="1" y="3"/>
                  <a:pt x="1" y="3"/>
                </a:cubicBezTo>
                <a:cubicBezTo>
                  <a:pt x="0" y="4"/>
                  <a:pt x="1" y="7"/>
                  <a:pt x="2" y="8"/>
                </a:cubicBezTo>
                <a:cubicBezTo>
                  <a:pt x="2" y="9"/>
                  <a:pt x="3" y="10"/>
                  <a:pt x="1" y="1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01" name="Freeform 511"/>
          <p:cNvSpPr/>
          <p:nvPr/>
        </p:nvSpPr>
        <p:spPr bwMode="auto">
          <a:xfrm>
            <a:off x="811213" y="4264026"/>
            <a:ext cx="7937" cy="14288"/>
          </a:xfrm>
          <a:custGeom>
            <a:avLst/>
            <a:gdLst>
              <a:gd name="T0" fmla="*/ 0 w 1"/>
              <a:gd name="T1" fmla="*/ 2 h 2"/>
              <a:gd name="T2" fmla="*/ 1 w 1"/>
              <a:gd name="T3" fmla="*/ 0 h 2"/>
              <a:gd name="T4" fmla="*/ 0 w 1"/>
              <a:gd name="T5" fmla="*/ 1 h 2"/>
              <a:gd name="T6" fmla="*/ 0 w 1"/>
              <a:gd name="T7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" h="2">
                <a:moveTo>
                  <a:pt x="0" y="2"/>
                </a:moveTo>
                <a:cubicBezTo>
                  <a:pt x="0" y="2"/>
                  <a:pt x="1" y="0"/>
                  <a:pt x="1" y="0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2"/>
                  <a:pt x="0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02" name="Freeform 512"/>
          <p:cNvSpPr/>
          <p:nvPr/>
        </p:nvSpPr>
        <p:spPr bwMode="auto">
          <a:xfrm>
            <a:off x="803275" y="4264026"/>
            <a:ext cx="7937" cy="6350"/>
          </a:xfrm>
          <a:custGeom>
            <a:avLst/>
            <a:gdLst>
              <a:gd name="T0" fmla="*/ 1 w 1"/>
              <a:gd name="T1" fmla="*/ 1 h 1"/>
              <a:gd name="T2" fmla="*/ 0 w 1"/>
              <a:gd name="T3" fmla="*/ 0 h 1"/>
              <a:gd name="T4" fmla="*/ 0 w 1"/>
              <a:gd name="T5" fmla="*/ 1 h 1"/>
              <a:gd name="T6" fmla="*/ 1 w 1"/>
              <a:gd name="T7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" h="1">
                <a:moveTo>
                  <a:pt x="1" y="1"/>
                </a:moveTo>
                <a:cubicBezTo>
                  <a:pt x="1" y="1"/>
                  <a:pt x="0" y="0"/>
                  <a:pt x="0" y="0"/>
                </a:cubicBezTo>
                <a:cubicBezTo>
                  <a:pt x="0" y="1"/>
                  <a:pt x="0" y="1"/>
                  <a:pt x="0" y="1"/>
                </a:cubicBezTo>
                <a:lnTo>
                  <a:pt x="1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03" name="Freeform 513"/>
          <p:cNvSpPr/>
          <p:nvPr/>
        </p:nvSpPr>
        <p:spPr bwMode="auto">
          <a:xfrm>
            <a:off x="727075" y="4370388"/>
            <a:ext cx="7937" cy="7938"/>
          </a:xfrm>
          <a:custGeom>
            <a:avLst/>
            <a:gdLst>
              <a:gd name="T0" fmla="*/ 1 w 1"/>
              <a:gd name="T1" fmla="*/ 0 h 1"/>
              <a:gd name="T2" fmla="*/ 1 w 1"/>
              <a:gd name="T3" fmla="*/ 1 h 1"/>
              <a:gd name="T4" fmla="*/ 1 w 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">
                <a:moveTo>
                  <a:pt x="1" y="0"/>
                </a:moveTo>
                <a:cubicBezTo>
                  <a:pt x="1" y="0"/>
                  <a:pt x="0" y="0"/>
                  <a:pt x="1" y="1"/>
                </a:cubicBezTo>
                <a:cubicBezTo>
                  <a:pt x="1" y="0"/>
                  <a:pt x="1" y="0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04" name="Freeform 514"/>
          <p:cNvSpPr/>
          <p:nvPr/>
        </p:nvSpPr>
        <p:spPr bwMode="auto">
          <a:xfrm>
            <a:off x="735013" y="4370388"/>
            <a:ext cx="7937" cy="7938"/>
          </a:xfrm>
          <a:custGeom>
            <a:avLst/>
            <a:gdLst>
              <a:gd name="T0" fmla="*/ 0 w 5"/>
              <a:gd name="T1" fmla="*/ 5 h 5"/>
              <a:gd name="T2" fmla="*/ 5 w 5"/>
              <a:gd name="T3" fmla="*/ 0 h 5"/>
              <a:gd name="T4" fmla="*/ 0 w 5"/>
              <a:gd name="T5" fmla="*/ 0 h 5"/>
              <a:gd name="T6" fmla="*/ 0 w 5"/>
              <a:gd name="T7" fmla="*/ 5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" h="5">
                <a:moveTo>
                  <a:pt x="0" y="5"/>
                </a:moveTo>
                <a:lnTo>
                  <a:pt x="5" y="0"/>
                </a:lnTo>
                <a:lnTo>
                  <a:pt x="0" y="0"/>
                </a:lnTo>
                <a:lnTo>
                  <a:pt x="0" y="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05" name="Freeform 515"/>
          <p:cNvSpPr/>
          <p:nvPr/>
        </p:nvSpPr>
        <p:spPr bwMode="auto">
          <a:xfrm>
            <a:off x="506413" y="4378326"/>
            <a:ext cx="258762" cy="106363"/>
          </a:xfrm>
          <a:custGeom>
            <a:avLst/>
            <a:gdLst>
              <a:gd name="T0" fmla="*/ 7 w 34"/>
              <a:gd name="T1" fmla="*/ 10 h 14"/>
              <a:gd name="T2" fmla="*/ 4 w 34"/>
              <a:gd name="T3" fmla="*/ 11 h 14"/>
              <a:gd name="T4" fmla="*/ 2 w 34"/>
              <a:gd name="T5" fmla="*/ 10 h 14"/>
              <a:gd name="T6" fmla="*/ 2 w 34"/>
              <a:gd name="T7" fmla="*/ 11 h 14"/>
              <a:gd name="T8" fmla="*/ 0 w 34"/>
              <a:gd name="T9" fmla="*/ 9 h 14"/>
              <a:gd name="T10" fmla="*/ 0 w 34"/>
              <a:gd name="T11" fmla="*/ 12 h 14"/>
              <a:gd name="T12" fmla="*/ 6 w 34"/>
              <a:gd name="T13" fmla="*/ 12 h 14"/>
              <a:gd name="T14" fmla="*/ 11 w 34"/>
              <a:gd name="T15" fmla="*/ 12 h 14"/>
              <a:gd name="T16" fmla="*/ 20 w 34"/>
              <a:gd name="T17" fmla="*/ 11 h 14"/>
              <a:gd name="T18" fmla="*/ 19 w 34"/>
              <a:gd name="T19" fmla="*/ 12 h 14"/>
              <a:gd name="T20" fmla="*/ 26 w 34"/>
              <a:gd name="T21" fmla="*/ 10 h 14"/>
              <a:gd name="T22" fmla="*/ 25 w 34"/>
              <a:gd name="T23" fmla="*/ 11 h 14"/>
              <a:gd name="T24" fmla="*/ 25 w 34"/>
              <a:gd name="T25" fmla="*/ 12 h 14"/>
              <a:gd name="T26" fmla="*/ 28 w 34"/>
              <a:gd name="T27" fmla="*/ 11 h 14"/>
              <a:gd name="T28" fmla="*/ 32 w 34"/>
              <a:gd name="T29" fmla="*/ 11 h 14"/>
              <a:gd name="T30" fmla="*/ 31 w 34"/>
              <a:gd name="T31" fmla="*/ 11 h 14"/>
              <a:gd name="T32" fmla="*/ 32 w 34"/>
              <a:gd name="T33" fmla="*/ 11 h 14"/>
              <a:gd name="T34" fmla="*/ 32 w 34"/>
              <a:gd name="T35" fmla="*/ 11 h 14"/>
              <a:gd name="T36" fmla="*/ 33 w 34"/>
              <a:gd name="T37" fmla="*/ 10 h 14"/>
              <a:gd name="T38" fmla="*/ 33 w 34"/>
              <a:gd name="T39" fmla="*/ 8 h 14"/>
              <a:gd name="T40" fmla="*/ 33 w 34"/>
              <a:gd name="T41" fmla="*/ 9 h 14"/>
              <a:gd name="T42" fmla="*/ 33 w 34"/>
              <a:gd name="T43" fmla="*/ 6 h 14"/>
              <a:gd name="T44" fmla="*/ 34 w 34"/>
              <a:gd name="T45" fmla="*/ 7 h 14"/>
              <a:gd name="T46" fmla="*/ 34 w 34"/>
              <a:gd name="T47" fmla="*/ 4 h 14"/>
              <a:gd name="T48" fmla="*/ 34 w 34"/>
              <a:gd name="T49" fmla="*/ 3 h 14"/>
              <a:gd name="T50" fmla="*/ 32 w 34"/>
              <a:gd name="T51" fmla="*/ 0 h 14"/>
              <a:gd name="T52" fmla="*/ 31 w 34"/>
              <a:gd name="T53" fmla="*/ 0 h 14"/>
              <a:gd name="T54" fmla="*/ 32 w 34"/>
              <a:gd name="T55" fmla="*/ 4 h 14"/>
              <a:gd name="T56" fmla="*/ 32 w 34"/>
              <a:gd name="T57" fmla="*/ 4 h 14"/>
              <a:gd name="T58" fmla="*/ 33 w 34"/>
              <a:gd name="T59" fmla="*/ 6 h 14"/>
              <a:gd name="T60" fmla="*/ 32 w 34"/>
              <a:gd name="T61" fmla="*/ 8 h 14"/>
              <a:gd name="T62" fmla="*/ 31 w 34"/>
              <a:gd name="T63" fmla="*/ 5 h 14"/>
              <a:gd name="T64" fmla="*/ 30 w 34"/>
              <a:gd name="T65" fmla="*/ 7 h 14"/>
              <a:gd name="T66" fmla="*/ 31 w 34"/>
              <a:gd name="T67" fmla="*/ 8 h 14"/>
              <a:gd name="T68" fmla="*/ 29 w 34"/>
              <a:gd name="T69" fmla="*/ 7 h 14"/>
              <a:gd name="T70" fmla="*/ 29 w 34"/>
              <a:gd name="T71" fmla="*/ 7 h 14"/>
              <a:gd name="T72" fmla="*/ 28 w 34"/>
              <a:gd name="T73" fmla="*/ 8 h 14"/>
              <a:gd name="T74" fmla="*/ 30 w 34"/>
              <a:gd name="T75" fmla="*/ 9 h 14"/>
              <a:gd name="T76" fmla="*/ 30 w 34"/>
              <a:gd name="T77" fmla="*/ 11 h 14"/>
              <a:gd name="T78" fmla="*/ 28 w 34"/>
              <a:gd name="T79" fmla="*/ 11 h 14"/>
              <a:gd name="T80" fmla="*/ 28 w 34"/>
              <a:gd name="T81" fmla="*/ 9 h 14"/>
              <a:gd name="T82" fmla="*/ 28 w 34"/>
              <a:gd name="T83" fmla="*/ 10 h 14"/>
              <a:gd name="T84" fmla="*/ 26 w 34"/>
              <a:gd name="T85" fmla="*/ 8 h 14"/>
              <a:gd name="T86" fmla="*/ 26 w 34"/>
              <a:gd name="T87" fmla="*/ 10 h 14"/>
              <a:gd name="T88" fmla="*/ 18 w 34"/>
              <a:gd name="T89" fmla="*/ 10 h 14"/>
              <a:gd name="T90" fmla="*/ 19 w 34"/>
              <a:gd name="T91" fmla="*/ 9 h 14"/>
              <a:gd name="T92" fmla="*/ 18 w 34"/>
              <a:gd name="T93" fmla="*/ 10 h 14"/>
              <a:gd name="T94" fmla="*/ 13 w 34"/>
              <a:gd name="T95" fmla="*/ 9 h 14"/>
              <a:gd name="T96" fmla="*/ 14 w 34"/>
              <a:gd name="T97" fmla="*/ 10 h 14"/>
              <a:gd name="T98" fmla="*/ 9 w 34"/>
              <a:gd name="T99" fmla="*/ 10 h 14"/>
              <a:gd name="T100" fmla="*/ 9 w 34"/>
              <a:gd name="T101" fmla="*/ 10 h 14"/>
              <a:gd name="T102" fmla="*/ 5 w 34"/>
              <a:gd name="T103" fmla="*/ 12 h 14"/>
              <a:gd name="T104" fmla="*/ 7 w 34"/>
              <a:gd name="T105" fmla="*/ 1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4" h="14">
                <a:moveTo>
                  <a:pt x="7" y="10"/>
                </a:moveTo>
                <a:cubicBezTo>
                  <a:pt x="7" y="10"/>
                  <a:pt x="4" y="11"/>
                  <a:pt x="4" y="11"/>
                </a:cubicBezTo>
                <a:cubicBezTo>
                  <a:pt x="4" y="11"/>
                  <a:pt x="0" y="11"/>
                  <a:pt x="2" y="10"/>
                </a:cubicBezTo>
                <a:cubicBezTo>
                  <a:pt x="2" y="10"/>
                  <a:pt x="2" y="10"/>
                  <a:pt x="2" y="11"/>
                </a:cubicBezTo>
                <a:cubicBezTo>
                  <a:pt x="1" y="10"/>
                  <a:pt x="2" y="6"/>
                  <a:pt x="0" y="9"/>
                </a:cubicBezTo>
                <a:cubicBezTo>
                  <a:pt x="0" y="10"/>
                  <a:pt x="0" y="11"/>
                  <a:pt x="0" y="12"/>
                </a:cubicBezTo>
                <a:cubicBezTo>
                  <a:pt x="2" y="12"/>
                  <a:pt x="4" y="12"/>
                  <a:pt x="6" y="12"/>
                </a:cubicBezTo>
                <a:cubicBezTo>
                  <a:pt x="8" y="12"/>
                  <a:pt x="10" y="12"/>
                  <a:pt x="11" y="12"/>
                </a:cubicBezTo>
                <a:cubicBezTo>
                  <a:pt x="14" y="12"/>
                  <a:pt x="17" y="12"/>
                  <a:pt x="20" y="11"/>
                </a:cubicBezTo>
                <a:cubicBezTo>
                  <a:pt x="19" y="12"/>
                  <a:pt x="19" y="12"/>
                  <a:pt x="19" y="12"/>
                </a:cubicBezTo>
                <a:cubicBezTo>
                  <a:pt x="22" y="10"/>
                  <a:pt x="23" y="14"/>
                  <a:pt x="26" y="10"/>
                </a:cubicBezTo>
                <a:cubicBezTo>
                  <a:pt x="26" y="10"/>
                  <a:pt x="25" y="11"/>
                  <a:pt x="25" y="11"/>
                </a:cubicBezTo>
                <a:cubicBezTo>
                  <a:pt x="25" y="12"/>
                  <a:pt x="25" y="12"/>
                  <a:pt x="25" y="12"/>
                </a:cubicBezTo>
                <a:cubicBezTo>
                  <a:pt x="26" y="12"/>
                  <a:pt x="27" y="12"/>
                  <a:pt x="28" y="11"/>
                </a:cubicBezTo>
                <a:cubicBezTo>
                  <a:pt x="29" y="11"/>
                  <a:pt x="30" y="11"/>
                  <a:pt x="32" y="11"/>
                </a:cubicBezTo>
                <a:cubicBezTo>
                  <a:pt x="31" y="11"/>
                  <a:pt x="31" y="11"/>
                  <a:pt x="31" y="11"/>
                </a:cubicBezTo>
                <a:cubicBezTo>
                  <a:pt x="31" y="11"/>
                  <a:pt x="32" y="11"/>
                  <a:pt x="32" y="11"/>
                </a:cubicBezTo>
                <a:cubicBezTo>
                  <a:pt x="32" y="11"/>
                  <a:pt x="32" y="11"/>
                  <a:pt x="32" y="11"/>
                </a:cubicBezTo>
                <a:cubicBezTo>
                  <a:pt x="32" y="11"/>
                  <a:pt x="32" y="10"/>
                  <a:pt x="33" y="10"/>
                </a:cubicBezTo>
                <a:cubicBezTo>
                  <a:pt x="32" y="9"/>
                  <a:pt x="33" y="9"/>
                  <a:pt x="33" y="8"/>
                </a:cubicBezTo>
                <a:cubicBezTo>
                  <a:pt x="33" y="8"/>
                  <a:pt x="33" y="9"/>
                  <a:pt x="33" y="9"/>
                </a:cubicBezTo>
                <a:cubicBezTo>
                  <a:pt x="34" y="9"/>
                  <a:pt x="33" y="7"/>
                  <a:pt x="33" y="6"/>
                </a:cubicBezTo>
                <a:cubicBezTo>
                  <a:pt x="33" y="5"/>
                  <a:pt x="33" y="6"/>
                  <a:pt x="34" y="7"/>
                </a:cubicBezTo>
                <a:cubicBezTo>
                  <a:pt x="34" y="6"/>
                  <a:pt x="33" y="5"/>
                  <a:pt x="34" y="4"/>
                </a:cubicBezTo>
                <a:cubicBezTo>
                  <a:pt x="34" y="4"/>
                  <a:pt x="34" y="3"/>
                  <a:pt x="34" y="3"/>
                </a:cubicBezTo>
                <a:cubicBezTo>
                  <a:pt x="34" y="2"/>
                  <a:pt x="33" y="1"/>
                  <a:pt x="32" y="0"/>
                </a:cubicBezTo>
                <a:cubicBezTo>
                  <a:pt x="32" y="0"/>
                  <a:pt x="31" y="1"/>
                  <a:pt x="31" y="0"/>
                </a:cubicBezTo>
                <a:cubicBezTo>
                  <a:pt x="30" y="2"/>
                  <a:pt x="31" y="3"/>
                  <a:pt x="32" y="4"/>
                </a:cubicBezTo>
                <a:cubicBezTo>
                  <a:pt x="32" y="4"/>
                  <a:pt x="32" y="4"/>
                  <a:pt x="32" y="4"/>
                </a:cubicBezTo>
                <a:cubicBezTo>
                  <a:pt x="33" y="5"/>
                  <a:pt x="33" y="5"/>
                  <a:pt x="33" y="6"/>
                </a:cubicBezTo>
                <a:cubicBezTo>
                  <a:pt x="32" y="6"/>
                  <a:pt x="32" y="6"/>
                  <a:pt x="32" y="8"/>
                </a:cubicBezTo>
                <a:cubicBezTo>
                  <a:pt x="31" y="6"/>
                  <a:pt x="31" y="6"/>
                  <a:pt x="31" y="5"/>
                </a:cubicBezTo>
                <a:cubicBezTo>
                  <a:pt x="30" y="5"/>
                  <a:pt x="30" y="6"/>
                  <a:pt x="30" y="7"/>
                </a:cubicBezTo>
                <a:cubicBezTo>
                  <a:pt x="31" y="7"/>
                  <a:pt x="31" y="8"/>
                  <a:pt x="31" y="8"/>
                </a:cubicBezTo>
                <a:cubicBezTo>
                  <a:pt x="30" y="8"/>
                  <a:pt x="30" y="8"/>
                  <a:pt x="29" y="7"/>
                </a:cubicBezTo>
                <a:cubicBezTo>
                  <a:pt x="29" y="7"/>
                  <a:pt x="29" y="7"/>
                  <a:pt x="29" y="7"/>
                </a:cubicBezTo>
                <a:cubicBezTo>
                  <a:pt x="29" y="7"/>
                  <a:pt x="29" y="8"/>
                  <a:pt x="28" y="8"/>
                </a:cubicBezTo>
                <a:cubicBezTo>
                  <a:pt x="29" y="8"/>
                  <a:pt x="29" y="8"/>
                  <a:pt x="30" y="9"/>
                </a:cubicBezTo>
                <a:cubicBezTo>
                  <a:pt x="29" y="9"/>
                  <a:pt x="30" y="10"/>
                  <a:pt x="30" y="11"/>
                </a:cubicBezTo>
                <a:cubicBezTo>
                  <a:pt x="29" y="9"/>
                  <a:pt x="29" y="11"/>
                  <a:pt x="28" y="11"/>
                </a:cubicBezTo>
                <a:cubicBezTo>
                  <a:pt x="27" y="9"/>
                  <a:pt x="28" y="10"/>
                  <a:pt x="28" y="9"/>
                </a:cubicBezTo>
                <a:cubicBezTo>
                  <a:pt x="28" y="9"/>
                  <a:pt x="28" y="10"/>
                  <a:pt x="28" y="10"/>
                </a:cubicBezTo>
                <a:cubicBezTo>
                  <a:pt x="26" y="10"/>
                  <a:pt x="26" y="9"/>
                  <a:pt x="26" y="8"/>
                </a:cubicBezTo>
                <a:cubicBezTo>
                  <a:pt x="25" y="9"/>
                  <a:pt x="26" y="9"/>
                  <a:pt x="26" y="10"/>
                </a:cubicBezTo>
                <a:cubicBezTo>
                  <a:pt x="24" y="8"/>
                  <a:pt x="20" y="9"/>
                  <a:pt x="18" y="10"/>
                </a:cubicBezTo>
                <a:cubicBezTo>
                  <a:pt x="19" y="10"/>
                  <a:pt x="18" y="9"/>
                  <a:pt x="19" y="9"/>
                </a:cubicBezTo>
                <a:cubicBezTo>
                  <a:pt x="19" y="9"/>
                  <a:pt x="18" y="9"/>
                  <a:pt x="18" y="10"/>
                </a:cubicBezTo>
                <a:cubicBezTo>
                  <a:pt x="16" y="11"/>
                  <a:pt x="15" y="10"/>
                  <a:pt x="13" y="9"/>
                </a:cubicBezTo>
                <a:cubicBezTo>
                  <a:pt x="14" y="10"/>
                  <a:pt x="14" y="10"/>
                  <a:pt x="14" y="10"/>
                </a:cubicBezTo>
                <a:cubicBezTo>
                  <a:pt x="12" y="12"/>
                  <a:pt x="11" y="9"/>
                  <a:pt x="9" y="10"/>
                </a:cubicBezTo>
                <a:cubicBezTo>
                  <a:pt x="9" y="10"/>
                  <a:pt x="9" y="10"/>
                  <a:pt x="9" y="10"/>
                </a:cubicBezTo>
                <a:cubicBezTo>
                  <a:pt x="8" y="10"/>
                  <a:pt x="7" y="12"/>
                  <a:pt x="5" y="12"/>
                </a:cubicBezTo>
                <a:cubicBezTo>
                  <a:pt x="6" y="11"/>
                  <a:pt x="7" y="11"/>
                  <a:pt x="7" y="1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06" name="Freeform 516"/>
          <p:cNvSpPr/>
          <p:nvPr/>
        </p:nvSpPr>
        <p:spPr bwMode="auto">
          <a:xfrm>
            <a:off x="498475" y="4416426"/>
            <a:ext cx="23812" cy="14288"/>
          </a:xfrm>
          <a:custGeom>
            <a:avLst/>
            <a:gdLst>
              <a:gd name="T0" fmla="*/ 1 w 3"/>
              <a:gd name="T1" fmla="*/ 2 h 2"/>
              <a:gd name="T2" fmla="*/ 2 w 3"/>
              <a:gd name="T3" fmla="*/ 2 h 2"/>
              <a:gd name="T4" fmla="*/ 0 w 3"/>
              <a:gd name="T5" fmla="*/ 0 h 2"/>
              <a:gd name="T6" fmla="*/ 1 w 3"/>
              <a:gd name="T7" fmla="*/ 2 h 2"/>
              <a:gd name="T8" fmla="*/ 1 w 3"/>
              <a:gd name="T9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" h="2">
                <a:moveTo>
                  <a:pt x="1" y="2"/>
                </a:moveTo>
                <a:cubicBezTo>
                  <a:pt x="1" y="2"/>
                  <a:pt x="2" y="2"/>
                  <a:pt x="2" y="2"/>
                </a:cubicBezTo>
                <a:cubicBezTo>
                  <a:pt x="3" y="1"/>
                  <a:pt x="1" y="0"/>
                  <a:pt x="0" y="0"/>
                </a:cubicBezTo>
                <a:cubicBezTo>
                  <a:pt x="1" y="1"/>
                  <a:pt x="0" y="2"/>
                  <a:pt x="1" y="2"/>
                </a:cubicBezTo>
                <a:cubicBezTo>
                  <a:pt x="1" y="2"/>
                  <a:pt x="1" y="2"/>
                  <a:pt x="1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07" name="Freeform 517"/>
          <p:cNvSpPr/>
          <p:nvPr/>
        </p:nvSpPr>
        <p:spPr bwMode="auto">
          <a:xfrm>
            <a:off x="484188" y="4264026"/>
            <a:ext cx="46037" cy="152400"/>
          </a:xfrm>
          <a:custGeom>
            <a:avLst/>
            <a:gdLst>
              <a:gd name="T0" fmla="*/ 3 w 6"/>
              <a:gd name="T1" fmla="*/ 7 h 20"/>
              <a:gd name="T2" fmla="*/ 2 w 6"/>
              <a:gd name="T3" fmla="*/ 7 h 20"/>
              <a:gd name="T4" fmla="*/ 2 w 6"/>
              <a:gd name="T5" fmla="*/ 14 h 20"/>
              <a:gd name="T6" fmla="*/ 4 w 6"/>
              <a:gd name="T7" fmla="*/ 16 h 20"/>
              <a:gd name="T8" fmla="*/ 2 w 6"/>
              <a:gd name="T9" fmla="*/ 17 h 20"/>
              <a:gd name="T10" fmla="*/ 3 w 6"/>
              <a:gd name="T11" fmla="*/ 19 h 20"/>
              <a:gd name="T12" fmla="*/ 4 w 6"/>
              <a:gd name="T13" fmla="*/ 19 h 20"/>
              <a:gd name="T14" fmla="*/ 3 w 6"/>
              <a:gd name="T15" fmla="*/ 19 h 20"/>
              <a:gd name="T16" fmla="*/ 3 w 6"/>
              <a:gd name="T17" fmla="*/ 18 h 20"/>
              <a:gd name="T18" fmla="*/ 4 w 6"/>
              <a:gd name="T19" fmla="*/ 18 h 20"/>
              <a:gd name="T20" fmla="*/ 4 w 6"/>
              <a:gd name="T21" fmla="*/ 16 h 20"/>
              <a:gd name="T22" fmla="*/ 4 w 6"/>
              <a:gd name="T23" fmla="*/ 17 h 20"/>
              <a:gd name="T24" fmla="*/ 3 w 6"/>
              <a:gd name="T25" fmla="*/ 14 h 20"/>
              <a:gd name="T26" fmla="*/ 4 w 6"/>
              <a:gd name="T27" fmla="*/ 14 h 20"/>
              <a:gd name="T28" fmla="*/ 5 w 6"/>
              <a:gd name="T29" fmla="*/ 10 h 20"/>
              <a:gd name="T30" fmla="*/ 4 w 6"/>
              <a:gd name="T31" fmla="*/ 10 h 20"/>
              <a:gd name="T32" fmla="*/ 3 w 6"/>
              <a:gd name="T33" fmla="*/ 11 h 20"/>
              <a:gd name="T34" fmla="*/ 5 w 6"/>
              <a:gd name="T35" fmla="*/ 10 h 20"/>
              <a:gd name="T36" fmla="*/ 4 w 6"/>
              <a:gd name="T37" fmla="*/ 3 h 20"/>
              <a:gd name="T38" fmla="*/ 2 w 6"/>
              <a:gd name="T39" fmla="*/ 2 h 20"/>
              <a:gd name="T40" fmla="*/ 4 w 6"/>
              <a:gd name="T41" fmla="*/ 2 h 20"/>
              <a:gd name="T42" fmla="*/ 4 w 6"/>
              <a:gd name="T43" fmla="*/ 1 h 20"/>
              <a:gd name="T44" fmla="*/ 1 w 6"/>
              <a:gd name="T45" fmla="*/ 0 h 20"/>
              <a:gd name="T46" fmla="*/ 3 w 6"/>
              <a:gd name="T47" fmla="*/ 7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" h="20">
                <a:moveTo>
                  <a:pt x="3" y="7"/>
                </a:moveTo>
                <a:cubicBezTo>
                  <a:pt x="3" y="7"/>
                  <a:pt x="2" y="7"/>
                  <a:pt x="2" y="7"/>
                </a:cubicBezTo>
                <a:cubicBezTo>
                  <a:pt x="2" y="9"/>
                  <a:pt x="3" y="13"/>
                  <a:pt x="2" y="14"/>
                </a:cubicBezTo>
                <a:cubicBezTo>
                  <a:pt x="1" y="15"/>
                  <a:pt x="3" y="15"/>
                  <a:pt x="4" y="16"/>
                </a:cubicBezTo>
                <a:cubicBezTo>
                  <a:pt x="2" y="17"/>
                  <a:pt x="2" y="17"/>
                  <a:pt x="2" y="17"/>
                </a:cubicBezTo>
                <a:cubicBezTo>
                  <a:pt x="3" y="17"/>
                  <a:pt x="3" y="18"/>
                  <a:pt x="3" y="19"/>
                </a:cubicBezTo>
                <a:cubicBezTo>
                  <a:pt x="3" y="19"/>
                  <a:pt x="3" y="20"/>
                  <a:pt x="4" y="19"/>
                </a:cubicBezTo>
                <a:cubicBezTo>
                  <a:pt x="4" y="19"/>
                  <a:pt x="4" y="19"/>
                  <a:pt x="3" y="19"/>
                </a:cubicBezTo>
                <a:cubicBezTo>
                  <a:pt x="3" y="18"/>
                  <a:pt x="3" y="18"/>
                  <a:pt x="3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7"/>
                  <a:pt x="4" y="17"/>
                  <a:pt x="4" y="17"/>
                </a:cubicBezTo>
                <a:cubicBezTo>
                  <a:pt x="6" y="15"/>
                  <a:pt x="2" y="16"/>
                  <a:pt x="3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5" y="12"/>
                  <a:pt x="4" y="11"/>
                  <a:pt x="5" y="10"/>
                </a:cubicBezTo>
                <a:cubicBezTo>
                  <a:pt x="5" y="10"/>
                  <a:pt x="4" y="10"/>
                  <a:pt x="4" y="10"/>
                </a:cubicBezTo>
                <a:cubicBezTo>
                  <a:pt x="4" y="11"/>
                  <a:pt x="4" y="11"/>
                  <a:pt x="3" y="11"/>
                </a:cubicBezTo>
                <a:cubicBezTo>
                  <a:pt x="2" y="9"/>
                  <a:pt x="4" y="11"/>
                  <a:pt x="5" y="10"/>
                </a:cubicBezTo>
                <a:cubicBezTo>
                  <a:pt x="4" y="8"/>
                  <a:pt x="3" y="4"/>
                  <a:pt x="4" y="3"/>
                </a:cubicBezTo>
                <a:cubicBezTo>
                  <a:pt x="3" y="4"/>
                  <a:pt x="2" y="3"/>
                  <a:pt x="2" y="2"/>
                </a:cubicBezTo>
                <a:cubicBezTo>
                  <a:pt x="3" y="1"/>
                  <a:pt x="3" y="2"/>
                  <a:pt x="4" y="2"/>
                </a:cubicBezTo>
                <a:cubicBezTo>
                  <a:pt x="4" y="2"/>
                  <a:pt x="4" y="1"/>
                  <a:pt x="4" y="1"/>
                </a:cubicBezTo>
                <a:cubicBezTo>
                  <a:pt x="3" y="2"/>
                  <a:pt x="2" y="1"/>
                  <a:pt x="1" y="0"/>
                </a:cubicBezTo>
                <a:cubicBezTo>
                  <a:pt x="0" y="2"/>
                  <a:pt x="3" y="4"/>
                  <a:pt x="3" y="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08" name="Freeform 518"/>
          <p:cNvSpPr/>
          <p:nvPr/>
        </p:nvSpPr>
        <p:spPr bwMode="auto">
          <a:xfrm>
            <a:off x="498475" y="4310063"/>
            <a:ext cx="0" cy="6350"/>
          </a:xfrm>
          <a:custGeom>
            <a:avLst/>
            <a:gdLst>
              <a:gd name="T0" fmla="*/ 0 h 1"/>
              <a:gd name="T1" fmla="*/ 1 h 1"/>
              <a:gd name="T2" fmla="*/ 0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">
                <a:moveTo>
                  <a:pt x="0" y="0"/>
                </a:moveTo>
                <a:cubicBezTo>
                  <a:pt x="0" y="0"/>
                  <a:pt x="0" y="0"/>
                  <a:pt x="0" y="1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09" name="Freeform 519"/>
          <p:cNvSpPr/>
          <p:nvPr/>
        </p:nvSpPr>
        <p:spPr bwMode="auto">
          <a:xfrm>
            <a:off x="887413" y="4881563"/>
            <a:ext cx="7937" cy="7938"/>
          </a:xfrm>
          <a:custGeom>
            <a:avLst/>
            <a:gdLst>
              <a:gd name="T0" fmla="*/ 0 w 5"/>
              <a:gd name="T1" fmla="*/ 0 h 5"/>
              <a:gd name="T2" fmla="*/ 0 w 5"/>
              <a:gd name="T3" fmla="*/ 5 h 5"/>
              <a:gd name="T4" fmla="*/ 5 w 5"/>
              <a:gd name="T5" fmla="*/ 0 h 5"/>
              <a:gd name="T6" fmla="*/ 0 w 5"/>
              <a:gd name="T7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" h="5">
                <a:moveTo>
                  <a:pt x="0" y="0"/>
                </a:moveTo>
                <a:lnTo>
                  <a:pt x="0" y="5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10" name="Freeform 520"/>
          <p:cNvSpPr/>
          <p:nvPr/>
        </p:nvSpPr>
        <p:spPr bwMode="auto">
          <a:xfrm>
            <a:off x="887413" y="4873626"/>
            <a:ext cx="14287" cy="38100"/>
          </a:xfrm>
          <a:custGeom>
            <a:avLst/>
            <a:gdLst>
              <a:gd name="T0" fmla="*/ 2 w 2"/>
              <a:gd name="T1" fmla="*/ 5 h 5"/>
              <a:gd name="T2" fmla="*/ 2 w 2"/>
              <a:gd name="T3" fmla="*/ 5 h 5"/>
              <a:gd name="T4" fmla="*/ 2 w 2"/>
              <a:gd name="T5" fmla="*/ 0 h 5"/>
              <a:gd name="T6" fmla="*/ 1 w 2"/>
              <a:gd name="T7" fmla="*/ 3 h 5"/>
              <a:gd name="T8" fmla="*/ 2 w 2"/>
              <a:gd name="T9" fmla="*/ 2 h 5"/>
              <a:gd name="T10" fmla="*/ 1 w 2"/>
              <a:gd name="T11" fmla="*/ 4 h 5"/>
              <a:gd name="T12" fmla="*/ 2 w 2"/>
              <a:gd name="T13" fmla="*/ 4 h 5"/>
              <a:gd name="T14" fmla="*/ 2 w 2"/>
              <a:gd name="T15" fmla="*/ 5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" h="5">
                <a:moveTo>
                  <a:pt x="2" y="5"/>
                </a:moveTo>
                <a:cubicBezTo>
                  <a:pt x="2" y="5"/>
                  <a:pt x="2" y="5"/>
                  <a:pt x="2" y="5"/>
                </a:cubicBezTo>
                <a:cubicBezTo>
                  <a:pt x="2" y="2"/>
                  <a:pt x="2" y="3"/>
                  <a:pt x="2" y="0"/>
                </a:cubicBezTo>
                <a:cubicBezTo>
                  <a:pt x="1" y="1"/>
                  <a:pt x="0" y="2"/>
                  <a:pt x="1" y="3"/>
                </a:cubicBezTo>
                <a:cubicBezTo>
                  <a:pt x="1" y="3"/>
                  <a:pt x="1" y="2"/>
                  <a:pt x="2" y="2"/>
                </a:cubicBezTo>
                <a:cubicBezTo>
                  <a:pt x="1" y="3"/>
                  <a:pt x="1" y="3"/>
                  <a:pt x="1" y="4"/>
                </a:cubicBezTo>
                <a:cubicBezTo>
                  <a:pt x="1" y="5"/>
                  <a:pt x="1" y="3"/>
                  <a:pt x="2" y="4"/>
                </a:cubicBezTo>
                <a:lnTo>
                  <a:pt x="2" y="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11" name="Freeform 521"/>
          <p:cNvSpPr/>
          <p:nvPr/>
        </p:nvSpPr>
        <p:spPr bwMode="auto">
          <a:xfrm>
            <a:off x="901700" y="4889501"/>
            <a:ext cx="7937" cy="14288"/>
          </a:xfrm>
          <a:custGeom>
            <a:avLst/>
            <a:gdLst>
              <a:gd name="T0" fmla="*/ 0 w 1"/>
              <a:gd name="T1" fmla="*/ 0 h 2"/>
              <a:gd name="T2" fmla="*/ 0 w 1"/>
              <a:gd name="T3" fmla="*/ 2 h 2"/>
              <a:gd name="T4" fmla="*/ 0 w 1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">
                <a:moveTo>
                  <a:pt x="0" y="0"/>
                </a:moveTo>
                <a:cubicBezTo>
                  <a:pt x="0" y="1"/>
                  <a:pt x="0" y="1"/>
                  <a:pt x="0" y="2"/>
                </a:cubicBezTo>
                <a:cubicBezTo>
                  <a:pt x="0" y="1"/>
                  <a:pt x="1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12" name="Freeform 522"/>
          <p:cNvSpPr/>
          <p:nvPr/>
        </p:nvSpPr>
        <p:spPr bwMode="auto">
          <a:xfrm>
            <a:off x="909638" y="4881563"/>
            <a:ext cx="0" cy="15875"/>
          </a:xfrm>
          <a:custGeom>
            <a:avLst/>
            <a:gdLst>
              <a:gd name="T0" fmla="*/ 1 h 2"/>
              <a:gd name="T1" fmla="*/ 2 h 2"/>
              <a:gd name="T2" fmla="*/ 0 h 2"/>
              <a:gd name="T3" fmla="*/ 1 h 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2">
                <a:moveTo>
                  <a:pt x="0" y="1"/>
                </a:moveTo>
                <a:cubicBezTo>
                  <a:pt x="0" y="1"/>
                  <a:pt x="0" y="2"/>
                  <a:pt x="0" y="2"/>
                </a:cubicBezTo>
                <a:cubicBezTo>
                  <a:pt x="0" y="0"/>
                  <a:pt x="0" y="0"/>
                  <a:pt x="0" y="0"/>
                </a:cubicBezTo>
                <a:lnTo>
                  <a:pt x="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13" name="Freeform 523"/>
          <p:cNvSpPr/>
          <p:nvPr/>
        </p:nvSpPr>
        <p:spPr bwMode="auto">
          <a:xfrm>
            <a:off x="917575" y="4881563"/>
            <a:ext cx="7937" cy="7938"/>
          </a:xfrm>
          <a:custGeom>
            <a:avLst/>
            <a:gdLst>
              <a:gd name="T0" fmla="*/ 0 w 1"/>
              <a:gd name="T1" fmla="*/ 1 h 1"/>
              <a:gd name="T2" fmla="*/ 1 w 1"/>
              <a:gd name="T3" fmla="*/ 1 h 1"/>
              <a:gd name="T4" fmla="*/ 0 w 1"/>
              <a:gd name="T5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">
                <a:moveTo>
                  <a:pt x="0" y="1"/>
                </a:moveTo>
                <a:cubicBezTo>
                  <a:pt x="1" y="1"/>
                  <a:pt x="1" y="1"/>
                  <a:pt x="1" y="1"/>
                </a:cubicBezTo>
                <a:cubicBezTo>
                  <a:pt x="1" y="0"/>
                  <a:pt x="1" y="1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14" name="Freeform 524"/>
          <p:cNvSpPr/>
          <p:nvPr/>
        </p:nvSpPr>
        <p:spPr bwMode="auto">
          <a:xfrm>
            <a:off x="917575" y="4881563"/>
            <a:ext cx="7937" cy="22225"/>
          </a:xfrm>
          <a:custGeom>
            <a:avLst/>
            <a:gdLst>
              <a:gd name="T0" fmla="*/ 1 w 1"/>
              <a:gd name="T1" fmla="*/ 1 h 3"/>
              <a:gd name="T2" fmla="*/ 1 w 1"/>
              <a:gd name="T3" fmla="*/ 1 h 3"/>
              <a:gd name="T4" fmla="*/ 1 w 1"/>
              <a:gd name="T5" fmla="*/ 1 h 3"/>
              <a:gd name="T6" fmla="*/ 0 w 1"/>
              <a:gd name="T7" fmla="*/ 2 h 3"/>
              <a:gd name="T8" fmla="*/ 0 w 1"/>
              <a:gd name="T9" fmla="*/ 2 h 3"/>
              <a:gd name="T10" fmla="*/ 0 w 1"/>
              <a:gd name="T11" fmla="*/ 3 h 3"/>
              <a:gd name="T12" fmla="*/ 1 w 1"/>
              <a:gd name="T13" fmla="*/ 1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" h="3">
                <a:moveTo>
                  <a:pt x="1" y="1"/>
                </a:moveTo>
                <a:cubicBezTo>
                  <a:pt x="1" y="0"/>
                  <a:pt x="1" y="0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3"/>
                  <a:pt x="0" y="2"/>
                </a:cubicBezTo>
                <a:cubicBezTo>
                  <a:pt x="0" y="3"/>
                  <a:pt x="0" y="1"/>
                  <a:pt x="0" y="2"/>
                </a:cubicBezTo>
                <a:cubicBezTo>
                  <a:pt x="0" y="3"/>
                  <a:pt x="0" y="3"/>
                  <a:pt x="0" y="3"/>
                </a:cubicBezTo>
                <a:cubicBezTo>
                  <a:pt x="1" y="3"/>
                  <a:pt x="1" y="1"/>
                  <a:pt x="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15" name="Freeform 525"/>
          <p:cNvSpPr/>
          <p:nvPr/>
        </p:nvSpPr>
        <p:spPr bwMode="auto">
          <a:xfrm>
            <a:off x="917575" y="4889501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16" name="Freeform 526"/>
          <p:cNvSpPr/>
          <p:nvPr/>
        </p:nvSpPr>
        <p:spPr bwMode="auto">
          <a:xfrm>
            <a:off x="909638" y="4889501"/>
            <a:ext cx="7937" cy="7938"/>
          </a:xfrm>
          <a:custGeom>
            <a:avLst/>
            <a:gdLst>
              <a:gd name="T0" fmla="*/ 5 w 5"/>
              <a:gd name="T1" fmla="*/ 0 h 5"/>
              <a:gd name="T2" fmla="*/ 0 w 5"/>
              <a:gd name="T3" fmla="*/ 0 h 5"/>
              <a:gd name="T4" fmla="*/ 5 w 5"/>
              <a:gd name="T5" fmla="*/ 5 h 5"/>
              <a:gd name="T6" fmla="*/ 5 w 5"/>
              <a:gd name="T7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" h="5">
                <a:moveTo>
                  <a:pt x="5" y="0"/>
                </a:moveTo>
                <a:lnTo>
                  <a:pt x="0" y="0"/>
                </a:lnTo>
                <a:lnTo>
                  <a:pt x="5" y="5"/>
                </a:lnTo>
                <a:lnTo>
                  <a:pt x="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17" name="Freeform 527"/>
          <p:cNvSpPr/>
          <p:nvPr/>
        </p:nvSpPr>
        <p:spPr bwMode="auto">
          <a:xfrm>
            <a:off x="933450" y="4881563"/>
            <a:ext cx="6350" cy="30163"/>
          </a:xfrm>
          <a:custGeom>
            <a:avLst/>
            <a:gdLst>
              <a:gd name="T0" fmla="*/ 1 w 1"/>
              <a:gd name="T1" fmla="*/ 1 h 4"/>
              <a:gd name="T2" fmla="*/ 0 w 1"/>
              <a:gd name="T3" fmla="*/ 2 h 4"/>
              <a:gd name="T4" fmla="*/ 0 w 1"/>
              <a:gd name="T5" fmla="*/ 4 h 4"/>
              <a:gd name="T6" fmla="*/ 1 w 1"/>
              <a:gd name="T7" fmla="*/ 4 h 4"/>
              <a:gd name="T8" fmla="*/ 1 w 1"/>
              <a:gd name="T9" fmla="*/ 1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4">
                <a:moveTo>
                  <a:pt x="1" y="1"/>
                </a:moveTo>
                <a:cubicBezTo>
                  <a:pt x="1" y="2"/>
                  <a:pt x="0" y="0"/>
                  <a:pt x="0" y="2"/>
                </a:cubicBezTo>
                <a:cubicBezTo>
                  <a:pt x="0" y="2"/>
                  <a:pt x="1" y="3"/>
                  <a:pt x="0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3"/>
                  <a:pt x="1" y="1"/>
                  <a:pt x="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18" name="Freeform 528"/>
          <p:cNvSpPr/>
          <p:nvPr/>
        </p:nvSpPr>
        <p:spPr bwMode="auto">
          <a:xfrm>
            <a:off x="947738" y="491966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19" name="Freeform 529"/>
          <p:cNvSpPr/>
          <p:nvPr/>
        </p:nvSpPr>
        <p:spPr bwMode="auto">
          <a:xfrm>
            <a:off x="939800" y="4897438"/>
            <a:ext cx="31750" cy="30163"/>
          </a:xfrm>
          <a:custGeom>
            <a:avLst/>
            <a:gdLst>
              <a:gd name="T0" fmla="*/ 4 w 4"/>
              <a:gd name="T1" fmla="*/ 0 h 4"/>
              <a:gd name="T2" fmla="*/ 2 w 4"/>
              <a:gd name="T3" fmla="*/ 2 h 4"/>
              <a:gd name="T4" fmla="*/ 3 w 4"/>
              <a:gd name="T5" fmla="*/ 1 h 4"/>
              <a:gd name="T6" fmla="*/ 2 w 4"/>
              <a:gd name="T7" fmla="*/ 1 h 4"/>
              <a:gd name="T8" fmla="*/ 2 w 4"/>
              <a:gd name="T9" fmla="*/ 0 h 4"/>
              <a:gd name="T10" fmla="*/ 1 w 4"/>
              <a:gd name="T11" fmla="*/ 1 h 4"/>
              <a:gd name="T12" fmla="*/ 0 w 4"/>
              <a:gd name="T13" fmla="*/ 0 h 4"/>
              <a:gd name="T14" fmla="*/ 1 w 4"/>
              <a:gd name="T15" fmla="*/ 2 h 4"/>
              <a:gd name="T16" fmla="*/ 1 w 4"/>
              <a:gd name="T17" fmla="*/ 2 h 4"/>
              <a:gd name="T18" fmla="*/ 1 w 4"/>
              <a:gd name="T19" fmla="*/ 3 h 4"/>
              <a:gd name="T20" fmla="*/ 3 w 4"/>
              <a:gd name="T21" fmla="*/ 4 h 4"/>
              <a:gd name="T22" fmla="*/ 4 w 4"/>
              <a:gd name="T2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" h="4">
                <a:moveTo>
                  <a:pt x="4" y="0"/>
                </a:moveTo>
                <a:cubicBezTo>
                  <a:pt x="2" y="2"/>
                  <a:pt x="2" y="2"/>
                  <a:pt x="2" y="2"/>
                </a:cubicBezTo>
                <a:cubicBezTo>
                  <a:pt x="2" y="1"/>
                  <a:pt x="2" y="1"/>
                  <a:pt x="3" y="1"/>
                </a:cubicBezTo>
                <a:cubicBezTo>
                  <a:pt x="2" y="0"/>
                  <a:pt x="2" y="2"/>
                  <a:pt x="2" y="1"/>
                </a:cubicBezTo>
                <a:cubicBezTo>
                  <a:pt x="1" y="0"/>
                  <a:pt x="2" y="1"/>
                  <a:pt x="2" y="0"/>
                </a:cubicBezTo>
                <a:cubicBezTo>
                  <a:pt x="2" y="0"/>
                  <a:pt x="1" y="0"/>
                  <a:pt x="1" y="1"/>
                </a:cubicBezTo>
                <a:cubicBezTo>
                  <a:pt x="0" y="0"/>
                  <a:pt x="0" y="0"/>
                  <a:pt x="0" y="0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0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2" y="4"/>
                  <a:pt x="3" y="4"/>
                </a:cubicBezTo>
                <a:cubicBezTo>
                  <a:pt x="3" y="4"/>
                  <a:pt x="3" y="1"/>
                  <a:pt x="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20" name="Freeform 530"/>
          <p:cNvSpPr/>
          <p:nvPr/>
        </p:nvSpPr>
        <p:spPr bwMode="auto">
          <a:xfrm>
            <a:off x="971550" y="4911726"/>
            <a:ext cx="0" cy="7938"/>
          </a:xfrm>
          <a:custGeom>
            <a:avLst/>
            <a:gdLst>
              <a:gd name="T0" fmla="*/ 0 h 5"/>
              <a:gd name="T1" fmla="*/ 5 h 5"/>
              <a:gd name="T2" fmla="*/ 0 h 5"/>
              <a:gd name="T3" fmla="*/ 0 h 5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5">
                <a:moveTo>
                  <a:pt x="0" y="0"/>
                </a:moveTo>
                <a:lnTo>
                  <a:pt x="0" y="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21" name="Freeform 531"/>
          <p:cNvSpPr/>
          <p:nvPr/>
        </p:nvSpPr>
        <p:spPr bwMode="auto">
          <a:xfrm>
            <a:off x="971550" y="4889501"/>
            <a:ext cx="22225" cy="46038"/>
          </a:xfrm>
          <a:custGeom>
            <a:avLst/>
            <a:gdLst>
              <a:gd name="T0" fmla="*/ 1 w 3"/>
              <a:gd name="T1" fmla="*/ 1 h 6"/>
              <a:gd name="T2" fmla="*/ 1 w 3"/>
              <a:gd name="T3" fmla="*/ 2 h 6"/>
              <a:gd name="T4" fmla="*/ 0 w 3"/>
              <a:gd name="T5" fmla="*/ 1 h 6"/>
              <a:gd name="T6" fmla="*/ 0 w 3"/>
              <a:gd name="T7" fmla="*/ 3 h 6"/>
              <a:gd name="T8" fmla="*/ 1 w 3"/>
              <a:gd name="T9" fmla="*/ 2 h 6"/>
              <a:gd name="T10" fmla="*/ 2 w 3"/>
              <a:gd name="T11" fmla="*/ 4 h 6"/>
              <a:gd name="T12" fmla="*/ 1 w 3"/>
              <a:gd name="T13" fmla="*/ 4 h 6"/>
              <a:gd name="T14" fmla="*/ 3 w 3"/>
              <a:gd name="T15" fmla="*/ 3 h 6"/>
              <a:gd name="T16" fmla="*/ 3 w 3"/>
              <a:gd name="T17" fmla="*/ 3 h 6"/>
              <a:gd name="T18" fmla="*/ 3 w 3"/>
              <a:gd name="T19" fmla="*/ 2 h 6"/>
              <a:gd name="T20" fmla="*/ 1 w 3"/>
              <a:gd name="T21" fmla="*/ 1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" h="6">
                <a:moveTo>
                  <a:pt x="1" y="1"/>
                </a:moveTo>
                <a:cubicBezTo>
                  <a:pt x="1" y="2"/>
                  <a:pt x="1" y="2"/>
                  <a:pt x="1" y="2"/>
                </a:cubicBezTo>
                <a:cubicBezTo>
                  <a:pt x="0" y="2"/>
                  <a:pt x="0" y="1"/>
                  <a:pt x="0" y="1"/>
                </a:cubicBezTo>
                <a:cubicBezTo>
                  <a:pt x="0" y="1"/>
                  <a:pt x="0" y="2"/>
                  <a:pt x="0" y="3"/>
                </a:cubicBezTo>
                <a:cubicBezTo>
                  <a:pt x="1" y="4"/>
                  <a:pt x="1" y="2"/>
                  <a:pt x="1" y="2"/>
                </a:cubicBezTo>
                <a:cubicBezTo>
                  <a:pt x="2" y="2"/>
                  <a:pt x="1" y="3"/>
                  <a:pt x="2" y="4"/>
                </a:cubicBezTo>
                <a:cubicBezTo>
                  <a:pt x="2" y="4"/>
                  <a:pt x="2" y="4"/>
                  <a:pt x="1" y="4"/>
                </a:cubicBezTo>
                <a:cubicBezTo>
                  <a:pt x="2" y="6"/>
                  <a:pt x="3" y="4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2" y="0"/>
                  <a:pt x="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22" name="Freeform 532"/>
          <p:cNvSpPr/>
          <p:nvPr/>
        </p:nvSpPr>
        <p:spPr bwMode="auto">
          <a:xfrm>
            <a:off x="971550" y="4889501"/>
            <a:ext cx="0" cy="7938"/>
          </a:xfrm>
          <a:custGeom>
            <a:avLst/>
            <a:gdLst>
              <a:gd name="T0" fmla="*/ 1 h 1"/>
              <a:gd name="T1" fmla="*/ 1 h 1"/>
              <a:gd name="T2" fmla="*/ 1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"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0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23" name="Freeform 533"/>
          <p:cNvSpPr/>
          <p:nvPr/>
        </p:nvSpPr>
        <p:spPr bwMode="auto">
          <a:xfrm>
            <a:off x="993775" y="4911726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24" name="Freeform 534"/>
          <p:cNvSpPr/>
          <p:nvPr/>
        </p:nvSpPr>
        <p:spPr bwMode="auto">
          <a:xfrm>
            <a:off x="993775" y="4897438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25" name="Freeform 535"/>
          <p:cNvSpPr/>
          <p:nvPr/>
        </p:nvSpPr>
        <p:spPr bwMode="auto">
          <a:xfrm>
            <a:off x="955675" y="4827588"/>
            <a:ext cx="106362" cy="100013"/>
          </a:xfrm>
          <a:custGeom>
            <a:avLst/>
            <a:gdLst>
              <a:gd name="T0" fmla="*/ 7 w 14"/>
              <a:gd name="T1" fmla="*/ 0 h 13"/>
              <a:gd name="T2" fmla="*/ 6 w 14"/>
              <a:gd name="T3" fmla="*/ 1 h 13"/>
              <a:gd name="T4" fmla="*/ 4 w 14"/>
              <a:gd name="T5" fmla="*/ 3 h 13"/>
              <a:gd name="T6" fmla="*/ 0 w 14"/>
              <a:gd name="T7" fmla="*/ 5 h 13"/>
              <a:gd name="T8" fmla="*/ 3 w 14"/>
              <a:gd name="T9" fmla="*/ 4 h 13"/>
              <a:gd name="T10" fmla="*/ 2 w 14"/>
              <a:gd name="T11" fmla="*/ 5 h 13"/>
              <a:gd name="T12" fmla="*/ 4 w 14"/>
              <a:gd name="T13" fmla="*/ 4 h 13"/>
              <a:gd name="T14" fmla="*/ 5 w 14"/>
              <a:gd name="T15" fmla="*/ 4 h 13"/>
              <a:gd name="T16" fmla="*/ 7 w 14"/>
              <a:gd name="T17" fmla="*/ 4 h 13"/>
              <a:gd name="T18" fmla="*/ 10 w 14"/>
              <a:gd name="T19" fmla="*/ 4 h 13"/>
              <a:gd name="T20" fmla="*/ 11 w 14"/>
              <a:gd name="T21" fmla="*/ 4 h 13"/>
              <a:gd name="T22" fmla="*/ 11 w 14"/>
              <a:gd name="T23" fmla="*/ 4 h 13"/>
              <a:gd name="T24" fmla="*/ 11 w 14"/>
              <a:gd name="T25" fmla="*/ 8 h 13"/>
              <a:gd name="T26" fmla="*/ 11 w 14"/>
              <a:gd name="T27" fmla="*/ 9 h 13"/>
              <a:gd name="T28" fmla="*/ 10 w 14"/>
              <a:gd name="T29" fmla="*/ 8 h 13"/>
              <a:gd name="T30" fmla="*/ 10 w 14"/>
              <a:gd name="T31" fmla="*/ 8 h 13"/>
              <a:gd name="T32" fmla="*/ 10 w 14"/>
              <a:gd name="T33" fmla="*/ 10 h 13"/>
              <a:gd name="T34" fmla="*/ 9 w 14"/>
              <a:gd name="T35" fmla="*/ 9 h 13"/>
              <a:gd name="T36" fmla="*/ 9 w 14"/>
              <a:gd name="T37" fmla="*/ 9 h 13"/>
              <a:gd name="T38" fmla="*/ 7 w 14"/>
              <a:gd name="T39" fmla="*/ 9 h 13"/>
              <a:gd name="T40" fmla="*/ 7 w 14"/>
              <a:gd name="T41" fmla="*/ 11 h 13"/>
              <a:gd name="T42" fmla="*/ 6 w 14"/>
              <a:gd name="T43" fmla="*/ 8 h 13"/>
              <a:gd name="T44" fmla="*/ 5 w 14"/>
              <a:gd name="T45" fmla="*/ 10 h 13"/>
              <a:gd name="T46" fmla="*/ 6 w 14"/>
              <a:gd name="T47" fmla="*/ 11 h 13"/>
              <a:gd name="T48" fmla="*/ 6 w 14"/>
              <a:gd name="T49" fmla="*/ 12 h 13"/>
              <a:gd name="T50" fmla="*/ 10 w 14"/>
              <a:gd name="T51" fmla="*/ 10 h 13"/>
              <a:gd name="T52" fmla="*/ 13 w 14"/>
              <a:gd name="T53" fmla="*/ 9 h 13"/>
              <a:gd name="T54" fmla="*/ 12 w 14"/>
              <a:gd name="T55" fmla="*/ 8 h 13"/>
              <a:gd name="T56" fmla="*/ 12 w 14"/>
              <a:gd name="T57" fmla="*/ 8 h 13"/>
              <a:gd name="T58" fmla="*/ 13 w 14"/>
              <a:gd name="T59" fmla="*/ 8 h 13"/>
              <a:gd name="T60" fmla="*/ 14 w 14"/>
              <a:gd name="T61" fmla="*/ 5 h 13"/>
              <a:gd name="T62" fmla="*/ 14 w 14"/>
              <a:gd name="T63" fmla="*/ 4 h 13"/>
              <a:gd name="T64" fmla="*/ 14 w 14"/>
              <a:gd name="T65" fmla="*/ 1 h 13"/>
              <a:gd name="T66" fmla="*/ 10 w 14"/>
              <a:gd name="T67" fmla="*/ 1 h 13"/>
              <a:gd name="T68" fmla="*/ 10 w 14"/>
              <a:gd name="T69" fmla="*/ 2 h 13"/>
              <a:gd name="T70" fmla="*/ 10 w 14"/>
              <a:gd name="T71" fmla="*/ 2 h 13"/>
              <a:gd name="T72" fmla="*/ 9 w 14"/>
              <a:gd name="T73" fmla="*/ 2 h 13"/>
              <a:gd name="T74" fmla="*/ 9 w 14"/>
              <a:gd name="T75" fmla="*/ 1 h 13"/>
              <a:gd name="T76" fmla="*/ 8 w 14"/>
              <a:gd name="T77" fmla="*/ 4 h 13"/>
              <a:gd name="T78" fmla="*/ 9 w 14"/>
              <a:gd name="T79" fmla="*/ 0 h 13"/>
              <a:gd name="T80" fmla="*/ 8 w 14"/>
              <a:gd name="T81" fmla="*/ 2 h 13"/>
              <a:gd name="T82" fmla="*/ 7 w 14"/>
              <a:gd name="T83" fmla="*/ 3 h 13"/>
              <a:gd name="T84" fmla="*/ 9 w 14"/>
              <a:gd name="T85" fmla="*/ 1 h 13"/>
              <a:gd name="T86" fmla="*/ 7 w 14"/>
              <a:gd name="T87" fmla="*/ 2 h 13"/>
              <a:gd name="T88" fmla="*/ 6 w 14"/>
              <a:gd name="T89" fmla="*/ 3 h 13"/>
              <a:gd name="T90" fmla="*/ 5 w 14"/>
              <a:gd name="T91" fmla="*/ 2 h 13"/>
              <a:gd name="T92" fmla="*/ 8 w 14"/>
              <a:gd name="T93" fmla="*/ 1 h 13"/>
              <a:gd name="T94" fmla="*/ 9 w 14"/>
              <a:gd name="T95" fmla="*/ 0 h 13"/>
              <a:gd name="T96" fmla="*/ 5 w 14"/>
              <a:gd name="T97" fmla="*/ 2 h 13"/>
              <a:gd name="T98" fmla="*/ 7 w 14"/>
              <a:gd name="T99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4" h="13">
                <a:moveTo>
                  <a:pt x="7" y="0"/>
                </a:moveTo>
                <a:cubicBezTo>
                  <a:pt x="6" y="1"/>
                  <a:pt x="6" y="1"/>
                  <a:pt x="6" y="1"/>
                </a:cubicBezTo>
                <a:cubicBezTo>
                  <a:pt x="5" y="2"/>
                  <a:pt x="5" y="2"/>
                  <a:pt x="4" y="3"/>
                </a:cubicBezTo>
                <a:cubicBezTo>
                  <a:pt x="3" y="3"/>
                  <a:pt x="2" y="4"/>
                  <a:pt x="0" y="5"/>
                </a:cubicBezTo>
                <a:cubicBezTo>
                  <a:pt x="1" y="5"/>
                  <a:pt x="3" y="3"/>
                  <a:pt x="3" y="4"/>
                </a:cubicBezTo>
                <a:cubicBezTo>
                  <a:pt x="3" y="4"/>
                  <a:pt x="2" y="4"/>
                  <a:pt x="2" y="5"/>
                </a:cubicBezTo>
                <a:cubicBezTo>
                  <a:pt x="2" y="4"/>
                  <a:pt x="3" y="4"/>
                  <a:pt x="4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6" y="4"/>
                  <a:pt x="7" y="4"/>
                </a:cubicBezTo>
                <a:cubicBezTo>
                  <a:pt x="8" y="4"/>
                  <a:pt x="9" y="4"/>
                  <a:pt x="10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6"/>
                  <a:pt x="11" y="7"/>
                  <a:pt x="11" y="8"/>
                </a:cubicBezTo>
                <a:cubicBezTo>
                  <a:pt x="11" y="9"/>
                  <a:pt x="11" y="9"/>
                  <a:pt x="11" y="9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10"/>
                  <a:pt x="10" y="10"/>
                  <a:pt x="10" y="10"/>
                </a:cubicBezTo>
                <a:cubicBezTo>
                  <a:pt x="9" y="9"/>
                  <a:pt x="9" y="10"/>
                  <a:pt x="9" y="9"/>
                </a:cubicBezTo>
                <a:cubicBezTo>
                  <a:pt x="9" y="9"/>
                  <a:pt x="9" y="9"/>
                  <a:pt x="9" y="9"/>
                </a:cubicBezTo>
                <a:cubicBezTo>
                  <a:pt x="9" y="7"/>
                  <a:pt x="8" y="9"/>
                  <a:pt x="7" y="9"/>
                </a:cubicBezTo>
                <a:cubicBezTo>
                  <a:pt x="7" y="9"/>
                  <a:pt x="7" y="10"/>
                  <a:pt x="7" y="11"/>
                </a:cubicBezTo>
                <a:cubicBezTo>
                  <a:pt x="7" y="9"/>
                  <a:pt x="6" y="11"/>
                  <a:pt x="6" y="8"/>
                </a:cubicBezTo>
                <a:cubicBezTo>
                  <a:pt x="6" y="8"/>
                  <a:pt x="6" y="10"/>
                  <a:pt x="5" y="10"/>
                </a:cubicBezTo>
                <a:cubicBezTo>
                  <a:pt x="5" y="11"/>
                  <a:pt x="6" y="10"/>
                  <a:pt x="6" y="11"/>
                </a:cubicBezTo>
                <a:cubicBezTo>
                  <a:pt x="6" y="12"/>
                  <a:pt x="6" y="11"/>
                  <a:pt x="6" y="12"/>
                </a:cubicBezTo>
                <a:cubicBezTo>
                  <a:pt x="7" y="13"/>
                  <a:pt x="9" y="11"/>
                  <a:pt x="10" y="10"/>
                </a:cubicBezTo>
                <a:cubicBezTo>
                  <a:pt x="13" y="9"/>
                  <a:pt x="13" y="9"/>
                  <a:pt x="13" y="9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3" y="8"/>
                  <a:pt x="13" y="8"/>
                  <a:pt x="13" y="8"/>
                </a:cubicBezTo>
                <a:cubicBezTo>
                  <a:pt x="13" y="7"/>
                  <a:pt x="13" y="5"/>
                  <a:pt x="14" y="5"/>
                </a:cubicBezTo>
                <a:cubicBezTo>
                  <a:pt x="14" y="5"/>
                  <a:pt x="14" y="5"/>
                  <a:pt x="14" y="4"/>
                </a:cubicBezTo>
                <a:cubicBezTo>
                  <a:pt x="14" y="1"/>
                  <a:pt x="14" y="1"/>
                  <a:pt x="14" y="1"/>
                </a:cubicBezTo>
                <a:cubicBezTo>
                  <a:pt x="10" y="1"/>
                  <a:pt x="10" y="1"/>
                  <a:pt x="10" y="1"/>
                </a:cubicBezTo>
                <a:cubicBezTo>
                  <a:pt x="10" y="1"/>
                  <a:pt x="10" y="1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10" y="1"/>
                  <a:pt x="9" y="1"/>
                </a:cubicBezTo>
                <a:cubicBezTo>
                  <a:pt x="9" y="2"/>
                  <a:pt x="9" y="3"/>
                  <a:pt x="8" y="4"/>
                </a:cubicBezTo>
                <a:cubicBezTo>
                  <a:pt x="8" y="2"/>
                  <a:pt x="8" y="1"/>
                  <a:pt x="9" y="0"/>
                </a:cubicBezTo>
                <a:cubicBezTo>
                  <a:pt x="9" y="1"/>
                  <a:pt x="9" y="1"/>
                  <a:pt x="8" y="2"/>
                </a:cubicBezTo>
                <a:cubicBezTo>
                  <a:pt x="8" y="1"/>
                  <a:pt x="8" y="2"/>
                  <a:pt x="7" y="3"/>
                </a:cubicBezTo>
                <a:cubicBezTo>
                  <a:pt x="7" y="3"/>
                  <a:pt x="8" y="1"/>
                  <a:pt x="9" y="1"/>
                </a:cubicBezTo>
                <a:cubicBezTo>
                  <a:pt x="9" y="0"/>
                  <a:pt x="6" y="3"/>
                  <a:pt x="7" y="2"/>
                </a:cubicBezTo>
                <a:cubicBezTo>
                  <a:pt x="6" y="3"/>
                  <a:pt x="6" y="3"/>
                  <a:pt x="6" y="3"/>
                </a:cubicBezTo>
                <a:cubicBezTo>
                  <a:pt x="5" y="3"/>
                  <a:pt x="6" y="2"/>
                  <a:pt x="5" y="2"/>
                </a:cubicBezTo>
                <a:cubicBezTo>
                  <a:pt x="7" y="1"/>
                  <a:pt x="7" y="1"/>
                  <a:pt x="8" y="1"/>
                </a:cubicBezTo>
                <a:cubicBezTo>
                  <a:pt x="8" y="0"/>
                  <a:pt x="8" y="0"/>
                  <a:pt x="9" y="0"/>
                </a:cubicBezTo>
                <a:cubicBezTo>
                  <a:pt x="8" y="0"/>
                  <a:pt x="6" y="1"/>
                  <a:pt x="5" y="2"/>
                </a:cubicBezTo>
                <a:cubicBezTo>
                  <a:pt x="8" y="0"/>
                  <a:pt x="7" y="1"/>
                  <a:pt x="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26" name="Freeform 536"/>
          <p:cNvSpPr/>
          <p:nvPr/>
        </p:nvSpPr>
        <p:spPr bwMode="auto">
          <a:xfrm>
            <a:off x="1023938" y="4821238"/>
            <a:ext cx="7937" cy="6350"/>
          </a:xfrm>
          <a:custGeom>
            <a:avLst/>
            <a:gdLst>
              <a:gd name="T0" fmla="*/ 0 w 1"/>
              <a:gd name="T1" fmla="*/ 1 h 1"/>
              <a:gd name="T2" fmla="*/ 1 w 1"/>
              <a:gd name="T3" fmla="*/ 0 h 1"/>
              <a:gd name="T4" fmla="*/ 1 w 1"/>
              <a:gd name="T5" fmla="*/ 0 h 1"/>
              <a:gd name="T6" fmla="*/ 0 w 1"/>
              <a:gd name="T7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" h="1">
                <a:moveTo>
                  <a:pt x="0" y="1"/>
                </a:moveTo>
                <a:cubicBezTo>
                  <a:pt x="0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27" name="Freeform 537"/>
          <p:cNvSpPr/>
          <p:nvPr/>
        </p:nvSpPr>
        <p:spPr bwMode="auto">
          <a:xfrm>
            <a:off x="1009650" y="4827588"/>
            <a:ext cx="6350" cy="0"/>
          </a:xfrm>
          <a:custGeom>
            <a:avLst/>
            <a:gdLst>
              <a:gd name="T0" fmla="*/ 0 w 1"/>
              <a:gd name="T1" fmla="*/ 1 w 1"/>
              <a:gd name="T2" fmla="*/ 0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">
                <a:moveTo>
                  <a:pt x="0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28" name="Freeform 538"/>
          <p:cNvSpPr/>
          <p:nvPr/>
        </p:nvSpPr>
        <p:spPr bwMode="auto">
          <a:xfrm>
            <a:off x="993775" y="4859338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29" name="Freeform 539"/>
          <p:cNvSpPr/>
          <p:nvPr/>
        </p:nvSpPr>
        <p:spPr bwMode="auto">
          <a:xfrm>
            <a:off x="1023938" y="4821238"/>
            <a:ext cx="7937" cy="6350"/>
          </a:xfrm>
          <a:custGeom>
            <a:avLst/>
            <a:gdLst>
              <a:gd name="T0" fmla="*/ 1 w 1"/>
              <a:gd name="T1" fmla="*/ 0 h 1"/>
              <a:gd name="T2" fmla="*/ 0 w 1"/>
              <a:gd name="T3" fmla="*/ 1 h 1"/>
              <a:gd name="T4" fmla="*/ 1 w 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">
                <a:moveTo>
                  <a:pt x="1" y="0"/>
                </a:moveTo>
                <a:cubicBezTo>
                  <a:pt x="1" y="1"/>
                  <a:pt x="0" y="1"/>
                  <a:pt x="0" y="1"/>
                </a:cubicBezTo>
                <a:cubicBezTo>
                  <a:pt x="0" y="1"/>
                  <a:pt x="1" y="1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30" name="Freeform 540"/>
          <p:cNvSpPr/>
          <p:nvPr/>
        </p:nvSpPr>
        <p:spPr bwMode="auto">
          <a:xfrm>
            <a:off x="1031875" y="4827588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31" name="Freeform 541"/>
          <p:cNvSpPr/>
          <p:nvPr/>
        </p:nvSpPr>
        <p:spPr bwMode="auto">
          <a:xfrm>
            <a:off x="1016000" y="4821238"/>
            <a:ext cx="7937" cy="6350"/>
          </a:xfrm>
          <a:custGeom>
            <a:avLst/>
            <a:gdLst>
              <a:gd name="T0" fmla="*/ 5 w 5"/>
              <a:gd name="T1" fmla="*/ 0 h 4"/>
              <a:gd name="T2" fmla="*/ 5 w 5"/>
              <a:gd name="T3" fmla="*/ 4 h 4"/>
              <a:gd name="T4" fmla="*/ 0 w 5"/>
              <a:gd name="T5" fmla="*/ 4 h 4"/>
              <a:gd name="T6" fmla="*/ 5 w 5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" h="4">
                <a:moveTo>
                  <a:pt x="5" y="0"/>
                </a:moveTo>
                <a:lnTo>
                  <a:pt x="5" y="4"/>
                </a:lnTo>
                <a:lnTo>
                  <a:pt x="0" y="4"/>
                </a:lnTo>
                <a:lnTo>
                  <a:pt x="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32" name="Freeform 542"/>
          <p:cNvSpPr/>
          <p:nvPr/>
        </p:nvSpPr>
        <p:spPr bwMode="auto">
          <a:xfrm>
            <a:off x="925513" y="4821238"/>
            <a:ext cx="98425" cy="44450"/>
          </a:xfrm>
          <a:custGeom>
            <a:avLst/>
            <a:gdLst>
              <a:gd name="T0" fmla="*/ 4 w 13"/>
              <a:gd name="T1" fmla="*/ 1 h 6"/>
              <a:gd name="T2" fmla="*/ 3 w 13"/>
              <a:gd name="T3" fmla="*/ 2 h 6"/>
              <a:gd name="T4" fmla="*/ 2 w 13"/>
              <a:gd name="T5" fmla="*/ 3 h 6"/>
              <a:gd name="T6" fmla="*/ 4 w 13"/>
              <a:gd name="T7" fmla="*/ 3 h 6"/>
              <a:gd name="T8" fmla="*/ 6 w 13"/>
              <a:gd name="T9" fmla="*/ 2 h 6"/>
              <a:gd name="T10" fmla="*/ 2 w 13"/>
              <a:gd name="T11" fmla="*/ 4 h 6"/>
              <a:gd name="T12" fmla="*/ 1 w 13"/>
              <a:gd name="T13" fmla="*/ 5 h 6"/>
              <a:gd name="T14" fmla="*/ 3 w 13"/>
              <a:gd name="T15" fmla="*/ 4 h 6"/>
              <a:gd name="T16" fmla="*/ 1 w 13"/>
              <a:gd name="T17" fmla="*/ 5 h 6"/>
              <a:gd name="T18" fmla="*/ 8 w 13"/>
              <a:gd name="T19" fmla="*/ 3 h 6"/>
              <a:gd name="T20" fmla="*/ 4 w 13"/>
              <a:gd name="T21" fmla="*/ 4 h 6"/>
              <a:gd name="T22" fmla="*/ 3 w 13"/>
              <a:gd name="T23" fmla="*/ 5 h 6"/>
              <a:gd name="T24" fmla="*/ 2 w 13"/>
              <a:gd name="T25" fmla="*/ 6 h 6"/>
              <a:gd name="T26" fmla="*/ 2 w 13"/>
              <a:gd name="T27" fmla="*/ 6 h 6"/>
              <a:gd name="T28" fmla="*/ 3 w 13"/>
              <a:gd name="T29" fmla="*/ 5 h 6"/>
              <a:gd name="T30" fmla="*/ 4 w 13"/>
              <a:gd name="T31" fmla="*/ 5 h 6"/>
              <a:gd name="T32" fmla="*/ 8 w 13"/>
              <a:gd name="T33" fmla="*/ 3 h 6"/>
              <a:gd name="T34" fmla="*/ 11 w 13"/>
              <a:gd name="T35" fmla="*/ 2 h 6"/>
              <a:gd name="T36" fmla="*/ 8 w 13"/>
              <a:gd name="T37" fmla="*/ 3 h 6"/>
              <a:gd name="T38" fmla="*/ 10 w 13"/>
              <a:gd name="T39" fmla="*/ 2 h 6"/>
              <a:gd name="T40" fmla="*/ 8 w 13"/>
              <a:gd name="T41" fmla="*/ 3 h 6"/>
              <a:gd name="T42" fmla="*/ 10 w 13"/>
              <a:gd name="T43" fmla="*/ 2 h 6"/>
              <a:gd name="T44" fmla="*/ 8 w 13"/>
              <a:gd name="T45" fmla="*/ 2 h 6"/>
              <a:gd name="T46" fmla="*/ 9 w 13"/>
              <a:gd name="T47" fmla="*/ 2 h 6"/>
              <a:gd name="T48" fmla="*/ 5 w 13"/>
              <a:gd name="T49" fmla="*/ 3 h 6"/>
              <a:gd name="T50" fmla="*/ 7 w 13"/>
              <a:gd name="T51" fmla="*/ 3 h 6"/>
              <a:gd name="T52" fmla="*/ 9 w 13"/>
              <a:gd name="T53" fmla="*/ 2 h 6"/>
              <a:gd name="T54" fmla="*/ 6 w 13"/>
              <a:gd name="T55" fmla="*/ 3 h 6"/>
              <a:gd name="T56" fmla="*/ 10 w 13"/>
              <a:gd name="T57" fmla="*/ 1 h 6"/>
              <a:gd name="T58" fmla="*/ 8 w 13"/>
              <a:gd name="T59" fmla="*/ 2 h 6"/>
              <a:gd name="T60" fmla="*/ 10 w 13"/>
              <a:gd name="T61" fmla="*/ 1 h 6"/>
              <a:gd name="T62" fmla="*/ 4 w 13"/>
              <a:gd name="T63" fmla="*/ 3 h 6"/>
              <a:gd name="T64" fmla="*/ 9 w 13"/>
              <a:gd name="T65" fmla="*/ 1 h 6"/>
              <a:gd name="T66" fmla="*/ 9 w 13"/>
              <a:gd name="T67" fmla="*/ 1 h 6"/>
              <a:gd name="T68" fmla="*/ 10 w 13"/>
              <a:gd name="T69" fmla="*/ 1 h 6"/>
              <a:gd name="T70" fmla="*/ 9 w 13"/>
              <a:gd name="T71" fmla="*/ 1 h 6"/>
              <a:gd name="T72" fmla="*/ 8 w 13"/>
              <a:gd name="T73" fmla="*/ 1 h 6"/>
              <a:gd name="T74" fmla="*/ 7 w 13"/>
              <a:gd name="T75" fmla="*/ 1 h 6"/>
              <a:gd name="T76" fmla="*/ 7 w 13"/>
              <a:gd name="T77" fmla="*/ 1 h 6"/>
              <a:gd name="T78" fmla="*/ 8 w 13"/>
              <a:gd name="T79" fmla="*/ 1 h 6"/>
              <a:gd name="T80" fmla="*/ 6 w 13"/>
              <a:gd name="T81" fmla="*/ 1 h 6"/>
              <a:gd name="T82" fmla="*/ 6 w 13"/>
              <a:gd name="T83" fmla="*/ 1 h 6"/>
              <a:gd name="T84" fmla="*/ 6 w 13"/>
              <a:gd name="T85" fmla="*/ 1 h 6"/>
              <a:gd name="T86" fmla="*/ 5 w 13"/>
              <a:gd name="T87" fmla="*/ 1 h 6"/>
              <a:gd name="T88" fmla="*/ 4 w 13"/>
              <a:gd name="T89" fmla="*/ 1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3" h="6">
                <a:moveTo>
                  <a:pt x="4" y="1"/>
                </a:moveTo>
                <a:cubicBezTo>
                  <a:pt x="4" y="1"/>
                  <a:pt x="3" y="2"/>
                  <a:pt x="3" y="2"/>
                </a:cubicBezTo>
                <a:cubicBezTo>
                  <a:pt x="2" y="2"/>
                  <a:pt x="3" y="2"/>
                  <a:pt x="2" y="3"/>
                </a:cubicBezTo>
                <a:cubicBezTo>
                  <a:pt x="2" y="3"/>
                  <a:pt x="3" y="3"/>
                  <a:pt x="4" y="3"/>
                </a:cubicBezTo>
                <a:cubicBezTo>
                  <a:pt x="5" y="2"/>
                  <a:pt x="6" y="2"/>
                  <a:pt x="6" y="2"/>
                </a:cubicBezTo>
                <a:cubicBezTo>
                  <a:pt x="2" y="4"/>
                  <a:pt x="2" y="4"/>
                  <a:pt x="2" y="4"/>
                </a:cubicBezTo>
                <a:cubicBezTo>
                  <a:pt x="2" y="4"/>
                  <a:pt x="1" y="4"/>
                  <a:pt x="1" y="5"/>
                </a:cubicBezTo>
                <a:cubicBezTo>
                  <a:pt x="1" y="5"/>
                  <a:pt x="0" y="6"/>
                  <a:pt x="3" y="4"/>
                </a:cubicBezTo>
                <a:cubicBezTo>
                  <a:pt x="3" y="5"/>
                  <a:pt x="2" y="5"/>
                  <a:pt x="1" y="5"/>
                </a:cubicBezTo>
                <a:cubicBezTo>
                  <a:pt x="1" y="5"/>
                  <a:pt x="10" y="2"/>
                  <a:pt x="8" y="3"/>
                </a:cubicBezTo>
                <a:cubicBezTo>
                  <a:pt x="6" y="3"/>
                  <a:pt x="5" y="4"/>
                  <a:pt x="4" y="4"/>
                </a:cubicBezTo>
                <a:cubicBezTo>
                  <a:pt x="4" y="4"/>
                  <a:pt x="4" y="5"/>
                  <a:pt x="3" y="5"/>
                </a:cubicBezTo>
                <a:cubicBezTo>
                  <a:pt x="3" y="5"/>
                  <a:pt x="2" y="5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3" y="5"/>
                </a:cubicBezTo>
                <a:cubicBezTo>
                  <a:pt x="4" y="5"/>
                  <a:pt x="4" y="5"/>
                  <a:pt x="4" y="5"/>
                </a:cubicBezTo>
                <a:cubicBezTo>
                  <a:pt x="6" y="4"/>
                  <a:pt x="7" y="3"/>
                  <a:pt x="8" y="3"/>
                </a:cubicBezTo>
                <a:cubicBezTo>
                  <a:pt x="8" y="3"/>
                  <a:pt x="9" y="2"/>
                  <a:pt x="11" y="2"/>
                </a:cubicBezTo>
                <a:cubicBezTo>
                  <a:pt x="9" y="2"/>
                  <a:pt x="10" y="2"/>
                  <a:pt x="8" y="3"/>
                </a:cubicBezTo>
                <a:cubicBezTo>
                  <a:pt x="9" y="2"/>
                  <a:pt x="9" y="3"/>
                  <a:pt x="10" y="2"/>
                </a:cubicBezTo>
                <a:cubicBezTo>
                  <a:pt x="8" y="3"/>
                  <a:pt x="8" y="3"/>
                  <a:pt x="8" y="3"/>
                </a:cubicBezTo>
                <a:cubicBezTo>
                  <a:pt x="9" y="2"/>
                  <a:pt x="10" y="2"/>
                  <a:pt x="10" y="2"/>
                </a:cubicBezTo>
                <a:cubicBezTo>
                  <a:pt x="9" y="2"/>
                  <a:pt x="8" y="3"/>
                  <a:pt x="8" y="2"/>
                </a:cubicBezTo>
                <a:cubicBezTo>
                  <a:pt x="9" y="2"/>
                  <a:pt x="9" y="2"/>
                  <a:pt x="9" y="2"/>
                </a:cubicBezTo>
                <a:cubicBezTo>
                  <a:pt x="8" y="3"/>
                  <a:pt x="9" y="2"/>
                  <a:pt x="5" y="3"/>
                </a:cubicBezTo>
                <a:cubicBezTo>
                  <a:pt x="5" y="3"/>
                  <a:pt x="6" y="3"/>
                  <a:pt x="7" y="3"/>
                </a:cubicBezTo>
                <a:cubicBezTo>
                  <a:pt x="8" y="2"/>
                  <a:pt x="9" y="2"/>
                  <a:pt x="9" y="2"/>
                </a:cubicBezTo>
                <a:cubicBezTo>
                  <a:pt x="6" y="3"/>
                  <a:pt x="6" y="3"/>
                  <a:pt x="6" y="3"/>
                </a:cubicBezTo>
                <a:cubicBezTo>
                  <a:pt x="8" y="2"/>
                  <a:pt x="13" y="0"/>
                  <a:pt x="10" y="1"/>
                </a:cubicBezTo>
                <a:cubicBezTo>
                  <a:pt x="10" y="1"/>
                  <a:pt x="9" y="2"/>
                  <a:pt x="8" y="2"/>
                </a:cubicBezTo>
                <a:cubicBezTo>
                  <a:pt x="7" y="2"/>
                  <a:pt x="10" y="1"/>
                  <a:pt x="10" y="1"/>
                </a:cubicBezTo>
                <a:cubicBezTo>
                  <a:pt x="8" y="2"/>
                  <a:pt x="6" y="3"/>
                  <a:pt x="4" y="3"/>
                </a:cubicBezTo>
                <a:cubicBezTo>
                  <a:pt x="7" y="2"/>
                  <a:pt x="4" y="3"/>
                  <a:pt x="9" y="1"/>
                </a:cubicBezTo>
                <a:cubicBezTo>
                  <a:pt x="10" y="1"/>
                  <a:pt x="8" y="2"/>
                  <a:pt x="9" y="1"/>
                </a:cubicBezTo>
                <a:cubicBezTo>
                  <a:pt x="10" y="1"/>
                  <a:pt x="10" y="1"/>
                  <a:pt x="10" y="1"/>
                </a:cubicBezTo>
                <a:cubicBezTo>
                  <a:pt x="7" y="1"/>
                  <a:pt x="11" y="0"/>
                  <a:pt x="9" y="1"/>
                </a:cubicBezTo>
                <a:cubicBezTo>
                  <a:pt x="8" y="1"/>
                  <a:pt x="8" y="1"/>
                  <a:pt x="8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1"/>
                  <a:pt x="8" y="1"/>
                  <a:pt x="8" y="1"/>
                </a:cubicBezTo>
                <a:cubicBezTo>
                  <a:pt x="6" y="1"/>
                  <a:pt x="6" y="1"/>
                  <a:pt x="6" y="1"/>
                </a:cubicBezTo>
                <a:cubicBezTo>
                  <a:pt x="5" y="1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1"/>
                  <a:pt x="6" y="1"/>
                  <a:pt x="5" y="1"/>
                </a:cubicBezTo>
                <a:cubicBezTo>
                  <a:pt x="5" y="1"/>
                  <a:pt x="4" y="1"/>
                  <a:pt x="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33" name="Freeform 543"/>
          <p:cNvSpPr/>
          <p:nvPr/>
        </p:nvSpPr>
        <p:spPr bwMode="auto">
          <a:xfrm>
            <a:off x="993775" y="4835526"/>
            <a:ext cx="7937" cy="0"/>
          </a:xfrm>
          <a:custGeom>
            <a:avLst/>
            <a:gdLst>
              <a:gd name="T0" fmla="*/ 1 w 1"/>
              <a:gd name="T1" fmla="*/ 0 w 1"/>
              <a:gd name="T2" fmla="*/ 1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">
                <a:moveTo>
                  <a:pt x="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34" name="Freeform 544"/>
          <p:cNvSpPr/>
          <p:nvPr/>
        </p:nvSpPr>
        <p:spPr bwMode="auto">
          <a:xfrm>
            <a:off x="963613" y="4775201"/>
            <a:ext cx="68262" cy="46038"/>
          </a:xfrm>
          <a:custGeom>
            <a:avLst/>
            <a:gdLst>
              <a:gd name="T0" fmla="*/ 4 w 9"/>
              <a:gd name="T1" fmla="*/ 5 h 6"/>
              <a:gd name="T2" fmla="*/ 6 w 9"/>
              <a:gd name="T3" fmla="*/ 5 h 6"/>
              <a:gd name="T4" fmla="*/ 3 w 9"/>
              <a:gd name="T5" fmla="*/ 5 h 6"/>
              <a:gd name="T6" fmla="*/ 3 w 9"/>
              <a:gd name="T7" fmla="*/ 4 h 6"/>
              <a:gd name="T8" fmla="*/ 5 w 9"/>
              <a:gd name="T9" fmla="*/ 5 h 6"/>
              <a:gd name="T10" fmla="*/ 6 w 9"/>
              <a:gd name="T11" fmla="*/ 5 h 6"/>
              <a:gd name="T12" fmla="*/ 4 w 9"/>
              <a:gd name="T13" fmla="*/ 4 h 6"/>
              <a:gd name="T14" fmla="*/ 4 w 9"/>
              <a:gd name="T15" fmla="*/ 3 h 6"/>
              <a:gd name="T16" fmla="*/ 4 w 9"/>
              <a:gd name="T17" fmla="*/ 4 h 6"/>
              <a:gd name="T18" fmla="*/ 6 w 9"/>
              <a:gd name="T19" fmla="*/ 4 h 6"/>
              <a:gd name="T20" fmla="*/ 4 w 9"/>
              <a:gd name="T21" fmla="*/ 0 h 6"/>
              <a:gd name="T22" fmla="*/ 4 w 9"/>
              <a:gd name="T23" fmla="*/ 1 h 6"/>
              <a:gd name="T24" fmla="*/ 5 w 9"/>
              <a:gd name="T25" fmla="*/ 2 h 6"/>
              <a:gd name="T26" fmla="*/ 5 w 9"/>
              <a:gd name="T27" fmla="*/ 2 h 6"/>
              <a:gd name="T28" fmla="*/ 4 w 9"/>
              <a:gd name="T29" fmla="*/ 1 h 6"/>
              <a:gd name="T30" fmla="*/ 2 w 9"/>
              <a:gd name="T31" fmla="*/ 3 h 6"/>
              <a:gd name="T32" fmla="*/ 0 w 9"/>
              <a:gd name="T33" fmla="*/ 6 h 6"/>
              <a:gd name="T34" fmla="*/ 1 w 9"/>
              <a:gd name="T35" fmla="*/ 5 h 6"/>
              <a:gd name="T36" fmla="*/ 2 w 9"/>
              <a:gd name="T37" fmla="*/ 6 h 6"/>
              <a:gd name="T38" fmla="*/ 3 w 9"/>
              <a:gd name="T39" fmla="*/ 6 h 6"/>
              <a:gd name="T40" fmla="*/ 4 w 9"/>
              <a:gd name="T41" fmla="*/ 6 h 6"/>
              <a:gd name="T42" fmla="*/ 3 w 9"/>
              <a:gd name="T43" fmla="*/ 6 h 6"/>
              <a:gd name="T44" fmla="*/ 6 w 9"/>
              <a:gd name="T45" fmla="*/ 6 h 6"/>
              <a:gd name="T46" fmla="*/ 7 w 9"/>
              <a:gd name="T47" fmla="*/ 6 h 6"/>
              <a:gd name="T48" fmla="*/ 7 w 9"/>
              <a:gd name="T49" fmla="*/ 6 h 6"/>
              <a:gd name="T50" fmla="*/ 6 w 9"/>
              <a:gd name="T51" fmla="*/ 6 h 6"/>
              <a:gd name="T52" fmla="*/ 4 w 9"/>
              <a:gd name="T53" fmla="*/ 5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9" h="6">
                <a:moveTo>
                  <a:pt x="4" y="5"/>
                </a:moveTo>
                <a:cubicBezTo>
                  <a:pt x="5" y="5"/>
                  <a:pt x="5" y="5"/>
                  <a:pt x="6" y="5"/>
                </a:cubicBezTo>
                <a:cubicBezTo>
                  <a:pt x="5" y="5"/>
                  <a:pt x="4" y="5"/>
                  <a:pt x="3" y="5"/>
                </a:cubicBezTo>
                <a:cubicBezTo>
                  <a:pt x="4" y="5"/>
                  <a:pt x="3" y="4"/>
                  <a:pt x="3" y="4"/>
                </a:cubicBezTo>
                <a:cubicBezTo>
                  <a:pt x="3" y="4"/>
                  <a:pt x="5" y="5"/>
                  <a:pt x="5" y="5"/>
                </a:cubicBezTo>
                <a:cubicBezTo>
                  <a:pt x="5" y="5"/>
                  <a:pt x="6" y="5"/>
                  <a:pt x="6" y="5"/>
                </a:cubicBezTo>
                <a:cubicBezTo>
                  <a:pt x="5" y="5"/>
                  <a:pt x="6" y="4"/>
                  <a:pt x="4" y="4"/>
                </a:cubicBezTo>
                <a:cubicBezTo>
                  <a:pt x="4" y="4"/>
                  <a:pt x="3" y="3"/>
                  <a:pt x="4" y="3"/>
                </a:cubicBezTo>
                <a:cubicBezTo>
                  <a:pt x="5" y="3"/>
                  <a:pt x="5" y="3"/>
                  <a:pt x="4" y="4"/>
                </a:cubicBezTo>
                <a:cubicBezTo>
                  <a:pt x="6" y="4"/>
                  <a:pt x="5" y="4"/>
                  <a:pt x="6" y="4"/>
                </a:cubicBezTo>
                <a:cubicBezTo>
                  <a:pt x="5" y="3"/>
                  <a:pt x="7" y="1"/>
                  <a:pt x="4" y="0"/>
                </a:cubicBezTo>
                <a:cubicBezTo>
                  <a:pt x="3" y="0"/>
                  <a:pt x="4" y="0"/>
                  <a:pt x="4" y="1"/>
                </a:cubicBezTo>
                <a:cubicBezTo>
                  <a:pt x="5" y="0"/>
                  <a:pt x="5" y="1"/>
                  <a:pt x="5" y="2"/>
                </a:cubicBezTo>
                <a:cubicBezTo>
                  <a:pt x="5" y="2"/>
                  <a:pt x="5" y="3"/>
                  <a:pt x="5" y="2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2"/>
                  <a:pt x="2" y="3"/>
                </a:cubicBezTo>
                <a:cubicBezTo>
                  <a:pt x="1" y="4"/>
                  <a:pt x="0" y="5"/>
                  <a:pt x="0" y="6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6"/>
                  <a:pt x="2" y="6"/>
                </a:cubicBezTo>
                <a:cubicBezTo>
                  <a:pt x="2" y="6"/>
                  <a:pt x="2" y="6"/>
                  <a:pt x="3" y="6"/>
                </a:cubicBezTo>
                <a:cubicBezTo>
                  <a:pt x="4" y="6"/>
                  <a:pt x="4" y="6"/>
                  <a:pt x="4" y="6"/>
                </a:cubicBezTo>
                <a:cubicBezTo>
                  <a:pt x="4" y="6"/>
                  <a:pt x="4" y="6"/>
                  <a:pt x="3" y="6"/>
                </a:cubicBezTo>
                <a:cubicBezTo>
                  <a:pt x="4" y="6"/>
                  <a:pt x="5" y="6"/>
                  <a:pt x="6" y="6"/>
                </a:cubicBezTo>
                <a:cubicBezTo>
                  <a:pt x="6" y="6"/>
                  <a:pt x="5" y="6"/>
                  <a:pt x="7" y="6"/>
                </a:cubicBezTo>
                <a:cubicBezTo>
                  <a:pt x="9" y="6"/>
                  <a:pt x="5" y="6"/>
                  <a:pt x="7" y="6"/>
                </a:cubicBezTo>
                <a:cubicBezTo>
                  <a:pt x="7" y="6"/>
                  <a:pt x="6" y="6"/>
                  <a:pt x="6" y="6"/>
                </a:cubicBezTo>
                <a:cubicBezTo>
                  <a:pt x="5" y="5"/>
                  <a:pt x="4" y="5"/>
                  <a:pt x="4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35" name="Freeform 545"/>
          <p:cNvSpPr/>
          <p:nvPr/>
        </p:nvSpPr>
        <p:spPr bwMode="auto">
          <a:xfrm>
            <a:off x="985838" y="4821238"/>
            <a:ext cx="15875" cy="0"/>
          </a:xfrm>
          <a:custGeom>
            <a:avLst/>
            <a:gdLst>
              <a:gd name="T0" fmla="*/ 10 w 10"/>
              <a:gd name="T1" fmla="*/ 0 w 10"/>
              <a:gd name="T2" fmla="*/ 5 w 10"/>
              <a:gd name="T3" fmla="*/ 10 w 10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10">
                <a:moveTo>
                  <a:pt x="10" y="0"/>
                </a:moveTo>
                <a:lnTo>
                  <a:pt x="0" y="0"/>
                </a:lnTo>
                <a:lnTo>
                  <a:pt x="5" y="0"/>
                </a:lnTo>
                <a:lnTo>
                  <a:pt x="1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36" name="Freeform 546"/>
          <p:cNvSpPr/>
          <p:nvPr/>
        </p:nvSpPr>
        <p:spPr bwMode="auto">
          <a:xfrm>
            <a:off x="955675" y="4821238"/>
            <a:ext cx="15875" cy="0"/>
          </a:xfrm>
          <a:custGeom>
            <a:avLst/>
            <a:gdLst>
              <a:gd name="T0" fmla="*/ 0 w 2"/>
              <a:gd name="T1" fmla="*/ 1 w 2"/>
              <a:gd name="T2" fmla="*/ 0 w 2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2">
                <a:moveTo>
                  <a:pt x="0" y="0"/>
                </a:moveTo>
                <a:cubicBezTo>
                  <a:pt x="1" y="0"/>
                  <a:pt x="1" y="0"/>
                  <a:pt x="1" y="0"/>
                </a:cubicBezTo>
                <a:cubicBezTo>
                  <a:pt x="2" y="0"/>
                  <a:pt x="1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37" name="Freeform 547"/>
          <p:cNvSpPr/>
          <p:nvPr/>
        </p:nvSpPr>
        <p:spPr bwMode="auto">
          <a:xfrm>
            <a:off x="1009650" y="4797426"/>
            <a:ext cx="6350" cy="7938"/>
          </a:xfrm>
          <a:custGeom>
            <a:avLst/>
            <a:gdLst>
              <a:gd name="T0" fmla="*/ 1 w 1"/>
              <a:gd name="T1" fmla="*/ 1 h 1"/>
              <a:gd name="T2" fmla="*/ 1 w 1"/>
              <a:gd name="T3" fmla="*/ 0 h 1"/>
              <a:gd name="T4" fmla="*/ 0 w 1"/>
              <a:gd name="T5" fmla="*/ 0 h 1"/>
              <a:gd name="T6" fmla="*/ 1 w 1"/>
              <a:gd name="T7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" h="1">
                <a:moveTo>
                  <a:pt x="1" y="1"/>
                </a:move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0"/>
                </a:cubicBezTo>
                <a:cubicBezTo>
                  <a:pt x="1" y="1"/>
                  <a:pt x="1" y="1"/>
                  <a:pt x="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38" name="Freeform 548"/>
          <p:cNvSpPr/>
          <p:nvPr/>
        </p:nvSpPr>
        <p:spPr bwMode="auto">
          <a:xfrm>
            <a:off x="993775" y="4759326"/>
            <a:ext cx="22225" cy="30163"/>
          </a:xfrm>
          <a:custGeom>
            <a:avLst/>
            <a:gdLst>
              <a:gd name="T0" fmla="*/ 1 w 3"/>
              <a:gd name="T1" fmla="*/ 0 h 4"/>
              <a:gd name="T2" fmla="*/ 0 w 3"/>
              <a:gd name="T3" fmla="*/ 2 h 4"/>
              <a:gd name="T4" fmla="*/ 3 w 3"/>
              <a:gd name="T5" fmla="*/ 4 h 4"/>
              <a:gd name="T6" fmla="*/ 1 w 3"/>
              <a:gd name="T7" fmla="*/ 2 h 4"/>
              <a:gd name="T8" fmla="*/ 2 w 3"/>
              <a:gd name="T9" fmla="*/ 1 h 4"/>
              <a:gd name="T10" fmla="*/ 1 w 3"/>
              <a:gd name="T11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" h="4">
                <a:moveTo>
                  <a:pt x="1" y="0"/>
                </a:moveTo>
                <a:cubicBezTo>
                  <a:pt x="1" y="1"/>
                  <a:pt x="1" y="1"/>
                  <a:pt x="0" y="2"/>
                </a:cubicBezTo>
                <a:cubicBezTo>
                  <a:pt x="1" y="3"/>
                  <a:pt x="2" y="3"/>
                  <a:pt x="3" y="4"/>
                </a:cubicBezTo>
                <a:cubicBezTo>
                  <a:pt x="3" y="3"/>
                  <a:pt x="2" y="2"/>
                  <a:pt x="1" y="2"/>
                </a:cubicBezTo>
                <a:cubicBezTo>
                  <a:pt x="2" y="2"/>
                  <a:pt x="2" y="1"/>
                  <a:pt x="2" y="1"/>
                </a:cubicBezTo>
                <a:cubicBezTo>
                  <a:pt x="2" y="1"/>
                  <a:pt x="1" y="0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39" name="Freeform 549"/>
          <p:cNvSpPr/>
          <p:nvPr/>
        </p:nvSpPr>
        <p:spPr bwMode="auto">
          <a:xfrm>
            <a:off x="977900" y="4637088"/>
            <a:ext cx="76200" cy="138113"/>
          </a:xfrm>
          <a:custGeom>
            <a:avLst/>
            <a:gdLst>
              <a:gd name="T0" fmla="*/ 8 w 10"/>
              <a:gd name="T1" fmla="*/ 15 h 18"/>
              <a:gd name="T2" fmla="*/ 8 w 10"/>
              <a:gd name="T3" fmla="*/ 14 h 18"/>
              <a:gd name="T4" fmla="*/ 8 w 10"/>
              <a:gd name="T5" fmla="*/ 15 h 18"/>
              <a:gd name="T6" fmla="*/ 9 w 10"/>
              <a:gd name="T7" fmla="*/ 14 h 18"/>
              <a:gd name="T8" fmla="*/ 8 w 10"/>
              <a:gd name="T9" fmla="*/ 14 h 18"/>
              <a:gd name="T10" fmla="*/ 8 w 10"/>
              <a:gd name="T11" fmla="*/ 12 h 18"/>
              <a:gd name="T12" fmla="*/ 7 w 10"/>
              <a:gd name="T13" fmla="*/ 12 h 18"/>
              <a:gd name="T14" fmla="*/ 9 w 10"/>
              <a:gd name="T15" fmla="*/ 10 h 18"/>
              <a:gd name="T16" fmla="*/ 6 w 10"/>
              <a:gd name="T17" fmla="*/ 11 h 18"/>
              <a:gd name="T18" fmla="*/ 7 w 10"/>
              <a:gd name="T19" fmla="*/ 9 h 18"/>
              <a:gd name="T20" fmla="*/ 7 w 10"/>
              <a:gd name="T21" fmla="*/ 9 h 18"/>
              <a:gd name="T22" fmla="*/ 7 w 10"/>
              <a:gd name="T23" fmla="*/ 8 h 18"/>
              <a:gd name="T24" fmla="*/ 9 w 10"/>
              <a:gd name="T25" fmla="*/ 7 h 18"/>
              <a:gd name="T26" fmla="*/ 8 w 10"/>
              <a:gd name="T27" fmla="*/ 6 h 18"/>
              <a:gd name="T28" fmla="*/ 9 w 10"/>
              <a:gd name="T29" fmla="*/ 6 h 18"/>
              <a:gd name="T30" fmla="*/ 5 w 10"/>
              <a:gd name="T31" fmla="*/ 3 h 18"/>
              <a:gd name="T32" fmla="*/ 6 w 10"/>
              <a:gd name="T33" fmla="*/ 2 h 18"/>
              <a:gd name="T34" fmla="*/ 4 w 10"/>
              <a:gd name="T35" fmla="*/ 4 h 18"/>
              <a:gd name="T36" fmla="*/ 3 w 10"/>
              <a:gd name="T37" fmla="*/ 3 h 18"/>
              <a:gd name="T38" fmla="*/ 4 w 10"/>
              <a:gd name="T39" fmla="*/ 2 h 18"/>
              <a:gd name="T40" fmla="*/ 3 w 10"/>
              <a:gd name="T41" fmla="*/ 2 h 18"/>
              <a:gd name="T42" fmla="*/ 4 w 10"/>
              <a:gd name="T43" fmla="*/ 0 h 18"/>
              <a:gd name="T44" fmla="*/ 1 w 10"/>
              <a:gd name="T45" fmla="*/ 2 h 18"/>
              <a:gd name="T46" fmla="*/ 1 w 10"/>
              <a:gd name="T47" fmla="*/ 1 h 18"/>
              <a:gd name="T48" fmla="*/ 0 w 10"/>
              <a:gd name="T49" fmla="*/ 4 h 18"/>
              <a:gd name="T50" fmla="*/ 3 w 10"/>
              <a:gd name="T51" fmla="*/ 6 h 18"/>
              <a:gd name="T52" fmla="*/ 5 w 10"/>
              <a:gd name="T53" fmla="*/ 5 h 18"/>
              <a:gd name="T54" fmla="*/ 4 w 10"/>
              <a:gd name="T55" fmla="*/ 7 h 18"/>
              <a:gd name="T56" fmla="*/ 5 w 10"/>
              <a:gd name="T57" fmla="*/ 6 h 18"/>
              <a:gd name="T58" fmla="*/ 4 w 10"/>
              <a:gd name="T59" fmla="*/ 7 h 18"/>
              <a:gd name="T60" fmla="*/ 6 w 10"/>
              <a:gd name="T61" fmla="*/ 7 h 18"/>
              <a:gd name="T62" fmla="*/ 5 w 10"/>
              <a:gd name="T63" fmla="*/ 7 h 18"/>
              <a:gd name="T64" fmla="*/ 4 w 10"/>
              <a:gd name="T65" fmla="*/ 8 h 18"/>
              <a:gd name="T66" fmla="*/ 5 w 10"/>
              <a:gd name="T67" fmla="*/ 13 h 18"/>
              <a:gd name="T68" fmla="*/ 7 w 10"/>
              <a:gd name="T69" fmla="*/ 14 h 18"/>
              <a:gd name="T70" fmla="*/ 6 w 10"/>
              <a:gd name="T71" fmla="*/ 16 h 18"/>
              <a:gd name="T72" fmla="*/ 7 w 10"/>
              <a:gd name="T73" fmla="*/ 17 h 18"/>
              <a:gd name="T74" fmla="*/ 4 w 10"/>
              <a:gd name="T75" fmla="*/ 16 h 18"/>
              <a:gd name="T76" fmla="*/ 4 w 10"/>
              <a:gd name="T77" fmla="*/ 16 h 18"/>
              <a:gd name="T78" fmla="*/ 5 w 10"/>
              <a:gd name="T79" fmla="*/ 16 h 18"/>
              <a:gd name="T80" fmla="*/ 4 w 10"/>
              <a:gd name="T81" fmla="*/ 17 h 18"/>
              <a:gd name="T82" fmla="*/ 7 w 10"/>
              <a:gd name="T83" fmla="*/ 18 h 18"/>
              <a:gd name="T84" fmla="*/ 9 w 10"/>
              <a:gd name="T85" fmla="*/ 16 h 18"/>
              <a:gd name="T86" fmla="*/ 8 w 10"/>
              <a:gd name="T87" fmla="*/ 15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" h="18">
                <a:moveTo>
                  <a:pt x="8" y="15"/>
                </a:moveTo>
                <a:cubicBezTo>
                  <a:pt x="8" y="15"/>
                  <a:pt x="7" y="14"/>
                  <a:pt x="8" y="14"/>
                </a:cubicBezTo>
                <a:cubicBezTo>
                  <a:pt x="8" y="14"/>
                  <a:pt x="8" y="15"/>
                  <a:pt x="8" y="15"/>
                </a:cubicBezTo>
                <a:cubicBezTo>
                  <a:pt x="10" y="15"/>
                  <a:pt x="8" y="14"/>
                  <a:pt x="9" y="14"/>
                </a:cubicBezTo>
                <a:cubicBezTo>
                  <a:pt x="9" y="14"/>
                  <a:pt x="9" y="14"/>
                  <a:pt x="8" y="14"/>
                </a:cubicBezTo>
                <a:cubicBezTo>
                  <a:pt x="9" y="13"/>
                  <a:pt x="7" y="13"/>
                  <a:pt x="8" y="12"/>
                </a:cubicBezTo>
                <a:cubicBezTo>
                  <a:pt x="8" y="12"/>
                  <a:pt x="8" y="12"/>
                  <a:pt x="7" y="12"/>
                </a:cubicBezTo>
                <a:cubicBezTo>
                  <a:pt x="8" y="11"/>
                  <a:pt x="8" y="11"/>
                  <a:pt x="9" y="10"/>
                </a:cubicBezTo>
                <a:cubicBezTo>
                  <a:pt x="9" y="10"/>
                  <a:pt x="8" y="11"/>
                  <a:pt x="6" y="11"/>
                </a:cubicBezTo>
                <a:cubicBezTo>
                  <a:pt x="8" y="9"/>
                  <a:pt x="6" y="10"/>
                  <a:pt x="7" y="9"/>
                </a:cubicBezTo>
                <a:cubicBezTo>
                  <a:pt x="7" y="9"/>
                  <a:pt x="8" y="9"/>
                  <a:pt x="7" y="9"/>
                </a:cubicBezTo>
                <a:cubicBezTo>
                  <a:pt x="9" y="9"/>
                  <a:pt x="7" y="8"/>
                  <a:pt x="7" y="8"/>
                </a:cubicBezTo>
                <a:cubicBezTo>
                  <a:pt x="9" y="7"/>
                  <a:pt x="9" y="7"/>
                  <a:pt x="9" y="7"/>
                </a:cubicBezTo>
                <a:cubicBezTo>
                  <a:pt x="8" y="7"/>
                  <a:pt x="7" y="7"/>
                  <a:pt x="8" y="6"/>
                </a:cubicBezTo>
                <a:cubicBezTo>
                  <a:pt x="9" y="6"/>
                  <a:pt x="9" y="6"/>
                  <a:pt x="9" y="6"/>
                </a:cubicBezTo>
                <a:cubicBezTo>
                  <a:pt x="7" y="5"/>
                  <a:pt x="7" y="3"/>
                  <a:pt x="5" y="3"/>
                </a:cubicBezTo>
                <a:cubicBezTo>
                  <a:pt x="6" y="2"/>
                  <a:pt x="6" y="2"/>
                  <a:pt x="6" y="2"/>
                </a:cubicBezTo>
                <a:cubicBezTo>
                  <a:pt x="4" y="2"/>
                  <a:pt x="6" y="3"/>
                  <a:pt x="4" y="4"/>
                </a:cubicBezTo>
                <a:cubicBezTo>
                  <a:pt x="6" y="2"/>
                  <a:pt x="3" y="5"/>
                  <a:pt x="3" y="3"/>
                </a:cubicBezTo>
                <a:cubicBezTo>
                  <a:pt x="3" y="2"/>
                  <a:pt x="4" y="3"/>
                  <a:pt x="4" y="2"/>
                </a:cubicBezTo>
                <a:cubicBezTo>
                  <a:pt x="4" y="3"/>
                  <a:pt x="4" y="2"/>
                  <a:pt x="3" y="2"/>
                </a:cubicBezTo>
                <a:cubicBezTo>
                  <a:pt x="4" y="1"/>
                  <a:pt x="3" y="2"/>
                  <a:pt x="4" y="0"/>
                </a:cubicBezTo>
                <a:cubicBezTo>
                  <a:pt x="3" y="0"/>
                  <a:pt x="1" y="2"/>
                  <a:pt x="1" y="2"/>
                </a:cubicBezTo>
                <a:cubicBezTo>
                  <a:pt x="1" y="1"/>
                  <a:pt x="1" y="1"/>
                  <a:pt x="1" y="1"/>
                </a:cubicBezTo>
                <a:cubicBezTo>
                  <a:pt x="1" y="2"/>
                  <a:pt x="0" y="3"/>
                  <a:pt x="0" y="4"/>
                </a:cubicBezTo>
                <a:cubicBezTo>
                  <a:pt x="1" y="4"/>
                  <a:pt x="3" y="4"/>
                  <a:pt x="3" y="6"/>
                </a:cubicBezTo>
                <a:cubicBezTo>
                  <a:pt x="5" y="5"/>
                  <a:pt x="4" y="6"/>
                  <a:pt x="5" y="5"/>
                </a:cubicBezTo>
                <a:cubicBezTo>
                  <a:pt x="5" y="6"/>
                  <a:pt x="4" y="6"/>
                  <a:pt x="4" y="7"/>
                </a:cubicBezTo>
                <a:cubicBezTo>
                  <a:pt x="5" y="7"/>
                  <a:pt x="5" y="6"/>
                  <a:pt x="5" y="6"/>
                </a:cubicBezTo>
                <a:cubicBezTo>
                  <a:pt x="6" y="6"/>
                  <a:pt x="5" y="7"/>
                  <a:pt x="4" y="7"/>
                </a:cubicBezTo>
                <a:cubicBezTo>
                  <a:pt x="5" y="7"/>
                  <a:pt x="5" y="7"/>
                  <a:pt x="6" y="7"/>
                </a:cubicBezTo>
                <a:cubicBezTo>
                  <a:pt x="6" y="7"/>
                  <a:pt x="5" y="7"/>
                  <a:pt x="5" y="7"/>
                </a:cubicBezTo>
                <a:cubicBezTo>
                  <a:pt x="5" y="7"/>
                  <a:pt x="4" y="8"/>
                  <a:pt x="4" y="8"/>
                </a:cubicBezTo>
                <a:cubicBezTo>
                  <a:pt x="5" y="9"/>
                  <a:pt x="7" y="12"/>
                  <a:pt x="5" y="13"/>
                </a:cubicBezTo>
                <a:cubicBezTo>
                  <a:pt x="7" y="14"/>
                  <a:pt x="7" y="14"/>
                  <a:pt x="7" y="14"/>
                </a:cubicBezTo>
                <a:cubicBezTo>
                  <a:pt x="6" y="14"/>
                  <a:pt x="9" y="16"/>
                  <a:pt x="6" y="16"/>
                </a:cubicBezTo>
                <a:cubicBezTo>
                  <a:pt x="7" y="17"/>
                  <a:pt x="7" y="17"/>
                  <a:pt x="7" y="17"/>
                </a:cubicBezTo>
                <a:cubicBezTo>
                  <a:pt x="6" y="16"/>
                  <a:pt x="5" y="16"/>
                  <a:pt x="4" y="16"/>
                </a:cubicBezTo>
                <a:cubicBezTo>
                  <a:pt x="4" y="16"/>
                  <a:pt x="4" y="16"/>
                  <a:pt x="4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6" y="17"/>
                  <a:pt x="5" y="17"/>
                  <a:pt x="4" y="17"/>
                </a:cubicBezTo>
                <a:cubicBezTo>
                  <a:pt x="5" y="18"/>
                  <a:pt x="6" y="17"/>
                  <a:pt x="7" y="18"/>
                </a:cubicBezTo>
                <a:cubicBezTo>
                  <a:pt x="6" y="16"/>
                  <a:pt x="10" y="18"/>
                  <a:pt x="9" y="16"/>
                </a:cubicBezTo>
                <a:cubicBezTo>
                  <a:pt x="9" y="15"/>
                  <a:pt x="8" y="16"/>
                  <a:pt x="8" y="1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0" name="Freeform 550"/>
          <p:cNvSpPr/>
          <p:nvPr/>
        </p:nvSpPr>
        <p:spPr bwMode="auto">
          <a:xfrm>
            <a:off x="1009650" y="4751388"/>
            <a:ext cx="0" cy="7938"/>
          </a:xfrm>
          <a:custGeom>
            <a:avLst/>
            <a:gdLst>
              <a:gd name="T0" fmla="*/ 0 h 1"/>
              <a:gd name="T1" fmla="*/ 1 h 1"/>
              <a:gd name="T2" fmla="*/ 0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">
                <a:moveTo>
                  <a:pt x="0" y="0"/>
                </a:moveTo>
                <a:cubicBezTo>
                  <a:pt x="0" y="0"/>
                  <a:pt x="0" y="0"/>
                  <a:pt x="0" y="1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1" name="Freeform 551"/>
          <p:cNvSpPr/>
          <p:nvPr/>
        </p:nvSpPr>
        <p:spPr bwMode="auto">
          <a:xfrm>
            <a:off x="977900" y="4645026"/>
            <a:ext cx="7937" cy="7938"/>
          </a:xfrm>
          <a:custGeom>
            <a:avLst/>
            <a:gdLst>
              <a:gd name="T0" fmla="*/ 1 w 1"/>
              <a:gd name="T1" fmla="*/ 0 h 1"/>
              <a:gd name="T2" fmla="*/ 0 w 1"/>
              <a:gd name="T3" fmla="*/ 0 h 1"/>
              <a:gd name="T4" fmla="*/ 1 w 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">
                <a:moveTo>
                  <a:pt x="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2" name="Rectangle 552"/>
          <p:cNvSpPr>
            <a:spLocks noChangeArrowheads="1"/>
          </p:cNvSpPr>
          <p:nvPr/>
        </p:nvSpPr>
        <p:spPr bwMode="auto">
          <a:xfrm>
            <a:off x="1009650" y="4767263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3" name="Freeform 553"/>
          <p:cNvSpPr/>
          <p:nvPr/>
        </p:nvSpPr>
        <p:spPr bwMode="auto">
          <a:xfrm>
            <a:off x="1023938" y="4775201"/>
            <a:ext cx="7937" cy="6350"/>
          </a:xfrm>
          <a:custGeom>
            <a:avLst/>
            <a:gdLst>
              <a:gd name="T0" fmla="*/ 0 w 5"/>
              <a:gd name="T1" fmla="*/ 4 h 4"/>
              <a:gd name="T2" fmla="*/ 5 w 5"/>
              <a:gd name="T3" fmla="*/ 0 h 4"/>
              <a:gd name="T4" fmla="*/ 0 w 5"/>
              <a:gd name="T5" fmla="*/ 0 h 4"/>
              <a:gd name="T6" fmla="*/ 0 w 5"/>
              <a:gd name="T7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" h="4">
                <a:moveTo>
                  <a:pt x="0" y="4"/>
                </a:moveTo>
                <a:lnTo>
                  <a:pt x="5" y="0"/>
                </a:lnTo>
                <a:lnTo>
                  <a:pt x="0" y="0"/>
                </a:lnTo>
                <a:lnTo>
                  <a:pt x="0" y="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4" name="Freeform 554"/>
          <p:cNvSpPr/>
          <p:nvPr/>
        </p:nvSpPr>
        <p:spPr bwMode="auto">
          <a:xfrm>
            <a:off x="955675" y="4637088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5" name="Freeform 555"/>
          <p:cNvSpPr/>
          <p:nvPr/>
        </p:nvSpPr>
        <p:spPr bwMode="auto">
          <a:xfrm>
            <a:off x="887413" y="465296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6" name="Freeform 556"/>
          <p:cNvSpPr/>
          <p:nvPr/>
        </p:nvSpPr>
        <p:spPr bwMode="auto">
          <a:xfrm>
            <a:off x="871538" y="4622801"/>
            <a:ext cx="152400" cy="120650"/>
          </a:xfrm>
          <a:custGeom>
            <a:avLst/>
            <a:gdLst>
              <a:gd name="T0" fmla="*/ 17 w 20"/>
              <a:gd name="T1" fmla="*/ 13 h 16"/>
              <a:gd name="T2" fmla="*/ 19 w 20"/>
              <a:gd name="T3" fmla="*/ 14 h 16"/>
              <a:gd name="T4" fmla="*/ 20 w 20"/>
              <a:gd name="T5" fmla="*/ 12 h 16"/>
              <a:gd name="T6" fmla="*/ 18 w 20"/>
              <a:gd name="T7" fmla="*/ 10 h 16"/>
              <a:gd name="T8" fmla="*/ 16 w 20"/>
              <a:gd name="T9" fmla="*/ 8 h 16"/>
              <a:gd name="T10" fmla="*/ 12 w 20"/>
              <a:gd name="T11" fmla="*/ 7 h 16"/>
              <a:gd name="T12" fmla="*/ 11 w 20"/>
              <a:gd name="T13" fmla="*/ 6 h 16"/>
              <a:gd name="T14" fmla="*/ 8 w 20"/>
              <a:gd name="T15" fmla="*/ 7 h 16"/>
              <a:gd name="T16" fmla="*/ 8 w 20"/>
              <a:gd name="T17" fmla="*/ 7 h 16"/>
              <a:gd name="T18" fmla="*/ 5 w 20"/>
              <a:gd name="T19" fmla="*/ 7 h 16"/>
              <a:gd name="T20" fmla="*/ 6 w 20"/>
              <a:gd name="T21" fmla="*/ 10 h 16"/>
              <a:gd name="T22" fmla="*/ 5 w 20"/>
              <a:gd name="T23" fmla="*/ 11 h 16"/>
              <a:gd name="T24" fmla="*/ 4 w 20"/>
              <a:gd name="T25" fmla="*/ 9 h 16"/>
              <a:gd name="T26" fmla="*/ 4 w 20"/>
              <a:gd name="T27" fmla="*/ 9 h 16"/>
              <a:gd name="T28" fmla="*/ 3 w 20"/>
              <a:gd name="T29" fmla="*/ 7 h 16"/>
              <a:gd name="T30" fmla="*/ 3 w 20"/>
              <a:gd name="T31" fmla="*/ 7 h 16"/>
              <a:gd name="T32" fmla="*/ 5 w 20"/>
              <a:gd name="T33" fmla="*/ 6 h 16"/>
              <a:gd name="T34" fmla="*/ 6 w 20"/>
              <a:gd name="T35" fmla="*/ 5 h 16"/>
              <a:gd name="T36" fmla="*/ 7 w 20"/>
              <a:gd name="T37" fmla="*/ 3 h 16"/>
              <a:gd name="T38" fmla="*/ 8 w 20"/>
              <a:gd name="T39" fmla="*/ 5 h 16"/>
              <a:gd name="T40" fmla="*/ 9 w 20"/>
              <a:gd name="T41" fmla="*/ 4 h 16"/>
              <a:gd name="T42" fmla="*/ 14 w 20"/>
              <a:gd name="T43" fmla="*/ 4 h 16"/>
              <a:gd name="T44" fmla="*/ 11 w 20"/>
              <a:gd name="T45" fmla="*/ 4 h 16"/>
              <a:gd name="T46" fmla="*/ 11 w 20"/>
              <a:gd name="T47" fmla="*/ 5 h 16"/>
              <a:gd name="T48" fmla="*/ 10 w 20"/>
              <a:gd name="T49" fmla="*/ 1 h 16"/>
              <a:gd name="T50" fmla="*/ 9 w 20"/>
              <a:gd name="T51" fmla="*/ 1 h 16"/>
              <a:gd name="T52" fmla="*/ 8 w 20"/>
              <a:gd name="T53" fmla="*/ 2 h 16"/>
              <a:gd name="T54" fmla="*/ 6 w 20"/>
              <a:gd name="T55" fmla="*/ 2 h 16"/>
              <a:gd name="T56" fmla="*/ 3 w 20"/>
              <a:gd name="T57" fmla="*/ 3 h 16"/>
              <a:gd name="T58" fmla="*/ 2 w 20"/>
              <a:gd name="T59" fmla="*/ 4 h 16"/>
              <a:gd name="T60" fmla="*/ 2 w 20"/>
              <a:gd name="T61" fmla="*/ 4 h 16"/>
              <a:gd name="T62" fmla="*/ 1 w 20"/>
              <a:gd name="T63" fmla="*/ 4 h 16"/>
              <a:gd name="T64" fmla="*/ 1 w 20"/>
              <a:gd name="T65" fmla="*/ 5 h 16"/>
              <a:gd name="T66" fmla="*/ 1 w 20"/>
              <a:gd name="T67" fmla="*/ 9 h 16"/>
              <a:gd name="T68" fmla="*/ 2 w 20"/>
              <a:gd name="T69" fmla="*/ 10 h 16"/>
              <a:gd name="T70" fmla="*/ 3 w 20"/>
              <a:gd name="T71" fmla="*/ 12 h 16"/>
              <a:gd name="T72" fmla="*/ 5 w 20"/>
              <a:gd name="T73" fmla="*/ 11 h 16"/>
              <a:gd name="T74" fmla="*/ 2 w 20"/>
              <a:gd name="T75" fmla="*/ 11 h 16"/>
              <a:gd name="T76" fmla="*/ 1 w 20"/>
              <a:gd name="T77" fmla="*/ 11 h 16"/>
              <a:gd name="T78" fmla="*/ 6 w 20"/>
              <a:gd name="T79" fmla="*/ 12 h 16"/>
              <a:gd name="T80" fmla="*/ 7 w 20"/>
              <a:gd name="T81" fmla="*/ 12 h 16"/>
              <a:gd name="T82" fmla="*/ 7 w 20"/>
              <a:gd name="T83" fmla="*/ 10 h 16"/>
              <a:gd name="T84" fmla="*/ 8 w 20"/>
              <a:gd name="T85" fmla="*/ 10 h 16"/>
              <a:gd name="T86" fmla="*/ 10 w 20"/>
              <a:gd name="T87" fmla="*/ 7 h 16"/>
              <a:gd name="T88" fmla="*/ 11 w 20"/>
              <a:gd name="T89" fmla="*/ 9 h 16"/>
              <a:gd name="T90" fmla="*/ 12 w 20"/>
              <a:gd name="T91" fmla="*/ 10 h 16"/>
              <a:gd name="T92" fmla="*/ 15 w 20"/>
              <a:gd name="T93" fmla="*/ 9 h 16"/>
              <a:gd name="T94" fmla="*/ 14 w 20"/>
              <a:gd name="T95" fmla="*/ 7 h 16"/>
              <a:gd name="T96" fmla="*/ 14 w 20"/>
              <a:gd name="T97" fmla="*/ 10 h 16"/>
              <a:gd name="T98" fmla="*/ 15 w 20"/>
              <a:gd name="T99" fmla="*/ 12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0" h="16">
                <a:moveTo>
                  <a:pt x="15" y="12"/>
                </a:moveTo>
                <a:cubicBezTo>
                  <a:pt x="15" y="12"/>
                  <a:pt x="16" y="13"/>
                  <a:pt x="17" y="13"/>
                </a:cubicBezTo>
                <a:cubicBezTo>
                  <a:pt x="16" y="13"/>
                  <a:pt x="16" y="13"/>
                  <a:pt x="16" y="13"/>
                </a:cubicBezTo>
                <a:cubicBezTo>
                  <a:pt x="17" y="13"/>
                  <a:pt x="18" y="15"/>
                  <a:pt x="19" y="14"/>
                </a:cubicBezTo>
                <a:cubicBezTo>
                  <a:pt x="18" y="14"/>
                  <a:pt x="18" y="14"/>
                  <a:pt x="18" y="14"/>
                </a:cubicBezTo>
                <a:cubicBezTo>
                  <a:pt x="17" y="13"/>
                  <a:pt x="19" y="13"/>
                  <a:pt x="20" y="12"/>
                </a:cubicBezTo>
                <a:cubicBezTo>
                  <a:pt x="19" y="12"/>
                  <a:pt x="17" y="12"/>
                  <a:pt x="17" y="11"/>
                </a:cubicBezTo>
                <a:cubicBezTo>
                  <a:pt x="17" y="11"/>
                  <a:pt x="18" y="10"/>
                  <a:pt x="18" y="10"/>
                </a:cubicBezTo>
                <a:cubicBezTo>
                  <a:pt x="18" y="9"/>
                  <a:pt x="16" y="10"/>
                  <a:pt x="16" y="10"/>
                </a:cubicBezTo>
                <a:cubicBezTo>
                  <a:pt x="18" y="9"/>
                  <a:pt x="17" y="8"/>
                  <a:pt x="16" y="8"/>
                </a:cubicBezTo>
                <a:cubicBezTo>
                  <a:pt x="16" y="8"/>
                  <a:pt x="15" y="8"/>
                  <a:pt x="15" y="7"/>
                </a:cubicBezTo>
                <a:cubicBezTo>
                  <a:pt x="14" y="7"/>
                  <a:pt x="13" y="6"/>
                  <a:pt x="12" y="7"/>
                </a:cubicBezTo>
                <a:cubicBezTo>
                  <a:pt x="13" y="5"/>
                  <a:pt x="12" y="6"/>
                  <a:pt x="12" y="5"/>
                </a:cubicBezTo>
                <a:cubicBezTo>
                  <a:pt x="12" y="6"/>
                  <a:pt x="11" y="6"/>
                  <a:pt x="11" y="6"/>
                </a:cubicBezTo>
                <a:cubicBezTo>
                  <a:pt x="10" y="6"/>
                  <a:pt x="10" y="5"/>
                  <a:pt x="10" y="7"/>
                </a:cubicBezTo>
                <a:cubicBezTo>
                  <a:pt x="9" y="6"/>
                  <a:pt x="10" y="7"/>
                  <a:pt x="8" y="7"/>
                </a:cubicBezTo>
                <a:cubicBezTo>
                  <a:pt x="8" y="6"/>
                  <a:pt x="9" y="6"/>
                  <a:pt x="9" y="6"/>
                </a:cubicBezTo>
                <a:cubicBezTo>
                  <a:pt x="8" y="6"/>
                  <a:pt x="8" y="8"/>
                  <a:pt x="8" y="7"/>
                </a:cubicBezTo>
                <a:cubicBezTo>
                  <a:pt x="7" y="7"/>
                  <a:pt x="8" y="7"/>
                  <a:pt x="8" y="9"/>
                </a:cubicBezTo>
                <a:cubicBezTo>
                  <a:pt x="7" y="9"/>
                  <a:pt x="7" y="8"/>
                  <a:pt x="5" y="7"/>
                </a:cubicBezTo>
                <a:cubicBezTo>
                  <a:pt x="6" y="8"/>
                  <a:pt x="5" y="8"/>
                  <a:pt x="5" y="9"/>
                </a:cubicBezTo>
                <a:cubicBezTo>
                  <a:pt x="6" y="9"/>
                  <a:pt x="6" y="9"/>
                  <a:pt x="6" y="10"/>
                </a:cubicBezTo>
                <a:cubicBezTo>
                  <a:pt x="5" y="10"/>
                  <a:pt x="6" y="11"/>
                  <a:pt x="6" y="12"/>
                </a:cubicBezTo>
                <a:cubicBezTo>
                  <a:pt x="4" y="11"/>
                  <a:pt x="7" y="11"/>
                  <a:pt x="5" y="11"/>
                </a:cubicBezTo>
                <a:cubicBezTo>
                  <a:pt x="5" y="10"/>
                  <a:pt x="5" y="9"/>
                  <a:pt x="5" y="8"/>
                </a:cubicBezTo>
                <a:cubicBezTo>
                  <a:pt x="4" y="8"/>
                  <a:pt x="4" y="9"/>
                  <a:pt x="4" y="9"/>
                </a:cubicBezTo>
                <a:cubicBezTo>
                  <a:pt x="5" y="10"/>
                  <a:pt x="5" y="10"/>
                  <a:pt x="5" y="10"/>
                </a:cubicBezTo>
                <a:cubicBezTo>
                  <a:pt x="5" y="9"/>
                  <a:pt x="4" y="9"/>
                  <a:pt x="4" y="9"/>
                </a:cubicBezTo>
                <a:cubicBezTo>
                  <a:pt x="4" y="8"/>
                  <a:pt x="5" y="9"/>
                  <a:pt x="5" y="8"/>
                </a:cubicBezTo>
                <a:cubicBezTo>
                  <a:pt x="5" y="7"/>
                  <a:pt x="2" y="8"/>
                  <a:pt x="3" y="7"/>
                </a:cubicBezTo>
                <a:cubicBezTo>
                  <a:pt x="4" y="7"/>
                  <a:pt x="4" y="7"/>
                  <a:pt x="4" y="7"/>
                </a:cubicBezTo>
                <a:cubicBezTo>
                  <a:pt x="4" y="7"/>
                  <a:pt x="4" y="7"/>
                  <a:pt x="3" y="7"/>
                </a:cubicBezTo>
                <a:cubicBezTo>
                  <a:pt x="3" y="8"/>
                  <a:pt x="3" y="8"/>
                  <a:pt x="3" y="8"/>
                </a:cubicBezTo>
                <a:cubicBezTo>
                  <a:pt x="3" y="7"/>
                  <a:pt x="5" y="7"/>
                  <a:pt x="5" y="6"/>
                </a:cubicBezTo>
                <a:cubicBezTo>
                  <a:pt x="5" y="6"/>
                  <a:pt x="4" y="6"/>
                  <a:pt x="4" y="5"/>
                </a:cubicBezTo>
                <a:cubicBezTo>
                  <a:pt x="5" y="8"/>
                  <a:pt x="5" y="4"/>
                  <a:pt x="6" y="5"/>
                </a:cubicBezTo>
                <a:cubicBezTo>
                  <a:pt x="6" y="3"/>
                  <a:pt x="6" y="2"/>
                  <a:pt x="7" y="2"/>
                </a:cubicBezTo>
                <a:cubicBezTo>
                  <a:pt x="7" y="2"/>
                  <a:pt x="7" y="3"/>
                  <a:pt x="7" y="3"/>
                </a:cubicBezTo>
                <a:cubicBezTo>
                  <a:pt x="6" y="3"/>
                  <a:pt x="7" y="5"/>
                  <a:pt x="7" y="6"/>
                </a:cubicBezTo>
                <a:cubicBezTo>
                  <a:pt x="7" y="5"/>
                  <a:pt x="8" y="6"/>
                  <a:pt x="8" y="5"/>
                </a:cubicBezTo>
                <a:cubicBezTo>
                  <a:pt x="8" y="6"/>
                  <a:pt x="8" y="6"/>
                  <a:pt x="8" y="6"/>
                </a:cubicBezTo>
                <a:cubicBezTo>
                  <a:pt x="9" y="6"/>
                  <a:pt x="8" y="3"/>
                  <a:pt x="9" y="4"/>
                </a:cubicBezTo>
                <a:cubicBezTo>
                  <a:pt x="9" y="5"/>
                  <a:pt x="9" y="5"/>
                  <a:pt x="9" y="5"/>
                </a:cubicBezTo>
                <a:cubicBezTo>
                  <a:pt x="11" y="4"/>
                  <a:pt x="12" y="6"/>
                  <a:pt x="14" y="4"/>
                </a:cubicBezTo>
                <a:cubicBezTo>
                  <a:pt x="14" y="4"/>
                  <a:pt x="13" y="2"/>
                  <a:pt x="13" y="1"/>
                </a:cubicBezTo>
                <a:cubicBezTo>
                  <a:pt x="12" y="2"/>
                  <a:pt x="12" y="3"/>
                  <a:pt x="11" y="4"/>
                </a:cubicBezTo>
                <a:cubicBezTo>
                  <a:pt x="11" y="2"/>
                  <a:pt x="11" y="2"/>
                  <a:pt x="11" y="2"/>
                </a:cubicBezTo>
                <a:cubicBezTo>
                  <a:pt x="11" y="3"/>
                  <a:pt x="11" y="4"/>
                  <a:pt x="11" y="5"/>
                </a:cubicBezTo>
                <a:cubicBezTo>
                  <a:pt x="11" y="5"/>
                  <a:pt x="11" y="3"/>
                  <a:pt x="10" y="4"/>
                </a:cubicBezTo>
                <a:cubicBezTo>
                  <a:pt x="10" y="3"/>
                  <a:pt x="10" y="2"/>
                  <a:pt x="10" y="1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1"/>
                  <a:pt x="9" y="2"/>
                  <a:pt x="9" y="1"/>
                </a:cubicBezTo>
                <a:cubicBezTo>
                  <a:pt x="9" y="3"/>
                  <a:pt x="8" y="0"/>
                  <a:pt x="7" y="1"/>
                </a:cubicBezTo>
                <a:cubicBezTo>
                  <a:pt x="8" y="2"/>
                  <a:pt x="8" y="2"/>
                  <a:pt x="8" y="2"/>
                </a:cubicBezTo>
                <a:cubicBezTo>
                  <a:pt x="8" y="2"/>
                  <a:pt x="7" y="2"/>
                  <a:pt x="7" y="3"/>
                </a:cubicBezTo>
                <a:cubicBezTo>
                  <a:pt x="7" y="2"/>
                  <a:pt x="7" y="2"/>
                  <a:pt x="6" y="2"/>
                </a:cubicBezTo>
                <a:cubicBezTo>
                  <a:pt x="6" y="2"/>
                  <a:pt x="6" y="4"/>
                  <a:pt x="5" y="4"/>
                </a:cubicBezTo>
                <a:cubicBezTo>
                  <a:pt x="5" y="3"/>
                  <a:pt x="4" y="4"/>
                  <a:pt x="3" y="3"/>
                </a:cubicBezTo>
                <a:cubicBezTo>
                  <a:pt x="4" y="4"/>
                  <a:pt x="3" y="4"/>
                  <a:pt x="3" y="4"/>
                </a:cubicBezTo>
                <a:cubicBezTo>
                  <a:pt x="3" y="5"/>
                  <a:pt x="3" y="5"/>
                  <a:pt x="2" y="4"/>
                </a:cubicBezTo>
                <a:cubicBezTo>
                  <a:pt x="2" y="4"/>
                  <a:pt x="2" y="4"/>
                  <a:pt x="2" y="4"/>
                </a:cubicBezTo>
                <a:cubicBezTo>
                  <a:pt x="2" y="4"/>
                  <a:pt x="2" y="4"/>
                  <a:pt x="2" y="4"/>
                </a:cubicBezTo>
                <a:cubicBezTo>
                  <a:pt x="2" y="4"/>
                  <a:pt x="2" y="4"/>
                  <a:pt x="2" y="4"/>
                </a:cubicBezTo>
                <a:cubicBezTo>
                  <a:pt x="1" y="4"/>
                  <a:pt x="2" y="5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5"/>
                </a:cubicBezTo>
                <a:cubicBezTo>
                  <a:pt x="0" y="8"/>
                  <a:pt x="0" y="8"/>
                  <a:pt x="0" y="8"/>
                </a:cubicBezTo>
                <a:cubicBezTo>
                  <a:pt x="1" y="8"/>
                  <a:pt x="2" y="8"/>
                  <a:pt x="1" y="9"/>
                </a:cubicBezTo>
                <a:cubicBezTo>
                  <a:pt x="2" y="9"/>
                  <a:pt x="2" y="9"/>
                  <a:pt x="3" y="9"/>
                </a:cubicBezTo>
                <a:cubicBezTo>
                  <a:pt x="3" y="9"/>
                  <a:pt x="2" y="10"/>
                  <a:pt x="2" y="10"/>
                </a:cubicBezTo>
                <a:cubicBezTo>
                  <a:pt x="3" y="10"/>
                  <a:pt x="3" y="10"/>
                  <a:pt x="3" y="11"/>
                </a:cubicBezTo>
                <a:cubicBezTo>
                  <a:pt x="3" y="12"/>
                  <a:pt x="3" y="12"/>
                  <a:pt x="3" y="12"/>
                </a:cubicBezTo>
                <a:cubicBezTo>
                  <a:pt x="5" y="11"/>
                  <a:pt x="5" y="11"/>
                  <a:pt x="5" y="11"/>
                </a:cubicBezTo>
                <a:cubicBezTo>
                  <a:pt x="5" y="11"/>
                  <a:pt x="5" y="11"/>
                  <a:pt x="5" y="11"/>
                </a:cubicBezTo>
                <a:cubicBezTo>
                  <a:pt x="6" y="12"/>
                  <a:pt x="6" y="12"/>
                  <a:pt x="6" y="12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1"/>
                  <a:pt x="1" y="11"/>
                </a:cubicBezTo>
                <a:cubicBezTo>
                  <a:pt x="1" y="11"/>
                  <a:pt x="1" y="11"/>
                  <a:pt x="1" y="11"/>
                </a:cubicBezTo>
                <a:cubicBezTo>
                  <a:pt x="5" y="16"/>
                  <a:pt x="5" y="16"/>
                  <a:pt x="5" y="16"/>
                </a:cubicBezTo>
                <a:cubicBezTo>
                  <a:pt x="6" y="12"/>
                  <a:pt x="6" y="12"/>
                  <a:pt x="6" y="12"/>
                </a:cubicBezTo>
                <a:cubicBezTo>
                  <a:pt x="6" y="12"/>
                  <a:pt x="6" y="11"/>
                  <a:pt x="6" y="11"/>
                </a:cubicBezTo>
                <a:cubicBezTo>
                  <a:pt x="7" y="11"/>
                  <a:pt x="7" y="11"/>
                  <a:pt x="7" y="12"/>
                </a:cubicBezTo>
                <a:cubicBezTo>
                  <a:pt x="7" y="11"/>
                  <a:pt x="7" y="10"/>
                  <a:pt x="7" y="11"/>
                </a:cubicBezTo>
                <a:cubicBezTo>
                  <a:pt x="7" y="10"/>
                  <a:pt x="7" y="10"/>
                  <a:pt x="7" y="10"/>
                </a:cubicBezTo>
                <a:cubicBezTo>
                  <a:pt x="7" y="10"/>
                  <a:pt x="8" y="10"/>
                  <a:pt x="8" y="11"/>
                </a:cubicBezTo>
                <a:cubicBezTo>
                  <a:pt x="8" y="11"/>
                  <a:pt x="8" y="10"/>
                  <a:pt x="8" y="10"/>
                </a:cubicBezTo>
                <a:cubicBezTo>
                  <a:pt x="8" y="9"/>
                  <a:pt x="8" y="9"/>
                  <a:pt x="8" y="9"/>
                </a:cubicBezTo>
                <a:cubicBezTo>
                  <a:pt x="9" y="11"/>
                  <a:pt x="10" y="9"/>
                  <a:pt x="10" y="7"/>
                </a:cubicBezTo>
                <a:cubicBezTo>
                  <a:pt x="11" y="7"/>
                  <a:pt x="11" y="7"/>
                  <a:pt x="11" y="8"/>
                </a:cubicBezTo>
                <a:cubicBezTo>
                  <a:pt x="11" y="8"/>
                  <a:pt x="11" y="8"/>
                  <a:pt x="11" y="9"/>
                </a:cubicBezTo>
                <a:cubicBezTo>
                  <a:pt x="11" y="9"/>
                  <a:pt x="11" y="10"/>
                  <a:pt x="12" y="8"/>
                </a:cubicBezTo>
                <a:cubicBezTo>
                  <a:pt x="12" y="8"/>
                  <a:pt x="12" y="9"/>
                  <a:pt x="12" y="10"/>
                </a:cubicBezTo>
                <a:cubicBezTo>
                  <a:pt x="12" y="9"/>
                  <a:pt x="13" y="9"/>
                  <a:pt x="13" y="10"/>
                </a:cubicBezTo>
                <a:cubicBezTo>
                  <a:pt x="13" y="10"/>
                  <a:pt x="13" y="10"/>
                  <a:pt x="15" y="9"/>
                </a:cubicBezTo>
                <a:cubicBezTo>
                  <a:pt x="14" y="9"/>
                  <a:pt x="14" y="8"/>
                  <a:pt x="14" y="8"/>
                </a:cubicBezTo>
                <a:cubicBezTo>
                  <a:pt x="14" y="7"/>
                  <a:pt x="14" y="7"/>
                  <a:pt x="14" y="7"/>
                </a:cubicBezTo>
                <a:cubicBezTo>
                  <a:pt x="15" y="7"/>
                  <a:pt x="15" y="8"/>
                  <a:pt x="16" y="8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1"/>
                  <a:pt x="14" y="11"/>
                  <a:pt x="15" y="11"/>
                </a:cubicBezTo>
                <a:cubicBezTo>
                  <a:pt x="16" y="11"/>
                  <a:pt x="16" y="11"/>
                  <a:pt x="15" y="1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7" name="Freeform 557"/>
          <p:cNvSpPr/>
          <p:nvPr/>
        </p:nvSpPr>
        <p:spPr bwMode="auto">
          <a:xfrm>
            <a:off x="947738" y="4691063"/>
            <a:ext cx="0" cy="7938"/>
          </a:xfrm>
          <a:custGeom>
            <a:avLst/>
            <a:gdLst>
              <a:gd name="T0" fmla="*/ 0 h 1"/>
              <a:gd name="T1" fmla="*/ 1 h 1"/>
              <a:gd name="T2" fmla="*/ 0 h 1"/>
              <a:gd name="T3" fmla="*/ 0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1">
                <a:moveTo>
                  <a:pt x="0" y="0"/>
                </a:move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8" name="Freeform 558"/>
          <p:cNvSpPr/>
          <p:nvPr/>
        </p:nvSpPr>
        <p:spPr bwMode="auto">
          <a:xfrm>
            <a:off x="947738" y="4691063"/>
            <a:ext cx="7937" cy="0"/>
          </a:xfrm>
          <a:custGeom>
            <a:avLst/>
            <a:gdLst>
              <a:gd name="T0" fmla="*/ 0 w 1"/>
              <a:gd name="T1" fmla="*/ 1 w 1"/>
              <a:gd name="T2" fmla="*/ 0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">
                <a:moveTo>
                  <a:pt x="0" y="0"/>
                </a:moveTo>
                <a:cubicBezTo>
                  <a:pt x="0" y="0"/>
                  <a:pt x="1" y="0"/>
                  <a:pt x="1" y="0"/>
                </a:cubicBezTo>
                <a:cubicBezTo>
                  <a:pt x="1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9" name="Freeform 559"/>
          <p:cNvSpPr/>
          <p:nvPr/>
        </p:nvSpPr>
        <p:spPr bwMode="auto">
          <a:xfrm>
            <a:off x="985838" y="4729163"/>
            <a:ext cx="7937" cy="0"/>
          </a:xfrm>
          <a:custGeom>
            <a:avLst/>
            <a:gdLst>
              <a:gd name="T0" fmla="*/ 0 w 1"/>
              <a:gd name="T1" fmla="*/ 0 w 1"/>
              <a:gd name="T2" fmla="*/ 0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1" y="0"/>
                  <a:pt x="1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50" name="Rectangle 560"/>
          <p:cNvSpPr>
            <a:spLocks noChangeArrowheads="1"/>
          </p:cNvSpPr>
          <p:nvPr/>
        </p:nvSpPr>
        <p:spPr bwMode="auto">
          <a:xfrm>
            <a:off x="993775" y="4729163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51" name="Freeform 561"/>
          <p:cNvSpPr/>
          <p:nvPr/>
        </p:nvSpPr>
        <p:spPr bwMode="auto">
          <a:xfrm>
            <a:off x="933450" y="4729163"/>
            <a:ext cx="90487" cy="122238"/>
          </a:xfrm>
          <a:custGeom>
            <a:avLst/>
            <a:gdLst>
              <a:gd name="T0" fmla="*/ 2 w 12"/>
              <a:gd name="T1" fmla="*/ 13 h 16"/>
              <a:gd name="T2" fmla="*/ 2 w 12"/>
              <a:gd name="T3" fmla="*/ 14 h 16"/>
              <a:gd name="T4" fmla="*/ 1 w 12"/>
              <a:gd name="T5" fmla="*/ 14 h 16"/>
              <a:gd name="T6" fmla="*/ 2 w 12"/>
              <a:gd name="T7" fmla="*/ 16 h 16"/>
              <a:gd name="T8" fmla="*/ 7 w 12"/>
              <a:gd name="T9" fmla="*/ 9 h 16"/>
              <a:gd name="T10" fmla="*/ 7 w 12"/>
              <a:gd name="T11" fmla="*/ 10 h 16"/>
              <a:gd name="T12" fmla="*/ 8 w 12"/>
              <a:gd name="T13" fmla="*/ 7 h 16"/>
              <a:gd name="T14" fmla="*/ 9 w 12"/>
              <a:gd name="T15" fmla="*/ 8 h 16"/>
              <a:gd name="T16" fmla="*/ 10 w 12"/>
              <a:gd name="T17" fmla="*/ 6 h 16"/>
              <a:gd name="T18" fmla="*/ 9 w 12"/>
              <a:gd name="T19" fmla="*/ 5 h 16"/>
              <a:gd name="T20" fmla="*/ 10 w 12"/>
              <a:gd name="T21" fmla="*/ 5 h 16"/>
              <a:gd name="T22" fmla="*/ 9 w 12"/>
              <a:gd name="T23" fmla="*/ 5 h 16"/>
              <a:gd name="T24" fmla="*/ 10 w 12"/>
              <a:gd name="T25" fmla="*/ 4 h 16"/>
              <a:gd name="T26" fmla="*/ 10 w 12"/>
              <a:gd name="T27" fmla="*/ 4 h 16"/>
              <a:gd name="T28" fmla="*/ 10 w 12"/>
              <a:gd name="T29" fmla="*/ 3 h 16"/>
              <a:gd name="T30" fmla="*/ 11 w 12"/>
              <a:gd name="T31" fmla="*/ 4 h 16"/>
              <a:gd name="T32" fmla="*/ 10 w 12"/>
              <a:gd name="T33" fmla="*/ 0 h 16"/>
              <a:gd name="T34" fmla="*/ 9 w 12"/>
              <a:gd name="T35" fmla="*/ 0 h 16"/>
              <a:gd name="T36" fmla="*/ 9 w 12"/>
              <a:gd name="T37" fmla="*/ 2 h 16"/>
              <a:gd name="T38" fmla="*/ 9 w 12"/>
              <a:gd name="T39" fmla="*/ 2 h 16"/>
              <a:gd name="T40" fmla="*/ 9 w 12"/>
              <a:gd name="T41" fmla="*/ 4 h 16"/>
              <a:gd name="T42" fmla="*/ 8 w 12"/>
              <a:gd name="T43" fmla="*/ 2 h 16"/>
              <a:gd name="T44" fmla="*/ 6 w 12"/>
              <a:gd name="T45" fmla="*/ 4 h 16"/>
              <a:gd name="T46" fmla="*/ 6 w 12"/>
              <a:gd name="T47" fmla="*/ 3 h 16"/>
              <a:gd name="T48" fmla="*/ 6 w 12"/>
              <a:gd name="T49" fmla="*/ 4 h 16"/>
              <a:gd name="T50" fmla="*/ 7 w 12"/>
              <a:gd name="T51" fmla="*/ 4 h 16"/>
              <a:gd name="T52" fmla="*/ 9 w 12"/>
              <a:gd name="T53" fmla="*/ 6 h 16"/>
              <a:gd name="T54" fmla="*/ 8 w 12"/>
              <a:gd name="T55" fmla="*/ 6 h 16"/>
              <a:gd name="T56" fmla="*/ 7 w 12"/>
              <a:gd name="T57" fmla="*/ 5 h 16"/>
              <a:gd name="T58" fmla="*/ 8 w 12"/>
              <a:gd name="T59" fmla="*/ 6 h 16"/>
              <a:gd name="T60" fmla="*/ 6 w 12"/>
              <a:gd name="T61" fmla="*/ 5 h 16"/>
              <a:gd name="T62" fmla="*/ 7 w 12"/>
              <a:gd name="T63" fmla="*/ 6 h 16"/>
              <a:gd name="T64" fmla="*/ 5 w 12"/>
              <a:gd name="T65" fmla="*/ 9 h 16"/>
              <a:gd name="T66" fmla="*/ 5 w 12"/>
              <a:gd name="T67" fmla="*/ 8 h 16"/>
              <a:gd name="T68" fmla="*/ 5 w 12"/>
              <a:gd name="T69" fmla="*/ 9 h 16"/>
              <a:gd name="T70" fmla="*/ 3 w 12"/>
              <a:gd name="T71" fmla="*/ 10 h 16"/>
              <a:gd name="T72" fmla="*/ 4 w 12"/>
              <a:gd name="T73" fmla="*/ 11 h 16"/>
              <a:gd name="T74" fmla="*/ 2 w 12"/>
              <a:gd name="T75" fmla="*/ 12 h 16"/>
              <a:gd name="T76" fmla="*/ 2 w 12"/>
              <a:gd name="T77" fmla="*/ 12 h 16"/>
              <a:gd name="T78" fmla="*/ 3 w 12"/>
              <a:gd name="T79" fmla="*/ 14 h 16"/>
              <a:gd name="T80" fmla="*/ 2 w 12"/>
              <a:gd name="T81" fmla="*/ 13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2" h="16">
                <a:moveTo>
                  <a:pt x="2" y="13"/>
                </a:moveTo>
                <a:cubicBezTo>
                  <a:pt x="2" y="14"/>
                  <a:pt x="2" y="14"/>
                  <a:pt x="2" y="14"/>
                </a:cubicBezTo>
                <a:cubicBezTo>
                  <a:pt x="2" y="14"/>
                  <a:pt x="2" y="15"/>
                  <a:pt x="1" y="14"/>
                </a:cubicBezTo>
                <a:cubicBezTo>
                  <a:pt x="2" y="15"/>
                  <a:pt x="0" y="15"/>
                  <a:pt x="2" y="16"/>
                </a:cubicBezTo>
                <a:cubicBezTo>
                  <a:pt x="3" y="14"/>
                  <a:pt x="6" y="13"/>
                  <a:pt x="7" y="9"/>
                </a:cubicBezTo>
                <a:cubicBezTo>
                  <a:pt x="7" y="10"/>
                  <a:pt x="7" y="10"/>
                  <a:pt x="7" y="10"/>
                </a:cubicBezTo>
                <a:cubicBezTo>
                  <a:pt x="6" y="8"/>
                  <a:pt x="10" y="10"/>
                  <a:pt x="8" y="7"/>
                </a:cubicBezTo>
                <a:cubicBezTo>
                  <a:pt x="9" y="8"/>
                  <a:pt x="9" y="8"/>
                  <a:pt x="9" y="8"/>
                </a:cubicBezTo>
                <a:cubicBezTo>
                  <a:pt x="10" y="8"/>
                  <a:pt x="8" y="5"/>
                  <a:pt x="10" y="6"/>
                </a:cubicBezTo>
                <a:cubicBezTo>
                  <a:pt x="9" y="5"/>
                  <a:pt x="9" y="5"/>
                  <a:pt x="9" y="5"/>
                </a:cubicBezTo>
                <a:cubicBezTo>
                  <a:pt x="9" y="5"/>
                  <a:pt x="9" y="5"/>
                  <a:pt x="10" y="5"/>
                </a:cubicBezTo>
                <a:cubicBezTo>
                  <a:pt x="9" y="5"/>
                  <a:pt x="9" y="5"/>
                  <a:pt x="9" y="5"/>
                </a:cubicBezTo>
                <a:cubicBezTo>
                  <a:pt x="9" y="4"/>
                  <a:pt x="9" y="4"/>
                  <a:pt x="1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1" y="4"/>
                  <a:pt x="10" y="3"/>
                  <a:pt x="10" y="3"/>
                </a:cubicBezTo>
                <a:cubicBezTo>
                  <a:pt x="10" y="3"/>
                  <a:pt x="11" y="3"/>
                  <a:pt x="11" y="4"/>
                </a:cubicBezTo>
                <a:cubicBezTo>
                  <a:pt x="10" y="2"/>
                  <a:pt x="12" y="2"/>
                  <a:pt x="10" y="0"/>
                </a:cubicBezTo>
                <a:cubicBezTo>
                  <a:pt x="9" y="0"/>
                  <a:pt x="9" y="1"/>
                  <a:pt x="9" y="0"/>
                </a:cubicBezTo>
                <a:cubicBezTo>
                  <a:pt x="8" y="1"/>
                  <a:pt x="9" y="1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12" y="4"/>
                  <a:pt x="9" y="2"/>
                  <a:pt x="9" y="4"/>
                </a:cubicBezTo>
                <a:cubicBezTo>
                  <a:pt x="8" y="3"/>
                  <a:pt x="9" y="3"/>
                  <a:pt x="8" y="2"/>
                </a:cubicBezTo>
                <a:cubicBezTo>
                  <a:pt x="6" y="2"/>
                  <a:pt x="9" y="4"/>
                  <a:pt x="6" y="4"/>
                </a:cubicBezTo>
                <a:cubicBezTo>
                  <a:pt x="6" y="3"/>
                  <a:pt x="6" y="3"/>
                  <a:pt x="6" y="3"/>
                </a:cubicBezTo>
                <a:cubicBezTo>
                  <a:pt x="6" y="3"/>
                  <a:pt x="6" y="4"/>
                  <a:pt x="6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5"/>
                  <a:pt x="8" y="5"/>
                  <a:pt x="9" y="6"/>
                </a:cubicBezTo>
                <a:cubicBezTo>
                  <a:pt x="8" y="5"/>
                  <a:pt x="9" y="6"/>
                  <a:pt x="8" y="6"/>
                </a:cubicBezTo>
                <a:cubicBezTo>
                  <a:pt x="7" y="6"/>
                  <a:pt x="8" y="5"/>
                  <a:pt x="7" y="5"/>
                </a:cubicBezTo>
                <a:cubicBezTo>
                  <a:pt x="8" y="6"/>
                  <a:pt x="8" y="6"/>
                  <a:pt x="8" y="6"/>
                </a:cubicBezTo>
                <a:cubicBezTo>
                  <a:pt x="7" y="6"/>
                  <a:pt x="6" y="5"/>
                  <a:pt x="6" y="5"/>
                </a:cubicBezTo>
                <a:cubicBezTo>
                  <a:pt x="6" y="6"/>
                  <a:pt x="6" y="5"/>
                  <a:pt x="7" y="6"/>
                </a:cubicBezTo>
                <a:cubicBezTo>
                  <a:pt x="6" y="6"/>
                  <a:pt x="5" y="8"/>
                  <a:pt x="5" y="9"/>
                </a:cubicBezTo>
                <a:cubicBezTo>
                  <a:pt x="5" y="9"/>
                  <a:pt x="4" y="8"/>
                  <a:pt x="5" y="8"/>
                </a:cubicBezTo>
                <a:cubicBezTo>
                  <a:pt x="4" y="8"/>
                  <a:pt x="4" y="9"/>
                  <a:pt x="5" y="9"/>
                </a:cubicBezTo>
                <a:cubicBezTo>
                  <a:pt x="5" y="10"/>
                  <a:pt x="4" y="11"/>
                  <a:pt x="3" y="10"/>
                </a:cubicBezTo>
                <a:cubicBezTo>
                  <a:pt x="4" y="11"/>
                  <a:pt x="4" y="11"/>
                  <a:pt x="4" y="11"/>
                </a:cubicBezTo>
                <a:cubicBezTo>
                  <a:pt x="5" y="12"/>
                  <a:pt x="2" y="11"/>
                  <a:pt x="2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2" y="13"/>
                  <a:pt x="4" y="14"/>
                  <a:pt x="3" y="14"/>
                </a:cubicBezTo>
                <a:cubicBezTo>
                  <a:pt x="2" y="14"/>
                  <a:pt x="3" y="13"/>
                  <a:pt x="2" y="1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52" name="Freeform 562"/>
          <p:cNvSpPr/>
          <p:nvPr/>
        </p:nvSpPr>
        <p:spPr bwMode="auto">
          <a:xfrm>
            <a:off x="933450" y="4843463"/>
            <a:ext cx="14287" cy="15875"/>
          </a:xfrm>
          <a:custGeom>
            <a:avLst/>
            <a:gdLst>
              <a:gd name="T0" fmla="*/ 1 w 2"/>
              <a:gd name="T1" fmla="*/ 1 h 2"/>
              <a:gd name="T2" fmla="*/ 0 w 2"/>
              <a:gd name="T3" fmla="*/ 0 h 2"/>
              <a:gd name="T4" fmla="*/ 1 w 2"/>
              <a:gd name="T5" fmla="*/ 2 h 2"/>
              <a:gd name="T6" fmla="*/ 1 w 2"/>
              <a:gd name="T7" fmla="*/ 1 h 2"/>
              <a:gd name="T8" fmla="*/ 1 w 2"/>
              <a:gd name="T9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" h="2">
                <a:moveTo>
                  <a:pt x="1" y="1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1" y="2"/>
                  <a:pt x="1" y="2"/>
                </a:cubicBezTo>
                <a:cubicBezTo>
                  <a:pt x="1" y="2"/>
                  <a:pt x="2" y="2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53" name="Freeform 563"/>
          <p:cNvSpPr/>
          <p:nvPr/>
        </p:nvSpPr>
        <p:spPr bwMode="auto">
          <a:xfrm>
            <a:off x="901700" y="4851401"/>
            <a:ext cx="46037" cy="38100"/>
          </a:xfrm>
          <a:custGeom>
            <a:avLst/>
            <a:gdLst>
              <a:gd name="T0" fmla="*/ 2 w 6"/>
              <a:gd name="T1" fmla="*/ 4 h 5"/>
              <a:gd name="T2" fmla="*/ 3 w 6"/>
              <a:gd name="T3" fmla="*/ 4 h 5"/>
              <a:gd name="T4" fmla="*/ 3 w 6"/>
              <a:gd name="T5" fmla="*/ 4 h 5"/>
              <a:gd name="T6" fmla="*/ 4 w 6"/>
              <a:gd name="T7" fmla="*/ 3 h 5"/>
              <a:gd name="T8" fmla="*/ 4 w 6"/>
              <a:gd name="T9" fmla="*/ 1 h 5"/>
              <a:gd name="T10" fmla="*/ 4 w 6"/>
              <a:gd name="T11" fmla="*/ 2 h 5"/>
              <a:gd name="T12" fmla="*/ 4 w 6"/>
              <a:gd name="T13" fmla="*/ 0 h 5"/>
              <a:gd name="T14" fmla="*/ 4 w 6"/>
              <a:gd name="T15" fmla="*/ 1 h 5"/>
              <a:gd name="T16" fmla="*/ 4 w 6"/>
              <a:gd name="T17" fmla="*/ 1 h 5"/>
              <a:gd name="T18" fmla="*/ 4 w 6"/>
              <a:gd name="T19" fmla="*/ 1 h 5"/>
              <a:gd name="T20" fmla="*/ 3 w 6"/>
              <a:gd name="T21" fmla="*/ 0 h 5"/>
              <a:gd name="T22" fmla="*/ 3 w 6"/>
              <a:gd name="T23" fmla="*/ 3 h 5"/>
              <a:gd name="T24" fmla="*/ 2 w 6"/>
              <a:gd name="T25" fmla="*/ 1 h 5"/>
              <a:gd name="T26" fmla="*/ 1 w 6"/>
              <a:gd name="T27" fmla="*/ 2 h 5"/>
              <a:gd name="T28" fmla="*/ 1 w 6"/>
              <a:gd name="T29" fmla="*/ 2 h 5"/>
              <a:gd name="T30" fmla="*/ 2 w 6"/>
              <a:gd name="T31" fmla="*/ 3 h 5"/>
              <a:gd name="T32" fmla="*/ 1 w 6"/>
              <a:gd name="T33" fmla="*/ 2 h 5"/>
              <a:gd name="T34" fmla="*/ 1 w 6"/>
              <a:gd name="T35" fmla="*/ 4 h 5"/>
              <a:gd name="T36" fmla="*/ 1 w 6"/>
              <a:gd name="T37" fmla="*/ 4 h 5"/>
              <a:gd name="T38" fmla="*/ 3 w 6"/>
              <a:gd name="T39" fmla="*/ 5 h 5"/>
              <a:gd name="T40" fmla="*/ 1 w 6"/>
              <a:gd name="T41" fmla="*/ 4 h 5"/>
              <a:gd name="T42" fmla="*/ 1 w 6"/>
              <a:gd name="T43" fmla="*/ 5 h 5"/>
              <a:gd name="T44" fmla="*/ 3 w 6"/>
              <a:gd name="T45" fmla="*/ 5 h 5"/>
              <a:gd name="T46" fmla="*/ 2 w 6"/>
              <a:gd name="T47" fmla="*/ 4 h 5"/>
              <a:gd name="T48" fmla="*/ 2 w 6"/>
              <a:gd name="T49" fmla="*/ 4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" h="5">
                <a:moveTo>
                  <a:pt x="2" y="4"/>
                </a:moveTo>
                <a:cubicBezTo>
                  <a:pt x="2" y="4"/>
                  <a:pt x="2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3"/>
                  <a:pt x="4" y="3"/>
                  <a:pt x="4" y="3"/>
                </a:cubicBezTo>
                <a:cubicBezTo>
                  <a:pt x="5" y="3"/>
                  <a:pt x="3" y="2"/>
                  <a:pt x="4" y="1"/>
                </a:cubicBezTo>
                <a:cubicBezTo>
                  <a:pt x="4" y="2"/>
                  <a:pt x="4" y="2"/>
                  <a:pt x="4" y="2"/>
                </a:cubicBezTo>
                <a:cubicBezTo>
                  <a:pt x="4" y="1"/>
                  <a:pt x="6" y="2"/>
                  <a:pt x="4" y="0"/>
                </a:cubicBezTo>
                <a:cubicBezTo>
                  <a:pt x="4" y="0"/>
                  <a:pt x="5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3" y="0"/>
                  <a:pt x="3" y="0"/>
                  <a:pt x="3" y="0"/>
                </a:cubicBezTo>
                <a:cubicBezTo>
                  <a:pt x="2" y="0"/>
                  <a:pt x="4" y="3"/>
                  <a:pt x="3" y="3"/>
                </a:cubicBezTo>
                <a:cubicBezTo>
                  <a:pt x="2" y="1"/>
                  <a:pt x="2" y="1"/>
                  <a:pt x="2" y="1"/>
                </a:cubicBezTo>
                <a:cubicBezTo>
                  <a:pt x="2" y="2"/>
                  <a:pt x="2" y="3"/>
                  <a:pt x="1" y="2"/>
                </a:cubicBezTo>
                <a:cubicBezTo>
                  <a:pt x="1" y="2"/>
                  <a:pt x="1" y="3"/>
                  <a:pt x="1" y="2"/>
                </a:cubicBezTo>
                <a:cubicBezTo>
                  <a:pt x="1" y="2"/>
                  <a:pt x="2" y="3"/>
                  <a:pt x="2" y="3"/>
                </a:cubicBezTo>
                <a:cubicBezTo>
                  <a:pt x="3" y="4"/>
                  <a:pt x="1" y="2"/>
                  <a:pt x="1" y="2"/>
                </a:cubicBezTo>
                <a:cubicBezTo>
                  <a:pt x="1" y="3"/>
                  <a:pt x="1" y="3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2" y="4"/>
                  <a:pt x="3" y="5"/>
                  <a:pt x="3" y="5"/>
                </a:cubicBezTo>
                <a:cubicBezTo>
                  <a:pt x="2" y="5"/>
                  <a:pt x="2" y="4"/>
                  <a:pt x="1" y="4"/>
                </a:cubicBezTo>
                <a:cubicBezTo>
                  <a:pt x="1" y="4"/>
                  <a:pt x="0" y="4"/>
                  <a:pt x="1" y="5"/>
                </a:cubicBezTo>
                <a:cubicBezTo>
                  <a:pt x="2" y="5"/>
                  <a:pt x="3" y="5"/>
                  <a:pt x="3" y="5"/>
                </a:cubicBezTo>
                <a:cubicBezTo>
                  <a:pt x="4" y="5"/>
                  <a:pt x="2" y="5"/>
                  <a:pt x="2" y="4"/>
                </a:cubicBezTo>
                <a:cubicBezTo>
                  <a:pt x="2" y="4"/>
                  <a:pt x="2" y="4"/>
                  <a:pt x="2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54" name="Oval 564"/>
          <p:cNvSpPr>
            <a:spLocks noChangeArrowheads="1"/>
          </p:cNvSpPr>
          <p:nvPr/>
        </p:nvSpPr>
        <p:spPr bwMode="auto">
          <a:xfrm>
            <a:off x="925513" y="4881563"/>
            <a:ext cx="1587" cy="158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55" name="Freeform 565"/>
          <p:cNvSpPr/>
          <p:nvPr/>
        </p:nvSpPr>
        <p:spPr bwMode="auto">
          <a:xfrm>
            <a:off x="1108075" y="4476751"/>
            <a:ext cx="7937" cy="0"/>
          </a:xfrm>
          <a:custGeom>
            <a:avLst/>
            <a:gdLst>
              <a:gd name="T0" fmla="*/ 5 w 5"/>
              <a:gd name="T1" fmla="*/ 5 w 5"/>
              <a:gd name="T2" fmla="*/ 0 w 5"/>
              <a:gd name="T3" fmla="*/ 5 w 5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5">
                <a:moveTo>
                  <a:pt x="5" y="0"/>
                </a:moveTo>
                <a:lnTo>
                  <a:pt x="5" y="0"/>
                </a:lnTo>
                <a:lnTo>
                  <a:pt x="0" y="0"/>
                </a:lnTo>
                <a:lnTo>
                  <a:pt x="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56" name="Freeform 566"/>
          <p:cNvSpPr/>
          <p:nvPr/>
        </p:nvSpPr>
        <p:spPr bwMode="auto">
          <a:xfrm>
            <a:off x="1108075" y="4462463"/>
            <a:ext cx="38100" cy="14288"/>
          </a:xfrm>
          <a:custGeom>
            <a:avLst/>
            <a:gdLst>
              <a:gd name="T0" fmla="*/ 5 w 5"/>
              <a:gd name="T1" fmla="*/ 1 h 2"/>
              <a:gd name="T2" fmla="*/ 4 w 5"/>
              <a:gd name="T3" fmla="*/ 0 h 2"/>
              <a:gd name="T4" fmla="*/ 0 w 5"/>
              <a:gd name="T5" fmla="*/ 1 h 2"/>
              <a:gd name="T6" fmla="*/ 2 w 5"/>
              <a:gd name="T7" fmla="*/ 2 h 2"/>
              <a:gd name="T8" fmla="*/ 2 w 5"/>
              <a:gd name="T9" fmla="*/ 1 h 2"/>
              <a:gd name="T10" fmla="*/ 3 w 5"/>
              <a:gd name="T11" fmla="*/ 2 h 2"/>
              <a:gd name="T12" fmla="*/ 3 w 5"/>
              <a:gd name="T13" fmla="*/ 1 h 2"/>
              <a:gd name="T14" fmla="*/ 5 w 5"/>
              <a:gd name="T15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" h="2">
                <a:moveTo>
                  <a:pt x="5" y="1"/>
                </a:moveTo>
                <a:cubicBezTo>
                  <a:pt x="4" y="0"/>
                  <a:pt x="4" y="0"/>
                  <a:pt x="4" y="0"/>
                </a:cubicBezTo>
                <a:cubicBezTo>
                  <a:pt x="1" y="0"/>
                  <a:pt x="2" y="0"/>
                  <a:pt x="0" y="1"/>
                </a:cubicBezTo>
                <a:cubicBezTo>
                  <a:pt x="0" y="1"/>
                  <a:pt x="1" y="2"/>
                  <a:pt x="2" y="2"/>
                </a:cubicBezTo>
                <a:cubicBezTo>
                  <a:pt x="2" y="2"/>
                  <a:pt x="1" y="1"/>
                  <a:pt x="2" y="1"/>
                </a:cubicBezTo>
                <a:cubicBezTo>
                  <a:pt x="2" y="1"/>
                  <a:pt x="2" y="2"/>
                  <a:pt x="3" y="2"/>
                </a:cubicBezTo>
                <a:cubicBezTo>
                  <a:pt x="4" y="1"/>
                  <a:pt x="3" y="1"/>
                  <a:pt x="3" y="1"/>
                </a:cubicBezTo>
                <a:lnTo>
                  <a:pt x="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57" name="Freeform 567"/>
          <p:cNvSpPr/>
          <p:nvPr/>
        </p:nvSpPr>
        <p:spPr bwMode="auto">
          <a:xfrm>
            <a:off x="1122363" y="4462463"/>
            <a:ext cx="7937" cy="0"/>
          </a:xfrm>
          <a:custGeom>
            <a:avLst/>
            <a:gdLst>
              <a:gd name="T0" fmla="*/ 0 w 1"/>
              <a:gd name="T1" fmla="*/ 1 w 1"/>
              <a:gd name="T2" fmla="*/ 0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">
                <a:moveTo>
                  <a:pt x="0" y="0"/>
                </a:moveTo>
                <a:cubicBezTo>
                  <a:pt x="0" y="0"/>
                  <a:pt x="1" y="0"/>
                  <a:pt x="1" y="0"/>
                </a:cubicBezTo>
                <a:cubicBezTo>
                  <a:pt x="1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58" name="Freeform 568"/>
          <p:cNvSpPr/>
          <p:nvPr/>
        </p:nvSpPr>
        <p:spPr bwMode="auto">
          <a:xfrm>
            <a:off x="1116013" y="4454526"/>
            <a:ext cx="14287" cy="7938"/>
          </a:xfrm>
          <a:custGeom>
            <a:avLst/>
            <a:gdLst>
              <a:gd name="T0" fmla="*/ 0 w 2"/>
              <a:gd name="T1" fmla="*/ 1 h 1"/>
              <a:gd name="T2" fmla="*/ 2 w 2"/>
              <a:gd name="T3" fmla="*/ 1 h 1"/>
              <a:gd name="T4" fmla="*/ 0 w 2"/>
              <a:gd name="T5" fmla="*/ 0 h 1"/>
              <a:gd name="T6" fmla="*/ 0 w 2"/>
              <a:gd name="T7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" h="1">
                <a:moveTo>
                  <a:pt x="0" y="1"/>
                </a:moveTo>
                <a:cubicBezTo>
                  <a:pt x="0" y="0"/>
                  <a:pt x="1" y="1"/>
                  <a:pt x="2" y="1"/>
                </a:cubicBezTo>
                <a:cubicBezTo>
                  <a:pt x="0" y="0"/>
                  <a:pt x="0" y="0"/>
                  <a:pt x="0" y="0"/>
                </a:cubicBezTo>
                <a:lnTo>
                  <a:pt x="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59" name="Freeform 569"/>
          <p:cNvSpPr/>
          <p:nvPr/>
        </p:nvSpPr>
        <p:spPr bwMode="auto">
          <a:xfrm>
            <a:off x="1116013" y="4446588"/>
            <a:ext cx="6350" cy="0"/>
          </a:xfrm>
          <a:custGeom>
            <a:avLst/>
            <a:gdLst>
              <a:gd name="T0" fmla="*/ 1 w 1"/>
              <a:gd name="T1" fmla="*/ 0 w 1"/>
              <a:gd name="T2" fmla="*/ 1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">
                <a:moveTo>
                  <a:pt x="1" y="0"/>
                </a:move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0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60" name="Freeform 570"/>
          <p:cNvSpPr/>
          <p:nvPr/>
        </p:nvSpPr>
        <p:spPr bwMode="auto">
          <a:xfrm>
            <a:off x="1116013" y="4438651"/>
            <a:ext cx="22225" cy="15875"/>
          </a:xfrm>
          <a:custGeom>
            <a:avLst/>
            <a:gdLst>
              <a:gd name="T0" fmla="*/ 1 w 3"/>
              <a:gd name="T1" fmla="*/ 0 h 2"/>
              <a:gd name="T2" fmla="*/ 0 w 3"/>
              <a:gd name="T3" fmla="*/ 1 h 2"/>
              <a:gd name="T4" fmla="*/ 1 w 3"/>
              <a:gd name="T5" fmla="*/ 1 h 2"/>
              <a:gd name="T6" fmla="*/ 2 w 3"/>
              <a:gd name="T7" fmla="*/ 1 h 2"/>
              <a:gd name="T8" fmla="*/ 2 w 3"/>
              <a:gd name="T9" fmla="*/ 2 h 2"/>
              <a:gd name="T10" fmla="*/ 3 w 3"/>
              <a:gd name="T11" fmla="*/ 2 h 2"/>
              <a:gd name="T12" fmla="*/ 1 w 3"/>
              <a:gd name="T1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2">
                <a:moveTo>
                  <a:pt x="1" y="0"/>
                </a:moveTo>
                <a:cubicBezTo>
                  <a:pt x="0" y="0"/>
                  <a:pt x="0" y="0"/>
                  <a:pt x="0" y="1"/>
                </a:cubicBezTo>
                <a:cubicBezTo>
                  <a:pt x="0" y="1"/>
                  <a:pt x="1" y="1"/>
                  <a:pt x="1" y="1"/>
                </a:cubicBezTo>
                <a:cubicBezTo>
                  <a:pt x="1" y="1"/>
                  <a:pt x="2" y="1"/>
                  <a:pt x="2" y="1"/>
                </a:cubicBezTo>
                <a:cubicBezTo>
                  <a:pt x="2" y="2"/>
                  <a:pt x="1" y="2"/>
                  <a:pt x="2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1" y="0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61" name="Freeform 571"/>
          <p:cNvSpPr/>
          <p:nvPr/>
        </p:nvSpPr>
        <p:spPr bwMode="auto">
          <a:xfrm>
            <a:off x="1122363" y="4446588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62" name="Rectangle 572"/>
          <p:cNvSpPr>
            <a:spLocks noChangeArrowheads="1"/>
          </p:cNvSpPr>
          <p:nvPr/>
        </p:nvSpPr>
        <p:spPr bwMode="auto">
          <a:xfrm>
            <a:off x="1116013" y="4454526"/>
            <a:ext cx="6350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63" name="Freeform 573"/>
          <p:cNvSpPr/>
          <p:nvPr/>
        </p:nvSpPr>
        <p:spPr bwMode="auto">
          <a:xfrm>
            <a:off x="1116013" y="4430713"/>
            <a:ext cx="30162" cy="7938"/>
          </a:xfrm>
          <a:custGeom>
            <a:avLst/>
            <a:gdLst>
              <a:gd name="T0" fmla="*/ 1 w 4"/>
              <a:gd name="T1" fmla="*/ 0 h 1"/>
              <a:gd name="T2" fmla="*/ 2 w 4"/>
              <a:gd name="T3" fmla="*/ 1 h 1"/>
              <a:gd name="T4" fmla="*/ 4 w 4"/>
              <a:gd name="T5" fmla="*/ 1 h 1"/>
              <a:gd name="T6" fmla="*/ 4 w 4"/>
              <a:gd name="T7" fmla="*/ 0 h 1"/>
              <a:gd name="T8" fmla="*/ 1 w 4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" h="1">
                <a:moveTo>
                  <a:pt x="1" y="0"/>
                </a:moveTo>
                <a:cubicBezTo>
                  <a:pt x="2" y="0"/>
                  <a:pt x="0" y="1"/>
                  <a:pt x="2" y="1"/>
                </a:cubicBezTo>
                <a:cubicBezTo>
                  <a:pt x="2" y="1"/>
                  <a:pt x="3" y="0"/>
                  <a:pt x="4" y="1"/>
                </a:cubicBezTo>
                <a:cubicBezTo>
                  <a:pt x="4" y="0"/>
                  <a:pt x="4" y="0"/>
                  <a:pt x="4" y="0"/>
                </a:cubicBezTo>
                <a:cubicBezTo>
                  <a:pt x="3" y="0"/>
                  <a:pt x="2" y="0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64" name="Freeform 574"/>
          <p:cNvSpPr/>
          <p:nvPr/>
        </p:nvSpPr>
        <p:spPr bwMode="auto">
          <a:xfrm>
            <a:off x="1154113" y="443071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65" name="Freeform 575"/>
          <p:cNvSpPr/>
          <p:nvPr/>
        </p:nvSpPr>
        <p:spPr bwMode="auto">
          <a:xfrm>
            <a:off x="1130300" y="4400551"/>
            <a:ext cx="38100" cy="30163"/>
          </a:xfrm>
          <a:custGeom>
            <a:avLst/>
            <a:gdLst>
              <a:gd name="T0" fmla="*/ 1 w 5"/>
              <a:gd name="T1" fmla="*/ 0 h 4"/>
              <a:gd name="T2" fmla="*/ 2 w 5"/>
              <a:gd name="T3" fmla="*/ 1 h 4"/>
              <a:gd name="T4" fmla="*/ 2 w 5"/>
              <a:gd name="T5" fmla="*/ 2 h 4"/>
              <a:gd name="T6" fmla="*/ 1 w 5"/>
              <a:gd name="T7" fmla="*/ 1 h 4"/>
              <a:gd name="T8" fmla="*/ 2 w 5"/>
              <a:gd name="T9" fmla="*/ 3 h 4"/>
              <a:gd name="T10" fmla="*/ 0 w 5"/>
              <a:gd name="T11" fmla="*/ 2 h 4"/>
              <a:gd name="T12" fmla="*/ 1 w 5"/>
              <a:gd name="T13" fmla="*/ 3 h 4"/>
              <a:gd name="T14" fmla="*/ 0 w 5"/>
              <a:gd name="T15" fmla="*/ 3 h 4"/>
              <a:gd name="T16" fmla="*/ 2 w 5"/>
              <a:gd name="T17" fmla="*/ 4 h 4"/>
              <a:gd name="T18" fmla="*/ 2 w 5"/>
              <a:gd name="T19" fmla="*/ 3 h 4"/>
              <a:gd name="T20" fmla="*/ 3 w 5"/>
              <a:gd name="T21" fmla="*/ 4 h 4"/>
              <a:gd name="T22" fmla="*/ 5 w 5"/>
              <a:gd name="T23" fmla="*/ 2 h 4"/>
              <a:gd name="T24" fmla="*/ 1 w 5"/>
              <a:gd name="T25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" h="4">
                <a:moveTo>
                  <a:pt x="1" y="0"/>
                </a:moveTo>
                <a:cubicBezTo>
                  <a:pt x="1" y="0"/>
                  <a:pt x="1" y="1"/>
                  <a:pt x="2" y="1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1" y="2"/>
                  <a:pt x="1" y="1"/>
                </a:cubicBezTo>
                <a:cubicBezTo>
                  <a:pt x="1" y="2"/>
                  <a:pt x="2" y="2"/>
                  <a:pt x="2" y="3"/>
                </a:cubicBezTo>
                <a:cubicBezTo>
                  <a:pt x="0" y="2"/>
                  <a:pt x="2" y="2"/>
                  <a:pt x="0" y="2"/>
                </a:cubicBezTo>
                <a:cubicBezTo>
                  <a:pt x="0" y="2"/>
                  <a:pt x="0" y="2"/>
                  <a:pt x="1" y="3"/>
                </a:cubicBezTo>
                <a:cubicBezTo>
                  <a:pt x="0" y="3"/>
                  <a:pt x="0" y="3"/>
                  <a:pt x="0" y="3"/>
                </a:cubicBezTo>
                <a:cubicBezTo>
                  <a:pt x="2" y="4"/>
                  <a:pt x="2" y="4"/>
                  <a:pt x="2" y="4"/>
                </a:cubicBezTo>
                <a:cubicBezTo>
                  <a:pt x="3" y="3"/>
                  <a:pt x="1" y="3"/>
                  <a:pt x="2" y="3"/>
                </a:cubicBezTo>
                <a:cubicBezTo>
                  <a:pt x="3" y="3"/>
                  <a:pt x="3" y="3"/>
                  <a:pt x="3" y="4"/>
                </a:cubicBezTo>
                <a:cubicBezTo>
                  <a:pt x="3" y="3"/>
                  <a:pt x="5" y="3"/>
                  <a:pt x="5" y="2"/>
                </a:cubicBezTo>
                <a:cubicBezTo>
                  <a:pt x="5" y="2"/>
                  <a:pt x="2" y="1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66" name="Freeform 576"/>
          <p:cNvSpPr/>
          <p:nvPr/>
        </p:nvSpPr>
        <p:spPr bwMode="auto">
          <a:xfrm>
            <a:off x="1154113" y="4408488"/>
            <a:ext cx="6350" cy="0"/>
          </a:xfrm>
          <a:custGeom>
            <a:avLst/>
            <a:gdLst>
              <a:gd name="T0" fmla="*/ 0 w 4"/>
              <a:gd name="T1" fmla="*/ 4 w 4"/>
              <a:gd name="T2" fmla="*/ 0 w 4"/>
              <a:gd name="T3" fmla="*/ 0 w 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4">
                <a:moveTo>
                  <a:pt x="0" y="0"/>
                </a:moveTo>
                <a:lnTo>
                  <a:pt x="4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67" name="Freeform 577"/>
          <p:cNvSpPr/>
          <p:nvPr/>
        </p:nvSpPr>
        <p:spPr bwMode="auto">
          <a:xfrm>
            <a:off x="1138238" y="4386263"/>
            <a:ext cx="38100" cy="22225"/>
          </a:xfrm>
          <a:custGeom>
            <a:avLst/>
            <a:gdLst>
              <a:gd name="T0" fmla="*/ 0 w 5"/>
              <a:gd name="T1" fmla="*/ 1 h 3"/>
              <a:gd name="T2" fmla="*/ 1 w 5"/>
              <a:gd name="T3" fmla="*/ 2 h 3"/>
              <a:gd name="T4" fmla="*/ 0 w 5"/>
              <a:gd name="T5" fmla="*/ 2 h 3"/>
              <a:gd name="T6" fmla="*/ 2 w 5"/>
              <a:gd name="T7" fmla="*/ 2 h 3"/>
              <a:gd name="T8" fmla="*/ 1 w 5"/>
              <a:gd name="T9" fmla="*/ 1 h 3"/>
              <a:gd name="T10" fmla="*/ 4 w 5"/>
              <a:gd name="T11" fmla="*/ 2 h 3"/>
              <a:gd name="T12" fmla="*/ 3 w 5"/>
              <a:gd name="T13" fmla="*/ 2 h 3"/>
              <a:gd name="T14" fmla="*/ 3 w 5"/>
              <a:gd name="T15" fmla="*/ 0 h 3"/>
              <a:gd name="T16" fmla="*/ 3 w 5"/>
              <a:gd name="T17" fmla="*/ 1 h 3"/>
              <a:gd name="T18" fmla="*/ 2 w 5"/>
              <a:gd name="T19" fmla="*/ 0 h 3"/>
              <a:gd name="T20" fmla="*/ 0 w 5"/>
              <a:gd name="T21" fmla="*/ 1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" h="3">
                <a:moveTo>
                  <a:pt x="0" y="1"/>
                </a:move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0" y="2"/>
                </a:cubicBezTo>
                <a:cubicBezTo>
                  <a:pt x="1" y="2"/>
                  <a:pt x="1" y="2"/>
                  <a:pt x="2" y="2"/>
                </a:cubicBezTo>
                <a:cubicBezTo>
                  <a:pt x="3" y="3"/>
                  <a:pt x="1" y="1"/>
                  <a:pt x="1" y="1"/>
                </a:cubicBezTo>
                <a:cubicBezTo>
                  <a:pt x="2" y="0"/>
                  <a:pt x="2" y="1"/>
                  <a:pt x="4" y="2"/>
                </a:cubicBezTo>
                <a:cubicBezTo>
                  <a:pt x="4" y="2"/>
                  <a:pt x="3" y="2"/>
                  <a:pt x="3" y="2"/>
                </a:cubicBezTo>
                <a:cubicBezTo>
                  <a:pt x="5" y="2"/>
                  <a:pt x="3" y="1"/>
                  <a:pt x="3" y="0"/>
                </a:cubicBezTo>
                <a:cubicBezTo>
                  <a:pt x="3" y="0"/>
                  <a:pt x="3" y="0"/>
                  <a:pt x="3" y="1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0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68" name="Freeform 578"/>
          <p:cNvSpPr/>
          <p:nvPr/>
        </p:nvSpPr>
        <p:spPr bwMode="auto">
          <a:xfrm>
            <a:off x="1130300" y="4400551"/>
            <a:ext cx="7937" cy="0"/>
          </a:xfrm>
          <a:custGeom>
            <a:avLst/>
            <a:gdLst>
              <a:gd name="T0" fmla="*/ 1 w 1"/>
              <a:gd name="T1" fmla="*/ 1 w 1"/>
              <a:gd name="T2" fmla="*/ 1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"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0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69" name="Freeform 579"/>
          <p:cNvSpPr/>
          <p:nvPr/>
        </p:nvSpPr>
        <p:spPr bwMode="auto">
          <a:xfrm>
            <a:off x="1160463" y="438626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70" name="Freeform 580"/>
          <p:cNvSpPr/>
          <p:nvPr/>
        </p:nvSpPr>
        <p:spPr bwMode="auto">
          <a:xfrm>
            <a:off x="1146175" y="4378326"/>
            <a:ext cx="7937" cy="7938"/>
          </a:xfrm>
          <a:custGeom>
            <a:avLst/>
            <a:gdLst>
              <a:gd name="T0" fmla="*/ 0 w 1"/>
              <a:gd name="T1" fmla="*/ 1 h 1"/>
              <a:gd name="T2" fmla="*/ 1 w 1"/>
              <a:gd name="T3" fmla="*/ 0 h 1"/>
              <a:gd name="T4" fmla="*/ 0 w 1"/>
              <a:gd name="T5" fmla="*/ 0 h 1"/>
              <a:gd name="T6" fmla="*/ 0 w 1"/>
              <a:gd name="T7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" h="1">
                <a:moveTo>
                  <a:pt x="0" y="1"/>
                </a:move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1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71" name="Freeform 581"/>
          <p:cNvSpPr/>
          <p:nvPr/>
        </p:nvSpPr>
        <p:spPr bwMode="auto">
          <a:xfrm>
            <a:off x="1138238" y="4302126"/>
            <a:ext cx="114300" cy="84138"/>
          </a:xfrm>
          <a:custGeom>
            <a:avLst/>
            <a:gdLst>
              <a:gd name="T0" fmla="*/ 15 w 15"/>
              <a:gd name="T1" fmla="*/ 4 h 11"/>
              <a:gd name="T2" fmla="*/ 14 w 15"/>
              <a:gd name="T3" fmla="*/ 3 h 11"/>
              <a:gd name="T4" fmla="*/ 15 w 15"/>
              <a:gd name="T5" fmla="*/ 2 h 11"/>
              <a:gd name="T6" fmla="*/ 15 w 15"/>
              <a:gd name="T7" fmla="*/ 0 h 11"/>
              <a:gd name="T8" fmla="*/ 14 w 15"/>
              <a:gd name="T9" fmla="*/ 1 h 11"/>
              <a:gd name="T10" fmla="*/ 13 w 15"/>
              <a:gd name="T11" fmla="*/ 0 h 11"/>
              <a:gd name="T12" fmla="*/ 11 w 15"/>
              <a:gd name="T13" fmla="*/ 1 h 11"/>
              <a:gd name="T14" fmla="*/ 9 w 15"/>
              <a:gd name="T15" fmla="*/ 2 h 11"/>
              <a:gd name="T16" fmla="*/ 3 w 15"/>
              <a:gd name="T17" fmla="*/ 6 h 11"/>
              <a:gd name="T18" fmla="*/ 4 w 15"/>
              <a:gd name="T19" fmla="*/ 7 h 11"/>
              <a:gd name="T20" fmla="*/ 3 w 15"/>
              <a:gd name="T21" fmla="*/ 7 h 11"/>
              <a:gd name="T22" fmla="*/ 3 w 15"/>
              <a:gd name="T23" fmla="*/ 7 h 11"/>
              <a:gd name="T24" fmla="*/ 2 w 15"/>
              <a:gd name="T25" fmla="*/ 8 h 11"/>
              <a:gd name="T26" fmla="*/ 4 w 15"/>
              <a:gd name="T27" fmla="*/ 9 h 11"/>
              <a:gd name="T28" fmla="*/ 1 w 15"/>
              <a:gd name="T29" fmla="*/ 9 h 11"/>
              <a:gd name="T30" fmla="*/ 2 w 15"/>
              <a:gd name="T31" fmla="*/ 10 h 11"/>
              <a:gd name="T32" fmla="*/ 4 w 15"/>
              <a:gd name="T33" fmla="*/ 10 h 11"/>
              <a:gd name="T34" fmla="*/ 4 w 15"/>
              <a:gd name="T35" fmla="*/ 11 h 11"/>
              <a:gd name="T36" fmla="*/ 5 w 15"/>
              <a:gd name="T37" fmla="*/ 6 h 11"/>
              <a:gd name="T38" fmla="*/ 5 w 15"/>
              <a:gd name="T39" fmla="*/ 7 h 11"/>
              <a:gd name="T40" fmla="*/ 8 w 15"/>
              <a:gd name="T41" fmla="*/ 6 h 11"/>
              <a:gd name="T42" fmla="*/ 8 w 15"/>
              <a:gd name="T43" fmla="*/ 4 h 11"/>
              <a:gd name="T44" fmla="*/ 8 w 15"/>
              <a:gd name="T45" fmla="*/ 5 h 11"/>
              <a:gd name="T46" fmla="*/ 8 w 15"/>
              <a:gd name="T47" fmla="*/ 4 h 11"/>
              <a:gd name="T48" fmla="*/ 9 w 15"/>
              <a:gd name="T49" fmla="*/ 4 h 11"/>
              <a:gd name="T50" fmla="*/ 8 w 15"/>
              <a:gd name="T51" fmla="*/ 2 h 11"/>
              <a:gd name="T52" fmla="*/ 11 w 15"/>
              <a:gd name="T53" fmla="*/ 5 h 11"/>
              <a:gd name="T54" fmla="*/ 10 w 15"/>
              <a:gd name="T55" fmla="*/ 4 h 11"/>
              <a:gd name="T56" fmla="*/ 10 w 15"/>
              <a:gd name="T57" fmla="*/ 3 h 11"/>
              <a:gd name="T58" fmla="*/ 11 w 15"/>
              <a:gd name="T59" fmla="*/ 4 h 11"/>
              <a:gd name="T60" fmla="*/ 12 w 15"/>
              <a:gd name="T61" fmla="*/ 3 h 11"/>
              <a:gd name="T62" fmla="*/ 12 w 15"/>
              <a:gd name="T63" fmla="*/ 2 h 11"/>
              <a:gd name="T64" fmla="*/ 13 w 15"/>
              <a:gd name="T65" fmla="*/ 2 h 11"/>
              <a:gd name="T66" fmla="*/ 13 w 15"/>
              <a:gd name="T67" fmla="*/ 4 h 11"/>
              <a:gd name="T68" fmla="*/ 13 w 15"/>
              <a:gd name="T69" fmla="*/ 5 h 11"/>
              <a:gd name="T70" fmla="*/ 14 w 15"/>
              <a:gd name="T71" fmla="*/ 2 h 11"/>
              <a:gd name="T72" fmla="*/ 15 w 15"/>
              <a:gd name="T73" fmla="*/ 4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5" h="11">
                <a:moveTo>
                  <a:pt x="15" y="4"/>
                </a:moveTo>
                <a:cubicBezTo>
                  <a:pt x="15" y="3"/>
                  <a:pt x="15" y="3"/>
                  <a:pt x="14" y="3"/>
                </a:cubicBezTo>
                <a:cubicBezTo>
                  <a:pt x="14" y="2"/>
                  <a:pt x="15" y="2"/>
                  <a:pt x="15" y="2"/>
                </a:cubicBezTo>
                <a:cubicBezTo>
                  <a:pt x="15" y="1"/>
                  <a:pt x="15" y="1"/>
                  <a:pt x="15" y="0"/>
                </a:cubicBezTo>
                <a:cubicBezTo>
                  <a:pt x="14" y="0"/>
                  <a:pt x="14" y="1"/>
                  <a:pt x="14" y="1"/>
                </a:cubicBezTo>
                <a:cubicBezTo>
                  <a:pt x="14" y="1"/>
                  <a:pt x="14" y="0"/>
                  <a:pt x="13" y="0"/>
                </a:cubicBezTo>
                <a:cubicBezTo>
                  <a:pt x="13" y="0"/>
                  <a:pt x="12" y="2"/>
                  <a:pt x="11" y="1"/>
                </a:cubicBezTo>
                <a:cubicBezTo>
                  <a:pt x="10" y="1"/>
                  <a:pt x="10" y="1"/>
                  <a:pt x="9" y="2"/>
                </a:cubicBezTo>
                <a:cubicBezTo>
                  <a:pt x="7" y="2"/>
                  <a:pt x="5" y="5"/>
                  <a:pt x="3" y="6"/>
                </a:cubicBezTo>
                <a:cubicBezTo>
                  <a:pt x="4" y="7"/>
                  <a:pt x="4" y="7"/>
                  <a:pt x="4" y="7"/>
                </a:cubicBezTo>
                <a:cubicBezTo>
                  <a:pt x="4" y="7"/>
                  <a:pt x="4" y="8"/>
                  <a:pt x="3" y="7"/>
                </a:cubicBezTo>
                <a:cubicBezTo>
                  <a:pt x="3" y="7"/>
                  <a:pt x="3" y="7"/>
                  <a:pt x="3" y="7"/>
                </a:cubicBezTo>
                <a:cubicBezTo>
                  <a:pt x="2" y="6"/>
                  <a:pt x="3" y="8"/>
                  <a:pt x="2" y="8"/>
                </a:cubicBezTo>
                <a:cubicBezTo>
                  <a:pt x="2" y="8"/>
                  <a:pt x="4" y="9"/>
                  <a:pt x="4" y="9"/>
                </a:cubicBezTo>
                <a:cubicBezTo>
                  <a:pt x="2" y="8"/>
                  <a:pt x="3" y="10"/>
                  <a:pt x="1" y="9"/>
                </a:cubicBezTo>
                <a:cubicBezTo>
                  <a:pt x="0" y="9"/>
                  <a:pt x="3" y="10"/>
                  <a:pt x="2" y="10"/>
                </a:cubicBezTo>
                <a:cubicBezTo>
                  <a:pt x="3" y="11"/>
                  <a:pt x="3" y="10"/>
                  <a:pt x="4" y="10"/>
                </a:cubicBezTo>
                <a:cubicBezTo>
                  <a:pt x="5" y="11"/>
                  <a:pt x="3" y="11"/>
                  <a:pt x="4" y="11"/>
                </a:cubicBezTo>
                <a:cubicBezTo>
                  <a:pt x="5" y="11"/>
                  <a:pt x="4" y="8"/>
                  <a:pt x="5" y="6"/>
                </a:cubicBezTo>
                <a:cubicBezTo>
                  <a:pt x="5" y="7"/>
                  <a:pt x="5" y="7"/>
                  <a:pt x="5" y="7"/>
                </a:cubicBezTo>
                <a:cubicBezTo>
                  <a:pt x="5" y="6"/>
                  <a:pt x="6" y="5"/>
                  <a:pt x="8" y="6"/>
                </a:cubicBezTo>
                <a:cubicBezTo>
                  <a:pt x="7" y="5"/>
                  <a:pt x="9" y="6"/>
                  <a:pt x="8" y="4"/>
                </a:cubicBezTo>
                <a:cubicBezTo>
                  <a:pt x="8" y="5"/>
                  <a:pt x="8" y="5"/>
                  <a:pt x="8" y="5"/>
                </a:cubicBezTo>
                <a:cubicBezTo>
                  <a:pt x="8" y="4"/>
                  <a:pt x="8" y="4"/>
                  <a:pt x="8" y="4"/>
                </a:cubicBezTo>
                <a:cubicBezTo>
                  <a:pt x="8" y="4"/>
                  <a:pt x="9" y="5"/>
                  <a:pt x="9" y="4"/>
                </a:cubicBezTo>
                <a:cubicBezTo>
                  <a:pt x="8" y="4"/>
                  <a:pt x="9" y="3"/>
                  <a:pt x="8" y="2"/>
                </a:cubicBezTo>
                <a:cubicBezTo>
                  <a:pt x="9" y="3"/>
                  <a:pt x="10" y="4"/>
                  <a:pt x="11" y="5"/>
                </a:cubicBezTo>
                <a:cubicBezTo>
                  <a:pt x="11" y="4"/>
                  <a:pt x="11" y="4"/>
                  <a:pt x="10" y="4"/>
                </a:cubicBezTo>
                <a:cubicBezTo>
                  <a:pt x="11" y="4"/>
                  <a:pt x="10" y="3"/>
                  <a:pt x="10" y="3"/>
                </a:cubicBezTo>
                <a:cubicBezTo>
                  <a:pt x="11" y="2"/>
                  <a:pt x="11" y="4"/>
                  <a:pt x="11" y="4"/>
                </a:cubicBezTo>
                <a:cubicBezTo>
                  <a:pt x="12" y="5"/>
                  <a:pt x="11" y="2"/>
                  <a:pt x="12" y="3"/>
                </a:cubicBezTo>
                <a:cubicBezTo>
                  <a:pt x="12" y="2"/>
                  <a:pt x="12" y="2"/>
                  <a:pt x="12" y="2"/>
                </a:cubicBezTo>
                <a:cubicBezTo>
                  <a:pt x="12" y="2"/>
                  <a:pt x="13" y="3"/>
                  <a:pt x="13" y="2"/>
                </a:cubicBezTo>
                <a:cubicBezTo>
                  <a:pt x="14" y="4"/>
                  <a:pt x="13" y="3"/>
                  <a:pt x="13" y="4"/>
                </a:cubicBezTo>
                <a:cubicBezTo>
                  <a:pt x="13" y="4"/>
                  <a:pt x="13" y="4"/>
                  <a:pt x="13" y="5"/>
                </a:cubicBezTo>
                <a:cubicBezTo>
                  <a:pt x="14" y="4"/>
                  <a:pt x="14" y="3"/>
                  <a:pt x="14" y="2"/>
                </a:cubicBezTo>
                <a:cubicBezTo>
                  <a:pt x="14" y="4"/>
                  <a:pt x="15" y="4"/>
                  <a:pt x="15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72" name="Freeform 582"/>
          <p:cNvSpPr/>
          <p:nvPr/>
        </p:nvSpPr>
        <p:spPr bwMode="auto">
          <a:xfrm>
            <a:off x="1236663" y="4340226"/>
            <a:ext cx="7937" cy="0"/>
          </a:xfrm>
          <a:custGeom>
            <a:avLst/>
            <a:gdLst>
              <a:gd name="T0" fmla="*/ 0 w 1"/>
              <a:gd name="T1" fmla="*/ 0 w 1"/>
              <a:gd name="T2" fmla="*/ 1 w 1"/>
              <a:gd name="T3" fmla="*/ 0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1" y="0"/>
                </a:cubicBezTo>
                <a:cubicBezTo>
                  <a:pt x="1" y="0"/>
                  <a:pt x="1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73" name="Freeform 583"/>
          <p:cNvSpPr/>
          <p:nvPr/>
        </p:nvSpPr>
        <p:spPr bwMode="auto">
          <a:xfrm>
            <a:off x="1252538" y="4332288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74" name="Freeform 584"/>
          <p:cNvSpPr/>
          <p:nvPr/>
        </p:nvSpPr>
        <p:spPr bwMode="auto">
          <a:xfrm>
            <a:off x="1222375" y="431006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75" name="Freeform 585"/>
          <p:cNvSpPr/>
          <p:nvPr/>
        </p:nvSpPr>
        <p:spPr bwMode="auto">
          <a:xfrm>
            <a:off x="1222375" y="4340226"/>
            <a:ext cx="7937" cy="7938"/>
          </a:xfrm>
          <a:custGeom>
            <a:avLst/>
            <a:gdLst>
              <a:gd name="T0" fmla="*/ 1 w 1"/>
              <a:gd name="T1" fmla="*/ 1 h 1"/>
              <a:gd name="T2" fmla="*/ 0 w 1"/>
              <a:gd name="T3" fmla="*/ 0 h 1"/>
              <a:gd name="T4" fmla="*/ 1 w 1"/>
              <a:gd name="T5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">
                <a:moveTo>
                  <a:pt x="1" y="1"/>
                </a:moveTo>
                <a:cubicBezTo>
                  <a:pt x="1" y="0"/>
                  <a:pt x="0" y="0"/>
                  <a:pt x="0" y="0"/>
                </a:cubicBezTo>
                <a:cubicBezTo>
                  <a:pt x="0" y="0"/>
                  <a:pt x="0" y="0"/>
                  <a:pt x="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76" name="Freeform 586"/>
          <p:cNvSpPr/>
          <p:nvPr/>
        </p:nvSpPr>
        <p:spPr bwMode="auto">
          <a:xfrm>
            <a:off x="1198563" y="4348163"/>
            <a:ext cx="7937" cy="6350"/>
          </a:xfrm>
          <a:custGeom>
            <a:avLst/>
            <a:gdLst>
              <a:gd name="T0" fmla="*/ 0 w 1"/>
              <a:gd name="T1" fmla="*/ 0 h 1"/>
              <a:gd name="T2" fmla="*/ 1 w 1"/>
              <a:gd name="T3" fmla="*/ 1 h 1"/>
              <a:gd name="T4" fmla="*/ 0 w 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">
                <a:moveTo>
                  <a:pt x="0" y="0"/>
                </a:moveTo>
                <a:cubicBezTo>
                  <a:pt x="0" y="0"/>
                  <a:pt x="1" y="0"/>
                  <a:pt x="1" y="1"/>
                </a:cubicBezTo>
                <a:cubicBezTo>
                  <a:pt x="1" y="1"/>
                  <a:pt x="1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77" name="Freeform 587"/>
          <p:cNvSpPr/>
          <p:nvPr/>
        </p:nvSpPr>
        <p:spPr bwMode="auto">
          <a:xfrm>
            <a:off x="1244600" y="4332288"/>
            <a:ext cx="7937" cy="7938"/>
          </a:xfrm>
          <a:custGeom>
            <a:avLst/>
            <a:gdLst>
              <a:gd name="T0" fmla="*/ 0 w 5"/>
              <a:gd name="T1" fmla="*/ 5 h 5"/>
              <a:gd name="T2" fmla="*/ 0 w 5"/>
              <a:gd name="T3" fmla="*/ 5 h 5"/>
              <a:gd name="T4" fmla="*/ 5 w 5"/>
              <a:gd name="T5" fmla="*/ 0 h 5"/>
              <a:gd name="T6" fmla="*/ 0 w 5"/>
              <a:gd name="T7" fmla="*/ 5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" h="5">
                <a:moveTo>
                  <a:pt x="0" y="5"/>
                </a:moveTo>
                <a:lnTo>
                  <a:pt x="0" y="5"/>
                </a:lnTo>
                <a:lnTo>
                  <a:pt x="5" y="0"/>
                </a:lnTo>
                <a:lnTo>
                  <a:pt x="0" y="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78" name="Freeform 588"/>
          <p:cNvSpPr/>
          <p:nvPr/>
        </p:nvSpPr>
        <p:spPr bwMode="auto">
          <a:xfrm>
            <a:off x="1252538" y="4294188"/>
            <a:ext cx="76200" cy="53975"/>
          </a:xfrm>
          <a:custGeom>
            <a:avLst/>
            <a:gdLst>
              <a:gd name="T0" fmla="*/ 10 w 10"/>
              <a:gd name="T1" fmla="*/ 3 h 7"/>
              <a:gd name="T2" fmla="*/ 8 w 10"/>
              <a:gd name="T3" fmla="*/ 2 h 7"/>
              <a:gd name="T4" fmla="*/ 6 w 10"/>
              <a:gd name="T5" fmla="*/ 4 h 7"/>
              <a:gd name="T6" fmla="*/ 7 w 10"/>
              <a:gd name="T7" fmla="*/ 2 h 7"/>
              <a:gd name="T8" fmla="*/ 3 w 10"/>
              <a:gd name="T9" fmla="*/ 2 h 7"/>
              <a:gd name="T10" fmla="*/ 4 w 10"/>
              <a:gd name="T11" fmla="*/ 1 h 7"/>
              <a:gd name="T12" fmla="*/ 2 w 10"/>
              <a:gd name="T13" fmla="*/ 4 h 7"/>
              <a:gd name="T14" fmla="*/ 2 w 10"/>
              <a:gd name="T15" fmla="*/ 1 h 7"/>
              <a:gd name="T16" fmla="*/ 3 w 10"/>
              <a:gd name="T17" fmla="*/ 1 h 7"/>
              <a:gd name="T18" fmla="*/ 1 w 10"/>
              <a:gd name="T19" fmla="*/ 1 h 7"/>
              <a:gd name="T20" fmla="*/ 0 w 10"/>
              <a:gd name="T21" fmla="*/ 3 h 7"/>
              <a:gd name="T22" fmla="*/ 1 w 10"/>
              <a:gd name="T23" fmla="*/ 5 h 7"/>
              <a:gd name="T24" fmla="*/ 2 w 10"/>
              <a:gd name="T25" fmla="*/ 4 h 7"/>
              <a:gd name="T26" fmla="*/ 2 w 10"/>
              <a:gd name="T27" fmla="*/ 5 h 7"/>
              <a:gd name="T28" fmla="*/ 2 w 10"/>
              <a:gd name="T29" fmla="*/ 4 h 7"/>
              <a:gd name="T30" fmla="*/ 2 w 10"/>
              <a:gd name="T31" fmla="*/ 5 h 7"/>
              <a:gd name="T32" fmla="*/ 3 w 10"/>
              <a:gd name="T33" fmla="*/ 4 h 7"/>
              <a:gd name="T34" fmla="*/ 3 w 10"/>
              <a:gd name="T35" fmla="*/ 4 h 7"/>
              <a:gd name="T36" fmla="*/ 3 w 10"/>
              <a:gd name="T37" fmla="*/ 3 h 7"/>
              <a:gd name="T38" fmla="*/ 3 w 10"/>
              <a:gd name="T39" fmla="*/ 5 h 7"/>
              <a:gd name="T40" fmla="*/ 4 w 10"/>
              <a:gd name="T41" fmla="*/ 4 h 7"/>
              <a:gd name="T42" fmla="*/ 5 w 10"/>
              <a:gd name="T43" fmla="*/ 6 h 7"/>
              <a:gd name="T44" fmla="*/ 5 w 10"/>
              <a:gd name="T45" fmla="*/ 5 h 7"/>
              <a:gd name="T46" fmla="*/ 4 w 10"/>
              <a:gd name="T47" fmla="*/ 5 h 7"/>
              <a:gd name="T48" fmla="*/ 5 w 10"/>
              <a:gd name="T49" fmla="*/ 3 h 7"/>
              <a:gd name="T50" fmla="*/ 5 w 10"/>
              <a:gd name="T51" fmla="*/ 5 h 7"/>
              <a:gd name="T52" fmla="*/ 7 w 10"/>
              <a:gd name="T53" fmla="*/ 5 h 7"/>
              <a:gd name="T54" fmla="*/ 7 w 10"/>
              <a:gd name="T55" fmla="*/ 6 h 7"/>
              <a:gd name="T56" fmla="*/ 8 w 10"/>
              <a:gd name="T57" fmla="*/ 5 h 7"/>
              <a:gd name="T58" fmla="*/ 8 w 10"/>
              <a:gd name="T59" fmla="*/ 5 h 7"/>
              <a:gd name="T60" fmla="*/ 8 w 10"/>
              <a:gd name="T61" fmla="*/ 4 h 7"/>
              <a:gd name="T62" fmla="*/ 8 w 10"/>
              <a:gd name="T63" fmla="*/ 5 h 7"/>
              <a:gd name="T64" fmla="*/ 10 w 10"/>
              <a:gd name="T65" fmla="*/ 4 h 7"/>
              <a:gd name="T66" fmla="*/ 8 w 10"/>
              <a:gd name="T67" fmla="*/ 4 h 7"/>
              <a:gd name="T68" fmla="*/ 10 w 10"/>
              <a:gd name="T69" fmla="*/ 3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0" h="7">
                <a:moveTo>
                  <a:pt x="10" y="3"/>
                </a:moveTo>
                <a:cubicBezTo>
                  <a:pt x="10" y="2"/>
                  <a:pt x="9" y="2"/>
                  <a:pt x="8" y="2"/>
                </a:cubicBezTo>
                <a:cubicBezTo>
                  <a:pt x="7" y="2"/>
                  <a:pt x="7" y="4"/>
                  <a:pt x="6" y="4"/>
                </a:cubicBezTo>
                <a:cubicBezTo>
                  <a:pt x="7" y="2"/>
                  <a:pt x="7" y="2"/>
                  <a:pt x="7" y="2"/>
                </a:cubicBezTo>
                <a:cubicBezTo>
                  <a:pt x="6" y="1"/>
                  <a:pt x="5" y="0"/>
                  <a:pt x="3" y="2"/>
                </a:cubicBezTo>
                <a:cubicBezTo>
                  <a:pt x="3" y="2"/>
                  <a:pt x="3" y="2"/>
                  <a:pt x="4" y="1"/>
                </a:cubicBezTo>
                <a:cubicBezTo>
                  <a:pt x="3" y="1"/>
                  <a:pt x="3" y="5"/>
                  <a:pt x="2" y="4"/>
                </a:cubicBezTo>
                <a:cubicBezTo>
                  <a:pt x="3" y="2"/>
                  <a:pt x="2" y="2"/>
                  <a:pt x="2" y="1"/>
                </a:cubicBezTo>
                <a:cubicBezTo>
                  <a:pt x="3" y="1"/>
                  <a:pt x="3" y="1"/>
                  <a:pt x="3" y="1"/>
                </a:cubicBezTo>
                <a:cubicBezTo>
                  <a:pt x="2" y="1"/>
                  <a:pt x="1" y="1"/>
                  <a:pt x="1" y="1"/>
                </a:cubicBezTo>
                <a:cubicBezTo>
                  <a:pt x="1" y="2"/>
                  <a:pt x="1" y="3"/>
                  <a:pt x="0" y="3"/>
                </a:cubicBezTo>
                <a:cubicBezTo>
                  <a:pt x="1" y="3"/>
                  <a:pt x="1" y="4"/>
                  <a:pt x="1" y="5"/>
                </a:cubicBezTo>
                <a:cubicBezTo>
                  <a:pt x="1" y="4"/>
                  <a:pt x="1" y="4"/>
                  <a:pt x="2" y="4"/>
                </a:cubicBezTo>
                <a:cubicBezTo>
                  <a:pt x="2" y="4"/>
                  <a:pt x="1" y="4"/>
                  <a:pt x="2" y="5"/>
                </a:cubicBezTo>
                <a:cubicBezTo>
                  <a:pt x="2" y="4"/>
                  <a:pt x="2" y="4"/>
                  <a:pt x="2" y="4"/>
                </a:cubicBezTo>
                <a:cubicBezTo>
                  <a:pt x="2" y="4"/>
                  <a:pt x="2" y="5"/>
                  <a:pt x="2" y="5"/>
                </a:cubicBezTo>
                <a:cubicBezTo>
                  <a:pt x="2" y="5"/>
                  <a:pt x="2" y="4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5"/>
                  <a:pt x="3" y="3"/>
                </a:cubicBezTo>
                <a:cubicBezTo>
                  <a:pt x="3" y="5"/>
                  <a:pt x="3" y="5"/>
                  <a:pt x="3" y="5"/>
                </a:cubicBezTo>
                <a:cubicBezTo>
                  <a:pt x="4" y="4"/>
                  <a:pt x="4" y="4"/>
                  <a:pt x="4" y="4"/>
                </a:cubicBezTo>
                <a:cubicBezTo>
                  <a:pt x="4" y="4"/>
                  <a:pt x="4" y="7"/>
                  <a:pt x="5" y="6"/>
                </a:cubicBezTo>
                <a:cubicBezTo>
                  <a:pt x="5" y="5"/>
                  <a:pt x="5" y="5"/>
                  <a:pt x="5" y="5"/>
                </a:cubicBezTo>
                <a:cubicBezTo>
                  <a:pt x="5" y="4"/>
                  <a:pt x="5" y="5"/>
                  <a:pt x="4" y="5"/>
                </a:cubicBezTo>
                <a:cubicBezTo>
                  <a:pt x="4" y="4"/>
                  <a:pt x="5" y="3"/>
                  <a:pt x="5" y="3"/>
                </a:cubicBezTo>
                <a:cubicBezTo>
                  <a:pt x="5" y="4"/>
                  <a:pt x="6" y="3"/>
                  <a:pt x="5" y="5"/>
                </a:cubicBezTo>
                <a:cubicBezTo>
                  <a:pt x="6" y="6"/>
                  <a:pt x="7" y="5"/>
                  <a:pt x="7" y="5"/>
                </a:cubicBezTo>
                <a:cubicBezTo>
                  <a:pt x="7" y="6"/>
                  <a:pt x="7" y="6"/>
                  <a:pt x="7" y="6"/>
                </a:cubicBezTo>
                <a:cubicBezTo>
                  <a:pt x="7" y="4"/>
                  <a:pt x="7" y="7"/>
                  <a:pt x="8" y="5"/>
                </a:cubicBezTo>
                <a:cubicBezTo>
                  <a:pt x="8" y="5"/>
                  <a:pt x="8" y="5"/>
                  <a:pt x="8" y="5"/>
                </a:cubicBezTo>
                <a:cubicBezTo>
                  <a:pt x="8" y="4"/>
                  <a:pt x="8" y="4"/>
                  <a:pt x="8" y="4"/>
                </a:cubicBezTo>
                <a:cubicBezTo>
                  <a:pt x="8" y="5"/>
                  <a:pt x="8" y="5"/>
                  <a:pt x="8" y="5"/>
                </a:cubicBezTo>
                <a:cubicBezTo>
                  <a:pt x="9" y="4"/>
                  <a:pt x="10" y="4"/>
                  <a:pt x="10" y="4"/>
                </a:cubicBezTo>
                <a:cubicBezTo>
                  <a:pt x="10" y="4"/>
                  <a:pt x="9" y="4"/>
                  <a:pt x="8" y="4"/>
                </a:cubicBezTo>
                <a:cubicBezTo>
                  <a:pt x="9" y="4"/>
                  <a:pt x="9" y="3"/>
                  <a:pt x="10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79" name="Freeform 589"/>
          <p:cNvSpPr/>
          <p:nvPr/>
        </p:nvSpPr>
        <p:spPr bwMode="auto">
          <a:xfrm>
            <a:off x="1266825" y="4324351"/>
            <a:ext cx="7937" cy="7938"/>
          </a:xfrm>
          <a:custGeom>
            <a:avLst/>
            <a:gdLst>
              <a:gd name="T0" fmla="*/ 0 w 1"/>
              <a:gd name="T1" fmla="*/ 1 h 1"/>
              <a:gd name="T2" fmla="*/ 1 w 1"/>
              <a:gd name="T3" fmla="*/ 0 h 1"/>
              <a:gd name="T4" fmla="*/ 0 w 1"/>
              <a:gd name="T5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">
                <a:moveTo>
                  <a:pt x="0" y="1"/>
                </a:moveTo>
                <a:cubicBezTo>
                  <a:pt x="1" y="0"/>
                  <a:pt x="1" y="0"/>
                  <a:pt x="1" y="0"/>
                </a:cubicBezTo>
                <a:cubicBezTo>
                  <a:pt x="1" y="1"/>
                  <a:pt x="0" y="1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80" name="Freeform 590"/>
          <p:cNvSpPr/>
          <p:nvPr/>
        </p:nvSpPr>
        <p:spPr bwMode="auto">
          <a:xfrm>
            <a:off x="1304925" y="4324351"/>
            <a:ext cx="76200" cy="53975"/>
          </a:xfrm>
          <a:custGeom>
            <a:avLst/>
            <a:gdLst>
              <a:gd name="T0" fmla="*/ 4 w 10"/>
              <a:gd name="T1" fmla="*/ 3 h 7"/>
              <a:gd name="T2" fmla="*/ 3 w 10"/>
              <a:gd name="T3" fmla="*/ 4 h 7"/>
              <a:gd name="T4" fmla="*/ 5 w 10"/>
              <a:gd name="T5" fmla="*/ 2 h 7"/>
              <a:gd name="T6" fmla="*/ 6 w 10"/>
              <a:gd name="T7" fmla="*/ 2 h 7"/>
              <a:gd name="T8" fmla="*/ 4 w 10"/>
              <a:gd name="T9" fmla="*/ 4 h 7"/>
              <a:gd name="T10" fmla="*/ 4 w 10"/>
              <a:gd name="T11" fmla="*/ 5 h 7"/>
              <a:gd name="T12" fmla="*/ 5 w 10"/>
              <a:gd name="T13" fmla="*/ 4 h 7"/>
              <a:gd name="T14" fmla="*/ 6 w 10"/>
              <a:gd name="T15" fmla="*/ 4 h 7"/>
              <a:gd name="T16" fmla="*/ 6 w 10"/>
              <a:gd name="T17" fmla="*/ 4 h 7"/>
              <a:gd name="T18" fmla="*/ 5 w 10"/>
              <a:gd name="T19" fmla="*/ 5 h 7"/>
              <a:gd name="T20" fmla="*/ 9 w 10"/>
              <a:gd name="T21" fmla="*/ 5 h 7"/>
              <a:gd name="T22" fmla="*/ 9 w 10"/>
              <a:gd name="T23" fmla="*/ 4 h 7"/>
              <a:gd name="T24" fmla="*/ 7 w 10"/>
              <a:gd name="T25" fmla="*/ 5 h 7"/>
              <a:gd name="T26" fmla="*/ 7 w 10"/>
              <a:gd name="T27" fmla="*/ 4 h 7"/>
              <a:gd name="T28" fmla="*/ 8 w 10"/>
              <a:gd name="T29" fmla="*/ 4 h 7"/>
              <a:gd name="T30" fmla="*/ 5 w 10"/>
              <a:gd name="T31" fmla="*/ 0 h 7"/>
              <a:gd name="T32" fmla="*/ 5 w 10"/>
              <a:gd name="T33" fmla="*/ 1 h 7"/>
              <a:gd name="T34" fmla="*/ 4 w 10"/>
              <a:gd name="T35" fmla="*/ 1 h 7"/>
              <a:gd name="T36" fmla="*/ 3 w 10"/>
              <a:gd name="T37" fmla="*/ 3 h 7"/>
              <a:gd name="T38" fmla="*/ 3 w 10"/>
              <a:gd name="T39" fmla="*/ 2 h 7"/>
              <a:gd name="T40" fmla="*/ 2 w 10"/>
              <a:gd name="T41" fmla="*/ 3 h 7"/>
              <a:gd name="T42" fmla="*/ 1 w 10"/>
              <a:gd name="T43" fmla="*/ 4 h 7"/>
              <a:gd name="T44" fmla="*/ 2 w 10"/>
              <a:gd name="T45" fmla="*/ 4 h 7"/>
              <a:gd name="T46" fmla="*/ 4 w 10"/>
              <a:gd name="T47" fmla="*/ 3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" h="7">
                <a:moveTo>
                  <a:pt x="4" y="3"/>
                </a:moveTo>
                <a:cubicBezTo>
                  <a:pt x="4" y="3"/>
                  <a:pt x="3" y="3"/>
                  <a:pt x="3" y="4"/>
                </a:cubicBezTo>
                <a:cubicBezTo>
                  <a:pt x="3" y="4"/>
                  <a:pt x="4" y="3"/>
                  <a:pt x="5" y="2"/>
                </a:cubicBezTo>
                <a:cubicBezTo>
                  <a:pt x="4" y="3"/>
                  <a:pt x="6" y="2"/>
                  <a:pt x="6" y="2"/>
                </a:cubicBezTo>
                <a:cubicBezTo>
                  <a:pt x="5" y="3"/>
                  <a:pt x="4" y="4"/>
                  <a:pt x="4" y="4"/>
                </a:cubicBezTo>
                <a:cubicBezTo>
                  <a:pt x="4" y="4"/>
                  <a:pt x="4" y="5"/>
                  <a:pt x="4" y="5"/>
                </a:cubicBezTo>
                <a:cubicBezTo>
                  <a:pt x="4" y="4"/>
                  <a:pt x="5" y="5"/>
                  <a:pt x="5" y="4"/>
                </a:cubicBezTo>
                <a:cubicBezTo>
                  <a:pt x="6" y="3"/>
                  <a:pt x="7" y="3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5" y="5"/>
                  <a:pt x="5" y="5"/>
                  <a:pt x="5" y="5"/>
                </a:cubicBezTo>
                <a:cubicBezTo>
                  <a:pt x="6" y="5"/>
                  <a:pt x="7" y="7"/>
                  <a:pt x="9" y="5"/>
                </a:cubicBezTo>
                <a:cubicBezTo>
                  <a:pt x="10" y="4"/>
                  <a:pt x="9" y="5"/>
                  <a:pt x="9" y="4"/>
                </a:cubicBezTo>
                <a:cubicBezTo>
                  <a:pt x="9" y="5"/>
                  <a:pt x="8" y="5"/>
                  <a:pt x="7" y="5"/>
                </a:cubicBezTo>
                <a:cubicBezTo>
                  <a:pt x="7" y="5"/>
                  <a:pt x="6" y="5"/>
                  <a:pt x="7" y="4"/>
                </a:cubicBezTo>
                <a:cubicBezTo>
                  <a:pt x="8" y="4"/>
                  <a:pt x="8" y="4"/>
                  <a:pt x="8" y="4"/>
                </a:cubicBezTo>
                <a:cubicBezTo>
                  <a:pt x="8" y="3"/>
                  <a:pt x="6" y="1"/>
                  <a:pt x="5" y="0"/>
                </a:cubicBezTo>
                <a:cubicBezTo>
                  <a:pt x="5" y="0"/>
                  <a:pt x="5" y="1"/>
                  <a:pt x="5" y="1"/>
                </a:cubicBezTo>
                <a:cubicBezTo>
                  <a:pt x="5" y="1"/>
                  <a:pt x="4" y="1"/>
                  <a:pt x="4" y="1"/>
                </a:cubicBezTo>
                <a:cubicBezTo>
                  <a:pt x="3" y="3"/>
                  <a:pt x="3" y="3"/>
                  <a:pt x="3" y="3"/>
                </a:cubicBezTo>
                <a:cubicBezTo>
                  <a:pt x="3" y="2"/>
                  <a:pt x="3" y="2"/>
                  <a:pt x="3" y="2"/>
                </a:cubicBezTo>
                <a:cubicBezTo>
                  <a:pt x="2" y="2"/>
                  <a:pt x="2" y="3"/>
                  <a:pt x="2" y="3"/>
                </a:cubicBezTo>
                <a:cubicBezTo>
                  <a:pt x="1" y="3"/>
                  <a:pt x="2" y="3"/>
                  <a:pt x="1" y="4"/>
                </a:cubicBezTo>
                <a:cubicBezTo>
                  <a:pt x="0" y="5"/>
                  <a:pt x="2" y="3"/>
                  <a:pt x="2" y="4"/>
                </a:cubicBezTo>
                <a:lnTo>
                  <a:pt x="4" y="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81" name="Rectangle 591"/>
          <p:cNvSpPr>
            <a:spLocks noChangeArrowheads="1"/>
          </p:cNvSpPr>
          <p:nvPr/>
        </p:nvSpPr>
        <p:spPr bwMode="auto">
          <a:xfrm>
            <a:off x="1320800" y="4340226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82" name="Freeform 592"/>
          <p:cNvSpPr/>
          <p:nvPr/>
        </p:nvSpPr>
        <p:spPr bwMode="auto">
          <a:xfrm>
            <a:off x="1336675" y="4316413"/>
            <a:ext cx="0" cy="15875"/>
          </a:xfrm>
          <a:custGeom>
            <a:avLst/>
            <a:gdLst>
              <a:gd name="T0" fmla="*/ 0 h 2"/>
              <a:gd name="T1" fmla="*/ 1 h 2"/>
              <a:gd name="T2" fmla="*/ 0 h 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2">
                <a:moveTo>
                  <a:pt x="0" y="0"/>
                </a:moveTo>
                <a:cubicBezTo>
                  <a:pt x="0" y="1"/>
                  <a:pt x="0" y="1"/>
                  <a:pt x="0" y="1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83" name="Freeform 593"/>
          <p:cNvSpPr/>
          <p:nvPr/>
        </p:nvSpPr>
        <p:spPr bwMode="auto">
          <a:xfrm>
            <a:off x="1343025" y="4370388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84" name="Freeform 594"/>
          <p:cNvSpPr/>
          <p:nvPr/>
        </p:nvSpPr>
        <p:spPr bwMode="auto">
          <a:xfrm>
            <a:off x="1358900" y="4362451"/>
            <a:ext cx="30162" cy="15875"/>
          </a:xfrm>
          <a:custGeom>
            <a:avLst/>
            <a:gdLst>
              <a:gd name="T0" fmla="*/ 4 w 4"/>
              <a:gd name="T1" fmla="*/ 2 h 2"/>
              <a:gd name="T2" fmla="*/ 3 w 4"/>
              <a:gd name="T3" fmla="*/ 0 h 2"/>
              <a:gd name="T4" fmla="*/ 0 w 4"/>
              <a:gd name="T5" fmla="*/ 2 h 2"/>
              <a:gd name="T6" fmla="*/ 2 w 4"/>
              <a:gd name="T7" fmla="*/ 1 h 2"/>
              <a:gd name="T8" fmla="*/ 3 w 4"/>
              <a:gd name="T9" fmla="*/ 2 h 2"/>
              <a:gd name="T10" fmla="*/ 4 w 4"/>
              <a:gd name="T11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" h="2">
                <a:moveTo>
                  <a:pt x="4" y="2"/>
                </a:moveTo>
                <a:cubicBezTo>
                  <a:pt x="3" y="1"/>
                  <a:pt x="2" y="1"/>
                  <a:pt x="3" y="0"/>
                </a:cubicBezTo>
                <a:cubicBezTo>
                  <a:pt x="2" y="0"/>
                  <a:pt x="1" y="1"/>
                  <a:pt x="0" y="2"/>
                </a:cubicBezTo>
                <a:cubicBezTo>
                  <a:pt x="0" y="2"/>
                  <a:pt x="2" y="1"/>
                  <a:pt x="2" y="1"/>
                </a:cubicBezTo>
                <a:cubicBezTo>
                  <a:pt x="1" y="2"/>
                  <a:pt x="3" y="2"/>
                  <a:pt x="3" y="2"/>
                </a:cubicBezTo>
                <a:cubicBezTo>
                  <a:pt x="3" y="2"/>
                  <a:pt x="3" y="2"/>
                  <a:pt x="4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85" name="Freeform 595"/>
          <p:cNvSpPr/>
          <p:nvPr/>
        </p:nvSpPr>
        <p:spPr bwMode="auto">
          <a:xfrm>
            <a:off x="1343025" y="4378326"/>
            <a:ext cx="61912" cy="144463"/>
          </a:xfrm>
          <a:custGeom>
            <a:avLst/>
            <a:gdLst>
              <a:gd name="T0" fmla="*/ 3 w 8"/>
              <a:gd name="T1" fmla="*/ 4 h 19"/>
              <a:gd name="T2" fmla="*/ 4 w 8"/>
              <a:gd name="T3" fmla="*/ 5 h 19"/>
              <a:gd name="T4" fmla="*/ 3 w 8"/>
              <a:gd name="T5" fmla="*/ 4 h 19"/>
              <a:gd name="T6" fmla="*/ 2 w 8"/>
              <a:gd name="T7" fmla="*/ 5 h 19"/>
              <a:gd name="T8" fmla="*/ 3 w 8"/>
              <a:gd name="T9" fmla="*/ 5 h 19"/>
              <a:gd name="T10" fmla="*/ 4 w 8"/>
              <a:gd name="T11" fmla="*/ 7 h 19"/>
              <a:gd name="T12" fmla="*/ 5 w 8"/>
              <a:gd name="T13" fmla="*/ 7 h 19"/>
              <a:gd name="T14" fmla="*/ 3 w 8"/>
              <a:gd name="T15" fmla="*/ 8 h 19"/>
              <a:gd name="T16" fmla="*/ 6 w 8"/>
              <a:gd name="T17" fmla="*/ 7 h 19"/>
              <a:gd name="T18" fmla="*/ 5 w 8"/>
              <a:gd name="T19" fmla="*/ 9 h 19"/>
              <a:gd name="T20" fmla="*/ 5 w 8"/>
              <a:gd name="T21" fmla="*/ 9 h 19"/>
              <a:gd name="T22" fmla="*/ 5 w 8"/>
              <a:gd name="T23" fmla="*/ 10 h 19"/>
              <a:gd name="T24" fmla="*/ 4 w 8"/>
              <a:gd name="T25" fmla="*/ 10 h 19"/>
              <a:gd name="T26" fmla="*/ 4 w 8"/>
              <a:gd name="T27" fmla="*/ 12 h 19"/>
              <a:gd name="T28" fmla="*/ 3 w 8"/>
              <a:gd name="T29" fmla="*/ 12 h 19"/>
              <a:gd name="T30" fmla="*/ 4 w 8"/>
              <a:gd name="T31" fmla="*/ 14 h 19"/>
              <a:gd name="T32" fmla="*/ 3 w 8"/>
              <a:gd name="T33" fmla="*/ 15 h 19"/>
              <a:gd name="T34" fmla="*/ 6 w 8"/>
              <a:gd name="T35" fmla="*/ 15 h 19"/>
              <a:gd name="T36" fmla="*/ 6 w 8"/>
              <a:gd name="T37" fmla="*/ 16 h 19"/>
              <a:gd name="T38" fmla="*/ 4 w 8"/>
              <a:gd name="T39" fmla="*/ 15 h 19"/>
              <a:gd name="T40" fmla="*/ 5 w 8"/>
              <a:gd name="T41" fmla="*/ 16 h 19"/>
              <a:gd name="T42" fmla="*/ 3 w 8"/>
              <a:gd name="T43" fmla="*/ 16 h 19"/>
              <a:gd name="T44" fmla="*/ 4 w 8"/>
              <a:gd name="T45" fmla="*/ 17 h 19"/>
              <a:gd name="T46" fmla="*/ 5 w 8"/>
              <a:gd name="T47" fmla="*/ 18 h 19"/>
              <a:gd name="T48" fmla="*/ 5 w 8"/>
              <a:gd name="T49" fmla="*/ 19 h 19"/>
              <a:gd name="T50" fmla="*/ 7 w 8"/>
              <a:gd name="T51" fmla="*/ 18 h 19"/>
              <a:gd name="T52" fmla="*/ 7 w 8"/>
              <a:gd name="T53" fmla="*/ 14 h 19"/>
              <a:gd name="T54" fmla="*/ 6 w 8"/>
              <a:gd name="T55" fmla="*/ 13 h 19"/>
              <a:gd name="T56" fmla="*/ 8 w 8"/>
              <a:gd name="T57" fmla="*/ 13 h 19"/>
              <a:gd name="T58" fmla="*/ 6 w 8"/>
              <a:gd name="T59" fmla="*/ 13 h 19"/>
              <a:gd name="T60" fmla="*/ 8 w 8"/>
              <a:gd name="T61" fmla="*/ 12 h 19"/>
              <a:gd name="T62" fmla="*/ 6 w 8"/>
              <a:gd name="T63" fmla="*/ 12 h 19"/>
              <a:gd name="T64" fmla="*/ 8 w 8"/>
              <a:gd name="T65" fmla="*/ 11 h 19"/>
              <a:gd name="T66" fmla="*/ 6 w 8"/>
              <a:gd name="T67" fmla="*/ 4 h 19"/>
              <a:gd name="T68" fmla="*/ 5 w 8"/>
              <a:gd name="T69" fmla="*/ 5 h 19"/>
              <a:gd name="T70" fmla="*/ 4 w 8"/>
              <a:gd name="T71" fmla="*/ 2 h 19"/>
              <a:gd name="T72" fmla="*/ 3 w 8"/>
              <a:gd name="T73" fmla="*/ 2 h 19"/>
              <a:gd name="T74" fmla="*/ 5 w 8"/>
              <a:gd name="T75" fmla="*/ 1 h 19"/>
              <a:gd name="T76" fmla="*/ 5 w 8"/>
              <a:gd name="T77" fmla="*/ 1 h 19"/>
              <a:gd name="T78" fmla="*/ 4 w 8"/>
              <a:gd name="T79" fmla="*/ 1 h 19"/>
              <a:gd name="T80" fmla="*/ 5 w 8"/>
              <a:gd name="T81" fmla="*/ 0 h 19"/>
              <a:gd name="T82" fmla="*/ 2 w 8"/>
              <a:gd name="T83" fmla="*/ 2 h 19"/>
              <a:gd name="T84" fmla="*/ 1 w 8"/>
              <a:gd name="T85" fmla="*/ 4 h 19"/>
              <a:gd name="T86" fmla="*/ 3 w 8"/>
              <a:gd name="T87" fmla="*/ 4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8" h="19">
                <a:moveTo>
                  <a:pt x="3" y="4"/>
                </a:moveTo>
                <a:cubicBezTo>
                  <a:pt x="3" y="4"/>
                  <a:pt x="4" y="4"/>
                  <a:pt x="4" y="5"/>
                </a:cubicBezTo>
                <a:cubicBezTo>
                  <a:pt x="3" y="5"/>
                  <a:pt x="3" y="5"/>
                  <a:pt x="3" y="4"/>
                </a:cubicBezTo>
                <a:cubicBezTo>
                  <a:pt x="1" y="5"/>
                  <a:pt x="3" y="5"/>
                  <a:pt x="2" y="5"/>
                </a:cubicBezTo>
                <a:cubicBezTo>
                  <a:pt x="2" y="5"/>
                  <a:pt x="3" y="5"/>
                  <a:pt x="3" y="5"/>
                </a:cubicBezTo>
                <a:cubicBezTo>
                  <a:pt x="3" y="6"/>
                  <a:pt x="4" y="5"/>
                  <a:pt x="4" y="7"/>
                </a:cubicBezTo>
                <a:cubicBezTo>
                  <a:pt x="4" y="7"/>
                  <a:pt x="4" y="7"/>
                  <a:pt x="5" y="7"/>
                </a:cubicBezTo>
                <a:cubicBezTo>
                  <a:pt x="4" y="8"/>
                  <a:pt x="4" y="7"/>
                  <a:pt x="3" y="8"/>
                </a:cubicBezTo>
                <a:cubicBezTo>
                  <a:pt x="4" y="8"/>
                  <a:pt x="5" y="8"/>
                  <a:pt x="6" y="7"/>
                </a:cubicBezTo>
                <a:cubicBezTo>
                  <a:pt x="5" y="9"/>
                  <a:pt x="7" y="9"/>
                  <a:pt x="5" y="9"/>
                </a:cubicBezTo>
                <a:cubicBezTo>
                  <a:pt x="5" y="9"/>
                  <a:pt x="5" y="9"/>
                  <a:pt x="5" y="9"/>
                </a:cubicBezTo>
                <a:cubicBezTo>
                  <a:pt x="3" y="9"/>
                  <a:pt x="5" y="10"/>
                  <a:pt x="5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11"/>
                  <a:pt x="5" y="11"/>
                  <a:pt x="4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4" y="12"/>
                  <a:pt x="4" y="14"/>
                  <a:pt x="4" y="14"/>
                </a:cubicBezTo>
                <a:cubicBezTo>
                  <a:pt x="3" y="15"/>
                  <a:pt x="3" y="15"/>
                  <a:pt x="3" y="15"/>
                </a:cubicBezTo>
                <a:cubicBezTo>
                  <a:pt x="4" y="16"/>
                  <a:pt x="4" y="14"/>
                  <a:pt x="6" y="15"/>
                </a:cubicBezTo>
                <a:cubicBezTo>
                  <a:pt x="3" y="15"/>
                  <a:pt x="7" y="15"/>
                  <a:pt x="6" y="16"/>
                </a:cubicBezTo>
                <a:cubicBezTo>
                  <a:pt x="5" y="16"/>
                  <a:pt x="5" y="15"/>
                  <a:pt x="4" y="15"/>
                </a:cubicBezTo>
                <a:cubicBezTo>
                  <a:pt x="5" y="16"/>
                  <a:pt x="4" y="16"/>
                  <a:pt x="5" y="16"/>
                </a:cubicBezTo>
                <a:cubicBezTo>
                  <a:pt x="3" y="16"/>
                  <a:pt x="5" y="17"/>
                  <a:pt x="3" y="16"/>
                </a:cubicBezTo>
                <a:cubicBezTo>
                  <a:pt x="3" y="16"/>
                  <a:pt x="4" y="17"/>
                  <a:pt x="4" y="17"/>
                </a:cubicBezTo>
                <a:cubicBezTo>
                  <a:pt x="5" y="17"/>
                  <a:pt x="5" y="18"/>
                  <a:pt x="5" y="18"/>
                </a:cubicBezTo>
                <a:cubicBezTo>
                  <a:pt x="5" y="18"/>
                  <a:pt x="5" y="18"/>
                  <a:pt x="5" y="19"/>
                </a:cubicBezTo>
                <a:cubicBezTo>
                  <a:pt x="5" y="18"/>
                  <a:pt x="7" y="19"/>
                  <a:pt x="7" y="18"/>
                </a:cubicBezTo>
                <a:cubicBezTo>
                  <a:pt x="7" y="17"/>
                  <a:pt x="7" y="15"/>
                  <a:pt x="7" y="14"/>
                </a:cubicBezTo>
                <a:cubicBezTo>
                  <a:pt x="6" y="14"/>
                  <a:pt x="8" y="13"/>
                  <a:pt x="6" y="13"/>
                </a:cubicBezTo>
                <a:cubicBezTo>
                  <a:pt x="7" y="13"/>
                  <a:pt x="7" y="13"/>
                  <a:pt x="8" y="13"/>
                </a:cubicBezTo>
                <a:cubicBezTo>
                  <a:pt x="7" y="12"/>
                  <a:pt x="7" y="13"/>
                  <a:pt x="6" y="13"/>
                </a:cubicBezTo>
                <a:cubicBezTo>
                  <a:pt x="6" y="12"/>
                  <a:pt x="7" y="12"/>
                  <a:pt x="8" y="12"/>
                </a:cubicBezTo>
                <a:cubicBezTo>
                  <a:pt x="8" y="11"/>
                  <a:pt x="7" y="12"/>
                  <a:pt x="6" y="12"/>
                </a:cubicBezTo>
                <a:cubicBezTo>
                  <a:pt x="8" y="11"/>
                  <a:pt x="8" y="11"/>
                  <a:pt x="8" y="11"/>
                </a:cubicBezTo>
                <a:cubicBezTo>
                  <a:pt x="7" y="9"/>
                  <a:pt x="6" y="7"/>
                  <a:pt x="6" y="4"/>
                </a:cubicBezTo>
                <a:cubicBezTo>
                  <a:pt x="5" y="5"/>
                  <a:pt x="5" y="5"/>
                  <a:pt x="5" y="5"/>
                </a:cubicBezTo>
                <a:cubicBezTo>
                  <a:pt x="5" y="3"/>
                  <a:pt x="2" y="4"/>
                  <a:pt x="4" y="2"/>
                </a:cubicBezTo>
                <a:cubicBezTo>
                  <a:pt x="3" y="2"/>
                  <a:pt x="3" y="2"/>
                  <a:pt x="3" y="2"/>
                </a:cubicBezTo>
                <a:cubicBezTo>
                  <a:pt x="4" y="2"/>
                  <a:pt x="5" y="2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4" y="1"/>
                  <a:pt x="4" y="1"/>
                  <a:pt x="4" y="1"/>
                </a:cubicBezTo>
                <a:cubicBezTo>
                  <a:pt x="3" y="2"/>
                  <a:pt x="4" y="1"/>
                  <a:pt x="5" y="0"/>
                </a:cubicBezTo>
                <a:cubicBezTo>
                  <a:pt x="3" y="0"/>
                  <a:pt x="3" y="2"/>
                  <a:pt x="2" y="2"/>
                </a:cubicBezTo>
                <a:cubicBezTo>
                  <a:pt x="4" y="2"/>
                  <a:pt x="0" y="4"/>
                  <a:pt x="1" y="4"/>
                </a:cubicBezTo>
                <a:cubicBezTo>
                  <a:pt x="2" y="5"/>
                  <a:pt x="2" y="4"/>
                  <a:pt x="3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86" name="Freeform 596"/>
          <p:cNvSpPr/>
          <p:nvPr/>
        </p:nvSpPr>
        <p:spPr bwMode="auto">
          <a:xfrm>
            <a:off x="1381125" y="4386263"/>
            <a:ext cx="7937" cy="0"/>
          </a:xfrm>
          <a:custGeom>
            <a:avLst/>
            <a:gdLst>
              <a:gd name="T0" fmla="*/ 1 w 1"/>
              <a:gd name="T1" fmla="*/ 0 w 1"/>
              <a:gd name="T2" fmla="*/ 1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">
                <a:moveTo>
                  <a:pt x="1" y="0"/>
                </a:moveTo>
                <a:cubicBezTo>
                  <a:pt x="1" y="0"/>
                  <a:pt x="1" y="0"/>
                  <a:pt x="0" y="0"/>
                </a:cubicBezTo>
                <a:cubicBezTo>
                  <a:pt x="1" y="0"/>
                  <a:pt x="1" y="0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87" name="Freeform 597"/>
          <p:cNvSpPr/>
          <p:nvPr/>
        </p:nvSpPr>
        <p:spPr bwMode="auto">
          <a:xfrm>
            <a:off x="1381125" y="4522788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88" name="Rectangle 598"/>
          <p:cNvSpPr>
            <a:spLocks noChangeArrowheads="1"/>
          </p:cNvSpPr>
          <p:nvPr/>
        </p:nvSpPr>
        <p:spPr bwMode="auto">
          <a:xfrm>
            <a:off x="1381125" y="4378326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89" name="Rectangle 599"/>
          <p:cNvSpPr>
            <a:spLocks noChangeArrowheads="1"/>
          </p:cNvSpPr>
          <p:nvPr/>
        </p:nvSpPr>
        <p:spPr bwMode="auto">
          <a:xfrm>
            <a:off x="1358900" y="4386263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90" name="Freeform 600"/>
          <p:cNvSpPr/>
          <p:nvPr/>
        </p:nvSpPr>
        <p:spPr bwMode="auto">
          <a:xfrm>
            <a:off x="1366838" y="453866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91" name="Freeform 601"/>
          <p:cNvSpPr/>
          <p:nvPr/>
        </p:nvSpPr>
        <p:spPr bwMode="auto">
          <a:xfrm>
            <a:off x="1336675" y="4584701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92" name="Freeform 602"/>
          <p:cNvSpPr/>
          <p:nvPr/>
        </p:nvSpPr>
        <p:spPr bwMode="auto">
          <a:xfrm>
            <a:off x="1206500" y="4522788"/>
            <a:ext cx="190500" cy="152400"/>
          </a:xfrm>
          <a:custGeom>
            <a:avLst/>
            <a:gdLst>
              <a:gd name="T0" fmla="*/ 1 w 25"/>
              <a:gd name="T1" fmla="*/ 17 h 20"/>
              <a:gd name="T2" fmla="*/ 0 w 25"/>
              <a:gd name="T3" fmla="*/ 18 h 20"/>
              <a:gd name="T4" fmla="*/ 1 w 25"/>
              <a:gd name="T5" fmla="*/ 20 h 20"/>
              <a:gd name="T6" fmla="*/ 3 w 25"/>
              <a:gd name="T7" fmla="*/ 19 h 20"/>
              <a:gd name="T8" fmla="*/ 5 w 25"/>
              <a:gd name="T9" fmla="*/ 19 h 20"/>
              <a:gd name="T10" fmla="*/ 9 w 25"/>
              <a:gd name="T11" fmla="*/ 18 h 20"/>
              <a:gd name="T12" fmla="*/ 11 w 25"/>
              <a:gd name="T13" fmla="*/ 18 h 20"/>
              <a:gd name="T14" fmla="*/ 13 w 25"/>
              <a:gd name="T15" fmla="*/ 17 h 20"/>
              <a:gd name="T16" fmla="*/ 14 w 25"/>
              <a:gd name="T17" fmla="*/ 17 h 20"/>
              <a:gd name="T18" fmla="*/ 16 w 25"/>
              <a:gd name="T19" fmla="*/ 16 h 20"/>
              <a:gd name="T20" fmla="*/ 15 w 25"/>
              <a:gd name="T21" fmla="*/ 14 h 20"/>
              <a:gd name="T22" fmla="*/ 16 w 25"/>
              <a:gd name="T23" fmla="*/ 13 h 20"/>
              <a:gd name="T24" fmla="*/ 18 w 25"/>
              <a:gd name="T25" fmla="*/ 13 h 20"/>
              <a:gd name="T26" fmla="*/ 19 w 25"/>
              <a:gd name="T27" fmla="*/ 11 h 20"/>
              <a:gd name="T28" fmla="*/ 21 w 25"/>
              <a:gd name="T29" fmla="*/ 10 h 20"/>
              <a:gd name="T30" fmla="*/ 21 w 25"/>
              <a:gd name="T31" fmla="*/ 8 h 20"/>
              <a:gd name="T32" fmla="*/ 21 w 25"/>
              <a:gd name="T33" fmla="*/ 6 h 20"/>
              <a:gd name="T34" fmla="*/ 22 w 25"/>
              <a:gd name="T35" fmla="*/ 6 h 20"/>
              <a:gd name="T36" fmla="*/ 22 w 25"/>
              <a:gd name="T37" fmla="*/ 5 h 20"/>
              <a:gd name="T38" fmla="*/ 24 w 25"/>
              <a:gd name="T39" fmla="*/ 0 h 20"/>
              <a:gd name="T40" fmla="*/ 23 w 25"/>
              <a:gd name="T41" fmla="*/ 3 h 20"/>
              <a:gd name="T42" fmla="*/ 23 w 25"/>
              <a:gd name="T43" fmla="*/ 3 h 20"/>
              <a:gd name="T44" fmla="*/ 20 w 25"/>
              <a:gd name="T45" fmla="*/ 3 h 20"/>
              <a:gd name="T46" fmla="*/ 20 w 25"/>
              <a:gd name="T47" fmla="*/ 3 h 20"/>
              <a:gd name="T48" fmla="*/ 19 w 25"/>
              <a:gd name="T49" fmla="*/ 5 h 20"/>
              <a:gd name="T50" fmla="*/ 18 w 25"/>
              <a:gd name="T51" fmla="*/ 5 h 20"/>
              <a:gd name="T52" fmla="*/ 18 w 25"/>
              <a:gd name="T53" fmla="*/ 7 h 20"/>
              <a:gd name="T54" fmla="*/ 17 w 25"/>
              <a:gd name="T55" fmla="*/ 9 h 20"/>
              <a:gd name="T56" fmla="*/ 17 w 25"/>
              <a:gd name="T57" fmla="*/ 9 h 20"/>
              <a:gd name="T58" fmla="*/ 17 w 25"/>
              <a:gd name="T59" fmla="*/ 9 h 20"/>
              <a:gd name="T60" fmla="*/ 16 w 25"/>
              <a:gd name="T61" fmla="*/ 10 h 20"/>
              <a:gd name="T62" fmla="*/ 16 w 25"/>
              <a:gd name="T63" fmla="*/ 12 h 20"/>
              <a:gd name="T64" fmla="*/ 15 w 25"/>
              <a:gd name="T65" fmla="*/ 11 h 20"/>
              <a:gd name="T66" fmla="*/ 14 w 25"/>
              <a:gd name="T67" fmla="*/ 12 h 20"/>
              <a:gd name="T68" fmla="*/ 14 w 25"/>
              <a:gd name="T69" fmla="*/ 13 h 20"/>
              <a:gd name="T70" fmla="*/ 13 w 25"/>
              <a:gd name="T71" fmla="*/ 15 h 20"/>
              <a:gd name="T72" fmla="*/ 10 w 25"/>
              <a:gd name="T73" fmla="*/ 16 h 20"/>
              <a:gd name="T74" fmla="*/ 9 w 25"/>
              <a:gd name="T75" fmla="*/ 16 h 20"/>
              <a:gd name="T76" fmla="*/ 6 w 25"/>
              <a:gd name="T77" fmla="*/ 17 h 20"/>
              <a:gd name="T78" fmla="*/ 7 w 25"/>
              <a:gd name="T79" fmla="*/ 18 h 20"/>
              <a:gd name="T80" fmla="*/ 6 w 25"/>
              <a:gd name="T81" fmla="*/ 16 h 20"/>
              <a:gd name="T82" fmla="*/ 3 w 25"/>
              <a:gd name="T83" fmla="*/ 15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5" h="20">
                <a:moveTo>
                  <a:pt x="3" y="15"/>
                </a:moveTo>
                <a:cubicBezTo>
                  <a:pt x="2" y="16"/>
                  <a:pt x="2" y="16"/>
                  <a:pt x="1" y="17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0" y="17"/>
                  <a:pt x="0" y="18"/>
                </a:cubicBezTo>
                <a:cubicBezTo>
                  <a:pt x="0" y="18"/>
                  <a:pt x="0" y="18"/>
                  <a:pt x="0" y="18"/>
                </a:cubicBezTo>
                <a:cubicBezTo>
                  <a:pt x="1" y="17"/>
                  <a:pt x="0" y="19"/>
                  <a:pt x="1" y="20"/>
                </a:cubicBezTo>
                <a:cubicBezTo>
                  <a:pt x="2" y="20"/>
                  <a:pt x="3" y="17"/>
                  <a:pt x="3" y="18"/>
                </a:cubicBezTo>
                <a:cubicBezTo>
                  <a:pt x="3" y="18"/>
                  <a:pt x="3" y="19"/>
                  <a:pt x="3" y="19"/>
                </a:cubicBezTo>
                <a:cubicBezTo>
                  <a:pt x="4" y="19"/>
                  <a:pt x="4" y="17"/>
                  <a:pt x="4" y="17"/>
                </a:cubicBezTo>
                <a:cubicBezTo>
                  <a:pt x="4" y="20"/>
                  <a:pt x="5" y="19"/>
                  <a:pt x="5" y="19"/>
                </a:cubicBezTo>
                <a:cubicBezTo>
                  <a:pt x="6" y="18"/>
                  <a:pt x="7" y="18"/>
                  <a:pt x="7" y="19"/>
                </a:cubicBezTo>
                <a:cubicBezTo>
                  <a:pt x="8" y="19"/>
                  <a:pt x="8" y="19"/>
                  <a:pt x="9" y="18"/>
                </a:cubicBezTo>
                <a:cubicBezTo>
                  <a:pt x="9" y="19"/>
                  <a:pt x="10" y="18"/>
                  <a:pt x="10" y="19"/>
                </a:cubicBezTo>
                <a:cubicBezTo>
                  <a:pt x="10" y="18"/>
                  <a:pt x="10" y="18"/>
                  <a:pt x="11" y="18"/>
                </a:cubicBezTo>
                <a:cubicBezTo>
                  <a:pt x="11" y="18"/>
                  <a:pt x="12" y="18"/>
                  <a:pt x="11" y="16"/>
                </a:cubicBezTo>
                <a:cubicBezTo>
                  <a:pt x="13" y="17"/>
                  <a:pt x="11" y="16"/>
                  <a:pt x="13" y="17"/>
                </a:cubicBezTo>
                <a:cubicBezTo>
                  <a:pt x="13" y="17"/>
                  <a:pt x="13" y="17"/>
                  <a:pt x="13" y="17"/>
                </a:cubicBezTo>
                <a:cubicBezTo>
                  <a:pt x="13" y="18"/>
                  <a:pt x="13" y="16"/>
                  <a:pt x="14" y="17"/>
                </a:cubicBezTo>
                <a:cubicBezTo>
                  <a:pt x="15" y="17"/>
                  <a:pt x="13" y="16"/>
                  <a:pt x="13" y="15"/>
                </a:cubicBezTo>
                <a:cubicBezTo>
                  <a:pt x="14" y="15"/>
                  <a:pt x="14" y="15"/>
                  <a:pt x="16" y="16"/>
                </a:cubicBezTo>
                <a:cubicBezTo>
                  <a:pt x="15" y="15"/>
                  <a:pt x="16" y="15"/>
                  <a:pt x="15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6" y="13"/>
                  <a:pt x="15" y="12"/>
                  <a:pt x="15" y="11"/>
                </a:cubicBezTo>
                <a:cubicBezTo>
                  <a:pt x="16" y="13"/>
                  <a:pt x="14" y="12"/>
                  <a:pt x="16" y="13"/>
                </a:cubicBezTo>
                <a:cubicBezTo>
                  <a:pt x="16" y="14"/>
                  <a:pt x="16" y="14"/>
                  <a:pt x="16" y="15"/>
                </a:cubicBezTo>
                <a:cubicBezTo>
                  <a:pt x="17" y="15"/>
                  <a:pt x="17" y="14"/>
                  <a:pt x="18" y="13"/>
                </a:cubicBezTo>
                <a:cubicBezTo>
                  <a:pt x="18" y="13"/>
                  <a:pt x="18" y="14"/>
                  <a:pt x="18" y="13"/>
                </a:cubicBezTo>
                <a:cubicBezTo>
                  <a:pt x="20" y="13"/>
                  <a:pt x="18" y="11"/>
                  <a:pt x="19" y="11"/>
                </a:cubicBezTo>
                <a:cubicBezTo>
                  <a:pt x="20" y="12"/>
                  <a:pt x="20" y="12"/>
                  <a:pt x="20" y="12"/>
                </a:cubicBezTo>
                <a:cubicBezTo>
                  <a:pt x="19" y="11"/>
                  <a:pt x="21" y="11"/>
                  <a:pt x="21" y="10"/>
                </a:cubicBezTo>
                <a:cubicBezTo>
                  <a:pt x="20" y="9"/>
                  <a:pt x="20" y="9"/>
                  <a:pt x="20" y="9"/>
                </a:cubicBezTo>
                <a:cubicBezTo>
                  <a:pt x="22" y="10"/>
                  <a:pt x="19" y="7"/>
                  <a:pt x="21" y="8"/>
                </a:cubicBezTo>
                <a:cubicBezTo>
                  <a:pt x="20" y="7"/>
                  <a:pt x="19" y="6"/>
                  <a:pt x="19" y="5"/>
                </a:cubicBezTo>
                <a:cubicBezTo>
                  <a:pt x="20" y="5"/>
                  <a:pt x="20" y="6"/>
                  <a:pt x="21" y="6"/>
                </a:cubicBezTo>
                <a:cubicBezTo>
                  <a:pt x="19" y="6"/>
                  <a:pt x="22" y="7"/>
                  <a:pt x="22" y="8"/>
                </a:cubicBezTo>
                <a:cubicBezTo>
                  <a:pt x="22" y="7"/>
                  <a:pt x="23" y="7"/>
                  <a:pt x="22" y="6"/>
                </a:cubicBezTo>
                <a:cubicBezTo>
                  <a:pt x="23" y="7"/>
                  <a:pt x="23" y="7"/>
                  <a:pt x="23" y="7"/>
                </a:cubicBezTo>
                <a:cubicBezTo>
                  <a:pt x="24" y="6"/>
                  <a:pt x="21" y="5"/>
                  <a:pt x="22" y="5"/>
                </a:cubicBezTo>
                <a:cubicBezTo>
                  <a:pt x="23" y="5"/>
                  <a:pt x="23" y="5"/>
                  <a:pt x="23" y="5"/>
                </a:cubicBezTo>
                <a:cubicBezTo>
                  <a:pt x="23" y="4"/>
                  <a:pt x="25" y="2"/>
                  <a:pt x="24" y="0"/>
                </a:cubicBezTo>
                <a:cubicBezTo>
                  <a:pt x="23" y="0"/>
                  <a:pt x="21" y="0"/>
                  <a:pt x="21" y="0"/>
                </a:cubicBezTo>
                <a:cubicBezTo>
                  <a:pt x="21" y="1"/>
                  <a:pt x="22" y="2"/>
                  <a:pt x="23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2" y="3"/>
                  <a:pt x="23" y="3"/>
                  <a:pt x="23" y="3"/>
                </a:cubicBezTo>
                <a:cubicBezTo>
                  <a:pt x="24" y="4"/>
                  <a:pt x="22" y="3"/>
                  <a:pt x="23" y="4"/>
                </a:cubicBezTo>
                <a:cubicBezTo>
                  <a:pt x="21" y="3"/>
                  <a:pt x="21" y="3"/>
                  <a:pt x="20" y="3"/>
                </a:cubicBezTo>
                <a:cubicBezTo>
                  <a:pt x="21" y="3"/>
                  <a:pt x="21" y="3"/>
                  <a:pt x="21" y="3"/>
                </a:cubicBezTo>
                <a:cubicBezTo>
                  <a:pt x="20" y="3"/>
                  <a:pt x="20" y="3"/>
                  <a:pt x="20" y="3"/>
                </a:cubicBezTo>
                <a:cubicBezTo>
                  <a:pt x="21" y="4"/>
                  <a:pt x="19" y="4"/>
                  <a:pt x="19" y="5"/>
                </a:cubicBezTo>
                <a:cubicBezTo>
                  <a:pt x="19" y="5"/>
                  <a:pt x="19" y="5"/>
                  <a:pt x="19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19" y="5"/>
                  <a:pt x="19" y="5"/>
                  <a:pt x="18" y="5"/>
                </a:cubicBezTo>
                <a:cubicBezTo>
                  <a:pt x="19" y="6"/>
                  <a:pt x="20" y="7"/>
                  <a:pt x="20" y="7"/>
                </a:cubicBezTo>
                <a:cubicBezTo>
                  <a:pt x="19" y="6"/>
                  <a:pt x="19" y="8"/>
                  <a:pt x="18" y="7"/>
                </a:cubicBezTo>
                <a:cubicBezTo>
                  <a:pt x="19" y="8"/>
                  <a:pt x="18" y="8"/>
                  <a:pt x="18" y="9"/>
                </a:cubicBezTo>
                <a:cubicBezTo>
                  <a:pt x="18" y="9"/>
                  <a:pt x="18" y="9"/>
                  <a:pt x="17" y="9"/>
                </a:cubicBezTo>
                <a:cubicBezTo>
                  <a:pt x="17" y="9"/>
                  <a:pt x="17" y="8"/>
                  <a:pt x="17" y="8"/>
                </a:cubicBezTo>
                <a:cubicBezTo>
                  <a:pt x="17" y="9"/>
                  <a:pt x="17" y="9"/>
                  <a:pt x="17" y="9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8" y="9"/>
                  <a:pt x="17" y="9"/>
                </a:cubicBezTo>
                <a:cubicBezTo>
                  <a:pt x="17" y="9"/>
                  <a:pt x="17" y="9"/>
                  <a:pt x="17" y="8"/>
                </a:cubicBezTo>
                <a:cubicBezTo>
                  <a:pt x="16" y="9"/>
                  <a:pt x="18" y="11"/>
                  <a:pt x="16" y="10"/>
                </a:cubicBezTo>
                <a:cubicBezTo>
                  <a:pt x="17" y="11"/>
                  <a:pt x="16" y="11"/>
                  <a:pt x="18" y="12"/>
                </a:cubicBezTo>
                <a:cubicBezTo>
                  <a:pt x="17" y="12"/>
                  <a:pt x="16" y="11"/>
                  <a:pt x="16" y="12"/>
                </a:cubicBezTo>
                <a:cubicBezTo>
                  <a:pt x="17" y="13"/>
                  <a:pt x="15" y="12"/>
                  <a:pt x="16" y="12"/>
                </a:cubicBezTo>
                <a:cubicBezTo>
                  <a:pt x="15" y="11"/>
                  <a:pt x="15" y="12"/>
                  <a:pt x="15" y="11"/>
                </a:cubicBezTo>
                <a:cubicBezTo>
                  <a:pt x="14" y="11"/>
                  <a:pt x="15" y="12"/>
                  <a:pt x="14" y="12"/>
                </a:cubicBezTo>
                <a:cubicBezTo>
                  <a:pt x="14" y="12"/>
                  <a:pt x="14" y="12"/>
                  <a:pt x="14" y="12"/>
                </a:cubicBezTo>
                <a:cubicBezTo>
                  <a:pt x="14" y="12"/>
                  <a:pt x="14" y="13"/>
                  <a:pt x="13" y="12"/>
                </a:cubicBezTo>
                <a:cubicBezTo>
                  <a:pt x="14" y="13"/>
                  <a:pt x="14" y="13"/>
                  <a:pt x="14" y="13"/>
                </a:cubicBezTo>
                <a:cubicBezTo>
                  <a:pt x="13" y="13"/>
                  <a:pt x="13" y="14"/>
                  <a:pt x="12" y="13"/>
                </a:cubicBezTo>
                <a:cubicBezTo>
                  <a:pt x="13" y="15"/>
                  <a:pt x="13" y="15"/>
                  <a:pt x="13" y="15"/>
                </a:cubicBezTo>
                <a:cubicBezTo>
                  <a:pt x="11" y="13"/>
                  <a:pt x="11" y="15"/>
                  <a:pt x="11" y="17"/>
                </a:cubicBezTo>
                <a:cubicBezTo>
                  <a:pt x="11" y="17"/>
                  <a:pt x="10" y="17"/>
                  <a:pt x="10" y="16"/>
                </a:cubicBezTo>
                <a:cubicBezTo>
                  <a:pt x="10" y="16"/>
                  <a:pt x="10" y="16"/>
                  <a:pt x="10" y="16"/>
                </a:cubicBezTo>
                <a:cubicBezTo>
                  <a:pt x="10" y="16"/>
                  <a:pt x="9" y="15"/>
                  <a:pt x="9" y="16"/>
                </a:cubicBezTo>
                <a:cubicBezTo>
                  <a:pt x="9" y="17"/>
                  <a:pt x="9" y="15"/>
                  <a:pt x="8" y="15"/>
                </a:cubicBezTo>
                <a:cubicBezTo>
                  <a:pt x="8" y="17"/>
                  <a:pt x="6" y="13"/>
                  <a:pt x="6" y="17"/>
                </a:cubicBezTo>
                <a:cubicBezTo>
                  <a:pt x="6" y="17"/>
                  <a:pt x="7" y="17"/>
                  <a:pt x="8" y="17"/>
                </a:cubicBezTo>
                <a:cubicBezTo>
                  <a:pt x="7" y="18"/>
                  <a:pt x="8" y="18"/>
                  <a:pt x="7" y="18"/>
                </a:cubicBezTo>
                <a:cubicBezTo>
                  <a:pt x="7" y="19"/>
                  <a:pt x="6" y="17"/>
                  <a:pt x="6" y="18"/>
                </a:cubicBezTo>
                <a:cubicBezTo>
                  <a:pt x="6" y="16"/>
                  <a:pt x="6" y="16"/>
                  <a:pt x="6" y="16"/>
                </a:cubicBezTo>
                <a:cubicBezTo>
                  <a:pt x="5" y="15"/>
                  <a:pt x="5" y="15"/>
                  <a:pt x="4" y="16"/>
                </a:cubicBezTo>
                <a:cubicBezTo>
                  <a:pt x="4" y="17"/>
                  <a:pt x="3" y="17"/>
                  <a:pt x="3" y="1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93" name="Freeform 603"/>
          <p:cNvSpPr/>
          <p:nvPr/>
        </p:nvSpPr>
        <p:spPr bwMode="auto">
          <a:xfrm>
            <a:off x="1282700" y="4629151"/>
            <a:ext cx="7937" cy="7938"/>
          </a:xfrm>
          <a:custGeom>
            <a:avLst/>
            <a:gdLst>
              <a:gd name="T0" fmla="*/ 1 w 1"/>
              <a:gd name="T1" fmla="*/ 1 h 1"/>
              <a:gd name="T2" fmla="*/ 0 w 1"/>
              <a:gd name="T3" fmla="*/ 0 h 1"/>
              <a:gd name="T4" fmla="*/ 0 w 1"/>
              <a:gd name="T5" fmla="*/ 1 h 1"/>
              <a:gd name="T6" fmla="*/ 1 w 1"/>
              <a:gd name="T7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" h="1">
                <a:moveTo>
                  <a:pt x="1" y="1"/>
                </a:move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94" name="Freeform 604"/>
          <p:cNvSpPr/>
          <p:nvPr/>
        </p:nvSpPr>
        <p:spPr bwMode="auto">
          <a:xfrm>
            <a:off x="1282700" y="4637088"/>
            <a:ext cx="0" cy="7938"/>
          </a:xfrm>
          <a:custGeom>
            <a:avLst/>
            <a:gdLst>
              <a:gd name="T0" fmla="*/ 0 h 1"/>
              <a:gd name="T1" fmla="*/ 1 h 1"/>
              <a:gd name="T2" fmla="*/ 0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">
                <a:moveTo>
                  <a:pt x="0" y="0"/>
                </a:moveTo>
                <a:cubicBezTo>
                  <a:pt x="0" y="0"/>
                  <a:pt x="0" y="0"/>
                  <a:pt x="0" y="1"/>
                </a:cubicBezTo>
                <a:cubicBezTo>
                  <a:pt x="0" y="1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95" name="Freeform 605"/>
          <p:cNvSpPr/>
          <p:nvPr/>
        </p:nvSpPr>
        <p:spPr bwMode="auto">
          <a:xfrm>
            <a:off x="1214438" y="4637088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96" name="Rectangle 606"/>
          <p:cNvSpPr>
            <a:spLocks noChangeArrowheads="1"/>
          </p:cNvSpPr>
          <p:nvPr/>
        </p:nvSpPr>
        <p:spPr bwMode="auto">
          <a:xfrm>
            <a:off x="1206500" y="4645026"/>
            <a:ext cx="793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97" name="Freeform 608"/>
          <p:cNvSpPr/>
          <p:nvPr/>
        </p:nvSpPr>
        <p:spPr bwMode="auto">
          <a:xfrm>
            <a:off x="1100137" y="4552950"/>
            <a:ext cx="106362" cy="114300"/>
          </a:xfrm>
          <a:custGeom>
            <a:avLst/>
            <a:gdLst>
              <a:gd name="T0" fmla="*/ 3 w 14"/>
              <a:gd name="T1" fmla="*/ 3 h 15"/>
              <a:gd name="T2" fmla="*/ 2 w 14"/>
              <a:gd name="T3" fmla="*/ 2 h 15"/>
              <a:gd name="T4" fmla="*/ 2 w 14"/>
              <a:gd name="T5" fmla="*/ 1 h 15"/>
              <a:gd name="T6" fmla="*/ 0 w 14"/>
              <a:gd name="T7" fmla="*/ 1 h 15"/>
              <a:gd name="T8" fmla="*/ 5 w 14"/>
              <a:gd name="T9" fmla="*/ 8 h 15"/>
              <a:gd name="T10" fmla="*/ 4 w 14"/>
              <a:gd name="T11" fmla="*/ 9 h 15"/>
              <a:gd name="T12" fmla="*/ 8 w 14"/>
              <a:gd name="T13" fmla="*/ 10 h 15"/>
              <a:gd name="T14" fmla="*/ 6 w 14"/>
              <a:gd name="T15" fmla="*/ 11 h 15"/>
              <a:gd name="T16" fmla="*/ 9 w 14"/>
              <a:gd name="T17" fmla="*/ 12 h 15"/>
              <a:gd name="T18" fmla="*/ 9 w 14"/>
              <a:gd name="T19" fmla="*/ 12 h 15"/>
              <a:gd name="T20" fmla="*/ 9 w 14"/>
              <a:gd name="T21" fmla="*/ 12 h 15"/>
              <a:gd name="T22" fmla="*/ 9 w 14"/>
              <a:gd name="T23" fmla="*/ 12 h 15"/>
              <a:gd name="T24" fmla="*/ 10 w 14"/>
              <a:gd name="T25" fmla="*/ 13 h 15"/>
              <a:gd name="T26" fmla="*/ 10 w 14"/>
              <a:gd name="T27" fmla="*/ 13 h 15"/>
              <a:gd name="T28" fmla="*/ 11 w 14"/>
              <a:gd name="T29" fmla="*/ 13 h 15"/>
              <a:gd name="T30" fmla="*/ 11 w 14"/>
              <a:gd name="T31" fmla="*/ 14 h 15"/>
              <a:gd name="T32" fmla="*/ 14 w 14"/>
              <a:gd name="T33" fmla="*/ 13 h 15"/>
              <a:gd name="T34" fmla="*/ 14 w 14"/>
              <a:gd name="T35" fmla="*/ 12 h 15"/>
              <a:gd name="T36" fmla="*/ 12 w 14"/>
              <a:gd name="T37" fmla="*/ 12 h 15"/>
              <a:gd name="T38" fmla="*/ 12 w 14"/>
              <a:gd name="T39" fmla="*/ 12 h 15"/>
              <a:gd name="T40" fmla="*/ 11 w 14"/>
              <a:gd name="T41" fmla="*/ 12 h 15"/>
              <a:gd name="T42" fmla="*/ 12 w 14"/>
              <a:gd name="T43" fmla="*/ 11 h 15"/>
              <a:gd name="T44" fmla="*/ 11 w 14"/>
              <a:gd name="T45" fmla="*/ 9 h 15"/>
              <a:gd name="T46" fmla="*/ 11 w 14"/>
              <a:gd name="T47" fmla="*/ 9 h 15"/>
              <a:gd name="T48" fmla="*/ 11 w 14"/>
              <a:gd name="T49" fmla="*/ 9 h 15"/>
              <a:gd name="T50" fmla="*/ 10 w 14"/>
              <a:gd name="T51" fmla="*/ 10 h 15"/>
              <a:gd name="T52" fmla="*/ 9 w 14"/>
              <a:gd name="T53" fmla="*/ 11 h 15"/>
              <a:gd name="T54" fmla="*/ 8 w 14"/>
              <a:gd name="T55" fmla="*/ 11 h 15"/>
              <a:gd name="T56" fmla="*/ 10 w 14"/>
              <a:gd name="T57" fmla="*/ 10 h 15"/>
              <a:gd name="T58" fmla="*/ 9 w 14"/>
              <a:gd name="T59" fmla="*/ 10 h 15"/>
              <a:gd name="T60" fmla="*/ 10 w 14"/>
              <a:gd name="T61" fmla="*/ 8 h 15"/>
              <a:gd name="T62" fmla="*/ 8 w 14"/>
              <a:gd name="T63" fmla="*/ 10 h 15"/>
              <a:gd name="T64" fmla="*/ 6 w 14"/>
              <a:gd name="T65" fmla="*/ 7 h 15"/>
              <a:gd name="T66" fmla="*/ 7 w 14"/>
              <a:gd name="T67" fmla="*/ 7 h 15"/>
              <a:gd name="T68" fmla="*/ 6 w 14"/>
              <a:gd name="T69" fmla="*/ 7 h 15"/>
              <a:gd name="T70" fmla="*/ 5 w 14"/>
              <a:gd name="T71" fmla="*/ 5 h 15"/>
              <a:gd name="T72" fmla="*/ 4 w 14"/>
              <a:gd name="T73" fmla="*/ 6 h 15"/>
              <a:gd name="T74" fmla="*/ 3 w 14"/>
              <a:gd name="T75" fmla="*/ 3 h 15"/>
              <a:gd name="T76" fmla="*/ 3 w 14"/>
              <a:gd name="T77" fmla="*/ 3 h 15"/>
              <a:gd name="T78" fmla="*/ 1 w 14"/>
              <a:gd name="T79" fmla="*/ 3 h 15"/>
              <a:gd name="T80" fmla="*/ 3 w 14"/>
              <a:gd name="T81" fmla="*/ 3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4" h="15">
                <a:moveTo>
                  <a:pt x="3" y="3"/>
                </a:moveTo>
                <a:cubicBezTo>
                  <a:pt x="2" y="2"/>
                  <a:pt x="2" y="2"/>
                  <a:pt x="2" y="2"/>
                </a:cubicBezTo>
                <a:cubicBezTo>
                  <a:pt x="2" y="2"/>
                  <a:pt x="1" y="1"/>
                  <a:pt x="2" y="1"/>
                </a:cubicBezTo>
                <a:cubicBezTo>
                  <a:pt x="1" y="1"/>
                  <a:pt x="2" y="0"/>
                  <a:pt x="0" y="1"/>
                </a:cubicBezTo>
                <a:cubicBezTo>
                  <a:pt x="1" y="3"/>
                  <a:pt x="2" y="7"/>
                  <a:pt x="5" y="8"/>
                </a:cubicBezTo>
                <a:cubicBezTo>
                  <a:pt x="4" y="9"/>
                  <a:pt x="4" y="9"/>
                  <a:pt x="4" y="9"/>
                </a:cubicBezTo>
                <a:cubicBezTo>
                  <a:pt x="7" y="9"/>
                  <a:pt x="4" y="12"/>
                  <a:pt x="8" y="10"/>
                </a:cubicBezTo>
                <a:cubicBezTo>
                  <a:pt x="6" y="11"/>
                  <a:pt x="6" y="11"/>
                  <a:pt x="6" y="11"/>
                </a:cubicBezTo>
                <a:cubicBezTo>
                  <a:pt x="7" y="12"/>
                  <a:pt x="9" y="10"/>
                  <a:pt x="9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10" y="12"/>
                  <a:pt x="10" y="12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1" y="12"/>
                  <a:pt x="11" y="13"/>
                </a:cubicBezTo>
                <a:cubicBezTo>
                  <a:pt x="11" y="13"/>
                  <a:pt x="11" y="13"/>
                  <a:pt x="11" y="14"/>
                </a:cubicBezTo>
                <a:cubicBezTo>
                  <a:pt x="12" y="13"/>
                  <a:pt x="12" y="15"/>
                  <a:pt x="14" y="13"/>
                </a:cubicBezTo>
                <a:cubicBezTo>
                  <a:pt x="14" y="13"/>
                  <a:pt x="14" y="12"/>
                  <a:pt x="14" y="12"/>
                </a:cubicBezTo>
                <a:cubicBezTo>
                  <a:pt x="14" y="11"/>
                  <a:pt x="13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0" y="14"/>
                  <a:pt x="12" y="12"/>
                  <a:pt x="11" y="12"/>
                </a:cubicBezTo>
                <a:cubicBezTo>
                  <a:pt x="11" y="11"/>
                  <a:pt x="12" y="12"/>
                  <a:pt x="12" y="11"/>
                </a:cubicBezTo>
                <a:cubicBezTo>
                  <a:pt x="13" y="9"/>
                  <a:pt x="10" y="12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0" y="10"/>
                  <a:pt x="10" y="10"/>
                  <a:pt x="10" y="10"/>
                </a:cubicBezTo>
                <a:cubicBezTo>
                  <a:pt x="10" y="10"/>
                  <a:pt x="9" y="11"/>
                  <a:pt x="9" y="11"/>
                </a:cubicBezTo>
                <a:cubicBezTo>
                  <a:pt x="9" y="10"/>
                  <a:pt x="8" y="12"/>
                  <a:pt x="8" y="11"/>
                </a:cubicBezTo>
                <a:cubicBezTo>
                  <a:pt x="9" y="10"/>
                  <a:pt x="9" y="10"/>
                  <a:pt x="10" y="10"/>
                </a:cubicBezTo>
                <a:cubicBezTo>
                  <a:pt x="9" y="10"/>
                  <a:pt x="9" y="10"/>
                  <a:pt x="9" y="10"/>
                </a:cubicBezTo>
                <a:cubicBezTo>
                  <a:pt x="8" y="10"/>
                  <a:pt x="9" y="9"/>
                  <a:pt x="10" y="8"/>
                </a:cubicBezTo>
                <a:cubicBezTo>
                  <a:pt x="9" y="9"/>
                  <a:pt x="9" y="9"/>
                  <a:pt x="8" y="10"/>
                </a:cubicBezTo>
                <a:cubicBezTo>
                  <a:pt x="9" y="8"/>
                  <a:pt x="7" y="7"/>
                  <a:pt x="6" y="7"/>
                </a:cubicBezTo>
                <a:cubicBezTo>
                  <a:pt x="6" y="7"/>
                  <a:pt x="7" y="6"/>
                  <a:pt x="7" y="7"/>
                </a:cubicBezTo>
                <a:cubicBezTo>
                  <a:pt x="7" y="7"/>
                  <a:pt x="6" y="7"/>
                  <a:pt x="6" y="7"/>
                </a:cubicBezTo>
                <a:cubicBezTo>
                  <a:pt x="5" y="7"/>
                  <a:pt x="5" y="6"/>
                  <a:pt x="5" y="5"/>
                </a:cubicBezTo>
                <a:cubicBezTo>
                  <a:pt x="4" y="6"/>
                  <a:pt x="4" y="6"/>
                  <a:pt x="4" y="6"/>
                </a:cubicBezTo>
                <a:cubicBezTo>
                  <a:pt x="3" y="6"/>
                  <a:pt x="5" y="4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1" y="4"/>
                  <a:pt x="1" y="3"/>
                </a:cubicBezTo>
                <a:cubicBezTo>
                  <a:pt x="2" y="3"/>
                  <a:pt x="2" y="3"/>
                  <a:pt x="3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98" name="Freeform 609"/>
          <p:cNvSpPr/>
          <p:nvPr/>
        </p:nvSpPr>
        <p:spPr bwMode="auto">
          <a:xfrm>
            <a:off x="1092200" y="4552950"/>
            <a:ext cx="23812" cy="7938"/>
          </a:xfrm>
          <a:custGeom>
            <a:avLst/>
            <a:gdLst>
              <a:gd name="T0" fmla="*/ 1 w 3"/>
              <a:gd name="T1" fmla="*/ 0 h 1"/>
              <a:gd name="T2" fmla="*/ 3 w 3"/>
              <a:gd name="T3" fmla="*/ 0 h 1"/>
              <a:gd name="T4" fmla="*/ 0 w 3"/>
              <a:gd name="T5" fmla="*/ 0 h 1"/>
              <a:gd name="T6" fmla="*/ 1 w 3"/>
              <a:gd name="T7" fmla="*/ 1 h 1"/>
              <a:gd name="T8" fmla="*/ 1 w 3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" h="1">
                <a:moveTo>
                  <a:pt x="1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1" y="0"/>
                  <a:pt x="0" y="0"/>
                </a:cubicBezTo>
                <a:cubicBezTo>
                  <a:pt x="1" y="0"/>
                  <a:pt x="0" y="1"/>
                  <a:pt x="1" y="1"/>
                </a:cubicBezTo>
                <a:cubicBezTo>
                  <a:pt x="1" y="0"/>
                  <a:pt x="2" y="0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99" name="Freeform 610"/>
          <p:cNvSpPr/>
          <p:nvPr/>
        </p:nvSpPr>
        <p:spPr bwMode="auto">
          <a:xfrm>
            <a:off x="1069975" y="4476750"/>
            <a:ext cx="46037" cy="76200"/>
          </a:xfrm>
          <a:custGeom>
            <a:avLst/>
            <a:gdLst>
              <a:gd name="T0" fmla="*/ 3 w 6"/>
              <a:gd name="T1" fmla="*/ 4 h 10"/>
              <a:gd name="T2" fmla="*/ 2 w 6"/>
              <a:gd name="T3" fmla="*/ 4 h 10"/>
              <a:gd name="T4" fmla="*/ 2 w 6"/>
              <a:gd name="T5" fmla="*/ 8 h 10"/>
              <a:gd name="T6" fmla="*/ 4 w 6"/>
              <a:gd name="T7" fmla="*/ 8 h 10"/>
              <a:gd name="T8" fmla="*/ 3 w 6"/>
              <a:gd name="T9" fmla="*/ 9 h 10"/>
              <a:gd name="T10" fmla="*/ 5 w 6"/>
              <a:gd name="T11" fmla="*/ 9 h 10"/>
              <a:gd name="T12" fmla="*/ 4 w 6"/>
              <a:gd name="T13" fmla="*/ 9 h 10"/>
              <a:gd name="T14" fmla="*/ 5 w 6"/>
              <a:gd name="T15" fmla="*/ 9 h 10"/>
              <a:gd name="T16" fmla="*/ 4 w 6"/>
              <a:gd name="T17" fmla="*/ 8 h 10"/>
              <a:gd name="T18" fmla="*/ 5 w 6"/>
              <a:gd name="T19" fmla="*/ 8 h 10"/>
              <a:gd name="T20" fmla="*/ 3 w 6"/>
              <a:gd name="T21" fmla="*/ 7 h 10"/>
              <a:gd name="T22" fmla="*/ 5 w 6"/>
              <a:gd name="T23" fmla="*/ 7 h 10"/>
              <a:gd name="T24" fmla="*/ 5 w 6"/>
              <a:gd name="T25" fmla="*/ 5 h 10"/>
              <a:gd name="T26" fmla="*/ 4 w 6"/>
              <a:gd name="T27" fmla="*/ 5 h 10"/>
              <a:gd name="T28" fmla="*/ 3 w 6"/>
              <a:gd name="T29" fmla="*/ 6 h 10"/>
              <a:gd name="T30" fmla="*/ 5 w 6"/>
              <a:gd name="T31" fmla="*/ 5 h 10"/>
              <a:gd name="T32" fmla="*/ 4 w 6"/>
              <a:gd name="T33" fmla="*/ 2 h 10"/>
              <a:gd name="T34" fmla="*/ 2 w 6"/>
              <a:gd name="T35" fmla="*/ 1 h 10"/>
              <a:gd name="T36" fmla="*/ 3 w 6"/>
              <a:gd name="T37" fmla="*/ 2 h 10"/>
              <a:gd name="T38" fmla="*/ 4 w 6"/>
              <a:gd name="T39" fmla="*/ 1 h 10"/>
              <a:gd name="T40" fmla="*/ 1 w 6"/>
              <a:gd name="T41" fmla="*/ 0 h 10"/>
              <a:gd name="T42" fmla="*/ 3 w 6"/>
              <a:gd name="T43" fmla="*/ 4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" h="10">
                <a:moveTo>
                  <a:pt x="3" y="4"/>
                </a:moveTo>
                <a:cubicBezTo>
                  <a:pt x="3" y="4"/>
                  <a:pt x="2" y="4"/>
                  <a:pt x="2" y="4"/>
                </a:cubicBezTo>
                <a:cubicBezTo>
                  <a:pt x="2" y="5"/>
                  <a:pt x="3" y="7"/>
                  <a:pt x="2" y="8"/>
                </a:cubicBezTo>
                <a:cubicBezTo>
                  <a:pt x="2" y="8"/>
                  <a:pt x="4" y="8"/>
                  <a:pt x="4" y="8"/>
                </a:cubicBezTo>
                <a:cubicBezTo>
                  <a:pt x="3" y="9"/>
                  <a:pt x="3" y="9"/>
                  <a:pt x="3" y="9"/>
                </a:cubicBezTo>
                <a:cubicBezTo>
                  <a:pt x="4" y="9"/>
                  <a:pt x="3" y="10"/>
                  <a:pt x="5" y="9"/>
                </a:cubicBezTo>
                <a:cubicBezTo>
                  <a:pt x="5" y="9"/>
                  <a:pt x="4" y="9"/>
                  <a:pt x="4" y="9"/>
                </a:cubicBezTo>
                <a:cubicBezTo>
                  <a:pt x="5" y="9"/>
                  <a:pt x="5" y="9"/>
                  <a:pt x="5" y="9"/>
                </a:cubicBezTo>
                <a:cubicBezTo>
                  <a:pt x="4" y="8"/>
                  <a:pt x="4" y="8"/>
                  <a:pt x="4" y="8"/>
                </a:cubicBezTo>
                <a:cubicBezTo>
                  <a:pt x="5" y="8"/>
                  <a:pt x="5" y="8"/>
                  <a:pt x="5" y="8"/>
                </a:cubicBezTo>
                <a:cubicBezTo>
                  <a:pt x="6" y="7"/>
                  <a:pt x="2" y="8"/>
                  <a:pt x="3" y="7"/>
                </a:cubicBezTo>
                <a:cubicBezTo>
                  <a:pt x="5" y="7"/>
                  <a:pt x="5" y="7"/>
                  <a:pt x="5" y="7"/>
                </a:cubicBezTo>
                <a:cubicBezTo>
                  <a:pt x="5" y="6"/>
                  <a:pt x="4" y="6"/>
                  <a:pt x="5" y="5"/>
                </a:cubicBezTo>
                <a:cubicBezTo>
                  <a:pt x="5" y="5"/>
                  <a:pt x="4" y="5"/>
                  <a:pt x="4" y="5"/>
                </a:cubicBezTo>
                <a:cubicBezTo>
                  <a:pt x="4" y="5"/>
                  <a:pt x="4" y="6"/>
                  <a:pt x="3" y="6"/>
                </a:cubicBezTo>
                <a:cubicBezTo>
                  <a:pt x="2" y="5"/>
                  <a:pt x="4" y="6"/>
                  <a:pt x="5" y="5"/>
                </a:cubicBezTo>
                <a:cubicBezTo>
                  <a:pt x="4" y="4"/>
                  <a:pt x="2" y="2"/>
                  <a:pt x="4" y="2"/>
                </a:cubicBezTo>
                <a:cubicBezTo>
                  <a:pt x="3" y="2"/>
                  <a:pt x="2" y="2"/>
                  <a:pt x="2" y="1"/>
                </a:cubicBezTo>
                <a:cubicBezTo>
                  <a:pt x="2" y="1"/>
                  <a:pt x="3" y="1"/>
                  <a:pt x="3" y="2"/>
                </a:cubicBezTo>
                <a:cubicBezTo>
                  <a:pt x="3" y="1"/>
                  <a:pt x="4" y="1"/>
                  <a:pt x="4" y="1"/>
                </a:cubicBezTo>
                <a:cubicBezTo>
                  <a:pt x="3" y="1"/>
                  <a:pt x="1" y="1"/>
                  <a:pt x="1" y="0"/>
                </a:cubicBezTo>
                <a:cubicBezTo>
                  <a:pt x="0" y="2"/>
                  <a:pt x="3" y="3"/>
                  <a:pt x="3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00" name="Freeform 611"/>
          <p:cNvSpPr/>
          <p:nvPr/>
        </p:nvSpPr>
        <p:spPr bwMode="auto">
          <a:xfrm>
            <a:off x="1077912" y="4500563"/>
            <a:ext cx="6350" cy="6350"/>
          </a:xfrm>
          <a:custGeom>
            <a:avLst/>
            <a:gdLst>
              <a:gd name="T0" fmla="*/ 0 w 1"/>
              <a:gd name="T1" fmla="*/ 1 h 1"/>
              <a:gd name="T2" fmla="*/ 1 w 1"/>
              <a:gd name="T3" fmla="*/ 1 h 1"/>
              <a:gd name="T4" fmla="*/ 1 w 1"/>
              <a:gd name="T5" fmla="*/ 0 h 1"/>
              <a:gd name="T6" fmla="*/ 0 w 1"/>
              <a:gd name="T7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" h="1">
                <a:moveTo>
                  <a:pt x="0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0"/>
                  <a:pt x="1" y="0"/>
                </a:cubicBezTo>
                <a:lnTo>
                  <a:pt x="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01" name="Freeform 612"/>
          <p:cNvSpPr/>
          <p:nvPr/>
        </p:nvSpPr>
        <p:spPr bwMode="auto">
          <a:xfrm>
            <a:off x="1443037" y="4468813"/>
            <a:ext cx="6350" cy="7938"/>
          </a:xfrm>
          <a:custGeom>
            <a:avLst/>
            <a:gdLst>
              <a:gd name="T0" fmla="*/ 0 w 4"/>
              <a:gd name="T1" fmla="*/ 5 h 5"/>
              <a:gd name="T2" fmla="*/ 4 w 4"/>
              <a:gd name="T3" fmla="*/ 0 h 5"/>
              <a:gd name="T4" fmla="*/ 0 w 4"/>
              <a:gd name="T5" fmla="*/ 0 h 5"/>
              <a:gd name="T6" fmla="*/ 0 w 4"/>
              <a:gd name="T7" fmla="*/ 5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" h="5">
                <a:moveTo>
                  <a:pt x="0" y="5"/>
                </a:moveTo>
                <a:lnTo>
                  <a:pt x="4" y="0"/>
                </a:lnTo>
                <a:lnTo>
                  <a:pt x="0" y="0"/>
                </a:lnTo>
                <a:lnTo>
                  <a:pt x="0" y="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02" name="Freeform 613"/>
          <p:cNvSpPr/>
          <p:nvPr/>
        </p:nvSpPr>
        <p:spPr bwMode="auto">
          <a:xfrm>
            <a:off x="1435100" y="4446588"/>
            <a:ext cx="38100" cy="22225"/>
          </a:xfrm>
          <a:custGeom>
            <a:avLst/>
            <a:gdLst>
              <a:gd name="T0" fmla="*/ 5 w 5"/>
              <a:gd name="T1" fmla="*/ 1 h 3"/>
              <a:gd name="T2" fmla="*/ 5 w 5"/>
              <a:gd name="T3" fmla="*/ 0 h 3"/>
              <a:gd name="T4" fmla="*/ 0 w 5"/>
              <a:gd name="T5" fmla="*/ 2 h 3"/>
              <a:gd name="T6" fmla="*/ 3 w 5"/>
              <a:gd name="T7" fmla="*/ 3 h 3"/>
              <a:gd name="T8" fmla="*/ 2 w 5"/>
              <a:gd name="T9" fmla="*/ 2 h 3"/>
              <a:gd name="T10" fmla="*/ 4 w 5"/>
              <a:gd name="T11" fmla="*/ 2 h 3"/>
              <a:gd name="T12" fmla="*/ 4 w 5"/>
              <a:gd name="T13" fmla="*/ 1 h 3"/>
              <a:gd name="T14" fmla="*/ 5 w 5"/>
              <a:gd name="T15" fmla="*/ 1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" h="3">
                <a:moveTo>
                  <a:pt x="5" y="1"/>
                </a:moveTo>
                <a:cubicBezTo>
                  <a:pt x="5" y="0"/>
                  <a:pt x="5" y="0"/>
                  <a:pt x="5" y="0"/>
                </a:cubicBezTo>
                <a:cubicBezTo>
                  <a:pt x="2" y="1"/>
                  <a:pt x="2" y="0"/>
                  <a:pt x="0" y="2"/>
                </a:cubicBezTo>
                <a:cubicBezTo>
                  <a:pt x="1" y="2"/>
                  <a:pt x="2" y="3"/>
                  <a:pt x="3" y="3"/>
                </a:cubicBezTo>
                <a:cubicBezTo>
                  <a:pt x="3" y="2"/>
                  <a:pt x="2" y="2"/>
                  <a:pt x="2" y="2"/>
                </a:cubicBezTo>
                <a:cubicBezTo>
                  <a:pt x="3" y="2"/>
                  <a:pt x="3" y="2"/>
                  <a:pt x="4" y="2"/>
                </a:cubicBezTo>
                <a:cubicBezTo>
                  <a:pt x="5" y="2"/>
                  <a:pt x="3" y="2"/>
                  <a:pt x="4" y="1"/>
                </a:cubicBezTo>
                <a:lnTo>
                  <a:pt x="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03" name="Freeform 614"/>
          <p:cNvSpPr/>
          <p:nvPr/>
        </p:nvSpPr>
        <p:spPr bwMode="auto">
          <a:xfrm>
            <a:off x="1449387" y="4446588"/>
            <a:ext cx="7937" cy="0"/>
          </a:xfrm>
          <a:custGeom>
            <a:avLst/>
            <a:gdLst>
              <a:gd name="T0" fmla="*/ 0 w 1"/>
              <a:gd name="T1" fmla="*/ 1 w 1"/>
              <a:gd name="T2" fmla="*/ 0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">
                <a:moveTo>
                  <a:pt x="0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04" name="Freeform 615"/>
          <p:cNvSpPr/>
          <p:nvPr/>
        </p:nvSpPr>
        <p:spPr bwMode="auto">
          <a:xfrm>
            <a:off x="1443037" y="4438650"/>
            <a:ext cx="14287" cy="7938"/>
          </a:xfrm>
          <a:custGeom>
            <a:avLst/>
            <a:gdLst>
              <a:gd name="T0" fmla="*/ 1 w 2"/>
              <a:gd name="T1" fmla="*/ 1 h 1"/>
              <a:gd name="T2" fmla="*/ 2 w 2"/>
              <a:gd name="T3" fmla="*/ 1 h 1"/>
              <a:gd name="T4" fmla="*/ 0 w 2"/>
              <a:gd name="T5" fmla="*/ 0 h 1"/>
              <a:gd name="T6" fmla="*/ 1 w 2"/>
              <a:gd name="T7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" h="1">
                <a:moveTo>
                  <a:pt x="1" y="1"/>
                </a:moveTo>
                <a:cubicBezTo>
                  <a:pt x="1" y="0"/>
                  <a:pt x="2" y="1"/>
                  <a:pt x="2" y="1"/>
                </a:cubicBezTo>
                <a:cubicBezTo>
                  <a:pt x="0" y="0"/>
                  <a:pt x="0" y="0"/>
                  <a:pt x="0" y="0"/>
                </a:cubicBezTo>
                <a:lnTo>
                  <a:pt x="1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05" name="Freeform 616"/>
          <p:cNvSpPr/>
          <p:nvPr/>
        </p:nvSpPr>
        <p:spPr bwMode="auto">
          <a:xfrm>
            <a:off x="1443037" y="4424363"/>
            <a:ext cx="0" cy="6350"/>
          </a:xfrm>
          <a:custGeom>
            <a:avLst/>
            <a:gdLst>
              <a:gd name="T0" fmla="*/ 1 h 1"/>
              <a:gd name="T1" fmla="*/ 0 h 1"/>
              <a:gd name="T2" fmla="*/ 1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">
                <a:moveTo>
                  <a:pt x="0" y="1"/>
                </a:moveTo>
                <a:cubicBezTo>
                  <a:pt x="0" y="1"/>
                  <a:pt x="0" y="0"/>
                  <a:pt x="0" y="0"/>
                </a:cubicBezTo>
                <a:cubicBezTo>
                  <a:pt x="0" y="1"/>
                  <a:pt x="0" y="1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06" name="Freeform 617"/>
          <p:cNvSpPr/>
          <p:nvPr/>
        </p:nvSpPr>
        <p:spPr bwMode="auto">
          <a:xfrm>
            <a:off x="1435100" y="4424363"/>
            <a:ext cx="30162" cy="6350"/>
          </a:xfrm>
          <a:custGeom>
            <a:avLst/>
            <a:gdLst>
              <a:gd name="T0" fmla="*/ 1 w 4"/>
              <a:gd name="T1" fmla="*/ 0 h 1"/>
              <a:gd name="T2" fmla="*/ 1 w 4"/>
              <a:gd name="T3" fmla="*/ 0 h 1"/>
              <a:gd name="T4" fmla="*/ 1 w 4"/>
              <a:gd name="T5" fmla="*/ 0 h 1"/>
              <a:gd name="T6" fmla="*/ 3 w 4"/>
              <a:gd name="T7" fmla="*/ 1 h 1"/>
              <a:gd name="T8" fmla="*/ 3 w 4"/>
              <a:gd name="T9" fmla="*/ 1 h 1"/>
              <a:gd name="T10" fmla="*/ 4 w 4"/>
              <a:gd name="T11" fmla="*/ 1 h 1"/>
              <a:gd name="T12" fmla="*/ 1 w 4"/>
              <a:gd name="T1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1">
                <a:moveTo>
                  <a:pt x="1" y="0"/>
                </a:moveTo>
                <a:cubicBezTo>
                  <a:pt x="0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2" y="0"/>
                  <a:pt x="3" y="0"/>
                  <a:pt x="3" y="1"/>
                </a:cubicBezTo>
                <a:cubicBezTo>
                  <a:pt x="3" y="1"/>
                  <a:pt x="2" y="1"/>
                  <a:pt x="3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0"/>
                  <a:pt x="2" y="0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07" name="Freeform 618"/>
          <p:cNvSpPr/>
          <p:nvPr/>
        </p:nvSpPr>
        <p:spPr bwMode="auto">
          <a:xfrm>
            <a:off x="1443037" y="4430713"/>
            <a:ext cx="6350" cy="0"/>
          </a:xfrm>
          <a:custGeom>
            <a:avLst/>
            <a:gdLst>
              <a:gd name="T0" fmla="*/ 0 w 1"/>
              <a:gd name="T1" fmla="*/ 1 w 1"/>
              <a:gd name="T2" fmla="*/ 0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">
                <a:moveTo>
                  <a:pt x="0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08" name="Rectangle 619"/>
          <p:cNvSpPr>
            <a:spLocks noChangeArrowheads="1"/>
          </p:cNvSpPr>
          <p:nvPr/>
        </p:nvSpPr>
        <p:spPr bwMode="auto">
          <a:xfrm>
            <a:off x="1443037" y="4438650"/>
            <a:ext cx="6350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09" name="Freeform 620"/>
          <p:cNvSpPr/>
          <p:nvPr/>
        </p:nvSpPr>
        <p:spPr bwMode="auto">
          <a:xfrm>
            <a:off x="1443037" y="4400550"/>
            <a:ext cx="22225" cy="15875"/>
          </a:xfrm>
          <a:custGeom>
            <a:avLst/>
            <a:gdLst>
              <a:gd name="T0" fmla="*/ 0 w 3"/>
              <a:gd name="T1" fmla="*/ 1 h 2"/>
              <a:gd name="T2" fmla="*/ 1 w 3"/>
              <a:gd name="T3" fmla="*/ 2 h 2"/>
              <a:gd name="T4" fmla="*/ 3 w 3"/>
              <a:gd name="T5" fmla="*/ 0 h 2"/>
              <a:gd name="T6" fmla="*/ 2 w 3"/>
              <a:gd name="T7" fmla="*/ 0 h 2"/>
              <a:gd name="T8" fmla="*/ 0 w 3"/>
              <a:gd name="T9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" h="2">
                <a:moveTo>
                  <a:pt x="0" y="1"/>
                </a:moveTo>
                <a:cubicBezTo>
                  <a:pt x="1" y="1"/>
                  <a:pt x="0" y="2"/>
                  <a:pt x="1" y="2"/>
                </a:cubicBezTo>
                <a:cubicBezTo>
                  <a:pt x="1" y="1"/>
                  <a:pt x="2" y="0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0" y="0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10" name="Freeform 621"/>
          <p:cNvSpPr/>
          <p:nvPr/>
        </p:nvSpPr>
        <p:spPr bwMode="auto">
          <a:xfrm>
            <a:off x="1465262" y="4386263"/>
            <a:ext cx="7937" cy="0"/>
          </a:xfrm>
          <a:custGeom>
            <a:avLst/>
            <a:gdLst>
              <a:gd name="T0" fmla="*/ 1 w 1"/>
              <a:gd name="T1" fmla="*/ 0 w 1"/>
              <a:gd name="T2" fmla="*/ 1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">
                <a:moveTo>
                  <a:pt x="1" y="0"/>
                </a:moveTo>
                <a:cubicBezTo>
                  <a:pt x="1" y="0"/>
                  <a:pt x="0" y="0"/>
                  <a:pt x="0" y="0"/>
                </a:cubicBezTo>
                <a:cubicBezTo>
                  <a:pt x="0" y="0"/>
                  <a:pt x="1" y="0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11" name="Freeform 622"/>
          <p:cNvSpPr/>
          <p:nvPr/>
        </p:nvSpPr>
        <p:spPr bwMode="auto">
          <a:xfrm>
            <a:off x="1435100" y="4354513"/>
            <a:ext cx="38100" cy="38100"/>
          </a:xfrm>
          <a:custGeom>
            <a:avLst/>
            <a:gdLst>
              <a:gd name="T0" fmla="*/ 0 w 5"/>
              <a:gd name="T1" fmla="*/ 1 h 5"/>
              <a:gd name="T2" fmla="*/ 1 w 5"/>
              <a:gd name="T3" fmla="*/ 2 h 5"/>
              <a:gd name="T4" fmla="*/ 3 w 5"/>
              <a:gd name="T5" fmla="*/ 2 h 5"/>
              <a:gd name="T6" fmla="*/ 1 w 5"/>
              <a:gd name="T7" fmla="*/ 2 h 5"/>
              <a:gd name="T8" fmla="*/ 3 w 5"/>
              <a:gd name="T9" fmla="*/ 4 h 5"/>
              <a:gd name="T10" fmla="*/ 1 w 5"/>
              <a:gd name="T11" fmla="*/ 3 h 5"/>
              <a:gd name="T12" fmla="*/ 3 w 5"/>
              <a:gd name="T13" fmla="*/ 4 h 5"/>
              <a:gd name="T14" fmla="*/ 2 w 5"/>
              <a:gd name="T15" fmla="*/ 5 h 5"/>
              <a:gd name="T16" fmla="*/ 4 w 5"/>
              <a:gd name="T17" fmla="*/ 5 h 5"/>
              <a:gd name="T18" fmla="*/ 3 w 5"/>
              <a:gd name="T19" fmla="*/ 4 h 5"/>
              <a:gd name="T20" fmla="*/ 4 w 5"/>
              <a:gd name="T21" fmla="*/ 4 h 5"/>
              <a:gd name="T22" fmla="*/ 5 w 5"/>
              <a:gd name="T23" fmla="*/ 1 h 5"/>
              <a:gd name="T24" fmla="*/ 0 w 5"/>
              <a:gd name="T25" fmla="*/ 1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" h="5">
                <a:moveTo>
                  <a:pt x="0" y="1"/>
                </a:moveTo>
                <a:cubicBezTo>
                  <a:pt x="0" y="1"/>
                  <a:pt x="1" y="1"/>
                  <a:pt x="1" y="2"/>
                </a:cubicBezTo>
                <a:cubicBezTo>
                  <a:pt x="2" y="2"/>
                  <a:pt x="3" y="2"/>
                  <a:pt x="3" y="2"/>
                </a:cubicBezTo>
                <a:cubicBezTo>
                  <a:pt x="2" y="2"/>
                  <a:pt x="2" y="3"/>
                  <a:pt x="1" y="2"/>
                </a:cubicBezTo>
                <a:cubicBezTo>
                  <a:pt x="1" y="3"/>
                  <a:pt x="2" y="3"/>
                  <a:pt x="3" y="4"/>
                </a:cubicBezTo>
                <a:cubicBezTo>
                  <a:pt x="1" y="4"/>
                  <a:pt x="2" y="2"/>
                  <a:pt x="1" y="3"/>
                </a:cubicBezTo>
                <a:cubicBezTo>
                  <a:pt x="1" y="4"/>
                  <a:pt x="1" y="4"/>
                  <a:pt x="3" y="4"/>
                </a:cubicBezTo>
                <a:cubicBezTo>
                  <a:pt x="2" y="5"/>
                  <a:pt x="2" y="5"/>
                  <a:pt x="2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4"/>
                  <a:pt x="2" y="4"/>
                  <a:pt x="3" y="4"/>
                </a:cubicBezTo>
                <a:cubicBezTo>
                  <a:pt x="4" y="4"/>
                  <a:pt x="4" y="4"/>
                  <a:pt x="4" y="4"/>
                </a:cubicBezTo>
                <a:cubicBezTo>
                  <a:pt x="4" y="4"/>
                  <a:pt x="5" y="2"/>
                  <a:pt x="5" y="1"/>
                </a:cubicBezTo>
                <a:cubicBezTo>
                  <a:pt x="4" y="0"/>
                  <a:pt x="1" y="1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12" name="Freeform 623"/>
          <p:cNvSpPr/>
          <p:nvPr/>
        </p:nvSpPr>
        <p:spPr bwMode="auto">
          <a:xfrm>
            <a:off x="1449387" y="4354513"/>
            <a:ext cx="7937" cy="0"/>
          </a:xfrm>
          <a:custGeom>
            <a:avLst/>
            <a:gdLst>
              <a:gd name="T0" fmla="*/ 0 w 5"/>
              <a:gd name="T1" fmla="*/ 5 w 5"/>
              <a:gd name="T2" fmla="*/ 0 w 5"/>
              <a:gd name="T3" fmla="*/ 0 w 5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5">
                <a:moveTo>
                  <a:pt x="0" y="0"/>
                </a:moveTo>
                <a:lnTo>
                  <a:pt x="5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13" name="Freeform 624"/>
          <p:cNvSpPr/>
          <p:nvPr/>
        </p:nvSpPr>
        <p:spPr bwMode="auto">
          <a:xfrm>
            <a:off x="1419225" y="4324350"/>
            <a:ext cx="38100" cy="30163"/>
          </a:xfrm>
          <a:custGeom>
            <a:avLst/>
            <a:gdLst>
              <a:gd name="T0" fmla="*/ 1 w 5"/>
              <a:gd name="T1" fmla="*/ 3 h 4"/>
              <a:gd name="T2" fmla="*/ 3 w 5"/>
              <a:gd name="T3" fmla="*/ 4 h 4"/>
              <a:gd name="T4" fmla="*/ 2 w 5"/>
              <a:gd name="T5" fmla="*/ 4 h 4"/>
              <a:gd name="T6" fmla="*/ 3 w 5"/>
              <a:gd name="T7" fmla="*/ 4 h 4"/>
              <a:gd name="T8" fmla="*/ 2 w 5"/>
              <a:gd name="T9" fmla="*/ 3 h 4"/>
              <a:gd name="T10" fmla="*/ 4 w 5"/>
              <a:gd name="T11" fmla="*/ 1 h 4"/>
              <a:gd name="T12" fmla="*/ 4 w 5"/>
              <a:gd name="T13" fmla="*/ 2 h 4"/>
              <a:gd name="T14" fmla="*/ 2 w 5"/>
              <a:gd name="T15" fmla="*/ 0 h 4"/>
              <a:gd name="T16" fmla="*/ 2 w 5"/>
              <a:gd name="T17" fmla="*/ 1 h 4"/>
              <a:gd name="T18" fmla="*/ 1 w 5"/>
              <a:gd name="T19" fmla="*/ 1 h 4"/>
              <a:gd name="T20" fmla="*/ 1 w 5"/>
              <a:gd name="T21" fmla="*/ 3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" h="4">
                <a:moveTo>
                  <a:pt x="1" y="3"/>
                </a:moveTo>
                <a:cubicBezTo>
                  <a:pt x="3" y="4"/>
                  <a:pt x="3" y="4"/>
                  <a:pt x="3" y="4"/>
                </a:cubicBezTo>
                <a:cubicBezTo>
                  <a:pt x="2" y="4"/>
                  <a:pt x="2" y="4"/>
                  <a:pt x="2" y="4"/>
                </a:cubicBezTo>
                <a:cubicBezTo>
                  <a:pt x="2" y="4"/>
                  <a:pt x="3" y="4"/>
                  <a:pt x="3" y="4"/>
                </a:cubicBezTo>
                <a:cubicBezTo>
                  <a:pt x="5" y="3"/>
                  <a:pt x="2" y="3"/>
                  <a:pt x="2" y="3"/>
                </a:cubicBezTo>
                <a:cubicBezTo>
                  <a:pt x="2" y="1"/>
                  <a:pt x="3" y="2"/>
                  <a:pt x="4" y="1"/>
                </a:cubicBezTo>
                <a:cubicBezTo>
                  <a:pt x="4" y="1"/>
                  <a:pt x="3" y="2"/>
                  <a:pt x="4" y="2"/>
                </a:cubicBezTo>
                <a:cubicBezTo>
                  <a:pt x="5" y="0"/>
                  <a:pt x="3" y="0"/>
                  <a:pt x="2" y="0"/>
                </a:cubicBezTo>
                <a:cubicBezTo>
                  <a:pt x="2" y="0"/>
                  <a:pt x="2" y="1"/>
                  <a:pt x="2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2"/>
                  <a:pt x="0" y="2"/>
                  <a:pt x="1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14" name="Freeform 625"/>
          <p:cNvSpPr/>
          <p:nvPr/>
        </p:nvSpPr>
        <p:spPr bwMode="auto">
          <a:xfrm>
            <a:off x="1427162" y="4354513"/>
            <a:ext cx="7937" cy="7938"/>
          </a:xfrm>
          <a:custGeom>
            <a:avLst/>
            <a:gdLst>
              <a:gd name="T0" fmla="*/ 1 w 1"/>
              <a:gd name="T1" fmla="*/ 1 h 1"/>
              <a:gd name="T2" fmla="*/ 1 w 1"/>
              <a:gd name="T3" fmla="*/ 0 h 1"/>
              <a:gd name="T4" fmla="*/ 1 w 1"/>
              <a:gd name="T5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">
                <a:moveTo>
                  <a:pt x="1" y="1"/>
                </a:moveTo>
                <a:cubicBezTo>
                  <a:pt x="1" y="1"/>
                  <a:pt x="1" y="1"/>
                  <a:pt x="1" y="0"/>
                </a:cubicBezTo>
                <a:cubicBezTo>
                  <a:pt x="0" y="1"/>
                  <a:pt x="0" y="1"/>
                  <a:pt x="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15" name="Freeform 626"/>
          <p:cNvSpPr/>
          <p:nvPr/>
        </p:nvSpPr>
        <p:spPr bwMode="auto">
          <a:xfrm>
            <a:off x="1435100" y="4324350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16" name="Freeform 627"/>
          <p:cNvSpPr/>
          <p:nvPr/>
        </p:nvSpPr>
        <p:spPr bwMode="auto">
          <a:xfrm>
            <a:off x="1419225" y="4332288"/>
            <a:ext cx="0" cy="7938"/>
          </a:xfrm>
          <a:custGeom>
            <a:avLst/>
            <a:gdLst>
              <a:gd name="T0" fmla="*/ 0 h 1"/>
              <a:gd name="T1" fmla="*/ 0 h 1"/>
              <a:gd name="T2" fmla="*/ 0 h 1"/>
              <a:gd name="T3" fmla="*/ 0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1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17" name="Freeform 628"/>
          <p:cNvSpPr/>
          <p:nvPr/>
        </p:nvSpPr>
        <p:spPr bwMode="auto">
          <a:xfrm>
            <a:off x="1252537" y="4217988"/>
            <a:ext cx="182562" cy="114300"/>
          </a:xfrm>
          <a:custGeom>
            <a:avLst/>
            <a:gdLst>
              <a:gd name="T0" fmla="*/ 0 w 24"/>
              <a:gd name="T1" fmla="*/ 1 h 15"/>
              <a:gd name="T2" fmla="*/ 1 w 24"/>
              <a:gd name="T3" fmla="*/ 2 h 15"/>
              <a:gd name="T4" fmla="*/ 0 w 24"/>
              <a:gd name="T5" fmla="*/ 3 h 15"/>
              <a:gd name="T6" fmla="*/ 0 w 24"/>
              <a:gd name="T7" fmla="*/ 5 h 15"/>
              <a:gd name="T8" fmla="*/ 2 w 24"/>
              <a:gd name="T9" fmla="*/ 4 h 15"/>
              <a:gd name="T10" fmla="*/ 2 w 24"/>
              <a:gd name="T11" fmla="*/ 5 h 15"/>
              <a:gd name="T12" fmla="*/ 5 w 24"/>
              <a:gd name="T13" fmla="*/ 5 h 15"/>
              <a:gd name="T14" fmla="*/ 8 w 24"/>
              <a:gd name="T15" fmla="*/ 5 h 15"/>
              <a:gd name="T16" fmla="*/ 17 w 24"/>
              <a:gd name="T17" fmla="*/ 10 h 15"/>
              <a:gd name="T18" fmla="*/ 19 w 24"/>
              <a:gd name="T19" fmla="*/ 9 h 15"/>
              <a:gd name="T20" fmla="*/ 18 w 24"/>
              <a:gd name="T21" fmla="*/ 11 h 15"/>
              <a:gd name="T22" fmla="*/ 18 w 24"/>
              <a:gd name="T23" fmla="*/ 10 h 15"/>
              <a:gd name="T24" fmla="*/ 20 w 24"/>
              <a:gd name="T25" fmla="*/ 13 h 15"/>
              <a:gd name="T26" fmla="*/ 21 w 24"/>
              <a:gd name="T27" fmla="*/ 12 h 15"/>
              <a:gd name="T28" fmla="*/ 21 w 24"/>
              <a:gd name="T29" fmla="*/ 14 h 15"/>
              <a:gd name="T30" fmla="*/ 22 w 24"/>
              <a:gd name="T31" fmla="*/ 14 h 15"/>
              <a:gd name="T32" fmla="*/ 23 w 24"/>
              <a:gd name="T33" fmla="*/ 12 h 15"/>
              <a:gd name="T34" fmla="*/ 24 w 24"/>
              <a:gd name="T35" fmla="*/ 12 h 15"/>
              <a:gd name="T36" fmla="*/ 17 w 24"/>
              <a:gd name="T37" fmla="*/ 9 h 15"/>
              <a:gd name="T38" fmla="*/ 18 w 24"/>
              <a:gd name="T39" fmla="*/ 8 h 15"/>
              <a:gd name="T40" fmla="*/ 15 w 24"/>
              <a:gd name="T41" fmla="*/ 5 h 15"/>
              <a:gd name="T42" fmla="*/ 12 w 24"/>
              <a:gd name="T43" fmla="*/ 5 h 15"/>
              <a:gd name="T44" fmla="*/ 12 w 24"/>
              <a:gd name="T45" fmla="*/ 5 h 15"/>
              <a:gd name="T46" fmla="*/ 11 w 24"/>
              <a:gd name="T47" fmla="*/ 5 h 15"/>
              <a:gd name="T48" fmla="*/ 10 w 24"/>
              <a:gd name="T49" fmla="*/ 4 h 15"/>
              <a:gd name="T50" fmla="*/ 9 w 24"/>
              <a:gd name="T51" fmla="*/ 6 h 15"/>
              <a:gd name="T52" fmla="*/ 8 w 24"/>
              <a:gd name="T53" fmla="*/ 2 h 15"/>
              <a:gd name="T54" fmla="*/ 8 w 24"/>
              <a:gd name="T55" fmla="*/ 3 h 15"/>
              <a:gd name="T56" fmla="*/ 7 w 24"/>
              <a:gd name="T57" fmla="*/ 4 h 15"/>
              <a:gd name="T58" fmla="*/ 7 w 24"/>
              <a:gd name="T59" fmla="*/ 2 h 15"/>
              <a:gd name="T60" fmla="*/ 5 w 24"/>
              <a:gd name="T61" fmla="*/ 3 h 15"/>
              <a:gd name="T62" fmla="*/ 5 w 24"/>
              <a:gd name="T63" fmla="*/ 4 h 15"/>
              <a:gd name="T64" fmla="*/ 2 w 24"/>
              <a:gd name="T65" fmla="*/ 3 h 15"/>
              <a:gd name="T66" fmla="*/ 4 w 24"/>
              <a:gd name="T67" fmla="*/ 1 h 15"/>
              <a:gd name="T68" fmla="*/ 3 w 24"/>
              <a:gd name="T69" fmla="*/ 0 h 15"/>
              <a:gd name="T70" fmla="*/ 1 w 24"/>
              <a:gd name="T71" fmla="*/ 3 h 15"/>
              <a:gd name="T72" fmla="*/ 0 w 24"/>
              <a:gd name="T73" fmla="*/ 1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4" h="15">
                <a:moveTo>
                  <a:pt x="0" y="1"/>
                </a:moveTo>
                <a:cubicBezTo>
                  <a:pt x="0" y="2"/>
                  <a:pt x="0" y="2"/>
                  <a:pt x="1" y="2"/>
                </a:cubicBezTo>
                <a:cubicBezTo>
                  <a:pt x="1" y="3"/>
                  <a:pt x="0" y="3"/>
                  <a:pt x="0" y="3"/>
                </a:cubicBezTo>
                <a:cubicBezTo>
                  <a:pt x="0" y="4"/>
                  <a:pt x="0" y="4"/>
                  <a:pt x="0" y="5"/>
                </a:cubicBezTo>
                <a:cubicBezTo>
                  <a:pt x="0" y="5"/>
                  <a:pt x="1" y="4"/>
                  <a:pt x="2" y="4"/>
                </a:cubicBezTo>
                <a:cubicBezTo>
                  <a:pt x="2" y="5"/>
                  <a:pt x="2" y="5"/>
                  <a:pt x="2" y="5"/>
                </a:cubicBezTo>
                <a:cubicBezTo>
                  <a:pt x="3" y="5"/>
                  <a:pt x="4" y="4"/>
                  <a:pt x="5" y="5"/>
                </a:cubicBezTo>
                <a:cubicBezTo>
                  <a:pt x="6" y="6"/>
                  <a:pt x="7" y="5"/>
                  <a:pt x="8" y="5"/>
                </a:cubicBezTo>
                <a:cubicBezTo>
                  <a:pt x="11" y="7"/>
                  <a:pt x="15" y="7"/>
                  <a:pt x="17" y="10"/>
                </a:cubicBezTo>
                <a:cubicBezTo>
                  <a:pt x="19" y="9"/>
                  <a:pt x="19" y="9"/>
                  <a:pt x="19" y="9"/>
                </a:cubicBezTo>
                <a:cubicBezTo>
                  <a:pt x="18" y="10"/>
                  <a:pt x="19" y="10"/>
                  <a:pt x="18" y="11"/>
                </a:cubicBezTo>
                <a:cubicBezTo>
                  <a:pt x="18" y="11"/>
                  <a:pt x="18" y="11"/>
                  <a:pt x="18" y="10"/>
                </a:cubicBezTo>
                <a:cubicBezTo>
                  <a:pt x="17" y="12"/>
                  <a:pt x="20" y="12"/>
                  <a:pt x="20" y="13"/>
                </a:cubicBezTo>
                <a:cubicBezTo>
                  <a:pt x="20" y="13"/>
                  <a:pt x="21" y="11"/>
                  <a:pt x="21" y="12"/>
                </a:cubicBezTo>
                <a:cubicBezTo>
                  <a:pt x="20" y="13"/>
                  <a:pt x="22" y="12"/>
                  <a:pt x="21" y="14"/>
                </a:cubicBezTo>
                <a:cubicBezTo>
                  <a:pt x="21" y="15"/>
                  <a:pt x="22" y="13"/>
                  <a:pt x="22" y="14"/>
                </a:cubicBezTo>
                <a:cubicBezTo>
                  <a:pt x="23" y="13"/>
                  <a:pt x="22" y="13"/>
                  <a:pt x="23" y="12"/>
                </a:cubicBezTo>
                <a:cubicBezTo>
                  <a:pt x="24" y="12"/>
                  <a:pt x="23" y="13"/>
                  <a:pt x="24" y="12"/>
                </a:cubicBezTo>
                <a:cubicBezTo>
                  <a:pt x="23" y="11"/>
                  <a:pt x="19" y="10"/>
                  <a:pt x="17" y="9"/>
                </a:cubicBezTo>
                <a:cubicBezTo>
                  <a:pt x="18" y="8"/>
                  <a:pt x="18" y="8"/>
                  <a:pt x="18" y="8"/>
                </a:cubicBezTo>
                <a:cubicBezTo>
                  <a:pt x="16" y="8"/>
                  <a:pt x="15" y="7"/>
                  <a:pt x="15" y="5"/>
                </a:cubicBezTo>
                <a:cubicBezTo>
                  <a:pt x="14" y="6"/>
                  <a:pt x="13" y="3"/>
                  <a:pt x="12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4"/>
                  <a:pt x="10" y="4"/>
                </a:cubicBezTo>
                <a:cubicBezTo>
                  <a:pt x="11" y="5"/>
                  <a:pt x="10" y="5"/>
                  <a:pt x="9" y="6"/>
                </a:cubicBezTo>
                <a:cubicBezTo>
                  <a:pt x="9" y="4"/>
                  <a:pt x="8" y="3"/>
                  <a:pt x="8" y="2"/>
                </a:cubicBezTo>
                <a:cubicBezTo>
                  <a:pt x="8" y="2"/>
                  <a:pt x="8" y="3"/>
                  <a:pt x="8" y="3"/>
                </a:cubicBezTo>
                <a:cubicBezTo>
                  <a:pt x="7" y="3"/>
                  <a:pt x="7" y="4"/>
                  <a:pt x="7" y="4"/>
                </a:cubicBezTo>
                <a:cubicBezTo>
                  <a:pt x="7" y="4"/>
                  <a:pt x="7" y="3"/>
                  <a:pt x="7" y="2"/>
                </a:cubicBezTo>
                <a:cubicBezTo>
                  <a:pt x="6" y="1"/>
                  <a:pt x="5" y="4"/>
                  <a:pt x="5" y="3"/>
                </a:cubicBezTo>
                <a:cubicBezTo>
                  <a:pt x="5" y="4"/>
                  <a:pt x="5" y="4"/>
                  <a:pt x="5" y="4"/>
                </a:cubicBezTo>
                <a:cubicBezTo>
                  <a:pt x="4" y="4"/>
                  <a:pt x="3" y="3"/>
                  <a:pt x="2" y="3"/>
                </a:cubicBezTo>
                <a:cubicBezTo>
                  <a:pt x="2" y="2"/>
                  <a:pt x="3" y="2"/>
                  <a:pt x="4" y="1"/>
                </a:cubicBezTo>
                <a:cubicBezTo>
                  <a:pt x="3" y="1"/>
                  <a:pt x="3" y="1"/>
                  <a:pt x="3" y="0"/>
                </a:cubicBezTo>
                <a:cubicBezTo>
                  <a:pt x="2" y="1"/>
                  <a:pt x="1" y="2"/>
                  <a:pt x="1" y="3"/>
                </a:cubicBezTo>
                <a:cubicBezTo>
                  <a:pt x="1" y="1"/>
                  <a:pt x="0" y="1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18" name="Freeform 629"/>
          <p:cNvSpPr/>
          <p:nvPr/>
        </p:nvSpPr>
        <p:spPr bwMode="auto">
          <a:xfrm>
            <a:off x="1274762" y="4217988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19" name="Freeform 630"/>
          <p:cNvSpPr/>
          <p:nvPr/>
        </p:nvSpPr>
        <p:spPr bwMode="auto">
          <a:xfrm>
            <a:off x="1252537" y="4225925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20" name="Freeform 631"/>
          <p:cNvSpPr/>
          <p:nvPr/>
        </p:nvSpPr>
        <p:spPr bwMode="auto">
          <a:xfrm>
            <a:off x="1290637" y="4256088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21" name="Freeform 632"/>
          <p:cNvSpPr/>
          <p:nvPr/>
        </p:nvSpPr>
        <p:spPr bwMode="auto">
          <a:xfrm>
            <a:off x="1304925" y="4225925"/>
            <a:ext cx="7937" cy="6350"/>
          </a:xfrm>
          <a:custGeom>
            <a:avLst/>
            <a:gdLst>
              <a:gd name="T0" fmla="*/ 0 w 1"/>
              <a:gd name="T1" fmla="*/ 0 h 1"/>
              <a:gd name="T2" fmla="*/ 1 w 1"/>
              <a:gd name="T3" fmla="*/ 1 h 1"/>
              <a:gd name="T4" fmla="*/ 0 w 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">
                <a:moveTo>
                  <a:pt x="0" y="0"/>
                </a:moveTo>
                <a:cubicBezTo>
                  <a:pt x="0" y="0"/>
                  <a:pt x="0" y="0"/>
                  <a:pt x="1" y="1"/>
                </a:cubicBezTo>
                <a:cubicBezTo>
                  <a:pt x="1" y="0"/>
                  <a:pt x="1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22" name="Freeform 633"/>
          <p:cNvSpPr/>
          <p:nvPr/>
        </p:nvSpPr>
        <p:spPr bwMode="auto">
          <a:xfrm>
            <a:off x="1350962" y="4240213"/>
            <a:ext cx="7937" cy="7938"/>
          </a:xfrm>
          <a:custGeom>
            <a:avLst/>
            <a:gdLst>
              <a:gd name="T0" fmla="*/ 0 w 1"/>
              <a:gd name="T1" fmla="*/ 1 h 1"/>
              <a:gd name="T2" fmla="*/ 1 w 1"/>
              <a:gd name="T3" fmla="*/ 0 h 1"/>
              <a:gd name="T4" fmla="*/ 0 w 1"/>
              <a:gd name="T5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">
                <a:moveTo>
                  <a:pt x="0" y="1"/>
                </a:moveTo>
                <a:cubicBezTo>
                  <a:pt x="1" y="1"/>
                  <a:pt x="1" y="1"/>
                  <a:pt x="1" y="0"/>
                </a:cubicBezTo>
                <a:cubicBezTo>
                  <a:pt x="1" y="0"/>
                  <a:pt x="0" y="0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23" name="Freeform 634"/>
          <p:cNvSpPr/>
          <p:nvPr/>
        </p:nvSpPr>
        <p:spPr bwMode="auto">
          <a:xfrm>
            <a:off x="1252537" y="4217988"/>
            <a:ext cx="14287" cy="7938"/>
          </a:xfrm>
          <a:custGeom>
            <a:avLst/>
            <a:gdLst>
              <a:gd name="T0" fmla="*/ 2 w 2"/>
              <a:gd name="T1" fmla="*/ 0 h 1"/>
              <a:gd name="T2" fmla="*/ 1 w 2"/>
              <a:gd name="T3" fmla="*/ 0 h 1"/>
              <a:gd name="T4" fmla="*/ 0 w 2"/>
              <a:gd name="T5" fmla="*/ 1 h 1"/>
              <a:gd name="T6" fmla="*/ 2 w 2"/>
              <a:gd name="T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" h="1">
                <a:moveTo>
                  <a:pt x="2" y="0"/>
                </a:moveTo>
                <a:cubicBezTo>
                  <a:pt x="1" y="0"/>
                  <a:pt x="1" y="0"/>
                  <a:pt x="1" y="0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2" y="0"/>
                  <a:pt x="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24" name="Freeform 635"/>
          <p:cNvSpPr/>
          <p:nvPr/>
        </p:nvSpPr>
        <p:spPr bwMode="auto">
          <a:xfrm>
            <a:off x="1146175" y="4225925"/>
            <a:ext cx="98425" cy="68263"/>
          </a:xfrm>
          <a:custGeom>
            <a:avLst/>
            <a:gdLst>
              <a:gd name="T0" fmla="*/ 1 w 13"/>
              <a:gd name="T1" fmla="*/ 8 h 9"/>
              <a:gd name="T2" fmla="*/ 4 w 13"/>
              <a:gd name="T3" fmla="*/ 8 h 9"/>
              <a:gd name="T4" fmla="*/ 4 w 13"/>
              <a:gd name="T5" fmla="*/ 4 h 9"/>
              <a:gd name="T6" fmla="*/ 5 w 13"/>
              <a:gd name="T7" fmla="*/ 7 h 9"/>
              <a:gd name="T8" fmla="*/ 7 w 13"/>
              <a:gd name="T9" fmla="*/ 6 h 9"/>
              <a:gd name="T10" fmla="*/ 9 w 13"/>
              <a:gd name="T11" fmla="*/ 4 h 9"/>
              <a:gd name="T12" fmla="*/ 9 w 13"/>
              <a:gd name="T13" fmla="*/ 5 h 9"/>
              <a:gd name="T14" fmla="*/ 10 w 13"/>
              <a:gd name="T15" fmla="*/ 2 h 9"/>
              <a:gd name="T16" fmla="*/ 11 w 13"/>
              <a:gd name="T17" fmla="*/ 5 h 9"/>
              <a:gd name="T18" fmla="*/ 10 w 13"/>
              <a:gd name="T19" fmla="*/ 5 h 9"/>
              <a:gd name="T20" fmla="*/ 13 w 13"/>
              <a:gd name="T21" fmla="*/ 4 h 9"/>
              <a:gd name="T22" fmla="*/ 13 w 13"/>
              <a:gd name="T23" fmla="*/ 2 h 9"/>
              <a:gd name="T24" fmla="*/ 13 w 13"/>
              <a:gd name="T25" fmla="*/ 0 h 9"/>
              <a:gd name="T26" fmla="*/ 11 w 13"/>
              <a:gd name="T27" fmla="*/ 2 h 9"/>
              <a:gd name="T28" fmla="*/ 11 w 13"/>
              <a:gd name="T29" fmla="*/ 1 h 9"/>
              <a:gd name="T30" fmla="*/ 10 w 13"/>
              <a:gd name="T31" fmla="*/ 2 h 9"/>
              <a:gd name="T32" fmla="*/ 10 w 13"/>
              <a:gd name="T33" fmla="*/ 1 h 9"/>
              <a:gd name="T34" fmla="*/ 9 w 13"/>
              <a:gd name="T35" fmla="*/ 2 h 9"/>
              <a:gd name="T36" fmla="*/ 9 w 13"/>
              <a:gd name="T37" fmla="*/ 1 h 9"/>
              <a:gd name="T38" fmla="*/ 8 w 13"/>
              <a:gd name="T39" fmla="*/ 3 h 9"/>
              <a:gd name="T40" fmla="*/ 7 w 13"/>
              <a:gd name="T41" fmla="*/ 2 h 9"/>
              <a:gd name="T42" fmla="*/ 8 w 13"/>
              <a:gd name="T43" fmla="*/ 3 h 9"/>
              <a:gd name="T44" fmla="*/ 4 w 13"/>
              <a:gd name="T45" fmla="*/ 2 h 9"/>
              <a:gd name="T46" fmla="*/ 4 w 13"/>
              <a:gd name="T47" fmla="*/ 3 h 9"/>
              <a:gd name="T48" fmla="*/ 5 w 13"/>
              <a:gd name="T49" fmla="*/ 2 h 9"/>
              <a:gd name="T50" fmla="*/ 6 w 13"/>
              <a:gd name="T51" fmla="*/ 4 h 9"/>
              <a:gd name="T52" fmla="*/ 4 w 13"/>
              <a:gd name="T53" fmla="*/ 3 h 9"/>
              <a:gd name="T54" fmla="*/ 2 w 13"/>
              <a:gd name="T55" fmla="*/ 4 h 9"/>
              <a:gd name="T56" fmla="*/ 1 w 13"/>
              <a:gd name="T57" fmla="*/ 4 h 9"/>
              <a:gd name="T58" fmla="*/ 0 w 13"/>
              <a:gd name="T59" fmla="*/ 6 h 9"/>
              <a:gd name="T60" fmla="*/ 1 w 13"/>
              <a:gd name="T61" fmla="*/ 6 h 9"/>
              <a:gd name="T62" fmla="*/ 1 w 13"/>
              <a:gd name="T63" fmla="*/ 7 h 9"/>
              <a:gd name="T64" fmla="*/ 1 w 13"/>
              <a:gd name="T65" fmla="*/ 6 h 9"/>
              <a:gd name="T66" fmla="*/ 0 w 13"/>
              <a:gd name="T67" fmla="*/ 8 h 9"/>
              <a:gd name="T68" fmla="*/ 1 w 13"/>
              <a:gd name="T69" fmla="*/ 7 h 9"/>
              <a:gd name="T70" fmla="*/ 1 w 13"/>
              <a:gd name="T71" fmla="*/ 8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3" h="9">
                <a:moveTo>
                  <a:pt x="1" y="8"/>
                </a:moveTo>
                <a:cubicBezTo>
                  <a:pt x="3" y="9"/>
                  <a:pt x="3" y="8"/>
                  <a:pt x="4" y="8"/>
                </a:cubicBezTo>
                <a:cubicBezTo>
                  <a:pt x="5" y="7"/>
                  <a:pt x="3" y="5"/>
                  <a:pt x="4" y="4"/>
                </a:cubicBezTo>
                <a:cubicBezTo>
                  <a:pt x="5" y="7"/>
                  <a:pt x="5" y="7"/>
                  <a:pt x="5" y="7"/>
                </a:cubicBezTo>
                <a:cubicBezTo>
                  <a:pt x="5" y="7"/>
                  <a:pt x="6" y="6"/>
                  <a:pt x="7" y="6"/>
                </a:cubicBezTo>
                <a:cubicBezTo>
                  <a:pt x="8" y="6"/>
                  <a:pt x="8" y="5"/>
                  <a:pt x="9" y="4"/>
                </a:cubicBezTo>
                <a:cubicBezTo>
                  <a:pt x="9" y="4"/>
                  <a:pt x="9" y="4"/>
                  <a:pt x="9" y="5"/>
                </a:cubicBezTo>
                <a:cubicBezTo>
                  <a:pt x="10" y="4"/>
                  <a:pt x="9" y="1"/>
                  <a:pt x="10" y="2"/>
                </a:cubicBezTo>
                <a:cubicBezTo>
                  <a:pt x="9" y="3"/>
                  <a:pt x="11" y="3"/>
                  <a:pt x="11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1" y="5"/>
                  <a:pt x="12" y="4"/>
                  <a:pt x="13" y="4"/>
                </a:cubicBezTo>
                <a:cubicBezTo>
                  <a:pt x="13" y="3"/>
                  <a:pt x="12" y="2"/>
                  <a:pt x="13" y="2"/>
                </a:cubicBezTo>
                <a:cubicBezTo>
                  <a:pt x="13" y="2"/>
                  <a:pt x="13" y="1"/>
                  <a:pt x="13" y="0"/>
                </a:cubicBezTo>
                <a:cubicBezTo>
                  <a:pt x="12" y="1"/>
                  <a:pt x="11" y="1"/>
                  <a:pt x="11" y="2"/>
                </a:cubicBezTo>
                <a:cubicBezTo>
                  <a:pt x="10" y="1"/>
                  <a:pt x="11" y="1"/>
                  <a:pt x="11" y="1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1"/>
                  <a:pt x="11" y="1"/>
                  <a:pt x="10" y="1"/>
                </a:cubicBezTo>
                <a:cubicBezTo>
                  <a:pt x="10" y="1"/>
                  <a:pt x="9" y="2"/>
                  <a:pt x="9" y="2"/>
                </a:cubicBezTo>
                <a:cubicBezTo>
                  <a:pt x="9" y="1"/>
                  <a:pt x="9" y="1"/>
                  <a:pt x="9" y="1"/>
                </a:cubicBezTo>
                <a:cubicBezTo>
                  <a:pt x="8" y="2"/>
                  <a:pt x="8" y="2"/>
                  <a:pt x="8" y="3"/>
                </a:cubicBezTo>
                <a:cubicBezTo>
                  <a:pt x="7" y="2"/>
                  <a:pt x="7" y="2"/>
                  <a:pt x="7" y="2"/>
                </a:cubicBezTo>
                <a:cubicBezTo>
                  <a:pt x="8" y="3"/>
                  <a:pt x="8" y="3"/>
                  <a:pt x="8" y="3"/>
                </a:cubicBezTo>
                <a:cubicBezTo>
                  <a:pt x="7" y="2"/>
                  <a:pt x="5" y="0"/>
                  <a:pt x="4" y="2"/>
                </a:cubicBezTo>
                <a:cubicBezTo>
                  <a:pt x="5" y="2"/>
                  <a:pt x="4" y="3"/>
                  <a:pt x="4" y="3"/>
                </a:cubicBezTo>
                <a:cubicBezTo>
                  <a:pt x="5" y="3"/>
                  <a:pt x="5" y="2"/>
                  <a:pt x="5" y="2"/>
                </a:cubicBezTo>
                <a:cubicBezTo>
                  <a:pt x="6" y="3"/>
                  <a:pt x="5" y="4"/>
                  <a:pt x="6" y="4"/>
                </a:cubicBezTo>
                <a:cubicBezTo>
                  <a:pt x="5" y="4"/>
                  <a:pt x="5" y="5"/>
                  <a:pt x="4" y="3"/>
                </a:cubicBezTo>
                <a:cubicBezTo>
                  <a:pt x="2" y="3"/>
                  <a:pt x="3" y="4"/>
                  <a:pt x="2" y="4"/>
                </a:cubicBezTo>
                <a:cubicBezTo>
                  <a:pt x="1" y="4"/>
                  <a:pt x="1" y="4"/>
                  <a:pt x="1" y="4"/>
                </a:cubicBezTo>
                <a:cubicBezTo>
                  <a:pt x="2" y="6"/>
                  <a:pt x="0" y="4"/>
                  <a:pt x="0" y="6"/>
                </a:cubicBezTo>
                <a:cubicBezTo>
                  <a:pt x="1" y="6"/>
                  <a:pt x="1" y="6"/>
                  <a:pt x="1" y="6"/>
                </a:cubicBezTo>
                <a:cubicBezTo>
                  <a:pt x="1" y="6"/>
                  <a:pt x="1" y="6"/>
                  <a:pt x="1" y="7"/>
                </a:cubicBezTo>
                <a:cubicBezTo>
                  <a:pt x="1" y="6"/>
                  <a:pt x="1" y="6"/>
                  <a:pt x="1" y="6"/>
                </a:cubicBezTo>
                <a:cubicBezTo>
                  <a:pt x="1" y="7"/>
                  <a:pt x="0" y="8"/>
                  <a:pt x="0" y="8"/>
                </a:cubicBezTo>
                <a:cubicBezTo>
                  <a:pt x="1" y="8"/>
                  <a:pt x="1" y="7"/>
                  <a:pt x="1" y="7"/>
                </a:cubicBezTo>
                <a:cubicBezTo>
                  <a:pt x="1" y="7"/>
                  <a:pt x="2" y="8"/>
                  <a:pt x="1" y="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25" name="Freeform 636"/>
          <p:cNvSpPr/>
          <p:nvPr/>
        </p:nvSpPr>
        <p:spPr bwMode="auto">
          <a:xfrm>
            <a:off x="1214437" y="4232275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26" name="Freeform 637"/>
          <p:cNvSpPr/>
          <p:nvPr/>
        </p:nvSpPr>
        <p:spPr bwMode="auto">
          <a:xfrm>
            <a:off x="1084262" y="4264025"/>
            <a:ext cx="61912" cy="90488"/>
          </a:xfrm>
          <a:custGeom>
            <a:avLst/>
            <a:gdLst>
              <a:gd name="T0" fmla="*/ 5 w 8"/>
              <a:gd name="T1" fmla="*/ 4 h 12"/>
              <a:gd name="T2" fmla="*/ 3 w 8"/>
              <a:gd name="T3" fmla="*/ 3 h 12"/>
              <a:gd name="T4" fmla="*/ 6 w 8"/>
              <a:gd name="T5" fmla="*/ 5 h 12"/>
              <a:gd name="T6" fmla="*/ 5 w 8"/>
              <a:gd name="T7" fmla="*/ 6 h 12"/>
              <a:gd name="T8" fmla="*/ 3 w 8"/>
              <a:gd name="T9" fmla="*/ 5 h 12"/>
              <a:gd name="T10" fmla="*/ 2 w 8"/>
              <a:gd name="T11" fmla="*/ 5 h 12"/>
              <a:gd name="T12" fmla="*/ 3 w 8"/>
              <a:gd name="T13" fmla="*/ 6 h 12"/>
              <a:gd name="T14" fmla="*/ 3 w 8"/>
              <a:gd name="T15" fmla="*/ 8 h 12"/>
              <a:gd name="T16" fmla="*/ 3 w 8"/>
              <a:gd name="T17" fmla="*/ 7 h 12"/>
              <a:gd name="T18" fmla="*/ 1 w 8"/>
              <a:gd name="T19" fmla="*/ 6 h 12"/>
              <a:gd name="T20" fmla="*/ 3 w 8"/>
              <a:gd name="T21" fmla="*/ 11 h 12"/>
              <a:gd name="T22" fmla="*/ 3 w 8"/>
              <a:gd name="T23" fmla="*/ 11 h 12"/>
              <a:gd name="T24" fmla="*/ 2 w 8"/>
              <a:gd name="T25" fmla="*/ 9 h 12"/>
              <a:gd name="T26" fmla="*/ 3 w 8"/>
              <a:gd name="T27" fmla="*/ 9 h 12"/>
              <a:gd name="T28" fmla="*/ 3 w 8"/>
              <a:gd name="T29" fmla="*/ 10 h 12"/>
              <a:gd name="T30" fmla="*/ 8 w 8"/>
              <a:gd name="T31" fmla="*/ 5 h 12"/>
              <a:gd name="T32" fmla="*/ 7 w 8"/>
              <a:gd name="T33" fmla="*/ 6 h 12"/>
              <a:gd name="T34" fmla="*/ 7 w 8"/>
              <a:gd name="T35" fmla="*/ 4 h 12"/>
              <a:gd name="T36" fmla="*/ 5 w 8"/>
              <a:gd name="T37" fmla="*/ 3 h 12"/>
              <a:gd name="T38" fmla="*/ 6 w 8"/>
              <a:gd name="T39" fmla="*/ 3 h 12"/>
              <a:gd name="T40" fmla="*/ 5 w 8"/>
              <a:gd name="T41" fmla="*/ 2 h 12"/>
              <a:gd name="T42" fmla="*/ 6 w 8"/>
              <a:gd name="T43" fmla="*/ 0 h 12"/>
              <a:gd name="T44" fmla="*/ 3 w 8"/>
              <a:gd name="T45" fmla="*/ 2 h 12"/>
              <a:gd name="T46" fmla="*/ 5 w 8"/>
              <a:gd name="T47" fmla="*/ 4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" h="12">
                <a:moveTo>
                  <a:pt x="5" y="4"/>
                </a:moveTo>
                <a:cubicBezTo>
                  <a:pt x="4" y="4"/>
                  <a:pt x="4" y="3"/>
                  <a:pt x="3" y="3"/>
                </a:cubicBezTo>
                <a:cubicBezTo>
                  <a:pt x="4" y="4"/>
                  <a:pt x="5" y="4"/>
                  <a:pt x="6" y="5"/>
                </a:cubicBezTo>
                <a:cubicBezTo>
                  <a:pt x="5" y="5"/>
                  <a:pt x="5" y="6"/>
                  <a:pt x="5" y="6"/>
                </a:cubicBezTo>
                <a:cubicBezTo>
                  <a:pt x="5" y="6"/>
                  <a:pt x="4" y="5"/>
                  <a:pt x="3" y="5"/>
                </a:cubicBezTo>
                <a:cubicBezTo>
                  <a:pt x="3" y="5"/>
                  <a:pt x="2" y="5"/>
                  <a:pt x="2" y="5"/>
                </a:cubicBezTo>
                <a:cubicBezTo>
                  <a:pt x="4" y="5"/>
                  <a:pt x="2" y="6"/>
                  <a:pt x="3" y="6"/>
                </a:cubicBezTo>
                <a:cubicBezTo>
                  <a:pt x="4" y="7"/>
                  <a:pt x="4" y="8"/>
                  <a:pt x="3" y="8"/>
                </a:cubicBezTo>
                <a:cubicBezTo>
                  <a:pt x="3" y="7"/>
                  <a:pt x="3" y="7"/>
                  <a:pt x="3" y="7"/>
                </a:cubicBezTo>
                <a:cubicBezTo>
                  <a:pt x="2" y="6"/>
                  <a:pt x="2" y="7"/>
                  <a:pt x="1" y="6"/>
                </a:cubicBezTo>
                <a:cubicBezTo>
                  <a:pt x="2" y="8"/>
                  <a:pt x="0" y="11"/>
                  <a:pt x="3" y="11"/>
                </a:cubicBezTo>
                <a:cubicBezTo>
                  <a:pt x="4" y="12"/>
                  <a:pt x="3" y="11"/>
                  <a:pt x="3" y="11"/>
                </a:cubicBezTo>
                <a:cubicBezTo>
                  <a:pt x="2" y="11"/>
                  <a:pt x="2" y="10"/>
                  <a:pt x="2" y="9"/>
                </a:cubicBezTo>
                <a:cubicBezTo>
                  <a:pt x="2" y="9"/>
                  <a:pt x="2" y="8"/>
                  <a:pt x="3" y="9"/>
                </a:cubicBezTo>
                <a:cubicBezTo>
                  <a:pt x="3" y="10"/>
                  <a:pt x="3" y="10"/>
                  <a:pt x="3" y="10"/>
                </a:cubicBezTo>
                <a:cubicBezTo>
                  <a:pt x="5" y="9"/>
                  <a:pt x="6" y="7"/>
                  <a:pt x="8" y="5"/>
                </a:cubicBezTo>
                <a:cubicBezTo>
                  <a:pt x="7" y="6"/>
                  <a:pt x="7" y="6"/>
                  <a:pt x="7" y="6"/>
                </a:cubicBezTo>
                <a:cubicBezTo>
                  <a:pt x="7" y="5"/>
                  <a:pt x="7" y="5"/>
                  <a:pt x="7" y="4"/>
                </a:cubicBezTo>
                <a:cubicBezTo>
                  <a:pt x="5" y="3"/>
                  <a:pt x="5" y="3"/>
                  <a:pt x="5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2"/>
                  <a:pt x="6" y="2"/>
                  <a:pt x="5" y="2"/>
                </a:cubicBezTo>
                <a:cubicBezTo>
                  <a:pt x="5" y="1"/>
                  <a:pt x="6" y="1"/>
                  <a:pt x="6" y="0"/>
                </a:cubicBezTo>
                <a:cubicBezTo>
                  <a:pt x="4" y="0"/>
                  <a:pt x="6" y="2"/>
                  <a:pt x="3" y="2"/>
                </a:cubicBezTo>
                <a:lnTo>
                  <a:pt x="5" y="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27" name="Freeform 638"/>
          <p:cNvSpPr/>
          <p:nvPr/>
        </p:nvSpPr>
        <p:spPr bwMode="auto">
          <a:xfrm>
            <a:off x="1130300" y="4270375"/>
            <a:ext cx="7937" cy="7938"/>
          </a:xfrm>
          <a:custGeom>
            <a:avLst/>
            <a:gdLst>
              <a:gd name="T0" fmla="*/ 0 w 5"/>
              <a:gd name="T1" fmla="*/ 0 h 5"/>
              <a:gd name="T2" fmla="*/ 5 w 5"/>
              <a:gd name="T3" fmla="*/ 5 h 5"/>
              <a:gd name="T4" fmla="*/ 5 w 5"/>
              <a:gd name="T5" fmla="*/ 5 h 5"/>
              <a:gd name="T6" fmla="*/ 0 w 5"/>
              <a:gd name="T7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" h="5">
                <a:moveTo>
                  <a:pt x="0" y="0"/>
                </a:moveTo>
                <a:lnTo>
                  <a:pt x="5" y="5"/>
                </a:lnTo>
                <a:lnTo>
                  <a:pt x="5" y="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28" name="Freeform 639"/>
          <p:cNvSpPr/>
          <p:nvPr/>
        </p:nvSpPr>
        <p:spPr bwMode="auto">
          <a:xfrm>
            <a:off x="1138237" y="4294188"/>
            <a:ext cx="7937" cy="7938"/>
          </a:xfrm>
          <a:custGeom>
            <a:avLst/>
            <a:gdLst>
              <a:gd name="T0" fmla="*/ 1 w 1"/>
              <a:gd name="T1" fmla="*/ 1 h 1"/>
              <a:gd name="T2" fmla="*/ 1 w 1"/>
              <a:gd name="T3" fmla="*/ 0 h 1"/>
              <a:gd name="T4" fmla="*/ 1 w 1"/>
              <a:gd name="T5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">
                <a:moveTo>
                  <a:pt x="1" y="1"/>
                </a:moveTo>
                <a:cubicBezTo>
                  <a:pt x="1" y="1"/>
                  <a:pt x="1" y="0"/>
                  <a:pt x="1" y="0"/>
                </a:cubicBezTo>
                <a:cubicBezTo>
                  <a:pt x="0" y="0"/>
                  <a:pt x="1" y="1"/>
                  <a:pt x="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29" name="Freeform 640"/>
          <p:cNvSpPr/>
          <p:nvPr/>
        </p:nvSpPr>
        <p:spPr bwMode="auto">
          <a:xfrm>
            <a:off x="1084262" y="4316413"/>
            <a:ext cx="7937" cy="7938"/>
          </a:xfrm>
          <a:custGeom>
            <a:avLst/>
            <a:gdLst>
              <a:gd name="T0" fmla="*/ 1 w 1"/>
              <a:gd name="T1" fmla="*/ 0 h 1"/>
              <a:gd name="T2" fmla="*/ 0 w 1"/>
              <a:gd name="T3" fmla="*/ 1 h 1"/>
              <a:gd name="T4" fmla="*/ 1 w 1"/>
              <a:gd name="T5" fmla="*/ 1 h 1"/>
              <a:gd name="T6" fmla="*/ 1 w 1"/>
              <a:gd name="T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" h="1">
                <a:moveTo>
                  <a:pt x="1" y="0"/>
                </a:moveTo>
                <a:cubicBezTo>
                  <a:pt x="0" y="1"/>
                  <a:pt x="0" y="1"/>
                  <a:pt x="0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0"/>
                  <a:pt x="1" y="0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30" name="Freeform 641"/>
          <p:cNvSpPr/>
          <p:nvPr/>
        </p:nvSpPr>
        <p:spPr bwMode="auto">
          <a:xfrm>
            <a:off x="1084262" y="4340225"/>
            <a:ext cx="23812" cy="30163"/>
          </a:xfrm>
          <a:custGeom>
            <a:avLst/>
            <a:gdLst>
              <a:gd name="T0" fmla="*/ 2 w 3"/>
              <a:gd name="T1" fmla="*/ 4 h 4"/>
              <a:gd name="T2" fmla="*/ 3 w 3"/>
              <a:gd name="T3" fmla="*/ 2 h 4"/>
              <a:gd name="T4" fmla="*/ 0 w 3"/>
              <a:gd name="T5" fmla="*/ 0 h 4"/>
              <a:gd name="T6" fmla="*/ 2 w 3"/>
              <a:gd name="T7" fmla="*/ 2 h 4"/>
              <a:gd name="T8" fmla="*/ 1 w 3"/>
              <a:gd name="T9" fmla="*/ 3 h 4"/>
              <a:gd name="T10" fmla="*/ 2 w 3"/>
              <a:gd name="T11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" h="4">
                <a:moveTo>
                  <a:pt x="2" y="4"/>
                </a:moveTo>
                <a:cubicBezTo>
                  <a:pt x="2" y="3"/>
                  <a:pt x="2" y="2"/>
                  <a:pt x="3" y="2"/>
                </a:cubicBezTo>
                <a:cubicBezTo>
                  <a:pt x="2" y="1"/>
                  <a:pt x="1" y="1"/>
                  <a:pt x="0" y="0"/>
                </a:cubicBezTo>
                <a:cubicBezTo>
                  <a:pt x="0" y="0"/>
                  <a:pt x="1" y="1"/>
                  <a:pt x="2" y="2"/>
                </a:cubicBezTo>
                <a:cubicBezTo>
                  <a:pt x="0" y="2"/>
                  <a:pt x="1" y="3"/>
                  <a:pt x="1" y="3"/>
                </a:cubicBezTo>
                <a:cubicBezTo>
                  <a:pt x="1" y="4"/>
                  <a:pt x="2" y="4"/>
                  <a:pt x="2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31" name="Freeform 642"/>
          <p:cNvSpPr/>
          <p:nvPr/>
        </p:nvSpPr>
        <p:spPr bwMode="auto">
          <a:xfrm>
            <a:off x="1039812" y="4354513"/>
            <a:ext cx="52387" cy="192088"/>
          </a:xfrm>
          <a:custGeom>
            <a:avLst/>
            <a:gdLst>
              <a:gd name="T0" fmla="*/ 3 w 7"/>
              <a:gd name="T1" fmla="*/ 4 h 25"/>
              <a:gd name="T2" fmla="*/ 3 w 7"/>
              <a:gd name="T3" fmla="*/ 5 h 25"/>
              <a:gd name="T4" fmla="*/ 2 w 7"/>
              <a:gd name="T5" fmla="*/ 4 h 25"/>
              <a:gd name="T6" fmla="*/ 1 w 7"/>
              <a:gd name="T7" fmla="*/ 5 h 25"/>
              <a:gd name="T8" fmla="*/ 2 w 7"/>
              <a:gd name="T9" fmla="*/ 5 h 25"/>
              <a:gd name="T10" fmla="*/ 2 w 7"/>
              <a:gd name="T11" fmla="*/ 8 h 25"/>
              <a:gd name="T12" fmla="*/ 3 w 7"/>
              <a:gd name="T13" fmla="*/ 8 h 25"/>
              <a:gd name="T14" fmla="*/ 0 w 7"/>
              <a:gd name="T15" fmla="*/ 10 h 25"/>
              <a:gd name="T16" fmla="*/ 4 w 7"/>
              <a:gd name="T17" fmla="*/ 10 h 25"/>
              <a:gd name="T18" fmla="*/ 2 w 7"/>
              <a:gd name="T19" fmla="*/ 12 h 25"/>
              <a:gd name="T20" fmla="*/ 2 w 7"/>
              <a:gd name="T21" fmla="*/ 12 h 25"/>
              <a:gd name="T22" fmla="*/ 2 w 7"/>
              <a:gd name="T23" fmla="*/ 13 h 25"/>
              <a:gd name="T24" fmla="*/ 0 w 7"/>
              <a:gd name="T25" fmla="*/ 13 h 25"/>
              <a:gd name="T26" fmla="*/ 0 w 7"/>
              <a:gd name="T27" fmla="*/ 15 h 25"/>
              <a:gd name="T28" fmla="*/ 0 w 7"/>
              <a:gd name="T29" fmla="*/ 15 h 25"/>
              <a:gd name="T30" fmla="*/ 1 w 7"/>
              <a:gd name="T31" fmla="*/ 19 h 25"/>
              <a:gd name="T32" fmla="*/ 0 w 7"/>
              <a:gd name="T33" fmla="*/ 20 h 25"/>
              <a:gd name="T34" fmla="*/ 3 w 7"/>
              <a:gd name="T35" fmla="*/ 19 h 25"/>
              <a:gd name="T36" fmla="*/ 3 w 7"/>
              <a:gd name="T37" fmla="*/ 21 h 25"/>
              <a:gd name="T38" fmla="*/ 1 w 7"/>
              <a:gd name="T39" fmla="*/ 21 h 25"/>
              <a:gd name="T40" fmla="*/ 2 w 7"/>
              <a:gd name="T41" fmla="*/ 21 h 25"/>
              <a:gd name="T42" fmla="*/ 0 w 7"/>
              <a:gd name="T43" fmla="*/ 22 h 25"/>
              <a:gd name="T44" fmla="*/ 1 w 7"/>
              <a:gd name="T45" fmla="*/ 23 h 25"/>
              <a:gd name="T46" fmla="*/ 3 w 7"/>
              <a:gd name="T47" fmla="*/ 24 h 25"/>
              <a:gd name="T48" fmla="*/ 3 w 7"/>
              <a:gd name="T49" fmla="*/ 25 h 25"/>
              <a:gd name="T50" fmla="*/ 5 w 7"/>
              <a:gd name="T51" fmla="*/ 24 h 25"/>
              <a:gd name="T52" fmla="*/ 4 w 7"/>
              <a:gd name="T53" fmla="*/ 18 h 25"/>
              <a:gd name="T54" fmla="*/ 2 w 7"/>
              <a:gd name="T55" fmla="*/ 17 h 25"/>
              <a:gd name="T56" fmla="*/ 4 w 7"/>
              <a:gd name="T57" fmla="*/ 17 h 25"/>
              <a:gd name="T58" fmla="*/ 2 w 7"/>
              <a:gd name="T59" fmla="*/ 17 h 25"/>
              <a:gd name="T60" fmla="*/ 4 w 7"/>
              <a:gd name="T61" fmla="*/ 16 h 25"/>
              <a:gd name="T62" fmla="*/ 2 w 7"/>
              <a:gd name="T63" fmla="*/ 15 h 25"/>
              <a:gd name="T64" fmla="*/ 4 w 7"/>
              <a:gd name="T65" fmla="*/ 15 h 25"/>
              <a:gd name="T66" fmla="*/ 5 w 7"/>
              <a:gd name="T67" fmla="*/ 6 h 25"/>
              <a:gd name="T68" fmla="*/ 4 w 7"/>
              <a:gd name="T69" fmla="*/ 6 h 25"/>
              <a:gd name="T70" fmla="*/ 5 w 7"/>
              <a:gd name="T71" fmla="*/ 3 h 25"/>
              <a:gd name="T72" fmla="*/ 4 w 7"/>
              <a:gd name="T73" fmla="*/ 2 h 25"/>
              <a:gd name="T74" fmla="*/ 7 w 7"/>
              <a:gd name="T75" fmla="*/ 3 h 25"/>
              <a:gd name="T76" fmla="*/ 7 w 7"/>
              <a:gd name="T77" fmla="*/ 2 h 25"/>
              <a:gd name="T78" fmla="*/ 6 w 7"/>
              <a:gd name="T79" fmla="*/ 2 h 25"/>
              <a:gd name="T80" fmla="*/ 7 w 7"/>
              <a:gd name="T81" fmla="*/ 1 h 25"/>
              <a:gd name="T82" fmla="*/ 4 w 7"/>
              <a:gd name="T83" fmla="*/ 1 h 25"/>
              <a:gd name="T84" fmla="*/ 1 w 7"/>
              <a:gd name="T85" fmla="*/ 3 h 25"/>
              <a:gd name="T86" fmla="*/ 3 w 7"/>
              <a:gd name="T87" fmla="*/ 4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7" h="25">
                <a:moveTo>
                  <a:pt x="3" y="4"/>
                </a:moveTo>
                <a:cubicBezTo>
                  <a:pt x="3" y="4"/>
                  <a:pt x="3" y="5"/>
                  <a:pt x="3" y="5"/>
                </a:cubicBezTo>
                <a:cubicBezTo>
                  <a:pt x="2" y="5"/>
                  <a:pt x="2" y="4"/>
                  <a:pt x="2" y="4"/>
                </a:cubicBezTo>
                <a:cubicBezTo>
                  <a:pt x="1" y="4"/>
                  <a:pt x="2" y="5"/>
                  <a:pt x="1" y="5"/>
                </a:cubicBezTo>
                <a:cubicBezTo>
                  <a:pt x="1" y="5"/>
                  <a:pt x="2" y="5"/>
                  <a:pt x="2" y="5"/>
                </a:cubicBezTo>
                <a:cubicBezTo>
                  <a:pt x="1" y="6"/>
                  <a:pt x="3" y="6"/>
                  <a:pt x="2" y="8"/>
                </a:cubicBezTo>
                <a:cubicBezTo>
                  <a:pt x="2" y="8"/>
                  <a:pt x="2" y="8"/>
                  <a:pt x="3" y="8"/>
                </a:cubicBezTo>
                <a:cubicBezTo>
                  <a:pt x="2" y="9"/>
                  <a:pt x="2" y="9"/>
                  <a:pt x="0" y="10"/>
                </a:cubicBezTo>
                <a:cubicBezTo>
                  <a:pt x="1" y="10"/>
                  <a:pt x="2" y="9"/>
                  <a:pt x="4" y="10"/>
                </a:cubicBezTo>
                <a:cubicBezTo>
                  <a:pt x="1" y="11"/>
                  <a:pt x="4" y="11"/>
                  <a:pt x="2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0" y="12"/>
                  <a:pt x="2" y="12"/>
                  <a:pt x="2" y="13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1" y="14"/>
                  <a:pt x="0" y="15"/>
                </a:cubicBezTo>
                <a:cubicBezTo>
                  <a:pt x="0" y="15"/>
                  <a:pt x="0" y="15"/>
                  <a:pt x="0" y="15"/>
                </a:cubicBezTo>
                <a:cubicBezTo>
                  <a:pt x="1" y="16"/>
                  <a:pt x="0" y="18"/>
                  <a:pt x="1" y="19"/>
                </a:cubicBezTo>
                <a:cubicBezTo>
                  <a:pt x="0" y="20"/>
                  <a:pt x="0" y="20"/>
                  <a:pt x="0" y="20"/>
                </a:cubicBezTo>
                <a:cubicBezTo>
                  <a:pt x="1" y="21"/>
                  <a:pt x="0" y="18"/>
                  <a:pt x="3" y="19"/>
                </a:cubicBezTo>
                <a:cubicBezTo>
                  <a:pt x="0" y="19"/>
                  <a:pt x="3" y="20"/>
                  <a:pt x="3" y="21"/>
                </a:cubicBezTo>
                <a:cubicBezTo>
                  <a:pt x="1" y="21"/>
                  <a:pt x="2" y="20"/>
                  <a:pt x="1" y="21"/>
                </a:cubicBezTo>
                <a:cubicBezTo>
                  <a:pt x="2" y="21"/>
                  <a:pt x="1" y="21"/>
                  <a:pt x="2" y="21"/>
                </a:cubicBezTo>
                <a:cubicBezTo>
                  <a:pt x="0" y="21"/>
                  <a:pt x="2" y="22"/>
                  <a:pt x="0" y="22"/>
                </a:cubicBezTo>
                <a:cubicBezTo>
                  <a:pt x="0" y="22"/>
                  <a:pt x="1" y="23"/>
                  <a:pt x="1" y="23"/>
                </a:cubicBezTo>
                <a:cubicBezTo>
                  <a:pt x="2" y="23"/>
                  <a:pt x="3" y="24"/>
                  <a:pt x="3" y="24"/>
                </a:cubicBezTo>
                <a:cubicBezTo>
                  <a:pt x="2" y="24"/>
                  <a:pt x="2" y="25"/>
                  <a:pt x="3" y="25"/>
                </a:cubicBezTo>
                <a:cubicBezTo>
                  <a:pt x="2" y="24"/>
                  <a:pt x="5" y="25"/>
                  <a:pt x="5" y="24"/>
                </a:cubicBezTo>
                <a:cubicBezTo>
                  <a:pt x="4" y="22"/>
                  <a:pt x="3" y="20"/>
                  <a:pt x="4" y="18"/>
                </a:cubicBezTo>
                <a:cubicBezTo>
                  <a:pt x="2" y="18"/>
                  <a:pt x="4" y="17"/>
                  <a:pt x="2" y="17"/>
                </a:cubicBezTo>
                <a:cubicBezTo>
                  <a:pt x="3" y="17"/>
                  <a:pt x="3" y="17"/>
                  <a:pt x="4" y="17"/>
                </a:cubicBezTo>
                <a:cubicBezTo>
                  <a:pt x="4" y="15"/>
                  <a:pt x="3" y="17"/>
                  <a:pt x="2" y="17"/>
                </a:cubicBezTo>
                <a:cubicBezTo>
                  <a:pt x="2" y="16"/>
                  <a:pt x="3" y="16"/>
                  <a:pt x="4" y="16"/>
                </a:cubicBezTo>
                <a:cubicBezTo>
                  <a:pt x="4" y="15"/>
                  <a:pt x="3" y="16"/>
                  <a:pt x="2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2"/>
                  <a:pt x="3" y="9"/>
                  <a:pt x="5" y="6"/>
                </a:cubicBezTo>
                <a:cubicBezTo>
                  <a:pt x="4" y="6"/>
                  <a:pt x="4" y="6"/>
                  <a:pt x="4" y="6"/>
                </a:cubicBezTo>
                <a:cubicBezTo>
                  <a:pt x="5" y="5"/>
                  <a:pt x="2" y="3"/>
                  <a:pt x="5" y="3"/>
                </a:cubicBezTo>
                <a:cubicBezTo>
                  <a:pt x="4" y="2"/>
                  <a:pt x="4" y="2"/>
                  <a:pt x="4" y="2"/>
                </a:cubicBezTo>
                <a:cubicBezTo>
                  <a:pt x="5" y="2"/>
                  <a:pt x="6" y="2"/>
                  <a:pt x="7" y="3"/>
                </a:cubicBezTo>
                <a:cubicBezTo>
                  <a:pt x="6" y="2"/>
                  <a:pt x="7" y="2"/>
                  <a:pt x="7" y="2"/>
                </a:cubicBezTo>
                <a:cubicBezTo>
                  <a:pt x="6" y="2"/>
                  <a:pt x="6" y="2"/>
                  <a:pt x="6" y="2"/>
                </a:cubicBezTo>
                <a:cubicBezTo>
                  <a:pt x="5" y="1"/>
                  <a:pt x="6" y="1"/>
                  <a:pt x="7" y="1"/>
                </a:cubicBezTo>
                <a:cubicBezTo>
                  <a:pt x="6" y="0"/>
                  <a:pt x="5" y="1"/>
                  <a:pt x="4" y="1"/>
                </a:cubicBezTo>
                <a:cubicBezTo>
                  <a:pt x="5" y="3"/>
                  <a:pt x="1" y="1"/>
                  <a:pt x="1" y="3"/>
                </a:cubicBezTo>
                <a:cubicBezTo>
                  <a:pt x="2" y="4"/>
                  <a:pt x="2" y="3"/>
                  <a:pt x="3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32" name="Freeform 643"/>
          <p:cNvSpPr/>
          <p:nvPr/>
        </p:nvSpPr>
        <p:spPr bwMode="auto">
          <a:xfrm>
            <a:off x="1092200" y="4378325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33" name="Freeform 644"/>
          <p:cNvSpPr/>
          <p:nvPr/>
        </p:nvSpPr>
        <p:spPr bwMode="auto">
          <a:xfrm>
            <a:off x="1062037" y="4546600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34" name="Rectangle 645"/>
          <p:cNvSpPr>
            <a:spLocks noChangeArrowheads="1"/>
          </p:cNvSpPr>
          <p:nvPr/>
        </p:nvSpPr>
        <p:spPr bwMode="auto">
          <a:xfrm>
            <a:off x="1092200" y="436245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35" name="Freeform 646"/>
          <p:cNvSpPr/>
          <p:nvPr/>
        </p:nvSpPr>
        <p:spPr bwMode="auto">
          <a:xfrm>
            <a:off x="1069975" y="4348163"/>
            <a:ext cx="7937" cy="6350"/>
          </a:xfrm>
          <a:custGeom>
            <a:avLst/>
            <a:gdLst>
              <a:gd name="T0" fmla="*/ 0 w 5"/>
              <a:gd name="T1" fmla="*/ 0 h 4"/>
              <a:gd name="T2" fmla="*/ 0 w 5"/>
              <a:gd name="T3" fmla="*/ 4 h 4"/>
              <a:gd name="T4" fmla="*/ 5 w 5"/>
              <a:gd name="T5" fmla="*/ 4 h 4"/>
              <a:gd name="T6" fmla="*/ 0 w 5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" h="4">
                <a:moveTo>
                  <a:pt x="0" y="0"/>
                </a:moveTo>
                <a:lnTo>
                  <a:pt x="0" y="4"/>
                </a:lnTo>
                <a:lnTo>
                  <a:pt x="5" y="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36" name="Freeform 647"/>
          <p:cNvSpPr/>
          <p:nvPr/>
        </p:nvSpPr>
        <p:spPr bwMode="auto">
          <a:xfrm>
            <a:off x="1054100" y="4576763"/>
            <a:ext cx="7937" cy="0"/>
          </a:xfrm>
          <a:custGeom>
            <a:avLst/>
            <a:gdLst>
              <a:gd name="T0" fmla="*/ 0 w 1"/>
              <a:gd name="T1" fmla="*/ 1 w 1"/>
              <a:gd name="T2" fmla="*/ 0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">
                <a:moveTo>
                  <a:pt x="0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37" name="Freeform 648"/>
          <p:cNvSpPr/>
          <p:nvPr/>
        </p:nvSpPr>
        <p:spPr bwMode="auto">
          <a:xfrm>
            <a:off x="1100137" y="4652963"/>
            <a:ext cx="0" cy="7938"/>
          </a:xfrm>
          <a:custGeom>
            <a:avLst/>
            <a:gdLst>
              <a:gd name="T0" fmla="*/ 1 h 1"/>
              <a:gd name="T1" fmla="*/ 0 h 1"/>
              <a:gd name="T2" fmla="*/ 1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">
                <a:moveTo>
                  <a:pt x="0" y="1"/>
                </a:move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38" name="Freeform 649"/>
          <p:cNvSpPr/>
          <p:nvPr/>
        </p:nvSpPr>
        <p:spPr bwMode="auto">
          <a:xfrm>
            <a:off x="1047750" y="4552950"/>
            <a:ext cx="273050" cy="176213"/>
          </a:xfrm>
          <a:custGeom>
            <a:avLst/>
            <a:gdLst>
              <a:gd name="T0" fmla="*/ 35 w 36"/>
              <a:gd name="T1" fmla="*/ 18 h 23"/>
              <a:gd name="T2" fmla="*/ 35 w 36"/>
              <a:gd name="T3" fmla="*/ 15 h 23"/>
              <a:gd name="T4" fmla="*/ 33 w 36"/>
              <a:gd name="T5" fmla="*/ 15 h 23"/>
              <a:gd name="T6" fmla="*/ 32 w 36"/>
              <a:gd name="T7" fmla="*/ 17 h 23"/>
              <a:gd name="T8" fmla="*/ 29 w 36"/>
              <a:gd name="T9" fmla="*/ 17 h 23"/>
              <a:gd name="T10" fmla="*/ 25 w 36"/>
              <a:gd name="T11" fmla="*/ 18 h 23"/>
              <a:gd name="T12" fmla="*/ 21 w 36"/>
              <a:gd name="T13" fmla="*/ 18 h 23"/>
              <a:gd name="T14" fmla="*/ 20 w 36"/>
              <a:gd name="T15" fmla="*/ 17 h 23"/>
              <a:gd name="T16" fmla="*/ 18 w 36"/>
              <a:gd name="T17" fmla="*/ 18 h 23"/>
              <a:gd name="T18" fmla="*/ 15 w 36"/>
              <a:gd name="T19" fmla="*/ 16 h 23"/>
              <a:gd name="T20" fmla="*/ 12 w 36"/>
              <a:gd name="T21" fmla="*/ 18 h 23"/>
              <a:gd name="T22" fmla="*/ 16 w 36"/>
              <a:gd name="T23" fmla="*/ 16 h 23"/>
              <a:gd name="T24" fmla="*/ 13 w 36"/>
              <a:gd name="T25" fmla="*/ 14 h 23"/>
              <a:gd name="T26" fmla="*/ 11 w 36"/>
              <a:gd name="T27" fmla="*/ 12 h 23"/>
              <a:gd name="T28" fmla="*/ 8 w 36"/>
              <a:gd name="T29" fmla="*/ 11 h 23"/>
              <a:gd name="T30" fmla="*/ 3 w 36"/>
              <a:gd name="T31" fmla="*/ 9 h 23"/>
              <a:gd name="T32" fmla="*/ 8 w 36"/>
              <a:gd name="T33" fmla="*/ 8 h 23"/>
              <a:gd name="T34" fmla="*/ 7 w 36"/>
              <a:gd name="T35" fmla="*/ 6 h 23"/>
              <a:gd name="T36" fmla="*/ 5 w 36"/>
              <a:gd name="T37" fmla="*/ 5 h 23"/>
              <a:gd name="T38" fmla="*/ 0 w 36"/>
              <a:gd name="T39" fmla="*/ 1 h 23"/>
              <a:gd name="T40" fmla="*/ 2 w 36"/>
              <a:gd name="T41" fmla="*/ 3 h 23"/>
              <a:gd name="T42" fmla="*/ 4 w 36"/>
              <a:gd name="T43" fmla="*/ 4 h 23"/>
              <a:gd name="T44" fmla="*/ 2 w 36"/>
              <a:gd name="T45" fmla="*/ 5 h 23"/>
              <a:gd name="T46" fmla="*/ 3 w 36"/>
              <a:gd name="T47" fmla="*/ 8 h 23"/>
              <a:gd name="T48" fmla="*/ 4 w 36"/>
              <a:gd name="T49" fmla="*/ 8 h 23"/>
              <a:gd name="T50" fmla="*/ 6 w 36"/>
              <a:gd name="T51" fmla="*/ 10 h 23"/>
              <a:gd name="T52" fmla="*/ 7 w 36"/>
              <a:gd name="T53" fmla="*/ 13 h 23"/>
              <a:gd name="T54" fmla="*/ 7 w 36"/>
              <a:gd name="T55" fmla="*/ 14 h 23"/>
              <a:gd name="T56" fmla="*/ 7 w 36"/>
              <a:gd name="T57" fmla="*/ 14 h 23"/>
              <a:gd name="T58" fmla="*/ 7 w 36"/>
              <a:gd name="T59" fmla="*/ 15 h 23"/>
              <a:gd name="T60" fmla="*/ 12 w 36"/>
              <a:gd name="T61" fmla="*/ 14 h 23"/>
              <a:gd name="T62" fmla="*/ 13 w 36"/>
              <a:gd name="T63" fmla="*/ 17 h 23"/>
              <a:gd name="T64" fmla="*/ 14 w 36"/>
              <a:gd name="T65" fmla="*/ 18 h 23"/>
              <a:gd name="T66" fmla="*/ 15 w 36"/>
              <a:gd name="T67" fmla="*/ 19 h 23"/>
              <a:gd name="T68" fmla="*/ 17 w 36"/>
              <a:gd name="T69" fmla="*/ 21 h 23"/>
              <a:gd name="T70" fmla="*/ 22 w 36"/>
              <a:gd name="T71" fmla="*/ 18 h 23"/>
              <a:gd name="T72" fmla="*/ 22 w 36"/>
              <a:gd name="T73" fmla="*/ 20 h 23"/>
              <a:gd name="T74" fmla="*/ 25 w 36"/>
              <a:gd name="T75" fmla="*/ 21 h 23"/>
              <a:gd name="T76" fmla="*/ 26 w 36"/>
              <a:gd name="T77" fmla="*/ 19 h 23"/>
              <a:gd name="T78" fmla="*/ 29 w 36"/>
              <a:gd name="T79" fmla="*/ 18 h 23"/>
              <a:gd name="T80" fmla="*/ 31 w 36"/>
              <a:gd name="T81" fmla="*/ 2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6" h="23">
                <a:moveTo>
                  <a:pt x="33" y="20"/>
                </a:moveTo>
                <a:cubicBezTo>
                  <a:pt x="34" y="19"/>
                  <a:pt x="35" y="19"/>
                  <a:pt x="35" y="18"/>
                </a:cubicBezTo>
                <a:cubicBezTo>
                  <a:pt x="35" y="18"/>
                  <a:pt x="35" y="18"/>
                  <a:pt x="35" y="18"/>
                </a:cubicBezTo>
                <a:cubicBezTo>
                  <a:pt x="35" y="18"/>
                  <a:pt x="36" y="16"/>
                  <a:pt x="35" y="15"/>
                </a:cubicBezTo>
                <a:cubicBezTo>
                  <a:pt x="35" y="16"/>
                  <a:pt x="35" y="16"/>
                  <a:pt x="35" y="16"/>
                </a:cubicBezTo>
                <a:cubicBezTo>
                  <a:pt x="34" y="17"/>
                  <a:pt x="34" y="15"/>
                  <a:pt x="33" y="15"/>
                </a:cubicBezTo>
                <a:cubicBezTo>
                  <a:pt x="33" y="15"/>
                  <a:pt x="33" y="18"/>
                  <a:pt x="32" y="18"/>
                </a:cubicBezTo>
                <a:cubicBezTo>
                  <a:pt x="32" y="18"/>
                  <a:pt x="32" y="17"/>
                  <a:pt x="32" y="17"/>
                </a:cubicBezTo>
                <a:cubicBezTo>
                  <a:pt x="31" y="16"/>
                  <a:pt x="31" y="18"/>
                  <a:pt x="30" y="19"/>
                </a:cubicBezTo>
                <a:cubicBezTo>
                  <a:pt x="30" y="16"/>
                  <a:pt x="30" y="17"/>
                  <a:pt x="29" y="17"/>
                </a:cubicBezTo>
                <a:cubicBezTo>
                  <a:pt x="28" y="18"/>
                  <a:pt x="28" y="19"/>
                  <a:pt x="27" y="17"/>
                </a:cubicBezTo>
                <a:cubicBezTo>
                  <a:pt x="26" y="18"/>
                  <a:pt x="26" y="17"/>
                  <a:pt x="25" y="18"/>
                </a:cubicBezTo>
                <a:cubicBezTo>
                  <a:pt x="25" y="17"/>
                  <a:pt x="24" y="18"/>
                  <a:pt x="24" y="16"/>
                </a:cubicBezTo>
                <a:cubicBezTo>
                  <a:pt x="24" y="19"/>
                  <a:pt x="22" y="15"/>
                  <a:pt x="21" y="18"/>
                </a:cubicBezTo>
                <a:cubicBezTo>
                  <a:pt x="20" y="17"/>
                  <a:pt x="21" y="19"/>
                  <a:pt x="20" y="17"/>
                </a:cubicBezTo>
                <a:cubicBezTo>
                  <a:pt x="20" y="17"/>
                  <a:pt x="20" y="17"/>
                  <a:pt x="20" y="17"/>
                </a:cubicBezTo>
                <a:cubicBezTo>
                  <a:pt x="20" y="16"/>
                  <a:pt x="19" y="18"/>
                  <a:pt x="19" y="17"/>
                </a:cubicBezTo>
                <a:cubicBezTo>
                  <a:pt x="18" y="16"/>
                  <a:pt x="19" y="17"/>
                  <a:pt x="18" y="18"/>
                </a:cubicBezTo>
                <a:cubicBezTo>
                  <a:pt x="17" y="17"/>
                  <a:pt x="17" y="17"/>
                  <a:pt x="17" y="15"/>
                </a:cubicBezTo>
                <a:cubicBezTo>
                  <a:pt x="17" y="17"/>
                  <a:pt x="16" y="16"/>
                  <a:pt x="15" y="16"/>
                </a:cubicBezTo>
                <a:cubicBezTo>
                  <a:pt x="16" y="17"/>
                  <a:pt x="16" y="17"/>
                  <a:pt x="15" y="18"/>
                </a:cubicBezTo>
                <a:cubicBezTo>
                  <a:pt x="14" y="17"/>
                  <a:pt x="14" y="18"/>
                  <a:pt x="12" y="18"/>
                </a:cubicBezTo>
                <a:cubicBezTo>
                  <a:pt x="13" y="16"/>
                  <a:pt x="14" y="19"/>
                  <a:pt x="13" y="17"/>
                </a:cubicBezTo>
                <a:cubicBezTo>
                  <a:pt x="14" y="16"/>
                  <a:pt x="15" y="17"/>
                  <a:pt x="16" y="16"/>
                </a:cubicBezTo>
                <a:cubicBezTo>
                  <a:pt x="15" y="15"/>
                  <a:pt x="14" y="15"/>
                  <a:pt x="12" y="15"/>
                </a:cubicBezTo>
                <a:cubicBezTo>
                  <a:pt x="12" y="14"/>
                  <a:pt x="13" y="14"/>
                  <a:pt x="13" y="14"/>
                </a:cubicBezTo>
                <a:cubicBezTo>
                  <a:pt x="13" y="12"/>
                  <a:pt x="10" y="14"/>
                  <a:pt x="10" y="13"/>
                </a:cubicBezTo>
                <a:cubicBezTo>
                  <a:pt x="11" y="12"/>
                  <a:pt x="11" y="12"/>
                  <a:pt x="11" y="12"/>
                </a:cubicBezTo>
                <a:cubicBezTo>
                  <a:pt x="10" y="13"/>
                  <a:pt x="10" y="11"/>
                  <a:pt x="9" y="10"/>
                </a:cubicBezTo>
                <a:cubicBezTo>
                  <a:pt x="8" y="11"/>
                  <a:pt x="8" y="11"/>
                  <a:pt x="8" y="11"/>
                </a:cubicBezTo>
                <a:cubicBezTo>
                  <a:pt x="10" y="10"/>
                  <a:pt x="6" y="11"/>
                  <a:pt x="7" y="9"/>
                </a:cubicBezTo>
                <a:cubicBezTo>
                  <a:pt x="5" y="10"/>
                  <a:pt x="4" y="9"/>
                  <a:pt x="3" y="9"/>
                </a:cubicBezTo>
                <a:cubicBezTo>
                  <a:pt x="4" y="8"/>
                  <a:pt x="4" y="8"/>
                  <a:pt x="5" y="8"/>
                </a:cubicBezTo>
                <a:cubicBezTo>
                  <a:pt x="4" y="9"/>
                  <a:pt x="7" y="8"/>
                  <a:pt x="8" y="8"/>
                </a:cubicBezTo>
                <a:cubicBezTo>
                  <a:pt x="7" y="8"/>
                  <a:pt x="7" y="7"/>
                  <a:pt x="5" y="7"/>
                </a:cubicBezTo>
                <a:cubicBezTo>
                  <a:pt x="7" y="6"/>
                  <a:pt x="7" y="6"/>
                  <a:pt x="7" y="6"/>
                </a:cubicBezTo>
                <a:cubicBezTo>
                  <a:pt x="6" y="5"/>
                  <a:pt x="4" y="7"/>
                  <a:pt x="4" y="5"/>
                </a:cubicBezTo>
                <a:cubicBezTo>
                  <a:pt x="5" y="5"/>
                  <a:pt x="5" y="5"/>
                  <a:pt x="5" y="5"/>
                </a:cubicBezTo>
                <a:cubicBezTo>
                  <a:pt x="4" y="3"/>
                  <a:pt x="5" y="1"/>
                  <a:pt x="3" y="0"/>
                </a:cubicBezTo>
                <a:cubicBezTo>
                  <a:pt x="2" y="0"/>
                  <a:pt x="0" y="1"/>
                  <a:pt x="0" y="1"/>
                </a:cubicBezTo>
                <a:cubicBezTo>
                  <a:pt x="1" y="2"/>
                  <a:pt x="2" y="2"/>
                  <a:pt x="3" y="3"/>
                </a:cubicBezTo>
                <a:cubicBezTo>
                  <a:pt x="2" y="3"/>
                  <a:pt x="2" y="3"/>
                  <a:pt x="2" y="3"/>
                </a:cubicBezTo>
                <a:cubicBezTo>
                  <a:pt x="3" y="3"/>
                  <a:pt x="4" y="4"/>
                  <a:pt x="4" y="3"/>
                </a:cubicBezTo>
                <a:cubicBezTo>
                  <a:pt x="5" y="3"/>
                  <a:pt x="3" y="4"/>
                  <a:pt x="4" y="4"/>
                </a:cubicBezTo>
                <a:cubicBezTo>
                  <a:pt x="3" y="5"/>
                  <a:pt x="2" y="4"/>
                  <a:pt x="1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6"/>
                  <a:pt x="1" y="6"/>
                </a:cubicBezTo>
                <a:cubicBezTo>
                  <a:pt x="3" y="6"/>
                  <a:pt x="1" y="8"/>
                  <a:pt x="3" y="8"/>
                </a:cubicBezTo>
                <a:cubicBezTo>
                  <a:pt x="3" y="8"/>
                  <a:pt x="3" y="8"/>
                  <a:pt x="3" y="8"/>
                </a:cubicBezTo>
                <a:cubicBezTo>
                  <a:pt x="3" y="7"/>
                  <a:pt x="4" y="8"/>
                  <a:pt x="4" y="8"/>
                </a:cubicBezTo>
                <a:cubicBezTo>
                  <a:pt x="3" y="9"/>
                  <a:pt x="3" y="9"/>
                  <a:pt x="3" y="10"/>
                </a:cubicBezTo>
                <a:cubicBezTo>
                  <a:pt x="4" y="10"/>
                  <a:pt x="6" y="9"/>
                  <a:pt x="6" y="10"/>
                </a:cubicBezTo>
                <a:cubicBezTo>
                  <a:pt x="5" y="11"/>
                  <a:pt x="6" y="11"/>
                  <a:pt x="5" y="12"/>
                </a:cubicBezTo>
                <a:cubicBezTo>
                  <a:pt x="6" y="11"/>
                  <a:pt x="6" y="13"/>
                  <a:pt x="7" y="13"/>
                </a:cubicBezTo>
                <a:cubicBezTo>
                  <a:pt x="8" y="13"/>
                  <a:pt x="8" y="13"/>
                  <a:pt x="7" y="14"/>
                </a:cubicBezTo>
                <a:cubicBezTo>
                  <a:pt x="7" y="14"/>
                  <a:pt x="7" y="14"/>
                  <a:pt x="7" y="14"/>
                </a:cubicBezTo>
                <a:cubicBezTo>
                  <a:pt x="7" y="14"/>
                  <a:pt x="7" y="14"/>
                  <a:pt x="7" y="14"/>
                </a:cubicBezTo>
                <a:cubicBezTo>
                  <a:pt x="7" y="14"/>
                  <a:pt x="7" y="14"/>
                  <a:pt x="7" y="14"/>
                </a:cubicBezTo>
                <a:cubicBezTo>
                  <a:pt x="7" y="14"/>
                  <a:pt x="8" y="14"/>
                  <a:pt x="8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8" y="16"/>
                  <a:pt x="10" y="14"/>
                  <a:pt x="10" y="16"/>
                </a:cubicBezTo>
                <a:cubicBezTo>
                  <a:pt x="10" y="15"/>
                  <a:pt x="11" y="16"/>
                  <a:pt x="12" y="14"/>
                </a:cubicBezTo>
                <a:cubicBezTo>
                  <a:pt x="12" y="15"/>
                  <a:pt x="11" y="16"/>
                  <a:pt x="12" y="16"/>
                </a:cubicBezTo>
                <a:cubicBezTo>
                  <a:pt x="13" y="15"/>
                  <a:pt x="12" y="17"/>
                  <a:pt x="13" y="17"/>
                </a:cubicBezTo>
                <a:cubicBezTo>
                  <a:pt x="12" y="18"/>
                  <a:pt x="13" y="17"/>
                  <a:pt x="12" y="18"/>
                </a:cubicBezTo>
                <a:cubicBezTo>
                  <a:pt x="12" y="19"/>
                  <a:pt x="13" y="18"/>
                  <a:pt x="14" y="18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5" y="18"/>
                  <a:pt x="15" y="19"/>
                </a:cubicBezTo>
                <a:cubicBezTo>
                  <a:pt x="15" y="18"/>
                  <a:pt x="15" y="18"/>
                  <a:pt x="15" y="18"/>
                </a:cubicBezTo>
                <a:cubicBezTo>
                  <a:pt x="16" y="19"/>
                  <a:pt x="17" y="19"/>
                  <a:pt x="17" y="21"/>
                </a:cubicBezTo>
                <a:cubicBezTo>
                  <a:pt x="18" y="19"/>
                  <a:pt x="18" y="19"/>
                  <a:pt x="18" y="19"/>
                </a:cubicBezTo>
                <a:cubicBezTo>
                  <a:pt x="19" y="21"/>
                  <a:pt x="21" y="20"/>
                  <a:pt x="22" y="18"/>
                </a:cubicBezTo>
                <a:cubicBezTo>
                  <a:pt x="22" y="18"/>
                  <a:pt x="23" y="19"/>
                  <a:pt x="23" y="19"/>
                </a:cubicBezTo>
                <a:cubicBezTo>
                  <a:pt x="23" y="19"/>
                  <a:pt x="22" y="20"/>
                  <a:pt x="22" y="20"/>
                </a:cubicBezTo>
                <a:cubicBezTo>
                  <a:pt x="23" y="20"/>
                  <a:pt x="23" y="21"/>
                  <a:pt x="24" y="20"/>
                </a:cubicBezTo>
                <a:cubicBezTo>
                  <a:pt x="25" y="19"/>
                  <a:pt x="24" y="21"/>
                  <a:pt x="25" y="21"/>
                </a:cubicBezTo>
                <a:cubicBezTo>
                  <a:pt x="26" y="19"/>
                  <a:pt x="28" y="23"/>
                  <a:pt x="29" y="19"/>
                </a:cubicBezTo>
                <a:cubicBezTo>
                  <a:pt x="28" y="19"/>
                  <a:pt x="27" y="19"/>
                  <a:pt x="26" y="19"/>
                </a:cubicBezTo>
                <a:cubicBezTo>
                  <a:pt x="27" y="18"/>
                  <a:pt x="26" y="18"/>
                  <a:pt x="27" y="18"/>
                </a:cubicBezTo>
                <a:cubicBezTo>
                  <a:pt x="27" y="18"/>
                  <a:pt x="28" y="19"/>
                  <a:pt x="29" y="18"/>
                </a:cubicBezTo>
                <a:cubicBezTo>
                  <a:pt x="29" y="20"/>
                  <a:pt x="29" y="20"/>
                  <a:pt x="29" y="20"/>
                </a:cubicBezTo>
                <a:cubicBezTo>
                  <a:pt x="30" y="21"/>
                  <a:pt x="30" y="21"/>
                  <a:pt x="31" y="20"/>
                </a:cubicBezTo>
                <a:cubicBezTo>
                  <a:pt x="32" y="19"/>
                  <a:pt x="32" y="19"/>
                  <a:pt x="33" y="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39" name="Freeform 650"/>
          <p:cNvSpPr/>
          <p:nvPr/>
        </p:nvSpPr>
        <p:spPr bwMode="auto">
          <a:xfrm>
            <a:off x="1206500" y="4705350"/>
            <a:ext cx="7937" cy="7938"/>
          </a:xfrm>
          <a:custGeom>
            <a:avLst/>
            <a:gdLst>
              <a:gd name="T0" fmla="*/ 0 w 1"/>
              <a:gd name="T1" fmla="*/ 0 h 1"/>
              <a:gd name="T2" fmla="*/ 1 w 1"/>
              <a:gd name="T3" fmla="*/ 1 h 1"/>
              <a:gd name="T4" fmla="*/ 1 w 1"/>
              <a:gd name="T5" fmla="*/ 0 h 1"/>
              <a:gd name="T6" fmla="*/ 0 w 1"/>
              <a:gd name="T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" h="1">
                <a:moveTo>
                  <a:pt x="0" y="0"/>
                </a:moveTo>
                <a:cubicBezTo>
                  <a:pt x="1" y="1"/>
                  <a:pt x="1" y="1"/>
                  <a:pt x="1" y="1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40" name="Freeform 651"/>
          <p:cNvSpPr/>
          <p:nvPr/>
        </p:nvSpPr>
        <p:spPr bwMode="auto">
          <a:xfrm>
            <a:off x="1214437" y="4705350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41" name="Freeform 652"/>
          <p:cNvSpPr/>
          <p:nvPr/>
        </p:nvSpPr>
        <p:spPr bwMode="auto">
          <a:xfrm>
            <a:off x="1320800" y="4691063"/>
            <a:ext cx="0" cy="7938"/>
          </a:xfrm>
          <a:custGeom>
            <a:avLst/>
            <a:gdLst>
              <a:gd name="T0" fmla="*/ 1 h 1"/>
              <a:gd name="T1" fmla="*/ 1 h 1"/>
              <a:gd name="T2" fmla="*/ 1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"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42" name="Rectangle 653"/>
          <p:cNvSpPr>
            <a:spLocks noChangeArrowheads="1"/>
          </p:cNvSpPr>
          <p:nvPr/>
        </p:nvSpPr>
        <p:spPr bwMode="auto">
          <a:xfrm>
            <a:off x="1320800" y="4691063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43" name="Freeform 654"/>
          <p:cNvSpPr/>
          <p:nvPr/>
        </p:nvSpPr>
        <p:spPr bwMode="auto">
          <a:xfrm>
            <a:off x="1320800" y="4560888"/>
            <a:ext cx="98425" cy="130175"/>
          </a:xfrm>
          <a:custGeom>
            <a:avLst/>
            <a:gdLst>
              <a:gd name="T0" fmla="*/ 12 w 13"/>
              <a:gd name="T1" fmla="*/ 3 h 17"/>
              <a:gd name="T2" fmla="*/ 12 w 13"/>
              <a:gd name="T3" fmla="*/ 2 h 17"/>
              <a:gd name="T4" fmla="*/ 13 w 13"/>
              <a:gd name="T5" fmla="*/ 2 h 17"/>
              <a:gd name="T6" fmla="*/ 11 w 13"/>
              <a:gd name="T7" fmla="*/ 0 h 17"/>
              <a:gd name="T8" fmla="*/ 8 w 13"/>
              <a:gd name="T9" fmla="*/ 8 h 17"/>
              <a:gd name="T10" fmla="*/ 7 w 13"/>
              <a:gd name="T11" fmla="*/ 7 h 17"/>
              <a:gd name="T12" fmla="*/ 6 w 13"/>
              <a:gd name="T13" fmla="*/ 9 h 17"/>
              <a:gd name="T14" fmla="*/ 6 w 13"/>
              <a:gd name="T15" fmla="*/ 11 h 17"/>
              <a:gd name="T16" fmla="*/ 5 w 13"/>
              <a:gd name="T17" fmla="*/ 10 h 17"/>
              <a:gd name="T18" fmla="*/ 4 w 13"/>
              <a:gd name="T19" fmla="*/ 11 h 17"/>
              <a:gd name="T20" fmla="*/ 4 w 13"/>
              <a:gd name="T21" fmla="*/ 12 h 17"/>
              <a:gd name="T22" fmla="*/ 3 w 13"/>
              <a:gd name="T23" fmla="*/ 12 h 17"/>
              <a:gd name="T24" fmla="*/ 4 w 13"/>
              <a:gd name="T25" fmla="*/ 12 h 17"/>
              <a:gd name="T26" fmla="*/ 3 w 13"/>
              <a:gd name="T27" fmla="*/ 13 h 17"/>
              <a:gd name="T28" fmla="*/ 3 w 13"/>
              <a:gd name="T29" fmla="*/ 12 h 17"/>
              <a:gd name="T30" fmla="*/ 2 w 13"/>
              <a:gd name="T31" fmla="*/ 14 h 17"/>
              <a:gd name="T32" fmla="*/ 2 w 13"/>
              <a:gd name="T33" fmla="*/ 13 h 17"/>
              <a:gd name="T34" fmla="*/ 0 w 13"/>
              <a:gd name="T35" fmla="*/ 15 h 17"/>
              <a:gd name="T36" fmla="*/ 0 w 13"/>
              <a:gd name="T37" fmla="*/ 16 h 17"/>
              <a:gd name="T38" fmla="*/ 2 w 13"/>
              <a:gd name="T39" fmla="*/ 14 h 17"/>
              <a:gd name="T40" fmla="*/ 2 w 13"/>
              <a:gd name="T41" fmla="*/ 15 h 17"/>
              <a:gd name="T42" fmla="*/ 3 w 13"/>
              <a:gd name="T43" fmla="*/ 13 h 17"/>
              <a:gd name="T44" fmla="*/ 3 w 13"/>
              <a:gd name="T45" fmla="*/ 15 h 17"/>
              <a:gd name="T46" fmla="*/ 6 w 13"/>
              <a:gd name="T47" fmla="*/ 15 h 17"/>
              <a:gd name="T48" fmla="*/ 6 w 13"/>
              <a:gd name="T49" fmla="*/ 15 h 17"/>
              <a:gd name="T50" fmla="*/ 6 w 13"/>
              <a:gd name="T51" fmla="*/ 14 h 17"/>
              <a:gd name="T52" fmla="*/ 5 w 13"/>
              <a:gd name="T53" fmla="*/ 14 h 17"/>
              <a:gd name="T54" fmla="*/ 4 w 13"/>
              <a:gd name="T55" fmla="*/ 12 h 17"/>
              <a:gd name="T56" fmla="*/ 5 w 13"/>
              <a:gd name="T57" fmla="*/ 11 h 17"/>
              <a:gd name="T58" fmla="*/ 6 w 13"/>
              <a:gd name="T59" fmla="*/ 13 h 17"/>
              <a:gd name="T60" fmla="*/ 6 w 13"/>
              <a:gd name="T61" fmla="*/ 12 h 17"/>
              <a:gd name="T62" fmla="*/ 7 w 13"/>
              <a:gd name="T63" fmla="*/ 13 h 17"/>
              <a:gd name="T64" fmla="*/ 6 w 13"/>
              <a:gd name="T65" fmla="*/ 12 h 17"/>
              <a:gd name="T66" fmla="*/ 9 w 13"/>
              <a:gd name="T67" fmla="*/ 9 h 17"/>
              <a:gd name="T68" fmla="*/ 10 w 13"/>
              <a:gd name="T69" fmla="*/ 10 h 17"/>
              <a:gd name="T70" fmla="*/ 9 w 13"/>
              <a:gd name="T71" fmla="*/ 8 h 17"/>
              <a:gd name="T72" fmla="*/ 11 w 13"/>
              <a:gd name="T73" fmla="*/ 7 h 17"/>
              <a:gd name="T74" fmla="*/ 10 w 13"/>
              <a:gd name="T75" fmla="*/ 6 h 17"/>
              <a:gd name="T76" fmla="*/ 12 w 13"/>
              <a:gd name="T77" fmla="*/ 4 h 17"/>
              <a:gd name="T78" fmla="*/ 12 w 13"/>
              <a:gd name="T79" fmla="*/ 4 h 17"/>
              <a:gd name="T80" fmla="*/ 11 w 13"/>
              <a:gd name="T81" fmla="*/ 2 h 17"/>
              <a:gd name="T82" fmla="*/ 12 w 13"/>
              <a:gd name="T83" fmla="*/ 3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3" h="17">
                <a:moveTo>
                  <a:pt x="12" y="3"/>
                </a:moveTo>
                <a:cubicBezTo>
                  <a:pt x="12" y="2"/>
                  <a:pt x="12" y="2"/>
                  <a:pt x="12" y="2"/>
                </a:cubicBezTo>
                <a:cubicBezTo>
                  <a:pt x="12" y="2"/>
                  <a:pt x="12" y="1"/>
                  <a:pt x="13" y="2"/>
                </a:cubicBezTo>
                <a:cubicBezTo>
                  <a:pt x="12" y="0"/>
                  <a:pt x="13" y="0"/>
                  <a:pt x="11" y="0"/>
                </a:cubicBezTo>
                <a:cubicBezTo>
                  <a:pt x="11" y="2"/>
                  <a:pt x="8" y="5"/>
                  <a:pt x="8" y="8"/>
                </a:cubicBezTo>
                <a:cubicBezTo>
                  <a:pt x="7" y="7"/>
                  <a:pt x="7" y="7"/>
                  <a:pt x="7" y="7"/>
                </a:cubicBezTo>
                <a:cubicBezTo>
                  <a:pt x="8" y="9"/>
                  <a:pt x="7" y="9"/>
                  <a:pt x="6" y="9"/>
                </a:cubicBezTo>
                <a:cubicBezTo>
                  <a:pt x="6" y="9"/>
                  <a:pt x="5" y="9"/>
                  <a:pt x="6" y="11"/>
                </a:cubicBezTo>
                <a:cubicBezTo>
                  <a:pt x="5" y="10"/>
                  <a:pt x="5" y="10"/>
                  <a:pt x="5" y="10"/>
                </a:cubicBezTo>
                <a:cubicBezTo>
                  <a:pt x="4" y="10"/>
                  <a:pt x="5" y="12"/>
                  <a:pt x="4" y="11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2"/>
                  <a:pt x="4" y="12"/>
                  <a:pt x="3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3"/>
                  <a:pt x="3" y="13"/>
                  <a:pt x="3" y="13"/>
                </a:cubicBezTo>
                <a:cubicBezTo>
                  <a:pt x="2" y="13"/>
                  <a:pt x="3" y="13"/>
                  <a:pt x="3" y="12"/>
                </a:cubicBezTo>
                <a:cubicBezTo>
                  <a:pt x="2" y="12"/>
                  <a:pt x="3" y="13"/>
                  <a:pt x="2" y="14"/>
                </a:cubicBezTo>
                <a:cubicBezTo>
                  <a:pt x="2" y="13"/>
                  <a:pt x="2" y="13"/>
                  <a:pt x="2" y="13"/>
                </a:cubicBezTo>
                <a:cubicBezTo>
                  <a:pt x="1" y="14"/>
                  <a:pt x="0" y="12"/>
                  <a:pt x="0" y="15"/>
                </a:cubicBezTo>
                <a:cubicBezTo>
                  <a:pt x="0" y="16"/>
                  <a:pt x="0" y="16"/>
                  <a:pt x="0" y="16"/>
                </a:cubicBezTo>
                <a:cubicBezTo>
                  <a:pt x="1" y="17"/>
                  <a:pt x="2" y="15"/>
                  <a:pt x="2" y="14"/>
                </a:cubicBezTo>
                <a:cubicBezTo>
                  <a:pt x="2" y="15"/>
                  <a:pt x="2" y="15"/>
                  <a:pt x="2" y="15"/>
                </a:cubicBezTo>
                <a:cubicBezTo>
                  <a:pt x="1" y="12"/>
                  <a:pt x="2" y="15"/>
                  <a:pt x="3" y="13"/>
                </a:cubicBezTo>
                <a:cubicBezTo>
                  <a:pt x="3" y="14"/>
                  <a:pt x="3" y="15"/>
                  <a:pt x="3" y="15"/>
                </a:cubicBezTo>
                <a:cubicBezTo>
                  <a:pt x="5" y="16"/>
                  <a:pt x="3" y="13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4"/>
                  <a:pt x="6" y="14"/>
                </a:cubicBezTo>
                <a:cubicBezTo>
                  <a:pt x="6" y="14"/>
                  <a:pt x="5" y="14"/>
                  <a:pt x="5" y="14"/>
                </a:cubicBezTo>
                <a:cubicBezTo>
                  <a:pt x="5" y="13"/>
                  <a:pt x="5" y="12"/>
                  <a:pt x="4" y="12"/>
                </a:cubicBezTo>
                <a:cubicBezTo>
                  <a:pt x="5" y="13"/>
                  <a:pt x="4" y="11"/>
                  <a:pt x="5" y="11"/>
                </a:cubicBezTo>
                <a:cubicBezTo>
                  <a:pt x="6" y="12"/>
                  <a:pt x="5" y="12"/>
                  <a:pt x="6" y="13"/>
                </a:cubicBezTo>
                <a:cubicBezTo>
                  <a:pt x="6" y="12"/>
                  <a:pt x="6" y="12"/>
                  <a:pt x="6" y="12"/>
                </a:cubicBezTo>
                <a:cubicBezTo>
                  <a:pt x="6" y="12"/>
                  <a:pt x="7" y="13"/>
                  <a:pt x="7" y="13"/>
                </a:cubicBezTo>
                <a:cubicBezTo>
                  <a:pt x="7" y="12"/>
                  <a:pt x="7" y="13"/>
                  <a:pt x="6" y="12"/>
                </a:cubicBezTo>
                <a:cubicBezTo>
                  <a:pt x="8" y="12"/>
                  <a:pt x="9" y="10"/>
                  <a:pt x="9" y="9"/>
                </a:cubicBezTo>
                <a:cubicBezTo>
                  <a:pt x="9" y="9"/>
                  <a:pt x="10" y="9"/>
                  <a:pt x="10" y="10"/>
                </a:cubicBezTo>
                <a:cubicBezTo>
                  <a:pt x="10" y="10"/>
                  <a:pt x="10" y="9"/>
                  <a:pt x="9" y="8"/>
                </a:cubicBezTo>
                <a:cubicBezTo>
                  <a:pt x="9" y="7"/>
                  <a:pt x="10" y="7"/>
                  <a:pt x="11" y="7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5"/>
                  <a:pt x="12" y="6"/>
                  <a:pt x="12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2" y="4"/>
                  <a:pt x="10" y="3"/>
                  <a:pt x="11" y="2"/>
                </a:cubicBezTo>
                <a:cubicBezTo>
                  <a:pt x="12" y="3"/>
                  <a:pt x="11" y="3"/>
                  <a:pt x="12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44" name="Freeform 655"/>
          <p:cNvSpPr/>
          <p:nvPr/>
        </p:nvSpPr>
        <p:spPr bwMode="auto">
          <a:xfrm>
            <a:off x="1404937" y="4552950"/>
            <a:ext cx="14287" cy="7938"/>
          </a:xfrm>
          <a:custGeom>
            <a:avLst/>
            <a:gdLst>
              <a:gd name="T0" fmla="*/ 1 w 2"/>
              <a:gd name="T1" fmla="*/ 0 h 1"/>
              <a:gd name="T2" fmla="*/ 2 w 2"/>
              <a:gd name="T3" fmla="*/ 1 h 1"/>
              <a:gd name="T4" fmla="*/ 0 w 2"/>
              <a:gd name="T5" fmla="*/ 0 h 1"/>
              <a:gd name="T6" fmla="*/ 0 w 2"/>
              <a:gd name="T7" fmla="*/ 0 h 1"/>
              <a:gd name="T8" fmla="*/ 1 w 2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" h="1">
                <a:moveTo>
                  <a:pt x="1" y="0"/>
                </a:moveTo>
                <a:cubicBezTo>
                  <a:pt x="2" y="1"/>
                  <a:pt x="2" y="1"/>
                  <a:pt x="2" y="1"/>
                </a:cubicBezTo>
                <a:cubicBezTo>
                  <a:pt x="2" y="1"/>
                  <a:pt x="1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1" y="0"/>
                  <a:pt x="1" y="0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45" name="Freeform 656"/>
          <p:cNvSpPr/>
          <p:nvPr/>
        </p:nvSpPr>
        <p:spPr bwMode="auto">
          <a:xfrm>
            <a:off x="1397000" y="4476750"/>
            <a:ext cx="38100" cy="76200"/>
          </a:xfrm>
          <a:custGeom>
            <a:avLst/>
            <a:gdLst>
              <a:gd name="T0" fmla="*/ 3 w 5"/>
              <a:gd name="T1" fmla="*/ 3 h 10"/>
              <a:gd name="T2" fmla="*/ 2 w 5"/>
              <a:gd name="T3" fmla="*/ 3 h 10"/>
              <a:gd name="T4" fmla="*/ 1 w 5"/>
              <a:gd name="T5" fmla="*/ 7 h 10"/>
              <a:gd name="T6" fmla="*/ 3 w 5"/>
              <a:gd name="T7" fmla="*/ 8 h 10"/>
              <a:gd name="T8" fmla="*/ 2 w 5"/>
              <a:gd name="T9" fmla="*/ 8 h 10"/>
              <a:gd name="T10" fmla="*/ 3 w 5"/>
              <a:gd name="T11" fmla="*/ 10 h 10"/>
              <a:gd name="T12" fmla="*/ 2 w 5"/>
              <a:gd name="T13" fmla="*/ 9 h 10"/>
              <a:gd name="T14" fmla="*/ 3 w 5"/>
              <a:gd name="T15" fmla="*/ 9 h 10"/>
              <a:gd name="T16" fmla="*/ 3 w 5"/>
              <a:gd name="T17" fmla="*/ 8 h 10"/>
              <a:gd name="T18" fmla="*/ 4 w 5"/>
              <a:gd name="T19" fmla="*/ 9 h 10"/>
              <a:gd name="T20" fmla="*/ 2 w 5"/>
              <a:gd name="T21" fmla="*/ 7 h 10"/>
              <a:gd name="T22" fmla="*/ 4 w 5"/>
              <a:gd name="T23" fmla="*/ 7 h 10"/>
              <a:gd name="T24" fmla="*/ 5 w 5"/>
              <a:gd name="T25" fmla="*/ 5 h 10"/>
              <a:gd name="T26" fmla="*/ 4 w 5"/>
              <a:gd name="T27" fmla="*/ 5 h 10"/>
              <a:gd name="T28" fmla="*/ 3 w 5"/>
              <a:gd name="T29" fmla="*/ 5 h 10"/>
              <a:gd name="T30" fmla="*/ 5 w 5"/>
              <a:gd name="T31" fmla="*/ 5 h 10"/>
              <a:gd name="T32" fmla="*/ 4 w 5"/>
              <a:gd name="T33" fmla="*/ 1 h 10"/>
              <a:gd name="T34" fmla="*/ 2 w 5"/>
              <a:gd name="T35" fmla="*/ 0 h 10"/>
              <a:gd name="T36" fmla="*/ 4 w 5"/>
              <a:gd name="T37" fmla="*/ 1 h 10"/>
              <a:gd name="T38" fmla="*/ 4 w 5"/>
              <a:gd name="T39" fmla="*/ 0 h 10"/>
              <a:gd name="T40" fmla="*/ 1 w 5"/>
              <a:gd name="T41" fmla="*/ 0 h 10"/>
              <a:gd name="T42" fmla="*/ 3 w 5"/>
              <a:gd name="T43" fmla="*/ 3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" h="10">
                <a:moveTo>
                  <a:pt x="3" y="3"/>
                </a:moveTo>
                <a:cubicBezTo>
                  <a:pt x="3" y="3"/>
                  <a:pt x="2" y="3"/>
                  <a:pt x="2" y="3"/>
                </a:cubicBezTo>
                <a:cubicBezTo>
                  <a:pt x="2" y="4"/>
                  <a:pt x="2" y="6"/>
                  <a:pt x="1" y="7"/>
                </a:cubicBezTo>
                <a:cubicBezTo>
                  <a:pt x="1" y="7"/>
                  <a:pt x="3" y="8"/>
                  <a:pt x="3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9"/>
                  <a:pt x="1" y="9"/>
                  <a:pt x="3" y="10"/>
                </a:cubicBezTo>
                <a:cubicBezTo>
                  <a:pt x="3" y="10"/>
                  <a:pt x="2" y="9"/>
                  <a:pt x="2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8"/>
                  <a:pt x="3" y="8"/>
                  <a:pt x="3" y="8"/>
                </a:cubicBezTo>
                <a:cubicBezTo>
                  <a:pt x="4" y="9"/>
                  <a:pt x="4" y="9"/>
                  <a:pt x="4" y="9"/>
                </a:cubicBezTo>
                <a:cubicBezTo>
                  <a:pt x="5" y="8"/>
                  <a:pt x="1" y="8"/>
                  <a:pt x="2" y="7"/>
                </a:cubicBezTo>
                <a:cubicBezTo>
                  <a:pt x="4" y="7"/>
                  <a:pt x="4" y="7"/>
                  <a:pt x="4" y="7"/>
                </a:cubicBezTo>
                <a:cubicBezTo>
                  <a:pt x="4" y="6"/>
                  <a:pt x="4" y="6"/>
                  <a:pt x="5" y="5"/>
                </a:cubicBezTo>
                <a:cubicBezTo>
                  <a:pt x="5" y="5"/>
                  <a:pt x="4" y="5"/>
                  <a:pt x="4" y="5"/>
                </a:cubicBezTo>
                <a:cubicBezTo>
                  <a:pt x="4" y="5"/>
                  <a:pt x="4" y="5"/>
                  <a:pt x="3" y="5"/>
                </a:cubicBezTo>
                <a:cubicBezTo>
                  <a:pt x="2" y="4"/>
                  <a:pt x="4" y="6"/>
                  <a:pt x="5" y="5"/>
                </a:cubicBezTo>
                <a:cubicBezTo>
                  <a:pt x="4" y="4"/>
                  <a:pt x="3" y="2"/>
                  <a:pt x="4" y="1"/>
                </a:cubicBezTo>
                <a:cubicBezTo>
                  <a:pt x="3" y="2"/>
                  <a:pt x="2" y="1"/>
                  <a:pt x="2" y="0"/>
                </a:cubicBezTo>
                <a:cubicBezTo>
                  <a:pt x="3" y="0"/>
                  <a:pt x="3" y="1"/>
                  <a:pt x="4" y="1"/>
                </a:cubicBezTo>
                <a:cubicBezTo>
                  <a:pt x="4" y="0"/>
                  <a:pt x="4" y="0"/>
                  <a:pt x="4" y="0"/>
                </a:cubicBezTo>
                <a:cubicBezTo>
                  <a:pt x="3" y="0"/>
                  <a:pt x="2" y="0"/>
                  <a:pt x="1" y="0"/>
                </a:cubicBezTo>
                <a:cubicBezTo>
                  <a:pt x="0" y="1"/>
                  <a:pt x="3" y="2"/>
                  <a:pt x="3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46" name="Freeform 657"/>
          <p:cNvSpPr/>
          <p:nvPr/>
        </p:nvSpPr>
        <p:spPr bwMode="auto">
          <a:xfrm>
            <a:off x="1412875" y="4492625"/>
            <a:ext cx="0" cy="7938"/>
          </a:xfrm>
          <a:custGeom>
            <a:avLst/>
            <a:gdLst>
              <a:gd name="T0" fmla="*/ 1 h 1"/>
              <a:gd name="T1" fmla="*/ 1 h 1"/>
              <a:gd name="T2" fmla="*/ 0 h 1"/>
              <a:gd name="T3" fmla="*/ 1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1"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0"/>
                </a:cubicBezTo>
                <a:lnTo>
                  <a:pt x="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47" name="Rectangle 658"/>
          <p:cNvSpPr>
            <a:spLocks noChangeArrowheads="1"/>
          </p:cNvSpPr>
          <p:nvPr/>
        </p:nvSpPr>
        <p:spPr bwMode="auto">
          <a:xfrm>
            <a:off x="461962" y="4081463"/>
            <a:ext cx="730250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51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Myriad Pro" panose="020B0503030403020204" pitchFamily="34" charset="0"/>
              </a:rPr>
              <a:t>H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8" name="Rectangle 659"/>
          <p:cNvSpPr>
            <a:spLocks noChangeArrowheads="1"/>
          </p:cNvSpPr>
          <p:nvPr/>
        </p:nvSpPr>
        <p:spPr bwMode="auto">
          <a:xfrm>
            <a:off x="901700" y="4530725"/>
            <a:ext cx="3651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29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Myriad Pro" panose="020B0503030403020204" pitchFamily="34" charset="0"/>
              </a:rPr>
              <a:t>2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9" name="Rectangle 660"/>
          <p:cNvSpPr>
            <a:spLocks noChangeArrowheads="1"/>
          </p:cNvSpPr>
          <p:nvPr/>
        </p:nvSpPr>
        <p:spPr bwMode="auto">
          <a:xfrm>
            <a:off x="1069975" y="4081463"/>
            <a:ext cx="752475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51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Myriad Pro" panose="020B0503030403020204" pitchFamily="34" charset="0"/>
              </a:rPr>
              <a:t>O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0" name="Freeform 661"/>
          <p:cNvSpPr/>
          <p:nvPr/>
        </p:nvSpPr>
        <p:spPr bwMode="auto">
          <a:xfrm>
            <a:off x="781050" y="3790950"/>
            <a:ext cx="654050" cy="236538"/>
          </a:xfrm>
          <a:custGeom>
            <a:avLst/>
            <a:gdLst>
              <a:gd name="T0" fmla="*/ 0 w 86"/>
              <a:gd name="T1" fmla="*/ 13 h 31"/>
              <a:gd name="T2" fmla="*/ 86 w 86"/>
              <a:gd name="T3" fmla="*/ 31 h 31"/>
              <a:gd name="T4" fmla="*/ 0 w 86"/>
              <a:gd name="T5" fmla="*/ 13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" h="31">
                <a:moveTo>
                  <a:pt x="0" y="13"/>
                </a:moveTo>
                <a:cubicBezTo>
                  <a:pt x="0" y="13"/>
                  <a:pt x="47" y="0"/>
                  <a:pt x="86" y="31"/>
                </a:cubicBezTo>
                <a:cubicBezTo>
                  <a:pt x="63" y="5"/>
                  <a:pt x="30" y="0"/>
                  <a:pt x="0" y="1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51" name="Freeform 662"/>
          <p:cNvSpPr>
            <a:spLocks noEditPoints="1"/>
          </p:cNvSpPr>
          <p:nvPr/>
        </p:nvSpPr>
        <p:spPr bwMode="auto">
          <a:xfrm>
            <a:off x="247650" y="661988"/>
            <a:ext cx="2252662" cy="2259013"/>
          </a:xfrm>
          <a:prstGeom prst="ellipse">
            <a:avLst/>
          </a:prstGeom>
          <a:noFill/>
          <a:ln w="30163" cap="flat">
            <a:solidFill>
              <a:srgbClr val="FFFFFF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52" name="Freeform 663"/>
          <p:cNvSpPr/>
          <p:nvPr/>
        </p:nvSpPr>
        <p:spPr bwMode="auto">
          <a:xfrm>
            <a:off x="750887" y="746125"/>
            <a:ext cx="1057275" cy="312738"/>
          </a:xfrm>
          <a:custGeom>
            <a:avLst/>
            <a:gdLst>
              <a:gd name="T0" fmla="*/ 0 w 139"/>
              <a:gd name="T1" fmla="*/ 41 h 41"/>
              <a:gd name="T2" fmla="*/ 139 w 139"/>
              <a:gd name="T3" fmla="*/ 29 h 41"/>
              <a:gd name="T4" fmla="*/ 0 w 139"/>
              <a:gd name="T5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9" h="41">
                <a:moveTo>
                  <a:pt x="0" y="41"/>
                </a:moveTo>
                <a:cubicBezTo>
                  <a:pt x="0" y="41"/>
                  <a:pt x="66" y="0"/>
                  <a:pt x="139" y="29"/>
                </a:cubicBezTo>
                <a:cubicBezTo>
                  <a:pt x="93" y="1"/>
                  <a:pt x="41" y="8"/>
                  <a:pt x="0" y="4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53" name="Freeform 664"/>
          <p:cNvSpPr/>
          <p:nvPr/>
        </p:nvSpPr>
        <p:spPr bwMode="auto">
          <a:xfrm>
            <a:off x="704850" y="2486025"/>
            <a:ext cx="1035050" cy="373063"/>
          </a:xfrm>
          <a:custGeom>
            <a:avLst/>
            <a:gdLst>
              <a:gd name="T0" fmla="*/ 136 w 136"/>
              <a:gd name="T1" fmla="*/ 29 h 49"/>
              <a:gd name="T2" fmla="*/ 0 w 136"/>
              <a:gd name="T3" fmla="*/ 0 h 49"/>
              <a:gd name="T4" fmla="*/ 136 w 136"/>
              <a:gd name="T5" fmla="*/ 29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6" h="49">
                <a:moveTo>
                  <a:pt x="136" y="29"/>
                </a:moveTo>
                <a:cubicBezTo>
                  <a:pt x="136" y="29"/>
                  <a:pt x="61" y="49"/>
                  <a:pt x="0" y="0"/>
                </a:cubicBezTo>
                <a:cubicBezTo>
                  <a:pt x="36" y="40"/>
                  <a:pt x="88" y="48"/>
                  <a:pt x="136" y="2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198" name="组合 1197"/>
          <p:cNvGrpSpPr/>
          <p:nvPr/>
        </p:nvGrpSpPr>
        <p:grpSpPr>
          <a:xfrm>
            <a:off x="544512" y="876300"/>
            <a:ext cx="1947863" cy="1739900"/>
            <a:chOff x="544512" y="876300"/>
            <a:chExt cx="1947863" cy="1739900"/>
          </a:xfrm>
        </p:grpSpPr>
        <p:sp>
          <p:nvSpPr>
            <p:cNvPr id="454" name="Rectangle 665"/>
            <p:cNvSpPr>
              <a:spLocks noChangeArrowheads="1"/>
            </p:cNvSpPr>
            <p:nvPr/>
          </p:nvSpPr>
          <p:spPr bwMode="auto">
            <a:xfrm>
              <a:off x="2028825" y="1387475"/>
              <a:ext cx="1587" cy="1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5" name="Freeform 666"/>
            <p:cNvSpPr/>
            <p:nvPr/>
          </p:nvSpPr>
          <p:spPr bwMode="auto">
            <a:xfrm>
              <a:off x="2020887" y="1371600"/>
              <a:ext cx="14287" cy="7938"/>
            </a:xfrm>
            <a:custGeom>
              <a:avLst/>
              <a:gdLst>
                <a:gd name="T0" fmla="*/ 0 w 2"/>
                <a:gd name="T1" fmla="*/ 0 h 1"/>
                <a:gd name="T2" fmla="*/ 0 w 2"/>
                <a:gd name="T3" fmla="*/ 0 h 1"/>
                <a:gd name="T4" fmla="*/ 1 w 2"/>
                <a:gd name="T5" fmla="*/ 1 h 1"/>
                <a:gd name="T6" fmla="*/ 0 w 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6" name="Freeform 667"/>
            <p:cNvSpPr/>
            <p:nvPr/>
          </p:nvSpPr>
          <p:spPr bwMode="auto">
            <a:xfrm>
              <a:off x="2020887" y="1357313"/>
              <a:ext cx="7937" cy="6350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7" name="Freeform 668"/>
            <p:cNvSpPr/>
            <p:nvPr/>
          </p:nvSpPr>
          <p:spPr bwMode="auto">
            <a:xfrm>
              <a:off x="1816100" y="1173163"/>
              <a:ext cx="0" cy="7938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8" name="Freeform 669"/>
            <p:cNvSpPr/>
            <p:nvPr/>
          </p:nvSpPr>
          <p:spPr bwMode="auto">
            <a:xfrm>
              <a:off x="1724025" y="1089025"/>
              <a:ext cx="311150" cy="557213"/>
            </a:xfrm>
            <a:custGeom>
              <a:avLst/>
              <a:gdLst>
                <a:gd name="T0" fmla="*/ 16 w 41"/>
                <a:gd name="T1" fmla="*/ 9 h 73"/>
                <a:gd name="T2" fmla="*/ 10 w 41"/>
                <a:gd name="T3" fmla="*/ 9 h 73"/>
                <a:gd name="T4" fmla="*/ 11 w 41"/>
                <a:gd name="T5" fmla="*/ 24 h 73"/>
                <a:gd name="T6" fmla="*/ 11 w 41"/>
                <a:gd name="T7" fmla="*/ 30 h 73"/>
                <a:gd name="T8" fmla="*/ 18 w 41"/>
                <a:gd name="T9" fmla="*/ 31 h 73"/>
                <a:gd name="T10" fmla="*/ 32 w 41"/>
                <a:gd name="T11" fmla="*/ 30 h 73"/>
                <a:gd name="T12" fmla="*/ 39 w 41"/>
                <a:gd name="T13" fmla="*/ 35 h 73"/>
                <a:gd name="T14" fmla="*/ 37 w 41"/>
                <a:gd name="T15" fmla="*/ 30 h 73"/>
                <a:gd name="T16" fmla="*/ 35 w 41"/>
                <a:gd name="T17" fmla="*/ 29 h 73"/>
                <a:gd name="T18" fmla="*/ 26 w 41"/>
                <a:gd name="T19" fmla="*/ 29 h 73"/>
                <a:gd name="T20" fmla="*/ 14 w 41"/>
                <a:gd name="T21" fmla="*/ 30 h 73"/>
                <a:gd name="T22" fmla="*/ 12 w 41"/>
                <a:gd name="T23" fmla="*/ 29 h 73"/>
                <a:gd name="T24" fmla="*/ 12 w 41"/>
                <a:gd name="T25" fmla="*/ 16 h 73"/>
                <a:gd name="T26" fmla="*/ 12 w 41"/>
                <a:gd name="T27" fmla="*/ 11 h 73"/>
                <a:gd name="T28" fmla="*/ 13 w 41"/>
                <a:gd name="T29" fmla="*/ 11 h 73"/>
                <a:gd name="T30" fmla="*/ 28 w 41"/>
                <a:gd name="T31" fmla="*/ 11 h 73"/>
                <a:gd name="T32" fmla="*/ 40 w 41"/>
                <a:gd name="T33" fmla="*/ 1 h 73"/>
                <a:gd name="T34" fmla="*/ 5 w 41"/>
                <a:gd name="T35" fmla="*/ 1 h 73"/>
                <a:gd name="T36" fmla="*/ 0 w 41"/>
                <a:gd name="T37" fmla="*/ 1 h 73"/>
                <a:gd name="T38" fmla="*/ 0 w 41"/>
                <a:gd name="T39" fmla="*/ 8 h 73"/>
                <a:gd name="T40" fmla="*/ 1 w 41"/>
                <a:gd name="T41" fmla="*/ 60 h 73"/>
                <a:gd name="T42" fmla="*/ 7 w 41"/>
                <a:gd name="T43" fmla="*/ 73 h 73"/>
                <a:gd name="T44" fmla="*/ 38 w 41"/>
                <a:gd name="T45" fmla="*/ 72 h 73"/>
                <a:gd name="T46" fmla="*/ 37 w 41"/>
                <a:gd name="T47" fmla="*/ 64 h 73"/>
                <a:gd name="T48" fmla="*/ 10 w 41"/>
                <a:gd name="T49" fmla="*/ 65 h 73"/>
                <a:gd name="T50" fmla="*/ 12 w 41"/>
                <a:gd name="T51" fmla="*/ 39 h 73"/>
                <a:gd name="T52" fmla="*/ 29 w 41"/>
                <a:gd name="T53" fmla="*/ 40 h 73"/>
                <a:gd name="T54" fmla="*/ 32 w 41"/>
                <a:gd name="T55" fmla="*/ 38 h 73"/>
                <a:gd name="T56" fmla="*/ 36 w 41"/>
                <a:gd name="T57" fmla="*/ 40 h 73"/>
                <a:gd name="T58" fmla="*/ 37 w 41"/>
                <a:gd name="T59" fmla="*/ 38 h 73"/>
                <a:gd name="T60" fmla="*/ 34 w 41"/>
                <a:gd name="T61" fmla="*/ 37 h 73"/>
                <a:gd name="T62" fmla="*/ 32 w 41"/>
                <a:gd name="T63" fmla="*/ 37 h 73"/>
                <a:gd name="T64" fmla="*/ 20 w 41"/>
                <a:gd name="T65" fmla="*/ 38 h 73"/>
                <a:gd name="T66" fmla="*/ 15 w 41"/>
                <a:gd name="T67" fmla="*/ 37 h 73"/>
                <a:gd name="T68" fmla="*/ 8 w 41"/>
                <a:gd name="T69" fmla="*/ 37 h 73"/>
                <a:gd name="T70" fmla="*/ 8 w 41"/>
                <a:gd name="T71" fmla="*/ 45 h 73"/>
                <a:gd name="T72" fmla="*/ 8 w 41"/>
                <a:gd name="T73" fmla="*/ 61 h 73"/>
                <a:gd name="T74" fmla="*/ 12 w 41"/>
                <a:gd name="T75" fmla="*/ 66 h 73"/>
                <a:gd name="T76" fmla="*/ 23 w 41"/>
                <a:gd name="T77" fmla="*/ 66 h 73"/>
                <a:gd name="T78" fmla="*/ 39 w 41"/>
                <a:gd name="T79" fmla="*/ 66 h 73"/>
                <a:gd name="T80" fmla="*/ 38 w 41"/>
                <a:gd name="T81" fmla="*/ 69 h 73"/>
                <a:gd name="T82" fmla="*/ 39 w 41"/>
                <a:gd name="T83" fmla="*/ 71 h 73"/>
                <a:gd name="T84" fmla="*/ 36 w 41"/>
                <a:gd name="T85" fmla="*/ 70 h 73"/>
                <a:gd name="T86" fmla="*/ 32 w 41"/>
                <a:gd name="T87" fmla="*/ 70 h 73"/>
                <a:gd name="T88" fmla="*/ 17 w 41"/>
                <a:gd name="T89" fmla="*/ 70 h 73"/>
                <a:gd name="T90" fmla="*/ 3 w 41"/>
                <a:gd name="T91" fmla="*/ 69 h 73"/>
                <a:gd name="T92" fmla="*/ 3 w 41"/>
                <a:gd name="T93" fmla="*/ 68 h 73"/>
                <a:gd name="T94" fmla="*/ 3 w 41"/>
                <a:gd name="T95" fmla="*/ 55 h 73"/>
                <a:gd name="T96" fmla="*/ 2 w 41"/>
                <a:gd name="T97" fmla="*/ 24 h 73"/>
                <a:gd name="T98" fmla="*/ 2 w 41"/>
                <a:gd name="T99" fmla="*/ 3 h 73"/>
                <a:gd name="T100" fmla="*/ 20 w 41"/>
                <a:gd name="T101" fmla="*/ 3 h 73"/>
                <a:gd name="T102" fmla="*/ 23 w 41"/>
                <a:gd name="T103" fmla="*/ 2 h 73"/>
                <a:gd name="T104" fmla="*/ 36 w 41"/>
                <a:gd name="T105" fmla="*/ 2 h 73"/>
                <a:gd name="T106" fmla="*/ 39 w 41"/>
                <a:gd name="T107" fmla="*/ 6 h 73"/>
                <a:gd name="T108" fmla="*/ 39 w 41"/>
                <a:gd name="T109" fmla="*/ 9 h 73"/>
                <a:gd name="T110" fmla="*/ 34 w 41"/>
                <a:gd name="T111" fmla="*/ 9 h 73"/>
                <a:gd name="T112" fmla="*/ 24 w 41"/>
                <a:gd name="T113" fmla="*/ 9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1" h="73">
                  <a:moveTo>
                    <a:pt x="24" y="9"/>
                  </a:moveTo>
                  <a:cubicBezTo>
                    <a:pt x="24" y="9"/>
                    <a:pt x="24" y="9"/>
                    <a:pt x="24" y="9"/>
                  </a:cubicBezTo>
                  <a:cubicBezTo>
                    <a:pt x="22" y="10"/>
                    <a:pt x="19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5" y="9"/>
                    <a:pt x="14" y="9"/>
                    <a:pt x="13" y="9"/>
                  </a:cubicBezTo>
                  <a:cubicBezTo>
                    <a:pt x="12" y="9"/>
                    <a:pt x="11" y="9"/>
                    <a:pt x="10" y="9"/>
                  </a:cubicBezTo>
                  <a:cubicBezTo>
                    <a:pt x="10" y="12"/>
                    <a:pt x="10" y="15"/>
                    <a:pt x="10" y="17"/>
                  </a:cubicBezTo>
                  <a:cubicBezTo>
                    <a:pt x="11" y="19"/>
                    <a:pt x="11" y="22"/>
                    <a:pt x="11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4"/>
                    <a:pt x="11" y="25"/>
                    <a:pt x="11" y="25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0" y="26"/>
                    <a:pt x="11" y="29"/>
                    <a:pt x="11" y="30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1" y="30"/>
                    <a:pt x="11" y="31"/>
                    <a:pt x="11" y="31"/>
                  </a:cubicBezTo>
                  <a:cubicBezTo>
                    <a:pt x="14" y="31"/>
                    <a:pt x="16" y="31"/>
                    <a:pt x="18" y="31"/>
                  </a:cubicBezTo>
                  <a:cubicBezTo>
                    <a:pt x="21" y="31"/>
                    <a:pt x="23" y="30"/>
                    <a:pt x="26" y="30"/>
                  </a:cubicBezTo>
                  <a:cubicBezTo>
                    <a:pt x="26" y="30"/>
                    <a:pt x="26" y="30"/>
                    <a:pt x="26" y="31"/>
                  </a:cubicBezTo>
                  <a:cubicBezTo>
                    <a:pt x="28" y="30"/>
                    <a:pt x="30" y="30"/>
                    <a:pt x="32" y="30"/>
                  </a:cubicBezTo>
                  <a:cubicBezTo>
                    <a:pt x="33" y="30"/>
                    <a:pt x="34" y="30"/>
                    <a:pt x="35" y="30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39" y="32"/>
                    <a:pt x="39" y="33"/>
                    <a:pt x="39" y="35"/>
                  </a:cubicBezTo>
                  <a:cubicBezTo>
                    <a:pt x="40" y="35"/>
                    <a:pt x="40" y="34"/>
                    <a:pt x="40" y="35"/>
                  </a:cubicBezTo>
                  <a:cubicBezTo>
                    <a:pt x="40" y="33"/>
                    <a:pt x="40" y="31"/>
                    <a:pt x="40" y="30"/>
                  </a:cubicBezTo>
                  <a:cubicBezTo>
                    <a:pt x="39" y="30"/>
                    <a:pt x="38" y="30"/>
                    <a:pt x="37" y="30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6" y="29"/>
                    <a:pt x="37" y="30"/>
                    <a:pt x="36" y="30"/>
                  </a:cubicBezTo>
                  <a:cubicBezTo>
                    <a:pt x="35" y="29"/>
                    <a:pt x="36" y="29"/>
                    <a:pt x="35" y="29"/>
                  </a:cubicBezTo>
                  <a:cubicBezTo>
                    <a:pt x="34" y="29"/>
                    <a:pt x="33" y="29"/>
                    <a:pt x="32" y="29"/>
                  </a:cubicBezTo>
                  <a:cubicBezTo>
                    <a:pt x="31" y="29"/>
                    <a:pt x="30" y="30"/>
                    <a:pt x="29" y="30"/>
                  </a:cubicBezTo>
                  <a:cubicBezTo>
                    <a:pt x="28" y="29"/>
                    <a:pt x="26" y="30"/>
                    <a:pt x="26" y="29"/>
                  </a:cubicBezTo>
                  <a:cubicBezTo>
                    <a:pt x="25" y="29"/>
                    <a:pt x="24" y="29"/>
                    <a:pt x="24" y="30"/>
                  </a:cubicBezTo>
                  <a:cubicBezTo>
                    <a:pt x="22" y="30"/>
                    <a:pt x="20" y="30"/>
                    <a:pt x="17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1"/>
                    <a:pt x="12" y="19"/>
                    <a:pt x="12" y="16"/>
                  </a:cubicBezTo>
                  <a:cubicBezTo>
                    <a:pt x="12" y="15"/>
                    <a:pt x="12" y="14"/>
                    <a:pt x="12" y="13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3" y="11"/>
                    <a:pt x="13" y="11"/>
                  </a:cubicBezTo>
                  <a:cubicBezTo>
                    <a:pt x="14" y="11"/>
                    <a:pt x="15" y="11"/>
                    <a:pt x="15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21" y="11"/>
                    <a:pt x="24" y="11"/>
                    <a:pt x="28" y="11"/>
                  </a:cubicBezTo>
                  <a:cubicBezTo>
                    <a:pt x="32" y="11"/>
                    <a:pt x="36" y="11"/>
                    <a:pt x="41" y="11"/>
                  </a:cubicBezTo>
                  <a:cubicBezTo>
                    <a:pt x="41" y="7"/>
                    <a:pt x="41" y="5"/>
                    <a:pt x="41" y="1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33" y="1"/>
                    <a:pt x="27" y="0"/>
                    <a:pt x="22" y="0"/>
                  </a:cubicBezTo>
                  <a:cubicBezTo>
                    <a:pt x="16" y="0"/>
                    <a:pt x="11" y="0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0" y="4"/>
                    <a:pt x="0" y="5"/>
                  </a:cubicBezTo>
                  <a:cubicBezTo>
                    <a:pt x="0" y="6"/>
                    <a:pt x="0" y="7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15"/>
                    <a:pt x="0" y="24"/>
                    <a:pt x="1" y="31"/>
                  </a:cubicBezTo>
                  <a:cubicBezTo>
                    <a:pt x="1" y="40"/>
                    <a:pt x="1" y="50"/>
                    <a:pt x="2" y="60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1" y="62"/>
                    <a:pt x="1" y="64"/>
                    <a:pt x="1" y="66"/>
                  </a:cubicBezTo>
                  <a:cubicBezTo>
                    <a:pt x="1" y="72"/>
                    <a:pt x="1" y="72"/>
                    <a:pt x="1" y="72"/>
                  </a:cubicBezTo>
                  <a:cubicBezTo>
                    <a:pt x="7" y="73"/>
                    <a:pt x="7" y="73"/>
                    <a:pt x="7" y="73"/>
                  </a:cubicBezTo>
                  <a:cubicBezTo>
                    <a:pt x="8" y="73"/>
                    <a:pt x="10" y="73"/>
                    <a:pt x="12" y="73"/>
                  </a:cubicBezTo>
                  <a:cubicBezTo>
                    <a:pt x="20" y="73"/>
                    <a:pt x="28" y="71"/>
                    <a:pt x="36" y="72"/>
                  </a:cubicBezTo>
                  <a:cubicBezTo>
                    <a:pt x="37" y="72"/>
                    <a:pt x="37" y="72"/>
                    <a:pt x="38" y="72"/>
                  </a:cubicBezTo>
                  <a:cubicBezTo>
                    <a:pt x="39" y="72"/>
                    <a:pt x="40" y="72"/>
                    <a:pt x="41" y="72"/>
                  </a:cubicBezTo>
                  <a:cubicBezTo>
                    <a:pt x="41" y="69"/>
                    <a:pt x="40" y="67"/>
                    <a:pt x="40" y="65"/>
                  </a:cubicBezTo>
                  <a:cubicBezTo>
                    <a:pt x="39" y="65"/>
                    <a:pt x="38" y="65"/>
                    <a:pt x="37" y="64"/>
                  </a:cubicBezTo>
                  <a:cubicBezTo>
                    <a:pt x="33" y="63"/>
                    <a:pt x="28" y="63"/>
                    <a:pt x="24" y="63"/>
                  </a:cubicBezTo>
                  <a:cubicBezTo>
                    <a:pt x="22" y="63"/>
                    <a:pt x="20" y="64"/>
                    <a:pt x="17" y="64"/>
                  </a:cubicBezTo>
                  <a:cubicBezTo>
                    <a:pt x="15" y="64"/>
                    <a:pt x="13" y="64"/>
                    <a:pt x="10" y="65"/>
                  </a:cubicBezTo>
                  <a:cubicBezTo>
                    <a:pt x="10" y="63"/>
                    <a:pt x="10" y="63"/>
                    <a:pt x="10" y="63"/>
                  </a:cubicBezTo>
                  <a:cubicBezTo>
                    <a:pt x="11" y="55"/>
                    <a:pt x="9" y="48"/>
                    <a:pt x="10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6" y="38"/>
                    <a:pt x="21" y="40"/>
                    <a:pt x="25" y="40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7" y="40"/>
                    <a:pt x="28" y="38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30" y="40"/>
                    <a:pt x="31" y="38"/>
                    <a:pt x="32" y="39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33" y="38"/>
                    <a:pt x="32" y="39"/>
                    <a:pt x="33" y="39"/>
                  </a:cubicBezTo>
                  <a:cubicBezTo>
                    <a:pt x="33" y="39"/>
                    <a:pt x="33" y="38"/>
                    <a:pt x="34" y="39"/>
                  </a:cubicBezTo>
                  <a:cubicBezTo>
                    <a:pt x="34" y="40"/>
                    <a:pt x="36" y="38"/>
                    <a:pt x="36" y="40"/>
                  </a:cubicBezTo>
                  <a:cubicBezTo>
                    <a:pt x="36" y="40"/>
                    <a:pt x="37" y="41"/>
                    <a:pt x="36" y="41"/>
                  </a:cubicBezTo>
                  <a:cubicBezTo>
                    <a:pt x="36" y="41"/>
                    <a:pt x="38" y="41"/>
                    <a:pt x="38" y="40"/>
                  </a:cubicBezTo>
                  <a:cubicBezTo>
                    <a:pt x="38" y="40"/>
                    <a:pt x="38" y="39"/>
                    <a:pt x="37" y="38"/>
                  </a:cubicBezTo>
                  <a:cubicBezTo>
                    <a:pt x="37" y="39"/>
                    <a:pt x="37" y="39"/>
                    <a:pt x="37" y="39"/>
                  </a:cubicBezTo>
                  <a:cubicBezTo>
                    <a:pt x="37" y="38"/>
                    <a:pt x="37" y="39"/>
                    <a:pt x="37" y="38"/>
                  </a:cubicBezTo>
                  <a:cubicBezTo>
                    <a:pt x="35" y="38"/>
                    <a:pt x="35" y="37"/>
                    <a:pt x="34" y="37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4" y="38"/>
                    <a:pt x="33" y="37"/>
                    <a:pt x="32" y="37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32" y="36"/>
                    <a:pt x="30" y="38"/>
                    <a:pt x="31" y="37"/>
                  </a:cubicBezTo>
                  <a:cubicBezTo>
                    <a:pt x="28" y="37"/>
                    <a:pt x="25" y="37"/>
                    <a:pt x="22" y="37"/>
                  </a:cubicBezTo>
                  <a:cubicBezTo>
                    <a:pt x="21" y="38"/>
                    <a:pt x="20" y="37"/>
                    <a:pt x="20" y="38"/>
                  </a:cubicBezTo>
                  <a:cubicBezTo>
                    <a:pt x="19" y="37"/>
                    <a:pt x="17" y="37"/>
                    <a:pt x="16" y="37"/>
                  </a:cubicBezTo>
                  <a:cubicBezTo>
                    <a:pt x="16" y="37"/>
                    <a:pt x="16" y="37"/>
                    <a:pt x="17" y="37"/>
                  </a:cubicBezTo>
                  <a:cubicBezTo>
                    <a:pt x="16" y="36"/>
                    <a:pt x="15" y="37"/>
                    <a:pt x="15" y="37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4" y="37"/>
                    <a:pt x="14" y="37"/>
                    <a:pt x="13" y="37"/>
                  </a:cubicBezTo>
                  <a:cubicBezTo>
                    <a:pt x="12" y="37"/>
                    <a:pt x="10" y="37"/>
                    <a:pt x="8" y="37"/>
                  </a:cubicBezTo>
                  <a:cubicBezTo>
                    <a:pt x="8" y="38"/>
                    <a:pt x="8" y="39"/>
                    <a:pt x="9" y="39"/>
                  </a:cubicBezTo>
                  <a:cubicBezTo>
                    <a:pt x="9" y="40"/>
                    <a:pt x="8" y="40"/>
                    <a:pt x="8" y="39"/>
                  </a:cubicBezTo>
                  <a:cubicBezTo>
                    <a:pt x="8" y="43"/>
                    <a:pt x="8" y="43"/>
                    <a:pt x="8" y="45"/>
                  </a:cubicBezTo>
                  <a:cubicBezTo>
                    <a:pt x="8" y="46"/>
                    <a:pt x="8" y="48"/>
                    <a:pt x="8" y="49"/>
                  </a:cubicBezTo>
                  <a:cubicBezTo>
                    <a:pt x="9" y="51"/>
                    <a:pt x="7" y="54"/>
                    <a:pt x="9" y="55"/>
                  </a:cubicBezTo>
                  <a:cubicBezTo>
                    <a:pt x="8" y="57"/>
                    <a:pt x="8" y="59"/>
                    <a:pt x="8" y="61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8" y="63"/>
                    <a:pt x="8" y="65"/>
                    <a:pt x="8" y="67"/>
                  </a:cubicBezTo>
                  <a:cubicBezTo>
                    <a:pt x="10" y="66"/>
                    <a:pt x="11" y="66"/>
                    <a:pt x="12" y="66"/>
                  </a:cubicBezTo>
                  <a:cubicBezTo>
                    <a:pt x="13" y="66"/>
                    <a:pt x="14" y="66"/>
                    <a:pt x="14" y="66"/>
                  </a:cubicBezTo>
                  <a:cubicBezTo>
                    <a:pt x="15" y="67"/>
                    <a:pt x="16" y="67"/>
                    <a:pt x="17" y="67"/>
                  </a:cubicBezTo>
                  <a:cubicBezTo>
                    <a:pt x="18" y="67"/>
                    <a:pt x="21" y="67"/>
                    <a:pt x="23" y="66"/>
                  </a:cubicBezTo>
                  <a:cubicBezTo>
                    <a:pt x="24" y="67"/>
                    <a:pt x="25" y="66"/>
                    <a:pt x="25" y="67"/>
                  </a:cubicBezTo>
                  <a:cubicBezTo>
                    <a:pt x="28" y="66"/>
                    <a:pt x="30" y="66"/>
                    <a:pt x="33" y="66"/>
                  </a:cubicBezTo>
                  <a:cubicBezTo>
                    <a:pt x="35" y="66"/>
                    <a:pt x="39" y="66"/>
                    <a:pt x="39" y="66"/>
                  </a:cubicBezTo>
                  <a:cubicBezTo>
                    <a:pt x="39" y="67"/>
                    <a:pt x="39" y="67"/>
                    <a:pt x="38" y="67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8" y="69"/>
                    <a:pt x="39" y="69"/>
                    <a:pt x="39" y="70"/>
                  </a:cubicBezTo>
                  <a:cubicBezTo>
                    <a:pt x="39" y="70"/>
                    <a:pt x="39" y="71"/>
                    <a:pt x="39" y="71"/>
                  </a:cubicBezTo>
                  <a:cubicBezTo>
                    <a:pt x="39" y="71"/>
                    <a:pt x="39" y="71"/>
                    <a:pt x="39" y="71"/>
                  </a:cubicBezTo>
                  <a:cubicBezTo>
                    <a:pt x="39" y="71"/>
                    <a:pt x="38" y="71"/>
                    <a:pt x="38" y="71"/>
                  </a:cubicBezTo>
                  <a:cubicBezTo>
                    <a:pt x="37" y="70"/>
                    <a:pt x="37" y="70"/>
                    <a:pt x="36" y="70"/>
                  </a:cubicBezTo>
                  <a:cubicBezTo>
                    <a:pt x="36" y="70"/>
                    <a:pt x="36" y="70"/>
                    <a:pt x="36" y="70"/>
                  </a:cubicBezTo>
                  <a:cubicBezTo>
                    <a:pt x="35" y="70"/>
                    <a:pt x="34" y="69"/>
                    <a:pt x="32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0"/>
                    <a:pt x="31" y="69"/>
                    <a:pt x="32" y="70"/>
                  </a:cubicBezTo>
                  <a:cubicBezTo>
                    <a:pt x="27" y="69"/>
                    <a:pt x="22" y="70"/>
                    <a:pt x="17" y="70"/>
                  </a:cubicBezTo>
                  <a:cubicBezTo>
                    <a:pt x="9" y="70"/>
                    <a:pt x="9" y="70"/>
                    <a:pt x="9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70"/>
                    <a:pt x="3" y="67"/>
                    <a:pt x="3" y="67"/>
                  </a:cubicBezTo>
                  <a:cubicBezTo>
                    <a:pt x="3" y="67"/>
                    <a:pt x="3" y="67"/>
                    <a:pt x="3" y="68"/>
                  </a:cubicBezTo>
                  <a:cubicBezTo>
                    <a:pt x="3" y="65"/>
                    <a:pt x="3" y="62"/>
                    <a:pt x="3" y="59"/>
                  </a:cubicBezTo>
                  <a:cubicBezTo>
                    <a:pt x="3" y="59"/>
                    <a:pt x="3" y="60"/>
                    <a:pt x="3" y="59"/>
                  </a:cubicBezTo>
                  <a:cubicBezTo>
                    <a:pt x="3" y="57"/>
                    <a:pt x="4" y="56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0"/>
                    <a:pt x="3" y="44"/>
                    <a:pt x="3" y="39"/>
                  </a:cubicBezTo>
                  <a:cubicBezTo>
                    <a:pt x="2" y="34"/>
                    <a:pt x="3" y="29"/>
                    <a:pt x="2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1" y="18"/>
                    <a:pt x="2" y="11"/>
                    <a:pt x="2" y="5"/>
                  </a:cubicBezTo>
                  <a:cubicBezTo>
                    <a:pt x="2" y="4"/>
                    <a:pt x="2" y="3"/>
                    <a:pt x="2" y="3"/>
                  </a:cubicBezTo>
                  <a:cubicBezTo>
                    <a:pt x="3" y="3"/>
                    <a:pt x="4" y="2"/>
                    <a:pt x="6" y="2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11" y="2"/>
                    <a:pt x="16" y="4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1" y="2"/>
                    <a:pt x="23" y="3"/>
                    <a:pt x="23" y="2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7" y="1"/>
                    <a:pt x="29" y="3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4" y="2"/>
                    <a:pt x="35" y="2"/>
                    <a:pt x="36" y="2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7" y="3"/>
                    <a:pt x="37" y="3"/>
                    <a:pt x="38" y="3"/>
                  </a:cubicBezTo>
                  <a:cubicBezTo>
                    <a:pt x="39" y="4"/>
                    <a:pt x="39" y="4"/>
                    <a:pt x="39" y="6"/>
                  </a:cubicBezTo>
                  <a:cubicBezTo>
                    <a:pt x="39" y="7"/>
                    <a:pt x="39" y="8"/>
                    <a:pt x="39" y="9"/>
                  </a:cubicBezTo>
                  <a:cubicBezTo>
                    <a:pt x="39" y="9"/>
                    <a:pt x="39" y="8"/>
                    <a:pt x="39" y="8"/>
                  </a:cubicBezTo>
                  <a:cubicBezTo>
                    <a:pt x="39" y="9"/>
                    <a:pt x="39" y="9"/>
                    <a:pt x="39" y="9"/>
                  </a:cubicBezTo>
                  <a:cubicBezTo>
                    <a:pt x="38" y="9"/>
                    <a:pt x="37" y="9"/>
                    <a:pt x="36" y="9"/>
                  </a:cubicBezTo>
                  <a:cubicBezTo>
                    <a:pt x="35" y="9"/>
                    <a:pt x="34" y="9"/>
                    <a:pt x="33" y="9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3" y="10"/>
                    <a:pt x="33" y="10"/>
                    <a:pt x="33" y="10"/>
                  </a:cubicBezTo>
                  <a:cubicBezTo>
                    <a:pt x="32" y="9"/>
                    <a:pt x="32" y="9"/>
                    <a:pt x="32" y="9"/>
                  </a:cubicBezTo>
                  <a:cubicBezTo>
                    <a:pt x="30" y="9"/>
                    <a:pt x="27" y="9"/>
                    <a:pt x="24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9" name="Freeform 670"/>
            <p:cNvSpPr/>
            <p:nvPr/>
          </p:nvSpPr>
          <p:spPr bwMode="auto">
            <a:xfrm>
              <a:off x="1808162" y="12795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0" name="Freeform 671"/>
            <p:cNvSpPr/>
            <p:nvPr/>
          </p:nvSpPr>
          <p:spPr bwMode="auto">
            <a:xfrm>
              <a:off x="1982787" y="13716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1" name="Rectangle 672"/>
            <p:cNvSpPr>
              <a:spLocks noChangeArrowheads="1"/>
            </p:cNvSpPr>
            <p:nvPr/>
          </p:nvSpPr>
          <p:spPr bwMode="auto">
            <a:xfrm>
              <a:off x="1116012" y="1844675"/>
              <a:ext cx="1587" cy="1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2" name="Freeform 673"/>
            <p:cNvSpPr/>
            <p:nvPr/>
          </p:nvSpPr>
          <p:spPr bwMode="auto">
            <a:xfrm>
              <a:off x="1116012" y="1828800"/>
              <a:ext cx="0" cy="15875"/>
            </a:xfrm>
            <a:custGeom>
              <a:avLst/>
              <a:gdLst>
                <a:gd name="T0" fmla="*/ 1 h 2"/>
                <a:gd name="T1" fmla="*/ 1 h 2"/>
                <a:gd name="T2" fmla="*/ 2 h 2"/>
                <a:gd name="T3" fmla="*/ 1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2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3" name="Freeform 674"/>
            <p:cNvSpPr/>
            <p:nvPr/>
          </p:nvSpPr>
          <p:spPr bwMode="auto">
            <a:xfrm>
              <a:off x="1122362" y="1828800"/>
              <a:ext cx="0" cy="7938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4" name="Freeform 675"/>
            <p:cNvSpPr/>
            <p:nvPr/>
          </p:nvSpPr>
          <p:spPr bwMode="auto">
            <a:xfrm>
              <a:off x="1222375" y="18367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5" name="Freeform 676"/>
            <p:cNvSpPr/>
            <p:nvPr/>
          </p:nvSpPr>
          <p:spPr bwMode="auto">
            <a:xfrm>
              <a:off x="1100137" y="1776413"/>
              <a:ext cx="304800" cy="68263"/>
            </a:xfrm>
            <a:custGeom>
              <a:avLst/>
              <a:gdLst>
                <a:gd name="T0" fmla="*/ 17 w 40"/>
                <a:gd name="T1" fmla="*/ 6 h 9"/>
                <a:gd name="T2" fmla="*/ 12 w 40"/>
                <a:gd name="T3" fmla="*/ 6 h 9"/>
                <a:gd name="T4" fmla="*/ 11 w 40"/>
                <a:gd name="T5" fmla="*/ 6 h 9"/>
                <a:gd name="T6" fmla="*/ 7 w 40"/>
                <a:gd name="T7" fmla="*/ 7 h 9"/>
                <a:gd name="T8" fmla="*/ 4 w 40"/>
                <a:gd name="T9" fmla="*/ 8 h 9"/>
                <a:gd name="T10" fmla="*/ 4 w 40"/>
                <a:gd name="T11" fmla="*/ 9 h 9"/>
                <a:gd name="T12" fmla="*/ 7 w 40"/>
                <a:gd name="T13" fmla="*/ 8 h 9"/>
                <a:gd name="T14" fmla="*/ 16 w 40"/>
                <a:gd name="T15" fmla="*/ 8 h 9"/>
                <a:gd name="T16" fmla="*/ 25 w 40"/>
                <a:gd name="T17" fmla="*/ 8 h 9"/>
                <a:gd name="T18" fmla="*/ 36 w 40"/>
                <a:gd name="T19" fmla="*/ 7 h 9"/>
                <a:gd name="T20" fmla="*/ 40 w 40"/>
                <a:gd name="T21" fmla="*/ 6 h 9"/>
                <a:gd name="T22" fmla="*/ 39 w 40"/>
                <a:gd name="T23" fmla="*/ 1 h 9"/>
                <a:gd name="T24" fmla="*/ 33 w 40"/>
                <a:gd name="T25" fmla="*/ 2 h 9"/>
                <a:gd name="T26" fmla="*/ 17 w 40"/>
                <a:gd name="T27" fmla="*/ 2 h 9"/>
                <a:gd name="T28" fmla="*/ 1 w 40"/>
                <a:gd name="T29" fmla="*/ 2 h 9"/>
                <a:gd name="T30" fmla="*/ 2 w 40"/>
                <a:gd name="T31" fmla="*/ 4 h 9"/>
                <a:gd name="T32" fmla="*/ 2 w 40"/>
                <a:gd name="T33" fmla="*/ 5 h 9"/>
                <a:gd name="T34" fmla="*/ 2 w 40"/>
                <a:gd name="T35" fmla="*/ 5 h 9"/>
                <a:gd name="T36" fmla="*/ 1 w 40"/>
                <a:gd name="T37" fmla="*/ 6 h 9"/>
                <a:gd name="T38" fmla="*/ 3 w 40"/>
                <a:gd name="T39" fmla="*/ 6 h 9"/>
                <a:gd name="T40" fmla="*/ 4 w 40"/>
                <a:gd name="T41" fmla="*/ 5 h 9"/>
                <a:gd name="T42" fmla="*/ 4 w 40"/>
                <a:gd name="T43" fmla="*/ 4 h 9"/>
                <a:gd name="T44" fmla="*/ 4 w 40"/>
                <a:gd name="T45" fmla="*/ 4 h 9"/>
                <a:gd name="T46" fmla="*/ 5 w 40"/>
                <a:gd name="T47" fmla="*/ 4 h 9"/>
                <a:gd name="T48" fmla="*/ 8 w 40"/>
                <a:gd name="T49" fmla="*/ 4 h 9"/>
                <a:gd name="T50" fmla="*/ 11 w 40"/>
                <a:gd name="T51" fmla="*/ 3 h 9"/>
                <a:gd name="T52" fmla="*/ 14 w 40"/>
                <a:gd name="T53" fmla="*/ 4 h 9"/>
                <a:gd name="T54" fmla="*/ 20 w 40"/>
                <a:gd name="T55" fmla="*/ 3 h 9"/>
                <a:gd name="T56" fmla="*/ 21 w 40"/>
                <a:gd name="T57" fmla="*/ 4 h 9"/>
                <a:gd name="T58" fmla="*/ 22 w 40"/>
                <a:gd name="T59" fmla="*/ 4 h 9"/>
                <a:gd name="T60" fmla="*/ 30 w 40"/>
                <a:gd name="T61" fmla="*/ 3 h 9"/>
                <a:gd name="T62" fmla="*/ 33 w 40"/>
                <a:gd name="T63" fmla="*/ 3 h 9"/>
                <a:gd name="T64" fmla="*/ 34 w 40"/>
                <a:gd name="T65" fmla="*/ 4 h 9"/>
                <a:gd name="T66" fmla="*/ 38 w 40"/>
                <a:gd name="T67" fmla="*/ 3 h 9"/>
                <a:gd name="T68" fmla="*/ 38 w 40"/>
                <a:gd name="T69" fmla="*/ 4 h 9"/>
                <a:gd name="T70" fmla="*/ 38 w 40"/>
                <a:gd name="T71" fmla="*/ 5 h 9"/>
                <a:gd name="T72" fmla="*/ 35 w 40"/>
                <a:gd name="T73" fmla="*/ 6 h 9"/>
                <a:gd name="T74" fmla="*/ 30 w 40"/>
                <a:gd name="T75" fmla="*/ 6 h 9"/>
                <a:gd name="T76" fmla="*/ 29 w 40"/>
                <a:gd name="T77" fmla="*/ 6 h 9"/>
                <a:gd name="T78" fmla="*/ 26 w 40"/>
                <a:gd name="T79" fmla="*/ 6 h 9"/>
                <a:gd name="T80" fmla="*/ 23 w 40"/>
                <a:gd name="T81" fmla="*/ 5 h 9"/>
                <a:gd name="T82" fmla="*/ 21 w 40"/>
                <a:gd name="T83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9">
                  <a:moveTo>
                    <a:pt x="19" y="6"/>
                  </a:moveTo>
                  <a:cubicBezTo>
                    <a:pt x="19" y="5"/>
                    <a:pt x="19" y="5"/>
                    <a:pt x="19" y="5"/>
                  </a:cubicBezTo>
                  <a:cubicBezTo>
                    <a:pt x="19" y="6"/>
                    <a:pt x="18" y="5"/>
                    <a:pt x="17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6" y="5"/>
                    <a:pt x="14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7"/>
                    <a:pt x="12" y="7"/>
                  </a:cubicBezTo>
                  <a:cubicBezTo>
                    <a:pt x="12" y="7"/>
                    <a:pt x="12" y="6"/>
                    <a:pt x="12" y="6"/>
                  </a:cubicBezTo>
                  <a:cubicBezTo>
                    <a:pt x="12" y="6"/>
                    <a:pt x="11" y="7"/>
                    <a:pt x="11" y="6"/>
                  </a:cubicBezTo>
                  <a:cubicBezTo>
                    <a:pt x="11" y="6"/>
                    <a:pt x="11" y="7"/>
                    <a:pt x="11" y="7"/>
                  </a:cubicBezTo>
                  <a:cubicBezTo>
                    <a:pt x="9" y="7"/>
                    <a:pt x="8" y="7"/>
                    <a:pt x="7" y="8"/>
                  </a:cubicBezTo>
                  <a:cubicBezTo>
                    <a:pt x="7" y="8"/>
                    <a:pt x="6" y="8"/>
                    <a:pt x="7" y="7"/>
                  </a:cubicBezTo>
                  <a:cubicBezTo>
                    <a:pt x="5" y="8"/>
                    <a:pt x="4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4" y="8"/>
                    <a:pt x="4" y="8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9"/>
                    <a:pt x="4" y="8"/>
                    <a:pt x="4" y="8"/>
                  </a:cubicBezTo>
                  <a:cubicBezTo>
                    <a:pt x="4" y="8"/>
                    <a:pt x="4" y="9"/>
                    <a:pt x="4" y="9"/>
                  </a:cubicBezTo>
                  <a:cubicBezTo>
                    <a:pt x="5" y="8"/>
                    <a:pt x="5" y="9"/>
                    <a:pt x="6" y="8"/>
                  </a:cubicBezTo>
                  <a:cubicBezTo>
                    <a:pt x="6" y="9"/>
                    <a:pt x="6" y="8"/>
                    <a:pt x="7" y="9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9" y="8"/>
                    <a:pt x="11" y="8"/>
                    <a:pt x="13" y="8"/>
                  </a:cubicBezTo>
                  <a:cubicBezTo>
                    <a:pt x="14" y="7"/>
                    <a:pt x="15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7"/>
                    <a:pt x="17" y="7"/>
                    <a:pt x="17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20" y="8"/>
                    <a:pt x="23" y="7"/>
                    <a:pt x="25" y="8"/>
                  </a:cubicBezTo>
                  <a:cubicBezTo>
                    <a:pt x="28" y="8"/>
                    <a:pt x="31" y="9"/>
                    <a:pt x="34" y="7"/>
                  </a:cubicBezTo>
                  <a:cubicBezTo>
                    <a:pt x="34" y="7"/>
                    <a:pt x="34" y="7"/>
                    <a:pt x="33" y="7"/>
                  </a:cubicBezTo>
                  <a:cubicBezTo>
                    <a:pt x="34" y="7"/>
                    <a:pt x="35" y="8"/>
                    <a:pt x="36" y="7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37" y="7"/>
                    <a:pt x="38" y="7"/>
                    <a:pt x="40" y="7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4"/>
                    <a:pt x="39" y="4"/>
                    <a:pt x="39" y="3"/>
                  </a:cubicBezTo>
                  <a:cubicBezTo>
                    <a:pt x="39" y="2"/>
                    <a:pt x="39" y="2"/>
                    <a:pt x="39" y="1"/>
                  </a:cubicBezTo>
                  <a:cubicBezTo>
                    <a:pt x="38" y="1"/>
                    <a:pt x="37" y="1"/>
                    <a:pt x="36" y="1"/>
                  </a:cubicBezTo>
                  <a:cubicBezTo>
                    <a:pt x="35" y="2"/>
                    <a:pt x="34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1" y="2"/>
                    <a:pt x="29" y="1"/>
                    <a:pt x="27" y="1"/>
                  </a:cubicBezTo>
                  <a:cubicBezTo>
                    <a:pt x="25" y="1"/>
                    <a:pt x="23" y="3"/>
                    <a:pt x="21" y="2"/>
                  </a:cubicBezTo>
                  <a:cubicBezTo>
                    <a:pt x="20" y="1"/>
                    <a:pt x="18" y="3"/>
                    <a:pt x="17" y="2"/>
                  </a:cubicBezTo>
                  <a:cubicBezTo>
                    <a:pt x="15" y="0"/>
                    <a:pt x="13" y="1"/>
                    <a:pt x="10" y="2"/>
                  </a:cubicBezTo>
                  <a:cubicBezTo>
                    <a:pt x="8" y="2"/>
                    <a:pt x="6" y="3"/>
                    <a:pt x="4" y="2"/>
                  </a:cubicBezTo>
                  <a:cubicBezTo>
                    <a:pt x="3" y="3"/>
                    <a:pt x="3" y="2"/>
                    <a:pt x="1" y="2"/>
                  </a:cubicBezTo>
                  <a:cubicBezTo>
                    <a:pt x="1" y="2"/>
                    <a:pt x="1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2" y="4"/>
                  </a:cubicBezTo>
                  <a:cubicBezTo>
                    <a:pt x="2" y="4"/>
                    <a:pt x="2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3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2" y="5"/>
                    <a:pt x="2" y="5"/>
                  </a:cubicBezTo>
                  <a:cubicBezTo>
                    <a:pt x="2" y="5"/>
                    <a:pt x="3" y="5"/>
                    <a:pt x="2" y="5"/>
                  </a:cubicBezTo>
                  <a:cubicBezTo>
                    <a:pt x="1" y="5"/>
                    <a:pt x="3" y="6"/>
                    <a:pt x="1" y="6"/>
                  </a:cubicBezTo>
                  <a:cubicBezTo>
                    <a:pt x="1" y="6"/>
                    <a:pt x="0" y="6"/>
                    <a:pt x="0" y="6"/>
                  </a:cubicBezTo>
                  <a:cubicBezTo>
                    <a:pt x="0" y="6"/>
                    <a:pt x="0" y="6"/>
                    <a:pt x="1" y="6"/>
                  </a:cubicBezTo>
                  <a:cubicBezTo>
                    <a:pt x="1" y="6"/>
                    <a:pt x="2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3" y="6"/>
                    <a:pt x="2" y="6"/>
                    <a:pt x="3" y="6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3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5"/>
                    <a:pt x="3" y="5"/>
                    <a:pt x="4" y="5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5"/>
                    <a:pt x="4" y="3"/>
                    <a:pt x="5" y="4"/>
                  </a:cubicBezTo>
                  <a:cubicBezTo>
                    <a:pt x="4" y="4"/>
                    <a:pt x="5" y="5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6" y="5"/>
                    <a:pt x="7" y="5"/>
                  </a:cubicBezTo>
                  <a:cubicBezTo>
                    <a:pt x="7" y="4"/>
                    <a:pt x="8" y="5"/>
                    <a:pt x="8" y="4"/>
                  </a:cubicBezTo>
                  <a:cubicBezTo>
                    <a:pt x="9" y="4"/>
                    <a:pt x="9" y="5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1" y="4"/>
                    <a:pt x="11" y="3"/>
                  </a:cubicBezTo>
                  <a:cubicBezTo>
                    <a:pt x="12" y="5"/>
                    <a:pt x="12" y="4"/>
                    <a:pt x="12" y="5"/>
                  </a:cubicBezTo>
                  <a:cubicBezTo>
                    <a:pt x="12" y="4"/>
                    <a:pt x="13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6" y="3"/>
                    <a:pt x="18" y="3"/>
                    <a:pt x="20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4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1" y="3"/>
                    <a:pt x="21" y="3"/>
                    <a:pt x="21" y="4"/>
                  </a:cubicBezTo>
                  <a:cubicBezTo>
                    <a:pt x="21" y="3"/>
                    <a:pt x="22" y="4"/>
                    <a:pt x="22" y="4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5" y="4"/>
                    <a:pt x="28" y="3"/>
                    <a:pt x="31" y="3"/>
                  </a:cubicBezTo>
                  <a:cubicBezTo>
                    <a:pt x="30" y="3"/>
                    <a:pt x="30" y="3"/>
                    <a:pt x="30" y="3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32" y="4"/>
                    <a:pt x="32" y="3"/>
                    <a:pt x="33" y="3"/>
                  </a:cubicBezTo>
                  <a:cubicBezTo>
                    <a:pt x="33" y="3"/>
                    <a:pt x="33" y="3"/>
                    <a:pt x="33" y="4"/>
                  </a:cubicBezTo>
                  <a:cubicBezTo>
                    <a:pt x="33" y="3"/>
                    <a:pt x="34" y="4"/>
                    <a:pt x="34" y="3"/>
                  </a:cubicBezTo>
                  <a:cubicBezTo>
                    <a:pt x="34" y="3"/>
                    <a:pt x="34" y="3"/>
                    <a:pt x="34" y="4"/>
                  </a:cubicBezTo>
                  <a:cubicBezTo>
                    <a:pt x="35" y="3"/>
                    <a:pt x="35" y="3"/>
                    <a:pt x="36" y="3"/>
                  </a:cubicBezTo>
                  <a:cubicBezTo>
                    <a:pt x="36" y="3"/>
                    <a:pt x="37" y="3"/>
                    <a:pt x="37" y="3"/>
                  </a:cubicBezTo>
                  <a:cubicBezTo>
                    <a:pt x="37" y="3"/>
                    <a:pt x="37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3"/>
                    <a:pt x="38" y="3"/>
                  </a:cubicBezTo>
                  <a:cubicBezTo>
                    <a:pt x="38" y="4"/>
                    <a:pt x="38" y="5"/>
                    <a:pt x="38" y="5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8" y="5"/>
                    <a:pt x="38" y="6"/>
                    <a:pt x="39" y="6"/>
                  </a:cubicBezTo>
                  <a:cubicBezTo>
                    <a:pt x="38" y="6"/>
                    <a:pt x="37" y="6"/>
                    <a:pt x="37" y="6"/>
                  </a:cubicBezTo>
                  <a:cubicBezTo>
                    <a:pt x="36" y="6"/>
                    <a:pt x="36" y="6"/>
                    <a:pt x="35" y="6"/>
                  </a:cubicBezTo>
                  <a:cubicBezTo>
                    <a:pt x="34" y="6"/>
                    <a:pt x="34" y="6"/>
                    <a:pt x="33" y="6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2" y="7"/>
                    <a:pt x="31" y="4"/>
                    <a:pt x="30" y="6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0" y="6"/>
                    <a:pt x="29" y="5"/>
                    <a:pt x="29" y="6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8" y="8"/>
                    <a:pt x="28" y="5"/>
                    <a:pt x="27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5" y="5"/>
                    <a:pt x="24" y="6"/>
                    <a:pt x="23" y="6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6"/>
                    <a:pt x="22" y="6"/>
                    <a:pt x="22" y="6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0" y="6"/>
                    <a:pt x="19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6" name="Freeform 677"/>
            <p:cNvSpPr/>
            <p:nvPr/>
          </p:nvSpPr>
          <p:spPr bwMode="auto">
            <a:xfrm>
              <a:off x="1192212" y="18224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7" name="Freeform 678"/>
            <p:cNvSpPr/>
            <p:nvPr/>
          </p:nvSpPr>
          <p:spPr bwMode="auto">
            <a:xfrm>
              <a:off x="1130300" y="18145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8" name="Rectangle 679"/>
            <p:cNvSpPr>
              <a:spLocks noChangeArrowheads="1"/>
            </p:cNvSpPr>
            <p:nvPr/>
          </p:nvSpPr>
          <p:spPr bwMode="auto">
            <a:xfrm>
              <a:off x="1116012" y="1738313"/>
              <a:ext cx="1587" cy="1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9" name="Freeform 680"/>
            <p:cNvSpPr/>
            <p:nvPr/>
          </p:nvSpPr>
          <p:spPr bwMode="auto">
            <a:xfrm>
              <a:off x="1116012" y="1722438"/>
              <a:ext cx="0" cy="15875"/>
            </a:xfrm>
            <a:custGeom>
              <a:avLst/>
              <a:gdLst>
                <a:gd name="T0" fmla="*/ 1 h 2"/>
                <a:gd name="T1" fmla="*/ 1 h 2"/>
                <a:gd name="T2" fmla="*/ 2 h 2"/>
                <a:gd name="T3" fmla="*/ 1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2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0" name="Freeform 681"/>
            <p:cNvSpPr/>
            <p:nvPr/>
          </p:nvSpPr>
          <p:spPr bwMode="auto">
            <a:xfrm>
              <a:off x="1122362" y="1722438"/>
              <a:ext cx="0" cy="7938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1" name="Freeform 682"/>
            <p:cNvSpPr/>
            <p:nvPr/>
          </p:nvSpPr>
          <p:spPr bwMode="auto">
            <a:xfrm>
              <a:off x="1222375" y="17303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2" name="Freeform 683"/>
            <p:cNvSpPr/>
            <p:nvPr/>
          </p:nvSpPr>
          <p:spPr bwMode="auto">
            <a:xfrm>
              <a:off x="1100137" y="1670050"/>
              <a:ext cx="304800" cy="68263"/>
            </a:xfrm>
            <a:custGeom>
              <a:avLst/>
              <a:gdLst>
                <a:gd name="T0" fmla="*/ 17 w 40"/>
                <a:gd name="T1" fmla="*/ 6 h 9"/>
                <a:gd name="T2" fmla="*/ 12 w 40"/>
                <a:gd name="T3" fmla="*/ 6 h 9"/>
                <a:gd name="T4" fmla="*/ 11 w 40"/>
                <a:gd name="T5" fmla="*/ 6 h 9"/>
                <a:gd name="T6" fmla="*/ 7 w 40"/>
                <a:gd name="T7" fmla="*/ 7 h 9"/>
                <a:gd name="T8" fmla="*/ 4 w 40"/>
                <a:gd name="T9" fmla="*/ 8 h 9"/>
                <a:gd name="T10" fmla="*/ 4 w 40"/>
                <a:gd name="T11" fmla="*/ 9 h 9"/>
                <a:gd name="T12" fmla="*/ 7 w 40"/>
                <a:gd name="T13" fmla="*/ 8 h 9"/>
                <a:gd name="T14" fmla="*/ 16 w 40"/>
                <a:gd name="T15" fmla="*/ 8 h 9"/>
                <a:gd name="T16" fmla="*/ 25 w 40"/>
                <a:gd name="T17" fmla="*/ 8 h 9"/>
                <a:gd name="T18" fmla="*/ 36 w 40"/>
                <a:gd name="T19" fmla="*/ 7 h 9"/>
                <a:gd name="T20" fmla="*/ 40 w 40"/>
                <a:gd name="T21" fmla="*/ 6 h 9"/>
                <a:gd name="T22" fmla="*/ 39 w 40"/>
                <a:gd name="T23" fmla="*/ 1 h 9"/>
                <a:gd name="T24" fmla="*/ 33 w 40"/>
                <a:gd name="T25" fmla="*/ 1 h 9"/>
                <a:gd name="T26" fmla="*/ 17 w 40"/>
                <a:gd name="T27" fmla="*/ 2 h 9"/>
                <a:gd name="T28" fmla="*/ 1 w 40"/>
                <a:gd name="T29" fmla="*/ 2 h 9"/>
                <a:gd name="T30" fmla="*/ 2 w 40"/>
                <a:gd name="T31" fmla="*/ 3 h 9"/>
                <a:gd name="T32" fmla="*/ 2 w 40"/>
                <a:gd name="T33" fmla="*/ 5 h 9"/>
                <a:gd name="T34" fmla="*/ 2 w 40"/>
                <a:gd name="T35" fmla="*/ 5 h 9"/>
                <a:gd name="T36" fmla="*/ 1 w 40"/>
                <a:gd name="T37" fmla="*/ 6 h 9"/>
                <a:gd name="T38" fmla="*/ 3 w 40"/>
                <a:gd name="T39" fmla="*/ 6 h 9"/>
                <a:gd name="T40" fmla="*/ 4 w 40"/>
                <a:gd name="T41" fmla="*/ 5 h 9"/>
                <a:gd name="T42" fmla="*/ 4 w 40"/>
                <a:gd name="T43" fmla="*/ 4 h 9"/>
                <a:gd name="T44" fmla="*/ 4 w 40"/>
                <a:gd name="T45" fmla="*/ 4 h 9"/>
                <a:gd name="T46" fmla="*/ 5 w 40"/>
                <a:gd name="T47" fmla="*/ 4 h 9"/>
                <a:gd name="T48" fmla="*/ 8 w 40"/>
                <a:gd name="T49" fmla="*/ 4 h 9"/>
                <a:gd name="T50" fmla="*/ 11 w 40"/>
                <a:gd name="T51" fmla="*/ 3 h 9"/>
                <a:gd name="T52" fmla="*/ 14 w 40"/>
                <a:gd name="T53" fmla="*/ 4 h 9"/>
                <a:gd name="T54" fmla="*/ 20 w 40"/>
                <a:gd name="T55" fmla="*/ 3 h 9"/>
                <a:gd name="T56" fmla="*/ 21 w 40"/>
                <a:gd name="T57" fmla="*/ 4 h 9"/>
                <a:gd name="T58" fmla="*/ 22 w 40"/>
                <a:gd name="T59" fmla="*/ 3 h 9"/>
                <a:gd name="T60" fmla="*/ 30 w 40"/>
                <a:gd name="T61" fmla="*/ 3 h 9"/>
                <a:gd name="T62" fmla="*/ 33 w 40"/>
                <a:gd name="T63" fmla="*/ 3 h 9"/>
                <a:gd name="T64" fmla="*/ 34 w 40"/>
                <a:gd name="T65" fmla="*/ 4 h 9"/>
                <a:gd name="T66" fmla="*/ 38 w 40"/>
                <a:gd name="T67" fmla="*/ 3 h 9"/>
                <a:gd name="T68" fmla="*/ 38 w 40"/>
                <a:gd name="T69" fmla="*/ 4 h 9"/>
                <a:gd name="T70" fmla="*/ 38 w 40"/>
                <a:gd name="T71" fmla="*/ 5 h 9"/>
                <a:gd name="T72" fmla="*/ 35 w 40"/>
                <a:gd name="T73" fmla="*/ 6 h 9"/>
                <a:gd name="T74" fmla="*/ 30 w 40"/>
                <a:gd name="T75" fmla="*/ 6 h 9"/>
                <a:gd name="T76" fmla="*/ 29 w 40"/>
                <a:gd name="T77" fmla="*/ 6 h 9"/>
                <a:gd name="T78" fmla="*/ 26 w 40"/>
                <a:gd name="T79" fmla="*/ 6 h 9"/>
                <a:gd name="T80" fmla="*/ 23 w 40"/>
                <a:gd name="T81" fmla="*/ 5 h 9"/>
                <a:gd name="T82" fmla="*/ 21 w 40"/>
                <a:gd name="T83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9">
                  <a:moveTo>
                    <a:pt x="19" y="6"/>
                  </a:moveTo>
                  <a:cubicBezTo>
                    <a:pt x="19" y="5"/>
                    <a:pt x="19" y="5"/>
                    <a:pt x="19" y="5"/>
                  </a:cubicBezTo>
                  <a:cubicBezTo>
                    <a:pt x="19" y="6"/>
                    <a:pt x="18" y="5"/>
                    <a:pt x="17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6" y="5"/>
                    <a:pt x="14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7"/>
                    <a:pt x="12" y="7"/>
                  </a:cubicBezTo>
                  <a:cubicBezTo>
                    <a:pt x="12" y="7"/>
                    <a:pt x="12" y="6"/>
                    <a:pt x="12" y="6"/>
                  </a:cubicBezTo>
                  <a:cubicBezTo>
                    <a:pt x="12" y="6"/>
                    <a:pt x="11" y="7"/>
                    <a:pt x="11" y="6"/>
                  </a:cubicBezTo>
                  <a:cubicBezTo>
                    <a:pt x="11" y="6"/>
                    <a:pt x="11" y="7"/>
                    <a:pt x="11" y="7"/>
                  </a:cubicBezTo>
                  <a:cubicBezTo>
                    <a:pt x="9" y="7"/>
                    <a:pt x="8" y="7"/>
                    <a:pt x="7" y="8"/>
                  </a:cubicBezTo>
                  <a:cubicBezTo>
                    <a:pt x="7" y="8"/>
                    <a:pt x="6" y="7"/>
                    <a:pt x="7" y="7"/>
                  </a:cubicBezTo>
                  <a:cubicBezTo>
                    <a:pt x="5" y="8"/>
                    <a:pt x="4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4" y="8"/>
                    <a:pt x="4" y="8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9"/>
                    <a:pt x="4" y="8"/>
                    <a:pt x="4" y="8"/>
                  </a:cubicBezTo>
                  <a:cubicBezTo>
                    <a:pt x="4" y="8"/>
                    <a:pt x="4" y="9"/>
                    <a:pt x="4" y="9"/>
                  </a:cubicBezTo>
                  <a:cubicBezTo>
                    <a:pt x="5" y="8"/>
                    <a:pt x="5" y="9"/>
                    <a:pt x="6" y="8"/>
                  </a:cubicBezTo>
                  <a:cubicBezTo>
                    <a:pt x="6" y="9"/>
                    <a:pt x="6" y="8"/>
                    <a:pt x="7" y="9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9" y="8"/>
                    <a:pt x="11" y="8"/>
                    <a:pt x="13" y="8"/>
                  </a:cubicBezTo>
                  <a:cubicBezTo>
                    <a:pt x="14" y="6"/>
                    <a:pt x="15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7"/>
                    <a:pt x="17" y="7"/>
                    <a:pt x="17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20" y="8"/>
                    <a:pt x="23" y="7"/>
                    <a:pt x="25" y="8"/>
                  </a:cubicBezTo>
                  <a:cubicBezTo>
                    <a:pt x="28" y="8"/>
                    <a:pt x="31" y="9"/>
                    <a:pt x="34" y="7"/>
                  </a:cubicBezTo>
                  <a:cubicBezTo>
                    <a:pt x="34" y="7"/>
                    <a:pt x="34" y="7"/>
                    <a:pt x="33" y="7"/>
                  </a:cubicBezTo>
                  <a:cubicBezTo>
                    <a:pt x="34" y="7"/>
                    <a:pt x="35" y="8"/>
                    <a:pt x="36" y="7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37" y="7"/>
                    <a:pt x="38" y="7"/>
                    <a:pt x="40" y="7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4"/>
                    <a:pt x="39" y="4"/>
                    <a:pt x="39" y="3"/>
                  </a:cubicBezTo>
                  <a:cubicBezTo>
                    <a:pt x="39" y="2"/>
                    <a:pt x="39" y="2"/>
                    <a:pt x="39" y="1"/>
                  </a:cubicBezTo>
                  <a:cubicBezTo>
                    <a:pt x="38" y="1"/>
                    <a:pt x="37" y="1"/>
                    <a:pt x="36" y="1"/>
                  </a:cubicBezTo>
                  <a:cubicBezTo>
                    <a:pt x="35" y="1"/>
                    <a:pt x="34" y="2"/>
                    <a:pt x="33" y="2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1" y="2"/>
                    <a:pt x="29" y="1"/>
                    <a:pt x="27" y="1"/>
                  </a:cubicBezTo>
                  <a:cubicBezTo>
                    <a:pt x="25" y="0"/>
                    <a:pt x="23" y="3"/>
                    <a:pt x="21" y="2"/>
                  </a:cubicBezTo>
                  <a:cubicBezTo>
                    <a:pt x="20" y="1"/>
                    <a:pt x="18" y="3"/>
                    <a:pt x="17" y="2"/>
                  </a:cubicBezTo>
                  <a:cubicBezTo>
                    <a:pt x="15" y="0"/>
                    <a:pt x="13" y="1"/>
                    <a:pt x="10" y="2"/>
                  </a:cubicBezTo>
                  <a:cubicBezTo>
                    <a:pt x="8" y="2"/>
                    <a:pt x="6" y="3"/>
                    <a:pt x="4" y="2"/>
                  </a:cubicBezTo>
                  <a:cubicBezTo>
                    <a:pt x="3" y="3"/>
                    <a:pt x="3" y="2"/>
                    <a:pt x="1" y="2"/>
                  </a:cubicBezTo>
                  <a:cubicBezTo>
                    <a:pt x="1" y="2"/>
                    <a:pt x="1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4"/>
                    <a:pt x="2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3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2" y="5"/>
                    <a:pt x="2" y="5"/>
                  </a:cubicBezTo>
                  <a:cubicBezTo>
                    <a:pt x="2" y="5"/>
                    <a:pt x="3" y="5"/>
                    <a:pt x="2" y="5"/>
                  </a:cubicBezTo>
                  <a:cubicBezTo>
                    <a:pt x="1" y="5"/>
                    <a:pt x="3" y="6"/>
                    <a:pt x="1" y="6"/>
                  </a:cubicBezTo>
                  <a:cubicBezTo>
                    <a:pt x="1" y="6"/>
                    <a:pt x="0" y="6"/>
                    <a:pt x="0" y="6"/>
                  </a:cubicBezTo>
                  <a:cubicBezTo>
                    <a:pt x="0" y="6"/>
                    <a:pt x="0" y="6"/>
                    <a:pt x="1" y="6"/>
                  </a:cubicBezTo>
                  <a:cubicBezTo>
                    <a:pt x="1" y="6"/>
                    <a:pt x="2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3" y="6"/>
                    <a:pt x="2" y="6"/>
                    <a:pt x="3" y="6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3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5"/>
                    <a:pt x="3" y="4"/>
                    <a:pt x="4" y="5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5"/>
                    <a:pt x="4" y="3"/>
                    <a:pt x="5" y="4"/>
                  </a:cubicBezTo>
                  <a:cubicBezTo>
                    <a:pt x="4" y="3"/>
                    <a:pt x="5" y="5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6" y="5"/>
                    <a:pt x="7" y="5"/>
                  </a:cubicBezTo>
                  <a:cubicBezTo>
                    <a:pt x="7" y="4"/>
                    <a:pt x="8" y="5"/>
                    <a:pt x="8" y="4"/>
                  </a:cubicBezTo>
                  <a:cubicBezTo>
                    <a:pt x="9" y="4"/>
                    <a:pt x="9" y="5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1" y="4"/>
                    <a:pt x="11" y="3"/>
                  </a:cubicBezTo>
                  <a:cubicBezTo>
                    <a:pt x="12" y="5"/>
                    <a:pt x="12" y="4"/>
                    <a:pt x="12" y="5"/>
                  </a:cubicBezTo>
                  <a:cubicBezTo>
                    <a:pt x="12" y="4"/>
                    <a:pt x="13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6" y="3"/>
                    <a:pt x="18" y="3"/>
                    <a:pt x="20" y="4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4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1" y="3"/>
                    <a:pt x="21" y="3"/>
                    <a:pt x="21" y="4"/>
                  </a:cubicBezTo>
                  <a:cubicBezTo>
                    <a:pt x="21" y="3"/>
                    <a:pt x="22" y="4"/>
                    <a:pt x="22" y="4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5" y="4"/>
                    <a:pt x="28" y="3"/>
                    <a:pt x="31" y="3"/>
                  </a:cubicBezTo>
                  <a:cubicBezTo>
                    <a:pt x="30" y="3"/>
                    <a:pt x="30" y="3"/>
                    <a:pt x="30" y="3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32" y="4"/>
                    <a:pt x="32" y="3"/>
                    <a:pt x="33" y="3"/>
                  </a:cubicBezTo>
                  <a:cubicBezTo>
                    <a:pt x="33" y="3"/>
                    <a:pt x="33" y="3"/>
                    <a:pt x="33" y="4"/>
                  </a:cubicBezTo>
                  <a:cubicBezTo>
                    <a:pt x="33" y="3"/>
                    <a:pt x="34" y="4"/>
                    <a:pt x="34" y="3"/>
                  </a:cubicBezTo>
                  <a:cubicBezTo>
                    <a:pt x="34" y="3"/>
                    <a:pt x="34" y="3"/>
                    <a:pt x="34" y="4"/>
                  </a:cubicBezTo>
                  <a:cubicBezTo>
                    <a:pt x="35" y="3"/>
                    <a:pt x="35" y="3"/>
                    <a:pt x="36" y="3"/>
                  </a:cubicBezTo>
                  <a:cubicBezTo>
                    <a:pt x="36" y="3"/>
                    <a:pt x="37" y="3"/>
                    <a:pt x="37" y="3"/>
                  </a:cubicBezTo>
                  <a:cubicBezTo>
                    <a:pt x="37" y="3"/>
                    <a:pt x="37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3"/>
                    <a:pt x="38" y="3"/>
                  </a:cubicBezTo>
                  <a:cubicBezTo>
                    <a:pt x="38" y="4"/>
                    <a:pt x="38" y="5"/>
                    <a:pt x="38" y="5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8" y="5"/>
                    <a:pt x="38" y="5"/>
                    <a:pt x="39" y="6"/>
                  </a:cubicBezTo>
                  <a:cubicBezTo>
                    <a:pt x="38" y="6"/>
                    <a:pt x="37" y="6"/>
                    <a:pt x="37" y="6"/>
                  </a:cubicBezTo>
                  <a:cubicBezTo>
                    <a:pt x="36" y="6"/>
                    <a:pt x="36" y="6"/>
                    <a:pt x="35" y="6"/>
                  </a:cubicBezTo>
                  <a:cubicBezTo>
                    <a:pt x="34" y="6"/>
                    <a:pt x="34" y="6"/>
                    <a:pt x="33" y="6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2" y="7"/>
                    <a:pt x="31" y="4"/>
                    <a:pt x="30" y="6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0" y="6"/>
                    <a:pt x="29" y="5"/>
                    <a:pt x="29" y="6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8" y="7"/>
                    <a:pt x="28" y="5"/>
                    <a:pt x="27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5" y="5"/>
                    <a:pt x="24" y="6"/>
                    <a:pt x="23" y="6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6"/>
                    <a:pt x="22" y="5"/>
                    <a:pt x="22" y="6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0" y="6"/>
                    <a:pt x="19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3" name="Freeform 684"/>
            <p:cNvSpPr/>
            <p:nvPr/>
          </p:nvSpPr>
          <p:spPr bwMode="auto">
            <a:xfrm>
              <a:off x="1192212" y="17145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4" name="Freeform 685"/>
            <p:cNvSpPr/>
            <p:nvPr/>
          </p:nvSpPr>
          <p:spPr bwMode="auto">
            <a:xfrm>
              <a:off x="1130300" y="17081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5" name="Freeform 686"/>
            <p:cNvSpPr/>
            <p:nvPr/>
          </p:nvSpPr>
          <p:spPr bwMode="auto">
            <a:xfrm>
              <a:off x="544512" y="1708150"/>
              <a:ext cx="7937" cy="0"/>
            </a:xfrm>
            <a:custGeom>
              <a:avLst/>
              <a:gdLst>
                <a:gd name="T0" fmla="*/ 0 w 5"/>
                <a:gd name="T1" fmla="*/ 0 w 5"/>
                <a:gd name="T2" fmla="*/ 5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6" name="Freeform 687"/>
            <p:cNvSpPr/>
            <p:nvPr/>
          </p:nvSpPr>
          <p:spPr bwMode="auto">
            <a:xfrm>
              <a:off x="544512" y="1714500"/>
              <a:ext cx="15875" cy="7938"/>
            </a:xfrm>
            <a:custGeom>
              <a:avLst/>
              <a:gdLst>
                <a:gd name="T0" fmla="*/ 1 w 2"/>
                <a:gd name="T1" fmla="*/ 1 h 1"/>
                <a:gd name="T2" fmla="*/ 1 w 2"/>
                <a:gd name="T3" fmla="*/ 1 h 1"/>
                <a:gd name="T4" fmla="*/ 0 w 2"/>
                <a:gd name="T5" fmla="*/ 0 h 1"/>
                <a:gd name="T6" fmla="*/ 1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7" name="Freeform 688"/>
            <p:cNvSpPr/>
            <p:nvPr/>
          </p:nvSpPr>
          <p:spPr bwMode="auto">
            <a:xfrm>
              <a:off x="552450" y="1730375"/>
              <a:ext cx="7937" cy="7938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  <a:cubicBezTo>
                    <a:pt x="0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8" name="Freeform 689"/>
            <p:cNvSpPr/>
            <p:nvPr/>
          </p:nvSpPr>
          <p:spPr bwMode="auto">
            <a:xfrm>
              <a:off x="628650" y="17684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9" name="Freeform 690"/>
            <p:cNvSpPr/>
            <p:nvPr/>
          </p:nvSpPr>
          <p:spPr bwMode="auto">
            <a:xfrm>
              <a:off x="544512" y="1624013"/>
              <a:ext cx="403225" cy="288925"/>
            </a:xfrm>
            <a:custGeom>
              <a:avLst/>
              <a:gdLst>
                <a:gd name="T0" fmla="*/ 9 w 53"/>
                <a:gd name="T1" fmla="*/ 14 h 38"/>
                <a:gd name="T2" fmla="*/ 9 w 53"/>
                <a:gd name="T3" fmla="*/ 31 h 38"/>
                <a:gd name="T4" fmla="*/ 9 w 53"/>
                <a:gd name="T5" fmla="*/ 34 h 38"/>
                <a:gd name="T6" fmla="*/ 9 w 53"/>
                <a:gd name="T7" fmla="*/ 37 h 38"/>
                <a:gd name="T8" fmla="*/ 2 w 53"/>
                <a:gd name="T9" fmla="*/ 27 h 38"/>
                <a:gd name="T10" fmla="*/ 1 w 53"/>
                <a:gd name="T11" fmla="*/ 19 h 38"/>
                <a:gd name="T12" fmla="*/ 0 w 53"/>
                <a:gd name="T13" fmla="*/ 20 h 38"/>
                <a:gd name="T14" fmla="*/ 1 w 53"/>
                <a:gd name="T15" fmla="*/ 29 h 38"/>
                <a:gd name="T16" fmla="*/ 11 w 53"/>
                <a:gd name="T17" fmla="*/ 38 h 38"/>
                <a:gd name="T18" fmla="*/ 11 w 53"/>
                <a:gd name="T19" fmla="*/ 19 h 38"/>
                <a:gd name="T20" fmla="*/ 18 w 53"/>
                <a:gd name="T21" fmla="*/ 7 h 38"/>
                <a:gd name="T22" fmla="*/ 23 w 53"/>
                <a:gd name="T23" fmla="*/ 27 h 38"/>
                <a:gd name="T24" fmla="*/ 32 w 53"/>
                <a:gd name="T25" fmla="*/ 38 h 38"/>
                <a:gd name="T26" fmla="*/ 32 w 53"/>
                <a:gd name="T27" fmla="*/ 25 h 38"/>
                <a:gd name="T28" fmla="*/ 35 w 53"/>
                <a:gd name="T29" fmla="*/ 7 h 38"/>
                <a:gd name="T30" fmla="*/ 46 w 53"/>
                <a:gd name="T31" fmla="*/ 23 h 38"/>
                <a:gd name="T32" fmla="*/ 46 w 53"/>
                <a:gd name="T33" fmla="*/ 37 h 38"/>
                <a:gd name="T34" fmla="*/ 53 w 53"/>
                <a:gd name="T35" fmla="*/ 34 h 38"/>
                <a:gd name="T36" fmla="*/ 52 w 53"/>
                <a:gd name="T37" fmla="*/ 15 h 38"/>
                <a:gd name="T38" fmla="*/ 43 w 53"/>
                <a:gd name="T39" fmla="*/ 0 h 38"/>
                <a:gd name="T40" fmla="*/ 30 w 53"/>
                <a:gd name="T41" fmla="*/ 7 h 38"/>
                <a:gd name="T42" fmla="*/ 29 w 53"/>
                <a:gd name="T43" fmla="*/ 7 h 38"/>
                <a:gd name="T44" fmla="*/ 9 w 53"/>
                <a:gd name="T45" fmla="*/ 6 h 38"/>
                <a:gd name="T46" fmla="*/ 9 w 53"/>
                <a:gd name="T47" fmla="*/ 8 h 38"/>
                <a:gd name="T48" fmla="*/ 8 w 53"/>
                <a:gd name="T49" fmla="*/ 7 h 38"/>
                <a:gd name="T50" fmla="*/ 4 w 53"/>
                <a:gd name="T51" fmla="*/ 1 h 38"/>
                <a:gd name="T52" fmla="*/ 2 w 53"/>
                <a:gd name="T53" fmla="*/ 1 h 38"/>
                <a:gd name="T54" fmla="*/ 2 w 53"/>
                <a:gd name="T55" fmla="*/ 4 h 38"/>
                <a:gd name="T56" fmla="*/ 3 w 53"/>
                <a:gd name="T57" fmla="*/ 7 h 38"/>
                <a:gd name="T58" fmla="*/ 1 w 53"/>
                <a:gd name="T59" fmla="*/ 9 h 38"/>
                <a:gd name="T60" fmla="*/ 3 w 53"/>
                <a:gd name="T61" fmla="*/ 11 h 38"/>
                <a:gd name="T62" fmla="*/ 5 w 53"/>
                <a:gd name="T63" fmla="*/ 8 h 38"/>
                <a:gd name="T64" fmla="*/ 5 w 53"/>
                <a:gd name="T65" fmla="*/ 5 h 38"/>
                <a:gd name="T66" fmla="*/ 6 w 53"/>
                <a:gd name="T67" fmla="*/ 3 h 38"/>
                <a:gd name="T68" fmla="*/ 6 w 53"/>
                <a:gd name="T69" fmla="*/ 4 h 38"/>
                <a:gd name="T70" fmla="*/ 6 w 53"/>
                <a:gd name="T71" fmla="*/ 5 h 38"/>
                <a:gd name="T72" fmla="*/ 8 w 53"/>
                <a:gd name="T73" fmla="*/ 9 h 38"/>
                <a:gd name="T74" fmla="*/ 11 w 53"/>
                <a:gd name="T75" fmla="*/ 8 h 38"/>
                <a:gd name="T76" fmla="*/ 13 w 53"/>
                <a:gd name="T77" fmla="*/ 6 h 38"/>
                <a:gd name="T78" fmla="*/ 22 w 53"/>
                <a:gd name="T79" fmla="*/ 3 h 38"/>
                <a:gd name="T80" fmla="*/ 26 w 53"/>
                <a:gd name="T81" fmla="*/ 6 h 38"/>
                <a:gd name="T82" fmla="*/ 29 w 53"/>
                <a:gd name="T83" fmla="*/ 10 h 38"/>
                <a:gd name="T84" fmla="*/ 33 w 53"/>
                <a:gd name="T85" fmla="*/ 7 h 38"/>
                <a:gd name="T86" fmla="*/ 35 w 53"/>
                <a:gd name="T87" fmla="*/ 5 h 38"/>
                <a:gd name="T88" fmla="*/ 46 w 53"/>
                <a:gd name="T89" fmla="*/ 4 h 38"/>
                <a:gd name="T90" fmla="*/ 51 w 53"/>
                <a:gd name="T91" fmla="*/ 12 h 38"/>
                <a:gd name="T92" fmla="*/ 51 w 53"/>
                <a:gd name="T93" fmla="*/ 15 h 38"/>
                <a:gd name="T94" fmla="*/ 51 w 53"/>
                <a:gd name="T95" fmla="*/ 19 h 38"/>
                <a:gd name="T96" fmla="*/ 51 w 53"/>
                <a:gd name="T97" fmla="*/ 35 h 38"/>
                <a:gd name="T98" fmla="*/ 48 w 53"/>
                <a:gd name="T99" fmla="*/ 31 h 38"/>
                <a:gd name="T100" fmla="*/ 48 w 53"/>
                <a:gd name="T101" fmla="*/ 30 h 38"/>
                <a:gd name="T102" fmla="*/ 47 w 53"/>
                <a:gd name="T103" fmla="*/ 19 h 38"/>
                <a:gd name="T104" fmla="*/ 42 w 53"/>
                <a:gd name="T105" fmla="*/ 5 h 38"/>
                <a:gd name="T106" fmla="*/ 31 w 53"/>
                <a:gd name="T107" fmla="*/ 11 h 38"/>
                <a:gd name="T108" fmla="*/ 31 w 53"/>
                <a:gd name="T109" fmla="*/ 34 h 38"/>
                <a:gd name="T110" fmla="*/ 25 w 53"/>
                <a:gd name="T111" fmla="*/ 36 h 38"/>
                <a:gd name="T112" fmla="*/ 24 w 53"/>
                <a:gd name="T113" fmla="*/ 30 h 38"/>
                <a:gd name="T114" fmla="*/ 25 w 53"/>
                <a:gd name="T115" fmla="*/ 21 h 38"/>
                <a:gd name="T116" fmla="*/ 24 w 53"/>
                <a:gd name="T117" fmla="*/ 10 h 38"/>
                <a:gd name="T118" fmla="*/ 20 w 53"/>
                <a:gd name="T119" fmla="*/ 6 h 38"/>
                <a:gd name="T120" fmla="*/ 19 w 53"/>
                <a:gd name="T121" fmla="*/ 5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3" h="38">
                  <a:moveTo>
                    <a:pt x="12" y="8"/>
                  </a:moveTo>
                  <a:cubicBezTo>
                    <a:pt x="12" y="7"/>
                    <a:pt x="12" y="7"/>
                    <a:pt x="12" y="7"/>
                  </a:cubicBezTo>
                  <a:cubicBezTo>
                    <a:pt x="11" y="9"/>
                    <a:pt x="9" y="11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8" y="20"/>
                    <a:pt x="9" y="25"/>
                    <a:pt x="9" y="31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9" y="31"/>
                    <a:pt x="10" y="32"/>
                    <a:pt x="10" y="32"/>
                  </a:cubicBezTo>
                  <a:cubicBezTo>
                    <a:pt x="10" y="32"/>
                    <a:pt x="9" y="32"/>
                    <a:pt x="9" y="32"/>
                  </a:cubicBezTo>
                  <a:cubicBezTo>
                    <a:pt x="9" y="33"/>
                    <a:pt x="9" y="33"/>
                    <a:pt x="9" y="34"/>
                  </a:cubicBezTo>
                  <a:cubicBezTo>
                    <a:pt x="9" y="35"/>
                    <a:pt x="10" y="36"/>
                    <a:pt x="9" y="36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9" y="36"/>
                    <a:pt x="9" y="37"/>
                    <a:pt x="9" y="37"/>
                  </a:cubicBezTo>
                  <a:cubicBezTo>
                    <a:pt x="7" y="37"/>
                    <a:pt x="4" y="37"/>
                    <a:pt x="2" y="37"/>
                  </a:cubicBezTo>
                  <a:cubicBezTo>
                    <a:pt x="2" y="33"/>
                    <a:pt x="2" y="31"/>
                    <a:pt x="1" y="28"/>
                  </a:cubicBezTo>
                  <a:cubicBezTo>
                    <a:pt x="1" y="27"/>
                    <a:pt x="2" y="27"/>
                    <a:pt x="2" y="27"/>
                  </a:cubicBezTo>
                  <a:cubicBezTo>
                    <a:pt x="1" y="23"/>
                    <a:pt x="1" y="19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6"/>
                    <a:pt x="1" y="17"/>
                    <a:pt x="1" y="19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0" y="19"/>
                    <a:pt x="1" y="19"/>
                    <a:pt x="1" y="19"/>
                  </a:cubicBezTo>
                  <a:cubicBezTo>
                    <a:pt x="1" y="20"/>
                    <a:pt x="1" y="19"/>
                    <a:pt x="0" y="20"/>
                  </a:cubicBezTo>
                  <a:cubicBezTo>
                    <a:pt x="1" y="21"/>
                    <a:pt x="0" y="23"/>
                    <a:pt x="1" y="25"/>
                  </a:cubicBezTo>
                  <a:cubicBezTo>
                    <a:pt x="0" y="26"/>
                    <a:pt x="1" y="27"/>
                    <a:pt x="0" y="28"/>
                  </a:cubicBezTo>
                  <a:cubicBezTo>
                    <a:pt x="1" y="28"/>
                    <a:pt x="1" y="29"/>
                    <a:pt x="1" y="29"/>
                  </a:cubicBezTo>
                  <a:cubicBezTo>
                    <a:pt x="1" y="30"/>
                    <a:pt x="1" y="31"/>
                    <a:pt x="1" y="33"/>
                  </a:cubicBezTo>
                  <a:cubicBezTo>
                    <a:pt x="1" y="34"/>
                    <a:pt x="1" y="36"/>
                    <a:pt x="1" y="38"/>
                  </a:cubicBezTo>
                  <a:cubicBezTo>
                    <a:pt x="4" y="38"/>
                    <a:pt x="8" y="38"/>
                    <a:pt x="11" y="38"/>
                  </a:cubicBezTo>
                  <a:cubicBezTo>
                    <a:pt x="11" y="35"/>
                    <a:pt x="11" y="32"/>
                    <a:pt x="11" y="30"/>
                  </a:cubicBezTo>
                  <a:cubicBezTo>
                    <a:pt x="9" y="27"/>
                    <a:pt x="11" y="23"/>
                    <a:pt x="11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8"/>
                    <a:pt x="10" y="16"/>
                    <a:pt x="10" y="15"/>
                  </a:cubicBezTo>
                  <a:cubicBezTo>
                    <a:pt x="10" y="15"/>
                    <a:pt x="10" y="14"/>
                    <a:pt x="10" y="14"/>
                  </a:cubicBezTo>
                  <a:cubicBezTo>
                    <a:pt x="11" y="10"/>
                    <a:pt x="15" y="7"/>
                    <a:pt x="18" y="7"/>
                  </a:cubicBezTo>
                  <a:cubicBezTo>
                    <a:pt x="20" y="8"/>
                    <a:pt x="22" y="9"/>
                    <a:pt x="22" y="11"/>
                  </a:cubicBezTo>
                  <a:cubicBezTo>
                    <a:pt x="23" y="12"/>
                    <a:pt x="23" y="14"/>
                    <a:pt x="23" y="17"/>
                  </a:cubicBezTo>
                  <a:cubicBezTo>
                    <a:pt x="23" y="20"/>
                    <a:pt x="23" y="23"/>
                    <a:pt x="23" y="27"/>
                  </a:cubicBezTo>
                  <a:cubicBezTo>
                    <a:pt x="23" y="28"/>
                    <a:pt x="23" y="30"/>
                    <a:pt x="23" y="31"/>
                  </a:cubicBezTo>
                  <a:cubicBezTo>
                    <a:pt x="23" y="34"/>
                    <a:pt x="23" y="36"/>
                    <a:pt x="23" y="38"/>
                  </a:cubicBezTo>
                  <a:cubicBezTo>
                    <a:pt x="26" y="38"/>
                    <a:pt x="29" y="38"/>
                    <a:pt x="32" y="38"/>
                  </a:cubicBezTo>
                  <a:cubicBezTo>
                    <a:pt x="32" y="36"/>
                    <a:pt x="32" y="35"/>
                    <a:pt x="32" y="33"/>
                  </a:cubicBezTo>
                  <a:cubicBezTo>
                    <a:pt x="32" y="33"/>
                    <a:pt x="32" y="33"/>
                    <a:pt x="32" y="34"/>
                  </a:cubicBezTo>
                  <a:cubicBezTo>
                    <a:pt x="32" y="31"/>
                    <a:pt x="32" y="28"/>
                    <a:pt x="32" y="25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2" y="22"/>
                    <a:pt x="32" y="19"/>
                    <a:pt x="32" y="15"/>
                  </a:cubicBezTo>
                  <a:cubicBezTo>
                    <a:pt x="32" y="12"/>
                    <a:pt x="33" y="9"/>
                    <a:pt x="35" y="7"/>
                  </a:cubicBezTo>
                  <a:cubicBezTo>
                    <a:pt x="37" y="6"/>
                    <a:pt x="39" y="6"/>
                    <a:pt x="41" y="7"/>
                  </a:cubicBezTo>
                  <a:cubicBezTo>
                    <a:pt x="43" y="7"/>
                    <a:pt x="44" y="9"/>
                    <a:pt x="45" y="11"/>
                  </a:cubicBezTo>
                  <a:cubicBezTo>
                    <a:pt x="46" y="14"/>
                    <a:pt x="46" y="19"/>
                    <a:pt x="46" y="23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6" y="25"/>
                    <a:pt x="46" y="27"/>
                    <a:pt x="46" y="30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8" y="37"/>
                    <a:pt x="51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6"/>
                    <a:pt x="53" y="35"/>
                    <a:pt x="53" y="34"/>
                  </a:cubicBezTo>
                  <a:cubicBezTo>
                    <a:pt x="53" y="33"/>
                    <a:pt x="53" y="32"/>
                    <a:pt x="53" y="31"/>
                  </a:cubicBezTo>
                  <a:cubicBezTo>
                    <a:pt x="53" y="29"/>
                    <a:pt x="53" y="28"/>
                    <a:pt x="53" y="26"/>
                  </a:cubicBezTo>
                  <a:cubicBezTo>
                    <a:pt x="52" y="22"/>
                    <a:pt x="52" y="19"/>
                    <a:pt x="52" y="15"/>
                  </a:cubicBezTo>
                  <a:cubicBezTo>
                    <a:pt x="53" y="13"/>
                    <a:pt x="52" y="11"/>
                    <a:pt x="51" y="9"/>
                  </a:cubicBezTo>
                  <a:cubicBezTo>
                    <a:pt x="50" y="6"/>
                    <a:pt x="49" y="5"/>
                    <a:pt x="48" y="3"/>
                  </a:cubicBezTo>
                  <a:cubicBezTo>
                    <a:pt x="46" y="2"/>
                    <a:pt x="45" y="0"/>
                    <a:pt x="43" y="0"/>
                  </a:cubicBezTo>
                  <a:cubicBezTo>
                    <a:pt x="40" y="0"/>
                    <a:pt x="38" y="0"/>
                    <a:pt x="36" y="1"/>
                  </a:cubicBezTo>
                  <a:cubicBezTo>
                    <a:pt x="34" y="1"/>
                    <a:pt x="33" y="3"/>
                    <a:pt x="32" y="4"/>
                  </a:cubicBezTo>
                  <a:cubicBezTo>
                    <a:pt x="31" y="5"/>
                    <a:pt x="31" y="6"/>
                    <a:pt x="30" y="7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30" y="8"/>
                    <a:pt x="29" y="8"/>
                    <a:pt x="29" y="8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28" y="7"/>
                    <a:pt x="28" y="6"/>
                    <a:pt x="28" y="6"/>
                  </a:cubicBezTo>
                  <a:cubicBezTo>
                    <a:pt x="26" y="2"/>
                    <a:pt x="22" y="1"/>
                    <a:pt x="19" y="1"/>
                  </a:cubicBezTo>
                  <a:cubicBezTo>
                    <a:pt x="15" y="2"/>
                    <a:pt x="12" y="4"/>
                    <a:pt x="9" y="6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6"/>
                    <a:pt x="8" y="5"/>
                    <a:pt x="8" y="4"/>
                  </a:cubicBezTo>
                  <a:cubicBezTo>
                    <a:pt x="8" y="3"/>
                    <a:pt x="8" y="2"/>
                    <a:pt x="8" y="1"/>
                  </a:cubicBezTo>
                  <a:cubicBezTo>
                    <a:pt x="7" y="1"/>
                    <a:pt x="5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3"/>
                    <a:pt x="3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4" y="5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4" y="7"/>
                    <a:pt x="3" y="6"/>
                    <a:pt x="3" y="7"/>
                  </a:cubicBezTo>
                  <a:cubicBezTo>
                    <a:pt x="3" y="7"/>
                    <a:pt x="4" y="7"/>
                    <a:pt x="3" y="7"/>
                  </a:cubicBezTo>
                  <a:cubicBezTo>
                    <a:pt x="2" y="8"/>
                    <a:pt x="4" y="10"/>
                    <a:pt x="2" y="10"/>
                  </a:cubicBezTo>
                  <a:cubicBezTo>
                    <a:pt x="2" y="9"/>
                    <a:pt x="2" y="10"/>
                    <a:pt x="1" y="9"/>
                  </a:cubicBezTo>
                  <a:cubicBezTo>
                    <a:pt x="1" y="10"/>
                    <a:pt x="1" y="11"/>
                    <a:pt x="2" y="11"/>
                  </a:cubicBezTo>
                  <a:cubicBezTo>
                    <a:pt x="3" y="11"/>
                    <a:pt x="3" y="12"/>
                    <a:pt x="4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9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4" y="7"/>
                    <a:pt x="5" y="7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6" y="6"/>
                    <a:pt x="4" y="5"/>
                    <a:pt x="5" y="5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4" y="3"/>
                    <a:pt x="5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4"/>
                    <a:pt x="6" y="4"/>
                  </a:cubicBezTo>
                  <a:cubicBezTo>
                    <a:pt x="6" y="4"/>
                    <a:pt x="6" y="4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5" y="6"/>
                    <a:pt x="6" y="7"/>
                    <a:pt x="6" y="7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0" y="7"/>
                    <a:pt x="13" y="7"/>
                    <a:pt x="12" y="5"/>
                  </a:cubicBezTo>
                  <a:cubicBezTo>
                    <a:pt x="12" y="5"/>
                    <a:pt x="13" y="6"/>
                    <a:pt x="13" y="6"/>
                  </a:cubicBezTo>
                  <a:cubicBezTo>
                    <a:pt x="14" y="4"/>
                    <a:pt x="16" y="4"/>
                    <a:pt x="18" y="4"/>
                  </a:cubicBezTo>
                  <a:cubicBezTo>
                    <a:pt x="18" y="3"/>
                    <a:pt x="19" y="3"/>
                    <a:pt x="20" y="3"/>
                  </a:cubicBezTo>
                  <a:cubicBezTo>
                    <a:pt x="21" y="3"/>
                    <a:pt x="22" y="4"/>
                    <a:pt x="22" y="3"/>
                  </a:cubicBezTo>
                  <a:cubicBezTo>
                    <a:pt x="23" y="4"/>
                    <a:pt x="24" y="5"/>
                    <a:pt x="25" y="6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5" y="6"/>
                    <a:pt x="26" y="6"/>
                    <a:pt x="26" y="6"/>
                  </a:cubicBezTo>
                  <a:cubicBezTo>
                    <a:pt x="26" y="6"/>
                    <a:pt x="26" y="7"/>
                    <a:pt x="26" y="7"/>
                  </a:cubicBezTo>
                  <a:cubicBezTo>
                    <a:pt x="27" y="8"/>
                    <a:pt x="27" y="9"/>
                    <a:pt x="28" y="10"/>
                  </a:cubicBezTo>
                  <a:cubicBezTo>
                    <a:pt x="28" y="10"/>
                    <a:pt x="29" y="10"/>
                    <a:pt x="29" y="10"/>
                  </a:cubicBezTo>
                  <a:cubicBezTo>
                    <a:pt x="30" y="10"/>
                    <a:pt x="30" y="9"/>
                    <a:pt x="30" y="9"/>
                  </a:cubicBezTo>
                  <a:cubicBezTo>
                    <a:pt x="31" y="9"/>
                    <a:pt x="31" y="10"/>
                    <a:pt x="32" y="9"/>
                  </a:cubicBezTo>
                  <a:cubicBezTo>
                    <a:pt x="32" y="9"/>
                    <a:pt x="33" y="8"/>
                    <a:pt x="33" y="7"/>
                  </a:cubicBezTo>
                  <a:cubicBezTo>
                    <a:pt x="33" y="7"/>
                    <a:pt x="34" y="7"/>
                    <a:pt x="34" y="6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4" y="6"/>
                    <a:pt x="35" y="5"/>
                    <a:pt x="35" y="5"/>
                  </a:cubicBezTo>
                  <a:cubicBezTo>
                    <a:pt x="36" y="4"/>
                    <a:pt x="36" y="4"/>
                    <a:pt x="37" y="3"/>
                  </a:cubicBezTo>
                  <a:cubicBezTo>
                    <a:pt x="37" y="4"/>
                    <a:pt x="38" y="3"/>
                    <a:pt x="38" y="4"/>
                  </a:cubicBezTo>
                  <a:cubicBezTo>
                    <a:pt x="41" y="2"/>
                    <a:pt x="44" y="2"/>
                    <a:pt x="46" y="4"/>
                  </a:cubicBezTo>
                  <a:cubicBezTo>
                    <a:pt x="48" y="5"/>
                    <a:pt x="49" y="8"/>
                    <a:pt x="49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50" y="11"/>
                    <a:pt x="51" y="12"/>
                    <a:pt x="51" y="12"/>
                  </a:cubicBezTo>
                  <a:cubicBezTo>
                    <a:pt x="51" y="12"/>
                    <a:pt x="51" y="12"/>
                    <a:pt x="51" y="12"/>
                  </a:cubicBezTo>
                  <a:cubicBezTo>
                    <a:pt x="51" y="13"/>
                    <a:pt x="51" y="14"/>
                    <a:pt x="51" y="15"/>
                  </a:cubicBezTo>
                  <a:cubicBezTo>
                    <a:pt x="51" y="15"/>
                    <a:pt x="51" y="15"/>
                    <a:pt x="51" y="15"/>
                  </a:cubicBezTo>
                  <a:cubicBezTo>
                    <a:pt x="51" y="16"/>
                    <a:pt x="50" y="17"/>
                    <a:pt x="51" y="19"/>
                  </a:cubicBezTo>
                  <a:cubicBezTo>
                    <a:pt x="50" y="19"/>
                    <a:pt x="50" y="19"/>
                    <a:pt x="50" y="19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1" y="19"/>
                    <a:pt x="50" y="19"/>
                    <a:pt x="50" y="19"/>
                  </a:cubicBezTo>
                  <a:cubicBezTo>
                    <a:pt x="50" y="22"/>
                    <a:pt x="50" y="25"/>
                    <a:pt x="50" y="28"/>
                  </a:cubicBezTo>
                  <a:cubicBezTo>
                    <a:pt x="50" y="30"/>
                    <a:pt x="51" y="34"/>
                    <a:pt x="51" y="35"/>
                  </a:cubicBezTo>
                  <a:cubicBezTo>
                    <a:pt x="50" y="35"/>
                    <a:pt x="49" y="35"/>
                    <a:pt x="48" y="35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28"/>
                    <a:pt x="47" y="25"/>
                    <a:pt x="47" y="23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7" y="21"/>
                    <a:pt x="49" y="20"/>
                    <a:pt x="47" y="19"/>
                  </a:cubicBezTo>
                  <a:cubicBezTo>
                    <a:pt x="48" y="19"/>
                    <a:pt x="48" y="19"/>
                    <a:pt x="48" y="19"/>
                  </a:cubicBezTo>
                  <a:cubicBezTo>
                    <a:pt x="48" y="17"/>
                    <a:pt x="48" y="14"/>
                    <a:pt x="47" y="12"/>
                  </a:cubicBezTo>
                  <a:cubicBezTo>
                    <a:pt x="47" y="9"/>
                    <a:pt x="45" y="6"/>
                    <a:pt x="42" y="5"/>
                  </a:cubicBezTo>
                  <a:cubicBezTo>
                    <a:pt x="40" y="5"/>
                    <a:pt x="37" y="5"/>
                    <a:pt x="35" y="6"/>
                  </a:cubicBezTo>
                  <a:cubicBezTo>
                    <a:pt x="33" y="7"/>
                    <a:pt x="31" y="9"/>
                    <a:pt x="31" y="11"/>
                  </a:cubicBezTo>
                  <a:cubicBezTo>
                    <a:pt x="31" y="11"/>
                    <a:pt x="31" y="11"/>
                    <a:pt x="31" y="11"/>
                  </a:cubicBezTo>
                  <a:cubicBezTo>
                    <a:pt x="30" y="14"/>
                    <a:pt x="31" y="17"/>
                    <a:pt x="31" y="19"/>
                  </a:cubicBezTo>
                  <a:cubicBezTo>
                    <a:pt x="30" y="22"/>
                    <a:pt x="30" y="25"/>
                    <a:pt x="30" y="28"/>
                  </a:cubicBezTo>
                  <a:cubicBezTo>
                    <a:pt x="30" y="30"/>
                    <a:pt x="31" y="32"/>
                    <a:pt x="31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0" y="35"/>
                    <a:pt x="31" y="35"/>
                    <a:pt x="31" y="36"/>
                  </a:cubicBezTo>
                  <a:cubicBezTo>
                    <a:pt x="29" y="36"/>
                    <a:pt x="27" y="36"/>
                    <a:pt x="25" y="36"/>
                  </a:cubicBezTo>
                  <a:cubicBezTo>
                    <a:pt x="25" y="34"/>
                    <a:pt x="25" y="34"/>
                    <a:pt x="25" y="32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2"/>
                    <a:pt x="26" y="30"/>
                    <a:pt x="24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3" y="27"/>
                    <a:pt x="26" y="25"/>
                    <a:pt x="25" y="21"/>
                  </a:cubicBezTo>
                  <a:cubicBezTo>
                    <a:pt x="25" y="21"/>
                    <a:pt x="25" y="21"/>
                    <a:pt x="25" y="21"/>
                  </a:cubicBezTo>
                  <a:cubicBezTo>
                    <a:pt x="25" y="21"/>
                    <a:pt x="24" y="19"/>
                    <a:pt x="25" y="19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6" y="16"/>
                    <a:pt x="25" y="13"/>
                    <a:pt x="24" y="10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4" y="10"/>
                    <a:pt x="23" y="9"/>
                    <a:pt x="23" y="8"/>
                  </a:cubicBezTo>
                  <a:cubicBezTo>
                    <a:pt x="22" y="7"/>
                    <a:pt x="21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19" y="6"/>
                    <a:pt x="19" y="6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6" y="5"/>
                    <a:pt x="14" y="6"/>
                    <a:pt x="12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0" name="Freeform 691"/>
            <p:cNvSpPr/>
            <p:nvPr/>
          </p:nvSpPr>
          <p:spPr bwMode="auto">
            <a:xfrm>
              <a:off x="612775" y="18684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1" name="Freeform 692"/>
            <p:cNvSpPr/>
            <p:nvPr/>
          </p:nvSpPr>
          <p:spPr bwMode="auto">
            <a:xfrm>
              <a:off x="582612" y="1684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2" name="Rectangle 693"/>
            <p:cNvSpPr>
              <a:spLocks noChangeArrowheads="1"/>
            </p:cNvSpPr>
            <p:nvPr/>
          </p:nvSpPr>
          <p:spPr bwMode="auto">
            <a:xfrm>
              <a:off x="2119312" y="2105025"/>
              <a:ext cx="1587" cy="1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3" name="Freeform 694"/>
            <p:cNvSpPr/>
            <p:nvPr/>
          </p:nvSpPr>
          <p:spPr bwMode="auto">
            <a:xfrm>
              <a:off x="2119312" y="2089150"/>
              <a:ext cx="7937" cy="22225"/>
            </a:xfrm>
            <a:custGeom>
              <a:avLst/>
              <a:gdLst>
                <a:gd name="T0" fmla="*/ 1 w 1"/>
                <a:gd name="T1" fmla="*/ 1 h 3"/>
                <a:gd name="T2" fmla="*/ 1 w 1"/>
                <a:gd name="T3" fmla="*/ 1 h 3"/>
                <a:gd name="T4" fmla="*/ 0 w 1"/>
                <a:gd name="T5" fmla="*/ 2 h 3"/>
                <a:gd name="T6" fmla="*/ 1 w 1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3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4" name="Freeform 695"/>
            <p:cNvSpPr/>
            <p:nvPr/>
          </p:nvSpPr>
          <p:spPr bwMode="auto">
            <a:xfrm>
              <a:off x="2127250" y="2089150"/>
              <a:ext cx="0" cy="7938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5" name="Freeform 696"/>
            <p:cNvSpPr/>
            <p:nvPr/>
          </p:nvSpPr>
          <p:spPr bwMode="auto">
            <a:xfrm>
              <a:off x="2225675" y="2065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6" name="Freeform 697"/>
            <p:cNvSpPr/>
            <p:nvPr/>
          </p:nvSpPr>
          <p:spPr bwMode="auto">
            <a:xfrm>
              <a:off x="2105025" y="1936750"/>
              <a:ext cx="120650" cy="168275"/>
            </a:xfrm>
            <a:custGeom>
              <a:avLst/>
              <a:gdLst>
                <a:gd name="T0" fmla="*/ 13 w 16"/>
                <a:gd name="T1" fmla="*/ 17 h 22"/>
                <a:gd name="T2" fmla="*/ 13 w 16"/>
                <a:gd name="T3" fmla="*/ 17 h 22"/>
                <a:gd name="T4" fmla="*/ 12 w 16"/>
                <a:gd name="T5" fmla="*/ 20 h 22"/>
                <a:gd name="T6" fmla="*/ 12 w 16"/>
                <a:gd name="T7" fmla="*/ 19 h 22"/>
                <a:gd name="T8" fmla="*/ 7 w 16"/>
                <a:gd name="T9" fmla="*/ 21 h 22"/>
                <a:gd name="T10" fmla="*/ 3 w 16"/>
                <a:gd name="T11" fmla="*/ 21 h 22"/>
                <a:gd name="T12" fmla="*/ 4 w 16"/>
                <a:gd name="T13" fmla="*/ 21 h 22"/>
                <a:gd name="T14" fmla="*/ 7 w 16"/>
                <a:gd name="T15" fmla="*/ 22 h 22"/>
                <a:gd name="T16" fmla="*/ 14 w 16"/>
                <a:gd name="T17" fmla="*/ 20 h 22"/>
                <a:gd name="T18" fmla="*/ 15 w 16"/>
                <a:gd name="T19" fmla="*/ 17 h 22"/>
                <a:gd name="T20" fmla="*/ 14 w 16"/>
                <a:gd name="T21" fmla="*/ 15 h 22"/>
                <a:gd name="T22" fmla="*/ 13 w 16"/>
                <a:gd name="T23" fmla="*/ 16 h 22"/>
                <a:gd name="T24" fmla="*/ 9 w 16"/>
                <a:gd name="T25" fmla="*/ 16 h 22"/>
                <a:gd name="T26" fmla="*/ 12 w 16"/>
                <a:gd name="T27" fmla="*/ 12 h 22"/>
                <a:gd name="T28" fmla="*/ 14 w 16"/>
                <a:gd name="T29" fmla="*/ 10 h 22"/>
                <a:gd name="T30" fmla="*/ 11 w 16"/>
                <a:gd name="T31" fmla="*/ 1 h 22"/>
                <a:gd name="T32" fmla="*/ 2 w 16"/>
                <a:gd name="T33" fmla="*/ 1 h 22"/>
                <a:gd name="T34" fmla="*/ 2 w 16"/>
                <a:gd name="T35" fmla="*/ 2 h 22"/>
                <a:gd name="T36" fmla="*/ 4 w 16"/>
                <a:gd name="T37" fmla="*/ 4 h 22"/>
                <a:gd name="T38" fmla="*/ 10 w 16"/>
                <a:gd name="T39" fmla="*/ 3 h 22"/>
                <a:gd name="T40" fmla="*/ 5 w 16"/>
                <a:gd name="T41" fmla="*/ 15 h 22"/>
                <a:gd name="T42" fmla="*/ 3 w 16"/>
                <a:gd name="T43" fmla="*/ 17 h 22"/>
                <a:gd name="T44" fmla="*/ 2 w 16"/>
                <a:gd name="T45" fmla="*/ 18 h 22"/>
                <a:gd name="T46" fmla="*/ 2 w 16"/>
                <a:gd name="T47" fmla="*/ 18 h 22"/>
                <a:gd name="T48" fmla="*/ 0 w 16"/>
                <a:gd name="T49" fmla="*/ 19 h 22"/>
                <a:gd name="T50" fmla="*/ 2 w 16"/>
                <a:gd name="T51" fmla="*/ 19 h 22"/>
                <a:gd name="T52" fmla="*/ 4 w 16"/>
                <a:gd name="T53" fmla="*/ 19 h 22"/>
                <a:gd name="T54" fmla="*/ 4 w 16"/>
                <a:gd name="T55" fmla="*/ 19 h 22"/>
                <a:gd name="T56" fmla="*/ 5 w 16"/>
                <a:gd name="T57" fmla="*/ 17 h 22"/>
                <a:gd name="T58" fmla="*/ 6 w 16"/>
                <a:gd name="T59" fmla="*/ 17 h 22"/>
                <a:gd name="T60" fmla="*/ 8 w 16"/>
                <a:gd name="T61" fmla="*/ 16 h 22"/>
                <a:gd name="T62" fmla="*/ 11 w 16"/>
                <a:gd name="T63" fmla="*/ 12 h 22"/>
                <a:gd name="T64" fmla="*/ 13 w 16"/>
                <a:gd name="T65" fmla="*/ 9 h 22"/>
                <a:gd name="T66" fmla="*/ 12 w 16"/>
                <a:gd name="T67" fmla="*/ 3 h 22"/>
                <a:gd name="T68" fmla="*/ 8 w 16"/>
                <a:gd name="T69" fmla="*/ 1 h 22"/>
                <a:gd name="T70" fmla="*/ 7 w 16"/>
                <a:gd name="T71" fmla="*/ 1 h 22"/>
                <a:gd name="T72" fmla="*/ 5 w 16"/>
                <a:gd name="T73" fmla="*/ 1 h 22"/>
                <a:gd name="T74" fmla="*/ 5 w 16"/>
                <a:gd name="T75" fmla="*/ 3 h 22"/>
                <a:gd name="T76" fmla="*/ 6 w 16"/>
                <a:gd name="T77" fmla="*/ 2 h 22"/>
                <a:gd name="T78" fmla="*/ 6 w 16"/>
                <a:gd name="T79" fmla="*/ 2 h 22"/>
                <a:gd name="T80" fmla="*/ 9 w 16"/>
                <a:gd name="T81" fmla="*/ 1 h 22"/>
                <a:gd name="T82" fmla="*/ 12 w 16"/>
                <a:gd name="T83" fmla="*/ 4 h 22"/>
                <a:gd name="T84" fmla="*/ 12 w 16"/>
                <a:gd name="T85" fmla="*/ 9 h 22"/>
                <a:gd name="T86" fmla="*/ 10 w 16"/>
                <a:gd name="T87" fmla="*/ 12 h 22"/>
                <a:gd name="T88" fmla="*/ 9 w 16"/>
                <a:gd name="T89" fmla="*/ 14 h 22"/>
                <a:gd name="T90" fmla="*/ 7 w 16"/>
                <a:gd name="T91" fmla="*/ 16 h 22"/>
                <a:gd name="T92" fmla="*/ 6 w 16"/>
                <a:gd name="T93" fmla="*/ 16 h 22"/>
                <a:gd name="T94" fmla="*/ 7 w 16"/>
                <a:gd name="T95" fmla="*/ 17 h 22"/>
                <a:gd name="T96" fmla="*/ 8 w 16"/>
                <a:gd name="T97" fmla="*/ 18 h 22"/>
                <a:gd name="T98" fmla="*/ 11 w 16"/>
                <a:gd name="T99" fmla="*/ 17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6" h="22">
                  <a:moveTo>
                    <a:pt x="11" y="17"/>
                  </a:moveTo>
                  <a:cubicBezTo>
                    <a:pt x="11" y="18"/>
                    <a:pt x="11" y="18"/>
                    <a:pt x="11" y="18"/>
                  </a:cubicBezTo>
                  <a:cubicBezTo>
                    <a:pt x="11" y="17"/>
                    <a:pt x="12" y="18"/>
                    <a:pt x="13" y="17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3" y="18"/>
                    <a:pt x="14" y="18"/>
                    <a:pt x="14" y="18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18"/>
                    <a:pt x="14" y="18"/>
                    <a:pt x="14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3" y="19"/>
                    <a:pt x="13" y="19"/>
                    <a:pt x="12" y="20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2" y="20"/>
                    <a:pt x="12" y="20"/>
                  </a:cubicBezTo>
                  <a:cubicBezTo>
                    <a:pt x="12" y="20"/>
                    <a:pt x="12" y="19"/>
                    <a:pt x="12" y="19"/>
                  </a:cubicBezTo>
                  <a:cubicBezTo>
                    <a:pt x="12" y="19"/>
                    <a:pt x="11" y="20"/>
                    <a:pt x="11" y="19"/>
                  </a:cubicBezTo>
                  <a:cubicBezTo>
                    <a:pt x="11" y="19"/>
                    <a:pt x="11" y="20"/>
                    <a:pt x="11" y="20"/>
                  </a:cubicBezTo>
                  <a:cubicBezTo>
                    <a:pt x="9" y="20"/>
                    <a:pt x="8" y="20"/>
                    <a:pt x="7" y="21"/>
                  </a:cubicBezTo>
                  <a:cubicBezTo>
                    <a:pt x="7" y="21"/>
                    <a:pt x="7" y="21"/>
                    <a:pt x="7" y="20"/>
                  </a:cubicBezTo>
                  <a:cubicBezTo>
                    <a:pt x="5" y="22"/>
                    <a:pt x="4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2"/>
                    <a:pt x="4" y="21"/>
                    <a:pt x="4" y="21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1"/>
                    <a:pt x="4" y="21"/>
                  </a:cubicBezTo>
                  <a:cubicBezTo>
                    <a:pt x="4" y="21"/>
                    <a:pt x="4" y="22"/>
                    <a:pt x="4" y="22"/>
                  </a:cubicBezTo>
                  <a:cubicBezTo>
                    <a:pt x="5" y="22"/>
                    <a:pt x="5" y="22"/>
                    <a:pt x="6" y="21"/>
                  </a:cubicBezTo>
                  <a:cubicBezTo>
                    <a:pt x="6" y="22"/>
                    <a:pt x="7" y="21"/>
                    <a:pt x="7" y="22"/>
                  </a:cubicBezTo>
                  <a:cubicBezTo>
                    <a:pt x="7" y="21"/>
                    <a:pt x="7" y="22"/>
                    <a:pt x="7" y="21"/>
                  </a:cubicBezTo>
                  <a:cubicBezTo>
                    <a:pt x="9" y="21"/>
                    <a:pt x="11" y="21"/>
                    <a:pt x="13" y="21"/>
                  </a:cubicBezTo>
                  <a:cubicBezTo>
                    <a:pt x="13" y="20"/>
                    <a:pt x="14" y="20"/>
                    <a:pt x="14" y="20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6" y="18"/>
                    <a:pt x="15" y="17"/>
                  </a:cubicBezTo>
                  <a:cubicBezTo>
                    <a:pt x="15" y="17"/>
                    <a:pt x="15" y="17"/>
                    <a:pt x="16" y="17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4" y="16"/>
                    <a:pt x="14" y="16"/>
                    <a:pt x="13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2" y="16"/>
                    <a:pt x="12" y="16"/>
                    <a:pt x="11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9" y="16"/>
                    <a:pt x="9" y="16"/>
                  </a:cubicBezTo>
                  <a:cubicBezTo>
                    <a:pt x="9" y="16"/>
                    <a:pt x="9" y="16"/>
                    <a:pt x="9" y="15"/>
                  </a:cubicBezTo>
                  <a:cubicBezTo>
                    <a:pt x="10" y="15"/>
                    <a:pt x="10" y="15"/>
                    <a:pt x="11" y="14"/>
                  </a:cubicBezTo>
                  <a:cubicBezTo>
                    <a:pt x="12" y="14"/>
                    <a:pt x="11" y="14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3" y="11"/>
                    <a:pt x="14" y="11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9"/>
                    <a:pt x="14" y="8"/>
                    <a:pt x="14" y="6"/>
                  </a:cubicBezTo>
                  <a:cubicBezTo>
                    <a:pt x="15" y="5"/>
                    <a:pt x="14" y="4"/>
                    <a:pt x="14" y="3"/>
                  </a:cubicBezTo>
                  <a:cubicBezTo>
                    <a:pt x="13" y="2"/>
                    <a:pt x="12" y="1"/>
                    <a:pt x="11" y="1"/>
                  </a:cubicBezTo>
                  <a:cubicBezTo>
                    <a:pt x="10" y="0"/>
                    <a:pt x="9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6" y="0"/>
                    <a:pt x="4" y="0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4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3"/>
                    <a:pt x="5" y="2"/>
                    <a:pt x="7" y="2"/>
                  </a:cubicBezTo>
                  <a:cubicBezTo>
                    <a:pt x="7" y="3"/>
                    <a:pt x="8" y="3"/>
                    <a:pt x="9" y="2"/>
                  </a:cubicBezTo>
                  <a:cubicBezTo>
                    <a:pt x="9" y="2"/>
                    <a:pt x="10" y="2"/>
                    <a:pt x="10" y="3"/>
                  </a:cubicBezTo>
                  <a:cubicBezTo>
                    <a:pt x="10" y="5"/>
                    <a:pt x="10" y="6"/>
                    <a:pt x="10" y="7"/>
                  </a:cubicBezTo>
                  <a:cubicBezTo>
                    <a:pt x="10" y="7"/>
                    <a:pt x="10" y="9"/>
                    <a:pt x="10" y="10"/>
                  </a:cubicBezTo>
                  <a:cubicBezTo>
                    <a:pt x="8" y="11"/>
                    <a:pt x="8" y="14"/>
                    <a:pt x="5" y="15"/>
                  </a:cubicBezTo>
                  <a:cubicBezTo>
                    <a:pt x="5" y="16"/>
                    <a:pt x="3" y="15"/>
                    <a:pt x="3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2" y="16"/>
                    <a:pt x="2" y="17"/>
                    <a:pt x="3" y="17"/>
                  </a:cubicBezTo>
                  <a:cubicBezTo>
                    <a:pt x="3" y="17"/>
                    <a:pt x="3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1" y="17"/>
                    <a:pt x="2" y="18"/>
                    <a:pt x="2" y="18"/>
                  </a:cubicBezTo>
                  <a:cubicBezTo>
                    <a:pt x="3" y="18"/>
                    <a:pt x="3" y="18"/>
                    <a:pt x="2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3" y="18"/>
                    <a:pt x="2" y="18"/>
                    <a:pt x="2" y="18"/>
                  </a:cubicBezTo>
                  <a:cubicBezTo>
                    <a:pt x="2" y="18"/>
                    <a:pt x="3" y="18"/>
                    <a:pt x="3" y="18"/>
                  </a:cubicBezTo>
                  <a:cubicBezTo>
                    <a:pt x="1" y="18"/>
                    <a:pt x="3" y="19"/>
                    <a:pt x="1" y="19"/>
                  </a:cubicBezTo>
                  <a:cubicBezTo>
                    <a:pt x="1" y="19"/>
                    <a:pt x="1" y="19"/>
                    <a:pt x="0" y="19"/>
                  </a:cubicBezTo>
                  <a:cubicBezTo>
                    <a:pt x="0" y="19"/>
                    <a:pt x="0" y="19"/>
                    <a:pt x="1" y="19"/>
                  </a:cubicBezTo>
                  <a:cubicBezTo>
                    <a:pt x="2" y="19"/>
                    <a:pt x="2" y="19"/>
                    <a:pt x="3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5" y="18"/>
                    <a:pt x="5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7"/>
                    <a:pt x="6" y="17"/>
                    <a:pt x="6" y="17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7" y="17"/>
                    <a:pt x="6" y="16"/>
                    <a:pt x="7" y="16"/>
                  </a:cubicBezTo>
                  <a:cubicBezTo>
                    <a:pt x="6" y="16"/>
                    <a:pt x="8" y="16"/>
                    <a:pt x="7" y="15"/>
                  </a:cubicBezTo>
                  <a:cubicBezTo>
                    <a:pt x="7" y="15"/>
                    <a:pt x="7" y="15"/>
                    <a:pt x="8" y="16"/>
                  </a:cubicBezTo>
                  <a:cubicBezTo>
                    <a:pt x="8" y="15"/>
                    <a:pt x="9" y="15"/>
                    <a:pt x="9" y="14"/>
                  </a:cubicBezTo>
                  <a:cubicBezTo>
                    <a:pt x="9" y="13"/>
                    <a:pt x="10" y="14"/>
                    <a:pt x="10" y="13"/>
                  </a:cubicBezTo>
                  <a:cubicBezTo>
                    <a:pt x="10" y="12"/>
                    <a:pt x="11" y="12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1"/>
                    <a:pt x="12" y="10"/>
                    <a:pt x="11" y="10"/>
                  </a:cubicBezTo>
                  <a:cubicBezTo>
                    <a:pt x="13" y="10"/>
                    <a:pt x="13" y="10"/>
                    <a:pt x="13" y="9"/>
                  </a:cubicBezTo>
                  <a:cubicBezTo>
                    <a:pt x="13" y="9"/>
                    <a:pt x="13" y="8"/>
                    <a:pt x="13" y="7"/>
                  </a:cubicBezTo>
                  <a:cubicBezTo>
                    <a:pt x="13" y="7"/>
                    <a:pt x="13" y="6"/>
                    <a:pt x="13" y="6"/>
                  </a:cubicBezTo>
                  <a:cubicBezTo>
                    <a:pt x="13" y="5"/>
                    <a:pt x="12" y="4"/>
                    <a:pt x="12" y="3"/>
                  </a:cubicBezTo>
                  <a:cubicBezTo>
                    <a:pt x="11" y="2"/>
                    <a:pt x="10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1"/>
                    <a:pt x="6" y="0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0"/>
                    <a:pt x="5" y="0"/>
                  </a:cubicBezTo>
                  <a:cubicBezTo>
                    <a:pt x="4" y="1"/>
                    <a:pt x="3" y="1"/>
                    <a:pt x="2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5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2"/>
                    <a:pt x="7" y="1"/>
                    <a:pt x="8" y="1"/>
                  </a:cubicBezTo>
                  <a:cubicBezTo>
                    <a:pt x="8" y="1"/>
                    <a:pt x="8" y="2"/>
                    <a:pt x="8" y="2"/>
                  </a:cubicBezTo>
                  <a:cubicBezTo>
                    <a:pt x="8" y="1"/>
                    <a:pt x="8" y="3"/>
                    <a:pt x="9" y="1"/>
                  </a:cubicBezTo>
                  <a:cubicBezTo>
                    <a:pt x="9" y="1"/>
                    <a:pt x="9" y="2"/>
                    <a:pt x="8" y="2"/>
                  </a:cubicBezTo>
                  <a:cubicBezTo>
                    <a:pt x="10" y="2"/>
                    <a:pt x="11" y="2"/>
                    <a:pt x="11" y="3"/>
                  </a:cubicBezTo>
                  <a:cubicBezTo>
                    <a:pt x="12" y="3"/>
                    <a:pt x="12" y="3"/>
                    <a:pt x="12" y="4"/>
                  </a:cubicBezTo>
                  <a:cubicBezTo>
                    <a:pt x="13" y="4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4" y="7"/>
                    <a:pt x="12" y="8"/>
                    <a:pt x="12" y="9"/>
                  </a:cubicBezTo>
                  <a:cubicBezTo>
                    <a:pt x="11" y="10"/>
                    <a:pt x="11" y="10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2"/>
                    <a:pt x="10" y="12"/>
                    <a:pt x="10" y="12"/>
                  </a:cubicBezTo>
                  <a:cubicBezTo>
                    <a:pt x="9" y="12"/>
                    <a:pt x="8" y="13"/>
                    <a:pt x="9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7" y="14"/>
                    <a:pt x="9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5"/>
                    <a:pt x="9" y="15"/>
                    <a:pt x="8" y="15"/>
                  </a:cubicBezTo>
                  <a:cubicBezTo>
                    <a:pt x="7" y="15"/>
                    <a:pt x="6" y="16"/>
                    <a:pt x="7" y="1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7" y="16"/>
                    <a:pt x="7" y="16"/>
                    <a:pt x="6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7"/>
                    <a:pt x="5" y="17"/>
                    <a:pt x="5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6" y="17"/>
                    <a:pt x="6" y="17"/>
                    <a:pt x="7" y="17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7" y="17"/>
                    <a:pt x="8" y="17"/>
                    <a:pt x="8" y="17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9" y="18"/>
                    <a:pt x="10" y="17"/>
                    <a:pt x="11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7" name="Freeform 698"/>
            <p:cNvSpPr/>
            <p:nvPr/>
          </p:nvSpPr>
          <p:spPr bwMode="auto">
            <a:xfrm>
              <a:off x="2195512" y="20812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8" name="Freeform 699"/>
            <p:cNvSpPr/>
            <p:nvPr/>
          </p:nvSpPr>
          <p:spPr bwMode="auto">
            <a:xfrm>
              <a:off x="2135187" y="20812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9" name="Line 700"/>
            <p:cNvSpPr>
              <a:spLocks noChangeShapeType="1"/>
            </p:cNvSpPr>
            <p:nvPr/>
          </p:nvSpPr>
          <p:spPr bwMode="auto">
            <a:xfrm>
              <a:off x="1563687" y="1760538"/>
              <a:ext cx="617537" cy="0"/>
            </a:xfrm>
            <a:prstGeom prst="line">
              <a:avLst/>
            </a:prstGeom>
            <a:noFill/>
            <a:ln w="30163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0" name="Freeform 701"/>
            <p:cNvSpPr/>
            <p:nvPr/>
          </p:nvSpPr>
          <p:spPr bwMode="auto">
            <a:xfrm>
              <a:off x="2181225" y="1760538"/>
              <a:ext cx="0" cy="7938"/>
            </a:xfrm>
            <a:custGeom>
              <a:avLst/>
              <a:gdLst>
                <a:gd name="T0" fmla="*/ 5 h 5"/>
                <a:gd name="T1" fmla="*/ 0 h 5"/>
                <a:gd name="T2" fmla="*/ 5 h 5"/>
                <a:gd name="T3" fmla="*/ 5 h 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5">
                  <a:moveTo>
                    <a:pt x="0" y="5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1" name="Freeform 702"/>
            <p:cNvSpPr/>
            <p:nvPr/>
          </p:nvSpPr>
          <p:spPr bwMode="auto">
            <a:xfrm>
              <a:off x="2173287" y="1738313"/>
              <a:ext cx="7937" cy="38100"/>
            </a:xfrm>
            <a:custGeom>
              <a:avLst/>
              <a:gdLst>
                <a:gd name="T0" fmla="*/ 0 w 1"/>
                <a:gd name="T1" fmla="*/ 0 h 5"/>
                <a:gd name="T2" fmla="*/ 0 w 1"/>
                <a:gd name="T3" fmla="*/ 0 h 5"/>
                <a:gd name="T4" fmla="*/ 0 w 1"/>
                <a:gd name="T5" fmla="*/ 5 h 5"/>
                <a:gd name="T6" fmla="*/ 1 w 1"/>
                <a:gd name="T7" fmla="*/ 2 h 5"/>
                <a:gd name="T8" fmla="*/ 0 w 1"/>
                <a:gd name="T9" fmla="*/ 3 h 5"/>
                <a:gd name="T10" fmla="*/ 1 w 1"/>
                <a:gd name="T11" fmla="*/ 1 h 5"/>
                <a:gd name="T12" fmla="*/ 0 w 1"/>
                <a:gd name="T13" fmla="*/ 1 h 5"/>
                <a:gd name="T14" fmla="*/ 0 w 1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5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0" y="3"/>
                    <a:pt x="0" y="5"/>
                  </a:cubicBezTo>
                  <a:cubicBezTo>
                    <a:pt x="0" y="4"/>
                    <a:pt x="1" y="3"/>
                    <a:pt x="1" y="2"/>
                  </a:cubicBezTo>
                  <a:cubicBezTo>
                    <a:pt x="1" y="2"/>
                    <a:pt x="0" y="3"/>
                    <a:pt x="0" y="3"/>
                  </a:cubicBezTo>
                  <a:cubicBezTo>
                    <a:pt x="0" y="2"/>
                    <a:pt x="1" y="2"/>
                    <a:pt x="1" y="1"/>
                  </a:cubicBezTo>
                  <a:cubicBezTo>
                    <a:pt x="0" y="0"/>
                    <a:pt x="0" y="2"/>
                    <a:pt x="0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2" name="Freeform 703"/>
            <p:cNvSpPr/>
            <p:nvPr/>
          </p:nvSpPr>
          <p:spPr bwMode="auto">
            <a:xfrm>
              <a:off x="2165350" y="1752600"/>
              <a:ext cx="7937" cy="7938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3" name="Freeform 704"/>
            <p:cNvSpPr/>
            <p:nvPr/>
          </p:nvSpPr>
          <p:spPr bwMode="auto">
            <a:xfrm>
              <a:off x="2165350" y="1752600"/>
              <a:ext cx="0" cy="15875"/>
            </a:xfrm>
            <a:custGeom>
              <a:avLst/>
              <a:gdLst>
                <a:gd name="T0" fmla="*/ 1 h 2"/>
                <a:gd name="T1" fmla="*/ 0 h 2"/>
                <a:gd name="T2" fmla="*/ 2 h 2"/>
                <a:gd name="T3" fmla="*/ 1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2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4" name="Freeform 705"/>
            <p:cNvSpPr/>
            <p:nvPr/>
          </p:nvSpPr>
          <p:spPr bwMode="auto">
            <a:xfrm>
              <a:off x="2157412" y="1760538"/>
              <a:ext cx="0" cy="7938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5" name="Freeform 706"/>
            <p:cNvSpPr/>
            <p:nvPr/>
          </p:nvSpPr>
          <p:spPr bwMode="auto">
            <a:xfrm>
              <a:off x="2157412" y="1746250"/>
              <a:ext cx="7937" cy="22225"/>
            </a:xfrm>
            <a:custGeom>
              <a:avLst/>
              <a:gdLst>
                <a:gd name="T0" fmla="*/ 0 w 1"/>
                <a:gd name="T1" fmla="*/ 2 h 3"/>
                <a:gd name="T2" fmla="*/ 0 w 1"/>
                <a:gd name="T3" fmla="*/ 2 h 3"/>
                <a:gd name="T4" fmla="*/ 0 w 1"/>
                <a:gd name="T5" fmla="*/ 2 h 3"/>
                <a:gd name="T6" fmla="*/ 0 w 1"/>
                <a:gd name="T7" fmla="*/ 1 h 3"/>
                <a:gd name="T8" fmla="*/ 1 w 1"/>
                <a:gd name="T9" fmla="*/ 1 h 3"/>
                <a:gd name="T10" fmla="*/ 1 w 1"/>
                <a:gd name="T11" fmla="*/ 0 h 3"/>
                <a:gd name="T12" fmla="*/ 0 w 1"/>
                <a:gd name="T13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3">
                  <a:moveTo>
                    <a:pt x="0" y="2"/>
                  </a:move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0"/>
                    <a:pt x="0" y="1"/>
                  </a:cubicBezTo>
                  <a:cubicBezTo>
                    <a:pt x="1" y="0"/>
                    <a:pt x="1" y="2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6" name="Freeform 707"/>
            <p:cNvSpPr/>
            <p:nvPr/>
          </p:nvSpPr>
          <p:spPr bwMode="auto">
            <a:xfrm>
              <a:off x="2157412" y="1760538"/>
              <a:ext cx="7937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7" name="Freeform 708"/>
            <p:cNvSpPr/>
            <p:nvPr/>
          </p:nvSpPr>
          <p:spPr bwMode="auto">
            <a:xfrm>
              <a:off x="2165350" y="1752600"/>
              <a:ext cx="0" cy="7938"/>
            </a:xfrm>
            <a:custGeom>
              <a:avLst/>
              <a:gdLst>
                <a:gd name="T0" fmla="*/ 5 h 5"/>
                <a:gd name="T1" fmla="*/ 5 h 5"/>
                <a:gd name="T2" fmla="*/ 0 h 5"/>
                <a:gd name="T3" fmla="*/ 5 h 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5">
                  <a:moveTo>
                    <a:pt x="0" y="5"/>
                  </a:moveTo>
                  <a:lnTo>
                    <a:pt x="0" y="5"/>
                  </a:lnTo>
                  <a:lnTo>
                    <a:pt x="0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8" name="Freeform 709"/>
            <p:cNvSpPr/>
            <p:nvPr/>
          </p:nvSpPr>
          <p:spPr bwMode="auto">
            <a:xfrm>
              <a:off x="2149475" y="1738313"/>
              <a:ext cx="7937" cy="30163"/>
            </a:xfrm>
            <a:custGeom>
              <a:avLst/>
              <a:gdLst>
                <a:gd name="T0" fmla="*/ 0 w 1"/>
                <a:gd name="T1" fmla="*/ 4 h 4"/>
                <a:gd name="T2" fmla="*/ 1 w 1"/>
                <a:gd name="T3" fmla="*/ 2 h 4"/>
                <a:gd name="T4" fmla="*/ 0 w 1"/>
                <a:gd name="T5" fmla="*/ 0 h 4"/>
                <a:gd name="T6" fmla="*/ 0 w 1"/>
                <a:gd name="T7" fmla="*/ 1 h 4"/>
                <a:gd name="T8" fmla="*/ 0 w 1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4">
                  <a:moveTo>
                    <a:pt x="0" y="4"/>
                  </a:moveTo>
                  <a:cubicBezTo>
                    <a:pt x="0" y="2"/>
                    <a:pt x="1" y="4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3"/>
                    <a:pt x="0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9" name="Freeform 710"/>
            <p:cNvSpPr/>
            <p:nvPr/>
          </p:nvSpPr>
          <p:spPr bwMode="auto">
            <a:xfrm>
              <a:off x="2143125" y="17303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0" name="Freeform 711"/>
            <p:cNvSpPr/>
            <p:nvPr/>
          </p:nvSpPr>
          <p:spPr bwMode="auto">
            <a:xfrm>
              <a:off x="2135187" y="1722438"/>
              <a:ext cx="14287" cy="38100"/>
            </a:xfrm>
            <a:custGeom>
              <a:avLst/>
              <a:gdLst>
                <a:gd name="T0" fmla="*/ 0 w 2"/>
                <a:gd name="T1" fmla="*/ 4 h 5"/>
                <a:gd name="T2" fmla="*/ 0 w 2"/>
                <a:gd name="T3" fmla="*/ 2 h 5"/>
                <a:gd name="T4" fmla="*/ 0 w 2"/>
                <a:gd name="T5" fmla="*/ 4 h 5"/>
                <a:gd name="T6" fmla="*/ 1 w 2"/>
                <a:gd name="T7" fmla="*/ 3 h 5"/>
                <a:gd name="T8" fmla="*/ 0 w 2"/>
                <a:gd name="T9" fmla="*/ 4 h 5"/>
                <a:gd name="T10" fmla="*/ 1 w 2"/>
                <a:gd name="T11" fmla="*/ 3 h 5"/>
                <a:gd name="T12" fmla="*/ 2 w 2"/>
                <a:gd name="T13" fmla="*/ 4 h 5"/>
                <a:gd name="T14" fmla="*/ 1 w 2"/>
                <a:gd name="T15" fmla="*/ 2 h 5"/>
                <a:gd name="T16" fmla="*/ 1 w 2"/>
                <a:gd name="T17" fmla="*/ 2 h 5"/>
                <a:gd name="T18" fmla="*/ 1 w 2"/>
                <a:gd name="T19" fmla="*/ 1 h 5"/>
                <a:gd name="T20" fmla="*/ 0 w 2"/>
                <a:gd name="T21" fmla="*/ 0 h 5"/>
                <a:gd name="T22" fmla="*/ 0 w 2"/>
                <a:gd name="T23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" h="5">
                  <a:moveTo>
                    <a:pt x="0" y="4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1" y="4"/>
                    <a:pt x="1" y="3"/>
                    <a:pt x="1" y="3"/>
                  </a:cubicBezTo>
                  <a:cubicBezTo>
                    <a:pt x="1" y="5"/>
                    <a:pt x="0" y="3"/>
                    <a:pt x="0" y="4"/>
                  </a:cubicBezTo>
                  <a:cubicBezTo>
                    <a:pt x="1" y="4"/>
                    <a:pt x="1" y="4"/>
                    <a:pt x="1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4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2"/>
                    <a:pt x="1" y="0"/>
                    <a:pt x="0" y="0"/>
                  </a:cubicBezTo>
                  <a:cubicBezTo>
                    <a:pt x="0" y="0"/>
                    <a:pt x="0" y="3"/>
                    <a:pt x="0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1" name="Freeform 712"/>
            <p:cNvSpPr/>
            <p:nvPr/>
          </p:nvSpPr>
          <p:spPr bwMode="auto">
            <a:xfrm>
              <a:off x="2127250" y="1730375"/>
              <a:ext cx="0" cy="7938"/>
            </a:xfrm>
            <a:custGeom>
              <a:avLst/>
              <a:gdLst>
                <a:gd name="T0" fmla="*/ 5 h 5"/>
                <a:gd name="T1" fmla="*/ 0 h 5"/>
                <a:gd name="T2" fmla="*/ 5 h 5"/>
                <a:gd name="T3" fmla="*/ 5 h 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5">
                  <a:moveTo>
                    <a:pt x="0" y="5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2" name="Freeform 713"/>
            <p:cNvSpPr/>
            <p:nvPr/>
          </p:nvSpPr>
          <p:spPr bwMode="auto">
            <a:xfrm>
              <a:off x="2111375" y="1722438"/>
              <a:ext cx="15875" cy="38100"/>
            </a:xfrm>
            <a:custGeom>
              <a:avLst/>
              <a:gdLst>
                <a:gd name="T0" fmla="*/ 2 w 2"/>
                <a:gd name="T1" fmla="*/ 4 h 5"/>
                <a:gd name="T2" fmla="*/ 2 w 2"/>
                <a:gd name="T3" fmla="*/ 3 h 5"/>
                <a:gd name="T4" fmla="*/ 2 w 2"/>
                <a:gd name="T5" fmla="*/ 4 h 5"/>
                <a:gd name="T6" fmla="*/ 2 w 2"/>
                <a:gd name="T7" fmla="*/ 3 h 5"/>
                <a:gd name="T8" fmla="*/ 1 w 2"/>
                <a:gd name="T9" fmla="*/ 3 h 5"/>
                <a:gd name="T10" fmla="*/ 1 w 2"/>
                <a:gd name="T11" fmla="*/ 1 h 5"/>
                <a:gd name="T12" fmla="*/ 2 w 2"/>
                <a:gd name="T13" fmla="*/ 1 h 5"/>
                <a:gd name="T14" fmla="*/ 1 w 2"/>
                <a:gd name="T15" fmla="*/ 2 h 5"/>
                <a:gd name="T16" fmla="*/ 1 w 2"/>
                <a:gd name="T17" fmla="*/ 2 h 5"/>
                <a:gd name="T18" fmla="*/ 0 w 2"/>
                <a:gd name="T19" fmla="*/ 3 h 5"/>
                <a:gd name="T20" fmla="*/ 2 w 2"/>
                <a:gd name="T21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5">
                  <a:moveTo>
                    <a:pt x="2" y="4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4"/>
                    <a:pt x="2" y="4"/>
                  </a:cubicBezTo>
                  <a:cubicBezTo>
                    <a:pt x="2" y="4"/>
                    <a:pt x="2" y="3"/>
                    <a:pt x="2" y="3"/>
                  </a:cubicBezTo>
                  <a:cubicBezTo>
                    <a:pt x="2" y="1"/>
                    <a:pt x="2" y="3"/>
                    <a:pt x="1" y="3"/>
                  </a:cubicBezTo>
                  <a:cubicBezTo>
                    <a:pt x="1" y="3"/>
                    <a:pt x="1" y="3"/>
                    <a:pt x="1" y="1"/>
                  </a:cubicBezTo>
                  <a:cubicBezTo>
                    <a:pt x="1" y="1"/>
                    <a:pt x="1" y="1"/>
                    <a:pt x="2" y="1"/>
                  </a:cubicBezTo>
                  <a:cubicBezTo>
                    <a:pt x="1" y="0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4"/>
                    <a:pt x="1" y="5"/>
                    <a:pt x="2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3" name="Freeform 714"/>
            <p:cNvSpPr/>
            <p:nvPr/>
          </p:nvSpPr>
          <p:spPr bwMode="auto">
            <a:xfrm>
              <a:off x="2127250" y="1752600"/>
              <a:ext cx="0" cy="7938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4" name="Freeform 715"/>
            <p:cNvSpPr/>
            <p:nvPr/>
          </p:nvSpPr>
          <p:spPr bwMode="auto">
            <a:xfrm>
              <a:off x="2111375" y="1738313"/>
              <a:ext cx="7937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5" name="Freeform 716"/>
            <p:cNvSpPr/>
            <p:nvPr/>
          </p:nvSpPr>
          <p:spPr bwMode="auto">
            <a:xfrm>
              <a:off x="2111375" y="1752600"/>
              <a:ext cx="7937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6" name="Freeform 717"/>
            <p:cNvSpPr/>
            <p:nvPr/>
          </p:nvSpPr>
          <p:spPr bwMode="auto">
            <a:xfrm>
              <a:off x="2028825" y="1722438"/>
              <a:ext cx="82550" cy="46038"/>
            </a:xfrm>
            <a:custGeom>
              <a:avLst/>
              <a:gdLst>
                <a:gd name="T0" fmla="*/ 0 w 11"/>
                <a:gd name="T1" fmla="*/ 1 h 6"/>
                <a:gd name="T2" fmla="*/ 0 w 11"/>
                <a:gd name="T3" fmla="*/ 2 h 6"/>
                <a:gd name="T4" fmla="*/ 0 w 11"/>
                <a:gd name="T5" fmla="*/ 3 h 6"/>
                <a:gd name="T6" fmla="*/ 0 w 11"/>
                <a:gd name="T7" fmla="*/ 5 h 6"/>
                <a:gd name="T8" fmla="*/ 1 w 11"/>
                <a:gd name="T9" fmla="*/ 5 h 6"/>
                <a:gd name="T10" fmla="*/ 1 w 11"/>
                <a:gd name="T11" fmla="*/ 6 h 6"/>
                <a:gd name="T12" fmla="*/ 2 w 11"/>
                <a:gd name="T13" fmla="*/ 5 h 6"/>
                <a:gd name="T14" fmla="*/ 4 w 11"/>
                <a:gd name="T15" fmla="*/ 4 h 6"/>
                <a:gd name="T16" fmla="*/ 8 w 11"/>
                <a:gd name="T17" fmla="*/ 5 h 6"/>
                <a:gd name="T18" fmla="*/ 9 w 11"/>
                <a:gd name="T19" fmla="*/ 3 h 6"/>
                <a:gd name="T20" fmla="*/ 9 w 11"/>
                <a:gd name="T21" fmla="*/ 4 h 6"/>
                <a:gd name="T22" fmla="*/ 9 w 11"/>
                <a:gd name="T23" fmla="*/ 4 h 6"/>
                <a:gd name="T24" fmla="*/ 10 w 11"/>
                <a:gd name="T25" fmla="*/ 5 h 6"/>
                <a:gd name="T26" fmla="*/ 10 w 11"/>
                <a:gd name="T27" fmla="*/ 2 h 6"/>
                <a:gd name="T28" fmla="*/ 11 w 11"/>
                <a:gd name="T29" fmla="*/ 5 h 6"/>
                <a:gd name="T30" fmla="*/ 11 w 11"/>
                <a:gd name="T31" fmla="*/ 3 h 6"/>
                <a:gd name="T32" fmla="*/ 11 w 11"/>
                <a:gd name="T33" fmla="*/ 2 h 6"/>
                <a:gd name="T34" fmla="*/ 11 w 11"/>
                <a:gd name="T35" fmla="*/ 1 h 6"/>
                <a:gd name="T36" fmla="*/ 8 w 11"/>
                <a:gd name="T37" fmla="*/ 3 h 6"/>
                <a:gd name="T38" fmla="*/ 8 w 11"/>
                <a:gd name="T39" fmla="*/ 2 h 6"/>
                <a:gd name="T40" fmla="*/ 6 w 11"/>
                <a:gd name="T41" fmla="*/ 1 h 6"/>
                <a:gd name="T42" fmla="*/ 5 w 11"/>
                <a:gd name="T43" fmla="*/ 3 h 6"/>
                <a:gd name="T44" fmla="*/ 5 w 11"/>
                <a:gd name="T45" fmla="*/ 3 h 6"/>
                <a:gd name="T46" fmla="*/ 5 w 11"/>
                <a:gd name="T47" fmla="*/ 3 h 6"/>
                <a:gd name="T48" fmla="*/ 4 w 11"/>
                <a:gd name="T49" fmla="*/ 2 h 6"/>
                <a:gd name="T50" fmla="*/ 4 w 11"/>
                <a:gd name="T51" fmla="*/ 4 h 6"/>
                <a:gd name="T52" fmla="*/ 3 w 11"/>
                <a:gd name="T53" fmla="*/ 1 h 6"/>
                <a:gd name="T54" fmla="*/ 3 w 11"/>
                <a:gd name="T55" fmla="*/ 2 h 6"/>
                <a:gd name="T56" fmla="*/ 3 w 11"/>
                <a:gd name="T57" fmla="*/ 3 h 6"/>
                <a:gd name="T58" fmla="*/ 3 w 11"/>
                <a:gd name="T59" fmla="*/ 1 h 6"/>
                <a:gd name="T60" fmla="*/ 2 w 11"/>
                <a:gd name="T61" fmla="*/ 3 h 6"/>
                <a:gd name="T62" fmla="*/ 2 w 11"/>
                <a:gd name="T63" fmla="*/ 4 h 6"/>
                <a:gd name="T64" fmla="*/ 1 w 11"/>
                <a:gd name="T65" fmla="*/ 3 h 6"/>
                <a:gd name="T66" fmla="*/ 1 w 11"/>
                <a:gd name="T67" fmla="*/ 1 h 6"/>
                <a:gd name="T68" fmla="*/ 1 w 11"/>
                <a:gd name="T69" fmla="*/ 0 h 6"/>
                <a:gd name="T70" fmla="*/ 0 w 11"/>
                <a:gd name="T71" fmla="*/ 3 h 6"/>
                <a:gd name="T72" fmla="*/ 0 w 11"/>
                <a:gd name="T73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" h="6">
                  <a:moveTo>
                    <a:pt x="0" y="1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0" y="6"/>
                    <a:pt x="0" y="4"/>
                    <a:pt x="1" y="5"/>
                  </a:cubicBezTo>
                  <a:cubicBezTo>
                    <a:pt x="1" y="5"/>
                    <a:pt x="1" y="5"/>
                    <a:pt x="1" y="6"/>
                  </a:cubicBezTo>
                  <a:cubicBezTo>
                    <a:pt x="1" y="5"/>
                    <a:pt x="2" y="4"/>
                    <a:pt x="2" y="5"/>
                  </a:cubicBezTo>
                  <a:cubicBezTo>
                    <a:pt x="3" y="5"/>
                    <a:pt x="3" y="5"/>
                    <a:pt x="4" y="4"/>
                  </a:cubicBezTo>
                  <a:cubicBezTo>
                    <a:pt x="5" y="5"/>
                    <a:pt x="7" y="4"/>
                    <a:pt x="8" y="5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4"/>
                    <a:pt x="9" y="3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6"/>
                    <a:pt x="10" y="4"/>
                    <a:pt x="10" y="5"/>
                  </a:cubicBezTo>
                  <a:cubicBezTo>
                    <a:pt x="10" y="4"/>
                    <a:pt x="10" y="3"/>
                    <a:pt x="10" y="2"/>
                  </a:cubicBezTo>
                  <a:cubicBezTo>
                    <a:pt x="10" y="4"/>
                    <a:pt x="11" y="2"/>
                    <a:pt x="11" y="5"/>
                  </a:cubicBezTo>
                  <a:cubicBezTo>
                    <a:pt x="11" y="5"/>
                    <a:pt x="11" y="3"/>
                    <a:pt x="11" y="3"/>
                  </a:cubicBezTo>
                  <a:cubicBezTo>
                    <a:pt x="11" y="2"/>
                    <a:pt x="11" y="3"/>
                    <a:pt x="11" y="2"/>
                  </a:cubicBezTo>
                  <a:cubicBezTo>
                    <a:pt x="11" y="1"/>
                    <a:pt x="11" y="2"/>
                    <a:pt x="11" y="1"/>
                  </a:cubicBezTo>
                  <a:cubicBezTo>
                    <a:pt x="10" y="0"/>
                    <a:pt x="9" y="3"/>
                    <a:pt x="8" y="3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7" y="3"/>
                    <a:pt x="7" y="3"/>
                    <a:pt x="6" y="1"/>
                  </a:cubicBezTo>
                  <a:cubicBezTo>
                    <a:pt x="6" y="2"/>
                    <a:pt x="5" y="1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2"/>
                    <a:pt x="4" y="2"/>
                  </a:cubicBezTo>
                  <a:cubicBezTo>
                    <a:pt x="5" y="3"/>
                    <a:pt x="4" y="4"/>
                    <a:pt x="4" y="4"/>
                  </a:cubicBezTo>
                  <a:cubicBezTo>
                    <a:pt x="4" y="3"/>
                    <a:pt x="3" y="2"/>
                    <a:pt x="3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2"/>
                    <a:pt x="3" y="1"/>
                  </a:cubicBezTo>
                  <a:cubicBezTo>
                    <a:pt x="2" y="1"/>
                    <a:pt x="2" y="4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1" y="3"/>
                    <a:pt x="1" y="3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1"/>
                    <a:pt x="1" y="2"/>
                    <a:pt x="0" y="3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7" name="Freeform 718"/>
            <p:cNvSpPr/>
            <p:nvPr/>
          </p:nvSpPr>
          <p:spPr bwMode="auto">
            <a:xfrm>
              <a:off x="2035175" y="17224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8" name="Freeform 719"/>
            <p:cNvSpPr/>
            <p:nvPr/>
          </p:nvSpPr>
          <p:spPr bwMode="auto">
            <a:xfrm>
              <a:off x="2028825" y="17303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9" name="Freeform 720"/>
            <p:cNvSpPr/>
            <p:nvPr/>
          </p:nvSpPr>
          <p:spPr bwMode="auto">
            <a:xfrm>
              <a:off x="2043112" y="1760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0" name="Freeform 721"/>
            <p:cNvSpPr/>
            <p:nvPr/>
          </p:nvSpPr>
          <p:spPr bwMode="auto">
            <a:xfrm>
              <a:off x="2051050" y="1722438"/>
              <a:ext cx="0" cy="7938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1" name="Freeform 722"/>
            <p:cNvSpPr/>
            <p:nvPr/>
          </p:nvSpPr>
          <p:spPr bwMode="auto">
            <a:xfrm>
              <a:off x="2066925" y="1722438"/>
              <a:ext cx="6350" cy="7938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0" y="0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2" name="Freeform 723"/>
            <p:cNvSpPr/>
            <p:nvPr/>
          </p:nvSpPr>
          <p:spPr bwMode="auto">
            <a:xfrm>
              <a:off x="2028825" y="1722438"/>
              <a:ext cx="6350" cy="7938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5 h 5"/>
                <a:gd name="T4" fmla="*/ 0 w 4"/>
                <a:gd name="T5" fmla="*/ 5 h 5"/>
                <a:gd name="T6" fmla="*/ 4 w 4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0" y="5"/>
                  </a:lnTo>
                  <a:lnTo>
                    <a:pt x="0" y="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3" name="Freeform 724"/>
            <p:cNvSpPr/>
            <p:nvPr/>
          </p:nvSpPr>
          <p:spPr bwMode="auto">
            <a:xfrm>
              <a:off x="1974850" y="1722438"/>
              <a:ext cx="46037" cy="53975"/>
            </a:xfrm>
            <a:custGeom>
              <a:avLst/>
              <a:gdLst>
                <a:gd name="T0" fmla="*/ 1 w 6"/>
                <a:gd name="T1" fmla="*/ 6 h 7"/>
                <a:gd name="T2" fmla="*/ 2 w 6"/>
                <a:gd name="T3" fmla="*/ 7 h 7"/>
                <a:gd name="T4" fmla="*/ 2 w 6"/>
                <a:gd name="T5" fmla="*/ 4 h 7"/>
                <a:gd name="T6" fmla="*/ 2 w 6"/>
                <a:gd name="T7" fmla="*/ 6 h 7"/>
                <a:gd name="T8" fmla="*/ 4 w 6"/>
                <a:gd name="T9" fmla="*/ 4 h 7"/>
                <a:gd name="T10" fmla="*/ 4 w 6"/>
                <a:gd name="T11" fmla="*/ 5 h 7"/>
                <a:gd name="T12" fmla="*/ 5 w 6"/>
                <a:gd name="T13" fmla="*/ 3 h 7"/>
                <a:gd name="T14" fmla="*/ 5 w 6"/>
                <a:gd name="T15" fmla="*/ 6 h 7"/>
                <a:gd name="T16" fmla="*/ 5 w 6"/>
                <a:gd name="T17" fmla="*/ 6 h 7"/>
                <a:gd name="T18" fmla="*/ 6 w 6"/>
                <a:gd name="T19" fmla="*/ 5 h 7"/>
                <a:gd name="T20" fmla="*/ 6 w 6"/>
                <a:gd name="T21" fmla="*/ 3 h 7"/>
                <a:gd name="T22" fmla="*/ 6 w 6"/>
                <a:gd name="T23" fmla="*/ 2 h 7"/>
                <a:gd name="T24" fmla="*/ 6 w 6"/>
                <a:gd name="T25" fmla="*/ 3 h 7"/>
                <a:gd name="T26" fmla="*/ 6 w 6"/>
                <a:gd name="T27" fmla="*/ 2 h 7"/>
                <a:gd name="T28" fmla="*/ 5 w 6"/>
                <a:gd name="T29" fmla="*/ 2 h 7"/>
                <a:gd name="T30" fmla="*/ 5 w 6"/>
                <a:gd name="T31" fmla="*/ 1 h 7"/>
                <a:gd name="T32" fmla="*/ 5 w 6"/>
                <a:gd name="T33" fmla="*/ 2 h 7"/>
                <a:gd name="T34" fmla="*/ 5 w 6"/>
                <a:gd name="T35" fmla="*/ 2 h 7"/>
                <a:gd name="T36" fmla="*/ 4 w 6"/>
                <a:gd name="T37" fmla="*/ 3 h 7"/>
                <a:gd name="T38" fmla="*/ 4 w 6"/>
                <a:gd name="T39" fmla="*/ 2 h 7"/>
                <a:gd name="T40" fmla="*/ 4 w 6"/>
                <a:gd name="T41" fmla="*/ 3 h 7"/>
                <a:gd name="T42" fmla="*/ 3 w 6"/>
                <a:gd name="T43" fmla="*/ 1 h 7"/>
                <a:gd name="T44" fmla="*/ 3 w 6"/>
                <a:gd name="T45" fmla="*/ 2 h 7"/>
                <a:gd name="T46" fmla="*/ 3 w 6"/>
                <a:gd name="T47" fmla="*/ 2 h 7"/>
                <a:gd name="T48" fmla="*/ 3 w 6"/>
                <a:gd name="T49" fmla="*/ 4 h 7"/>
                <a:gd name="T50" fmla="*/ 2 w 6"/>
                <a:gd name="T51" fmla="*/ 2 h 7"/>
                <a:gd name="T52" fmla="*/ 1 w 6"/>
                <a:gd name="T53" fmla="*/ 2 h 7"/>
                <a:gd name="T54" fmla="*/ 1 w 6"/>
                <a:gd name="T55" fmla="*/ 2 h 7"/>
                <a:gd name="T56" fmla="*/ 1 w 6"/>
                <a:gd name="T57" fmla="*/ 3 h 7"/>
                <a:gd name="T58" fmla="*/ 1 w 6"/>
                <a:gd name="T59" fmla="*/ 3 h 7"/>
                <a:gd name="T60" fmla="*/ 1 w 6"/>
                <a:gd name="T61" fmla="*/ 4 h 7"/>
                <a:gd name="T62" fmla="*/ 1 w 6"/>
                <a:gd name="T63" fmla="*/ 4 h 7"/>
                <a:gd name="T64" fmla="*/ 0 w 6"/>
                <a:gd name="T65" fmla="*/ 5 h 7"/>
                <a:gd name="T66" fmla="*/ 1 w 6"/>
                <a:gd name="T67" fmla="*/ 4 h 7"/>
                <a:gd name="T68" fmla="*/ 1 w 6"/>
                <a:gd name="T69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" h="7">
                  <a:moveTo>
                    <a:pt x="1" y="6"/>
                  </a:moveTo>
                  <a:cubicBezTo>
                    <a:pt x="1" y="7"/>
                    <a:pt x="1" y="6"/>
                    <a:pt x="2" y="7"/>
                  </a:cubicBezTo>
                  <a:cubicBezTo>
                    <a:pt x="2" y="6"/>
                    <a:pt x="2" y="4"/>
                    <a:pt x="2" y="4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3" y="6"/>
                    <a:pt x="4" y="7"/>
                    <a:pt x="4" y="4"/>
                  </a:cubicBezTo>
                  <a:cubicBezTo>
                    <a:pt x="5" y="5"/>
                    <a:pt x="5" y="5"/>
                    <a:pt x="4" y="5"/>
                  </a:cubicBezTo>
                  <a:cubicBezTo>
                    <a:pt x="5" y="5"/>
                    <a:pt x="5" y="2"/>
                    <a:pt x="5" y="3"/>
                  </a:cubicBezTo>
                  <a:cubicBezTo>
                    <a:pt x="5" y="4"/>
                    <a:pt x="5" y="4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6" y="6"/>
                    <a:pt x="6" y="5"/>
                    <a:pt x="6" y="5"/>
                  </a:cubicBezTo>
                  <a:cubicBezTo>
                    <a:pt x="6" y="4"/>
                    <a:pt x="6" y="3"/>
                    <a:pt x="6" y="3"/>
                  </a:cubicBezTo>
                  <a:cubicBezTo>
                    <a:pt x="6" y="3"/>
                    <a:pt x="6" y="2"/>
                    <a:pt x="6" y="2"/>
                  </a:cubicBezTo>
                  <a:cubicBezTo>
                    <a:pt x="6" y="2"/>
                    <a:pt x="6" y="2"/>
                    <a:pt x="6" y="3"/>
                  </a:cubicBezTo>
                  <a:cubicBezTo>
                    <a:pt x="5" y="2"/>
                    <a:pt x="6" y="2"/>
                    <a:pt x="6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6" y="2"/>
                    <a:pt x="5" y="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4" y="2"/>
                    <a:pt x="4" y="3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0"/>
                    <a:pt x="3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3"/>
                    <a:pt x="3" y="4"/>
                    <a:pt x="3" y="4"/>
                  </a:cubicBezTo>
                  <a:cubicBezTo>
                    <a:pt x="3" y="3"/>
                    <a:pt x="3" y="4"/>
                    <a:pt x="2" y="2"/>
                  </a:cubicBezTo>
                  <a:cubicBezTo>
                    <a:pt x="2" y="2"/>
                    <a:pt x="2" y="3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4"/>
                    <a:pt x="1" y="1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5"/>
                    <a:pt x="0" y="5"/>
                    <a:pt x="0" y="5"/>
                  </a:cubicBezTo>
                  <a:cubicBezTo>
                    <a:pt x="0" y="6"/>
                    <a:pt x="1" y="5"/>
                    <a:pt x="1" y="4"/>
                  </a:cubicBezTo>
                  <a:cubicBezTo>
                    <a:pt x="1" y="5"/>
                    <a:pt x="1" y="6"/>
                    <a:pt x="1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4" name="Freeform 725"/>
            <p:cNvSpPr/>
            <p:nvPr/>
          </p:nvSpPr>
          <p:spPr bwMode="auto">
            <a:xfrm>
              <a:off x="2012950" y="1730375"/>
              <a:ext cx="0" cy="7938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5" name="Freeform 726"/>
            <p:cNvSpPr/>
            <p:nvPr/>
          </p:nvSpPr>
          <p:spPr bwMode="auto">
            <a:xfrm>
              <a:off x="1936750" y="1722438"/>
              <a:ext cx="38100" cy="61913"/>
            </a:xfrm>
            <a:custGeom>
              <a:avLst/>
              <a:gdLst>
                <a:gd name="T0" fmla="*/ 4 w 5"/>
                <a:gd name="T1" fmla="*/ 4 h 8"/>
                <a:gd name="T2" fmla="*/ 4 w 5"/>
                <a:gd name="T3" fmla="*/ 2 h 8"/>
                <a:gd name="T4" fmla="*/ 4 w 5"/>
                <a:gd name="T5" fmla="*/ 5 h 8"/>
                <a:gd name="T6" fmla="*/ 3 w 5"/>
                <a:gd name="T7" fmla="*/ 6 h 8"/>
                <a:gd name="T8" fmla="*/ 3 w 5"/>
                <a:gd name="T9" fmla="*/ 3 h 8"/>
                <a:gd name="T10" fmla="*/ 3 w 5"/>
                <a:gd name="T11" fmla="*/ 3 h 8"/>
                <a:gd name="T12" fmla="*/ 3 w 5"/>
                <a:gd name="T13" fmla="*/ 4 h 8"/>
                <a:gd name="T14" fmla="*/ 2 w 5"/>
                <a:gd name="T15" fmla="*/ 5 h 8"/>
                <a:gd name="T16" fmla="*/ 2 w 5"/>
                <a:gd name="T17" fmla="*/ 5 h 8"/>
                <a:gd name="T18" fmla="*/ 2 w 5"/>
                <a:gd name="T19" fmla="*/ 3 h 8"/>
                <a:gd name="T20" fmla="*/ 0 w 5"/>
                <a:gd name="T21" fmla="*/ 7 h 8"/>
                <a:gd name="T22" fmla="*/ 1 w 5"/>
                <a:gd name="T23" fmla="*/ 7 h 8"/>
                <a:gd name="T24" fmla="*/ 1 w 5"/>
                <a:gd name="T25" fmla="*/ 5 h 8"/>
                <a:gd name="T26" fmla="*/ 1 w 5"/>
                <a:gd name="T27" fmla="*/ 6 h 8"/>
                <a:gd name="T28" fmla="*/ 1 w 5"/>
                <a:gd name="T29" fmla="*/ 7 h 8"/>
                <a:gd name="T30" fmla="*/ 4 w 5"/>
                <a:gd name="T31" fmla="*/ 7 h 8"/>
                <a:gd name="T32" fmla="*/ 4 w 5"/>
                <a:gd name="T33" fmla="*/ 6 h 8"/>
                <a:gd name="T34" fmla="*/ 4 w 5"/>
                <a:gd name="T35" fmla="*/ 5 h 8"/>
                <a:gd name="T36" fmla="*/ 4 w 5"/>
                <a:gd name="T37" fmla="*/ 3 h 8"/>
                <a:gd name="T38" fmla="*/ 4 w 5"/>
                <a:gd name="T39" fmla="*/ 4 h 8"/>
                <a:gd name="T40" fmla="*/ 4 w 5"/>
                <a:gd name="T41" fmla="*/ 2 h 8"/>
                <a:gd name="T42" fmla="*/ 5 w 5"/>
                <a:gd name="T43" fmla="*/ 1 h 8"/>
                <a:gd name="T44" fmla="*/ 4 w 5"/>
                <a:gd name="T45" fmla="*/ 1 h 8"/>
                <a:gd name="T46" fmla="*/ 4 w 5"/>
                <a:gd name="T47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" h="8">
                  <a:moveTo>
                    <a:pt x="4" y="4"/>
                  </a:moveTo>
                  <a:cubicBezTo>
                    <a:pt x="3" y="3"/>
                    <a:pt x="4" y="3"/>
                    <a:pt x="4" y="2"/>
                  </a:cubicBezTo>
                  <a:cubicBezTo>
                    <a:pt x="3" y="3"/>
                    <a:pt x="4" y="4"/>
                    <a:pt x="4" y="5"/>
                  </a:cubicBezTo>
                  <a:cubicBezTo>
                    <a:pt x="3" y="4"/>
                    <a:pt x="3" y="6"/>
                    <a:pt x="3" y="6"/>
                  </a:cubicBezTo>
                  <a:cubicBezTo>
                    <a:pt x="3" y="5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2" y="3"/>
                    <a:pt x="3" y="4"/>
                  </a:cubicBezTo>
                  <a:cubicBezTo>
                    <a:pt x="3" y="5"/>
                    <a:pt x="2" y="6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3"/>
                    <a:pt x="2" y="4"/>
                    <a:pt x="2" y="3"/>
                  </a:cubicBezTo>
                  <a:cubicBezTo>
                    <a:pt x="1" y="5"/>
                    <a:pt x="0" y="4"/>
                    <a:pt x="0" y="7"/>
                  </a:cubicBezTo>
                  <a:cubicBezTo>
                    <a:pt x="1" y="8"/>
                    <a:pt x="1" y="7"/>
                    <a:pt x="1" y="7"/>
                  </a:cubicBezTo>
                  <a:cubicBezTo>
                    <a:pt x="0" y="6"/>
                    <a:pt x="1" y="6"/>
                    <a:pt x="1" y="5"/>
                  </a:cubicBezTo>
                  <a:cubicBezTo>
                    <a:pt x="1" y="5"/>
                    <a:pt x="1" y="5"/>
                    <a:pt x="1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3" y="7"/>
                    <a:pt x="4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5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4"/>
                    <a:pt x="4" y="3"/>
                    <a:pt x="4" y="4"/>
                  </a:cubicBezTo>
                  <a:cubicBezTo>
                    <a:pt x="5" y="3"/>
                    <a:pt x="4" y="3"/>
                    <a:pt x="4" y="2"/>
                  </a:cubicBezTo>
                  <a:cubicBezTo>
                    <a:pt x="5" y="2"/>
                    <a:pt x="5" y="2"/>
                    <a:pt x="5" y="1"/>
                  </a:cubicBezTo>
                  <a:cubicBezTo>
                    <a:pt x="4" y="0"/>
                    <a:pt x="5" y="2"/>
                    <a:pt x="4" y="1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6" name="Freeform 727"/>
            <p:cNvSpPr/>
            <p:nvPr/>
          </p:nvSpPr>
          <p:spPr bwMode="auto">
            <a:xfrm>
              <a:off x="1974850" y="1746250"/>
              <a:ext cx="0" cy="6350"/>
            </a:xfrm>
            <a:custGeom>
              <a:avLst/>
              <a:gdLst>
                <a:gd name="T0" fmla="*/ 0 h 4"/>
                <a:gd name="T1" fmla="*/ 4 h 4"/>
                <a:gd name="T2" fmla="*/ 0 h 4"/>
                <a:gd name="T3" fmla="*/ 0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7" name="Freeform 728"/>
            <p:cNvSpPr/>
            <p:nvPr/>
          </p:nvSpPr>
          <p:spPr bwMode="auto">
            <a:xfrm>
              <a:off x="1974850" y="1768475"/>
              <a:ext cx="0" cy="7938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8" name="Freeform 729"/>
            <p:cNvSpPr/>
            <p:nvPr/>
          </p:nvSpPr>
          <p:spPr bwMode="auto">
            <a:xfrm>
              <a:off x="1944687" y="17462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9" name="Freeform 730"/>
            <p:cNvSpPr/>
            <p:nvPr/>
          </p:nvSpPr>
          <p:spPr bwMode="auto">
            <a:xfrm>
              <a:off x="1928812" y="1752600"/>
              <a:ext cx="15875" cy="31750"/>
            </a:xfrm>
            <a:custGeom>
              <a:avLst/>
              <a:gdLst>
                <a:gd name="T0" fmla="*/ 0 w 2"/>
                <a:gd name="T1" fmla="*/ 4 h 4"/>
                <a:gd name="T2" fmla="*/ 1 w 2"/>
                <a:gd name="T3" fmla="*/ 3 h 4"/>
                <a:gd name="T4" fmla="*/ 1 w 2"/>
                <a:gd name="T5" fmla="*/ 0 h 4"/>
                <a:gd name="T6" fmla="*/ 1 w 2"/>
                <a:gd name="T7" fmla="*/ 2 h 4"/>
                <a:gd name="T8" fmla="*/ 0 w 2"/>
                <a:gd name="T9" fmla="*/ 2 h 4"/>
                <a:gd name="T10" fmla="*/ 0 w 2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4">
                  <a:moveTo>
                    <a:pt x="0" y="4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2" y="2"/>
                    <a:pt x="1" y="1"/>
                    <a:pt x="1" y="0"/>
                  </a:cubicBezTo>
                  <a:cubicBezTo>
                    <a:pt x="1" y="0"/>
                    <a:pt x="1" y="2"/>
                    <a:pt x="1" y="2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3"/>
                    <a:pt x="0" y="3"/>
                    <a:pt x="0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0" name="Freeform 731"/>
            <p:cNvSpPr/>
            <p:nvPr/>
          </p:nvSpPr>
          <p:spPr bwMode="auto">
            <a:xfrm>
              <a:off x="1846262" y="1730375"/>
              <a:ext cx="90487" cy="46038"/>
            </a:xfrm>
            <a:custGeom>
              <a:avLst/>
              <a:gdLst>
                <a:gd name="T0" fmla="*/ 9 w 12"/>
                <a:gd name="T1" fmla="*/ 3 h 6"/>
                <a:gd name="T2" fmla="*/ 9 w 12"/>
                <a:gd name="T3" fmla="*/ 3 h 6"/>
                <a:gd name="T4" fmla="*/ 9 w 12"/>
                <a:gd name="T5" fmla="*/ 2 h 6"/>
                <a:gd name="T6" fmla="*/ 9 w 12"/>
                <a:gd name="T7" fmla="*/ 1 h 6"/>
                <a:gd name="T8" fmla="*/ 9 w 12"/>
                <a:gd name="T9" fmla="*/ 2 h 6"/>
                <a:gd name="T10" fmla="*/ 8 w 12"/>
                <a:gd name="T11" fmla="*/ 2 h 6"/>
                <a:gd name="T12" fmla="*/ 7 w 12"/>
                <a:gd name="T13" fmla="*/ 4 h 6"/>
                <a:gd name="T14" fmla="*/ 7 w 12"/>
                <a:gd name="T15" fmla="*/ 1 h 6"/>
                <a:gd name="T16" fmla="*/ 7 w 12"/>
                <a:gd name="T17" fmla="*/ 5 h 6"/>
                <a:gd name="T18" fmla="*/ 6 w 12"/>
                <a:gd name="T19" fmla="*/ 4 h 6"/>
                <a:gd name="T20" fmla="*/ 6 w 12"/>
                <a:gd name="T21" fmla="*/ 3 h 6"/>
                <a:gd name="T22" fmla="*/ 5 w 12"/>
                <a:gd name="T23" fmla="*/ 3 h 6"/>
                <a:gd name="T24" fmla="*/ 5 w 12"/>
                <a:gd name="T25" fmla="*/ 2 h 6"/>
                <a:gd name="T26" fmla="*/ 4 w 12"/>
                <a:gd name="T27" fmla="*/ 2 h 6"/>
                <a:gd name="T28" fmla="*/ 4 w 12"/>
                <a:gd name="T29" fmla="*/ 1 h 6"/>
                <a:gd name="T30" fmla="*/ 2 w 12"/>
                <a:gd name="T31" fmla="*/ 2 h 6"/>
                <a:gd name="T32" fmla="*/ 2 w 12"/>
                <a:gd name="T33" fmla="*/ 1 h 6"/>
                <a:gd name="T34" fmla="*/ 2 w 12"/>
                <a:gd name="T35" fmla="*/ 4 h 6"/>
                <a:gd name="T36" fmla="*/ 2 w 12"/>
                <a:gd name="T37" fmla="*/ 4 h 6"/>
                <a:gd name="T38" fmla="*/ 2 w 12"/>
                <a:gd name="T39" fmla="*/ 2 h 6"/>
                <a:gd name="T40" fmla="*/ 1 w 12"/>
                <a:gd name="T41" fmla="*/ 3 h 6"/>
                <a:gd name="T42" fmla="*/ 1 w 12"/>
                <a:gd name="T43" fmla="*/ 1 h 6"/>
                <a:gd name="T44" fmla="*/ 0 w 12"/>
                <a:gd name="T45" fmla="*/ 4 h 6"/>
                <a:gd name="T46" fmla="*/ 0 w 12"/>
                <a:gd name="T47" fmla="*/ 3 h 6"/>
                <a:gd name="T48" fmla="*/ 0 w 12"/>
                <a:gd name="T49" fmla="*/ 6 h 6"/>
                <a:gd name="T50" fmla="*/ 3 w 12"/>
                <a:gd name="T51" fmla="*/ 6 h 6"/>
                <a:gd name="T52" fmla="*/ 3 w 12"/>
                <a:gd name="T53" fmla="*/ 4 h 6"/>
                <a:gd name="T54" fmla="*/ 4 w 12"/>
                <a:gd name="T55" fmla="*/ 6 h 6"/>
                <a:gd name="T56" fmla="*/ 4 w 12"/>
                <a:gd name="T57" fmla="*/ 4 h 6"/>
                <a:gd name="T58" fmla="*/ 4 w 12"/>
                <a:gd name="T59" fmla="*/ 6 h 6"/>
                <a:gd name="T60" fmla="*/ 4 w 12"/>
                <a:gd name="T61" fmla="*/ 4 h 6"/>
                <a:gd name="T62" fmla="*/ 4 w 12"/>
                <a:gd name="T63" fmla="*/ 6 h 6"/>
                <a:gd name="T64" fmla="*/ 9 w 12"/>
                <a:gd name="T65" fmla="*/ 5 h 6"/>
                <a:gd name="T66" fmla="*/ 9 w 12"/>
                <a:gd name="T67" fmla="*/ 4 h 6"/>
                <a:gd name="T68" fmla="*/ 10 w 12"/>
                <a:gd name="T69" fmla="*/ 4 h 6"/>
                <a:gd name="T70" fmla="*/ 10 w 12"/>
                <a:gd name="T71" fmla="*/ 3 h 6"/>
                <a:gd name="T72" fmla="*/ 10 w 12"/>
                <a:gd name="T73" fmla="*/ 6 h 6"/>
                <a:gd name="T74" fmla="*/ 11 w 12"/>
                <a:gd name="T75" fmla="*/ 5 h 6"/>
                <a:gd name="T76" fmla="*/ 11 w 12"/>
                <a:gd name="T77" fmla="*/ 5 h 6"/>
                <a:gd name="T78" fmla="*/ 11 w 12"/>
                <a:gd name="T79" fmla="*/ 5 h 6"/>
                <a:gd name="T80" fmla="*/ 11 w 12"/>
                <a:gd name="T81" fmla="*/ 2 h 6"/>
                <a:gd name="T82" fmla="*/ 9 w 12"/>
                <a:gd name="T83" fmla="*/ 1 h 6"/>
                <a:gd name="T84" fmla="*/ 9 w 12"/>
                <a:gd name="T85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" h="6">
                  <a:moveTo>
                    <a:pt x="9" y="3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9" y="2"/>
                    <a:pt x="9" y="1"/>
                  </a:cubicBezTo>
                  <a:cubicBezTo>
                    <a:pt x="9" y="1"/>
                    <a:pt x="9" y="2"/>
                    <a:pt x="9" y="2"/>
                  </a:cubicBezTo>
                  <a:cubicBezTo>
                    <a:pt x="8" y="2"/>
                    <a:pt x="8" y="3"/>
                    <a:pt x="8" y="2"/>
                  </a:cubicBezTo>
                  <a:cubicBezTo>
                    <a:pt x="7" y="3"/>
                    <a:pt x="7" y="3"/>
                    <a:pt x="7" y="4"/>
                  </a:cubicBezTo>
                  <a:cubicBezTo>
                    <a:pt x="7" y="3"/>
                    <a:pt x="7" y="3"/>
                    <a:pt x="7" y="1"/>
                  </a:cubicBezTo>
                  <a:cubicBezTo>
                    <a:pt x="7" y="2"/>
                    <a:pt x="7" y="3"/>
                    <a:pt x="7" y="5"/>
                  </a:cubicBezTo>
                  <a:cubicBezTo>
                    <a:pt x="6" y="3"/>
                    <a:pt x="6" y="5"/>
                    <a:pt x="6" y="4"/>
                  </a:cubicBezTo>
                  <a:cubicBezTo>
                    <a:pt x="6" y="4"/>
                    <a:pt x="6" y="3"/>
                    <a:pt x="6" y="3"/>
                  </a:cubicBezTo>
                  <a:cubicBezTo>
                    <a:pt x="6" y="2"/>
                    <a:pt x="5" y="4"/>
                    <a:pt x="5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3"/>
                    <a:pt x="4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3"/>
                    <a:pt x="3" y="2"/>
                    <a:pt x="2" y="4"/>
                  </a:cubicBezTo>
                  <a:cubicBezTo>
                    <a:pt x="2" y="1"/>
                    <a:pt x="2" y="5"/>
                    <a:pt x="2" y="4"/>
                  </a:cubicBezTo>
                  <a:cubicBezTo>
                    <a:pt x="1" y="3"/>
                    <a:pt x="2" y="3"/>
                    <a:pt x="2" y="2"/>
                  </a:cubicBezTo>
                  <a:cubicBezTo>
                    <a:pt x="2" y="4"/>
                    <a:pt x="2" y="3"/>
                    <a:pt x="1" y="3"/>
                  </a:cubicBezTo>
                  <a:cubicBezTo>
                    <a:pt x="1" y="2"/>
                    <a:pt x="1" y="3"/>
                    <a:pt x="1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5"/>
                    <a:pt x="0" y="6"/>
                  </a:cubicBezTo>
                  <a:cubicBezTo>
                    <a:pt x="1" y="5"/>
                    <a:pt x="2" y="5"/>
                    <a:pt x="3" y="6"/>
                  </a:cubicBezTo>
                  <a:cubicBezTo>
                    <a:pt x="3" y="4"/>
                    <a:pt x="3" y="6"/>
                    <a:pt x="3" y="4"/>
                  </a:cubicBezTo>
                  <a:cubicBezTo>
                    <a:pt x="3" y="5"/>
                    <a:pt x="4" y="5"/>
                    <a:pt x="4" y="6"/>
                  </a:cubicBezTo>
                  <a:cubicBezTo>
                    <a:pt x="4" y="5"/>
                    <a:pt x="3" y="5"/>
                    <a:pt x="4" y="4"/>
                  </a:cubicBezTo>
                  <a:cubicBezTo>
                    <a:pt x="4" y="4"/>
                    <a:pt x="4" y="5"/>
                    <a:pt x="4" y="6"/>
                  </a:cubicBezTo>
                  <a:cubicBezTo>
                    <a:pt x="4" y="6"/>
                    <a:pt x="4" y="5"/>
                    <a:pt x="4" y="4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6" y="6"/>
                    <a:pt x="7" y="4"/>
                    <a:pt x="9" y="5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5"/>
                    <a:pt x="10" y="1"/>
                    <a:pt x="10" y="4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4"/>
                    <a:pt x="11" y="5"/>
                    <a:pt x="10" y="6"/>
                  </a:cubicBezTo>
                  <a:cubicBezTo>
                    <a:pt x="11" y="5"/>
                    <a:pt x="11" y="6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4"/>
                    <a:pt x="11" y="4"/>
                    <a:pt x="11" y="5"/>
                  </a:cubicBezTo>
                  <a:cubicBezTo>
                    <a:pt x="12" y="4"/>
                    <a:pt x="11" y="3"/>
                    <a:pt x="11" y="2"/>
                  </a:cubicBezTo>
                  <a:cubicBezTo>
                    <a:pt x="10" y="4"/>
                    <a:pt x="10" y="0"/>
                    <a:pt x="9" y="1"/>
                  </a:cubicBezTo>
                  <a:cubicBezTo>
                    <a:pt x="9" y="1"/>
                    <a:pt x="9" y="2"/>
                    <a:pt x="9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1" name="Freeform 732"/>
            <p:cNvSpPr/>
            <p:nvPr/>
          </p:nvSpPr>
          <p:spPr bwMode="auto">
            <a:xfrm>
              <a:off x="1922462" y="17764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2" name="Freeform 733"/>
            <p:cNvSpPr/>
            <p:nvPr/>
          </p:nvSpPr>
          <p:spPr bwMode="auto">
            <a:xfrm>
              <a:off x="1838325" y="1752600"/>
              <a:ext cx="7937" cy="7938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1" y="1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3" name="Freeform 734"/>
            <p:cNvSpPr/>
            <p:nvPr/>
          </p:nvSpPr>
          <p:spPr bwMode="auto">
            <a:xfrm>
              <a:off x="1928812" y="17684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4" name="Freeform 735"/>
            <p:cNvSpPr/>
            <p:nvPr/>
          </p:nvSpPr>
          <p:spPr bwMode="auto">
            <a:xfrm>
              <a:off x="1928812" y="1746250"/>
              <a:ext cx="0" cy="6350"/>
            </a:xfrm>
            <a:custGeom>
              <a:avLst/>
              <a:gdLst>
                <a:gd name="T0" fmla="*/ 0 h 4"/>
                <a:gd name="T1" fmla="*/ 0 h 4"/>
                <a:gd name="T2" fmla="*/ 4 h 4"/>
                <a:gd name="T3" fmla="*/ 0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5" name="Freeform 736"/>
            <p:cNvSpPr/>
            <p:nvPr/>
          </p:nvSpPr>
          <p:spPr bwMode="auto">
            <a:xfrm>
              <a:off x="1830387" y="17462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6" name="Freeform 737"/>
            <p:cNvSpPr/>
            <p:nvPr/>
          </p:nvSpPr>
          <p:spPr bwMode="auto">
            <a:xfrm>
              <a:off x="1792287" y="17383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7" name="Freeform 738"/>
            <p:cNvSpPr/>
            <p:nvPr/>
          </p:nvSpPr>
          <p:spPr bwMode="auto">
            <a:xfrm>
              <a:off x="1685925" y="1730375"/>
              <a:ext cx="152400" cy="68263"/>
            </a:xfrm>
            <a:custGeom>
              <a:avLst/>
              <a:gdLst>
                <a:gd name="T0" fmla="*/ 1 w 20"/>
                <a:gd name="T1" fmla="*/ 5 h 9"/>
                <a:gd name="T2" fmla="*/ 0 w 20"/>
                <a:gd name="T3" fmla="*/ 7 h 9"/>
                <a:gd name="T4" fmla="*/ 1 w 20"/>
                <a:gd name="T5" fmla="*/ 7 h 9"/>
                <a:gd name="T6" fmla="*/ 2 w 20"/>
                <a:gd name="T7" fmla="*/ 6 h 9"/>
                <a:gd name="T8" fmla="*/ 4 w 20"/>
                <a:gd name="T9" fmla="*/ 6 h 9"/>
                <a:gd name="T10" fmla="*/ 6 w 20"/>
                <a:gd name="T11" fmla="*/ 7 h 9"/>
                <a:gd name="T12" fmla="*/ 8 w 20"/>
                <a:gd name="T13" fmla="*/ 5 h 9"/>
                <a:gd name="T14" fmla="*/ 8 w 20"/>
                <a:gd name="T15" fmla="*/ 6 h 9"/>
                <a:gd name="T16" fmla="*/ 9 w 20"/>
                <a:gd name="T17" fmla="*/ 6 h 9"/>
                <a:gd name="T18" fmla="*/ 10 w 20"/>
                <a:gd name="T19" fmla="*/ 3 h 9"/>
                <a:gd name="T20" fmla="*/ 11 w 20"/>
                <a:gd name="T21" fmla="*/ 3 h 9"/>
                <a:gd name="T22" fmla="*/ 12 w 20"/>
                <a:gd name="T23" fmla="*/ 4 h 9"/>
                <a:gd name="T24" fmla="*/ 13 w 20"/>
                <a:gd name="T25" fmla="*/ 4 h 9"/>
                <a:gd name="T26" fmla="*/ 14 w 20"/>
                <a:gd name="T27" fmla="*/ 5 h 9"/>
                <a:gd name="T28" fmla="*/ 16 w 20"/>
                <a:gd name="T29" fmla="*/ 4 h 9"/>
                <a:gd name="T30" fmla="*/ 16 w 20"/>
                <a:gd name="T31" fmla="*/ 3 h 9"/>
                <a:gd name="T32" fmla="*/ 17 w 20"/>
                <a:gd name="T33" fmla="*/ 4 h 9"/>
                <a:gd name="T34" fmla="*/ 17 w 20"/>
                <a:gd name="T35" fmla="*/ 4 h 9"/>
                <a:gd name="T36" fmla="*/ 20 w 20"/>
                <a:gd name="T37" fmla="*/ 4 h 9"/>
                <a:gd name="T38" fmla="*/ 19 w 20"/>
                <a:gd name="T39" fmla="*/ 4 h 9"/>
                <a:gd name="T40" fmla="*/ 19 w 20"/>
                <a:gd name="T41" fmla="*/ 5 h 9"/>
                <a:gd name="T42" fmla="*/ 18 w 20"/>
                <a:gd name="T43" fmla="*/ 1 h 9"/>
                <a:gd name="T44" fmla="*/ 18 w 20"/>
                <a:gd name="T45" fmla="*/ 1 h 9"/>
                <a:gd name="T46" fmla="*/ 17 w 20"/>
                <a:gd name="T47" fmla="*/ 1 h 9"/>
                <a:gd name="T48" fmla="*/ 16 w 20"/>
                <a:gd name="T49" fmla="*/ 1 h 9"/>
                <a:gd name="T50" fmla="*/ 15 w 20"/>
                <a:gd name="T51" fmla="*/ 1 h 9"/>
                <a:gd name="T52" fmla="*/ 14 w 20"/>
                <a:gd name="T53" fmla="*/ 2 h 9"/>
                <a:gd name="T54" fmla="*/ 14 w 20"/>
                <a:gd name="T55" fmla="*/ 1 h 9"/>
                <a:gd name="T56" fmla="*/ 13 w 20"/>
                <a:gd name="T57" fmla="*/ 1 h 9"/>
                <a:gd name="T58" fmla="*/ 12 w 20"/>
                <a:gd name="T59" fmla="*/ 2 h 9"/>
                <a:gd name="T60" fmla="*/ 12 w 20"/>
                <a:gd name="T61" fmla="*/ 3 h 9"/>
                <a:gd name="T62" fmla="*/ 11 w 20"/>
                <a:gd name="T63" fmla="*/ 1 h 9"/>
                <a:gd name="T64" fmla="*/ 10 w 20"/>
                <a:gd name="T65" fmla="*/ 1 h 9"/>
                <a:gd name="T66" fmla="*/ 10 w 20"/>
                <a:gd name="T67" fmla="*/ 3 h 9"/>
                <a:gd name="T68" fmla="*/ 8 w 20"/>
                <a:gd name="T69" fmla="*/ 3 h 9"/>
                <a:gd name="T70" fmla="*/ 6 w 20"/>
                <a:gd name="T71" fmla="*/ 4 h 9"/>
                <a:gd name="T72" fmla="*/ 6 w 20"/>
                <a:gd name="T73" fmla="*/ 4 h 9"/>
                <a:gd name="T74" fmla="*/ 4 w 20"/>
                <a:gd name="T75" fmla="*/ 4 h 9"/>
                <a:gd name="T76" fmla="*/ 5 w 20"/>
                <a:gd name="T77" fmla="*/ 6 h 9"/>
                <a:gd name="T78" fmla="*/ 4 w 20"/>
                <a:gd name="T7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0" h="9">
                  <a:moveTo>
                    <a:pt x="2" y="3"/>
                  </a:moveTo>
                  <a:cubicBezTo>
                    <a:pt x="1" y="3"/>
                    <a:pt x="1" y="4"/>
                    <a:pt x="1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0" y="5"/>
                    <a:pt x="0" y="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5"/>
                    <a:pt x="1" y="7"/>
                    <a:pt x="1" y="7"/>
                  </a:cubicBezTo>
                  <a:cubicBezTo>
                    <a:pt x="1" y="7"/>
                    <a:pt x="2" y="5"/>
                    <a:pt x="2" y="5"/>
                  </a:cubicBezTo>
                  <a:cubicBezTo>
                    <a:pt x="2" y="5"/>
                    <a:pt x="2" y="6"/>
                    <a:pt x="2" y="6"/>
                  </a:cubicBezTo>
                  <a:cubicBezTo>
                    <a:pt x="2" y="7"/>
                    <a:pt x="3" y="5"/>
                    <a:pt x="3" y="4"/>
                  </a:cubicBezTo>
                  <a:cubicBezTo>
                    <a:pt x="3" y="9"/>
                    <a:pt x="4" y="3"/>
                    <a:pt x="4" y="6"/>
                  </a:cubicBezTo>
                  <a:cubicBezTo>
                    <a:pt x="5" y="6"/>
                    <a:pt x="5" y="6"/>
                    <a:pt x="6" y="5"/>
                  </a:cubicBezTo>
                  <a:cubicBezTo>
                    <a:pt x="5" y="7"/>
                    <a:pt x="6" y="5"/>
                    <a:pt x="6" y="7"/>
                  </a:cubicBezTo>
                  <a:cubicBezTo>
                    <a:pt x="6" y="4"/>
                    <a:pt x="7" y="8"/>
                    <a:pt x="7" y="4"/>
                  </a:cubicBezTo>
                  <a:cubicBezTo>
                    <a:pt x="8" y="5"/>
                    <a:pt x="7" y="4"/>
                    <a:pt x="8" y="5"/>
                  </a:cubicBezTo>
                  <a:cubicBezTo>
                    <a:pt x="8" y="5"/>
                    <a:pt x="8" y="5"/>
                    <a:pt x="8" y="6"/>
                  </a:cubicBezTo>
                  <a:cubicBezTo>
                    <a:pt x="8" y="6"/>
                    <a:pt x="8" y="4"/>
                    <a:pt x="8" y="6"/>
                  </a:cubicBezTo>
                  <a:cubicBezTo>
                    <a:pt x="9" y="6"/>
                    <a:pt x="8" y="5"/>
                    <a:pt x="9" y="4"/>
                  </a:cubicBezTo>
                  <a:cubicBezTo>
                    <a:pt x="9" y="4"/>
                    <a:pt x="9" y="5"/>
                    <a:pt x="9" y="6"/>
                  </a:cubicBezTo>
                  <a:cubicBezTo>
                    <a:pt x="9" y="4"/>
                    <a:pt x="10" y="5"/>
                    <a:pt x="10" y="4"/>
                  </a:cubicBezTo>
                  <a:cubicBezTo>
                    <a:pt x="10" y="4"/>
                    <a:pt x="10" y="4"/>
                    <a:pt x="10" y="3"/>
                  </a:cubicBezTo>
                  <a:cubicBezTo>
                    <a:pt x="10" y="3"/>
                    <a:pt x="10" y="2"/>
                    <a:pt x="11" y="2"/>
                  </a:cubicBezTo>
                  <a:cubicBezTo>
                    <a:pt x="11" y="3"/>
                    <a:pt x="10" y="2"/>
                    <a:pt x="11" y="3"/>
                  </a:cubicBezTo>
                  <a:cubicBezTo>
                    <a:pt x="11" y="4"/>
                    <a:pt x="10" y="4"/>
                    <a:pt x="10" y="5"/>
                  </a:cubicBezTo>
                  <a:cubicBezTo>
                    <a:pt x="11" y="5"/>
                    <a:pt x="11" y="5"/>
                    <a:pt x="12" y="4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6"/>
                    <a:pt x="13" y="3"/>
                    <a:pt x="13" y="4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4"/>
                    <a:pt x="14" y="6"/>
                    <a:pt x="14" y="5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6"/>
                    <a:pt x="15" y="2"/>
                    <a:pt x="16" y="4"/>
                  </a:cubicBezTo>
                  <a:cubicBezTo>
                    <a:pt x="16" y="3"/>
                    <a:pt x="16" y="2"/>
                    <a:pt x="16" y="2"/>
                  </a:cubicBezTo>
                  <a:cubicBezTo>
                    <a:pt x="16" y="2"/>
                    <a:pt x="16" y="3"/>
                    <a:pt x="16" y="3"/>
                  </a:cubicBezTo>
                  <a:cubicBezTo>
                    <a:pt x="16" y="2"/>
                    <a:pt x="16" y="5"/>
                    <a:pt x="16" y="6"/>
                  </a:cubicBezTo>
                  <a:cubicBezTo>
                    <a:pt x="16" y="5"/>
                    <a:pt x="16" y="6"/>
                    <a:pt x="17" y="4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6"/>
                    <a:pt x="17" y="3"/>
                    <a:pt x="17" y="4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8" y="5"/>
                    <a:pt x="20" y="6"/>
                    <a:pt x="20" y="4"/>
                  </a:cubicBezTo>
                  <a:cubicBezTo>
                    <a:pt x="20" y="4"/>
                    <a:pt x="20" y="2"/>
                    <a:pt x="20" y="1"/>
                  </a:cubicBezTo>
                  <a:cubicBezTo>
                    <a:pt x="19" y="2"/>
                    <a:pt x="19" y="3"/>
                    <a:pt x="19" y="4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9" y="3"/>
                    <a:pt x="18" y="4"/>
                    <a:pt x="19" y="5"/>
                  </a:cubicBezTo>
                  <a:cubicBezTo>
                    <a:pt x="18" y="6"/>
                    <a:pt x="18" y="4"/>
                    <a:pt x="18" y="4"/>
                  </a:cubicBezTo>
                  <a:cubicBezTo>
                    <a:pt x="18" y="3"/>
                    <a:pt x="18" y="3"/>
                    <a:pt x="18" y="1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2"/>
                    <a:pt x="18" y="2"/>
                    <a:pt x="18" y="1"/>
                  </a:cubicBezTo>
                  <a:cubicBezTo>
                    <a:pt x="17" y="3"/>
                    <a:pt x="17" y="0"/>
                    <a:pt x="17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2"/>
                    <a:pt x="16" y="3"/>
                    <a:pt x="15" y="3"/>
                  </a:cubicBezTo>
                  <a:cubicBezTo>
                    <a:pt x="15" y="2"/>
                    <a:pt x="15" y="2"/>
                    <a:pt x="15" y="1"/>
                  </a:cubicBezTo>
                  <a:cubicBezTo>
                    <a:pt x="15" y="2"/>
                    <a:pt x="14" y="1"/>
                    <a:pt x="14" y="2"/>
                  </a:cubicBezTo>
                  <a:cubicBezTo>
                    <a:pt x="14" y="3"/>
                    <a:pt x="14" y="3"/>
                    <a:pt x="14" y="2"/>
                  </a:cubicBezTo>
                  <a:cubicBezTo>
                    <a:pt x="14" y="2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4" y="2"/>
                    <a:pt x="13" y="1"/>
                  </a:cubicBezTo>
                  <a:cubicBezTo>
                    <a:pt x="13" y="1"/>
                    <a:pt x="13" y="1"/>
                    <a:pt x="14" y="1"/>
                  </a:cubicBezTo>
                  <a:cubicBezTo>
                    <a:pt x="13" y="0"/>
                    <a:pt x="13" y="3"/>
                    <a:pt x="12" y="2"/>
                  </a:cubicBezTo>
                  <a:cubicBezTo>
                    <a:pt x="12" y="2"/>
                    <a:pt x="12" y="3"/>
                    <a:pt x="12" y="4"/>
                  </a:cubicBezTo>
                  <a:cubicBezTo>
                    <a:pt x="12" y="4"/>
                    <a:pt x="12" y="2"/>
                    <a:pt x="12" y="3"/>
                  </a:cubicBezTo>
                  <a:cubicBezTo>
                    <a:pt x="11" y="4"/>
                    <a:pt x="11" y="2"/>
                    <a:pt x="11" y="3"/>
                  </a:cubicBezTo>
                  <a:cubicBezTo>
                    <a:pt x="11" y="1"/>
                    <a:pt x="11" y="2"/>
                    <a:pt x="11" y="1"/>
                  </a:cubicBezTo>
                  <a:cubicBezTo>
                    <a:pt x="11" y="0"/>
                    <a:pt x="11" y="2"/>
                    <a:pt x="10" y="2"/>
                  </a:cubicBezTo>
                  <a:cubicBezTo>
                    <a:pt x="10" y="2"/>
                    <a:pt x="10" y="1"/>
                    <a:pt x="10" y="1"/>
                  </a:cubicBezTo>
                  <a:cubicBezTo>
                    <a:pt x="10" y="2"/>
                    <a:pt x="10" y="3"/>
                    <a:pt x="10" y="2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2"/>
                    <a:pt x="9" y="2"/>
                    <a:pt x="9" y="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1"/>
                    <a:pt x="7" y="3"/>
                    <a:pt x="7" y="5"/>
                  </a:cubicBezTo>
                  <a:cubicBezTo>
                    <a:pt x="7" y="5"/>
                    <a:pt x="6" y="4"/>
                    <a:pt x="6" y="4"/>
                  </a:cubicBezTo>
                  <a:cubicBezTo>
                    <a:pt x="6" y="4"/>
                    <a:pt x="7" y="3"/>
                    <a:pt x="7" y="3"/>
                  </a:cubicBezTo>
                  <a:cubicBezTo>
                    <a:pt x="6" y="3"/>
                    <a:pt x="6" y="2"/>
                    <a:pt x="6" y="4"/>
                  </a:cubicBezTo>
                  <a:cubicBezTo>
                    <a:pt x="6" y="4"/>
                    <a:pt x="6" y="2"/>
                    <a:pt x="5" y="2"/>
                  </a:cubicBezTo>
                  <a:cubicBezTo>
                    <a:pt x="5" y="4"/>
                    <a:pt x="4" y="1"/>
                    <a:pt x="4" y="4"/>
                  </a:cubicBezTo>
                  <a:cubicBezTo>
                    <a:pt x="4" y="4"/>
                    <a:pt x="4" y="5"/>
                    <a:pt x="5" y="4"/>
                  </a:cubicBezTo>
                  <a:cubicBezTo>
                    <a:pt x="5" y="5"/>
                    <a:pt x="5" y="6"/>
                    <a:pt x="5" y="6"/>
                  </a:cubicBezTo>
                  <a:cubicBezTo>
                    <a:pt x="4" y="6"/>
                    <a:pt x="4" y="5"/>
                    <a:pt x="4" y="5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1"/>
                    <a:pt x="2" y="6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8" name="Freeform 739"/>
            <p:cNvSpPr/>
            <p:nvPr/>
          </p:nvSpPr>
          <p:spPr bwMode="auto">
            <a:xfrm>
              <a:off x="1739900" y="1746250"/>
              <a:ext cx="0" cy="6350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9" name="Freeform 740"/>
            <p:cNvSpPr/>
            <p:nvPr/>
          </p:nvSpPr>
          <p:spPr bwMode="auto">
            <a:xfrm>
              <a:off x="1739900" y="17526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0" name="Freeform 741"/>
            <p:cNvSpPr/>
            <p:nvPr/>
          </p:nvSpPr>
          <p:spPr bwMode="auto">
            <a:xfrm>
              <a:off x="1685925" y="1752600"/>
              <a:ext cx="7937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1" name="Rectangle 742"/>
            <p:cNvSpPr>
              <a:spLocks noChangeArrowheads="1"/>
            </p:cNvSpPr>
            <p:nvPr/>
          </p:nvSpPr>
          <p:spPr bwMode="auto">
            <a:xfrm>
              <a:off x="1685925" y="1760538"/>
              <a:ext cx="1587" cy="1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2" name="Freeform 743"/>
            <p:cNvSpPr/>
            <p:nvPr/>
          </p:nvSpPr>
          <p:spPr bwMode="auto">
            <a:xfrm>
              <a:off x="1601787" y="1746250"/>
              <a:ext cx="84137" cy="60325"/>
            </a:xfrm>
            <a:custGeom>
              <a:avLst/>
              <a:gdLst>
                <a:gd name="T0" fmla="*/ 2 w 11"/>
                <a:gd name="T1" fmla="*/ 4 h 8"/>
                <a:gd name="T2" fmla="*/ 2 w 11"/>
                <a:gd name="T3" fmla="*/ 5 h 8"/>
                <a:gd name="T4" fmla="*/ 1 w 11"/>
                <a:gd name="T5" fmla="*/ 4 h 8"/>
                <a:gd name="T6" fmla="*/ 1 w 11"/>
                <a:gd name="T7" fmla="*/ 6 h 8"/>
                <a:gd name="T8" fmla="*/ 6 w 11"/>
                <a:gd name="T9" fmla="*/ 5 h 8"/>
                <a:gd name="T10" fmla="*/ 5 w 11"/>
                <a:gd name="T11" fmla="*/ 6 h 8"/>
                <a:gd name="T12" fmla="*/ 7 w 11"/>
                <a:gd name="T13" fmla="*/ 4 h 8"/>
                <a:gd name="T14" fmla="*/ 7 w 11"/>
                <a:gd name="T15" fmla="*/ 6 h 8"/>
                <a:gd name="T16" fmla="*/ 8 w 11"/>
                <a:gd name="T17" fmla="*/ 5 h 8"/>
                <a:gd name="T18" fmla="*/ 8 w 11"/>
                <a:gd name="T19" fmla="*/ 5 h 8"/>
                <a:gd name="T20" fmla="*/ 9 w 11"/>
                <a:gd name="T21" fmla="*/ 5 h 8"/>
                <a:gd name="T22" fmla="*/ 9 w 11"/>
                <a:gd name="T23" fmla="*/ 5 h 8"/>
                <a:gd name="T24" fmla="*/ 9 w 11"/>
                <a:gd name="T25" fmla="*/ 4 h 8"/>
                <a:gd name="T26" fmla="*/ 9 w 11"/>
                <a:gd name="T27" fmla="*/ 5 h 8"/>
                <a:gd name="T28" fmla="*/ 10 w 11"/>
                <a:gd name="T29" fmla="*/ 4 h 8"/>
                <a:gd name="T30" fmla="*/ 10 w 11"/>
                <a:gd name="T31" fmla="*/ 5 h 8"/>
                <a:gd name="T32" fmla="*/ 11 w 11"/>
                <a:gd name="T33" fmla="*/ 4 h 8"/>
                <a:gd name="T34" fmla="*/ 11 w 11"/>
                <a:gd name="T35" fmla="*/ 2 h 8"/>
                <a:gd name="T36" fmla="*/ 10 w 11"/>
                <a:gd name="T37" fmla="*/ 3 h 8"/>
                <a:gd name="T38" fmla="*/ 10 w 11"/>
                <a:gd name="T39" fmla="*/ 3 h 8"/>
                <a:gd name="T40" fmla="*/ 9 w 11"/>
                <a:gd name="T41" fmla="*/ 4 h 8"/>
                <a:gd name="T42" fmla="*/ 10 w 11"/>
                <a:gd name="T43" fmla="*/ 2 h 8"/>
                <a:gd name="T44" fmla="*/ 9 w 11"/>
                <a:gd name="T45" fmla="*/ 1 h 8"/>
                <a:gd name="T46" fmla="*/ 9 w 11"/>
                <a:gd name="T47" fmla="*/ 1 h 8"/>
                <a:gd name="T48" fmla="*/ 8 w 11"/>
                <a:gd name="T49" fmla="*/ 2 h 8"/>
                <a:gd name="T50" fmla="*/ 8 w 11"/>
                <a:gd name="T51" fmla="*/ 2 h 8"/>
                <a:gd name="T52" fmla="*/ 8 w 11"/>
                <a:gd name="T53" fmla="*/ 4 h 8"/>
                <a:gd name="T54" fmla="*/ 8 w 11"/>
                <a:gd name="T55" fmla="*/ 4 h 8"/>
                <a:gd name="T56" fmla="*/ 8 w 11"/>
                <a:gd name="T57" fmla="*/ 3 h 8"/>
                <a:gd name="T58" fmla="*/ 8 w 11"/>
                <a:gd name="T59" fmla="*/ 3 h 8"/>
                <a:gd name="T60" fmla="*/ 7 w 11"/>
                <a:gd name="T61" fmla="*/ 2 h 8"/>
                <a:gd name="T62" fmla="*/ 7 w 11"/>
                <a:gd name="T63" fmla="*/ 3 h 8"/>
                <a:gd name="T64" fmla="*/ 5 w 11"/>
                <a:gd name="T65" fmla="*/ 4 h 8"/>
                <a:gd name="T66" fmla="*/ 6 w 11"/>
                <a:gd name="T67" fmla="*/ 3 h 8"/>
                <a:gd name="T68" fmla="*/ 5 w 11"/>
                <a:gd name="T69" fmla="*/ 4 h 8"/>
                <a:gd name="T70" fmla="*/ 4 w 11"/>
                <a:gd name="T71" fmla="*/ 3 h 8"/>
                <a:gd name="T72" fmla="*/ 4 w 11"/>
                <a:gd name="T73" fmla="*/ 4 h 8"/>
                <a:gd name="T74" fmla="*/ 3 w 11"/>
                <a:gd name="T75" fmla="*/ 4 h 8"/>
                <a:gd name="T76" fmla="*/ 3 w 11"/>
                <a:gd name="T77" fmla="*/ 4 h 8"/>
                <a:gd name="T78" fmla="*/ 2 w 11"/>
                <a:gd name="T79" fmla="*/ 6 h 8"/>
                <a:gd name="T80" fmla="*/ 2 w 11"/>
                <a:gd name="T81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" h="8">
                  <a:moveTo>
                    <a:pt x="2" y="4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1" y="5"/>
                    <a:pt x="1" y="4"/>
                  </a:cubicBezTo>
                  <a:cubicBezTo>
                    <a:pt x="1" y="6"/>
                    <a:pt x="0" y="4"/>
                    <a:pt x="1" y="6"/>
                  </a:cubicBezTo>
                  <a:cubicBezTo>
                    <a:pt x="2" y="6"/>
                    <a:pt x="4" y="7"/>
                    <a:pt x="6" y="5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6" y="4"/>
                    <a:pt x="7" y="8"/>
                    <a:pt x="7" y="4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8" y="6"/>
                    <a:pt x="8" y="3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4"/>
                    <a:pt x="10" y="4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4"/>
                    <a:pt x="11" y="6"/>
                    <a:pt x="11" y="4"/>
                  </a:cubicBezTo>
                  <a:cubicBezTo>
                    <a:pt x="11" y="3"/>
                    <a:pt x="11" y="3"/>
                    <a:pt x="11" y="2"/>
                  </a:cubicBezTo>
                  <a:cubicBezTo>
                    <a:pt x="11" y="2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6"/>
                    <a:pt x="10" y="3"/>
                    <a:pt x="9" y="4"/>
                  </a:cubicBezTo>
                  <a:cubicBezTo>
                    <a:pt x="9" y="3"/>
                    <a:pt x="10" y="3"/>
                    <a:pt x="10" y="2"/>
                  </a:cubicBezTo>
                  <a:cubicBezTo>
                    <a:pt x="9" y="0"/>
                    <a:pt x="9" y="4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8" y="1"/>
                    <a:pt x="8" y="1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3"/>
                    <a:pt x="8" y="4"/>
                    <a:pt x="8" y="4"/>
                  </a:cubicBezTo>
                  <a:cubicBezTo>
                    <a:pt x="8" y="3"/>
                    <a:pt x="8" y="5"/>
                    <a:pt x="8" y="4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4"/>
                    <a:pt x="8" y="2"/>
                    <a:pt x="7" y="2"/>
                  </a:cubicBezTo>
                  <a:cubicBezTo>
                    <a:pt x="7" y="3"/>
                    <a:pt x="8" y="2"/>
                    <a:pt x="7" y="3"/>
                  </a:cubicBezTo>
                  <a:cubicBezTo>
                    <a:pt x="7" y="2"/>
                    <a:pt x="6" y="3"/>
                    <a:pt x="5" y="4"/>
                  </a:cubicBezTo>
                  <a:cubicBezTo>
                    <a:pt x="5" y="3"/>
                    <a:pt x="5" y="2"/>
                    <a:pt x="6" y="3"/>
                  </a:cubicBezTo>
                  <a:cubicBezTo>
                    <a:pt x="6" y="2"/>
                    <a:pt x="5" y="3"/>
                    <a:pt x="5" y="4"/>
                  </a:cubicBezTo>
                  <a:cubicBezTo>
                    <a:pt x="5" y="4"/>
                    <a:pt x="4" y="4"/>
                    <a:pt x="4" y="3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5"/>
                    <a:pt x="3" y="3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6"/>
                    <a:pt x="2" y="6"/>
                  </a:cubicBezTo>
                  <a:cubicBezTo>
                    <a:pt x="2" y="5"/>
                    <a:pt x="2" y="5"/>
                    <a:pt x="2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3" name="Freeform 744"/>
            <p:cNvSpPr/>
            <p:nvPr/>
          </p:nvSpPr>
          <p:spPr bwMode="auto">
            <a:xfrm>
              <a:off x="1601787" y="1776413"/>
              <a:ext cx="7937" cy="22225"/>
            </a:xfrm>
            <a:custGeom>
              <a:avLst/>
              <a:gdLst>
                <a:gd name="T0" fmla="*/ 0 w 1"/>
                <a:gd name="T1" fmla="*/ 2 h 3"/>
                <a:gd name="T2" fmla="*/ 1 w 1"/>
                <a:gd name="T3" fmla="*/ 0 h 3"/>
                <a:gd name="T4" fmla="*/ 0 w 1"/>
                <a:gd name="T5" fmla="*/ 2 h 3"/>
                <a:gd name="T6" fmla="*/ 0 w 1"/>
                <a:gd name="T7" fmla="*/ 2 h 3"/>
                <a:gd name="T8" fmla="*/ 0 w 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3">
                  <a:moveTo>
                    <a:pt x="0" y="2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2"/>
                    <a:pt x="0" y="2"/>
                  </a:cubicBezTo>
                  <a:cubicBezTo>
                    <a:pt x="0" y="2"/>
                    <a:pt x="0" y="3"/>
                    <a:pt x="0" y="2"/>
                  </a:cubicBezTo>
                  <a:cubicBezTo>
                    <a:pt x="0" y="2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4" name="Freeform 745"/>
            <p:cNvSpPr/>
            <p:nvPr/>
          </p:nvSpPr>
          <p:spPr bwMode="auto">
            <a:xfrm>
              <a:off x="1563687" y="1768475"/>
              <a:ext cx="38100" cy="46038"/>
            </a:xfrm>
            <a:custGeom>
              <a:avLst/>
              <a:gdLst>
                <a:gd name="T0" fmla="*/ 2 w 5"/>
                <a:gd name="T1" fmla="*/ 3 h 6"/>
                <a:gd name="T2" fmla="*/ 2 w 5"/>
                <a:gd name="T3" fmla="*/ 4 h 6"/>
                <a:gd name="T4" fmla="*/ 4 w 5"/>
                <a:gd name="T5" fmla="*/ 4 h 6"/>
                <a:gd name="T6" fmla="*/ 4 w 5"/>
                <a:gd name="T7" fmla="*/ 2 h 6"/>
                <a:gd name="T8" fmla="*/ 4 w 5"/>
                <a:gd name="T9" fmla="*/ 3 h 6"/>
                <a:gd name="T10" fmla="*/ 5 w 5"/>
                <a:gd name="T11" fmla="*/ 2 h 6"/>
                <a:gd name="T12" fmla="*/ 5 w 5"/>
                <a:gd name="T13" fmla="*/ 3 h 6"/>
                <a:gd name="T14" fmla="*/ 5 w 5"/>
                <a:gd name="T15" fmla="*/ 2 h 6"/>
                <a:gd name="T16" fmla="*/ 4 w 5"/>
                <a:gd name="T17" fmla="*/ 2 h 6"/>
                <a:gd name="T18" fmla="*/ 4 w 5"/>
                <a:gd name="T19" fmla="*/ 1 h 6"/>
                <a:gd name="T20" fmla="*/ 4 w 5"/>
                <a:gd name="T21" fmla="*/ 3 h 6"/>
                <a:gd name="T22" fmla="*/ 4 w 5"/>
                <a:gd name="T23" fmla="*/ 1 h 6"/>
                <a:gd name="T24" fmla="*/ 3 w 5"/>
                <a:gd name="T25" fmla="*/ 1 h 6"/>
                <a:gd name="T26" fmla="*/ 3 w 5"/>
                <a:gd name="T27" fmla="*/ 1 h 6"/>
                <a:gd name="T28" fmla="*/ 3 w 5"/>
                <a:gd name="T29" fmla="*/ 3 h 6"/>
                <a:gd name="T30" fmla="*/ 2 w 5"/>
                <a:gd name="T31" fmla="*/ 1 h 6"/>
                <a:gd name="T32" fmla="*/ 1 w 5"/>
                <a:gd name="T33" fmla="*/ 2 h 6"/>
                <a:gd name="T34" fmla="*/ 0 w 5"/>
                <a:gd name="T35" fmla="*/ 4 h 6"/>
                <a:gd name="T36" fmla="*/ 0 w 5"/>
                <a:gd name="T37" fmla="*/ 2 h 6"/>
                <a:gd name="T38" fmla="*/ 0 w 5"/>
                <a:gd name="T39" fmla="*/ 2 h 6"/>
                <a:gd name="T40" fmla="*/ 0 w 5"/>
                <a:gd name="T41" fmla="*/ 5 h 6"/>
                <a:gd name="T42" fmla="*/ 2 w 5"/>
                <a:gd name="T43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" h="6">
                  <a:moveTo>
                    <a:pt x="2" y="3"/>
                  </a:move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3" y="3"/>
                    <a:pt x="4" y="4"/>
                  </a:cubicBezTo>
                  <a:cubicBezTo>
                    <a:pt x="4" y="4"/>
                    <a:pt x="4" y="3"/>
                    <a:pt x="4" y="2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5" y="3"/>
                    <a:pt x="5" y="4"/>
                    <a:pt x="5" y="2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4" y="4"/>
                    <a:pt x="4" y="3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3" y="2"/>
                    <a:pt x="3" y="1"/>
                  </a:cubicBezTo>
                  <a:cubicBezTo>
                    <a:pt x="3" y="1"/>
                    <a:pt x="3" y="2"/>
                    <a:pt x="3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2" y="4"/>
                    <a:pt x="3" y="2"/>
                    <a:pt x="2" y="1"/>
                  </a:cubicBezTo>
                  <a:cubicBezTo>
                    <a:pt x="2" y="2"/>
                    <a:pt x="1" y="3"/>
                    <a:pt x="1" y="2"/>
                  </a:cubicBezTo>
                  <a:cubicBezTo>
                    <a:pt x="1" y="3"/>
                    <a:pt x="1" y="4"/>
                    <a:pt x="0" y="4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4"/>
                    <a:pt x="0" y="5"/>
                  </a:cubicBezTo>
                  <a:cubicBezTo>
                    <a:pt x="1" y="6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5" name="Freeform 746"/>
            <p:cNvSpPr/>
            <p:nvPr/>
          </p:nvSpPr>
          <p:spPr bwMode="auto">
            <a:xfrm>
              <a:off x="1571625" y="1798638"/>
              <a:ext cx="7937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6" name="Freeform 747"/>
            <p:cNvSpPr/>
            <p:nvPr/>
          </p:nvSpPr>
          <p:spPr bwMode="auto">
            <a:xfrm>
              <a:off x="1966912" y="2317750"/>
              <a:ext cx="7937" cy="0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7" name="Freeform 748"/>
            <p:cNvSpPr/>
            <p:nvPr/>
          </p:nvSpPr>
          <p:spPr bwMode="auto">
            <a:xfrm>
              <a:off x="1960562" y="2309813"/>
              <a:ext cx="14287" cy="0"/>
            </a:xfrm>
            <a:custGeom>
              <a:avLst/>
              <a:gdLst>
                <a:gd name="T0" fmla="*/ 0 w 2"/>
                <a:gd name="T1" fmla="*/ 0 w 2"/>
                <a:gd name="T2" fmla="*/ 1 w 2"/>
                <a:gd name="T3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8" name="Freeform 749"/>
            <p:cNvSpPr/>
            <p:nvPr/>
          </p:nvSpPr>
          <p:spPr bwMode="auto">
            <a:xfrm>
              <a:off x="1960562" y="2301875"/>
              <a:ext cx="6350" cy="7938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9" name="Freeform 750"/>
            <p:cNvSpPr/>
            <p:nvPr/>
          </p:nvSpPr>
          <p:spPr bwMode="auto">
            <a:xfrm>
              <a:off x="1822450" y="22574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0" name="Freeform 751"/>
            <p:cNvSpPr/>
            <p:nvPr/>
          </p:nvSpPr>
          <p:spPr bwMode="auto">
            <a:xfrm>
              <a:off x="1731962" y="2058988"/>
              <a:ext cx="234950" cy="282575"/>
            </a:xfrm>
            <a:custGeom>
              <a:avLst/>
              <a:gdLst>
                <a:gd name="T0" fmla="*/ 9 w 31"/>
                <a:gd name="T1" fmla="*/ 24 h 37"/>
                <a:gd name="T2" fmla="*/ 15 w 31"/>
                <a:gd name="T3" fmla="*/ 30 h 37"/>
                <a:gd name="T4" fmla="*/ 17 w 31"/>
                <a:gd name="T5" fmla="*/ 31 h 37"/>
                <a:gd name="T6" fmla="*/ 24 w 31"/>
                <a:gd name="T7" fmla="*/ 30 h 37"/>
                <a:gd name="T8" fmla="*/ 31 w 31"/>
                <a:gd name="T9" fmla="*/ 32 h 37"/>
                <a:gd name="T10" fmla="*/ 29 w 31"/>
                <a:gd name="T11" fmla="*/ 28 h 37"/>
                <a:gd name="T12" fmla="*/ 26 w 31"/>
                <a:gd name="T13" fmla="*/ 29 h 37"/>
                <a:gd name="T14" fmla="*/ 23 w 31"/>
                <a:gd name="T15" fmla="*/ 29 h 37"/>
                <a:gd name="T16" fmla="*/ 12 w 31"/>
                <a:gd name="T17" fmla="*/ 26 h 37"/>
                <a:gd name="T18" fmla="*/ 11 w 31"/>
                <a:gd name="T19" fmla="*/ 12 h 37"/>
                <a:gd name="T20" fmla="*/ 22 w 31"/>
                <a:gd name="T21" fmla="*/ 7 h 37"/>
                <a:gd name="T22" fmla="*/ 26 w 31"/>
                <a:gd name="T23" fmla="*/ 8 h 37"/>
                <a:gd name="T24" fmla="*/ 29 w 31"/>
                <a:gd name="T25" fmla="*/ 6 h 37"/>
                <a:gd name="T26" fmla="*/ 29 w 31"/>
                <a:gd name="T27" fmla="*/ 1 h 37"/>
                <a:gd name="T28" fmla="*/ 14 w 31"/>
                <a:gd name="T29" fmla="*/ 1 h 37"/>
                <a:gd name="T30" fmla="*/ 2 w 31"/>
                <a:gd name="T31" fmla="*/ 16 h 37"/>
                <a:gd name="T32" fmla="*/ 13 w 31"/>
                <a:gd name="T33" fmla="*/ 35 h 37"/>
                <a:gd name="T34" fmla="*/ 24 w 31"/>
                <a:gd name="T35" fmla="*/ 36 h 37"/>
                <a:gd name="T36" fmla="*/ 26 w 31"/>
                <a:gd name="T37" fmla="*/ 35 h 37"/>
                <a:gd name="T38" fmla="*/ 27 w 31"/>
                <a:gd name="T39" fmla="*/ 35 h 37"/>
                <a:gd name="T40" fmla="*/ 29 w 31"/>
                <a:gd name="T41" fmla="*/ 35 h 37"/>
                <a:gd name="T42" fmla="*/ 28 w 31"/>
                <a:gd name="T43" fmla="*/ 34 h 37"/>
                <a:gd name="T44" fmla="*/ 26 w 31"/>
                <a:gd name="T45" fmla="*/ 34 h 37"/>
                <a:gd name="T46" fmla="*/ 22 w 31"/>
                <a:gd name="T47" fmla="*/ 34 h 37"/>
                <a:gd name="T48" fmla="*/ 20 w 31"/>
                <a:gd name="T49" fmla="*/ 34 h 37"/>
                <a:gd name="T50" fmla="*/ 17 w 31"/>
                <a:gd name="T51" fmla="*/ 34 h 37"/>
                <a:gd name="T52" fmla="*/ 10 w 31"/>
                <a:gd name="T53" fmla="*/ 32 h 37"/>
                <a:gd name="T54" fmla="*/ 8 w 31"/>
                <a:gd name="T55" fmla="*/ 29 h 37"/>
                <a:gd name="T56" fmla="*/ 4 w 31"/>
                <a:gd name="T57" fmla="*/ 19 h 37"/>
                <a:gd name="T58" fmla="*/ 3 w 31"/>
                <a:gd name="T59" fmla="*/ 18 h 37"/>
                <a:gd name="T60" fmla="*/ 4 w 31"/>
                <a:gd name="T61" fmla="*/ 15 h 37"/>
                <a:gd name="T62" fmla="*/ 4 w 31"/>
                <a:gd name="T63" fmla="*/ 15 h 37"/>
                <a:gd name="T64" fmla="*/ 11 w 31"/>
                <a:gd name="T65" fmla="*/ 4 h 37"/>
                <a:gd name="T66" fmla="*/ 14 w 31"/>
                <a:gd name="T67" fmla="*/ 2 h 37"/>
                <a:gd name="T68" fmla="*/ 16 w 31"/>
                <a:gd name="T69" fmla="*/ 3 h 37"/>
                <a:gd name="T70" fmla="*/ 28 w 31"/>
                <a:gd name="T71" fmla="*/ 2 h 37"/>
                <a:gd name="T72" fmla="*/ 28 w 31"/>
                <a:gd name="T73" fmla="*/ 5 h 37"/>
                <a:gd name="T74" fmla="*/ 27 w 31"/>
                <a:gd name="T75" fmla="*/ 6 h 37"/>
                <a:gd name="T76" fmla="*/ 22 w 31"/>
                <a:gd name="T77" fmla="*/ 5 h 37"/>
                <a:gd name="T78" fmla="*/ 15 w 31"/>
                <a:gd name="T79" fmla="*/ 5 h 37"/>
                <a:gd name="T80" fmla="*/ 13 w 31"/>
                <a:gd name="T81" fmla="*/ 8 h 37"/>
                <a:gd name="T82" fmla="*/ 10 w 31"/>
                <a:gd name="T83" fmla="*/ 10 h 37"/>
                <a:gd name="T84" fmla="*/ 8 w 31"/>
                <a:gd name="T85" fmla="*/ 14 h 37"/>
                <a:gd name="T86" fmla="*/ 8 w 31"/>
                <a:gd name="T87" fmla="*/ 1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1" h="37">
                  <a:moveTo>
                    <a:pt x="8" y="21"/>
                  </a:moveTo>
                  <a:cubicBezTo>
                    <a:pt x="7" y="21"/>
                    <a:pt x="7" y="21"/>
                    <a:pt x="7" y="21"/>
                  </a:cubicBezTo>
                  <a:cubicBezTo>
                    <a:pt x="8" y="22"/>
                    <a:pt x="8" y="23"/>
                    <a:pt x="9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9" y="27"/>
                    <a:pt x="12" y="29"/>
                    <a:pt x="15" y="30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6" y="31"/>
                    <a:pt x="17" y="30"/>
                    <a:pt x="17" y="31"/>
                  </a:cubicBezTo>
                  <a:cubicBezTo>
                    <a:pt x="17" y="31"/>
                    <a:pt x="18" y="31"/>
                    <a:pt x="18" y="30"/>
                  </a:cubicBezTo>
                  <a:cubicBezTo>
                    <a:pt x="20" y="31"/>
                    <a:pt x="22" y="30"/>
                    <a:pt x="24" y="29"/>
                  </a:cubicBezTo>
                  <a:cubicBezTo>
                    <a:pt x="24" y="29"/>
                    <a:pt x="24" y="30"/>
                    <a:pt x="24" y="30"/>
                  </a:cubicBezTo>
                  <a:cubicBezTo>
                    <a:pt x="25" y="29"/>
                    <a:pt x="27" y="28"/>
                    <a:pt x="29" y="27"/>
                  </a:cubicBezTo>
                  <a:cubicBezTo>
                    <a:pt x="29" y="29"/>
                    <a:pt x="30" y="31"/>
                    <a:pt x="30" y="32"/>
                  </a:cubicBezTo>
                  <a:cubicBezTo>
                    <a:pt x="30" y="32"/>
                    <a:pt x="30" y="32"/>
                    <a:pt x="31" y="32"/>
                  </a:cubicBezTo>
                  <a:cubicBezTo>
                    <a:pt x="31" y="30"/>
                    <a:pt x="29" y="30"/>
                    <a:pt x="30" y="29"/>
                  </a:cubicBezTo>
                  <a:cubicBezTo>
                    <a:pt x="30" y="29"/>
                    <a:pt x="30" y="29"/>
                    <a:pt x="30" y="29"/>
                  </a:cubicBezTo>
                  <a:cubicBezTo>
                    <a:pt x="30" y="28"/>
                    <a:pt x="29" y="29"/>
                    <a:pt x="29" y="28"/>
                  </a:cubicBezTo>
                  <a:cubicBezTo>
                    <a:pt x="30" y="27"/>
                    <a:pt x="30" y="28"/>
                    <a:pt x="30" y="28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8" y="27"/>
                    <a:pt x="27" y="28"/>
                    <a:pt x="26" y="29"/>
                  </a:cubicBezTo>
                  <a:cubicBezTo>
                    <a:pt x="25" y="28"/>
                    <a:pt x="25" y="28"/>
                    <a:pt x="25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29"/>
                    <a:pt x="23" y="29"/>
                  </a:cubicBezTo>
                  <a:cubicBezTo>
                    <a:pt x="21" y="29"/>
                    <a:pt x="17" y="30"/>
                    <a:pt x="15" y="29"/>
                  </a:cubicBezTo>
                  <a:cubicBezTo>
                    <a:pt x="13" y="29"/>
                    <a:pt x="13" y="27"/>
                    <a:pt x="11" y="26"/>
                  </a:cubicBezTo>
                  <a:cubicBezTo>
                    <a:pt x="11" y="26"/>
                    <a:pt x="11" y="26"/>
                    <a:pt x="12" y="26"/>
                  </a:cubicBezTo>
                  <a:cubicBezTo>
                    <a:pt x="11" y="25"/>
                    <a:pt x="10" y="25"/>
                    <a:pt x="10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9" y="20"/>
                    <a:pt x="9" y="15"/>
                    <a:pt x="11" y="12"/>
                  </a:cubicBezTo>
                  <a:cubicBezTo>
                    <a:pt x="12" y="10"/>
                    <a:pt x="14" y="9"/>
                    <a:pt x="16" y="8"/>
                  </a:cubicBezTo>
                  <a:cubicBezTo>
                    <a:pt x="18" y="8"/>
                    <a:pt x="19" y="7"/>
                    <a:pt x="22" y="7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2" y="7"/>
                    <a:pt x="23" y="7"/>
                    <a:pt x="24" y="7"/>
                  </a:cubicBezTo>
                  <a:cubicBezTo>
                    <a:pt x="24" y="7"/>
                    <a:pt x="25" y="7"/>
                    <a:pt x="26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7" y="8"/>
                    <a:pt x="27" y="8"/>
                    <a:pt x="28" y="9"/>
                  </a:cubicBezTo>
                  <a:cubicBezTo>
                    <a:pt x="28" y="8"/>
                    <a:pt x="28" y="8"/>
                    <a:pt x="28" y="7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30" y="3"/>
                    <a:pt x="30" y="3"/>
                    <a:pt x="30" y="3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30" y="1"/>
                    <a:pt x="29" y="1"/>
                    <a:pt x="29" y="1"/>
                  </a:cubicBezTo>
                  <a:cubicBezTo>
                    <a:pt x="28" y="1"/>
                    <a:pt x="27" y="1"/>
                    <a:pt x="26" y="1"/>
                  </a:cubicBezTo>
                  <a:cubicBezTo>
                    <a:pt x="22" y="0"/>
                    <a:pt x="18" y="0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1" y="2"/>
                    <a:pt x="7" y="3"/>
                    <a:pt x="5" y="6"/>
                  </a:cubicBezTo>
                  <a:cubicBezTo>
                    <a:pt x="4" y="7"/>
                    <a:pt x="3" y="9"/>
                    <a:pt x="3" y="11"/>
                  </a:cubicBezTo>
                  <a:cubicBezTo>
                    <a:pt x="2" y="13"/>
                    <a:pt x="2" y="14"/>
                    <a:pt x="2" y="16"/>
                  </a:cubicBezTo>
                  <a:cubicBezTo>
                    <a:pt x="0" y="18"/>
                    <a:pt x="3" y="21"/>
                    <a:pt x="2" y="23"/>
                  </a:cubicBezTo>
                  <a:cubicBezTo>
                    <a:pt x="1" y="27"/>
                    <a:pt x="4" y="31"/>
                    <a:pt x="8" y="33"/>
                  </a:cubicBezTo>
                  <a:cubicBezTo>
                    <a:pt x="9" y="34"/>
                    <a:pt x="11" y="35"/>
                    <a:pt x="13" y="35"/>
                  </a:cubicBezTo>
                  <a:cubicBezTo>
                    <a:pt x="15" y="35"/>
                    <a:pt x="16" y="36"/>
                    <a:pt x="18" y="36"/>
                  </a:cubicBezTo>
                  <a:cubicBezTo>
                    <a:pt x="20" y="35"/>
                    <a:pt x="22" y="37"/>
                    <a:pt x="24" y="3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5" y="37"/>
                    <a:pt x="25" y="35"/>
                    <a:pt x="26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6" y="37"/>
                    <a:pt x="26" y="34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7" y="34"/>
                    <a:pt x="26" y="35"/>
                    <a:pt x="27" y="35"/>
                  </a:cubicBezTo>
                  <a:cubicBezTo>
                    <a:pt x="27" y="35"/>
                    <a:pt x="27" y="34"/>
                    <a:pt x="27" y="35"/>
                  </a:cubicBezTo>
                  <a:cubicBezTo>
                    <a:pt x="28" y="36"/>
                    <a:pt x="28" y="34"/>
                    <a:pt x="28" y="35"/>
                  </a:cubicBezTo>
                  <a:cubicBezTo>
                    <a:pt x="28" y="36"/>
                    <a:pt x="29" y="36"/>
                    <a:pt x="29" y="36"/>
                  </a:cubicBezTo>
                  <a:cubicBezTo>
                    <a:pt x="29" y="36"/>
                    <a:pt x="30" y="36"/>
                    <a:pt x="29" y="35"/>
                  </a:cubicBezTo>
                  <a:cubicBezTo>
                    <a:pt x="29" y="35"/>
                    <a:pt x="29" y="34"/>
                    <a:pt x="28" y="34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8" y="34"/>
                    <a:pt x="27" y="33"/>
                    <a:pt x="27" y="33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7" y="34"/>
                    <a:pt x="26" y="34"/>
                    <a:pt x="26" y="34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5"/>
                    <a:pt x="26" y="34"/>
                  </a:cubicBezTo>
                  <a:cubicBezTo>
                    <a:pt x="25" y="34"/>
                    <a:pt x="23" y="34"/>
                    <a:pt x="22" y="34"/>
                  </a:cubicBezTo>
                  <a:cubicBezTo>
                    <a:pt x="22" y="35"/>
                    <a:pt x="21" y="35"/>
                    <a:pt x="21" y="35"/>
                  </a:cubicBezTo>
                  <a:cubicBezTo>
                    <a:pt x="21" y="34"/>
                    <a:pt x="20" y="34"/>
                    <a:pt x="20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19" y="33"/>
                    <a:pt x="19" y="35"/>
                    <a:pt x="18" y="34"/>
                  </a:cubicBezTo>
                  <a:cubicBezTo>
                    <a:pt x="18" y="35"/>
                    <a:pt x="17" y="33"/>
                    <a:pt x="17" y="35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6" y="34"/>
                    <a:pt x="15" y="33"/>
                    <a:pt x="14" y="33"/>
                  </a:cubicBezTo>
                  <a:cubicBezTo>
                    <a:pt x="13" y="34"/>
                    <a:pt x="13" y="32"/>
                    <a:pt x="12" y="33"/>
                  </a:cubicBezTo>
                  <a:cubicBezTo>
                    <a:pt x="11" y="32"/>
                    <a:pt x="11" y="32"/>
                    <a:pt x="10" y="32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9" y="31"/>
                    <a:pt x="8" y="30"/>
                    <a:pt x="7" y="31"/>
                  </a:cubicBezTo>
                  <a:cubicBezTo>
                    <a:pt x="8" y="30"/>
                    <a:pt x="8" y="30"/>
                    <a:pt x="8" y="29"/>
                  </a:cubicBezTo>
                  <a:cubicBezTo>
                    <a:pt x="7" y="29"/>
                    <a:pt x="6" y="28"/>
                    <a:pt x="6" y="27"/>
                  </a:cubicBezTo>
                  <a:cubicBezTo>
                    <a:pt x="6" y="27"/>
                    <a:pt x="5" y="27"/>
                    <a:pt x="6" y="27"/>
                  </a:cubicBezTo>
                  <a:cubicBezTo>
                    <a:pt x="3" y="25"/>
                    <a:pt x="3" y="21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8"/>
                    <a:pt x="3" y="18"/>
                    <a:pt x="2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3" y="17"/>
                    <a:pt x="3" y="17"/>
                    <a:pt x="3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6"/>
                    <a:pt x="4" y="15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14"/>
                    <a:pt x="4" y="15"/>
                    <a:pt x="4" y="15"/>
                  </a:cubicBezTo>
                  <a:cubicBezTo>
                    <a:pt x="5" y="13"/>
                    <a:pt x="5" y="11"/>
                    <a:pt x="6" y="9"/>
                  </a:cubicBezTo>
                  <a:cubicBezTo>
                    <a:pt x="7" y="7"/>
                    <a:pt x="9" y="5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2" y="4"/>
                    <a:pt x="13" y="3"/>
                    <a:pt x="14" y="2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5" y="2"/>
                    <a:pt x="16" y="4"/>
                    <a:pt x="16" y="2"/>
                  </a:cubicBezTo>
                  <a:cubicBezTo>
                    <a:pt x="16" y="2"/>
                    <a:pt x="16" y="2"/>
                    <a:pt x="16" y="3"/>
                  </a:cubicBezTo>
                  <a:cubicBezTo>
                    <a:pt x="18" y="2"/>
                    <a:pt x="20" y="2"/>
                    <a:pt x="23" y="2"/>
                  </a:cubicBezTo>
                  <a:cubicBezTo>
                    <a:pt x="24" y="1"/>
                    <a:pt x="25" y="2"/>
                    <a:pt x="26" y="2"/>
                  </a:cubicBezTo>
                  <a:cubicBezTo>
                    <a:pt x="27" y="2"/>
                    <a:pt x="27" y="2"/>
                    <a:pt x="28" y="2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9" y="3"/>
                    <a:pt x="28" y="3"/>
                    <a:pt x="28" y="3"/>
                  </a:cubicBezTo>
                  <a:cubicBezTo>
                    <a:pt x="28" y="4"/>
                    <a:pt x="28" y="4"/>
                    <a:pt x="28" y="5"/>
                  </a:cubicBezTo>
                  <a:cubicBezTo>
                    <a:pt x="28" y="5"/>
                    <a:pt x="28" y="5"/>
                    <a:pt x="28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6"/>
                    <a:pt x="27" y="7"/>
                    <a:pt x="27" y="6"/>
                  </a:cubicBezTo>
                  <a:cubicBezTo>
                    <a:pt x="26" y="6"/>
                    <a:pt x="26" y="6"/>
                    <a:pt x="25" y="5"/>
                  </a:cubicBezTo>
                  <a:cubicBezTo>
                    <a:pt x="24" y="5"/>
                    <a:pt x="23" y="5"/>
                    <a:pt x="22" y="5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1" y="5"/>
                    <a:pt x="20" y="5"/>
                    <a:pt x="19" y="5"/>
                  </a:cubicBezTo>
                  <a:cubicBezTo>
                    <a:pt x="17" y="5"/>
                    <a:pt x="16" y="5"/>
                    <a:pt x="15" y="6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6"/>
                    <a:pt x="14" y="6"/>
                    <a:pt x="15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8"/>
                    <a:pt x="13" y="8"/>
                    <a:pt x="13" y="8"/>
                  </a:cubicBezTo>
                  <a:cubicBezTo>
                    <a:pt x="12" y="8"/>
                    <a:pt x="11" y="8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10"/>
                    <a:pt x="11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8" y="11"/>
                    <a:pt x="9" y="13"/>
                    <a:pt x="8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5"/>
                    <a:pt x="8" y="16"/>
                    <a:pt x="8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7" y="19"/>
                    <a:pt x="8" y="20"/>
                    <a:pt x="8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1" name="Freeform 752"/>
            <p:cNvSpPr/>
            <p:nvPr/>
          </p:nvSpPr>
          <p:spPr bwMode="auto">
            <a:xfrm>
              <a:off x="1846262" y="22875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2" name="Freeform 753"/>
            <p:cNvSpPr/>
            <p:nvPr/>
          </p:nvSpPr>
          <p:spPr bwMode="auto">
            <a:xfrm>
              <a:off x="1936750" y="23098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3" name="Rectangle 754"/>
            <p:cNvSpPr>
              <a:spLocks noChangeArrowheads="1"/>
            </p:cNvSpPr>
            <p:nvPr/>
          </p:nvSpPr>
          <p:spPr bwMode="auto">
            <a:xfrm>
              <a:off x="2143125" y="1874838"/>
              <a:ext cx="204787" cy="312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7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Myriad Pro" panose="020B0503030403020204" pitchFamily="34" charset="0"/>
                </a:rPr>
                <a:t>2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4" name="Rectangle 755"/>
            <p:cNvSpPr>
              <a:spLocks noChangeArrowheads="1"/>
            </p:cNvSpPr>
            <p:nvPr/>
          </p:nvSpPr>
          <p:spPr bwMode="auto">
            <a:xfrm>
              <a:off x="1708150" y="876300"/>
              <a:ext cx="784225" cy="1158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63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Myriad Pro" panose="020B0503030403020204" pitchFamily="34" charset="0"/>
                </a:rPr>
                <a:t>E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5" name="Rectangle 756"/>
            <p:cNvSpPr>
              <a:spLocks noChangeArrowheads="1"/>
            </p:cNvSpPr>
            <p:nvPr/>
          </p:nvSpPr>
          <p:spPr bwMode="auto">
            <a:xfrm>
              <a:off x="1754187" y="1800225"/>
              <a:ext cx="517525" cy="815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43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Myriad Pro" panose="020B0503030403020204" pitchFamily="34" charset="0"/>
                </a:rPr>
                <a:t>c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6" name="Rectangle 757"/>
            <p:cNvSpPr>
              <a:spLocks noChangeArrowheads="1"/>
            </p:cNvSpPr>
            <p:nvPr/>
          </p:nvSpPr>
          <p:spPr bwMode="auto">
            <a:xfrm>
              <a:off x="925512" y="1373188"/>
              <a:ext cx="601662" cy="815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43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Myriad Pro" panose="020B0503030403020204" pitchFamily="34" charset="0"/>
                </a:rPr>
                <a:t>=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7" name="Rectangle 758"/>
            <p:cNvSpPr>
              <a:spLocks noChangeArrowheads="1"/>
            </p:cNvSpPr>
            <p:nvPr/>
          </p:nvSpPr>
          <p:spPr bwMode="auto">
            <a:xfrm>
              <a:off x="560387" y="1373188"/>
              <a:ext cx="730250" cy="815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43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Myriad Pro" panose="020B0503030403020204" pitchFamily="34" charset="0"/>
                </a:rPr>
                <a:t>m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48" name="Freeform 759"/>
          <p:cNvSpPr>
            <a:spLocks noEditPoints="1"/>
          </p:cNvSpPr>
          <p:nvPr/>
        </p:nvSpPr>
        <p:spPr bwMode="auto">
          <a:xfrm>
            <a:off x="10336212" y="577850"/>
            <a:ext cx="1520825" cy="1527175"/>
          </a:xfrm>
          <a:prstGeom prst="ellipse">
            <a:avLst/>
          </a:prstGeom>
          <a:noFill/>
          <a:ln w="30163" cap="flat">
            <a:solidFill>
              <a:srgbClr val="FFFFFF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49" name="Rectangle 760"/>
          <p:cNvSpPr>
            <a:spLocks noChangeArrowheads="1"/>
          </p:cNvSpPr>
          <p:nvPr/>
        </p:nvSpPr>
        <p:spPr bwMode="auto">
          <a:xfrm>
            <a:off x="11028362" y="1235075"/>
            <a:ext cx="51752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38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Myriad Pro" panose="020B0503030403020204" pitchFamily="34" charset="0"/>
              </a:rPr>
              <a:t>X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0" name="Freeform 761"/>
          <p:cNvSpPr/>
          <p:nvPr/>
        </p:nvSpPr>
        <p:spPr bwMode="auto">
          <a:xfrm>
            <a:off x="11233150" y="1692275"/>
            <a:ext cx="0" cy="7938"/>
          </a:xfrm>
          <a:custGeom>
            <a:avLst/>
            <a:gdLst>
              <a:gd name="T0" fmla="*/ 1 h 1"/>
              <a:gd name="T1" fmla="*/ 1 h 1"/>
              <a:gd name="T2" fmla="*/ 0 h 1"/>
              <a:gd name="T3" fmla="*/ 1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1"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1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51" name="Freeform 762"/>
          <p:cNvSpPr/>
          <p:nvPr/>
        </p:nvSpPr>
        <p:spPr bwMode="auto">
          <a:xfrm>
            <a:off x="11233150" y="1692275"/>
            <a:ext cx="38100" cy="30163"/>
          </a:xfrm>
          <a:custGeom>
            <a:avLst/>
            <a:gdLst>
              <a:gd name="T0" fmla="*/ 4 w 5"/>
              <a:gd name="T1" fmla="*/ 4 h 4"/>
              <a:gd name="T2" fmla="*/ 5 w 5"/>
              <a:gd name="T3" fmla="*/ 4 h 4"/>
              <a:gd name="T4" fmla="*/ 3 w 5"/>
              <a:gd name="T5" fmla="*/ 2 h 4"/>
              <a:gd name="T6" fmla="*/ 2 w 5"/>
              <a:gd name="T7" fmla="*/ 0 h 4"/>
              <a:gd name="T8" fmla="*/ 1 w 5"/>
              <a:gd name="T9" fmla="*/ 3 h 4"/>
              <a:gd name="T10" fmla="*/ 2 w 5"/>
              <a:gd name="T11" fmla="*/ 2 h 4"/>
              <a:gd name="T12" fmla="*/ 1 w 5"/>
              <a:gd name="T13" fmla="*/ 3 h 4"/>
              <a:gd name="T14" fmla="*/ 3 w 5"/>
              <a:gd name="T15" fmla="*/ 3 h 4"/>
              <a:gd name="T16" fmla="*/ 4 w 5"/>
              <a:gd name="T17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" h="4">
                <a:moveTo>
                  <a:pt x="4" y="4"/>
                </a:moveTo>
                <a:cubicBezTo>
                  <a:pt x="5" y="4"/>
                  <a:pt x="5" y="4"/>
                  <a:pt x="5" y="4"/>
                </a:cubicBezTo>
                <a:cubicBezTo>
                  <a:pt x="4" y="3"/>
                  <a:pt x="4" y="2"/>
                  <a:pt x="3" y="2"/>
                </a:cubicBezTo>
                <a:cubicBezTo>
                  <a:pt x="3" y="1"/>
                  <a:pt x="3" y="1"/>
                  <a:pt x="2" y="0"/>
                </a:cubicBezTo>
                <a:cubicBezTo>
                  <a:pt x="1" y="1"/>
                  <a:pt x="0" y="2"/>
                  <a:pt x="1" y="3"/>
                </a:cubicBezTo>
                <a:cubicBezTo>
                  <a:pt x="1" y="2"/>
                  <a:pt x="1" y="1"/>
                  <a:pt x="2" y="2"/>
                </a:cubicBezTo>
                <a:cubicBezTo>
                  <a:pt x="2" y="3"/>
                  <a:pt x="1" y="2"/>
                  <a:pt x="1" y="3"/>
                </a:cubicBezTo>
                <a:cubicBezTo>
                  <a:pt x="3" y="4"/>
                  <a:pt x="2" y="3"/>
                  <a:pt x="3" y="3"/>
                </a:cubicBezTo>
                <a:lnTo>
                  <a:pt x="4" y="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52" name="Freeform 763"/>
          <p:cNvSpPr/>
          <p:nvPr/>
        </p:nvSpPr>
        <p:spPr bwMode="auto">
          <a:xfrm>
            <a:off x="11263312" y="1708150"/>
            <a:ext cx="7937" cy="6350"/>
          </a:xfrm>
          <a:custGeom>
            <a:avLst/>
            <a:gdLst>
              <a:gd name="T0" fmla="*/ 0 w 1"/>
              <a:gd name="T1" fmla="*/ 0 h 1"/>
              <a:gd name="T2" fmla="*/ 1 w 1"/>
              <a:gd name="T3" fmla="*/ 1 h 1"/>
              <a:gd name="T4" fmla="*/ 0 w 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">
                <a:moveTo>
                  <a:pt x="0" y="0"/>
                </a:moveTo>
                <a:cubicBezTo>
                  <a:pt x="0" y="0"/>
                  <a:pt x="0" y="1"/>
                  <a:pt x="1" y="1"/>
                </a:cubicBezTo>
                <a:cubicBezTo>
                  <a:pt x="0" y="1"/>
                  <a:pt x="1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53" name="Freeform 764"/>
          <p:cNvSpPr/>
          <p:nvPr/>
        </p:nvSpPr>
        <p:spPr bwMode="auto">
          <a:xfrm>
            <a:off x="11263312" y="1700213"/>
            <a:ext cx="7937" cy="14288"/>
          </a:xfrm>
          <a:custGeom>
            <a:avLst/>
            <a:gdLst>
              <a:gd name="T0" fmla="*/ 0 w 1"/>
              <a:gd name="T1" fmla="*/ 0 h 2"/>
              <a:gd name="T2" fmla="*/ 1 w 1"/>
              <a:gd name="T3" fmla="*/ 2 h 2"/>
              <a:gd name="T4" fmla="*/ 1 w 1"/>
              <a:gd name="T5" fmla="*/ 0 h 2"/>
              <a:gd name="T6" fmla="*/ 0 w 1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" h="2">
                <a:moveTo>
                  <a:pt x="0" y="0"/>
                </a:moveTo>
                <a:cubicBezTo>
                  <a:pt x="1" y="1"/>
                  <a:pt x="1" y="1"/>
                  <a:pt x="1" y="2"/>
                </a:cubicBezTo>
                <a:cubicBezTo>
                  <a:pt x="1" y="2"/>
                  <a:pt x="1" y="0"/>
                  <a:pt x="1" y="0"/>
                </a:cubicBezTo>
                <a:cubicBezTo>
                  <a:pt x="1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54" name="Freeform 765"/>
          <p:cNvSpPr/>
          <p:nvPr/>
        </p:nvSpPr>
        <p:spPr bwMode="auto">
          <a:xfrm>
            <a:off x="11287125" y="1700213"/>
            <a:ext cx="0" cy="7938"/>
          </a:xfrm>
          <a:custGeom>
            <a:avLst/>
            <a:gdLst>
              <a:gd name="T0" fmla="*/ 1 h 1"/>
              <a:gd name="T1" fmla="*/ 0 h 1"/>
              <a:gd name="T2" fmla="*/ 1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">
                <a:moveTo>
                  <a:pt x="0" y="1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55" name="Freeform 766"/>
          <p:cNvSpPr/>
          <p:nvPr/>
        </p:nvSpPr>
        <p:spPr bwMode="auto">
          <a:xfrm>
            <a:off x="11287125" y="1700213"/>
            <a:ext cx="30162" cy="22225"/>
          </a:xfrm>
          <a:custGeom>
            <a:avLst/>
            <a:gdLst>
              <a:gd name="T0" fmla="*/ 1 w 4"/>
              <a:gd name="T1" fmla="*/ 0 h 3"/>
              <a:gd name="T2" fmla="*/ 0 w 4"/>
              <a:gd name="T3" fmla="*/ 0 h 3"/>
              <a:gd name="T4" fmla="*/ 1 w 4"/>
              <a:gd name="T5" fmla="*/ 0 h 3"/>
              <a:gd name="T6" fmla="*/ 2 w 4"/>
              <a:gd name="T7" fmla="*/ 2 h 3"/>
              <a:gd name="T8" fmla="*/ 0 w 4"/>
              <a:gd name="T9" fmla="*/ 2 h 3"/>
              <a:gd name="T10" fmla="*/ 2 w 4"/>
              <a:gd name="T11" fmla="*/ 3 h 3"/>
              <a:gd name="T12" fmla="*/ 1 w 4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3">
                <a:moveTo>
                  <a:pt x="1" y="0"/>
                </a:moveTo>
                <a:cubicBezTo>
                  <a:pt x="0" y="0"/>
                  <a:pt x="1" y="0"/>
                  <a:pt x="0" y="0"/>
                </a:cubicBezTo>
                <a:cubicBezTo>
                  <a:pt x="1" y="0"/>
                  <a:pt x="1" y="0"/>
                  <a:pt x="1" y="0"/>
                </a:cubicBezTo>
                <a:cubicBezTo>
                  <a:pt x="2" y="1"/>
                  <a:pt x="3" y="2"/>
                  <a:pt x="2" y="2"/>
                </a:cubicBezTo>
                <a:cubicBezTo>
                  <a:pt x="1" y="2"/>
                  <a:pt x="0" y="1"/>
                  <a:pt x="0" y="2"/>
                </a:cubicBezTo>
                <a:cubicBezTo>
                  <a:pt x="2" y="3"/>
                  <a:pt x="2" y="3"/>
                  <a:pt x="2" y="3"/>
                </a:cubicBezTo>
                <a:cubicBezTo>
                  <a:pt x="4" y="3"/>
                  <a:pt x="2" y="1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56" name="Freeform 767"/>
          <p:cNvSpPr/>
          <p:nvPr/>
        </p:nvSpPr>
        <p:spPr bwMode="auto">
          <a:xfrm>
            <a:off x="11287125" y="1708150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57" name="Rectangle 768"/>
          <p:cNvSpPr>
            <a:spLocks noChangeArrowheads="1"/>
          </p:cNvSpPr>
          <p:nvPr/>
        </p:nvSpPr>
        <p:spPr bwMode="auto">
          <a:xfrm>
            <a:off x="11279187" y="1700213"/>
            <a:ext cx="1587" cy="79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58" name="Freeform 769"/>
          <p:cNvSpPr/>
          <p:nvPr/>
        </p:nvSpPr>
        <p:spPr bwMode="auto">
          <a:xfrm>
            <a:off x="11301412" y="1700213"/>
            <a:ext cx="61912" cy="22225"/>
          </a:xfrm>
          <a:custGeom>
            <a:avLst/>
            <a:gdLst>
              <a:gd name="T0" fmla="*/ 2 w 8"/>
              <a:gd name="T1" fmla="*/ 0 h 3"/>
              <a:gd name="T2" fmla="*/ 2 w 8"/>
              <a:gd name="T3" fmla="*/ 1 h 3"/>
              <a:gd name="T4" fmla="*/ 7 w 8"/>
              <a:gd name="T5" fmla="*/ 3 h 3"/>
              <a:gd name="T6" fmla="*/ 8 w 8"/>
              <a:gd name="T7" fmla="*/ 3 h 3"/>
              <a:gd name="T8" fmla="*/ 7 w 8"/>
              <a:gd name="T9" fmla="*/ 3 h 3"/>
              <a:gd name="T10" fmla="*/ 4 w 8"/>
              <a:gd name="T11" fmla="*/ 1 h 3"/>
              <a:gd name="T12" fmla="*/ 2 w 8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" h="3">
                <a:moveTo>
                  <a:pt x="2" y="0"/>
                </a:moveTo>
                <a:cubicBezTo>
                  <a:pt x="4" y="2"/>
                  <a:pt x="0" y="0"/>
                  <a:pt x="2" y="1"/>
                </a:cubicBezTo>
                <a:cubicBezTo>
                  <a:pt x="2" y="1"/>
                  <a:pt x="5" y="3"/>
                  <a:pt x="7" y="3"/>
                </a:cubicBezTo>
                <a:cubicBezTo>
                  <a:pt x="7" y="3"/>
                  <a:pt x="7" y="3"/>
                  <a:pt x="8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5" y="2"/>
                  <a:pt x="4" y="1"/>
                </a:cubicBezTo>
                <a:cubicBezTo>
                  <a:pt x="3" y="1"/>
                  <a:pt x="2" y="1"/>
                  <a:pt x="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59" name="Freeform 770"/>
          <p:cNvSpPr/>
          <p:nvPr/>
        </p:nvSpPr>
        <p:spPr bwMode="auto">
          <a:xfrm>
            <a:off x="11363325" y="1714500"/>
            <a:ext cx="6350" cy="0"/>
          </a:xfrm>
          <a:custGeom>
            <a:avLst/>
            <a:gdLst>
              <a:gd name="T0" fmla="*/ 1 w 1"/>
              <a:gd name="T1" fmla="*/ 0 w 1"/>
              <a:gd name="T2" fmla="*/ 1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">
                <a:moveTo>
                  <a:pt x="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60" name="Freeform 771"/>
          <p:cNvSpPr/>
          <p:nvPr/>
        </p:nvSpPr>
        <p:spPr bwMode="auto">
          <a:xfrm>
            <a:off x="11301412" y="1662113"/>
            <a:ext cx="61912" cy="52388"/>
          </a:xfrm>
          <a:custGeom>
            <a:avLst/>
            <a:gdLst>
              <a:gd name="T0" fmla="*/ 0 w 8"/>
              <a:gd name="T1" fmla="*/ 0 h 7"/>
              <a:gd name="T2" fmla="*/ 2 w 8"/>
              <a:gd name="T3" fmla="*/ 1 h 7"/>
              <a:gd name="T4" fmla="*/ 4 w 8"/>
              <a:gd name="T5" fmla="*/ 3 h 7"/>
              <a:gd name="T6" fmla="*/ 2 w 8"/>
              <a:gd name="T7" fmla="*/ 2 h 7"/>
              <a:gd name="T8" fmla="*/ 4 w 8"/>
              <a:gd name="T9" fmla="*/ 4 h 7"/>
              <a:gd name="T10" fmla="*/ 1 w 8"/>
              <a:gd name="T11" fmla="*/ 2 h 7"/>
              <a:gd name="T12" fmla="*/ 5 w 8"/>
              <a:gd name="T13" fmla="*/ 5 h 7"/>
              <a:gd name="T14" fmla="*/ 4 w 8"/>
              <a:gd name="T15" fmla="*/ 6 h 7"/>
              <a:gd name="T16" fmla="*/ 7 w 8"/>
              <a:gd name="T17" fmla="*/ 7 h 7"/>
              <a:gd name="T18" fmla="*/ 6 w 8"/>
              <a:gd name="T19" fmla="*/ 5 h 7"/>
              <a:gd name="T20" fmla="*/ 8 w 8"/>
              <a:gd name="T21" fmla="*/ 7 h 7"/>
              <a:gd name="T22" fmla="*/ 7 w 8"/>
              <a:gd name="T23" fmla="*/ 5 h 7"/>
              <a:gd name="T24" fmla="*/ 6 w 8"/>
              <a:gd name="T25" fmla="*/ 3 h 7"/>
              <a:gd name="T26" fmla="*/ 0 w 8"/>
              <a:gd name="T2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" h="7">
                <a:moveTo>
                  <a:pt x="0" y="0"/>
                </a:moveTo>
                <a:cubicBezTo>
                  <a:pt x="0" y="0"/>
                  <a:pt x="1" y="0"/>
                  <a:pt x="2" y="1"/>
                </a:cubicBezTo>
                <a:cubicBezTo>
                  <a:pt x="3" y="2"/>
                  <a:pt x="4" y="3"/>
                  <a:pt x="4" y="3"/>
                </a:cubicBezTo>
                <a:cubicBezTo>
                  <a:pt x="3" y="2"/>
                  <a:pt x="2" y="2"/>
                  <a:pt x="2" y="2"/>
                </a:cubicBezTo>
                <a:cubicBezTo>
                  <a:pt x="2" y="3"/>
                  <a:pt x="4" y="3"/>
                  <a:pt x="4" y="4"/>
                </a:cubicBezTo>
                <a:cubicBezTo>
                  <a:pt x="2" y="4"/>
                  <a:pt x="3" y="2"/>
                  <a:pt x="1" y="2"/>
                </a:cubicBezTo>
                <a:cubicBezTo>
                  <a:pt x="2" y="3"/>
                  <a:pt x="2" y="4"/>
                  <a:pt x="5" y="5"/>
                </a:cubicBezTo>
                <a:cubicBezTo>
                  <a:pt x="5" y="5"/>
                  <a:pt x="4" y="6"/>
                  <a:pt x="4" y="6"/>
                </a:cubicBezTo>
                <a:cubicBezTo>
                  <a:pt x="7" y="7"/>
                  <a:pt x="7" y="7"/>
                  <a:pt x="7" y="7"/>
                </a:cubicBezTo>
                <a:cubicBezTo>
                  <a:pt x="7" y="6"/>
                  <a:pt x="4" y="5"/>
                  <a:pt x="6" y="5"/>
                </a:cubicBezTo>
                <a:cubicBezTo>
                  <a:pt x="7" y="5"/>
                  <a:pt x="7" y="6"/>
                  <a:pt x="8" y="7"/>
                </a:cubicBezTo>
                <a:cubicBezTo>
                  <a:pt x="7" y="6"/>
                  <a:pt x="7" y="6"/>
                  <a:pt x="7" y="5"/>
                </a:cubicBezTo>
                <a:cubicBezTo>
                  <a:pt x="7" y="4"/>
                  <a:pt x="7" y="4"/>
                  <a:pt x="6" y="3"/>
                </a:cubicBezTo>
                <a:cubicBezTo>
                  <a:pt x="5" y="0"/>
                  <a:pt x="2" y="1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61" name="Freeform 772"/>
          <p:cNvSpPr/>
          <p:nvPr/>
        </p:nvSpPr>
        <p:spPr bwMode="auto">
          <a:xfrm>
            <a:off x="11317287" y="1654175"/>
            <a:ext cx="7937" cy="7938"/>
          </a:xfrm>
          <a:custGeom>
            <a:avLst/>
            <a:gdLst>
              <a:gd name="T0" fmla="*/ 0 w 5"/>
              <a:gd name="T1" fmla="*/ 5 h 5"/>
              <a:gd name="T2" fmla="*/ 5 w 5"/>
              <a:gd name="T3" fmla="*/ 0 h 5"/>
              <a:gd name="T4" fmla="*/ 0 w 5"/>
              <a:gd name="T5" fmla="*/ 5 h 5"/>
              <a:gd name="T6" fmla="*/ 0 w 5"/>
              <a:gd name="T7" fmla="*/ 5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" h="5">
                <a:moveTo>
                  <a:pt x="0" y="5"/>
                </a:moveTo>
                <a:lnTo>
                  <a:pt x="5" y="0"/>
                </a:lnTo>
                <a:lnTo>
                  <a:pt x="0" y="5"/>
                </a:lnTo>
                <a:lnTo>
                  <a:pt x="0" y="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62" name="Freeform 773"/>
          <p:cNvSpPr/>
          <p:nvPr/>
        </p:nvSpPr>
        <p:spPr bwMode="auto">
          <a:xfrm>
            <a:off x="11279187" y="1616075"/>
            <a:ext cx="38100" cy="38100"/>
          </a:xfrm>
          <a:custGeom>
            <a:avLst/>
            <a:gdLst>
              <a:gd name="T0" fmla="*/ 1 w 5"/>
              <a:gd name="T1" fmla="*/ 3 h 5"/>
              <a:gd name="T2" fmla="*/ 3 w 5"/>
              <a:gd name="T3" fmla="*/ 4 h 5"/>
              <a:gd name="T4" fmla="*/ 2 w 5"/>
              <a:gd name="T5" fmla="*/ 5 h 5"/>
              <a:gd name="T6" fmla="*/ 4 w 5"/>
              <a:gd name="T7" fmla="*/ 5 h 5"/>
              <a:gd name="T8" fmla="*/ 1 w 5"/>
              <a:gd name="T9" fmla="*/ 2 h 5"/>
              <a:gd name="T10" fmla="*/ 3 w 5"/>
              <a:gd name="T11" fmla="*/ 1 h 5"/>
              <a:gd name="T12" fmla="*/ 3 w 5"/>
              <a:gd name="T13" fmla="*/ 1 h 5"/>
              <a:gd name="T14" fmla="*/ 3 w 5"/>
              <a:gd name="T15" fmla="*/ 2 h 5"/>
              <a:gd name="T16" fmla="*/ 3 w 5"/>
              <a:gd name="T17" fmla="*/ 1 h 5"/>
              <a:gd name="T18" fmla="*/ 3 w 5"/>
              <a:gd name="T19" fmla="*/ 0 h 5"/>
              <a:gd name="T20" fmla="*/ 1 w 5"/>
              <a:gd name="T21" fmla="*/ 0 h 5"/>
              <a:gd name="T22" fmla="*/ 1 w 5"/>
              <a:gd name="T23" fmla="*/ 0 h 5"/>
              <a:gd name="T24" fmla="*/ 0 w 5"/>
              <a:gd name="T25" fmla="*/ 0 h 5"/>
              <a:gd name="T26" fmla="*/ 1 w 5"/>
              <a:gd name="T27" fmla="*/ 3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" h="5">
                <a:moveTo>
                  <a:pt x="1" y="3"/>
                </a:moveTo>
                <a:cubicBezTo>
                  <a:pt x="1" y="3"/>
                  <a:pt x="3" y="4"/>
                  <a:pt x="3" y="4"/>
                </a:cubicBezTo>
                <a:cubicBezTo>
                  <a:pt x="3" y="4"/>
                  <a:pt x="2" y="5"/>
                  <a:pt x="2" y="5"/>
                </a:cubicBezTo>
                <a:cubicBezTo>
                  <a:pt x="2" y="5"/>
                  <a:pt x="3" y="5"/>
                  <a:pt x="4" y="5"/>
                </a:cubicBezTo>
                <a:cubicBezTo>
                  <a:pt x="5" y="3"/>
                  <a:pt x="2" y="3"/>
                  <a:pt x="1" y="2"/>
                </a:cubicBezTo>
                <a:cubicBezTo>
                  <a:pt x="1" y="1"/>
                  <a:pt x="2" y="2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2"/>
                  <a:pt x="3" y="2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0"/>
                  <a:pt x="3" y="0"/>
                </a:cubicBezTo>
                <a:cubicBezTo>
                  <a:pt x="2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2"/>
                  <a:pt x="1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63" name="Freeform 774"/>
          <p:cNvSpPr/>
          <p:nvPr/>
        </p:nvSpPr>
        <p:spPr bwMode="auto">
          <a:xfrm>
            <a:off x="11287125" y="1654175"/>
            <a:ext cx="6350" cy="0"/>
          </a:xfrm>
          <a:custGeom>
            <a:avLst/>
            <a:gdLst>
              <a:gd name="T0" fmla="*/ 1 w 1"/>
              <a:gd name="T1" fmla="*/ 1 w 1"/>
              <a:gd name="T2" fmla="*/ 1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"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0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64" name="Freeform 775"/>
          <p:cNvSpPr/>
          <p:nvPr/>
        </p:nvSpPr>
        <p:spPr bwMode="auto">
          <a:xfrm>
            <a:off x="11287125" y="1608138"/>
            <a:ext cx="0" cy="7938"/>
          </a:xfrm>
          <a:custGeom>
            <a:avLst/>
            <a:gdLst>
              <a:gd name="T0" fmla="*/ 0 h 1"/>
              <a:gd name="T1" fmla="*/ 1 h 1"/>
              <a:gd name="T2" fmla="*/ 0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">
                <a:moveTo>
                  <a:pt x="0" y="0"/>
                </a:moveTo>
                <a:cubicBezTo>
                  <a:pt x="0" y="0"/>
                  <a:pt x="0" y="0"/>
                  <a:pt x="0" y="1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65" name="Freeform 776"/>
          <p:cNvSpPr/>
          <p:nvPr/>
        </p:nvSpPr>
        <p:spPr bwMode="auto">
          <a:xfrm>
            <a:off x="11271250" y="1616075"/>
            <a:ext cx="7937" cy="7938"/>
          </a:xfrm>
          <a:custGeom>
            <a:avLst/>
            <a:gdLst>
              <a:gd name="T0" fmla="*/ 1 w 1"/>
              <a:gd name="T1" fmla="*/ 1 h 1"/>
              <a:gd name="T2" fmla="*/ 0 w 1"/>
              <a:gd name="T3" fmla="*/ 0 h 1"/>
              <a:gd name="T4" fmla="*/ 0 w 1"/>
              <a:gd name="T5" fmla="*/ 1 h 1"/>
              <a:gd name="T6" fmla="*/ 1 w 1"/>
              <a:gd name="T7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" h="1">
                <a:moveTo>
                  <a:pt x="1" y="1"/>
                </a:move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66" name="Freeform 777"/>
          <p:cNvSpPr/>
          <p:nvPr/>
        </p:nvSpPr>
        <p:spPr bwMode="auto">
          <a:xfrm>
            <a:off x="11210925" y="1417638"/>
            <a:ext cx="98425" cy="198438"/>
          </a:xfrm>
          <a:custGeom>
            <a:avLst/>
            <a:gdLst>
              <a:gd name="T0" fmla="*/ 13 w 13"/>
              <a:gd name="T1" fmla="*/ 2 h 26"/>
              <a:gd name="T2" fmla="*/ 11 w 13"/>
              <a:gd name="T3" fmla="*/ 3 h 26"/>
              <a:gd name="T4" fmla="*/ 11 w 13"/>
              <a:gd name="T5" fmla="*/ 2 h 26"/>
              <a:gd name="T6" fmla="*/ 11 w 13"/>
              <a:gd name="T7" fmla="*/ 1 h 26"/>
              <a:gd name="T8" fmla="*/ 9 w 13"/>
              <a:gd name="T9" fmla="*/ 0 h 26"/>
              <a:gd name="T10" fmla="*/ 9 w 13"/>
              <a:gd name="T11" fmla="*/ 3 h 26"/>
              <a:gd name="T12" fmla="*/ 8 w 13"/>
              <a:gd name="T13" fmla="*/ 2 h 26"/>
              <a:gd name="T14" fmla="*/ 6 w 13"/>
              <a:gd name="T15" fmla="*/ 7 h 26"/>
              <a:gd name="T16" fmla="*/ 4 w 13"/>
              <a:gd name="T17" fmla="*/ 10 h 26"/>
              <a:gd name="T18" fmla="*/ 2 w 13"/>
              <a:gd name="T19" fmla="*/ 13 h 26"/>
              <a:gd name="T20" fmla="*/ 0 w 13"/>
              <a:gd name="T21" fmla="*/ 15 h 26"/>
              <a:gd name="T22" fmla="*/ 1 w 13"/>
              <a:gd name="T23" fmla="*/ 17 h 26"/>
              <a:gd name="T24" fmla="*/ 3 w 13"/>
              <a:gd name="T25" fmla="*/ 20 h 26"/>
              <a:gd name="T26" fmla="*/ 5 w 13"/>
              <a:gd name="T27" fmla="*/ 20 h 26"/>
              <a:gd name="T28" fmla="*/ 4 w 13"/>
              <a:gd name="T29" fmla="*/ 21 h 26"/>
              <a:gd name="T30" fmla="*/ 4 w 13"/>
              <a:gd name="T31" fmla="*/ 20 h 26"/>
              <a:gd name="T32" fmla="*/ 6 w 13"/>
              <a:gd name="T33" fmla="*/ 24 h 26"/>
              <a:gd name="T34" fmla="*/ 7 w 13"/>
              <a:gd name="T35" fmla="*/ 23 h 26"/>
              <a:gd name="T36" fmla="*/ 7 w 13"/>
              <a:gd name="T37" fmla="*/ 25 h 26"/>
              <a:gd name="T38" fmla="*/ 8 w 13"/>
              <a:gd name="T39" fmla="*/ 25 h 26"/>
              <a:gd name="T40" fmla="*/ 9 w 13"/>
              <a:gd name="T41" fmla="*/ 24 h 26"/>
              <a:gd name="T42" fmla="*/ 10 w 13"/>
              <a:gd name="T43" fmla="*/ 24 h 26"/>
              <a:gd name="T44" fmla="*/ 3 w 13"/>
              <a:gd name="T45" fmla="*/ 18 h 26"/>
              <a:gd name="T46" fmla="*/ 4 w 13"/>
              <a:gd name="T47" fmla="*/ 18 h 26"/>
              <a:gd name="T48" fmla="*/ 2 w 13"/>
              <a:gd name="T49" fmla="*/ 16 h 26"/>
              <a:gd name="T50" fmla="*/ 3 w 13"/>
              <a:gd name="T51" fmla="*/ 15 h 26"/>
              <a:gd name="T52" fmla="*/ 3 w 13"/>
              <a:gd name="T53" fmla="*/ 15 h 26"/>
              <a:gd name="T54" fmla="*/ 2 w 13"/>
              <a:gd name="T55" fmla="*/ 14 h 26"/>
              <a:gd name="T56" fmla="*/ 3 w 13"/>
              <a:gd name="T57" fmla="*/ 14 h 26"/>
              <a:gd name="T58" fmla="*/ 3 w 13"/>
              <a:gd name="T59" fmla="*/ 13 h 26"/>
              <a:gd name="T60" fmla="*/ 4 w 13"/>
              <a:gd name="T61" fmla="*/ 13 h 26"/>
              <a:gd name="T62" fmla="*/ 3 w 13"/>
              <a:gd name="T63" fmla="*/ 11 h 26"/>
              <a:gd name="T64" fmla="*/ 7 w 13"/>
              <a:gd name="T65" fmla="*/ 10 h 26"/>
              <a:gd name="T66" fmla="*/ 6 w 13"/>
              <a:gd name="T67" fmla="*/ 10 h 26"/>
              <a:gd name="T68" fmla="*/ 6 w 13"/>
              <a:gd name="T69" fmla="*/ 9 h 26"/>
              <a:gd name="T70" fmla="*/ 7 w 13"/>
              <a:gd name="T71" fmla="*/ 9 h 26"/>
              <a:gd name="T72" fmla="*/ 8 w 13"/>
              <a:gd name="T73" fmla="*/ 7 h 26"/>
              <a:gd name="T74" fmla="*/ 7 w 13"/>
              <a:gd name="T75" fmla="*/ 6 h 26"/>
              <a:gd name="T76" fmla="*/ 9 w 13"/>
              <a:gd name="T77" fmla="*/ 4 h 26"/>
              <a:gd name="T78" fmla="*/ 10 w 13"/>
              <a:gd name="T79" fmla="*/ 6 h 26"/>
              <a:gd name="T80" fmla="*/ 11 w 13"/>
              <a:gd name="T81" fmla="*/ 6 h 26"/>
              <a:gd name="T82" fmla="*/ 10 w 13"/>
              <a:gd name="T83" fmla="*/ 3 h 26"/>
              <a:gd name="T84" fmla="*/ 13 w 13"/>
              <a:gd name="T85" fmla="*/ 2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3" h="26">
                <a:moveTo>
                  <a:pt x="13" y="2"/>
                </a:moveTo>
                <a:cubicBezTo>
                  <a:pt x="12" y="2"/>
                  <a:pt x="11" y="2"/>
                  <a:pt x="11" y="3"/>
                </a:cubicBezTo>
                <a:cubicBezTo>
                  <a:pt x="11" y="3"/>
                  <a:pt x="11" y="2"/>
                  <a:pt x="11" y="2"/>
                </a:cubicBezTo>
                <a:cubicBezTo>
                  <a:pt x="11" y="2"/>
                  <a:pt x="11" y="1"/>
                  <a:pt x="11" y="1"/>
                </a:cubicBezTo>
                <a:cubicBezTo>
                  <a:pt x="10" y="2"/>
                  <a:pt x="10" y="0"/>
                  <a:pt x="9" y="0"/>
                </a:cubicBezTo>
                <a:cubicBezTo>
                  <a:pt x="9" y="1"/>
                  <a:pt x="9" y="2"/>
                  <a:pt x="9" y="3"/>
                </a:cubicBezTo>
                <a:cubicBezTo>
                  <a:pt x="8" y="3"/>
                  <a:pt x="8" y="2"/>
                  <a:pt x="8" y="2"/>
                </a:cubicBezTo>
                <a:cubicBezTo>
                  <a:pt x="7" y="4"/>
                  <a:pt x="7" y="6"/>
                  <a:pt x="6" y="7"/>
                </a:cubicBezTo>
                <a:cubicBezTo>
                  <a:pt x="5" y="7"/>
                  <a:pt x="4" y="8"/>
                  <a:pt x="4" y="10"/>
                </a:cubicBezTo>
                <a:cubicBezTo>
                  <a:pt x="3" y="11"/>
                  <a:pt x="2" y="12"/>
                  <a:pt x="2" y="13"/>
                </a:cubicBezTo>
                <a:cubicBezTo>
                  <a:pt x="1" y="13"/>
                  <a:pt x="1" y="14"/>
                  <a:pt x="0" y="15"/>
                </a:cubicBezTo>
                <a:cubicBezTo>
                  <a:pt x="0" y="16"/>
                  <a:pt x="1" y="17"/>
                  <a:pt x="1" y="17"/>
                </a:cubicBezTo>
                <a:cubicBezTo>
                  <a:pt x="2" y="18"/>
                  <a:pt x="2" y="19"/>
                  <a:pt x="3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4" y="20"/>
                  <a:pt x="5" y="20"/>
                  <a:pt x="4" y="21"/>
                </a:cubicBezTo>
                <a:cubicBezTo>
                  <a:pt x="4" y="21"/>
                  <a:pt x="4" y="20"/>
                  <a:pt x="4" y="20"/>
                </a:cubicBezTo>
                <a:cubicBezTo>
                  <a:pt x="3" y="22"/>
                  <a:pt x="5" y="22"/>
                  <a:pt x="6" y="24"/>
                </a:cubicBezTo>
                <a:cubicBezTo>
                  <a:pt x="6" y="23"/>
                  <a:pt x="7" y="22"/>
                  <a:pt x="7" y="23"/>
                </a:cubicBezTo>
                <a:cubicBezTo>
                  <a:pt x="6" y="23"/>
                  <a:pt x="8" y="24"/>
                  <a:pt x="7" y="25"/>
                </a:cubicBezTo>
                <a:cubicBezTo>
                  <a:pt x="7" y="26"/>
                  <a:pt x="8" y="24"/>
                  <a:pt x="8" y="25"/>
                </a:cubicBezTo>
                <a:cubicBezTo>
                  <a:pt x="9" y="25"/>
                  <a:pt x="8" y="24"/>
                  <a:pt x="9" y="24"/>
                </a:cubicBezTo>
                <a:cubicBezTo>
                  <a:pt x="10" y="23"/>
                  <a:pt x="9" y="25"/>
                  <a:pt x="10" y="24"/>
                </a:cubicBezTo>
                <a:cubicBezTo>
                  <a:pt x="9" y="22"/>
                  <a:pt x="5" y="20"/>
                  <a:pt x="3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3" y="17"/>
                  <a:pt x="3" y="17"/>
                  <a:pt x="2" y="16"/>
                </a:cubicBezTo>
                <a:cubicBezTo>
                  <a:pt x="2" y="16"/>
                  <a:pt x="2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2" y="15"/>
                  <a:pt x="4" y="15"/>
                  <a:pt x="2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3"/>
                  <a:pt x="3" y="13"/>
                  <a:pt x="3" y="13"/>
                </a:cubicBezTo>
                <a:cubicBezTo>
                  <a:pt x="3" y="13"/>
                  <a:pt x="4" y="13"/>
                  <a:pt x="4" y="13"/>
                </a:cubicBezTo>
                <a:cubicBezTo>
                  <a:pt x="3" y="12"/>
                  <a:pt x="3" y="12"/>
                  <a:pt x="3" y="11"/>
                </a:cubicBezTo>
                <a:cubicBezTo>
                  <a:pt x="4" y="11"/>
                  <a:pt x="6" y="10"/>
                  <a:pt x="7" y="10"/>
                </a:cubicBezTo>
                <a:cubicBezTo>
                  <a:pt x="7" y="10"/>
                  <a:pt x="6" y="10"/>
                  <a:pt x="6" y="10"/>
                </a:cubicBezTo>
                <a:cubicBezTo>
                  <a:pt x="7" y="10"/>
                  <a:pt x="6" y="9"/>
                  <a:pt x="6" y="9"/>
                </a:cubicBezTo>
                <a:cubicBezTo>
                  <a:pt x="6" y="8"/>
                  <a:pt x="7" y="9"/>
                  <a:pt x="7" y="9"/>
                </a:cubicBezTo>
                <a:cubicBezTo>
                  <a:pt x="8" y="9"/>
                  <a:pt x="7" y="7"/>
                  <a:pt x="8" y="7"/>
                </a:cubicBezTo>
                <a:cubicBezTo>
                  <a:pt x="7" y="6"/>
                  <a:pt x="7" y="6"/>
                  <a:pt x="7" y="6"/>
                </a:cubicBezTo>
                <a:cubicBezTo>
                  <a:pt x="7" y="5"/>
                  <a:pt x="9" y="5"/>
                  <a:pt x="9" y="4"/>
                </a:cubicBezTo>
                <a:cubicBezTo>
                  <a:pt x="11" y="4"/>
                  <a:pt x="10" y="5"/>
                  <a:pt x="10" y="6"/>
                </a:cubicBezTo>
                <a:cubicBezTo>
                  <a:pt x="10" y="6"/>
                  <a:pt x="10" y="6"/>
                  <a:pt x="11" y="6"/>
                </a:cubicBezTo>
                <a:cubicBezTo>
                  <a:pt x="11" y="5"/>
                  <a:pt x="10" y="4"/>
                  <a:pt x="10" y="3"/>
                </a:cubicBezTo>
                <a:cubicBezTo>
                  <a:pt x="11" y="4"/>
                  <a:pt x="12" y="3"/>
                  <a:pt x="13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67" name="Freeform 778"/>
          <p:cNvSpPr/>
          <p:nvPr/>
        </p:nvSpPr>
        <p:spPr bwMode="auto">
          <a:xfrm>
            <a:off x="11293475" y="1463675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68" name="Freeform 779"/>
          <p:cNvSpPr/>
          <p:nvPr/>
        </p:nvSpPr>
        <p:spPr bwMode="auto">
          <a:xfrm>
            <a:off x="11309350" y="143351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69" name="Freeform 780"/>
          <p:cNvSpPr/>
          <p:nvPr/>
        </p:nvSpPr>
        <p:spPr bwMode="auto">
          <a:xfrm>
            <a:off x="11249025" y="1463675"/>
            <a:ext cx="7937" cy="7938"/>
          </a:xfrm>
          <a:custGeom>
            <a:avLst/>
            <a:gdLst>
              <a:gd name="T0" fmla="*/ 0 w 1"/>
              <a:gd name="T1" fmla="*/ 1 h 1"/>
              <a:gd name="T2" fmla="*/ 1 w 1"/>
              <a:gd name="T3" fmla="*/ 1 h 1"/>
              <a:gd name="T4" fmla="*/ 1 w 1"/>
              <a:gd name="T5" fmla="*/ 0 h 1"/>
              <a:gd name="T6" fmla="*/ 0 w 1"/>
              <a:gd name="T7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" h="1">
                <a:moveTo>
                  <a:pt x="0" y="1"/>
                </a:moveTo>
                <a:cubicBezTo>
                  <a:pt x="0" y="1"/>
                  <a:pt x="1" y="1"/>
                  <a:pt x="1" y="1"/>
                </a:cubicBezTo>
                <a:cubicBezTo>
                  <a:pt x="1" y="0"/>
                  <a:pt x="1" y="0"/>
                  <a:pt x="1" y="0"/>
                </a:cubicBezTo>
                <a:lnTo>
                  <a:pt x="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70" name="Freeform 781"/>
          <p:cNvSpPr/>
          <p:nvPr/>
        </p:nvSpPr>
        <p:spPr bwMode="auto">
          <a:xfrm>
            <a:off x="11263312" y="1493838"/>
            <a:ext cx="7937" cy="0"/>
          </a:xfrm>
          <a:custGeom>
            <a:avLst/>
            <a:gdLst>
              <a:gd name="T0" fmla="*/ 1 w 1"/>
              <a:gd name="T1" fmla="*/ 0 w 1"/>
              <a:gd name="T2" fmla="*/ 1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">
                <a:moveTo>
                  <a:pt x="1" y="0"/>
                </a:moveTo>
                <a:cubicBezTo>
                  <a:pt x="1" y="0"/>
                  <a:pt x="1" y="0"/>
                  <a:pt x="0" y="0"/>
                </a:cubicBezTo>
                <a:cubicBezTo>
                  <a:pt x="0" y="0"/>
                  <a:pt x="1" y="0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71" name="Freeform 782"/>
          <p:cNvSpPr/>
          <p:nvPr/>
        </p:nvSpPr>
        <p:spPr bwMode="auto">
          <a:xfrm>
            <a:off x="11241087" y="1531938"/>
            <a:ext cx="7937" cy="0"/>
          </a:xfrm>
          <a:custGeom>
            <a:avLst/>
            <a:gdLst>
              <a:gd name="T0" fmla="*/ 0 w 1"/>
              <a:gd name="T1" fmla="*/ 0 w 1"/>
              <a:gd name="T2" fmla="*/ 0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1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72" name="Freeform 783"/>
          <p:cNvSpPr/>
          <p:nvPr/>
        </p:nvSpPr>
        <p:spPr bwMode="auto">
          <a:xfrm>
            <a:off x="11301412" y="1439863"/>
            <a:ext cx="0" cy="15875"/>
          </a:xfrm>
          <a:custGeom>
            <a:avLst/>
            <a:gdLst>
              <a:gd name="T0" fmla="*/ 10 h 10"/>
              <a:gd name="T1" fmla="*/ 5 h 10"/>
              <a:gd name="T2" fmla="*/ 0 h 10"/>
              <a:gd name="T3" fmla="*/ 10 h 1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10">
                <a:moveTo>
                  <a:pt x="0" y="10"/>
                </a:moveTo>
                <a:lnTo>
                  <a:pt x="0" y="5"/>
                </a:lnTo>
                <a:lnTo>
                  <a:pt x="0" y="0"/>
                </a:lnTo>
                <a:lnTo>
                  <a:pt x="0" y="1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73" name="Freeform 784"/>
          <p:cNvSpPr/>
          <p:nvPr/>
        </p:nvSpPr>
        <p:spPr bwMode="auto">
          <a:xfrm>
            <a:off x="11249025" y="1333500"/>
            <a:ext cx="120650" cy="84138"/>
          </a:xfrm>
          <a:custGeom>
            <a:avLst/>
            <a:gdLst>
              <a:gd name="T0" fmla="*/ 1 w 16"/>
              <a:gd name="T1" fmla="*/ 5 h 11"/>
              <a:gd name="T2" fmla="*/ 3 w 16"/>
              <a:gd name="T3" fmla="*/ 5 h 11"/>
              <a:gd name="T4" fmla="*/ 5 w 16"/>
              <a:gd name="T5" fmla="*/ 4 h 11"/>
              <a:gd name="T6" fmla="*/ 8 w 16"/>
              <a:gd name="T7" fmla="*/ 3 h 11"/>
              <a:gd name="T8" fmla="*/ 6 w 16"/>
              <a:gd name="T9" fmla="*/ 4 h 11"/>
              <a:gd name="T10" fmla="*/ 5 w 16"/>
              <a:gd name="T11" fmla="*/ 5 h 11"/>
              <a:gd name="T12" fmla="*/ 8 w 16"/>
              <a:gd name="T13" fmla="*/ 5 h 11"/>
              <a:gd name="T14" fmla="*/ 10 w 16"/>
              <a:gd name="T15" fmla="*/ 5 h 11"/>
              <a:gd name="T16" fmla="*/ 8 w 16"/>
              <a:gd name="T17" fmla="*/ 6 h 11"/>
              <a:gd name="T18" fmla="*/ 10 w 16"/>
              <a:gd name="T19" fmla="*/ 7 h 11"/>
              <a:gd name="T20" fmla="*/ 9 w 16"/>
              <a:gd name="T21" fmla="*/ 7 h 11"/>
              <a:gd name="T22" fmla="*/ 6 w 16"/>
              <a:gd name="T23" fmla="*/ 8 h 11"/>
              <a:gd name="T24" fmla="*/ 6 w 16"/>
              <a:gd name="T25" fmla="*/ 8 h 11"/>
              <a:gd name="T26" fmla="*/ 5 w 16"/>
              <a:gd name="T27" fmla="*/ 10 h 11"/>
              <a:gd name="T28" fmla="*/ 7 w 16"/>
              <a:gd name="T29" fmla="*/ 11 h 11"/>
              <a:gd name="T30" fmla="*/ 9 w 16"/>
              <a:gd name="T31" fmla="*/ 11 h 11"/>
              <a:gd name="T32" fmla="*/ 9 w 16"/>
              <a:gd name="T33" fmla="*/ 9 h 11"/>
              <a:gd name="T34" fmla="*/ 11 w 16"/>
              <a:gd name="T35" fmla="*/ 8 h 11"/>
              <a:gd name="T36" fmla="*/ 10 w 16"/>
              <a:gd name="T37" fmla="*/ 7 h 11"/>
              <a:gd name="T38" fmla="*/ 12 w 16"/>
              <a:gd name="T39" fmla="*/ 7 h 11"/>
              <a:gd name="T40" fmla="*/ 12 w 16"/>
              <a:gd name="T41" fmla="*/ 5 h 11"/>
              <a:gd name="T42" fmla="*/ 12 w 16"/>
              <a:gd name="T43" fmla="*/ 5 h 11"/>
              <a:gd name="T44" fmla="*/ 11 w 16"/>
              <a:gd name="T45" fmla="*/ 5 h 11"/>
              <a:gd name="T46" fmla="*/ 14 w 16"/>
              <a:gd name="T47" fmla="*/ 3 h 11"/>
              <a:gd name="T48" fmla="*/ 12 w 16"/>
              <a:gd name="T49" fmla="*/ 4 h 11"/>
              <a:gd name="T50" fmla="*/ 16 w 16"/>
              <a:gd name="T51" fmla="*/ 1 h 11"/>
              <a:gd name="T52" fmla="*/ 12 w 16"/>
              <a:gd name="T53" fmla="*/ 1 h 11"/>
              <a:gd name="T54" fmla="*/ 11 w 16"/>
              <a:gd name="T55" fmla="*/ 2 h 11"/>
              <a:gd name="T56" fmla="*/ 15 w 16"/>
              <a:gd name="T57" fmla="*/ 1 h 11"/>
              <a:gd name="T58" fmla="*/ 10 w 16"/>
              <a:gd name="T59" fmla="*/ 3 h 11"/>
              <a:gd name="T60" fmla="*/ 10 w 16"/>
              <a:gd name="T61" fmla="*/ 1 h 11"/>
              <a:gd name="T62" fmla="*/ 5 w 16"/>
              <a:gd name="T63" fmla="*/ 2 h 11"/>
              <a:gd name="T64" fmla="*/ 5 w 16"/>
              <a:gd name="T65" fmla="*/ 1 h 11"/>
              <a:gd name="T66" fmla="*/ 4 w 16"/>
              <a:gd name="T67" fmla="*/ 2 h 11"/>
              <a:gd name="T68" fmla="*/ 2 w 16"/>
              <a:gd name="T69" fmla="*/ 2 h 11"/>
              <a:gd name="T70" fmla="*/ 3 w 16"/>
              <a:gd name="T71" fmla="*/ 2 h 11"/>
              <a:gd name="T72" fmla="*/ 2 w 16"/>
              <a:gd name="T73" fmla="*/ 3 h 11"/>
              <a:gd name="T74" fmla="*/ 2 w 16"/>
              <a:gd name="T75" fmla="*/ 3 h 11"/>
              <a:gd name="T76" fmla="*/ 0 w 16"/>
              <a:gd name="T77" fmla="*/ 4 h 11"/>
              <a:gd name="T78" fmla="*/ 2 w 16"/>
              <a:gd name="T79" fmla="*/ 3 h 11"/>
              <a:gd name="T80" fmla="*/ 1 w 16"/>
              <a:gd name="T81" fmla="*/ 5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6" h="11">
                <a:moveTo>
                  <a:pt x="1" y="5"/>
                </a:moveTo>
                <a:cubicBezTo>
                  <a:pt x="1" y="6"/>
                  <a:pt x="2" y="5"/>
                  <a:pt x="3" y="5"/>
                </a:cubicBezTo>
                <a:cubicBezTo>
                  <a:pt x="4" y="5"/>
                  <a:pt x="5" y="4"/>
                  <a:pt x="5" y="4"/>
                </a:cubicBezTo>
                <a:cubicBezTo>
                  <a:pt x="6" y="3"/>
                  <a:pt x="7" y="3"/>
                  <a:pt x="8" y="3"/>
                </a:cubicBezTo>
                <a:cubicBezTo>
                  <a:pt x="8" y="3"/>
                  <a:pt x="7" y="3"/>
                  <a:pt x="6" y="4"/>
                </a:cubicBezTo>
                <a:cubicBezTo>
                  <a:pt x="6" y="4"/>
                  <a:pt x="5" y="5"/>
                  <a:pt x="5" y="5"/>
                </a:cubicBezTo>
                <a:cubicBezTo>
                  <a:pt x="6" y="5"/>
                  <a:pt x="7" y="5"/>
                  <a:pt x="8" y="5"/>
                </a:cubicBezTo>
                <a:cubicBezTo>
                  <a:pt x="8" y="5"/>
                  <a:pt x="9" y="5"/>
                  <a:pt x="10" y="5"/>
                </a:cubicBezTo>
                <a:cubicBezTo>
                  <a:pt x="9" y="6"/>
                  <a:pt x="8" y="6"/>
                  <a:pt x="8" y="6"/>
                </a:cubicBezTo>
                <a:cubicBezTo>
                  <a:pt x="7" y="7"/>
                  <a:pt x="13" y="5"/>
                  <a:pt x="10" y="7"/>
                </a:cubicBezTo>
                <a:cubicBezTo>
                  <a:pt x="10" y="7"/>
                  <a:pt x="9" y="7"/>
                  <a:pt x="9" y="7"/>
                </a:cubicBezTo>
                <a:cubicBezTo>
                  <a:pt x="8" y="8"/>
                  <a:pt x="7" y="8"/>
                  <a:pt x="6" y="8"/>
                </a:cubicBezTo>
                <a:cubicBezTo>
                  <a:pt x="6" y="8"/>
                  <a:pt x="6" y="8"/>
                  <a:pt x="6" y="8"/>
                </a:cubicBezTo>
                <a:cubicBezTo>
                  <a:pt x="6" y="9"/>
                  <a:pt x="6" y="10"/>
                  <a:pt x="5" y="10"/>
                </a:cubicBezTo>
                <a:cubicBezTo>
                  <a:pt x="6" y="11"/>
                  <a:pt x="8" y="10"/>
                  <a:pt x="7" y="11"/>
                </a:cubicBezTo>
                <a:cubicBezTo>
                  <a:pt x="7" y="11"/>
                  <a:pt x="8" y="11"/>
                  <a:pt x="9" y="11"/>
                </a:cubicBezTo>
                <a:cubicBezTo>
                  <a:pt x="9" y="10"/>
                  <a:pt x="10" y="9"/>
                  <a:pt x="9" y="9"/>
                </a:cubicBezTo>
                <a:cubicBezTo>
                  <a:pt x="11" y="8"/>
                  <a:pt x="9" y="9"/>
                  <a:pt x="11" y="8"/>
                </a:cubicBezTo>
                <a:cubicBezTo>
                  <a:pt x="11" y="8"/>
                  <a:pt x="10" y="7"/>
                  <a:pt x="10" y="7"/>
                </a:cubicBezTo>
                <a:cubicBezTo>
                  <a:pt x="11" y="7"/>
                  <a:pt x="11" y="8"/>
                  <a:pt x="12" y="7"/>
                </a:cubicBezTo>
                <a:cubicBezTo>
                  <a:pt x="11" y="7"/>
                  <a:pt x="11" y="6"/>
                  <a:pt x="12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5"/>
                  <a:pt x="14" y="4"/>
                  <a:pt x="11" y="5"/>
                </a:cubicBezTo>
                <a:cubicBezTo>
                  <a:pt x="14" y="3"/>
                  <a:pt x="14" y="3"/>
                  <a:pt x="14" y="3"/>
                </a:cubicBezTo>
                <a:cubicBezTo>
                  <a:pt x="12" y="4"/>
                  <a:pt x="12" y="4"/>
                  <a:pt x="12" y="4"/>
                </a:cubicBezTo>
                <a:cubicBezTo>
                  <a:pt x="13" y="3"/>
                  <a:pt x="14" y="2"/>
                  <a:pt x="16" y="1"/>
                </a:cubicBezTo>
                <a:cubicBezTo>
                  <a:pt x="16" y="0"/>
                  <a:pt x="15" y="0"/>
                  <a:pt x="12" y="1"/>
                </a:cubicBezTo>
                <a:cubicBezTo>
                  <a:pt x="13" y="1"/>
                  <a:pt x="11" y="1"/>
                  <a:pt x="11" y="2"/>
                </a:cubicBezTo>
                <a:cubicBezTo>
                  <a:pt x="11" y="2"/>
                  <a:pt x="13" y="1"/>
                  <a:pt x="15" y="1"/>
                </a:cubicBezTo>
                <a:cubicBezTo>
                  <a:pt x="13" y="2"/>
                  <a:pt x="10" y="3"/>
                  <a:pt x="10" y="3"/>
                </a:cubicBezTo>
                <a:cubicBezTo>
                  <a:pt x="10" y="2"/>
                  <a:pt x="8" y="3"/>
                  <a:pt x="10" y="1"/>
                </a:cubicBezTo>
                <a:cubicBezTo>
                  <a:pt x="8" y="1"/>
                  <a:pt x="6" y="2"/>
                  <a:pt x="5" y="2"/>
                </a:cubicBezTo>
                <a:cubicBezTo>
                  <a:pt x="5" y="1"/>
                  <a:pt x="5" y="1"/>
                  <a:pt x="5" y="1"/>
                </a:cubicBezTo>
                <a:cubicBezTo>
                  <a:pt x="5" y="2"/>
                  <a:pt x="4" y="2"/>
                  <a:pt x="4" y="2"/>
                </a:cubicBezTo>
                <a:cubicBezTo>
                  <a:pt x="4" y="1"/>
                  <a:pt x="3" y="1"/>
                  <a:pt x="2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3"/>
                  <a:pt x="2" y="3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1" y="4"/>
                  <a:pt x="0" y="4"/>
                  <a:pt x="0" y="4"/>
                </a:cubicBezTo>
                <a:cubicBezTo>
                  <a:pt x="0" y="4"/>
                  <a:pt x="1" y="4"/>
                  <a:pt x="2" y="3"/>
                </a:cubicBezTo>
                <a:cubicBezTo>
                  <a:pt x="1" y="4"/>
                  <a:pt x="1" y="5"/>
                  <a:pt x="1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74" name="Freeform 785"/>
          <p:cNvSpPr/>
          <p:nvPr/>
        </p:nvSpPr>
        <p:spPr bwMode="auto">
          <a:xfrm>
            <a:off x="11339512" y="1371600"/>
            <a:ext cx="7937" cy="7938"/>
          </a:xfrm>
          <a:custGeom>
            <a:avLst/>
            <a:gdLst>
              <a:gd name="T0" fmla="*/ 1 w 1"/>
              <a:gd name="T1" fmla="*/ 1 h 1"/>
              <a:gd name="T2" fmla="*/ 0 w 1"/>
              <a:gd name="T3" fmla="*/ 0 h 1"/>
              <a:gd name="T4" fmla="*/ 1 w 1"/>
              <a:gd name="T5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">
                <a:moveTo>
                  <a:pt x="1" y="1"/>
                </a:moveTo>
                <a:cubicBezTo>
                  <a:pt x="1" y="1"/>
                  <a:pt x="0" y="0"/>
                  <a:pt x="0" y="0"/>
                </a:cubicBezTo>
                <a:cubicBezTo>
                  <a:pt x="0" y="0"/>
                  <a:pt x="0" y="1"/>
                  <a:pt x="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75" name="Freeform 786"/>
          <p:cNvSpPr/>
          <p:nvPr/>
        </p:nvSpPr>
        <p:spPr bwMode="auto">
          <a:xfrm>
            <a:off x="11180762" y="1333500"/>
            <a:ext cx="52387" cy="114300"/>
          </a:xfrm>
          <a:custGeom>
            <a:avLst/>
            <a:gdLst>
              <a:gd name="T0" fmla="*/ 4 w 7"/>
              <a:gd name="T1" fmla="*/ 5 h 15"/>
              <a:gd name="T2" fmla="*/ 3 w 7"/>
              <a:gd name="T3" fmla="*/ 5 h 15"/>
              <a:gd name="T4" fmla="*/ 4 w 7"/>
              <a:gd name="T5" fmla="*/ 5 h 15"/>
              <a:gd name="T6" fmla="*/ 5 w 7"/>
              <a:gd name="T7" fmla="*/ 6 h 15"/>
              <a:gd name="T8" fmla="*/ 5 w 7"/>
              <a:gd name="T9" fmla="*/ 8 h 15"/>
              <a:gd name="T10" fmla="*/ 3 w 7"/>
              <a:gd name="T11" fmla="*/ 6 h 15"/>
              <a:gd name="T12" fmla="*/ 2 w 7"/>
              <a:gd name="T13" fmla="*/ 7 h 15"/>
              <a:gd name="T14" fmla="*/ 3 w 7"/>
              <a:gd name="T15" fmla="*/ 8 h 15"/>
              <a:gd name="T16" fmla="*/ 3 w 7"/>
              <a:gd name="T17" fmla="*/ 10 h 15"/>
              <a:gd name="T18" fmla="*/ 3 w 7"/>
              <a:gd name="T19" fmla="*/ 9 h 15"/>
              <a:gd name="T20" fmla="*/ 1 w 7"/>
              <a:gd name="T21" fmla="*/ 9 h 15"/>
              <a:gd name="T22" fmla="*/ 2 w 7"/>
              <a:gd name="T23" fmla="*/ 15 h 15"/>
              <a:gd name="T24" fmla="*/ 3 w 7"/>
              <a:gd name="T25" fmla="*/ 13 h 15"/>
              <a:gd name="T26" fmla="*/ 1 w 7"/>
              <a:gd name="T27" fmla="*/ 12 h 15"/>
              <a:gd name="T28" fmla="*/ 2 w 7"/>
              <a:gd name="T29" fmla="*/ 11 h 15"/>
              <a:gd name="T30" fmla="*/ 3 w 7"/>
              <a:gd name="T31" fmla="*/ 13 h 15"/>
              <a:gd name="T32" fmla="*/ 5 w 7"/>
              <a:gd name="T33" fmla="*/ 9 h 15"/>
              <a:gd name="T34" fmla="*/ 6 w 7"/>
              <a:gd name="T35" fmla="*/ 7 h 15"/>
              <a:gd name="T36" fmla="*/ 7 w 7"/>
              <a:gd name="T37" fmla="*/ 5 h 15"/>
              <a:gd name="T38" fmla="*/ 7 w 7"/>
              <a:gd name="T39" fmla="*/ 6 h 15"/>
              <a:gd name="T40" fmla="*/ 6 w 7"/>
              <a:gd name="T41" fmla="*/ 4 h 15"/>
              <a:gd name="T42" fmla="*/ 5 w 7"/>
              <a:gd name="T43" fmla="*/ 3 h 15"/>
              <a:gd name="T44" fmla="*/ 6 w 7"/>
              <a:gd name="T45" fmla="*/ 3 h 15"/>
              <a:gd name="T46" fmla="*/ 6 w 7"/>
              <a:gd name="T47" fmla="*/ 3 h 15"/>
              <a:gd name="T48" fmla="*/ 5 w 7"/>
              <a:gd name="T49" fmla="*/ 2 h 15"/>
              <a:gd name="T50" fmla="*/ 5 w 7"/>
              <a:gd name="T51" fmla="*/ 1 h 15"/>
              <a:gd name="T52" fmla="*/ 5 w 7"/>
              <a:gd name="T53" fmla="*/ 1 h 15"/>
              <a:gd name="T54" fmla="*/ 7 w 7"/>
              <a:gd name="T55" fmla="*/ 0 h 15"/>
              <a:gd name="T56" fmla="*/ 4 w 7"/>
              <a:gd name="T57" fmla="*/ 1 h 15"/>
              <a:gd name="T58" fmla="*/ 3 w 7"/>
              <a:gd name="T59" fmla="*/ 3 h 15"/>
              <a:gd name="T60" fmla="*/ 4 w 7"/>
              <a:gd name="T61" fmla="*/ 5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" h="15">
                <a:moveTo>
                  <a:pt x="4" y="5"/>
                </a:moveTo>
                <a:cubicBezTo>
                  <a:pt x="4" y="6"/>
                  <a:pt x="4" y="4"/>
                  <a:pt x="3" y="5"/>
                </a:cubicBezTo>
                <a:cubicBezTo>
                  <a:pt x="3" y="5"/>
                  <a:pt x="3" y="5"/>
                  <a:pt x="4" y="5"/>
                </a:cubicBezTo>
                <a:cubicBezTo>
                  <a:pt x="4" y="5"/>
                  <a:pt x="5" y="5"/>
                  <a:pt x="5" y="6"/>
                </a:cubicBezTo>
                <a:cubicBezTo>
                  <a:pt x="4" y="6"/>
                  <a:pt x="5" y="7"/>
                  <a:pt x="5" y="8"/>
                </a:cubicBezTo>
                <a:cubicBezTo>
                  <a:pt x="4" y="7"/>
                  <a:pt x="3" y="6"/>
                  <a:pt x="3" y="6"/>
                </a:cubicBezTo>
                <a:cubicBezTo>
                  <a:pt x="3" y="7"/>
                  <a:pt x="2" y="7"/>
                  <a:pt x="2" y="7"/>
                </a:cubicBezTo>
                <a:cubicBezTo>
                  <a:pt x="3" y="7"/>
                  <a:pt x="2" y="9"/>
                  <a:pt x="3" y="8"/>
                </a:cubicBezTo>
                <a:cubicBezTo>
                  <a:pt x="4" y="9"/>
                  <a:pt x="4" y="10"/>
                  <a:pt x="3" y="10"/>
                </a:cubicBezTo>
                <a:cubicBezTo>
                  <a:pt x="2" y="10"/>
                  <a:pt x="3" y="9"/>
                  <a:pt x="3" y="9"/>
                </a:cubicBezTo>
                <a:cubicBezTo>
                  <a:pt x="2" y="8"/>
                  <a:pt x="2" y="9"/>
                  <a:pt x="1" y="9"/>
                </a:cubicBezTo>
                <a:cubicBezTo>
                  <a:pt x="2" y="11"/>
                  <a:pt x="0" y="14"/>
                  <a:pt x="2" y="15"/>
                </a:cubicBezTo>
                <a:cubicBezTo>
                  <a:pt x="3" y="15"/>
                  <a:pt x="3" y="14"/>
                  <a:pt x="3" y="13"/>
                </a:cubicBezTo>
                <a:cubicBezTo>
                  <a:pt x="2" y="14"/>
                  <a:pt x="2" y="12"/>
                  <a:pt x="1" y="12"/>
                </a:cubicBezTo>
                <a:cubicBezTo>
                  <a:pt x="2" y="12"/>
                  <a:pt x="2" y="11"/>
                  <a:pt x="2" y="11"/>
                </a:cubicBezTo>
                <a:cubicBezTo>
                  <a:pt x="3" y="13"/>
                  <a:pt x="3" y="13"/>
                  <a:pt x="3" y="13"/>
                </a:cubicBezTo>
                <a:cubicBezTo>
                  <a:pt x="4" y="12"/>
                  <a:pt x="4" y="10"/>
                  <a:pt x="5" y="9"/>
                </a:cubicBezTo>
                <a:cubicBezTo>
                  <a:pt x="6" y="8"/>
                  <a:pt x="6" y="8"/>
                  <a:pt x="6" y="7"/>
                </a:cubicBezTo>
                <a:cubicBezTo>
                  <a:pt x="7" y="6"/>
                  <a:pt x="7" y="6"/>
                  <a:pt x="7" y="5"/>
                </a:cubicBezTo>
                <a:cubicBezTo>
                  <a:pt x="7" y="6"/>
                  <a:pt x="7" y="6"/>
                  <a:pt x="7" y="6"/>
                </a:cubicBezTo>
                <a:cubicBezTo>
                  <a:pt x="6" y="6"/>
                  <a:pt x="6" y="5"/>
                  <a:pt x="6" y="4"/>
                </a:cubicBezTo>
                <a:cubicBezTo>
                  <a:pt x="6" y="4"/>
                  <a:pt x="5" y="3"/>
                  <a:pt x="5" y="3"/>
                </a:cubicBezTo>
                <a:cubicBezTo>
                  <a:pt x="5" y="3"/>
                  <a:pt x="5" y="2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2"/>
                  <a:pt x="5" y="2"/>
                  <a:pt x="5" y="2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6" y="1"/>
                  <a:pt x="7" y="1"/>
                  <a:pt x="7" y="0"/>
                </a:cubicBezTo>
                <a:cubicBezTo>
                  <a:pt x="6" y="0"/>
                  <a:pt x="5" y="0"/>
                  <a:pt x="4" y="1"/>
                </a:cubicBezTo>
                <a:cubicBezTo>
                  <a:pt x="4" y="1"/>
                  <a:pt x="4" y="2"/>
                  <a:pt x="3" y="3"/>
                </a:cubicBezTo>
                <a:cubicBezTo>
                  <a:pt x="3" y="3"/>
                  <a:pt x="4" y="5"/>
                  <a:pt x="4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76" name="Freeform 787"/>
          <p:cNvSpPr/>
          <p:nvPr/>
        </p:nvSpPr>
        <p:spPr bwMode="auto">
          <a:xfrm>
            <a:off x="11233150" y="1349375"/>
            <a:ext cx="7937" cy="7938"/>
          </a:xfrm>
          <a:custGeom>
            <a:avLst/>
            <a:gdLst>
              <a:gd name="T0" fmla="*/ 0 w 1"/>
              <a:gd name="T1" fmla="*/ 0 h 1"/>
              <a:gd name="T2" fmla="*/ 0 w 1"/>
              <a:gd name="T3" fmla="*/ 1 h 1"/>
              <a:gd name="T4" fmla="*/ 1 w 1"/>
              <a:gd name="T5" fmla="*/ 0 h 1"/>
              <a:gd name="T6" fmla="*/ 0 w 1"/>
              <a:gd name="T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" h="1">
                <a:moveTo>
                  <a:pt x="0" y="0"/>
                </a:moveTo>
                <a:cubicBezTo>
                  <a:pt x="0" y="0"/>
                  <a:pt x="0" y="1"/>
                  <a:pt x="0" y="1"/>
                </a:cubicBezTo>
                <a:cubicBezTo>
                  <a:pt x="1" y="0"/>
                  <a:pt x="1" y="0"/>
                  <a:pt x="1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77" name="Freeform 788"/>
          <p:cNvSpPr/>
          <p:nvPr/>
        </p:nvSpPr>
        <p:spPr bwMode="auto">
          <a:xfrm>
            <a:off x="11233150" y="1363663"/>
            <a:ext cx="7937" cy="15875"/>
          </a:xfrm>
          <a:custGeom>
            <a:avLst/>
            <a:gdLst>
              <a:gd name="T0" fmla="*/ 1 w 1"/>
              <a:gd name="T1" fmla="*/ 2 h 2"/>
              <a:gd name="T2" fmla="*/ 1 w 1"/>
              <a:gd name="T3" fmla="*/ 1 h 2"/>
              <a:gd name="T4" fmla="*/ 1 w 1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">
                <a:moveTo>
                  <a:pt x="1" y="2"/>
                </a:moveTo>
                <a:cubicBezTo>
                  <a:pt x="1" y="1"/>
                  <a:pt x="1" y="1"/>
                  <a:pt x="1" y="1"/>
                </a:cubicBezTo>
                <a:cubicBezTo>
                  <a:pt x="0" y="0"/>
                  <a:pt x="0" y="1"/>
                  <a:pt x="1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78" name="Freeform 789"/>
          <p:cNvSpPr/>
          <p:nvPr/>
        </p:nvSpPr>
        <p:spPr bwMode="auto">
          <a:xfrm>
            <a:off x="11180762" y="1409700"/>
            <a:ext cx="6350" cy="7938"/>
          </a:xfrm>
          <a:custGeom>
            <a:avLst/>
            <a:gdLst>
              <a:gd name="T0" fmla="*/ 0 w 1"/>
              <a:gd name="T1" fmla="*/ 0 h 1"/>
              <a:gd name="T2" fmla="*/ 0 w 1"/>
              <a:gd name="T3" fmla="*/ 1 h 1"/>
              <a:gd name="T4" fmla="*/ 1 w 1"/>
              <a:gd name="T5" fmla="*/ 0 h 1"/>
              <a:gd name="T6" fmla="*/ 0 w 1"/>
              <a:gd name="T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" h="1">
                <a:moveTo>
                  <a:pt x="0" y="0"/>
                </a:moveTo>
                <a:cubicBezTo>
                  <a:pt x="0" y="1"/>
                  <a:pt x="0" y="1"/>
                  <a:pt x="0" y="1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79" name="Freeform 790"/>
          <p:cNvSpPr/>
          <p:nvPr/>
        </p:nvSpPr>
        <p:spPr bwMode="auto">
          <a:xfrm>
            <a:off x="11172825" y="1433513"/>
            <a:ext cx="22225" cy="52388"/>
          </a:xfrm>
          <a:custGeom>
            <a:avLst/>
            <a:gdLst>
              <a:gd name="T0" fmla="*/ 0 w 3"/>
              <a:gd name="T1" fmla="*/ 7 h 7"/>
              <a:gd name="T2" fmla="*/ 3 w 3"/>
              <a:gd name="T3" fmla="*/ 2 h 7"/>
              <a:gd name="T4" fmla="*/ 1 w 3"/>
              <a:gd name="T5" fmla="*/ 0 h 7"/>
              <a:gd name="T6" fmla="*/ 1 w 3"/>
              <a:gd name="T7" fmla="*/ 3 h 7"/>
              <a:gd name="T8" fmla="*/ 0 w 3"/>
              <a:gd name="T9" fmla="*/ 5 h 7"/>
              <a:gd name="T10" fmla="*/ 0 w 3"/>
              <a:gd name="T11" fmla="*/ 7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" h="7">
                <a:moveTo>
                  <a:pt x="0" y="7"/>
                </a:moveTo>
                <a:cubicBezTo>
                  <a:pt x="1" y="5"/>
                  <a:pt x="1" y="3"/>
                  <a:pt x="3" y="2"/>
                </a:cubicBezTo>
                <a:cubicBezTo>
                  <a:pt x="3" y="1"/>
                  <a:pt x="1" y="1"/>
                  <a:pt x="1" y="0"/>
                </a:cubicBezTo>
                <a:cubicBezTo>
                  <a:pt x="0" y="0"/>
                  <a:pt x="2" y="2"/>
                  <a:pt x="1" y="3"/>
                </a:cubicBezTo>
                <a:cubicBezTo>
                  <a:pt x="1" y="2"/>
                  <a:pt x="1" y="4"/>
                  <a:pt x="0" y="5"/>
                </a:cubicBezTo>
                <a:cubicBezTo>
                  <a:pt x="0" y="5"/>
                  <a:pt x="0" y="6"/>
                  <a:pt x="0" y="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80" name="Freeform 791"/>
          <p:cNvSpPr/>
          <p:nvPr/>
        </p:nvSpPr>
        <p:spPr bwMode="auto">
          <a:xfrm>
            <a:off x="10998200" y="1341438"/>
            <a:ext cx="174625" cy="152400"/>
          </a:xfrm>
          <a:custGeom>
            <a:avLst/>
            <a:gdLst>
              <a:gd name="T0" fmla="*/ 21 w 23"/>
              <a:gd name="T1" fmla="*/ 15 h 20"/>
              <a:gd name="T2" fmla="*/ 20 w 23"/>
              <a:gd name="T3" fmla="*/ 14 h 20"/>
              <a:gd name="T4" fmla="*/ 20 w 23"/>
              <a:gd name="T5" fmla="*/ 14 h 20"/>
              <a:gd name="T6" fmla="*/ 20 w 23"/>
              <a:gd name="T7" fmla="*/ 12 h 20"/>
              <a:gd name="T8" fmla="*/ 20 w 23"/>
              <a:gd name="T9" fmla="*/ 13 h 20"/>
              <a:gd name="T10" fmla="*/ 19 w 23"/>
              <a:gd name="T11" fmla="*/ 12 h 20"/>
              <a:gd name="T12" fmla="*/ 18 w 23"/>
              <a:gd name="T13" fmla="*/ 12 h 20"/>
              <a:gd name="T14" fmla="*/ 18 w 23"/>
              <a:gd name="T15" fmla="*/ 9 h 20"/>
              <a:gd name="T16" fmla="*/ 16 w 23"/>
              <a:gd name="T17" fmla="*/ 11 h 20"/>
              <a:gd name="T18" fmla="*/ 15 w 23"/>
              <a:gd name="T19" fmla="*/ 8 h 20"/>
              <a:gd name="T20" fmla="*/ 16 w 23"/>
              <a:gd name="T21" fmla="*/ 8 h 20"/>
              <a:gd name="T22" fmla="*/ 15 w 23"/>
              <a:gd name="T23" fmla="*/ 7 h 20"/>
              <a:gd name="T24" fmla="*/ 16 w 23"/>
              <a:gd name="T25" fmla="*/ 6 h 20"/>
              <a:gd name="T26" fmla="*/ 15 w 23"/>
              <a:gd name="T27" fmla="*/ 5 h 20"/>
              <a:gd name="T28" fmla="*/ 14 w 23"/>
              <a:gd name="T29" fmla="*/ 4 h 20"/>
              <a:gd name="T30" fmla="*/ 15 w 23"/>
              <a:gd name="T31" fmla="*/ 3 h 20"/>
              <a:gd name="T32" fmla="*/ 13 w 23"/>
              <a:gd name="T33" fmla="*/ 1 h 20"/>
              <a:gd name="T34" fmla="*/ 9 w 23"/>
              <a:gd name="T35" fmla="*/ 1 h 20"/>
              <a:gd name="T36" fmla="*/ 7 w 23"/>
              <a:gd name="T37" fmla="*/ 1 h 20"/>
              <a:gd name="T38" fmla="*/ 8 w 23"/>
              <a:gd name="T39" fmla="*/ 1 h 20"/>
              <a:gd name="T40" fmla="*/ 8 w 23"/>
              <a:gd name="T41" fmla="*/ 3 h 20"/>
              <a:gd name="T42" fmla="*/ 8 w 23"/>
              <a:gd name="T43" fmla="*/ 2 h 20"/>
              <a:gd name="T44" fmla="*/ 6 w 23"/>
              <a:gd name="T45" fmla="*/ 3 h 20"/>
              <a:gd name="T46" fmla="*/ 6 w 23"/>
              <a:gd name="T47" fmla="*/ 1 h 20"/>
              <a:gd name="T48" fmla="*/ 5 w 23"/>
              <a:gd name="T49" fmla="*/ 2 h 20"/>
              <a:gd name="T50" fmla="*/ 2 w 23"/>
              <a:gd name="T51" fmla="*/ 0 h 20"/>
              <a:gd name="T52" fmla="*/ 2 w 23"/>
              <a:gd name="T53" fmla="*/ 2 h 20"/>
              <a:gd name="T54" fmla="*/ 2 w 23"/>
              <a:gd name="T55" fmla="*/ 3 h 20"/>
              <a:gd name="T56" fmla="*/ 0 w 23"/>
              <a:gd name="T57" fmla="*/ 2 h 20"/>
              <a:gd name="T58" fmla="*/ 2 w 23"/>
              <a:gd name="T59" fmla="*/ 3 h 20"/>
              <a:gd name="T60" fmla="*/ 4 w 23"/>
              <a:gd name="T61" fmla="*/ 5 h 20"/>
              <a:gd name="T62" fmla="*/ 9 w 23"/>
              <a:gd name="T63" fmla="*/ 4 h 20"/>
              <a:gd name="T64" fmla="*/ 10 w 23"/>
              <a:gd name="T65" fmla="*/ 4 h 20"/>
              <a:gd name="T66" fmla="*/ 12 w 23"/>
              <a:gd name="T67" fmla="*/ 3 h 20"/>
              <a:gd name="T68" fmla="*/ 11 w 23"/>
              <a:gd name="T69" fmla="*/ 4 h 20"/>
              <a:gd name="T70" fmla="*/ 11 w 23"/>
              <a:gd name="T71" fmla="*/ 5 h 20"/>
              <a:gd name="T72" fmla="*/ 12 w 23"/>
              <a:gd name="T73" fmla="*/ 3 h 20"/>
              <a:gd name="T74" fmla="*/ 11 w 23"/>
              <a:gd name="T75" fmla="*/ 5 h 20"/>
              <a:gd name="T76" fmla="*/ 13 w 23"/>
              <a:gd name="T77" fmla="*/ 5 h 20"/>
              <a:gd name="T78" fmla="*/ 12 w 23"/>
              <a:gd name="T79" fmla="*/ 6 h 20"/>
              <a:gd name="T80" fmla="*/ 19 w 23"/>
              <a:gd name="T81" fmla="*/ 17 h 20"/>
              <a:gd name="T82" fmla="*/ 19 w 23"/>
              <a:gd name="T83" fmla="*/ 15 h 20"/>
              <a:gd name="T84" fmla="*/ 20 w 23"/>
              <a:gd name="T85" fmla="*/ 16 h 20"/>
              <a:gd name="T86" fmla="*/ 21 w 23"/>
              <a:gd name="T87" fmla="*/ 16 h 20"/>
              <a:gd name="T88" fmla="*/ 21 w 23"/>
              <a:gd name="T89" fmla="*/ 17 h 20"/>
              <a:gd name="T90" fmla="*/ 22 w 23"/>
              <a:gd name="T91" fmla="*/ 15 h 20"/>
              <a:gd name="T92" fmla="*/ 22 w 23"/>
              <a:gd name="T93" fmla="*/ 20 h 20"/>
              <a:gd name="T94" fmla="*/ 23 w 23"/>
              <a:gd name="T95" fmla="*/ 18 h 20"/>
              <a:gd name="T96" fmla="*/ 22 w 23"/>
              <a:gd name="T97" fmla="*/ 18 h 20"/>
              <a:gd name="T98" fmla="*/ 23 w 23"/>
              <a:gd name="T99" fmla="*/ 17 h 20"/>
              <a:gd name="T100" fmla="*/ 23 w 23"/>
              <a:gd name="T101" fmla="*/ 15 h 20"/>
              <a:gd name="T102" fmla="*/ 22 w 23"/>
              <a:gd name="T103" fmla="*/ 13 h 20"/>
              <a:gd name="T104" fmla="*/ 21 w 23"/>
              <a:gd name="T105" fmla="*/ 13 h 20"/>
              <a:gd name="T106" fmla="*/ 21 w 23"/>
              <a:gd name="T107" fmla="*/ 12 h 20"/>
              <a:gd name="T108" fmla="*/ 21 w 23"/>
              <a:gd name="T109" fmla="*/ 15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3" h="20">
                <a:moveTo>
                  <a:pt x="21" y="15"/>
                </a:moveTo>
                <a:cubicBezTo>
                  <a:pt x="20" y="14"/>
                  <a:pt x="20" y="15"/>
                  <a:pt x="20" y="14"/>
                </a:cubicBezTo>
                <a:cubicBezTo>
                  <a:pt x="20" y="13"/>
                  <a:pt x="20" y="13"/>
                  <a:pt x="20" y="14"/>
                </a:cubicBezTo>
                <a:cubicBezTo>
                  <a:pt x="21" y="11"/>
                  <a:pt x="20" y="13"/>
                  <a:pt x="20" y="12"/>
                </a:cubicBezTo>
                <a:cubicBezTo>
                  <a:pt x="20" y="12"/>
                  <a:pt x="20" y="13"/>
                  <a:pt x="20" y="13"/>
                </a:cubicBezTo>
                <a:cubicBezTo>
                  <a:pt x="20" y="12"/>
                  <a:pt x="19" y="14"/>
                  <a:pt x="19" y="12"/>
                </a:cubicBezTo>
                <a:cubicBezTo>
                  <a:pt x="18" y="12"/>
                  <a:pt x="18" y="11"/>
                  <a:pt x="18" y="12"/>
                </a:cubicBezTo>
                <a:cubicBezTo>
                  <a:pt x="18" y="11"/>
                  <a:pt x="18" y="11"/>
                  <a:pt x="18" y="9"/>
                </a:cubicBezTo>
                <a:cubicBezTo>
                  <a:pt x="18" y="10"/>
                  <a:pt x="17" y="11"/>
                  <a:pt x="16" y="11"/>
                </a:cubicBezTo>
                <a:cubicBezTo>
                  <a:pt x="16" y="9"/>
                  <a:pt x="15" y="10"/>
                  <a:pt x="15" y="8"/>
                </a:cubicBezTo>
                <a:cubicBezTo>
                  <a:pt x="15" y="8"/>
                  <a:pt x="16" y="8"/>
                  <a:pt x="16" y="8"/>
                </a:cubicBezTo>
                <a:cubicBezTo>
                  <a:pt x="17" y="7"/>
                  <a:pt x="15" y="8"/>
                  <a:pt x="15" y="7"/>
                </a:cubicBezTo>
                <a:cubicBezTo>
                  <a:pt x="16" y="6"/>
                  <a:pt x="16" y="6"/>
                  <a:pt x="16" y="6"/>
                </a:cubicBezTo>
                <a:cubicBezTo>
                  <a:pt x="16" y="6"/>
                  <a:pt x="15" y="6"/>
                  <a:pt x="15" y="5"/>
                </a:cubicBezTo>
                <a:cubicBezTo>
                  <a:pt x="15" y="5"/>
                  <a:pt x="14" y="4"/>
                  <a:pt x="14" y="4"/>
                </a:cubicBezTo>
                <a:cubicBezTo>
                  <a:pt x="15" y="3"/>
                  <a:pt x="15" y="3"/>
                  <a:pt x="15" y="3"/>
                </a:cubicBezTo>
                <a:cubicBezTo>
                  <a:pt x="14" y="3"/>
                  <a:pt x="13" y="2"/>
                  <a:pt x="13" y="1"/>
                </a:cubicBezTo>
                <a:cubicBezTo>
                  <a:pt x="11" y="1"/>
                  <a:pt x="10" y="1"/>
                  <a:pt x="9" y="1"/>
                </a:cubicBezTo>
                <a:cubicBezTo>
                  <a:pt x="9" y="1"/>
                  <a:pt x="7" y="1"/>
                  <a:pt x="7" y="1"/>
                </a:cubicBezTo>
                <a:cubicBezTo>
                  <a:pt x="6" y="1"/>
                  <a:pt x="7" y="1"/>
                  <a:pt x="8" y="1"/>
                </a:cubicBezTo>
                <a:cubicBezTo>
                  <a:pt x="9" y="2"/>
                  <a:pt x="9" y="2"/>
                  <a:pt x="8" y="3"/>
                </a:cubicBezTo>
                <a:cubicBezTo>
                  <a:pt x="8" y="2"/>
                  <a:pt x="8" y="2"/>
                  <a:pt x="8" y="2"/>
                </a:cubicBezTo>
                <a:cubicBezTo>
                  <a:pt x="7" y="3"/>
                  <a:pt x="7" y="3"/>
                  <a:pt x="6" y="3"/>
                </a:cubicBezTo>
                <a:cubicBezTo>
                  <a:pt x="5" y="2"/>
                  <a:pt x="7" y="2"/>
                  <a:pt x="6" y="1"/>
                </a:cubicBezTo>
                <a:cubicBezTo>
                  <a:pt x="6" y="3"/>
                  <a:pt x="5" y="2"/>
                  <a:pt x="5" y="2"/>
                </a:cubicBezTo>
                <a:cubicBezTo>
                  <a:pt x="4" y="1"/>
                  <a:pt x="3" y="2"/>
                  <a:pt x="2" y="0"/>
                </a:cubicBezTo>
                <a:cubicBezTo>
                  <a:pt x="2" y="0"/>
                  <a:pt x="2" y="1"/>
                  <a:pt x="2" y="2"/>
                </a:cubicBezTo>
                <a:cubicBezTo>
                  <a:pt x="2" y="2"/>
                  <a:pt x="2" y="3"/>
                  <a:pt x="2" y="3"/>
                </a:cubicBezTo>
                <a:cubicBezTo>
                  <a:pt x="1" y="2"/>
                  <a:pt x="0" y="2"/>
                  <a:pt x="0" y="2"/>
                </a:cubicBezTo>
                <a:cubicBezTo>
                  <a:pt x="0" y="2"/>
                  <a:pt x="1" y="3"/>
                  <a:pt x="2" y="3"/>
                </a:cubicBezTo>
                <a:cubicBezTo>
                  <a:pt x="2" y="4"/>
                  <a:pt x="3" y="4"/>
                  <a:pt x="4" y="5"/>
                </a:cubicBezTo>
                <a:cubicBezTo>
                  <a:pt x="5" y="4"/>
                  <a:pt x="8" y="4"/>
                  <a:pt x="9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1" y="4"/>
                  <a:pt x="11" y="4"/>
                  <a:pt x="12" y="3"/>
                </a:cubicBezTo>
                <a:cubicBezTo>
                  <a:pt x="11" y="3"/>
                  <a:pt x="11" y="4"/>
                  <a:pt x="11" y="4"/>
                </a:cubicBezTo>
                <a:cubicBezTo>
                  <a:pt x="11" y="4"/>
                  <a:pt x="11" y="4"/>
                  <a:pt x="11" y="5"/>
                </a:cubicBezTo>
                <a:cubicBezTo>
                  <a:pt x="12" y="5"/>
                  <a:pt x="11" y="4"/>
                  <a:pt x="12" y="3"/>
                </a:cubicBezTo>
                <a:cubicBezTo>
                  <a:pt x="12" y="4"/>
                  <a:pt x="12" y="5"/>
                  <a:pt x="11" y="5"/>
                </a:cubicBezTo>
                <a:cubicBezTo>
                  <a:pt x="12" y="6"/>
                  <a:pt x="12" y="5"/>
                  <a:pt x="13" y="5"/>
                </a:cubicBezTo>
                <a:cubicBezTo>
                  <a:pt x="13" y="5"/>
                  <a:pt x="12" y="6"/>
                  <a:pt x="12" y="6"/>
                </a:cubicBezTo>
                <a:cubicBezTo>
                  <a:pt x="14" y="9"/>
                  <a:pt x="17" y="12"/>
                  <a:pt x="19" y="17"/>
                </a:cubicBezTo>
                <a:cubicBezTo>
                  <a:pt x="19" y="15"/>
                  <a:pt x="19" y="15"/>
                  <a:pt x="19" y="15"/>
                </a:cubicBezTo>
                <a:cubicBezTo>
                  <a:pt x="19" y="16"/>
                  <a:pt x="20" y="16"/>
                  <a:pt x="20" y="16"/>
                </a:cubicBezTo>
                <a:cubicBezTo>
                  <a:pt x="21" y="16"/>
                  <a:pt x="21" y="15"/>
                  <a:pt x="21" y="16"/>
                </a:cubicBezTo>
                <a:cubicBezTo>
                  <a:pt x="21" y="17"/>
                  <a:pt x="21" y="17"/>
                  <a:pt x="21" y="17"/>
                </a:cubicBezTo>
                <a:cubicBezTo>
                  <a:pt x="22" y="15"/>
                  <a:pt x="22" y="15"/>
                  <a:pt x="22" y="15"/>
                </a:cubicBezTo>
                <a:cubicBezTo>
                  <a:pt x="21" y="16"/>
                  <a:pt x="22" y="18"/>
                  <a:pt x="22" y="20"/>
                </a:cubicBezTo>
                <a:cubicBezTo>
                  <a:pt x="22" y="19"/>
                  <a:pt x="22" y="19"/>
                  <a:pt x="23" y="18"/>
                </a:cubicBezTo>
                <a:cubicBezTo>
                  <a:pt x="23" y="18"/>
                  <a:pt x="22" y="18"/>
                  <a:pt x="22" y="18"/>
                </a:cubicBezTo>
                <a:cubicBezTo>
                  <a:pt x="22" y="16"/>
                  <a:pt x="23" y="16"/>
                  <a:pt x="23" y="17"/>
                </a:cubicBezTo>
                <a:cubicBezTo>
                  <a:pt x="23" y="15"/>
                  <a:pt x="23" y="15"/>
                  <a:pt x="23" y="15"/>
                </a:cubicBezTo>
                <a:cubicBezTo>
                  <a:pt x="22" y="14"/>
                  <a:pt x="22" y="14"/>
                  <a:pt x="22" y="13"/>
                </a:cubicBezTo>
                <a:cubicBezTo>
                  <a:pt x="22" y="16"/>
                  <a:pt x="21" y="15"/>
                  <a:pt x="21" y="13"/>
                </a:cubicBezTo>
                <a:cubicBezTo>
                  <a:pt x="21" y="12"/>
                  <a:pt x="21" y="11"/>
                  <a:pt x="21" y="12"/>
                </a:cubicBezTo>
                <a:cubicBezTo>
                  <a:pt x="20" y="13"/>
                  <a:pt x="21" y="14"/>
                  <a:pt x="21" y="1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81" name="Freeform 792"/>
          <p:cNvSpPr/>
          <p:nvPr/>
        </p:nvSpPr>
        <p:spPr bwMode="auto">
          <a:xfrm>
            <a:off x="11164887" y="1493838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82" name="Freeform 793"/>
          <p:cNvSpPr/>
          <p:nvPr/>
        </p:nvSpPr>
        <p:spPr bwMode="auto">
          <a:xfrm>
            <a:off x="10990262" y="1357313"/>
            <a:ext cx="7937" cy="6350"/>
          </a:xfrm>
          <a:custGeom>
            <a:avLst/>
            <a:gdLst>
              <a:gd name="T0" fmla="*/ 1 w 1"/>
              <a:gd name="T1" fmla="*/ 0 h 1"/>
              <a:gd name="T2" fmla="*/ 0 w 1"/>
              <a:gd name="T3" fmla="*/ 0 h 1"/>
              <a:gd name="T4" fmla="*/ 1 w 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">
                <a:moveTo>
                  <a:pt x="1" y="0"/>
                </a:moveTo>
                <a:cubicBezTo>
                  <a:pt x="1" y="0"/>
                  <a:pt x="0" y="0"/>
                  <a:pt x="0" y="0"/>
                </a:cubicBezTo>
                <a:cubicBezTo>
                  <a:pt x="1" y="1"/>
                  <a:pt x="1" y="0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83" name="Freeform 794"/>
          <p:cNvSpPr/>
          <p:nvPr/>
        </p:nvSpPr>
        <p:spPr bwMode="auto">
          <a:xfrm>
            <a:off x="11172825" y="147161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84" name="Freeform 795"/>
          <p:cNvSpPr/>
          <p:nvPr/>
        </p:nvSpPr>
        <p:spPr bwMode="auto">
          <a:xfrm>
            <a:off x="11164887" y="1439863"/>
            <a:ext cx="0" cy="7938"/>
          </a:xfrm>
          <a:custGeom>
            <a:avLst/>
            <a:gdLst>
              <a:gd name="T0" fmla="*/ 0 h 5"/>
              <a:gd name="T1" fmla="*/ 0 h 5"/>
              <a:gd name="T2" fmla="*/ 5 h 5"/>
              <a:gd name="T3" fmla="*/ 0 h 5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5">
                <a:moveTo>
                  <a:pt x="0" y="0"/>
                </a:moveTo>
                <a:lnTo>
                  <a:pt x="0" y="0"/>
                </a:lnTo>
                <a:lnTo>
                  <a:pt x="0" y="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85" name="Freeform 796"/>
          <p:cNvSpPr/>
          <p:nvPr/>
        </p:nvSpPr>
        <p:spPr bwMode="auto">
          <a:xfrm>
            <a:off x="10990262" y="1379538"/>
            <a:ext cx="0" cy="7938"/>
          </a:xfrm>
          <a:custGeom>
            <a:avLst/>
            <a:gdLst>
              <a:gd name="T0" fmla="*/ 0 h 1"/>
              <a:gd name="T1" fmla="*/ 1 h 1"/>
              <a:gd name="T2" fmla="*/ 0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">
                <a:moveTo>
                  <a:pt x="0" y="0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86" name="Freeform 797"/>
          <p:cNvSpPr/>
          <p:nvPr/>
        </p:nvSpPr>
        <p:spPr bwMode="auto">
          <a:xfrm>
            <a:off x="11058525" y="1485900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87" name="Freeform 798"/>
          <p:cNvSpPr/>
          <p:nvPr/>
        </p:nvSpPr>
        <p:spPr bwMode="auto">
          <a:xfrm>
            <a:off x="10960100" y="1349375"/>
            <a:ext cx="158750" cy="358775"/>
          </a:xfrm>
          <a:custGeom>
            <a:avLst/>
            <a:gdLst>
              <a:gd name="T0" fmla="*/ 4 w 21"/>
              <a:gd name="T1" fmla="*/ 47 h 47"/>
              <a:gd name="T2" fmla="*/ 5 w 21"/>
              <a:gd name="T3" fmla="*/ 47 h 47"/>
              <a:gd name="T4" fmla="*/ 10 w 21"/>
              <a:gd name="T5" fmla="*/ 44 h 47"/>
              <a:gd name="T6" fmla="*/ 10 w 21"/>
              <a:gd name="T7" fmla="*/ 44 h 47"/>
              <a:gd name="T8" fmla="*/ 8 w 21"/>
              <a:gd name="T9" fmla="*/ 44 h 47"/>
              <a:gd name="T10" fmla="*/ 8 w 21"/>
              <a:gd name="T11" fmla="*/ 42 h 47"/>
              <a:gd name="T12" fmla="*/ 12 w 21"/>
              <a:gd name="T13" fmla="*/ 40 h 47"/>
              <a:gd name="T14" fmla="*/ 14 w 21"/>
              <a:gd name="T15" fmla="*/ 36 h 47"/>
              <a:gd name="T16" fmla="*/ 16 w 21"/>
              <a:gd name="T17" fmla="*/ 31 h 47"/>
              <a:gd name="T18" fmla="*/ 17 w 21"/>
              <a:gd name="T19" fmla="*/ 30 h 47"/>
              <a:gd name="T20" fmla="*/ 20 w 21"/>
              <a:gd name="T21" fmla="*/ 28 h 47"/>
              <a:gd name="T22" fmla="*/ 18 w 21"/>
              <a:gd name="T23" fmla="*/ 26 h 47"/>
              <a:gd name="T24" fmla="*/ 17 w 21"/>
              <a:gd name="T25" fmla="*/ 24 h 47"/>
              <a:gd name="T26" fmla="*/ 19 w 21"/>
              <a:gd name="T27" fmla="*/ 24 h 47"/>
              <a:gd name="T28" fmla="*/ 21 w 21"/>
              <a:gd name="T29" fmla="*/ 24 h 47"/>
              <a:gd name="T30" fmla="*/ 19 w 21"/>
              <a:gd name="T31" fmla="*/ 21 h 47"/>
              <a:gd name="T32" fmla="*/ 17 w 21"/>
              <a:gd name="T33" fmla="*/ 18 h 47"/>
              <a:gd name="T34" fmla="*/ 14 w 21"/>
              <a:gd name="T35" fmla="*/ 16 h 47"/>
              <a:gd name="T36" fmla="*/ 9 w 21"/>
              <a:gd name="T37" fmla="*/ 13 h 47"/>
              <a:gd name="T38" fmla="*/ 13 w 21"/>
              <a:gd name="T39" fmla="*/ 12 h 47"/>
              <a:gd name="T40" fmla="*/ 12 w 21"/>
              <a:gd name="T41" fmla="*/ 10 h 47"/>
              <a:gd name="T42" fmla="*/ 9 w 21"/>
              <a:gd name="T43" fmla="*/ 9 h 47"/>
              <a:gd name="T44" fmla="*/ 8 w 21"/>
              <a:gd name="T45" fmla="*/ 6 h 47"/>
              <a:gd name="T46" fmla="*/ 5 w 21"/>
              <a:gd name="T47" fmla="*/ 2 h 47"/>
              <a:gd name="T48" fmla="*/ 0 w 21"/>
              <a:gd name="T49" fmla="*/ 0 h 47"/>
              <a:gd name="T50" fmla="*/ 4 w 21"/>
              <a:gd name="T51" fmla="*/ 5 h 47"/>
              <a:gd name="T52" fmla="*/ 8 w 21"/>
              <a:gd name="T53" fmla="*/ 7 h 47"/>
              <a:gd name="T54" fmla="*/ 6 w 21"/>
              <a:gd name="T55" fmla="*/ 7 h 47"/>
              <a:gd name="T56" fmla="*/ 7 w 21"/>
              <a:gd name="T57" fmla="*/ 10 h 47"/>
              <a:gd name="T58" fmla="*/ 8 w 21"/>
              <a:gd name="T59" fmla="*/ 11 h 47"/>
              <a:gd name="T60" fmla="*/ 9 w 21"/>
              <a:gd name="T61" fmla="*/ 13 h 47"/>
              <a:gd name="T62" fmla="*/ 11 w 21"/>
              <a:gd name="T63" fmla="*/ 16 h 47"/>
              <a:gd name="T64" fmla="*/ 13 w 21"/>
              <a:gd name="T65" fmla="*/ 19 h 47"/>
              <a:gd name="T66" fmla="*/ 13 w 21"/>
              <a:gd name="T67" fmla="*/ 19 h 47"/>
              <a:gd name="T68" fmla="*/ 14 w 21"/>
              <a:gd name="T69" fmla="*/ 20 h 47"/>
              <a:gd name="T70" fmla="*/ 15 w 21"/>
              <a:gd name="T71" fmla="*/ 21 h 47"/>
              <a:gd name="T72" fmla="*/ 17 w 21"/>
              <a:gd name="T73" fmla="*/ 23 h 47"/>
              <a:gd name="T74" fmla="*/ 16 w 21"/>
              <a:gd name="T75" fmla="*/ 24 h 47"/>
              <a:gd name="T76" fmla="*/ 17 w 21"/>
              <a:gd name="T77" fmla="*/ 25 h 47"/>
              <a:gd name="T78" fmla="*/ 16 w 21"/>
              <a:gd name="T79" fmla="*/ 25 h 47"/>
              <a:gd name="T80" fmla="*/ 15 w 21"/>
              <a:gd name="T81" fmla="*/ 27 h 47"/>
              <a:gd name="T82" fmla="*/ 14 w 21"/>
              <a:gd name="T83" fmla="*/ 33 h 47"/>
              <a:gd name="T84" fmla="*/ 13 w 21"/>
              <a:gd name="T85" fmla="*/ 33 h 47"/>
              <a:gd name="T86" fmla="*/ 10 w 21"/>
              <a:gd name="T87" fmla="*/ 35 h 47"/>
              <a:gd name="T88" fmla="*/ 9 w 21"/>
              <a:gd name="T89" fmla="*/ 40 h 47"/>
              <a:gd name="T90" fmla="*/ 12 w 21"/>
              <a:gd name="T91" fmla="*/ 39 h 47"/>
              <a:gd name="T92" fmla="*/ 10 w 21"/>
              <a:gd name="T93" fmla="*/ 41 h 47"/>
              <a:gd name="T94" fmla="*/ 6 w 21"/>
              <a:gd name="T95" fmla="*/ 43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1" h="47">
                <a:moveTo>
                  <a:pt x="4" y="46"/>
                </a:moveTo>
                <a:cubicBezTo>
                  <a:pt x="4" y="46"/>
                  <a:pt x="3" y="47"/>
                  <a:pt x="4" y="47"/>
                </a:cubicBezTo>
                <a:cubicBezTo>
                  <a:pt x="5" y="47"/>
                  <a:pt x="5" y="46"/>
                  <a:pt x="6" y="46"/>
                </a:cubicBezTo>
                <a:cubicBezTo>
                  <a:pt x="5" y="47"/>
                  <a:pt x="5" y="47"/>
                  <a:pt x="5" y="47"/>
                </a:cubicBezTo>
                <a:cubicBezTo>
                  <a:pt x="5" y="47"/>
                  <a:pt x="7" y="46"/>
                  <a:pt x="7" y="46"/>
                </a:cubicBezTo>
                <a:cubicBezTo>
                  <a:pt x="8" y="45"/>
                  <a:pt x="9" y="45"/>
                  <a:pt x="10" y="44"/>
                </a:cubicBezTo>
                <a:cubicBezTo>
                  <a:pt x="9" y="45"/>
                  <a:pt x="9" y="45"/>
                  <a:pt x="9" y="45"/>
                </a:cubicBezTo>
                <a:cubicBezTo>
                  <a:pt x="7" y="46"/>
                  <a:pt x="9" y="44"/>
                  <a:pt x="10" y="44"/>
                </a:cubicBezTo>
                <a:cubicBezTo>
                  <a:pt x="10" y="44"/>
                  <a:pt x="10" y="44"/>
                  <a:pt x="10" y="43"/>
                </a:cubicBezTo>
                <a:cubicBezTo>
                  <a:pt x="10" y="43"/>
                  <a:pt x="6" y="45"/>
                  <a:pt x="8" y="44"/>
                </a:cubicBezTo>
                <a:cubicBezTo>
                  <a:pt x="8" y="43"/>
                  <a:pt x="9" y="43"/>
                  <a:pt x="9" y="43"/>
                </a:cubicBezTo>
                <a:cubicBezTo>
                  <a:pt x="10" y="42"/>
                  <a:pt x="8" y="43"/>
                  <a:pt x="8" y="42"/>
                </a:cubicBezTo>
                <a:cubicBezTo>
                  <a:pt x="11" y="42"/>
                  <a:pt x="11" y="42"/>
                  <a:pt x="10" y="41"/>
                </a:cubicBezTo>
                <a:cubicBezTo>
                  <a:pt x="10" y="40"/>
                  <a:pt x="10" y="39"/>
                  <a:pt x="12" y="40"/>
                </a:cubicBezTo>
                <a:cubicBezTo>
                  <a:pt x="12" y="39"/>
                  <a:pt x="13" y="38"/>
                  <a:pt x="13" y="36"/>
                </a:cubicBezTo>
                <a:cubicBezTo>
                  <a:pt x="13" y="37"/>
                  <a:pt x="14" y="35"/>
                  <a:pt x="14" y="36"/>
                </a:cubicBezTo>
                <a:cubicBezTo>
                  <a:pt x="12" y="35"/>
                  <a:pt x="17" y="34"/>
                  <a:pt x="15" y="32"/>
                </a:cubicBezTo>
                <a:cubicBezTo>
                  <a:pt x="16" y="31"/>
                  <a:pt x="15" y="32"/>
                  <a:pt x="16" y="31"/>
                </a:cubicBezTo>
                <a:cubicBezTo>
                  <a:pt x="17" y="31"/>
                  <a:pt x="16" y="31"/>
                  <a:pt x="16" y="32"/>
                </a:cubicBezTo>
                <a:cubicBezTo>
                  <a:pt x="17" y="31"/>
                  <a:pt x="16" y="30"/>
                  <a:pt x="17" y="30"/>
                </a:cubicBezTo>
                <a:cubicBezTo>
                  <a:pt x="18" y="29"/>
                  <a:pt x="17" y="30"/>
                  <a:pt x="17" y="28"/>
                </a:cubicBezTo>
                <a:cubicBezTo>
                  <a:pt x="18" y="27"/>
                  <a:pt x="18" y="28"/>
                  <a:pt x="20" y="28"/>
                </a:cubicBezTo>
                <a:cubicBezTo>
                  <a:pt x="18" y="27"/>
                  <a:pt x="20" y="26"/>
                  <a:pt x="19" y="26"/>
                </a:cubicBezTo>
                <a:cubicBezTo>
                  <a:pt x="19" y="26"/>
                  <a:pt x="18" y="26"/>
                  <a:pt x="18" y="26"/>
                </a:cubicBezTo>
                <a:cubicBezTo>
                  <a:pt x="19" y="25"/>
                  <a:pt x="18" y="25"/>
                  <a:pt x="18" y="24"/>
                </a:cubicBezTo>
                <a:cubicBezTo>
                  <a:pt x="17" y="24"/>
                  <a:pt x="17" y="24"/>
                  <a:pt x="17" y="24"/>
                </a:cubicBezTo>
                <a:cubicBezTo>
                  <a:pt x="18" y="23"/>
                  <a:pt x="17" y="25"/>
                  <a:pt x="18" y="24"/>
                </a:cubicBezTo>
                <a:cubicBezTo>
                  <a:pt x="19" y="24"/>
                  <a:pt x="19" y="24"/>
                  <a:pt x="19" y="24"/>
                </a:cubicBezTo>
                <a:cubicBezTo>
                  <a:pt x="20" y="25"/>
                  <a:pt x="19" y="25"/>
                  <a:pt x="20" y="26"/>
                </a:cubicBezTo>
                <a:cubicBezTo>
                  <a:pt x="21" y="25"/>
                  <a:pt x="21" y="25"/>
                  <a:pt x="21" y="24"/>
                </a:cubicBezTo>
                <a:cubicBezTo>
                  <a:pt x="20" y="23"/>
                  <a:pt x="19" y="22"/>
                  <a:pt x="18" y="22"/>
                </a:cubicBezTo>
                <a:cubicBezTo>
                  <a:pt x="18" y="21"/>
                  <a:pt x="19" y="22"/>
                  <a:pt x="19" y="21"/>
                </a:cubicBezTo>
                <a:cubicBezTo>
                  <a:pt x="19" y="19"/>
                  <a:pt x="16" y="20"/>
                  <a:pt x="16" y="19"/>
                </a:cubicBezTo>
                <a:cubicBezTo>
                  <a:pt x="17" y="18"/>
                  <a:pt x="17" y="18"/>
                  <a:pt x="17" y="18"/>
                </a:cubicBezTo>
                <a:cubicBezTo>
                  <a:pt x="16" y="18"/>
                  <a:pt x="16" y="16"/>
                  <a:pt x="14" y="15"/>
                </a:cubicBezTo>
                <a:cubicBezTo>
                  <a:pt x="14" y="16"/>
                  <a:pt x="14" y="16"/>
                  <a:pt x="14" y="16"/>
                </a:cubicBezTo>
                <a:cubicBezTo>
                  <a:pt x="15" y="15"/>
                  <a:pt x="12" y="15"/>
                  <a:pt x="12" y="13"/>
                </a:cubicBezTo>
                <a:cubicBezTo>
                  <a:pt x="11" y="14"/>
                  <a:pt x="9" y="13"/>
                  <a:pt x="9" y="13"/>
                </a:cubicBezTo>
                <a:cubicBezTo>
                  <a:pt x="9" y="12"/>
                  <a:pt x="10" y="12"/>
                  <a:pt x="10" y="12"/>
                </a:cubicBezTo>
                <a:cubicBezTo>
                  <a:pt x="10" y="13"/>
                  <a:pt x="12" y="12"/>
                  <a:pt x="13" y="12"/>
                </a:cubicBezTo>
                <a:cubicBezTo>
                  <a:pt x="12" y="12"/>
                  <a:pt x="12" y="10"/>
                  <a:pt x="10" y="10"/>
                </a:cubicBezTo>
                <a:cubicBezTo>
                  <a:pt x="12" y="10"/>
                  <a:pt x="12" y="10"/>
                  <a:pt x="12" y="10"/>
                </a:cubicBezTo>
                <a:cubicBezTo>
                  <a:pt x="11" y="9"/>
                  <a:pt x="11" y="9"/>
                  <a:pt x="10" y="9"/>
                </a:cubicBezTo>
                <a:cubicBezTo>
                  <a:pt x="9" y="10"/>
                  <a:pt x="9" y="9"/>
                  <a:pt x="9" y="9"/>
                </a:cubicBezTo>
                <a:cubicBezTo>
                  <a:pt x="10" y="8"/>
                  <a:pt x="10" y="8"/>
                  <a:pt x="10" y="8"/>
                </a:cubicBezTo>
                <a:cubicBezTo>
                  <a:pt x="9" y="7"/>
                  <a:pt x="9" y="6"/>
                  <a:pt x="8" y="6"/>
                </a:cubicBezTo>
                <a:cubicBezTo>
                  <a:pt x="8" y="5"/>
                  <a:pt x="7" y="4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4" y="2"/>
                  <a:pt x="3" y="1"/>
                </a:cubicBezTo>
                <a:cubicBezTo>
                  <a:pt x="2" y="1"/>
                  <a:pt x="1" y="1"/>
                  <a:pt x="0" y="0"/>
                </a:cubicBezTo>
                <a:cubicBezTo>
                  <a:pt x="2" y="3"/>
                  <a:pt x="5" y="4"/>
                  <a:pt x="6" y="5"/>
                </a:cubicBezTo>
                <a:cubicBezTo>
                  <a:pt x="4" y="5"/>
                  <a:pt x="4" y="5"/>
                  <a:pt x="4" y="5"/>
                </a:cubicBezTo>
                <a:cubicBezTo>
                  <a:pt x="6" y="5"/>
                  <a:pt x="7" y="6"/>
                  <a:pt x="8" y="6"/>
                </a:cubicBezTo>
                <a:cubicBezTo>
                  <a:pt x="9" y="7"/>
                  <a:pt x="7" y="6"/>
                  <a:pt x="8" y="7"/>
                </a:cubicBezTo>
                <a:cubicBezTo>
                  <a:pt x="7" y="7"/>
                  <a:pt x="6" y="7"/>
                  <a:pt x="5" y="6"/>
                </a:cubicBezTo>
                <a:cubicBezTo>
                  <a:pt x="6" y="7"/>
                  <a:pt x="6" y="7"/>
                  <a:pt x="6" y="7"/>
                </a:cubicBezTo>
                <a:cubicBezTo>
                  <a:pt x="5" y="7"/>
                  <a:pt x="6" y="8"/>
                  <a:pt x="5" y="8"/>
                </a:cubicBezTo>
                <a:cubicBezTo>
                  <a:pt x="7" y="9"/>
                  <a:pt x="7" y="9"/>
                  <a:pt x="7" y="10"/>
                </a:cubicBezTo>
                <a:cubicBezTo>
                  <a:pt x="7" y="11"/>
                  <a:pt x="8" y="12"/>
                  <a:pt x="8" y="12"/>
                </a:cubicBezTo>
                <a:cubicBezTo>
                  <a:pt x="8" y="12"/>
                  <a:pt x="8" y="11"/>
                  <a:pt x="8" y="11"/>
                </a:cubicBezTo>
                <a:cubicBezTo>
                  <a:pt x="8" y="11"/>
                  <a:pt x="9" y="11"/>
                  <a:pt x="9" y="11"/>
                </a:cubicBezTo>
                <a:cubicBezTo>
                  <a:pt x="8" y="12"/>
                  <a:pt x="9" y="12"/>
                  <a:pt x="9" y="13"/>
                </a:cubicBezTo>
                <a:cubicBezTo>
                  <a:pt x="10" y="14"/>
                  <a:pt x="11" y="13"/>
                  <a:pt x="12" y="14"/>
                </a:cubicBezTo>
                <a:cubicBezTo>
                  <a:pt x="10" y="15"/>
                  <a:pt x="12" y="16"/>
                  <a:pt x="11" y="16"/>
                </a:cubicBezTo>
                <a:cubicBezTo>
                  <a:pt x="12" y="16"/>
                  <a:pt x="12" y="18"/>
                  <a:pt x="13" y="17"/>
                </a:cubicBezTo>
                <a:cubicBezTo>
                  <a:pt x="14" y="17"/>
                  <a:pt x="14" y="18"/>
                  <a:pt x="13" y="19"/>
                </a:cubicBezTo>
                <a:cubicBezTo>
                  <a:pt x="13" y="19"/>
                  <a:pt x="13" y="18"/>
                  <a:pt x="13" y="18"/>
                </a:cubicBezTo>
                <a:cubicBezTo>
                  <a:pt x="13" y="19"/>
                  <a:pt x="13" y="19"/>
                  <a:pt x="13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3" y="19"/>
                  <a:pt x="14" y="19"/>
                  <a:pt x="14" y="20"/>
                </a:cubicBezTo>
                <a:cubicBezTo>
                  <a:pt x="13" y="20"/>
                  <a:pt x="13" y="20"/>
                  <a:pt x="13" y="19"/>
                </a:cubicBezTo>
                <a:cubicBezTo>
                  <a:pt x="13" y="21"/>
                  <a:pt x="16" y="20"/>
                  <a:pt x="15" y="21"/>
                </a:cubicBezTo>
                <a:cubicBezTo>
                  <a:pt x="16" y="21"/>
                  <a:pt x="17" y="22"/>
                  <a:pt x="18" y="21"/>
                </a:cubicBezTo>
                <a:cubicBezTo>
                  <a:pt x="18" y="22"/>
                  <a:pt x="17" y="22"/>
                  <a:pt x="17" y="23"/>
                </a:cubicBezTo>
                <a:cubicBezTo>
                  <a:pt x="19" y="23"/>
                  <a:pt x="17" y="24"/>
                  <a:pt x="18" y="24"/>
                </a:cubicBezTo>
                <a:cubicBezTo>
                  <a:pt x="16" y="23"/>
                  <a:pt x="18" y="24"/>
                  <a:pt x="16" y="24"/>
                </a:cubicBezTo>
                <a:cubicBezTo>
                  <a:pt x="16" y="24"/>
                  <a:pt x="17" y="24"/>
                  <a:pt x="17" y="24"/>
                </a:cubicBezTo>
                <a:cubicBezTo>
                  <a:pt x="17" y="24"/>
                  <a:pt x="18" y="25"/>
                  <a:pt x="17" y="25"/>
                </a:cubicBezTo>
                <a:cubicBezTo>
                  <a:pt x="17" y="25"/>
                  <a:pt x="17" y="25"/>
                  <a:pt x="16" y="25"/>
                </a:cubicBezTo>
                <a:cubicBezTo>
                  <a:pt x="17" y="25"/>
                  <a:pt x="17" y="26"/>
                  <a:pt x="16" y="25"/>
                </a:cubicBezTo>
                <a:cubicBezTo>
                  <a:pt x="17" y="26"/>
                  <a:pt x="17" y="26"/>
                  <a:pt x="17" y="26"/>
                </a:cubicBezTo>
                <a:cubicBezTo>
                  <a:pt x="16" y="26"/>
                  <a:pt x="16" y="27"/>
                  <a:pt x="15" y="27"/>
                </a:cubicBezTo>
                <a:cubicBezTo>
                  <a:pt x="16" y="29"/>
                  <a:pt x="16" y="29"/>
                  <a:pt x="16" y="29"/>
                </a:cubicBezTo>
                <a:cubicBezTo>
                  <a:pt x="13" y="29"/>
                  <a:pt x="14" y="31"/>
                  <a:pt x="14" y="33"/>
                </a:cubicBezTo>
                <a:cubicBezTo>
                  <a:pt x="14" y="34"/>
                  <a:pt x="13" y="34"/>
                  <a:pt x="13" y="34"/>
                </a:cubicBezTo>
                <a:cubicBezTo>
                  <a:pt x="13" y="34"/>
                  <a:pt x="13" y="33"/>
                  <a:pt x="13" y="33"/>
                </a:cubicBezTo>
                <a:cubicBezTo>
                  <a:pt x="12" y="33"/>
                  <a:pt x="11" y="34"/>
                  <a:pt x="12" y="35"/>
                </a:cubicBezTo>
                <a:cubicBezTo>
                  <a:pt x="12" y="36"/>
                  <a:pt x="11" y="35"/>
                  <a:pt x="10" y="35"/>
                </a:cubicBezTo>
                <a:cubicBezTo>
                  <a:pt x="11" y="36"/>
                  <a:pt x="10" y="37"/>
                  <a:pt x="9" y="38"/>
                </a:cubicBezTo>
                <a:cubicBezTo>
                  <a:pt x="8" y="38"/>
                  <a:pt x="7" y="39"/>
                  <a:pt x="9" y="40"/>
                </a:cubicBezTo>
                <a:cubicBezTo>
                  <a:pt x="9" y="39"/>
                  <a:pt x="10" y="39"/>
                  <a:pt x="11" y="38"/>
                </a:cubicBezTo>
                <a:cubicBezTo>
                  <a:pt x="11" y="38"/>
                  <a:pt x="12" y="38"/>
                  <a:pt x="12" y="39"/>
                </a:cubicBezTo>
                <a:cubicBezTo>
                  <a:pt x="11" y="39"/>
                  <a:pt x="11" y="39"/>
                  <a:pt x="10" y="40"/>
                </a:cubicBezTo>
                <a:cubicBezTo>
                  <a:pt x="10" y="40"/>
                  <a:pt x="10" y="40"/>
                  <a:pt x="10" y="41"/>
                </a:cubicBezTo>
                <a:cubicBezTo>
                  <a:pt x="8" y="40"/>
                  <a:pt x="8" y="40"/>
                  <a:pt x="8" y="40"/>
                </a:cubicBezTo>
                <a:cubicBezTo>
                  <a:pt x="6" y="41"/>
                  <a:pt x="6" y="42"/>
                  <a:pt x="6" y="43"/>
                </a:cubicBezTo>
                <a:cubicBezTo>
                  <a:pt x="6" y="44"/>
                  <a:pt x="6" y="44"/>
                  <a:pt x="4" y="4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88" name="Freeform 799"/>
          <p:cNvSpPr/>
          <p:nvPr/>
        </p:nvSpPr>
        <p:spPr bwMode="auto">
          <a:xfrm>
            <a:off x="11050587" y="1593850"/>
            <a:ext cx="7937" cy="0"/>
          </a:xfrm>
          <a:custGeom>
            <a:avLst/>
            <a:gdLst>
              <a:gd name="T0" fmla="*/ 1 w 1"/>
              <a:gd name="T1" fmla="*/ 0 w 1"/>
              <a:gd name="T2" fmla="*/ 1 w 1"/>
              <a:gd name="T3" fmla="*/ 1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1">
                <a:moveTo>
                  <a:pt x="1" y="0"/>
                </a:moveTo>
                <a:cubicBezTo>
                  <a:pt x="0" y="0"/>
                  <a:pt x="0" y="0"/>
                  <a:pt x="0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89" name="Freeform 800"/>
          <p:cNvSpPr/>
          <p:nvPr/>
        </p:nvSpPr>
        <p:spPr bwMode="auto">
          <a:xfrm>
            <a:off x="11058525" y="1593850"/>
            <a:ext cx="0" cy="6350"/>
          </a:xfrm>
          <a:custGeom>
            <a:avLst/>
            <a:gdLst>
              <a:gd name="T0" fmla="*/ 0 h 1"/>
              <a:gd name="T1" fmla="*/ 1 h 1"/>
              <a:gd name="T2" fmla="*/ 0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">
                <a:moveTo>
                  <a:pt x="0" y="0"/>
                </a:moveTo>
                <a:cubicBezTo>
                  <a:pt x="0" y="0"/>
                  <a:pt x="0" y="1"/>
                  <a:pt x="0" y="1"/>
                </a:cubicBezTo>
                <a:cubicBezTo>
                  <a:pt x="0" y="1"/>
                  <a:pt x="0" y="1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90" name="Freeform 801"/>
          <p:cNvSpPr/>
          <p:nvPr/>
        </p:nvSpPr>
        <p:spPr bwMode="auto">
          <a:xfrm>
            <a:off x="10990262" y="1708150"/>
            <a:ext cx="7937" cy="6350"/>
          </a:xfrm>
          <a:custGeom>
            <a:avLst/>
            <a:gdLst>
              <a:gd name="T0" fmla="*/ 0 w 1"/>
              <a:gd name="T1" fmla="*/ 0 h 1"/>
              <a:gd name="T2" fmla="*/ 1 w 1"/>
              <a:gd name="T3" fmla="*/ 0 h 1"/>
              <a:gd name="T4" fmla="*/ 0 w 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">
                <a:moveTo>
                  <a:pt x="0" y="0"/>
                </a:moveTo>
                <a:cubicBezTo>
                  <a:pt x="0" y="1"/>
                  <a:pt x="1" y="1"/>
                  <a:pt x="1" y="0"/>
                </a:cubicBezTo>
                <a:cubicBezTo>
                  <a:pt x="1" y="0"/>
                  <a:pt x="1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91" name="Freeform 802"/>
          <p:cNvSpPr/>
          <p:nvPr/>
        </p:nvSpPr>
        <p:spPr bwMode="auto">
          <a:xfrm>
            <a:off x="11004550" y="1708150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92" name="Freeform 803"/>
          <p:cNvSpPr/>
          <p:nvPr/>
        </p:nvSpPr>
        <p:spPr bwMode="auto">
          <a:xfrm>
            <a:off x="11012487" y="1531938"/>
            <a:ext cx="160337" cy="182563"/>
          </a:xfrm>
          <a:custGeom>
            <a:avLst/>
            <a:gdLst>
              <a:gd name="T0" fmla="*/ 17 w 21"/>
              <a:gd name="T1" fmla="*/ 8 h 24"/>
              <a:gd name="T2" fmla="*/ 18 w 21"/>
              <a:gd name="T3" fmla="*/ 4 h 24"/>
              <a:gd name="T4" fmla="*/ 19 w 21"/>
              <a:gd name="T5" fmla="*/ 4 h 24"/>
              <a:gd name="T6" fmla="*/ 19 w 21"/>
              <a:gd name="T7" fmla="*/ 3 h 24"/>
              <a:gd name="T8" fmla="*/ 21 w 21"/>
              <a:gd name="T9" fmla="*/ 3 h 24"/>
              <a:gd name="T10" fmla="*/ 19 w 21"/>
              <a:gd name="T11" fmla="*/ 0 h 24"/>
              <a:gd name="T12" fmla="*/ 14 w 21"/>
              <a:gd name="T13" fmla="*/ 9 h 24"/>
              <a:gd name="T14" fmla="*/ 12 w 21"/>
              <a:gd name="T15" fmla="*/ 12 h 24"/>
              <a:gd name="T16" fmla="*/ 12 w 21"/>
              <a:gd name="T17" fmla="*/ 13 h 24"/>
              <a:gd name="T18" fmla="*/ 11 w 21"/>
              <a:gd name="T19" fmla="*/ 13 h 24"/>
              <a:gd name="T20" fmla="*/ 11 w 21"/>
              <a:gd name="T21" fmla="*/ 16 h 24"/>
              <a:gd name="T22" fmla="*/ 10 w 21"/>
              <a:gd name="T23" fmla="*/ 15 h 24"/>
              <a:gd name="T24" fmla="*/ 9 w 21"/>
              <a:gd name="T25" fmla="*/ 18 h 24"/>
              <a:gd name="T26" fmla="*/ 9 w 21"/>
              <a:gd name="T27" fmla="*/ 20 h 24"/>
              <a:gd name="T28" fmla="*/ 9 w 21"/>
              <a:gd name="T29" fmla="*/ 19 h 24"/>
              <a:gd name="T30" fmla="*/ 8 w 21"/>
              <a:gd name="T31" fmla="*/ 19 h 24"/>
              <a:gd name="T32" fmla="*/ 8 w 21"/>
              <a:gd name="T33" fmla="*/ 20 h 24"/>
              <a:gd name="T34" fmla="*/ 7 w 21"/>
              <a:gd name="T35" fmla="*/ 20 h 24"/>
              <a:gd name="T36" fmla="*/ 7 w 21"/>
              <a:gd name="T37" fmla="*/ 20 h 24"/>
              <a:gd name="T38" fmla="*/ 7 w 21"/>
              <a:gd name="T39" fmla="*/ 20 h 24"/>
              <a:gd name="T40" fmla="*/ 7 w 21"/>
              <a:gd name="T41" fmla="*/ 20 h 24"/>
              <a:gd name="T42" fmla="*/ 6 w 21"/>
              <a:gd name="T43" fmla="*/ 21 h 24"/>
              <a:gd name="T44" fmla="*/ 6 w 21"/>
              <a:gd name="T45" fmla="*/ 20 h 24"/>
              <a:gd name="T46" fmla="*/ 5 w 21"/>
              <a:gd name="T47" fmla="*/ 21 h 24"/>
              <a:gd name="T48" fmla="*/ 6 w 21"/>
              <a:gd name="T49" fmla="*/ 20 h 24"/>
              <a:gd name="T50" fmla="*/ 5 w 21"/>
              <a:gd name="T51" fmla="*/ 20 h 24"/>
              <a:gd name="T52" fmla="*/ 2 w 21"/>
              <a:gd name="T53" fmla="*/ 21 h 24"/>
              <a:gd name="T54" fmla="*/ 0 w 21"/>
              <a:gd name="T55" fmla="*/ 22 h 24"/>
              <a:gd name="T56" fmla="*/ 4 w 21"/>
              <a:gd name="T57" fmla="*/ 21 h 24"/>
              <a:gd name="T58" fmla="*/ 4 w 21"/>
              <a:gd name="T59" fmla="*/ 21 h 24"/>
              <a:gd name="T60" fmla="*/ 5 w 21"/>
              <a:gd name="T61" fmla="*/ 21 h 24"/>
              <a:gd name="T62" fmla="*/ 6 w 21"/>
              <a:gd name="T63" fmla="*/ 21 h 24"/>
              <a:gd name="T64" fmla="*/ 4 w 21"/>
              <a:gd name="T65" fmla="*/ 22 h 24"/>
              <a:gd name="T66" fmla="*/ 6 w 21"/>
              <a:gd name="T67" fmla="*/ 23 h 24"/>
              <a:gd name="T68" fmla="*/ 7 w 21"/>
              <a:gd name="T69" fmla="*/ 23 h 24"/>
              <a:gd name="T70" fmla="*/ 7 w 21"/>
              <a:gd name="T71" fmla="*/ 23 h 24"/>
              <a:gd name="T72" fmla="*/ 8 w 21"/>
              <a:gd name="T73" fmla="*/ 23 h 24"/>
              <a:gd name="T74" fmla="*/ 7 w 21"/>
              <a:gd name="T75" fmla="*/ 22 h 24"/>
              <a:gd name="T76" fmla="*/ 8 w 21"/>
              <a:gd name="T77" fmla="*/ 21 h 24"/>
              <a:gd name="T78" fmla="*/ 8 w 21"/>
              <a:gd name="T79" fmla="*/ 21 h 24"/>
              <a:gd name="T80" fmla="*/ 8 w 21"/>
              <a:gd name="T81" fmla="*/ 22 h 24"/>
              <a:gd name="T82" fmla="*/ 9 w 21"/>
              <a:gd name="T83" fmla="*/ 21 h 24"/>
              <a:gd name="T84" fmla="*/ 9 w 21"/>
              <a:gd name="T85" fmla="*/ 21 h 24"/>
              <a:gd name="T86" fmla="*/ 10 w 21"/>
              <a:gd name="T87" fmla="*/ 22 h 24"/>
              <a:gd name="T88" fmla="*/ 9 w 21"/>
              <a:gd name="T89" fmla="*/ 21 h 24"/>
              <a:gd name="T90" fmla="*/ 12 w 21"/>
              <a:gd name="T91" fmla="*/ 16 h 24"/>
              <a:gd name="T92" fmla="*/ 12 w 21"/>
              <a:gd name="T93" fmla="*/ 17 h 24"/>
              <a:gd name="T94" fmla="*/ 12 w 21"/>
              <a:gd name="T95" fmla="*/ 16 h 24"/>
              <a:gd name="T96" fmla="*/ 15 w 21"/>
              <a:gd name="T97" fmla="*/ 13 h 24"/>
              <a:gd name="T98" fmla="*/ 14 w 21"/>
              <a:gd name="T99" fmla="*/ 13 h 24"/>
              <a:gd name="T100" fmla="*/ 15 w 21"/>
              <a:gd name="T101" fmla="*/ 11 h 24"/>
              <a:gd name="T102" fmla="*/ 16 w 21"/>
              <a:gd name="T103" fmla="*/ 9 h 24"/>
              <a:gd name="T104" fmla="*/ 16 w 21"/>
              <a:gd name="T105" fmla="*/ 9 h 24"/>
              <a:gd name="T106" fmla="*/ 17 w 21"/>
              <a:gd name="T107" fmla="*/ 4 h 24"/>
              <a:gd name="T108" fmla="*/ 17 w 21"/>
              <a:gd name="T109" fmla="*/ 8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1" h="24">
                <a:moveTo>
                  <a:pt x="17" y="8"/>
                </a:moveTo>
                <a:cubicBezTo>
                  <a:pt x="17" y="8"/>
                  <a:pt x="18" y="4"/>
                  <a:pt x="18" y="4"/>
                </a:cubicBezTo>
                <a:cubicBezTo>
                  <a:pt x="18" y="5"/>
                  <a:pt x="19" y="2"/>
                  <a:pt x="19" y="4"/>
                </a:cubicBezTo>
                <a:cubicBezTo>
                  <a:pt x="19" y="4"/>
                  <a:pt x="19" y="4"/>
                  <a:pt x="19" y="3"/>
                </a:cubicBezTo>
                <a:cubicBezTo>
                  <a:pt x="20" y="3"/>
                  <a:pt x="21" y="6"/>
                  <a:pt x="21" y="3"/>
                </a:cubicBezTo>
                <a:cubicBezTo>
                  <a:pt x="20" y="2"/>
                  <a:pt x="20" y="1"/>
                  <a:pt x="19" y="0"/>
                </a:cubicBezTo>
                <a:cubicBezTo>
                  <a:pt x="17" y="3"/>
                  <a:pt x="16" y="6"/>
                  <a:pt x="14" y="9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11" y="14"/>
                  <a:pt x="11" y="15"/>
                  <a:pt x="11" y="16"/>
                </a:cubicBezTo>
                <a:cubicBezTo>
                  <a:pt x="10" y="15"/>
                  <a:pt x="10" y="15"/>
                  <a:pt x="10" y="15"/>
                </a:cubicBezTo>
                <a:cubicBezTo>
                  <a:pt x="10" y="17"/>
                  <a:pt x="9" y="17"/>
                  <a:pt x="9" y="18"/>
                </a:cubicBezTo>
                <a:cubicBezTo>
                  <a:pt x="8" y="19"/>
                  <a:pt x="8" y="18"/>
                  <a:pt x="9" y="20"/>
                </a:cubicBezTo>
                <a:cubicBezTo>
                  <a:pt x="9" y="20"/>
                  <a:pt x="9" y="20"/>
                  <a:pt x="9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9"/>
                  <a:pt x="8" y="19"/>
                  <a:pt x="8" y="20"/>
                </a:cubicBezTo>
                <a:cubicBezTo>
                  <a:pt x="8" y="20"/>
                  <a:pt x="8" y="21"/>
                  <a:pt x="7" y="20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21"/>
                  <a:pt x="6" y="21"/>
                  <a:pt x="6" y="21"/>
                </a:cubicBezTo>
                <a:cubicBezTo>
                  <a:pt x="6" y="20"/>
                  <a:pt x="6" y="20"/>
                  <a:pt x="6" y="20"/>
                </a:cubicBezTo>
                <a:cubicBezTo>
                  <a:pt x="6" y="20"/>
                  <a:pt x="6" y="21"/>
                  <a:pt x="5" y="21"/>
                </a:cubicBezTo>
                <a:cubicBezTo>
                  <a:pt x="5" y="20"/>
                  <a:pt x="6" y="20"/>
                  <a:pt x="6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4" y="20"/>
                  <a:pt x="4" y="20"/>
                  <a:pt x="2" y="21"/>
                </a:cubicBezTo>
                <a:cubicBezTo>
                  <a:pt x="1" y="22"/>
                  <a:pt x="1" y="22"/>
                  <a:pt x="0" y="22"/>
                </a:cubicBezTo>
                <a:cubicBezTo>
                  <a:pt x="0" y="23"/>
                  <a:pt x="3" y="22"/>
                  <a:pt x="4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5" y="20"/>
                  <a:pt x="5" y="20"/>
                  <a:pt x="5" y="21"/>
                </a:cubicBezTo>
                <a:cubicBezTo>
                  <a:pt x="5" y="21"/>
                  <a:pt x="5" y="21"/>
                  <a:pt x="6" y="21"/>
                </a:cubicBezTo>
                <a:cubicBezTo>
                  <a:pt x="5" y="22"/>
                  <a:pt x="4" y="22"/>
                  <a:pt x="4" y="22"/>
                </a:cubicBezTo>
                <a:cubicBezTo>
                  <a:pt x="4" y="23"/>
                  <a:pt x="5" y="23"/>
                  <a:pt x="6" y="23"/>
                </a:cubicBezTo>
                <a:cubicBezTo>
                  <a:pt x="6" y="22"/>
                  <a:pt x="7" y="22"/>
                  <a:pt x="7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8" y="24"/>
                  <a:pt x="8" y="23"/>
                  <a:pt x="8" y="23"/>
                </a:cubicBezTo>
                <a:cubicBezTo>
                  <a:pt x="8" y="23"/>
                  <a:pt x="8" y="23"/>
                  <a:pt x="7" y="22"/>
                </a:cubicBezTo>
                <a:cubicBezTo>
                  <a:pt x="8" y="22"/>
                  <a:pt x="8" y="21"/>
                  <a:pt x="8" y="21"/>
                </a:cubicBezTo>
                <a:cubicBezTo>
                  <a:pt x="8" y="22"/>
                  <a:pt x="8" y="20"/>
                  <a:pt x="8" y="21"/>
                </a:cubicBezTo>
                <a:cubicBezTo>
                  <a:pt x="9" y="22"/>
                  <a:pt x="9" y="21"/>
                  <a:pt x="8" y="22"/>
                </a:cubicBezTo>
                <a:cubicBezTo>
                  <a:pt x="8" y="22"/>
                  <a:pt x="9" y="21"/>
                  <a:pt x="9" y="21"/>
                </a:cubicBezTo>
                <a:cubicBezTo>
                  <a:pt x="9" y="21"/>
                  <a:pt x="9" y="21"/>
                  <a:pt x="9" y="21"/>
                </a:cubicBezTo>
                <a:cubicBezTo>
                  <a:pt x="9" y="21"/>
                  <a:pt x="10" y="22"/>
                  <a:pt x="10" y="22"/>
                </a:cubicBezTo>
                <a:cubicBezTo>
                  <a:pt x="10" y="21"/>
                  <a:pt x="10" y="22"/>
                  <a:pt x="9" y="21"/>
                </a:cubicBezTo>
                <a:cubicBezTo>
                  <a:pt x="11" y="21"/>
                  <a:pt x="12" y="18"/>
                  <a:pt x="12" y="16"/>
                </a:cubicBezTo>
                <a:cubicBezTo>
                  <a:pt x="12" y="17"/>
                  <a:pt x="13" y="17"/>
                  <a:pt x="12" y="17"/>
                </a:cubicBezTo>
                <a:cubicBezTo>
                  <a:pt x="13" y="17"/>
                  <a:pt x="13" y="16"/>
                  <a:pt x="12" y="16"/>
                </a:cubicBezTo>
                <a:cubicBezTo>
                  <a:pt x="12" y="14"/>
                  <a:pt x="13" y="14"/>
                  <a:pt x="15" y="13"/>
                </a:cubicBezTo>
                <a:cubicBezTo>
                  <a:pt x="14" y="13"/>
                  <a:pt x="14" y="13"/>
                  <a:pt x="14" y="13"/>
                </a:cubicBezTo>
                <a:cubicBezTo>
                  <a:pt x="13" y="12"/>
                  <a:pt x="14" y="11"/>
                  <a:pt x="15" y="11"/>
                </a:cubicBezTo>
                <a:cubicBezTo>
                  <a:pt x="15" y="10"/>
                  <a:pt x="16" y="10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7" y="8"/>
                  <a:pt x="16" y="5"/>
                  <a:pt x="17" y="4"/>
                </a:cubicBezTo>
                <a:cubicBezTo>
                  <a:pt x="17" y="6"/>
                  <a:pt x="17" y="7"/>
                  <a:pt x="17" y="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93" name="Freeform 804"/>
          <p:cNvSpPr/>
          <p:nvPr/>
        </p:nvSpPr>
        <p:spPr bwMode="auto">
          <a:xfrm>
            <a:off x="11164887" y="1554163"/>
            <a:ext cx="15875" cy="31750"/>
          </a:xfrm>
          <a:custGeom>
            <a:avLst/>
            <a:gdLst>
              <a:gd name="T0" fmla="*/ 1 w 2"/>
              <a:gd name="T1" fmla="*/ 2 h 4"/>
              <a:gd name="T2" fmla="*/ 1 w 2"/>
              <a:gd name="T3" fmla="*/ 3 h 4"/>
              <a:gd name="T4" fmla="*/ 2 w 2"/>
              <a:gd name="T5" fmla="*/ 1 h 4"/>
              <a:gd name="T6" fmla="*/ 1 w 2"/>
              <a:gd name="T7" fmla="*/ 1 h 4"/>
              <a:gd name="T8" fmla="*/ 1 w 2"/>
              <a:gd name="T9" fmla="*/ 2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" h="4">
                <a:moveTo>
                  <a:pt x="1" y="2"/>
                </a:moveTo>
                <a:cubicBezTo>
                  <a:pt x="1" y="2"/>
                  <a:pt x="0" y="3"/>
                  <a:pt x="1" y="3"/>
                </a:cubicBezTo>
                <a:cubicBezTo>
                  <a:pt x="1" y="4"/>
                  <a:pt x="2" y="3"/>
                  <a:pt x="2" y="1"/>
                </a:cubicBezTo>
                <a:cubicBezTo>
                  <a:pt x="2" y="1"/>
                  <a:pt x="1" y="0"/>
                  <a:pt x="1" y="1"/>
                </a:cubicBezTo>
                <a:cubicBezTo>
                  <a:pt x="1" y="1"/>
                  <a:pt x="1" y="2"/>
                  <a:pt x="1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94" name="Freeform 805"/>
          <p:cNvSpPr/>
          <p:nvPr/>
        </p:nvSpPr>
        <p:spPr bwMode="auto">
          <a:xfrm>
            <a:off x="11180762" y="1562100"/>
            <a:ext cx="82550" cy="130175"/>
          </a:xfrm>
          <a:custGeom>
            <a:avLst/>
            <a:gdLst>
              <a:gd name="T0" fmla="*/ 6 w 11"/>
              <a:gd name="T1" fmla="*/ 12 h 17"/>
              <a:gd name="T2" fmla="*/ 7 w 11"/>
              <a:gd name="T3" fmla="*/ 12 h 17"/>
              <a:gd name="T4" fmla="*/ 5 w 11"/>
              <a:gd name="T5" fmla="*/ 9 h 17"/>
              <a:gd name="T6" fmla="*/ 5 w 11"/>
              <a:gd name="T7" fmla="*/ 8 h 17"/>
              <a:gd name="T8" fmla="*/ 4 w 11"/>
              <a:gd name="T9" fmla="*/ 6 h 17"/>
              <a:gd name="T10" fmla="*/ 2 w 11"/>
              <a:gd name="T11" fmla="*/ 5 h 17"/>
              <a:gd name="T12" fmla="*/ 2 w 11"/>
              <a:gd name="T13" fmla="*/ 4 h 17"/>
              <a:gd name="T14" fmla="*/ 2 w 11"/>
              <a:gd name="T15" fmla="*/ 3 h 17"/>
              <a:gd name="T16" fmla="*/ 0 w 11"/>
              <a:gd name="T17" fmla="*/ 3 h 17"/>
              <a:gd name="T18" fmla="*/ 1 w 11"/>
              <a:gd name="T19" fmla="*/ 3 h 17"/>
              <a:gd name="T20" fmla="*/ 0 w 11"/>
              <a:gd name="T21" fmla="*/ 4 h 17"/>
              <a:gd name="T22" fmla="*/ 1 w 11"/>
              <a:gd name="T23" fmla="*/ 5 h 17"/>
              <a:gd name="T24" fmla="*/ 1 w 11"/>
              <a:gd name="T25" fmla="*/ 5 h 17"/>
              <a:gd name="T26" fmla="*/ 4 w 11"/>
              <a:gd name="T27" fmla="*/ 7 h 17"/>
              <a:gd name="T28" fmla="*/ 3 w 11"/>
              <a:gd name="T29" fmla="*/ 8 h 17"/>
              <a:gd name="T30" fmla="*/ 4 w 11"/>
              <a:gd name="T31" fmla="*/ 11 h 17"/>
              <a:gd name="T32" fmla="*/ 4 w 11"/>
              <a:gd name="T33" fmla="*/ 11 h 17"/>
              <a:gd name="T34" fmla="*/ 5 w 11"/>
              <a:gd name="T35" fmla="*/ 10 h 17"/>
              <a:gd name="T36" fmla="*/ 4 w 11"/>
              <a:gd name="T37" fmla="*/ 11 h 17"/>
              <a:gd name="T38" fmla="*/ 7 w 11"/>
              <a:gd name="T39" fmla="*/ 15 h 17"/>
              <a:gd name="T40" fmla="*/ 9 w 11"/>
              <a:gd name="T41" fmla="*/ 15 h 17"/>
              <a:gd name="T42" fmla="*/ 8 w 11"/>
              <a:gd name="T43" fmla="*/ 16 h 17"/>
              <a:gd name="T44" fmla="*/ 8 w 11"/>
              <a:gd name="T45" fmla="*/ 17 h 17"/>
              <a:gd name="T46" fmla="*/ 11 w 11"/>
              <a:gd name="T47" fmla="*/ 16 h 17"/>
              <a:gd name="T48" fmla="*/ 6 w 11"/>
              <a:gd name="T49" fmla="*/ 12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" h="17">
                <a:moveTo>
                  <a:pt x="6" y="12"/>
                </a:moveTo>
                <a:cubicBezTo>
                  <a:pt x="7" y="12"/>
                  <a:pt x="7" y="12"/>
                  <a:pt x="7" y="12"/>
                </a:cubicBezTo>
                <a:cubicBezTo>
                  <a:pt x="7" y="11"/>
                  <a:pt x="6" y="10"/>
                  <a:pt x="5" y="9"/>
                </a:cubicBezTo>
                <a:cubicBezTo>
                  <a:pt x="5" y="9"/>
                  <a:pt x="5" y="8"/>
                  <a:pt x="5" y="8"/>
                </a:cubicBezTo>
                <a:cubicBezTo>
                  <a:pt x="5" y="8"/>
                  <a:pt x="4" y="7"/>
                  <a:pt x="4" y="6"/>
                </a:cubicBezTo>
                <a:cubicBezTo>
                  <a:pt x="4" y="5"/>
                  <a:pt x="2" y="6"/>
                  <a:pt x="2" y="5"/>
                </a:cubicBezTo>
                <a:cubicBezTo>
                  <a:pt x="2" y="5"/>
                  <a:pt x="2" y="5"/>
                  <a:pt x="2" y="4"/>
                </a:cubicBezTo>
                <a:cubicBezTo>
                  <a:pt x="2" y="4"/>
                  <a:pt x="2" y="3"/>
                  <a:pt x="2" y="3"/>
                </a:cubicBezTo>
                <a:cubicBezTo>
                  <a:pt x="1" y="3"/>
                  <a:pt x="0" y="0"/>
                  <a:pt x="0" y="3"/>
                </a:cubicBezTo>
                <a:cubicBezTo>
                  <a:pt x="0" y="3"/>
                  <a:pt x="1" y="2"/>
                  <a:pt x="1" y="3"/>
                </a:cubicBezTo>
                <a:cubicBezTo>
                  <a:pt x="0" y="4"/>
                  <a:pt x="0" y="4"/>
                  <a:pt x="0" y="4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8"/>
                  <a:pt x="3" y="4"/>
                  <a:pt x="4" y="7"/>
                </a:cubicBezTo>
                <a:cubicBezTo>
                  <a:pt x="3" y="8"/>
                  <a:pt x="3" y="8"/>
                  <a:pt x="3" y="8"/>
                </a:cubicBezTo>
                <a:cubicBezTo>
                  <a:pt x="3" y="10"/>
                  <a:pt x="4" y="10"/>
                  <a:pt x="4" y="11"/>
                </a:cubicBezTo>
                <a:cubicBezTo>
                  <a:pt x="4" y="11"/>
                  <a:pt x="4" y="11"/>
                  <a:pt x="4" y="11"/>
                </a:cubicBezTo>
                <a:cubicBezTo>
                  <a:pt x="4" y="10"/>
                  <a:pt x="4" y="10"/>
                  <a:pt x="5" y="10"/>
                </a:cubicBezTo>
                <a:cubicBezTo>
                  <a:pt x="7" y="11"/>
                  <a:pt x="4" y="10"/>
                  <a:pt x="4" y="11"/>
                </a:cubicBezTo>
                <a:cubicBezTo>
                  <a:pt x="6" y="12"/>
                  <a:pt x="8" y="14"/>
                  <a:pt x="7" y="15"/>
                </a:cubicBezTo>
                <a:cubicBezTo>
                  <a:pt x="8" y="14"/>
                  <a:pt x="9" y="14"/>
                  <a:pt x="9" y="15"/>
                </a:cubicBezTo>
                <a:cubicBezTo>
                  <a:pt x="9" y="16"/>
                  <a:pt x="8" y="15"/>
                  <a:pt x="8" y="16"/>
                </a:cubicBezTo>
                <a:cubicBezTo>
                  <a:pt x="8" y="16"/>
                  <a:pt x="8" y="16"/>
                  <a:pt x="8" y="17"/>
                </a:cubicBezTo>
                <a:cubicBezTo>
                  <a:pt x="9" y="16"/>
                  <a:pt x="10" y="15"/>
                  <a:pt x="11" y="16"/>
                </a:cubicBezTo>
                <a:cubicBezTo>
                  <a:pt x="10" y="14"/>
                  <a:pt x="7" y="14"/>
                  <a:pt x="6" y="1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95" name="Freeform 806"/>
          <p:cNvSpPr/>
          <p:nvPr/>
        </p:nvSpPr>
        <p:spPr bwMode="auto">
          <a:xfrm>
            <a:off x="11233150" y="1654175"/>
            <a:ext cx="7937" cy="7938"/>
          </a:xfrm>
          <a:custGeom>
            <a:avLst/>
            <a:gdLst>
              <a:gd name="T0" fmla="*/ 1 w 1"/>
              <a:gd name="T1" fmla="*/ 0 h 1"/>
              <a:gd name="T2" fmla="*/ 0 w 1"/>
              <a:gd name="T3" fmla="*/ 0 h 1"/>
              <a:gd name="T4" fmla="*/ 1 w 1"/>
              <a:gd name="T5" fmla="*/ 1 h 1"/>
              <a:gd name="T6" fmla="*/ 1 w 1"/>
              <a:gd name="T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" h="1">
                <a:moveTo>
                  <a:pt x="1" y="0"/>
                </a:moveTo>
                <a:cubicBezTo>
                  <a:pt x="1" y="0"/>
                  <a:pt x="1" y="0"/>
                  <a:pt x="0" y="0"/>
                </a:cubicBezTo>
                <a:cubicBezTo>
                  <a:pt x="1" y="0"/>
                  <a:pt x="1" y="0"/>
                  <a:pt x="1" y="1"/>
                </a:cubicBez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96" name="Freeform 807"/>
          <p:cNvSpPr/>
          <p:nvPr/>
        </p:nvSpPr>
        <p:spPr bwMode="auto">
          <a:xfrm>
            <a:off x="10571162" y="974725"/>
            <a:ext cx="1119187" cy="725488"/>
          </a:xfrm>
          <a:custGeom>
            <a:avLst/>
            <a:gdLst>
              <a:gd name="T0" fmla="*/ 0 w 705"/>
              <a:gd name="T1" fmla="*/ 250 h 457"/>
              <a:gd name="T2" fmla="*/ 130 w 705"/>
              <a:gd name="T3" fmla="*/ 457 h 457"/>
              <a:gd name="T4" fmla="*/ 216 w 705"/>
              <a:gd name="T5" fmla="*/ 0 h 457"/>
              <a:gd name="T6" fmla="*/ 705 w 705"/>
              <a:gd name="T7" fmla="*/ 0 h 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05" h="457">
                <a:moveTo>
                  <a:pt x="0" y="250"/>
                </a:moveTo>
                <a:lnTo>
                  <a:pt x="130" y="457"/>
                </a:lnTo>
                <a:lnTo>
                  <a:pt x="216" y="0"/>
                </a:lnTo>
                <a:lnTo>
                  <a:pt x="705" y="0"/>
                </a:lnTo>
              </a:path>
            </a:pathLst>
          </a:custGeom>
          <a:noFill/>
          <a:ln w="30163" cap="flat">
            <a:solidFill>
              <a:srgbClr val="FFFFFF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7" name="Freeform 809"/>
          <p:cNvSpPr/>
          <p:nvPr/>
        </p:nvSpPr>
        <p:spPr bwMode="auto">
          <a:xfrm>
            <a:off x="11652251" y="974726"/>
            <a:ext cx="7938" cy="7938"/>
          </a:xfrm>
          <a:custGeom>
            <a:avLst/>
            <a:gdLst>
              <a:gd name="T0" fmla="*/ 5 w 5"/>
              <a:gd name="T1" fmla="*/ 0 h 5"/>
              <a:gd name="T2" fmla="*/ 5 w 5"/>
              <a:gd name="T3" fmla="*/ 0 h 5"/>
              <a:gd name="T4" fmla="*/ 0 w 5"/>
              <a:gd name="T5" fmla="*/ 5 h 5"/>
              <a:gd name="T6" fmla="*/ 5 w 5"/>
              <a:gd name="T7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" h="5">
                <a:moveTo>
                  <a:pt x="5" y="0"/>
                </a:moveTo>
                <a:lnTo>
                  <a:pt x="5" y="0"/>
                </a:lnTo>
                <a:lnTo>
                  <a:pt x="0" y="5"/>
                </a:lnTo>
                <a:lnTo>
                  <a:pt x="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8" name="Freeform 810"/>
          <p:cNvSpPr/>
          <p:nvPr/>
        </p:nvSpPr>
        <p:spPr bwMode="auto">
          <a:xfrm>
            <a:off x="11628438" y="952501"/>
            <a:ext cx="31750" cy="30163"/>
          </a:xfrm>
          <a:custGeom>
            <a:avLst/>
            <a:gdLst>
              <a:gd name="T0" fmla="*/ 1 w 4"/>
              <a:gd name="T1" fmla="*/ 0 h 4"/>
              <a:gd name="T2" fmla="*/ 0 w 4"/>
              <a:gd name="T3" fmla="*/ 0 h 4"/>
              <a:gd name="T4" fmla="*/ 2 w 4"/>
              <a:gd name="T5" fmla="*/ 4 h 4"/>
              <a:gd name="T6" fmla="*/ 3 w 4"/>
              <a:gd name="T7" fmla="*/ 2 h 4"/>
              <a:gd name="T8" fmla="*/ 2 w 4"/>
              <a:gd name="T9" fmla="*/ 2 h 4"/>
              <a:gd name="T10" fmla="*/ 3 w 4"/>
              <a:gd name="T11" fmla="*/ 1 h 4"/>
              <a:gd name="T12" fmla="*/ 1 w 4"/>
              <a:gd name="T13" fmla="*/ 1 h 4"/>
              <a:gd name="T14" fmla="*/ 1 w 4"/>
              <a:gd name="T15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" h="4">
                <a:moveTo>
                  <a:pt x="1" y="0"/>
                </a:moveTo>
                <a:cubicBezTo>
                  <a:pt x="0" y="0"/>
                  <a:pt x="0" y="0"/>
                  <a:pt x="0" y="0"/>
                </a:cubicBezTo>
                <a:cubicBezTo>
                  <a:pt x="1" y="3"/>
                  <a:pt x="0" y="2"/>
                  <a:pt x="2" y="4"/>
                </a:cubicBezTo>
                <a:cubicBezTo>
                  <a:pt x="2" y="4"/>
                  <a:pt x="4" y="3"/>
                  <a:pt x="3" y="2"/>
                </a:cubicBezTo>
                <a:cubicBezTo>
                  <a:pt x="3" y="2"/>
                  <a:pt x="2" y="3"/>
                  <a:pt x="2" y="2"/>
                </a:cubicBezTo>
                <a:cubicBezTo>
                  <a:pt x="2" y="2"/>
                  <a:pt x="3" y="2"/>
                  <a:pt x="3" y="1"/>
                </a:cubicBezTo>
                <a:cubicBezTo>
                  <a:pt x="2" y="0"/>
                  <a:pt x="2" y="1"/>
                  <a:pt x="1" y="1"/>
                </a:cubicBez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9" name="Freeform 811"/>
          <p:cNvSpPr/>
          <p:nvPr/>
        </p:nvSpPr>
        <p:spPr bwMode="auto">
          <a:xfrm>
            <a:off x="11622088" y="960438"/>
            <a:ext cx="6350" cy="6350"/>
          </a:xfrm>
          <a:custGeom>
            <a:avLst/>
            <a:gdLst>
              <a:gd name="T0" fmla="*/ 1 w 1"/>
              <a:gd name="T1" fmla="*/ 1 h 1"/>
              <a:gd name="T2" fmla="*/ 1 w 1"/>
              <a:gd name="T3" fmla="*/ 0 h 1"/>
              <a:gd name="T4" fmla="*/ 1 w 1"/>
              <a:gd name="T5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">
                <a:moveTo>
                  <a:pt x="1" y="1"/>
                </a:moveTo>
                <a:cubicBezTo>
                  <a:pt x="1" y="1"/>
                  <a:pt x="1" y="0"/>
                  <a:pt x="1" y="0"/>
                </a:cubicBezTo>
                <a:cubicBezTo>
                  <a:pt x="1" y="1"/>
                  <a:pt x="0" y="1"/>
                  <a:pt x="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0" name="Freeform 812"/>
          <p:cNvSpPr/>
          <p:nvPr/>
        </p:nvSpPr>
        <p:spPr bwMode="auto">
          <a:xfrm>
            <a:off x="11614151" y="966788"/>
            <a:ext cx="7938" cy="7938"/>
          </a:xfrm>
          <a:custGeom>
            <a:avLst/>
            <a:gdLst>
              <a:gd name="T0" fmla="*/ 1 w 1"/>
              <a:gd name="T1" fmla="*/ 1 h 1"/>
              <a:gd name="T2" fmla="*/ 1 w 1"/>
              <a:gd name="T3" fmla="*/ 0 h 1"/>
              <a:gd name="T4" fmla="*/ 0 w 1"/>
              <a:gd name="T5" fmla="*/ 1 h 1"/>
              <a:gd name="T6" fmla="*/ 1 w 1"/>
              <a:gd name="T7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" h="1">
                <a:moveTo>
                  <a:pt x="1" y="1"/>
                </a:moveTo>
                <a:cubicBezTo>
                  <a:pt x="0" y="1"/>
                  <a:pt x="1" y="0"/>
                  <a:pt x="1" y="0"/>
                </a:cubicBezTo>
                <a:cubicBezTo>
                  <a:pt x="0" y="1"/>
                  <a:pt x="0" y="1"/>
                  <a:pt x="0" y="1"/>
                </a:cubicBezTo>
                <a:lnTo>
                  <a:pt x="1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1" name="Freeform 813"/>
          <p:cNvSpPr/>
          <p:nvPr/>
        </p:nvSpPr>
        <p:spPr bwMode="auto">
          <a:xfrm>
            <a:off x="11598276" y="974726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2" name="Freeform 814"/>
          <p:cNvSpPr/>
          <p:nvPr/>
        </p:nvSpPr>
        <p:spPr bwMode="auto">
          <a:xfrm>
            <a:off x="11583988" y="952501"/>
            <a:ext cx="22225" cy="22225"/>
          </a:xfrm>
          <a:custGeom>
            <a:avLst/>
            <a:gdLst>
              <a:gd name="T0" fmla="*/ 0 w 3"/>
              <a:gd name="T1" fmla="*/ 3 h 3"/>
              <a:gd name="T2" fmla="*/ 2 w 3"/>
              <a:gd name="T3" fmla="*/ 3 h 3"/>
              <a:gd name="T4" fmla="*/ 2 w 3"/>
              <a:gd name="T5" fmla="*/ 3 h 3"/>
              <a:gd name="T6" fmla="*/ 2 w 3"/>
              <a:gd name="T7" fmla="*/ 1 h 3"/>
              <a:gd name="T8" fmla="*/ 3 w 3"/>
              <a:gd name="T9" fmla="*/ 1 h 3"/>
              <a:gd name="T10" fmla="*/ 3 w 3"/>
              <a:gd name="T11" fmla="*/ 0 h 3"/>
              <a:gd name="T12" fmla="*/ 0 w 3"/>
              <a:gd name="T1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3">
                <a:moveTo>
                  <a:pt x="0" y="3"/>
                </a:moveTo>
                <a:cubicBezTo>
                  <a:pt x="1" y="3"/>
                  <a:pt x="1" y="3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1" y="2"/>
                  <a:pt x="1" y="1"/>
                  <a:pt x="2" y="1"/>
                </a:cubicBezTo>
                <a:cubicBezTo>
                  <a:pt x="3" y="1"/>
                  <a:pt x="3" y="2"/>
                  <a:pt x="3" y="1"/>
                </a:cubicBezTo>
                <a:cubicBezTo>
                  <a:pt x="3" y="0"/>
                  <a:pt x="3" y="0"/>
                  <a:pt x="3" y="0"/>
                </a:cubicBezTo>
                <a:cubicBezTo>
                  <a:pt x="1" y="0"/>
                  <a:pt x="1" y="2"/>
                  <a:pt x="0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3" name="Freeform 815"/>
          <p:cNvSpPr/>
          <p:nvPr/>
        </p:nvSpPr>
        <p:spPr bwMode="auto">
          <a:xfrm>
            <a:off x="11598276" y="966788"/>
            <a:ext cx="0" cy="7938"/>
          </a:xfrm>
          <a:custGeom>
            <a:avLst/>
            <a:gdLst>
              <a:gd name="T0" fmla="*/ 1 h 1"/>
              <a:gd name="T1" fmla="*/ 0 h 1"/>
              <a:gd name="T2" fmla="*/ 1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">
                <a:moveTo>
                  <a:pt x="0" y="1"/>
                </a:moveTo>
                <a:cubicBezTo>
                  <a:pt x="0" y="1"/>
                  <a:pt x="0" y="0"/>
                  <a:pt x="0" y="0"/>
                </a:cubicBezTo>
                <a:cubicBezTo>
                  <a:pt x="0" y="0"/>
                  <a:pt x="0" y="0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4" name="Freeform 816"/>
          <p:cNvSpPr/>
          <p:nvPr/>
        </p:nvSpPr>
        <p:spPr bwMode="auto">
          <a:xfrm>
            <a:off x="11606213" y="966788"/>
            <a:ext cx="7938" cy="7938"/>
          </a:xfrm>
          <a:custGeom>
            <a:avLst/>
            <a:gdLst>
              <a:gd name="T0" fmla="*/ 0 w 5"/>
              <a:gd name="T1" fmla="*/ 5 h 5"/>
              <a:gd name="T2" fmla="*/ 5 w 5"/>
              <a:gd name="T3" fmla="*/ 0 h 5"/>
              <a:gd name="T4" fmla="*/ 5 w 5"/>
              <a:gd name="T5" fmla="*/ 0 h 5"/>
              <a:gd name="T6" fmla="*/ 0 w 5"/>
              <a:gd name="T7" fmla="*/ 5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" h="5">
                <a:moveTo>
                  <a:pt x="0" y="5"/>
                </a:moveTo>
                <a:lnTo>
                  <a:pt x="5" y="0"/>
                </a:lnTo>
                <a:lnTo>
                  <a:pt x="5" y="0"/>
                </a:lnTo>
                <a:lnTo>
                  <a:pt x="0" y="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5" name="Freeform 817"/>
          <p:cNvSpPr/>
          <p:nvPr/>
        </p:nvSpPr>
        <p:spPr bwMode="auto">
          <a:xfrm>
            <a:off x="11560176" y="952501"/>
            <a:ext cx="23813" cy="22225"/>
          </a:xfrm>
          <a:custGeom>
            <a:avLst/>
            <a:gdLst>
              <a:gd name="T0" fmla="*/ 1 w 3"/>
              <a:gd name="T1" fmla="*/ 3 h 3"/>
              <a:gd name="T2" fmla="*/ 3 w 3"/>
              <a:gd name="T3" fmla="*/ 2 h 3"/>
              <a:gd name="T4" fmla="*/ 1 w 3"/>
              <a:gd name="T5" fmla="*/ 0 h 3"/>
              <a:gd name="T6" fmla="*/ 0 w 3"/>
              <a:gd name="T7" fmla="*/ 0 h 3"/>
              <a:gd name="T8" fmla="*/ 1 w 3"/>
              <a:gd name="T9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" h="3">
                <a:moveTo>
                  <a:pt x="1" y="3"/>
                </a:moveTo>
                <a:cubicBezTo>
                  <a:pt x="1" y="1"/>
                  <a:pt x="3" y="3"/>
                  <a:pt x="3" y="2"/>
                </a:cubicBezTo>
                <a:cubicBezTo>
                  <a:pt x="2" y="2"/>
                  <a:pt x="1" y="1"/>
                  <a:pt x="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2"/>
                  <a:pt x="1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6" name="Freeform 818"/>
          <p:cNvSpPr/>
          <p:nvPr/>
        </p:nvSpPr>
        <p:spPr bwMode="auto">
          <a:xfrm>
            <a:off x="11545888" y="944563"/>
            <a:ext cx="6350" cy="0"/>
          </a:xfrm>
          <a:custGeom>
            <a:avLst/>
            <a:gdLst>
              <a:gd name="T0" fmla="*/ 1 w 1"/>
              <a:gd name="T1" fmla="*/ 0 w 1"/>
              <a:gd name="T2" fmla="*/ 1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">
                <a:moveTo>
                  <a:pt x="1" y="0"/>
                </a:moveTo>
                <a:cubicBezTo>
                  <a:pt x="1" y="0"/>
                  <a:pt x="0" y="0"/>
                  <a:pt x="0" y="0"/>
                </a:cubicBezTo>
                <a:cubicBezTo>
                  <a:pt x="1" y="0"/>
                  <a:pt x="1" y="0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7" name="Freeform 819"/>
          <p:cNvSpPr/>
          <p:nvPr/>
        </p:nvSpPr>
        <p:spPr bwMode="auto">
          <a:xfrm>
            <a:off x="11507788" y="936626"/>
            <a:ext cx="44450" cy="30163"/>
          </a:xfrm>
          <a:custGeom>
            <a:avLst/>
            <a:gdLst>
              <a:gd name="T0" fmla="*/ 0 w 6"/>
              <a:gd name="T1" fmla="*/ 3 h 4"/>
              <a:gd name="T2" fmla="*/ 3 w 6"/>
              <a:gd name="T3" fmla="*/ 2 h 4"/>
              <a:gd name="T4" fmla="*/ 2 w 6"/>
              <a:gd name="T5" fmla="*/ 3 h 4"/>
              <a:gd name="T6" fmla="*/ 4 w 6"/>
              <a:gd name="T7" fmla="*/ 2 h 4"/>
              <a:gd name="T8" fmla="*/ 3 w 6"/>
              <a:gd name="T9" fmla="*/ 4 h 4"/>
              <a:gd name="T10" fmla="*/ 5 w 6"/>
              <a:gd name="T11" fmla="*/ 2 h 4"/>
              <a:gd name="T12" fmla="*/ 6 w 6"/>
              <a:gd name="T13" fmla="*/ 4 h 4"/>
              <a:gd name="T14" fmla="*/ 6 w 6"/>
              <a:gd name="T15" fmla="*/ 2 h 4"/>
              <a:gd name="T16" fmla="*/ 5 w 6"/>
              <a:gd name="T17" fmla="*/ 2 h 4"/>
              <a:gd name="T18" fmla="*/ 5 w 6"/>
              <a:gd name="T19" fmla="*/ 1 h 4"/>
              <a:gd name="T20" fmla="*/ 2 w 6"/>
              <a:gd name="T21" fmla="*/ 0 h 4"/>
              <a:gd name="T22" fmla="*/ 0 w 6"/>
              <a:gd name="T23" fmla="*/ 3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" h="4">
                <a:moveTo>
                  <a:pt x="0" y="3"/>
                </a:moveTo>
                <a:cubicBezTo>
                  <a:pt x="3" y="2"/>
                  <a:pt x="3" y="2"/>
                  <a:pt x="3" y="2"/>
                </a:cubicBezTo>
                <a:cubicBezTo>
                  <a:pt x="2" y="2"/>
                  <a:pt x="2" y="3"/>
                  <a:pt x="2" y="3"/>
                </a:cubicBezTo>
                <a:cubicBezTo>
                  <a:pt x="3" y="3"/>
                  <a:pt x="3" y="2"/>
                  <a:pt x="4" y="2"/>
                </a:cubicBezTo>
                <a:cubicBezTo>
                  <a:pt x="4" y="4"/>
                  <a:pt x="2" y="2"/>
                  <a:pt x="3" y="4"/>
                </a:cubicBezTo>
                <a:cubicBezTo>
                  <a:pt x="4" y="4"/>
                  <a:pt x="5" y="4"/>
                  <a:pt x="5" y="2"/>
                </a:cubicBezTo>
                <a:cubicBezTo>
                  <a:pt x="6" y="4"/>
                  <a:pt x="6" y="4"/>
                  <a:pt x="6" y="4"/>
                </a:cubicBezTo>
                <a:cubicBezTo>
                  <a:pt x="6" y="2"/>
                  <a:pt x="6" y="2"/>
                  <a:pt x="6" y="2"/>
                </a:cubicBezTo>
                <a:cubicBezTo>
                  <a:pt x="5" y="1"/>
                  <a:pt x="5" y="3"/>
                  <a:pt x="5" y="2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4" y="0"/>
                  <a:pt x="2" y="0"/>
                </a:cubicBezTo>
                <a:cubicBezTo>
                  <a:pt x="1" y="0"/>
                  <a:pt x="1" y="3"/>
                  <a:pt x="0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8" name="Freeform 820"/>
          <p:cNvSpPr/>
          <p:nvPr/>
        </p:nvSpPr>
        <p:spPr bwMode="auto">
          <a:xfrm>
            <a:off x="11507788" y="944563"/>
            <a:ext cx="0" cy="7938"/>
          </a:xfrm>
          <a:custGeom>
            <a:avLst/>
            <a:gdLst>
              <a:gd name="T0" fmla="*/ 5 h 5"/>
              <a:gd name="T1" fmla="*/ 0 h 5"/>
              <a:gd name="T2" fmla="*/ 5 h 5"/>
              <a:gd name="T3" fmla="*/ 5 h 5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5">
                <a:moveTo>
                  <a:pt x="0" y="5"/>
                </a:moveTo>
                <a:lnTo>
                  <a:pt x="0" y="0"/>
                </a:lnTo>
                <a:lnTo>
                  <a:pt x="0" y="5"/>
                </a:lnTo>
                <a:lnTo>
                  <a:pt x="0" y="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9" name="Freeform 821"/>
          <p:cNvSpPr/>
          <p:nvPr/>
        </p:nvSpPr>
        <p:spPr bwMode="auto">
          <a:xfrm>
            <a:off x="11461751" y="928688"/>
            <a:ext cx="38100" cy="38100"/>
          </a:xfrm>
          <a:custGeom>
            <a:avLst/>
            <a:gdLst>
              <a:gd name="T0" fmla="*/ 3 w 5"/>
              <a:gd name="T1" fmla="*/ 5 h 5"/>
              <a:gd name="T2" fmla="*/ 4 w 5"/>
              <a:gd name="T3" fmla="*/ 4 h 5"/>
              <a:gd name="T4" fmla="*/ 5 w 5"/>
              <a:gd name="T5" fmla="*/ 5 h 5"/>
              <a:gd name="T6" fmla="*/ 5 w 5"/>
              <a:gd name="T7" fmla="*/ 3 h 5"/>
              <a:gd name="T8" fmla="*/ 3 w 5"/>
              <a:gd name="T9" fmla="*/ 4 h 5"/>
              <a:gd name="T10" fmla="*/ 2 w 5"/>
              <a:gd name="T11" fmla="*/ 2 h 5"/>
              <a:gd name="T12" fmla="*/ 3 w 5"/>
              <a:gd name="T13" fmla="*/ 2 h 5"/>
              <a:gd name="T14" fmla="*/ 0 w 5"/>
              <a:gd name="T15" fmla="*/ 2 h 5"/>
              <a:gd name="T16" fmla="*/ 1 w 5"/>
              <a:gd name="T17" fmla="*/ 3 h 5"/>
              <a:gd name="T18" fmla="*/ 0 w 5"/>
              <a:gd name="T19" fmla="*/ 3 h 5"/>
              <a:gd name="T20" fmla="*/ 3 w 5"/>
              <a:gd name="T21" fmla="*/ 5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" h="5">
                <a:moveTo>
                  <a:pt x="3" y="5"/>
                </a:moveTo>
                <a:cubicBezTo>
                  <a:pt x="4" y="4"/>
                  <a:pt x="4" y="4"/>
                  <a:pt x="4" y="4"/>
                </a:cubicBezTo>
                <a:cubicBezTo>
                  <a:pt x="5" y="4"/>
                  <a:pt x="5" y="4"/>
                  <a:pt x="5" y="5"/>
                </a:cubicBezTo>
                <a:cubicBezTo>
                  <a:pt x="5" y="4"/>
                  <a:pt x="5" y="4"/>
                  <a:pt x="5" y="3"/>
                </a:cubicBezTo>
                <a:cubicBezTo>
                  <a:pt x="4" y="2"/>
                  <a:pt x="3" y="4"/>
                  <a:pt x="3" y="4"/>
                </a:cubicBezTo>
                <a:cubicBezTo>
                  <a:pt x="1" y="3"/>
                  <a:pt x="3" y="3"/>
                  <a:pt x="2" y="2"/>
                </a:cubicBezTo>
                <a:cubicBezTo>
                  <a:pt x="3" y="2"/>
                  <a:pt x="3" y="2"/>
                  <a:pt x="3" y="2"/>
                </a:cubicBezTo>
                <a:cubicBezTo>
                  <a:pt x="2" y="0"/>
                  <a:pt x="1" y="2"/>
                  <a:pt x="0" y="2"/>
                </a:cubicBezTo>
                <a:cubicBezTo>
                  <a:pt x="0" y="3"/>
                  <a:pt x="0" y="3"/>
                  <a:pt x="1" y="3"/>
                </a:cubicBezTo>
                <a:cubicBezTo>
                  <a:pt x="0" y="3"/>
                  <a:pt x="0" y="3"/>
                  <a:pt x="0" y="3"/>
                </a:cubicBezTo>
                <a:cubicBezTo>
                  <a:pt x="1" y="5"/>
                  <a:pt x="1" y="5"/>
                  <a:pt x="3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0" name="Freeform 822"/>
          <p:cNvSpPr/>
          <p:nvPr/>
        </p:nvSpPr>
        <p:spPr bwMode="auto">
          <a:xfrm>
            <a:off x="11499851" y="966788"/>
            <a:ext cx="7938" cy="0"/>
          </a:xfrm>
          <a:custGeom>
            <a:avLst/>
            <a:gdLst>
              <a:gd name="T0" fmla="*/ 1 w 1"/>
              <a:gd name="T1" fmla="*/ 0 w 1"/>
              <a:gd name="T2" fmla="*/ 1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">
                <a:moveTo>
                  <a:pt x="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1" name="Freeform 823"/>
          <p:cNvSpPr/>
          <p:nvPr/>
        </p:nvSpPr>
        <p:spPr bwMode="auto">
          <a:xfrm>
            <a:off x="11453813" y="944563"/>
            <a:ext cx="7938" cy="7938"/>
          </a:xfrm>
          <a:custGeom>
            <a:avLst/>
            <a:gdLst>
              <a:gd name="T0" fmla="*/ 0 w 1"/>
              <a:gd name="T1" fmla="*/ 1 h 1"/>
              <a:gd name="T2" fmla="*/ 1 w 1"/>
              <a:gd name="T3" fmla="*/ 0 h 1"/>
              <a:gd name="T4" fmla="*/ 0 w 1"/>
              <a:gd name="T5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">
                <a:moveTo>
                  <a:pt x="0" y="1"/>
                </a:moveTo>
                <a:cubicBezTo>
                  <a:pt x="1" y="1"/>
                  <a:pt x="1" y="1"/>
                  <a:pt x="1" y="0"/>
                </a:cubicBezTo>
                <a:cubicBezTo>
                  <a:pt x="1" y="0"/>
                  <a:pt x="1" y="0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2" name="Freeform 824"/>
          <p:cNvSpPr/>
          <p:nvPr/>
        </p:nvSpPr>
        <p:spPr bwMode="auto">
          <a:xfrm>
            <a:off x="11453813" y="960438"/>
            <a:ext cx="7938" cy="6350"/>
          </a:xfrm>
          <a:custGeom>
            <a:avLst/>
            <a:gdLst>
              <a:gd name="T0" fmla="*/ 1 w 1"/>
              <a:gd name="T1" fmla="*/ 0 h 1"/>
              <a:gd name="T2" fmla="*/ 0 w 1"/>
              <a:gd name="T3" fmla="*/ 0 h 1"/>
              <a:gd name="T4" fmla="*/ 1 w 1"/>
              <a:gd name="T5" fmla="*/ 1 h 1"/>
              <a:gd name="T6" fmla="*/ 1 w 1"/>
              <a:gd name="T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" h="1">
                <a:moveTo>
                  <a:pt x="1" y="0"/>
                </a:moveTo>
                <a:cubicBezTo>
                  <a:pt x="0" y="0"/>
                  <a:pt x="0" y="0"/>
                  <a:pt x="0" y="0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3" name="Freeform 825"/>
          <p:cNvSpPr/>
          <p:nvPr/>
        </p:nvSpPr>
        <p:spPr bwMode="auto">
          <a:xfrm>
            <a:off x="11187113" y="936626"/>
            <a:ext cx="266700" cy="38100"/>
          </a:xfrm>
          <a:custGeom>
            <a:avLst/>
            <a:gdLst>
              <a:gd name="T0" fmla="*/ 0 w 35"/>
              <a:gd name="T1" fmla="*/ 1 h 5"/>
              <a:gd name="T2" fmla="*/ 1 w 35"/>
              <a:gd name="T3" fmla="*/ 2 h 5"/>
              <a:gd name="T4" fmla="*/ 0 w 35"/>
              <a:gd name="T5" fmla="*/ 3 h 5"/>
              <a:gd name="T6" fmla="*/ 0 w 35"/>
              <a:gd name="T7" fmla="*/ 5 h 5"/>
              <a:gd name="T8" fmla="*/ 3 w 35"/>
              <a:gd name="T9" fmla="*/ 4 h 5"/>
              <a:gd name="T10" fmla="*/ 3 w 35"/>
              <a:gd name="T11" fmla="*/ 5 h 5"/>
              <a:gd name="T12" fmla="*/ 8 w 35"/>
              <a:gd name="T13" fmla="*/ 4 h 5"/>
              <a:gd name="T14" fmla="*/ 12 w 35"/>
              <a:gd name="T15" fmla="*/ 4 h 5"/>
              <a:gd name="T16" fmla="*/ 26 w 35"/>
              <a:gd name="T17" fmla="*/ 4 h 5"/>
              <a:gd name="T18" fmla="*/ 27 w 35"/>
              <a:gd name="T19" fmla="*/ 3 h 5"/>
              <a:gd name="T20" fmla="*/ 28 w 35"/>
              <a:gd name="T21" fmla="*/ 4 h 5"/>
              <a:gd name="T22" fmla="*/ 27 w 35"/>
              <a:gd name="T23" fmla="*/ 4 h 5"/>
              <a:gd name="T24" fmla="*/ 31 w 35"/>
              <a:gd name="T25" fmla="*/ 4 h 5"/>
              <a:gd name="T26" fmla="*/ 31 w 35"/>
              <a:gd name="T27" fmla="*/ 2 h 5"/>
              <a:gd name="T28" fmla="*/ 33 w 35"/>
              <a:gd name="T29" fmla="*/ 4 h 5"/>
              <a:gd name="T30" fmla="*/ 35 w 35"/>
              <a:gd name="T31" fmla="*/ 3 h 5"/>
              <a:gd name="T32" fmla="*/ 33 w 35"/>
              <a:gd name="T33" fmla="*/ 1 h 5"/>
              <a:gd name="T34" fmla="*/ 34 w 35"/>
              <a:gd name="T35" fmla="*/ 1 h 5"/>
              <a:gd name="T36" fmla="*/ 25 w 35"/>
              <a:gd name="T37" fmla="*/ 3 h 5"/>
              <a:gd name="T38" fmla="*/ 25 w 35"/>
              <a:gd name="T39" fmla="*/ 2 h 5"/>
              <a:gd name="T40" fmla="*/ 19 w 35"/>
              <a:gd name="T41" fmla="*/ 1 h 5"/>
              <a:gd name="T42" fmla="*/ 17 w 35"/>
              <a:gd name="T43" fmla="*/ 3 h 5"/>
              <a:gd name="T44" fmla="*/ 16 w 35"/>
              <a:gd name="T45" fmla="*/ 2 h 5"/>
              <a:gd name="T46" fmla="*/ 16 w 35"/>
              <a:gd name="T47" fmla="*/ 3 h 5"/>
              <a:gd name="T48" fmla="*/ 14 w 35"/>
              <a:gd name="T49" fmla="*/ 2 h 5"/>
              <a:gd name="T50" fmla="*/ 14 w 35"/>
              <a:gd name="T51" fmla="*/ 4 h 5"/>
              <a:gd name="T52" fmla="*/ 10 w 35"/>
              <a:gd name="T53" fmla="*/ 1 h 5"/>
              <a:gd name="T54" fmla="*/ 11 w 35"/>
              <a:gd name="T55" fmla="*/ 2 h 5"/>
              <a:gd name="T56" fmla="*/ 10 w 35"/>
              <a:gd name="T57" fmla="*/ 3 h 5"/>
              <a:gd name="T58" fmla="*/ 9 w 35"/>
              <a:gd name="T59" fmla="*/ 1 h 5"/>
              <a:gd name="T60" fmla="*/ 7 w 35"/>
              <a:gd name="T61" fmla="*/ 2 h 5"/>
              <a:gd name="T62" fmla="*/ 7 w 35"/>
              <a:gd name="T63" fmla="*/ 3 h 5"/>
              <a:gd name="T64" fmla="*/ 3 w 35"/>
              <a:gd name="T65" fmla="*/ 3 h 5"/>
              <a:gd name="T66" fmla="*/ 5 w 35"/>
              <a:gd name="T67" fmla="*/ 1 h 5"/>
              <a:gd name="T68" fmla="*/ 4 w 35"/>
              <a:gd name="T69" fmla="*/ 0 h 5"/>
              <a:gd name="T70" fmla="*/ 2 w 35"/>
              <a:gd name="T71" fmla="*/ 3 h 5"/>
              <a:gd name="T72" fmla="*/ 0 w 35"/>
              <a:gd name="T73" fmla="*/ 1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35" h="5">
                <a:moveTo>
                  <a:pt x="0" y="1"/>
                </a:moveTo>
                <a:cubicBezTo>
                  <a:pt x="0" y="2"/>
                  <a:pt x="0" y="2"/>
                  <a:pt x="1" y="2"/>
                </a:cubicBezTo>
                <a:cubicBezTo>
                  <a:pt x="1" y="3"/>
                  <a:pt x="0" y="2"/>
                  <a:pt x="0" y="3"/>
                </a:cubicBezTo>
                <a:cubicBezTo>
                  <a:pt x="1" y="4"/>
                  <a:pt x="0" y="4"/>
                  <a:pt x="0" y="5"/>
                </a:cubicBezTo>
                <a:cubicBezTo>
                  <a:pt x="1" y="5"/>
                  <a:pt x="1" y="4"/>
                  <a:pt x="3" y="4"/>
                </a:cubicBezTo>
                <a:cubicBezTo>
                  <a:pt x="3" y="4"/>
                  <a:pt x="3" y="5"/>
                  <a:pt x="3" y="5"/>
                </a:cubicBezTo>
                <a:cubicBezTo>
                  <a:pt x="4" y="4"/>
                  <a:pt x="7" y="4"/>
                  <a:pt x="8" y="4"/>
                </a:cubicBezTo>
                <a:cubicBezTo>
                  <a:pt x="9" y="5"/>
                  <a:pt x="10" y="4"/>
                  <a:pt x="12" y="4"/>
                </a:cubicBezTo>
                <a:cubicBezTo>
                  <a:pt x="16" y="4"/>
                  <a:pt x="21" y="3"/>
                  <a:pt x="26" y="4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3"/>
                  <a:pt x="28" y="3"/>
                  <a:pt x="28" y="4"/>
                </a:cubicBezTo>
                <a:cubicBezTo>
                  <a:pt x="28" y="3"/>
                  <a:pt x="28" y="4"/>
                  <a:pt x="27" y="4"/>
                </a:cubicBezTo>
                <a:cubicBezTo>
                  <a:pt x="28" y="5"/>
                  <a:pt x="30" y="3"/>
                  <a:pt x="31" y="4"/>
                </a:cubicBezTo>
                <a:cubicBezTo>
                  <a:pt x="31" y="4"/>
                  <a:pt x="31" y="2"/>
                  <a:pt x="31" y="2"/>
                </a:cubicBezTo>
                <a:cubicBezTo>
                  <a:pt x="31" y="4"/>
                  <a:pt x="33" y="2"/>
                  <a:pt x="33" y="4"/>
                </a:cubicBezTo>
                <a:cubicBezTo>
                  <a:pt x="35" y="5"/>
                  <a:pt x="33" y="2"/>
                  <a:pt x="35" y="3"/>
                </a:cubicBezTo>
                <a:cubicBezTo>
                  <a:pt x="35" y="2"/>
                  <a:pt x="33" y="2"/>
                  <a:pt x="33" y="1"/>
                </a:cubicBezTo>
                <a:cubicBezTo>
                  <a:pt x="34" y="1"/>
                  <a:pt x="34" y="2"/>
                  <a:pt x="34" y="1"/>
                </a:cubicBezTo>
                <a:cubicBezTo>
                  <a:pt x="32" y="0"/>
                  <a:pt x="28" y="2"/>
                  <a:pt x="25" y="3"/>
                </a:cubicBezTo>
                <a:cubicBezTo>
                  <a:pt x="25" y="2"/>
                  <a:pt x="25" y="2"/>
                  <a:pt x="25" y="2"/>
                </a:cubicBezTo>
                <a:cubicBezTo>
                  <a:pt x="23" y="3"/>
                  <a:pt x="21" y="3"/>
                  <a:pt x="19" y="1"/>
                </a:cubicBezTo>
                <a:cubicBezTo>
                  <a:pt x="20" y="2"/>
                  <a:pt x="17" y="1"/>
                  <a:pt x="17" y="3"/>
                </a:cubicBezTo>
                <a:cubicBezTo>
                  <a:pt x="17" y="2"/>
                  <a:pt x="17" y="2"/>
                  <a:pt x="16" y="2"/>
                </a:cubicBezTo>
                <a:cubicBezTo>
                  <a:pt x="16" y="3"/>
                  <a:pt x="16" y="3"/>
                  <a:pt x="16" y="3"/>
                </a:cubicBezTo>
                <a:cubicBezTo>
                  <a:pt x="15" y="3"/>
                  <a:pt x="15" y="2"/>
                  <a:pt x="14" y="2"/>
                </a:cubicBezTo>
                <a:cubicBezTo>
                  <a:pt x="15" y="3"/>
                  <a:pt x="14" y="3"/>
                  <a:pt x="14" y="4"/>
                </a:cubicBezTo>
                <a:cubicBezTo>
                  <a:pt x="13" y="3"/>
                  <a:pt x="11" y="2"/>
                  <a:pt x="10" y="1"/>
                </a:cubicBezTo>
                <a:cubicBezTo>
                  <a:pt x="10" y="1"/>
                  <a:pt x="10" y="2"/>
                  <a:pt x="11" y="2"/>
                </a:cubicBezTo>
                <a:cubicBezTo>
                  <a:pt x="10" y="2"/>
                  <a:pt x="10" y="3"/>
                  <a:pt x="10" y="3"/>
                </a:cubicBezTo>
                <a:cubicBezTo>
                  <a:pt x="9" y="3"/>
                  <a:pt x="9" y="2"/>
                  <a:pt x="9" y="1"/>
                </a:cubicBezTo>
                <a:cubicBezTo>
                  <a:pt x="8" y="1"/>
                  <a:pt x="8" y="3"/>
                  <a:pt x="7" y="2"/>
                </a:cubicBezTo>
                <a:cubicBezTo>
                  <a:pt x="7" y="3"/>
                  <a:pt x="7" y="3"/>
                  <a:pt x="7" y="3"/>
                </a:cubicBezTo>
                <a:cubicBezTo>
                  <a:pt x="6" y="4"/>
                  <a:pt x="5" y="2"/>
                  <a:pt x="3" y="3"/>
                </a:cubicBezTo>
                <a:cubicBezTo>
                  <a:pt x="3" y="1"/>
                  <a:pt x="4" y="2"/>
                  <a:pt x="5" y="1"/>
                </a:cubicBezTo>
                <a:cubicBezTo>
                  <a:pt x="5" y="1"/>
                  <a:pt x="4" y="1"/>
                  <a:pt x="4" y="0"/>
                </a:cubicBezTo>
                <a:cubicBezTo>
                  <a:pt x="3" y="1"/>
                  <a:pt x="2" y="2"/>
                  <a:pt x="2" y="3"/>
                </a:cubicBezTo>
                <a:cubicBezTo>
                  <a:pt x="2" y="1"/>
                  <a:pt x="0" y="1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4" name="Freeform 826"/>
          <p:cNvSpPr/>
          <p:nvPr/>
        </p:nvSpPr>
        <p:spPr bwMode="auto">
          <a:xfrm>
            <a:off x="11218863" y="936626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5" name="Freeform 827"/>
          <p:cNvSpPr/>
          <p:nvPr/>
        </p:nvSpPr>
        <p:spPr bwMode="auto">
          <a:xfrm>
            <a:off x="11187113" y="94456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6" name="Freeform 828"/>
          <p:cNvSpPr/>
          <p:nvPr/>
        </p:nvSpPr>
        <p:spPr bwMode="auto">
          <a:xfrm>
            <a:off x="11249026" y="966788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7" name="Freeform 829"/>
          <p:cNvSpPr/>
          <p:nvPr/>
        </p:nvSpPr>
        <p:spPr bwMode="auto">
          <a:xfrm>
            <a:off x="11256963" y="936626"/>
            <a:ext cx="6350" cy="7938"/>
          </a:xfrm>
          <a:custGeom>
            <a:avLst/>
            <a:gdLst>
              <a:gd name="T0" fmla="*/ 0 w 1"/>
              <a:gd name="T1" fmla="*/ 0 h 1"/>
              <a:gd name="T2" fmla="*/ 1 w 1"/>
              <a:gd name="T3" fmla="*/ 1 h 1"/>
              <a:gd name="T4" fmla="*/ 0 w 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">
                <a:moveTo>
                  <a:pt x="0" y="0"/>
                </a:moveTo>
                <a:cubicBezTo>
                  <a:pt x="0" y="0"/>
                  <a:pt x="1" y="1"/>
                  <a:pt x="1" y="1"/>
                </a:cubicBezTo>
                <a:cubicBezTo>
                  <a:pt x="1" y="1"/>
                  <a:pt x="1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8" name="Freeform 830"/>
          <p:cNvSpPr/>
          <p:nvPr/>
        </p:nvSpPr>
        <p:spPr bwMode="auto">
          <a:xfrm>
            <a:off x="11317288" y="936626"/>
            <a:ext cx="7938" cy="7938"/>
          </a:xfrm>
          <a:custGeom>
            <a:avLst/>
            <a:gdLst>
              <a:gd name="T0" fmla="*/ 1 w 1"/>
              <a:gd name="T1" fmla="*/ 1 h 1"/>
              <a:gd name="T2" fmla="*/ 1 w 1"/>
              <a:gd name="T3" fmla="*/ 0 h 1"/>
              <a:gd name="T4" fmla="*/ 1 w 1"/>
              <a:gd name="T5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">
                <a:moveTo>
                  <a:pt x="1" y="1"/>
                </a:moveTo>
                <a:cubicBezTo>
                  <a:pt x="1" y="1"/>
                  <a:pt x="1" y="1"/>
                  <a:pt x="1" y="0"/>
                </a:cubicBezTo>
                <a:cubicBezTo>
                  <a:pt x="0" y="0"/>
                  <a:pt x="0" y="1"/>
                  <a:pt x="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9" name="Freeform 831"/>
          <p:cNvSpPr/>
          <p:nvPr/>
        </p:nvSpPr>
        <p:spPr bwMode="auto">
          <a:xfrm>
            <a:off x="11195051" y="936626"/>
            <a:ext cx="7938" cy="7938"/>
          </a:xfrm>
          <a:custGeom>
            <a:avLst/>
            <a:gdLst>
              <a:gd name="T0" fmla="*/ 5 w 5"/>
              <a:gd name="T1" fmla="*/ 0 h 5"/>
              <a:gd name="T2" fmla="*/ 0 w 5"/>
              <a:gd name="T3" fmla="*/ 0 h 5"/>
              <a:gd name="T4" fmla="*/ 0 w 5"/>
              <a:gd name="T5" fmla="*/ 5 h 5"/>
              <a:gd name="T6" fmla="*/ 5 w 5"/>
              <a:gd name="T7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" h="5">
                <a:moveTo>
                  <a:pt x="5" y="0"/>
                </a:moveTo>
                <a:lnTo>
                  <a:pt x="0" y="0"/>
                </a:lnTo>
                <a:lnTo>
                  <a:pt x="0" y="5"/>
                </a:lnTo>
                <a:lnTo>
                  <a:pt x="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0" name="Freeform 832"/>
          <p:cNvSpPr/>
          <p:nvPr/>
        </p:nvSpPr>
        <p:spPr bwMode="auto">
          <a:xfrm>
            <a:off x="11036301" y="936626"/>
            <a:ext cx="144463" cy="46038"/>
          </a:xfrm>
          <a:custGeom>
            <a:avLst/>
            <a:gdLst>
              <a:gd name="T0" fmla="*/ 1 w 19"/>
              <a:gd name="T1" fmla="*/ 5 h 6"/>
              <a:gd name="T2" fmla="*/ 4 w 19"/>
              <a:gd name="T3" fmla="*/ 6 h 6"/>
              <a:gd name="T4" fmla="*/ 7 w 19"/>
              <a:gd name="T5" fmla="*/ 3 h 6"/>
              <a:gd name="T6" fmla="*/ 6 w 19"/>
              <a:gd name="T7" fmla="*/ 5 h 6"/>
              <a:gd name="T8" fmla="*/ 13 w 19"/>
              <a:gd name="T9" fmla="*/ 4 h 6"/>
              <a:gd name="T10" fmla="*/ 13 w 19"/>
              <a:gd name="T11" fmla="*/ 5 h 6"/>
              <a:gd name="T12" fmla="*/ 15 w 19"/>
              <a:gd name="T13" fmla="*/ 2 h 6"/>
              <a:gd name="T14" fmla="*/ 15 w 19"/>
              <a:gd name="T15" fmla="*/ 5 h 6"/>
              <a:gd name="T16" fmla="*/ 15 w 19"/>
              <a:gd name="T17" fmla="*/ 5 h 6"/>
              <a:gd name="T18" fmla="*/ 19 w 19"/>
              <a:gd name="T19" fmla="*/ 4 h 6"/>
              <a:gd name="T20" fmla="*/ 19 w 19"/>
              <a:gd name="T21" fmla="*/ 3 h 6"/>
              <a:gd name="T22" fmla="*/ 19 w 19"/>
              <a:gd name="T23" fmla="*/ 1 h 6"/>
              <a:gd name="T24" fmla="*/ 16 w 19"/>
              <a:gd name="T25" fmla="*/ 2 h 6"/>
              <a:gd name="T26" fmla="*/ 16 w 19"/>
              <a:gd name="T27" fmla="*/ 1 h 6"/>
              <a:gd name="T28" fmla="*/ 15 w 19"/>
              <a:gd name="T29" fmla="*/ 2 h 6"/>
              <a:gd name="T30" fmla="*/ 15 w 19"/>
              <a:gd name="T31" fmla="*/ 1 h 6"/>
              <a:gd name="T32" fmla="*/ 13 w 19"/>
              <a:gd name="T33" fmla="*/ 2 h 6"/>
              <a:gd name="T34" fmla="*/ 14 w 19"/>
              <a:gd name="T35" fmla="*/ 2 h 6"/>
              <a:gd name="T36" fmla="*/ 13 w 19"/>
              <a:gd name="T37" fmla="*/ 3 h 6"/>
              <a:gd name="T38" fmla="*/ 12 w 19"/>
              <a:gd name="T39" fmla="*/ 2 h 6"/>
              <a:gd name="T40" fmla="*/ 12 w 19"/>
              <a:gd name="T41" fmla="*/ 2 h 6"/>
              <a:gd name="T42" fmla="*/ 8 w 19"/>
              <a:gd name="T43" fmla="*/ 1 h 6"/>
              <a:gd name="T44" fmla="*/ 8 w 19"/>
              <a:gd name="T45" fmla="*/ 2 h 6"/>
              <a:gd name="T46" fmla="*/ 9 w 19"/>
              <a:gd name="T47" fmla="*/ 1 h 6"/>
              <a:gd name="T48" fmla="*/ 9 w 19"/>
              <a:gd name="T49" fmla="*/ 4 h 6"/>
              <a:gd name="T50" fmla="*/ 7 w 19"/>
              <a:gd name="T51" fmla="*/ 2 h 6"/>
              <a:gd name="T52" fmla="*/ 4 w 19"/>
              <a:gd name="T53" fmla="*/ 2 h 6"/>
              <a:gd name="T54" fmla="*/ 4 w 19"/>
              <a:gd name="T55" fmla="*/ 2 h 6"/>
              <a:gd name="T56" fmla="*/ 2 w 19"/>
              <a:gd name="T57" fmla="*/ 3 h 6"/>
              <a:gd name="T58" fmla="*/ 2 w 19"/>
              <a:gd name="T59" fmla="*/ 3 h 6"/>
              <a:gd name="T60" fmla="*/ 2 w 19"/>
              <a:gd name="T61" fmla="*/ 4 h 6"/>
              <a:gd name="T62" fmla="*/ 1 w 19"/>
              <a:gd name="T63" fmla="*/ 3 h 6"/>
              <a:gd name="T64" fmla="*/ 0 w 19"/>
              <a:gd name="T65" fmla="*/ 5 h 6"/>
              <a:gd name="T66" fmla="*/ 2 w 19"/>
              <a:gd name="T67" fmla="*/ 4 h 6"/>
              <a:gd name="T68" fmla="*/ 1 w 19"/>
              <a:gd name="T69" fmla="*/ 5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9" h="6">
                <a:moveTo>
                  <a:pt x="1" y="5"/>
                </a:moveTo>
                <a:cubicBezTo>
                  <a:pt x="2" y="6"/>
                  <a:pt x="3" y="6"/>
                  <a:pt x="4" y="6"/>
                </a:cubicBezTo>
                <a:cubicBezTo>
                  <a:pt x="6" y="5"/>
                  <a:pt x="5" y="3"/>
                  <a:pt x="7" y="3"/>
                </a:cubicBezTo>
                <a:cubicBezTo>
                  <a:pt x="6" y="5"/>
                  <a:pt x="6" y="5"/>
                  <a:pt x="6" y="5"/>
                </a:cubicBezTo>
                <a:cubicBezTo>
                  <a:pt x="8" y="5"/>
                  <a:pt x="11" y="6"/>
                  <a:pt x="13" y="4"/>
                </a:cubicBezTo>
                <a:cubicBezTo>
                  <a:pt x="13" y="4"/>
                  <a:pt x="13" y="4"/>
                  <a:pt x="13" y="5"/>
                </a:cubicBezTo>
                <a:cubicBezTo>
                  <a:pt x="14" y="5"/>
                  <a:pt x="14" y="1"/>
                  <a:pt x="15" y="2"/>
                </a:cubicBezTo>
                <a:cubicBezTo>
                  <a:pt x="14" y="4"/>
                  <a:pt x="16" y="4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6" y="5"/>
                  <a:pt x="18" y="4"/>
                  <a:pt x="19" y="4"/>
                </a:cubicBezTo>
                <a:cubicBezTo>
                  <a:pt x="19" y="4"/>
                  <a:pt x="18" y="3"/>
                  <a:pt x="19" y="3"/>
                </a:cubicBezTo>
                <a:cubicBezTo>
                  <a:pt x="18" y="3"/>
                  <a:pt x="19" y="2"/>
                  <a:pt x="19" y="1"/>
                </a:cubicBezTo>
                <a:cubicBezTo>
                  <a:pt x="18" y="2"/>
                  <a:pt x="17" y="2"/>
                  <a:pt x="16" y="2"/>
                </a:cubicBezTo>
                <a:cubicBezTo>
                  <a:pt x="16" y="2"/>
                  <a:pt x="17" y="2"/>
                  <a:pt x="16" y="1"/>
                </a:cubicBezTo>
                <a:cubicBezTo>
                  <a:pt x="15" y="2"/>
                  <a:pt x="15" y="2"/>
                  <a:pt x="15" y="2"/>
                </a:cubicBezTo>
                <a:cubicBezTo>
                  <a:pt x="15" y="2"/>
                  <a:pt x="16" y="1"/>
                  <a:pt x="15" y="1"/>
                </a:cubicBezTo>
                <a:cubicBezTo>
                  <a:pt x="15" y="2"/>
                  <a:pt x="14" y="2"/>
                  <a:pt x="13" y="2"/>
                </a:cubicBezTo>
                <a:cubicBezTo>
                  <a:pt x="14" y="2"/>
                  <a:pt x="14" y="2"/>
                  <a:pt x="14" y="2"/>
                </a:cubicBezTo>
                <a:cubicBezTo>
                  <a:pt x="13" y="2"/>
                  <a:pt x="12" y="2"/>
                  <a:pt x="13" y="3"/>
                </a:cubicBezTo>
                <a:cubicBezTo>
                  <a:pt x="12" y="2"/>
                  <a:pt x="12" y="2"/>
                  <a:pt x="12" y="2"/>
                </a:cubicBezTo>
                <a:cubicBezTo>
                  <a:pt x="12" y="2"/>
                  <a:pt x="12" y="2"/>
                  <a:pt x="12" y="2"/>
                </a:cubicBezTo>
                <a:cubicBezTo>
                  <a:pt x="10" y="2"/>
                  <a:pt x="10" y="0"/>
                  <a:pt x="8" y="1"/>
                </a:cubicBezTo>
                <a:cubicBezTo>
                  <a:pt x="8" y="1"/>
                  <a:pt x="8" y="2"/>
                  <a:pt x="8" y="2"/>
                </a:cubicBezTo>
                <a:cubicBezTo>
                  <a:pt x="8" y="3"/>
                  <a:pt x="9" y="1"/>
                  <a:pt x="9" y="1"/>
                </a:cubicBezTo>
                <a:cubicBezTo>
                  <a:pt x="10" y="2"/>
                  <a:pt x="8" y="3"/>
                  <a:pt x="9" y="4"/>
                </a:cubicBezTo>
                <a:cubicBezTo>
                  <a:pt x="8" y="3"/>
                  <a:pt x="7" y="4"/>
                  <a:pt x="7" y="2"/>
                </a:cubicBezTo>
                <a:cubicBezTo>
                  <a:pt x="5" y="2"/>
                  <a:pt x="5" y="3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3" y="3"/>
                  <a:pt x="3" y="1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4"/>
                  <a:pt x="2" y="4"/>
                  <a:pt x="2" y="4"/>
                </a:cubicBezTo>
                <a:cubicBezTo>
                  <a:pt x="2" y="3"/>
                  <a:pt x="2" y="3"/>
                  <a:pt x="1" y="3"/>
                </a:cubicBezTo>
                <a:cubicBezTo>
                  <a:pt x="1" y="4"/>
                  <a:pt x="0" y="4"/>
                  <a:pt x="0" y="5"/>
                </a:cubicBezTo>
                <a:cubicBezTo>
                  <a:pt x="0" y="5"/>
                  <a:pt x="1" y="4"/>
                  <a:pt x="2" y="4"/>
                </a:cubicBezTo>
                <a:cubicBezTo>
                  <a:pt x="1" y="4"/>
                  <a:pt x="2" y="5"/>
                  <a:pt x="1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1" name="Freeform 833"/>
          <p:cNvSpPr/>
          <p:nvPr/>
        </p:nvSpPr>
        <p:spPr bwMode="auto">
          <a:xfrm>
            <a:off x="11142663" y="944563"/>
            <a:ext cx="0" cy="7938"/>
          </a:xfrm>
          <a:custGeom>
            <a:avLst/>
            <a:gdLst>
              <a:gd name="T0" fmla="*/ 0 h 1"/>
              <a:gd name="T1" fmla="*/ 1 h 1"/>
              <a:gd name="T2" fmla="*/ 0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">
                <a:moveTo>
                  <a:pt x="0" y="0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2" name="Freeform 834"/>
          <p:cNvSpPr/>
          <p:nvPr/>
        </p:nvSpPr>
        <p:spPr bwMode="auto">
          <a:xfrm>
            <a:off x="10914063" y="936626"/>
            <a:ext cx="114300" cy="53975"/>
          </a:xfrm>
          <a:custGeom>
            <a:avLst/>
            <a:gdLst>
              <a:gd name="T0" fmla="*/ 11 w 15"/>
              <a:gd name="T1" fmla="*/ 3 h 7"/>
              <a:gd name="T2" fmla="*/ 11 w 15"/>
              <a:gd name="T3" fmla="*/ 2 h 7"/>
              <a:gd name="T4" fmla="*/ 11 w 15"/>
              <a:gd name="T5" fmla="*/ 4 h 7"/>
              <a:gd name="T6" fmla="*/ 9 w 15"/>
              <a:gd name="T7" fmla="*/ 5 h 7"/>
              <a:gd name="T8" fmla="*/ 9 w 15"/>
              <a:gd name="T9" fmla="*/ 3 h 7"/>
              <a:gd name="T10" fmla="*/ 7 w 15"/>
              <a:gd name="T11" fmla="*/ 2 h 7"/>
              <a:gd name="T12" fmla="*/ 8 w 15"/>
              <a:gd name="T13" fmla="*/ 4 h 7"/>
              <a:gd name="T14" fmla="*/ 6 w 15"/>
              <a:gd name="T15" fmla="*/ 5 h 7"/>
              <a:gd name="T16" fmla="*/ 6 w 15"/>
              <a:gd name="T17" fmla="*/ 4 h 7"/>
              <a:gd name="T18" fmla="*/ 5 w 15"/>
              <a:gd name="T19" fmla="*/ 2 h 7"/>
              <a:gd name="T20" fmla="*/ 1 w 15"/>
              <a:gd name="T21" fmla="*/ 6 h 7"/>
              <a:gd name="T22" fmla="*/ 3 w 15"/>
              <a:gd name="T23" fmla="*/ 6 h 7"/>
              <a:gd name="T24" fmla="*/ 3 w 15"/>
              <a:gd name="T25" fmla="*/ 4 h 7"/>
              <a:gd name="T26" fmla="*/ 4 w 15"/>
              <a:gd name="T27" fmla="*/ 5 h 7"/>
              <a:gd name="T28" fmla="*/ 3 w 15"/>
              <a:gd name="T29" fmla="*/ 6 h 7"/>
              <a:gd name="T30" fmla="*/ 13 w 15"/>
              <a:gd name="T31" fmla="*/ 6 h 7"/>
              <a:gd name="T32" fmla="*/ 12 w 15"/>
              <a:gd name="T33" fmla="*/ 6 h 7"/>
              <a:gd name="T34" fmla="*/ 13 w 15"/>
              <a:gd name="T35" fmla="*/ 5 h 7"/>
              <a:gd name="T36" fmla="*/ 12 w 15"/>
              <a:gd name="T37" fmla="*/ 3 h 7"/>
              <a:gd name="T38" fmla="*/ 13 w 15"/>
              <a:gd name="T39" fmla="*/ 3 h 7"/>
              <a:gd name="T40" fmla="*/ 13 w 15"/>
              <a:gd name="T41" fmla="*/ 2 h 7"/>
              <a:gd name="T42" fmla="*/ 15 w 15"/>
              <a:gd name="T43" fmla="*/ 1 h 7"/>
              <a:gd name="T44" fmla="*/ 12 w 15"/>
              <a:gd name="T45" fmla="*/ 1 h 7"/>
              <a:gd name="T46" fmla="*/ 11 w 15"/>
              <a:gd name="T47" fmla="*/ 3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5" h="7">
                <a:moveTo>
                  <a:pt x="11" y="3"/>
                </a:moveTo>
                <a:cubicBezTo>
                  <a:pt x="10" y="3"/>
                  <a:pt x="11" y="2"/>
                  <a:pt x="11" y="2"/>
                </a:cubicBezTo>
                <a:cubicBezTo>
                  <a:pt x="10" y="3"/>
                  <a:pt x="11" y="3"/>
                  <a:pt x="11" y="4"/>
                </a:cubicBezTo>
                <a:cubicBezTo>
                  <a:pt x="10" y="4"/>
                  <a:pt x="9" y="5"/>
                  <a:pt x="9" y="5"/>
                </a:cubicBezTo>
                <a:cubicBezTo>
                  <a:pt x="9" y="4"/>
                  <a:pt x="9" y="3"/>
                  <a:pt x="9" y="3"/>
                </a:cubicBezTo>
                <a:cubicBezTo>
                  <a:pt x="9" y="3"/>
                  <a:pt x="8" y="2"/>
                  <a:pt x="7" y="2"/>
                </a:cubicBezTo>
                <a:cubicBezTo>
                  <a:pt x="9" y="3"/>
                  <a:pt x="6" y="3"/>
                  <a:pt x="8" y="4"/>
                </a:cubicBezTo>
                <a:cubicBezTo>
                  <a:pt x="7" y="5"/>
                  <a:pt x="6" y="5"/>
                  <a:pt x="6" y="5"/>
                </a:cubicBezTo>
                <a:cubicBezTo>
                  <a:pt x="6" y="4"/>
                  <a:pt x="6" y="4"/>
                  <a:pt x="6" y="4"/>
                </a:cubicBezTo>
                <a:cubicBezTo>
                  <a:pt x="7" y="3"/>
                  <a:pt x="6" y="3"/>
                  <a:pt x="5" y="2"/>
                </a:cubicBezTo>
                <a:cubicBezTo>
                  <a:pt x="4" y="4"/>
                  <a:pt x="0" y="4"/>
                  <a:pt x="1" y="6"/>
                </a:cubicBezTo>
                <a:cubicBezTo>
                  <a:pt x="2" y="7"/>
                  <a:pt x="2" y="6"/>
                  <a:pt x="3" y="6"/>
                </a:cubicBezTo>
                <a:cubicBezTo>
                  <a:pt x="1" y="6"/>
                  <a:pt x="3" y="5"/>
                  <a:pt x="3" y="4"/>
                </a:cubicBezTo>
                <a:cubicBezTo>
                  <a:pt x="3" y="5"/>
                  <a:pt x="4" y="4"/>
                  <a:pt x="4" y="5"/>
                </a:cubicBezTo>
                <a:cubicBezTo>
                  <a:pt x="3" y="6"/>
                  <a:pt x="3" y="6"/>
                  <a:pt x="3" y="6"/>
                </a:cubicBezTo>
                <a:cubicBezTo>
                  <a:pt x="6" y="6"/>
                  <a:pt x="10" y="6"/>
                  <a:pt x="13" y="6"/>
                </a:cubicBezTo>
                <a:cubicBezTo>
                  <a:pt x="12" y="6"/>
                  <a:pt x="12" y="6"/>
                  <a:pt x="12" y="6"/>
                </a:cubicBezTo>
                <a:cubicBezTo>
                  <a:pt x="12" y="5"/>
                  <a:pt x="13" y="5"/>
                  <a:pt x="13" y="5"/>
                </a:cubicBezTo>
                <a:cubicBezTo>
                  <a:pt x="12" y="3"/>
                  <a:pt x="12" y="3"/>
                  <a:pt x="12" y="3"/>
                </a:cubicBezTo>
                <a:cubicBezTo>
                  <a:pt x="13" y="3"/>
                  <a:pt x="13" y="3"/>
                  <a:pt x="13" y="3"/>
                </a:cubicBezTo>
                <a:cubicBezTo>
                  <a:pt x="14" y="3"/>
                  <a:pt x="13" y="2"/>
                  <a:pt x="13" y="2"/>
                </a:cubicBezTo>
                <a:cubicBezTo>
                  <a:pt x="14" y="1"/>
                  <a:pt x="14" y="2"/>
                  <a:pt x="15" y="1"/>
                </a:cubicBezTo>
                <a:cubicBezTo>
                  <a:pt x="13" y="0"/>
                  <a:pt x="14" y="2"/>
                  <a:pt x="12" y="1"/>
                </a:cubicBezTo>
                <a:lnTo>
                  <a:pt x="11" y="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3" name="Rectangle 835"/>
          <p:cNvSpPr>
            <a:spLocks noChangeArrowheads="1"/>
          </p:cNvSpPr>
          <p:nvPr/>
        </p:nvSpPr>
        <p:spPr bwMode="auto">
          <a:xfrm>
            <a:off x="11028363" y="952501"/>
            <a:ext cx="1588" cy="79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4" name="Freeform 836"/>
          <p:cNvSpPr/>
          <p:nvPr/>
        </p:nvSpPr>
        <p:spPr bwMode="auto">
          <a:xfrm>
            <a:off x="11020426" y="974726"/>
            <a:ext cx="0" cy="7938"/>
          </a:xfrm>
          <a:custGeom>
            <a:avLst/>
            <a:gdLst>
              <a:gd name="T0" fmla="*/ 1 h 1"/>
              <a:gd name="T1" fmla="*/ 0 h 1"/>
              <a:gd name="T2" fmla="*/ 1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">
                <a:moveTo>
                  <a:pt x="0" y="1"/>
                </a:moveTo>
                <a:cubicBezTo>
                  <a:pt x="0" y="1"/>
                  <a:pt x="0" y="0"/>
                  <a:pt x="0" y="0"/>
                </a:cubicBezTo>
                <a:cubicBezTo>
                  <a:pt x="0" y="0"/>
                  <a:pt x="0" y="0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5" name="Freeform 837"/>
          <p:cNvSpPr/>
          <p:nvPr/>
        </p:nvSpPr>
        <p:spPr bwMode="auto">
          <a:xfrm>
            <a:off x="10936288" y="952501"/>
            <a:ext cx="7938" cy="7938"/>
          </a:xfrm>
          <a:custGeom>
            <a:avLst/>
            <a:gdLst>
              <a:gd name="T0" fmla="*/ 1 w 1"/>
              <a:gd name="T1" fmla="*/ 0 h 1"/>
              <a:gd name="T2" fmla="*/ 0 w 1"/>
              <a:gd name="T3" fmla="*/ 1 h 1"/>
              <a:gd name="T4" fmla="*/ 1 w 1"/>
              <a:gd name="T5" fmla="*/ 1 h 1"/>
              <a:gd name="T6" fmla="*/ 1 w 1"/>
              <a:gd name="T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" h="1">
                <a:moveTo>
                  <a:pt x="1" y="0"/>
                </a:moveTo>
                <a:cubicBezTo>
                  <a:pt x="0" y="1"/>
                  <a:pt x="0" y="1"/>
                  <a:pt x="0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0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6" name="Freeform 838"/>
          <p:cNvSpPr/>
          <p:nvPr/>
        </p:nvSpPr>
        <p:spPr bwMode="auto">
          <a:xfrm>
            <a:off x="10898188" y="960438"/>
            <a:ext cx="30163" cy="30163"/>
          </a:xfrm>
          <a:custGeom>
            <a:avLst/>
            <a:gdLst>
              <a:gd name="T0" fmla="*/ 1 w 4"/>
              <a:gd name="T1" fmla="*/ 4 h 4"/>
              <a:gd name="T2" fmla="*/ 3 w 4"/>
              <a:gd name="T3" fmla="*/ 4 h 4"/>
              <a:gd name="T4" fmla="*/ 3 w 4"/>
              <a:gd name="T5" fmla="*/ 1 h 4"/>
              <a:gd name="T6" fmla="*/ 1 w 4"/>
              <a:gd name="T7" fmla="*/ 3 h 4"/>
              <a:gd name="T8" fmla="*/ 0 w 4"/>
              <a:gd name="T9" fmla="*/ 3 h 4"/>
              <a:gd name="T10" fmla="*/ 1 w 4"/>
              <a:gd name="T11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" h="4">
                <a:moveTo>
                  <a:pt x="1" y="4"/>
                </a:moveTo>
                <a:cubicBezTo>
                  <a:pt x="1" y="4"/>
                  <a:pt x="2" y="3"/>
                  <a:pt x="3" y="4"/>
                </a:cubicBezTo>
                <a:cubicBezTo>
                  <a:pt x="4" y="3"/>
                  <a:pt x="2" y="2"/>
                  <a:pt x="3" y="1"/>
                </a:cubicBezTo>
                <a:cubicBezTo>
                  <a:pt x="2" y="0"/>
                  <a:pt x="2" y="2"/>
                  <a:pt x="1" y="3"/>
                </a:cubicBezTo>
                <a:cubicBezTo>
                  <a:pt x="1" y="2"/>
                  <a:pt x="0" y="3"/>
                  <a:pt x="0" y="3"/>
                </a:cubicBezTo>
                <a:cubicBezTo>
                  <a:pt x="0" y="3"/>
                  <a:pt x="0" y="3"/>
                  <a:pt x="1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7" name="Freeform 839"/>
          <p:cNvSpPr/>
          <p:nvPr/>
        </p:nvSpPr>
        <p:spPr bwMode="auto">
          <a:xfrm>
            <a:off x="10821988" y="960438"/>
            <a:ext cx="76200" cy="274638"/>
          </a:xfrm>
          <a:custGeom>
            <a:avLst/>
            <a:gdLst>
              <a:gd name="T0" fmla="*/ 6 w 10"/>
              <a:gd name="T1" fmla="*/ 6 h 36"/>
              <a:gd name="T2" fmla="*/ 6 w 10"/>
              <a:gd name="T3" fmla="*/ 8 h 36"/>
              <a:gd name="T4" fmla="*/ 6 w 10"/>
              <a:gd name="T5" fmla="*/ 7 h 36"/>
              <a:gd name="T6" fmla="*/ 5 w 10"/>
              <a:gd name="T7" fmla="*/ 8 h 36"/>
              <a:gd name="T8" fmla="*/ 5 w 10"/>
              <a:gd name="T9" fmla="*/ 8 h 36"/>
              <a:gd name="T10" fmla="*/ 5 w 10"/>
              <a:gd name="T11" fmla="*/ 11 h 36"/>
              <a:gd name="T12" fmla="*/ 6 w 10"/>
              <a:gd name="T13" fmla="*/ 12 h 36"/>
              <a:gd name="T14" fmla="*/ 4 w 10"/>
              <a:gd name="T15" fmla="*/ 14 h 36"/>
              <a:gd name="T16" fmla="*/ 7 w 10"/>
              <a:gd name="T17" fmla="*/ 14 h 36"/>
              <a:gd name="T18" fmla="*/ 5 w 10"/>
              <a:gd name="T19" fmla="*/ 18 h 36"/>
              <a:gd name="T20" fmla="*/ 5 w 10"/>
              <a:gd name="T21" fmla="*/ 17 h 36"/>
              <a:gd name="T22" fmla="*/ 4 w 10"/>
              <a:gd name="T23" fmla="*/ 19 h 36"/>
              <a:gd name="T24" fmla="*/ 3 w 10"/>
              <a:gd name="T25" fmla="*/ 18 h 36"/>
              <a:gd name="T26" fmla="*/ 3 w 10"/>
              <a:gd name="T27" fmla="*/ 21 h 36"/>
              <a:gd name="T28" fmla="*/ 2 w 10"/>
              <a:gd name="T29" fmla="*/ 21 h 36"/>
              <a:gd name="T30" fmla="*/ 2 w 10"/>
              <a:gd name="T31" fmla="*/ 27 h 36"/>
              <a:gd name="T32" fmla="*/ 1 w 10"/>
              <a:gd name="T33" fmla="*/ 28 h 36"/>
              <a:gd name="T34" fmla="*/ 4 w 10"/>
              <a:gd name="T35" fmla="*/ 27 h 36"/>
              <a:gd name="T36" fmla="*/ 3 w 10"/>
              <a:gd name="T37" fmla="*/ 30 h 36"/>
              <a:gd name="T38" fmla="*/ 1 w 10"/>
              <a:gd name="T39" fmla="*/ 29 h 36"/>
              <a:gd name="T40" fmla="*/ 2 w 10"/>
              <a:gd name="T41" fmla="*/ 30 h 36"/>
              <a:gd name="T42" fmla="*/ 0 w 10"/>
              <a:gd name="T43" fmla="*/ 31 h 36"/>
              <a:gd name="T44" fmla="*/ 2 w 10"/>
              <a:gd name="T45" fmla="*/ 34 h 36"/>
              <a:gd name="T46" fmla="*/ 1 w 10"/>
              <a:gd name="T47" fmla="*/ 35 h 36"/>
              <a:gd name="T48" fmla="*/ 4 w 10"/>
              <a:gd name="T49" fmla="*/ 35 h 36"/>
              <a:gd name="T50" fmla="*/ 5 w 10"/>
              <a:gd name="T51" fmla="*/ 26 h 36"/>
              <a:gd name="T52" fmla="*/ 4 w 10"/>
              <a:gd name="T53" fmla="*/ 24 h 36"/>
              <a:gd name="T54" fmla="*/ 6 w 10"/>
              <a:gd name="T55" fmla="*/ 24 h 36"/>
              <a:gd name="T56" fmla="*/ 4 w 10"/>
              <a:gd name="T57" fmla="*/ 24 h 36"/>
              <a:gd name="T58" fmla="*/ 6 w 10"/>
              <a:gd name="T59" fmla="*/ 23 h 36"/>
              <a:gd name="T60" fmla="*/ 5 w 10"/>
              <a:gd name="T61" fmla="*/ 22 h 36"/>
              <a:gd name="T62" fmla="*/ 6 w 10"/>
              <a:gd name="T63" fmla="*/ 21 h 36"/>
              <a:gd name="T64" fmla="*/ 8 w 10"/>
              <a:gd name="T65" fmla="*/ 9 h 36"/>
              <a:gd name="T66" fmla="*/ 7 w 10"/>
              <a:gd name="T67" fmla="*/ 9 h 36"/>
              <a:gd name="T68" fmla="*/ 7 w 10"/>
              <a:gd name="T69" fmla="*/ 6 h 36"/>
              <a:gd name="T70" fmla="*/ 8 w 10"/>
              <a:gd name="T71" fmla="*/ 4 h 36"/>
              <a:gd name="T72" fmla="*/ 7 w 10"/>
              <a:gd name="T73" fmla="*/ 2 h 36"/>
              <a:gd name="T74" fmla="*/ 9 w 10"/>
              <a:gd name="T75" fmla="*/ 4 h 36"/>
              <a:gd name="T76" fmla="*/ 9 w 10"/>
              <a:gd name="T77" fmla="*/ 3 h 36"/>
              <a:gd name="T78" fmla="*/ 9 w 10"/>
              <a:gd name="T79" fmla="*/ 3 h 36"/>
              <a:gd name="T80" fmla="*/ 9 w 10"/>
              <a:gd name="T81" fmla="*/ 2 h 36"/>
              <a:gd name="T82" fmla="*/ 10 w 10"/>
              <a:gd name="T83" fmla="*/ 3 h 36"/>
              <a:gd name="T84" fmla="*/ 7 w 10"/>
              <a:gd name="T85" fmla="*/ 0 h 36"/>
              <a:gd name="T86" fmla="*/ 7 w 10"/>
              <a:gd name="T87" fmla="*/ 0 h 36"/>
              <a:gd name="T88" fmla="*/ 6 w 10"/>
              <a:gd name="T89" fmla="*/ 3 h 36"/>
              <a:gd name="T90" fmla="*/ 5 w 10"/>
              <a:gd name="T91" fmla="*/ 4 h 36"/>
              <a:gd name="T92" fmla="*/ 4 w 10"/>
              <a:gd name="T93" fmla="*/ 6 h 36"/>
              <a:gd name="T94" fmla="*/ 6 w 10"/>
              <a:gd name="T95" fmla="*/ 6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0" h="36">
                <a:moveTo>
                  <a:pt x="6" y="6"/>
                </a:moveTo>
                <a:cubicBezTo>
                  <a:pt x="6" y="6"/>
                  <a:pt x="7" y="7"/>
                  <a:pt x="6" y="8"/>
                </a:cubicBezTo>
                <a:cubicBezTo>
                  <a:pt x="5" y="8"/>
                  <a:pt x="5" y="7"/>
                  <a:pt x="6" y="7"/>
                </a:cubicBezTo>
                <a:cubicBezTo>
                  <a:pt x="4" y="7"/>
                  <a:pt x="6" y="8"/>
                  <a:pt x="5" y="8"/>
                </a:cubicBezTo>
                <a:cubicBezTo>
                  <a:pt x="5" y="8"/>
                  <a:pt x="5" y="8"/>
                  <a:pt x="5" y="8"/>
                </a:cubicBezTo>
                <a:cubicBezTo>
                  <a:pt x="5" y="10"/>
                  <a:pt x="6" y="9"/>
                  <a:pt x="5" y="11"/>
                </a:cubicBezTo>
                <a:cubicBezTo>
                  <a:pt x="5" y="12"/>
                  <a:pt x="5" y="12"/>
                  <a:pt x="6" y="12"/>
                </a:cubicBezTo>
                <a:cubicBezTo>
                  <a:pt x="5" y="13"/>
                  <a:pt x="5" y="13"/>
                  <a:pt x="4" y="14"/>
                </a:cubicBezTo>
                <a:cubicBezTo>
                  <a:pt x="4" y="14"/>
                  <a:pt x="5" y="14"/>
                  <a:pt x="7" y="14"/>
                </a:cubicBezTo>
                <a:cubicBezTo>
                  <a:pt x="5" y="16"/>
                  <a:pt x="6" y="16"/>
                  <a:pt x="5" y="18"/>
                </a:cubicBezTo>
                <a:cubicBezTo>
                  <a:pt x="5" y="17"/>
                  <a:pt x="5" y="17"/>
                  <a:pt x="5" y="17"/>
                </a:cubicBezTo>
                <a:cubicBezTo>
                  <a:pt x="3" y="17"/>
                  <a:pt x="5" y="18"/>
                  <a:pt x="4" y="19"/>
                </a:cubicBezTo>
                <a:cubicBezTo>
                  <a:pt x="3" y="18"/>
                  <a:pt x="3" y="18"/>
                  <a:pt x="3" y="18"/>
                </a:cubicBezTo>
                <a:cubicBezTo>
                  <a:pt x="3" y="19"/>
                  <a:pt x="4" y="21"/>
                  <a:pt x="3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3" y="23"/>
                  <a:pt x="2" y="25"/>
                  <a:pt x="2" y="27"/>
                </a:cubicBezTo>
                <a:cubicBezTo>
                  <a:pt x="1" y="28"/>
                  <a:pt x="1" y="28"/>
                  <a:pt x="1" y="28"/>
                </a:cubicBezTo>
                <a:cubicBezTo>
                  <a:pt x="2" y="30"/>
                  <a:pt x="2" y="25"/>
                  <a:pt x="4" y="27"/>
                </a:cubicBezTo>
                <a:cubicBezTo>
                  <a:pt x="1" y="27"/>
                  <a:pt x="4" y="29"/>
                  <a:pt x="3" y="30"/>
                </a:cubicBezTo>
                <a:cubicBezTo>
                  <a:pt x="2" y="30"/>
                  <a:pt x="3" y="28"/>
                  <a:pt x="1" y="29"/>
                </a:cubicBezTo>
                <a:cubicBezTo>
                  <a:pt x="3" y="29"/>
                  <a:pt x="2" y="30"/>
                  <a:pt x="2" y="30"/>
                </a:cubicBezTo>
                <a:cubicBezTo>
                  <a:pt x="1" y="30"/>
                  <a:pt x="1" y="32"/>
                  <a:pt x="0" y="31"/>
                </a:cubicBezTo>
                <a:cubicBezTo>
                  <a:pt x="2" y="34"/>
                  <a:pt x="2" y="34"/>
                  <a:pt x="2" y="34"/>
                </a:cubicBezTo>
                <a:cubicBezTo>
                  <a:pt x="1" y="34"/>
                  <a:pt x="1" y="35"/>
                  <a:pt x="1" y="35"/>
                </a:cubicBezTo>
                <a:cubicBezTo>
                  <a:pt x="2" y="34"/>
                  <a:pt x="3" y="36"/>
                  <a:pt x="4" y="35"/>
                </a:cubicBezTo>
                <a:cubicBezTo>
                  <a:pt x="4" y="32"/>
                  <a:pt x="4" y="29"/>
                  <a:pt x="5" y="26"/>
                </a:cubicBezTo>
                <a:cubicBezTo>
                  <a:pt x="3" y="26"/>
                  <a:pt x="5" y="25"/>
                  <a:pt x="4" y="24"/>
                </a:cubicBezTo>
                <a:cubicBezTo>
                  <a:pt x="5" y="24"/>
                  <a:pt x="5" y="24"/>
                  <a:pt x="6" y="24"/>
                </a:cubicBezTo>
                <a:cubicBezTo>
                  <a:pt x="6" y="22"/>
                  <a:pt x="5" y="24"/>
                  <a:pt x="4" y="24"/>
                </a:cubicBezTo>
                <a:cubicBezTo>
                  <a:pt x="4" y="23"/>
                  <a:pt x="5" y="23"/>
                  <a:pt x="6" y="23"/>
                </a:cubicBezTo>
                <a:cubicBezTo>
                  <a:pt x="6" y="22"/>
                  <a:pt x="5" y="23"/>
                  <a:pt x="5" y="22"/>
                </a:cubicBezTo>
                <a:cubicBezTo>
                  <a:pt x="6" y="21"/>
                  <a:pt x="6" y="21"/>
                  <a:pt x="6" y="21"/>
                </a:cubicBezTo>
                <a:cubicBezTo>
                  <a:pt x="7" y="18"/>
                  <a:pt x="6" y="13"/>
                  <a:pt x="8" y="9"/>
                </a:cubicBezTo>
                <a:cubicBezTo>
                  <a:pt x="7" y="9"/>
                  <a:pt x="7" y="9"/>
                  <a:pt x="7" y="9"/>
                </a:cubicBezTo>
                <a:cubicBezTo>
                  <a:pt x="7" y="8"/>
                  <a:pt x="7" y="7"/>
                  <a:pt x="7" y="6"/>
                </a:cubicBezTo>
                <a:cubicBezTo>
                  <a:pt x="6" y="5"/>
                  <a:pt x="7" y="4"/>
                  <a:pt x="8" y="4"/>
                </a:cubicBezTo>
                <a:cubicBezTo>
                  <a:pt x="8" y="4"/>
                  <a:pt x="7" y="2"/>
                  <a:pt x="7" y="2"/>
                </a:cubicBezTo>
                <a:cubicBezTo>
                  <a:pt x="8" y="3"/>
                  <a:pt x="9" y="3"/>
                  <a:pt x="9" y="4"/>
                </a:cubicBez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8" y="2"/>
                  <a:pt x="8" y="2"/>
                  <a:pt x="9" y="2"/>
                </a:cubicBezTo>
                <a:cubicBezTo>
                  <a:pt x="9" y="2"/>
                  <a:pt x="9" y="2"/>
                  <a:pt x="10" y="3"/>
                </a:cubicBezTo>
                <a:cubicBezTo>
                  <a:pt x="10" y="2"/>
                  <a:pt x="9" y="1"/>
                  <a:pt x="7" y="0"/>
                </a:cubicBezTo>
                <a:cubicBezTo>
                  <a:pt x="7" y="0"/>
                  <a:pt x="7" y="1"/>
                  <a:pt x="7" y="0"/>
                </a:cubicBezTo>
                <a:cubicBezTo>
                  <a:pt x="7" y="3"/>
                  <a:pt x="7" y="3"/>
                  <a:pt x="6" y="3"/>
                </a:cubicBezTo>
                <a:cubicBezTo>
                  <a:pt x="6" y="3"/>
                  <a:pt x="5" y="4"/>
                  <a:pt x="5" y="4"/>
                </a:cubicBezTo>
                <a:cubicBezTo>
                  <a:pt x="5" y="4"/>
                  <a:pt x="4" y="5"/>
                  <a:pt x="4" y="6"/>
                </a:cubicBezTo>
                <a:cubicBezTo>
                  <a:pt x="5" y="7"/>
                  <a:pt x="6" y="6"/>
                  <a:pt x="6" y="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8" name="Freeform 840"/>
          <p:cNvSpPr/>
          <p:nvPr/>
        </p:nvSpPr>
        <p:spPr bwMode="auto">
          <a:xfrm>
            <a:off x="10891838" y="990601"/>
            <a:ext cx="6350" cy="7938"/>
          </a:xfrm>
          <a:custGeom>
            <a:avLst/>
            <a:gdLst>
              <a:gd name="T0" fmla="*/ 1 w 1"/>
              <a:gd name="T1" fmla="*/ 1 h 1"/>
              <a:gd name="T2" fmla="*/ 0 w 1"/>
              <a:gd name="T3" fmla="*/ 0 h 1"/>
              <a:gd name="T4" fmla="*/ 1 w 1"/>
              <a:gd name="T5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">
                <a:moveTo>
                  <a:pt x="1" y="1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9" name="Freeform 841"/>
          <p:cNvSpPr/>
          <p:nvPr/>
        </p:nvSpPr>
        <p:spPr bwMode="auto">
          <a:xfrm>
            <a:off x="10829926" y="1227138"/>
            <a:ext cx="7938" cy="7938"/>
          </a:xfrm>
          <a:custGeom>
            <a:avLst/>
            <a:gdLst>
              <a:gd name="T0" fmla="*/ 0 w 1"/>
              <a:gd name="T1" fmla="*/ 0 h 1"/>
              <a:gd name="T2" fmla="*/ 0 w 1"/>
              <a:gd name="T3" fmla="*/ 1 h 1"/>
              <a:gd name="T4" fmla="*/ 0 w 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">
                <a:moveTo>
                  <a:pt x="0" y="0"/>
                </a:moveTo>
                <a:cubicBezTo>
                  <a:pt x="0" y="0"/>
                  <a:pt x="0" y="1"/>
                  <a:pt x="0" y="1"/>
                </a:cubicBezTo>
                <a:cubicBezTo>
                  <a:pt x="1" y="1"/>
                  <a:pt x="0" y="1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0" name="Freeform 842"/>
          <p:cNvSpPr/>
          <p:nvPr/>
        </p:nvSpPr>
        <p:spPr bwMode="auto">
          <a:xfrm>
            <a:off x="10898188" y="98266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1" name="Freeform 843"/>
          <p:cNvSpPr/>
          <p:nvPr/>
        </p:nvSpPr>
        <p:spPr bwMode="auto">
          <a:xfrm>
            <a:off x="10883901" y="960438"/>
            <a:ext cx="7938" cy="0"/>
          </a:xfrm>
          <a:custGeom>
            <a:avLst/>
            <a:gdLst>
              <a:gd name="T0" fmla="*/ 1 w 1"/>
              <a:gd name="T1" fmla="*/ 0 w 1"/>
              <a:gd name="T2" fmla="*/ 1 w 1"/>
              <a:gd name="T3" fmla="*/ 1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1">
                <a:moveTo>
                  <a:pt x="1" y="0"/>
                </a:moveTo>
                <a:cubicBezTo>
                  <a:pt x="0" y="0"/>
                  <a:pt x="0" y="0"/>
                  <a:pt x="0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2" name="Freeform 844"/>
          <p:cNvSpPr/>
          <p:nvPr/>
        </p:nvSpPr>
        <p:spPr bwMode="auto">
          <a:xfrm>
            <a:off x="10815638" y="1273176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3" name="Freeform 845"/>
          <p:cNvSpPr/>
          <p:nvPr/>
        </p:nvSpPr>
        <p:spPr bwMode="auto">
          <a:xfrm>
            <a:off x="10791826" y="1379538"/>
            <a:ext cx="0" cy="7938"/>
          </a:xfrm>
          <a:custGeom>
            <a:avLst/>
            <a:gdLst>
              <a:gd name="T0" fmla="*/ 1 h 1"/>
              <a:gd name="T1" fmla="*/ 0 h 1"/>
              <a:gd name="T2" fmla="*/ 1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">
                <a:moveTo>
                  <a:pt x="0" y="1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1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4" name="Freeform 846"/>
          <p:cNvSpPr/>
          <p:nvPr/>
        </p:nvSpPr>
        <p:spPr bwMode="auto">
          <a:xfrm>
            <a:off x="10745788" y="1235076"/>
            <a:ext cx="100013" cy="511175"/>
          </a:xfrm>
          <a:custGeom>
            <a:avLst/>
            <a:gdLst>
              <a:gd name="T0" fmla="*/ 1 w 13"/>
              <a:gd name="T1" fmla="*/ 61 h 67"/>
              <a:gd name="T2" fmla="*/ 1 w 13"/>
              <a:gd name="T3" fmla="*/ 63 h 67"/>
              <a:gd name="T4" fmla="*/ 1 w 13"/>
              <a:gd name="T5" fmla="*/ 65 h 67"/>
              <a:gd name="T6" fmla="*/ 2 w 13"/>
              <a:gd name="T7" fmla="*/ 58 h 67"/>
              <a:gd name="T8" fmla="*/ 2 w 13"/>
              <a:gd name="T9" fmla="*/ 53 h 67"/>
              <a:gd name="T10" fmla="*/ 4 w 13"/>
              <a:gd name="T11" fmla="*/ 49 h 67"/>
              <a:gd name="T12" fmla="*/ 4 w 13"/>
              <a:gd name="T13" fmla="*/ 45 h 67"/>
              <a:gd name="T14" fmla="*/ 4 w 13"/>
              <a:gd name="T15" fmla="*/ 40 h 67"/>
              <a:gd name="T16" fmla="*/ 6 w 13"/>
              <a:gd name="T17" fmla="*/ 39 h 67"/>
              <a:gd name="T18" fmla="*/ 5 w 13"/>
              <a:gd name="T19" fmla="*/ 35 h 67"/>
              <a:gd name="T20" fmla="*/ 6 w 13"/>
              <a:gd name="T21" fmla="*/ 32 h 67"/>
              <a:gd name="T22" fmla="*/ 4 w 13"/>
              <a:gd name="T23" fmla="*/ 28 h 67"/>
              <a:gd name="T24" fmla="*/ 7 w 13"/>
              <a:gd name="T25" fmla="*/ 32 h 67"/>
              <a:gd name="T26" fmla="*/ 8 w 13"/>
              <a:gd name="T27" fmla="*/ 27 h 67"/>
              <a:gd name="T28" fmla="*/ 9 w 13"/>
              <a:gd name="T29" fmla="*/ 23 h 67"/>
              <a:gd name="T30" fmla="*/ 8 w 13"/>
              <a:gd name="T31" fmla="*/ 18 h 67"/>
              <a:gd name="T32" fmla="*/ 7 w 13"/>
              <a:gd name="T33" fmla="*/ 12 h 67"/>
              <a:gd name="T34" fmla="*/ 10 w 13"/>
              <a:gd name="T35" fmla="*/ 15 h 67"/>
              <a:gd name="T36" fmla="*/ 11 w 13"/>
              <a:gd name="T37" fmla="*/ 12 h 67"/>
              <a:gd name="T38" fmla="*/ 11 w 13"/>
              <a:gd name="T39" fmla="*/ 9 h 67"/>
              <a:gd name="T40" fmla="*/ 9 w 13"/>
              <a:gd name="T41" fmla="*/ 1 h 67"/>
              <a:gd name="T42" fmla="*/ 9 w 13"/>
              <a:gd name="T43" fmla="*/ 5 h 67"/>
              <a:gd name="T44" fmla="*/ 11 w 13"/>
              <a:gd name="T45" fmla="*/ 7 h 67"/>
              <a:gd name="T46" fmla="*/ 9 w 13"/>
              <a:gd name="T47" fmla="*/ 7 h 67"/>
              <a:gd name="T48" fmla="*/ 7 w 13"/>
              <a:gd name="T49" fmla="*/ 11 h 67"/>
              <a:gd name="T50" fmla="*/ 8 w 13"/>
              <a:gd name="T51" fmla="*/ 11 h 67"/>
              <a:gd name="T52" fmla="*/ 8 w 13"/>
              <a:gd name="T53" fmla="*/ 15 h 67"/>
              <a:gd name="T54" fmla="*/ 7 w 13"/>
              <a:gd name="T55" fmla="*/ 19 h 67"/>
              <a:gd name="T56" fmla="*/ 6 w 13"/>
              <a:gd name="T57" fmla="*/ 20 h 67"/>
              <a:gd name="T58" fmla="*/ 5 w 13"/>
              <a:gd name="T59" fmla="*/ 20 h 67"/>
              <a:gd name="T60" fmla="*/ 5 w 13"/>
              <a:gd name="T61" fmla="*/ 20 h 67"/>
              <a:gd name="T62" fmla="*/ 7 w 13"/>
              <a:gd name="T63" fmla="*/ 26 h 67"/>
              <a:gd name="T64" fmla="*/ 5 w 13"/>
              <a:gd name="T65" fmla="*/ 29 h 67"/>
              <a:gd name="T66" fmla="*/ 4 w 13"/>
              <a:gd name="T67" fmla="*/ 31 h 67"/>
              <a:gd name="T68" fmla="*/ 3 w 13"/>
              <a:gd name="T69" fmla="*/ 32 h 67"/>
              <a:gd name="T70" fmla="*/ 2 w 13"/>
              <a:gd name="T71" fmla="*/ 35 h 67"/>
              <a:gd name="T72" fmla="*/ 4 w 13"/>
              <a:gd name="T73" fmla="*/ 41 h 67"/>
              <a:gd name="T74" fmla="*/ 3 w 13"/>
              <a:gd name="T75" fmla="*/ 42 h 67"/>
              <a:gd name="T76" fmla="*/ 2 w 13"/>
              <a:gd name="T77" fmla="*/ 45 h 67"/>
              <a:gd name="T78" fmla="*/ 1 w 13"/>
              <a:gd name="T79" fmla="*/ 48 h 67"/>
              <a:gd name="T80" fmla="*/ 3 w 13"/>
              <a:gd name="T81" fmla="*/ 47 h 67"/>
              <a:gd name="T82" fmla="*/ 3 w 13"/>
              <a:gd name="T83" fmla="*/ 52 h 67"/>
              <a:gd name="T84" fmla="*/ 1 w 13"/>
              <a:gd name="T85" fmla="*/ 52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3" h="67">
                <a:moveTo>
                  <a:pt x="0" y="54"/>
                </a:moveTo>
                <a:cubicBezTo>
                  <a:pt x="0" y="55"/>
                  <a:pt x="0" y="57"/>
                  <a:pt x="1" y="61"/>
                </a:cubicBezTo>
                <a:cubicBezTo>
                  <a:pt x="1" y="59"/>
                  <a:pt x="1" y="59"/>
                  <a:pt x="1" y="59"/>
                </a:cubicBezTo>
                <a:cubicBezTo>
                  <a:pt x="1" y="60"/>
                  <a:pt x="1" y="61"/>
                  <a:pt x="1" y="63"/>
                </a:cubicBezTo>
                <a:cubicBezTo>
                  <a:pt x="1" y="64"/>
                  <a:pt x="1" y="66"/>
                  <a:pt x="1" y="67"/>
                </a:cubicBezTo>
                <a:cubicBezTo>
                  <a:pt x="1" y="65"/>
                  <a:pt x="1" y="65"/>
                  <a:pt x="1" y="65"/>
                </a:cubicBezTo>
                <a:cubicBezTo>
                  <a:pt x="1" y="61"/>
                  <a:pt x="2" y="67"/>
                  <a:pt x="2" y="66"/>
                </a:cubicBezTo>
                <a:cubicBezTo>
                  <a:pt x="3" y="63"/>
                  <a:pt x="1" y="58"/>
                  <a:pt x="2" y="58"/>
                </a:cubicBezTo>
                <a:cubicBezTo>
                  <a:pt x="2" y="57"/>
                  <a:pt x="2" y="58"/>
                  <a:pt x="3" y="59"/>
                </a:cubicBezTo>
                <a:cubicBezTo>
                  <a:pt x="3" y="58"/>
                  <a:pt x="2" y="54"/>
                  <a:pt x="2" y="53"/>
                </a:cubicBezTo>
                <a:cubicBezTo>
                  <a:pt x="4" y="57"/>
                  <a:pt x="4" y="55"/>
                  <a:pt x="3" y="53"/>
                </a:cubicBezTo>
                <a:cubicBezTo>
                  <a:pt x="3" y="51"/>
                  <a:pt x="3" y="50"/>
                  <a:pt x="4" y="49"/>
                </a:cubicBezTo>
                <a:cubicBezTo>
                  <a:pt x="4" y="49"/>
                  <a:pt x="5" y="48"/>
                  <a:pt x="5" y="47"/>
                </a:cubicBezTo>
                <a:cubicBezTo>
                  <a:pt x="5" y="46"/>
                  <a:pt x="5" y="46"/>
                  <a:pt x="4" y="45"/>
                </a:cubicBezTo>
                <a:cubicBezTo>
                  <a:pt x="5" y="46"/>
                  <a:pt x="5" y="44"/>
                  <a:pt x="6" y="44"/>
                </a:cubicBezTo>
                <a:cubicBezTo>
                  <a:pt x="3" y="44"/>
                  <a:pt x="8" y="41"/>
                  <a:pt x="4" y="40"/>
                </a:cubicBezTo>
                <a:cubicBezTo>
                  <a:pt x="6" y="39"/>
                  <a:pt x="4" y="40"/>
                  <a:pt x="5" y="38"/>
                </a:cubicBezTo>
                <a:cubicBezTo>
                  <a:pt x="6" y="38"/>
                  <a:pt x="6" y="39"/>
                  <a:pt x="6" y="39"/>
                </a:cubicBezTo>
                <a:cubicBezTo>
                  <a:pt x="7" y="38"/>
                  <a:pt x="5" y="37"/>
                  <a:pt x="6" y="37"/>
                </a:cubicBezTo>
                <a:cubicBezTo>
                  <a:pt x="7" y="35"/>
                  <a:pt x="5" y="37"/>
                  <a:pt x="5" y="35"/>
                </a:cubicBezTo>
                <a:cubicBezTo>
                  <a:pt x="5" y="34"/>
                  <a:pt x="6" y="34"/>
                  <a:pt x="7" y="34"/>
                </a:cubicBezTo>
                <a:cubicBezTo>
                  <a:pt x="6" y="33"/>
                  <a:pt x="7" y="32"/>
                  <a:pt x="6" y="32"/>
                </a:cubicBezTo>
                <a:cubicBezTo>
                  <a:pt x="6" y="32"/>
                  <a:pt x="5" y="33"/>
                  <a:pt x="5" y="32"/>
                </a:cubicBezTo>
                <a:cubicBezTo>
                  <a:pt x="6" y="30"/>
                  <a:pt x="4" y="30"/>
                  <a:pt x="4" y="28"/>
                </a:cubicBezTo>
                <a:cubicBezTo>
                  <a:pt x="6" y="28"/>
                  <a:pt x="4" y="30"/>
                  <a:pt x="5" y="29"/>
                </a:cubicBezTo>
                <a:cubicBezTo>
                  <a:pt x="6" y="30"/>
                  <a:pt x="6" y="31"/>
                  <a:pt x="7" y="32"/>
                </a:cubicBezTo>
                <a:cubicBezTo>
                  <a:pt x="7" y="30"/>
                  <a:pt x="7" y="28"/>
                  <a:pt x="7" y="27"/>
                </a:cubicBezTo>
                <a:cubicBezTo>
                  <a:pt x="7" y="26"/>
                  <a:pt x="8" y="27"/>
                  <a:pt x="8" y="27"/>
                </a:cubicBezTo>
                <a:cubicBezTo>
                  <a:pt x="9" y="25"/>
                  <a:pt x="7" y="24"/>
                  <a:pt x="8" y="22"/>
                </a:cubicBezTo>
                <a:cubicBezTo>
                  <a:pt x="9" y="23"/>
                  <a:pt x="9" y="23"/>
                  <a:pt x="9" y="23"/>
                </a:cubicBezTo>
                <a:cubicBezTo>
                  <a:pt x="8" y="22"/>
                  <a:pt x="9" y="20"/>
                  <a:pt x="9" y="18"/>
                </a:cubicBezTo>
                <a:cubicBezTo>
                  <a:pt x="9" y="19"/>
                  <a:pt x="8" y="19"/>
                  <a:pt x="8" y="18"/>
                </a:cubicBezTo>
                <a:cubicBezTo>
                  <a:pt x="10" y="19"/>
                  <a:pt x="7" y="16"/>
                  <a:pt x="9" y="15"/>
                </a:cubicBezTo>
                <a:cubicBezTo>
                  <a:pt x="8" y="15"/>
                  <a:pt x="7" y="13"/>
                  <a:pt x="7" y="12"/>
                </a:cubicBezTo>
                <a:cubicBezTo>
                  <a:pt x="8" y="12"/>
                  <a:pt x="8" y="12"/>
                  <a:pt x="9" y="12"/>
                </a:cubicBezTo>
                <a:cubicBezTo>
                  <a:pt x="7" y="13"/>
                  <a:pt x="10" y="14"/>
                  <a:pt x="10" y="15"/>
                </a:cubicBezTo>
                <a:cubicBezTo>
                  <a:pt x="10" y="14"/>
                  <a:pt x="11" y="13"/>
                  <a:pt x="10" y="12"/>
                </a:cubicBezTo>
                <a:cubicBezTo>
                  <a:pt x="11" y="12"/>
                  <a:pt x="11" y="12"/>
                  <a:pt x="11" y="12"/>
                </a:cubicBezTo>
                <a:cubicBezTo>
                  <a:pt x="11" y="11"/>
                  <a:pt x="9" y="10"/>
                  <a:pt x="10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7"/>
                  <a:pt x="13" y="3"/>
                  <a:pt x="12" y="1"/>
                </a:cubicBezTo>
                <a:cubicBezTo>
                  <a:pt x="11" y="0"/>
                  <a:pt x="9" y="1"/>
                  <a:pt x="9" y="1"/>
                </a:cubicBezTo>
                <a:cubicBezTo>
                  <a:pt x="9" y="3"/>
                  <a:pt x="10" y="4"/>
                  <a:pt x="11" y="5"/>
                </a:cubicBezTo>
                <a:cubicBezTo>
                  <a:pt x="9" y="5"/>
                  <a:pt x="9" y="5"/>
                  <a:pt x="9" y="5"/>
                </a:cubicBezTo>
                <a:cubicBezTo>
                  <a:pt x="10" y="5"/>
                  <a:pt x="11" y="6"/>
                  <a:pt x="11" y="6"/>
                </a:cubicBezTo>
                <a:cubicBezTo>
                  <a:pt x="12" y="7"/>
                  <a:pt x="10" y="6"/>
                  <a:pt x="11" y="7"/>
                </a:cubicBezTo>
                <a:cubicBezTo>
                  <a:pt x="9" y="7"/>
                  <a:pt x="9" y="6"/>
                  <a:pt x="8" y="6"/>
                </a:cubicBezTo>
                <a:cubicBezTo>
                  <a:pt x="9" y="7"/>
                  <a:pt x="9" y="7"/>
                  <a:pt x="9" y="7"/>
                </a:cubicBezTo>
                <a:cubicBezTo>
                  <a:pt x="8" y="7"/>
                  <a:pt x="8" y="8"/>
                  <a:pt x="8" y="7"/>
                </a:cubicBezTo>
                <a:cubicBezTo>
                  <a:pt x="9" y="9"/>
                  <a:pt x="7" y="9"/>
                  <a:pt x="7" y="11"/>
                </a:cubicBezTo>
                <a:cubicBezTo>
                  <a:pt x="7" y="10"/>
                  <a:pt x="7" y="10"/>
                  <a:pt x="7" y="10"/>
                </a:cubicBezTo>
                <a:cubicBezTo>
                  <a:pt x="8" y="10"/>
                  <a:pt x="8" y="11"/>
                  <a:pt x="8" y="11"/>
                </a:cubicBezTo>
                <a:cubicBezTo>
                  <a:pt x="7" y="12"/>
                  <a:pt x="7" y="12"/>
                  <a:pt x="6" y="13"/>
                </a:cubicBezTo>
                <a:cubicBezTo>
                  <a:pt x="7" y="14"/>
                  <a:pt x="8" y="14"/>
                  <a:pt x="8" y="15"/>
                </a:cubicBezTo>
                <a:cubicBezTo>
                  <a:pt x="7" y="15"/>
                  <a:pt x="7" y="17"/>
                  <a:pt x="6" y="17"/>
                </a:cubicBezTo>
                <a:cubicBezTo>
                  <a:pt x="7" y="17"/>
                  <a:pt x="6" y="19"/>
                  <a:pt x="7" y="19"/>
                </a:cubicBezTo>
                <a:cubicBezTo>
                  <a:pt x="7" y="20"/>
                  <a:pt x="7" y="20"/>
                  <a:pt x="6" y="20"/>
                </a:cubicBezTo>
                <a:cubicBezTo>
                  <a:pt x="6" y="20"/>
                  <a:pt x="6" y="20"/>
                  <a:pt x="6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6" y="21"/>
                  <a:pt x="5" y="21"/>
                </a:cubicBezTo>
                <a:cubicBezTo>
                  <a:pt x="5" y="21"/>
                  <a:pt x="5" y="21"/>
                  <a:pt x="5" y="20"/>
                </a:cubicBezTo>
                <a:cubicBezTo>
                  <a:pt x="4" y="22"/>
                  <a:pt x="7" y="23"/>
                  <a:pt x="5" y="24"/>
                </a:cubicBezTo>
                <a:cubicBezTo>
                  <a:pt x="6" y="24"/>
                  <a:pt x="5" y="26"/>
                  <a:pt x="7" y="26"/>
                </a:cubicBezTo>
                <a:cubicBezTo>
                  <a:pt x="6" y="26"/>
                  <a:pt x="5" y="26"/>
                  <a:pt x="5" y="27"/>
                </a:cubicBezTo>
                <a:cubicBezTo>
                  <a:pt x="6" y="27"/>
                  <a:pt x="5" y="28"/>
                  <a:pt x="5" y="29"/>
                </a:cubicBezTo>
                <a:cubicBezTo>
                  <a:pt x="4" y="27"/>
                  <a:pt x="5" y="29"/>
                  <a:pt x="4" y="27"/>
                </a:cubicBezTo>
                <a:cubicBezTo>
                  <a:pt x="3" y="28"/>
                  <a:pt x="5" y="29"/>
                  <a:pt x="4" y="31"/>
                </a:cubicBezTo>
                <a:cubicBezTo>
                  <a:pt x="4" y="31"/>
                  <a:pt x="3" y="31"/>
                  <a:pt x="3" y="31"/>
                </a:cubicBezTo>
                <a:cubicBezTo>
                  <a:pt x="3" y="31"/>
                  <a:pt x="4" y="32"/>
                  <a:pt x="3" y="32"/>
                </a:cubicBezTo>
                <a:cubicBezTo>
                  <a:pt x="4" y="32"/>
                  <a:pt x="4" y="32"/>
                  <a:pt x="4" y="32"/>
                </a:cubicBezTo>
                <a:cubicBezTo>
                  <a:pt x="4" y="33"/>
                  <a:pt x="4" y="34"/>
                  <a:pt x="2" y="35"/>
                </a:cubicBezTo>
                <a:cubicBezTo>
                  <a:pt x="4" y="37"/>
                  <a:pt x="4" y="37"/>
                  <a:pt x="4" y="37"/>
                </a:cubicBezTo>
                <a:cubicBezTo>
                  <a:pt x="2" y="38"/>
                  <a:pt x="3" y="40"/>
                  <a:pt x="4" y="41"/>
                </a:cubicBezTo>
                <a:cubicBezTo>
                  <a:pt x="4" y="42"/>
                  <a:pt x="4" y="42"/>
                  <a:pt x="3" y="42"/>
                </a:cubicBezTo>
                <a:cubicBezTo>
                  <a:pt x="3" y="42"/>
                  <a:pt x="3" y="42"/>
                  <a:pt x="3" y="42"/>
                </a:cubicBezTo>
                <a:cubicBezTo>
                  <a:pt x="3" y="42"/>
                  <a:pt x="2" y="43"/>
                  <a:pt x="3" y="44"/>
                </a:cubicBezTo>
                <a:cubicBezTo>
                  <a:pt x="3" y="45"/>
                  <a:pt x="2" y="44"/>
                  <a:pt x="2" y="45"/>
                </a:cubicBezTo>
                <a:cubicBezTo>
                  <a:pt x="2" y="45"/>
                  <a:pt x="2" y="46"/>
                  <a:pt x="2" y="46"/>
                </a:cubicBezTo>
                <a:cubicBezTo>
                  <a:pt x="2" y="47"/>
                  <a:pt x="2" y="47"/>
                  <a:pt x="1" y="48"/>
                </a:cubicBezTo>
                <a:cubicBezTo>
                  <a:pt x="1" y="48"/>
                  <a:pt x="1" y="48"/>
                  <a:pt x="2" y="50"/>
                </a:cubicBezTo>
                <a:cubicBezTo>
                  <a:pt x="2" y="50"/>
                  <a:pt x="3" y="49"/>
                  <a:pt x="3" y="47"/>
                </a:cubicBezTo>
                <a:cubicBezTo>
                  <a:pt x="3" y="48"/>
                  <a:pt x="4" y="48"/>
                  <a:pt x="4" y="48"/>
                </a:cubicBezTo>
                <a:cubicBezTo>
                  <a:pt x="4" y="50"/>
                  <a:pt x="3" y="50"/>
                  <a:pt x="3" y="52"/>
                </a:cubicBezTo>
                <a:cubicBezTo>
                  <a:pt x="1" y="50"/>
                  <a:pt x="1" y="50"/>
                  <a:pt x="1" y="50"/>
                </a:cubicBezTo>
                <a:cubicBezTo>
                  <a:pt x="0" y="49"/>
                  <a:pt x="1" y="51"/>
                  <a:pt x="1" y="52"/>
                </a:cubicBezTo>
                <a:cubicBezTo>
                  <a:pt x="1" y="54"/>
                  <a:pt x="1" y="56"/>
                  <a:pt x="0" y="5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5" name="Freeform 847"/>
          <p:cNvSpPr/>
          <p:nvPr/>
        </p:nvSpPr>
        <p:spPr bwMode="auto">
          <a:xfrm>
            <a:off x="10761663" y="1539876"/>
            <a:ext cx="7938" cy="7938"/>
          </a:xfrm>
          <a:custGeom>
            <a:avLst/>
            <a:gdLst>
              <a:gd name="T0" fmla="*/ 1 w 1"/>
              <a:gd name="T1" fmla="*/ 0 h 1"/>
              <a:gd name="T2" fmla="*/ 0 w 1"/>
              <a:gd name="T3" fmla="*/ 1 h 1"/>
              <a:gd name="T4" fmla="*/ 1 w 1"/>
              <a:gd name="T5" fmla="*/ 1 h 1"/>
              <a:gd name="T6" fmla="*/ 1 w 1"/>
              <a:gd name="T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" h="1">
                <a:moveTo>
                  <a:pt x="1" y="0"/>
                </a:moveTo>
                <a:cubicBezTo>
                  <a:pt x="0" y="1"/>
                  <a:pt x="0" y="1"/>
                  <a:pt x="0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6" name="Freeform 848"/>
          <p:cNvSpPr/>
          <p:nvPr/>
        </p:nvSpPr>
        <p:spPr bwMode="auto">
          <a:xfrm>
            <a:off x="10769601" y="1547813"/>
            <a:ext cx="0" cy="6350"/>
          </a:xfrm>
          <a:custGeom>
            <a:avLst/>
            <a:gdLst>
              <a:gd name="T0" fmla="*/ 0 h 1"/>
              <a:gd name="T1" fmla="*/ 1 h 1"/>
              <a:gd name="T2" fmla="*/ 0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">
                <a:moveTo>
                  <a:pt x="0" y="0"/>
                </a:moveTo>
                <a:cubicBezTo>
                  <a:pt x="0" y="0"/>
                  <a:pt x="0" y="1"/>
                  <a:pt x="0" y="1"/>
                </a:cubicBezTo>
                <a:cubicBezTo>
                  <a:pt x="0" y="1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7" name="Freeform 849"/>
          <p:cNvSpPr/>
          <p:nvPr/>
        </p:nvSpPr>
        <p:spPr bwMode="auto">
          <a:xfrm>
            <a:off x="10745788" y="1670051"/>
            <a:ext cx="0" cy="14288"/>
          </a:xfrm>
          <a:custGeom>
            <a:avLst/>
            <a:gdLst>
              <a:gd name="T0" fmla="*/ 0 h 2"/>
              <a:gd name="T1" fmla="*/ 1 h 2"/>
              <a:gd name="T2" fmla="*/ 0 h 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2">
                <a:moveTo>
                  <a:pt x="0" y="0"/>
                </a:moveTo>
                <a:cubicBezTo>
                  <a:pt x="0" y="0"/>
                  <a:pt x="0" y="0"/>
                  <a:pt x="0" y="1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8" name="Rectangle 850"/>
          <p:cNvSpPr>
            <a:spLocks noChangeArrowheads="1"/>
          </p:cNvSpPr>
          <p:nvPr/>
        </p:nvSpPr>
        <p:spPr bwMode="auto">
          <a:xfrm>
            <a:off x="10745788" y="1692276"/>
            <a:ext cx="1588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9" name="Freeform 851"/>
          <p:cNvSpPr/>
          <p:nvPr/>
        </p:nvSpPr>
        <p:spPr bwMode="auto">
          <a:xfrm>
            <a:off x="10617201" y="1485901"/>
            <a:ext cx="136525" cy="266700"/>
          </a:xfrm>
          <a:custGeom>
            <a:avLst/>
            <a:gdLst>
              <a:gd name="T0" fmla="*/ 4 w 18"/>
              <a:gd name="T1" fmla="*/ 5 h 35"/>
              <a:gd name="T2" fmla="*/ 3 w 18"/>
              <a:gd name="T3" fmla="*/ 4 h 35"/>
              <a:gd name="T4" fmla="*/ 3 w 18"/>
              <a:gd name="T5" fmla="*/ 2 h 35"/>
              <a:gd name="T6" fmla="*/ 0 w 18"/>
              <a:gd name="T7" fmla="*/ 1 h 35"/>
              <a:gd name="T8" fmla="*/ 8 w 18"/>
              <a:gd name="T9" fmla="*/ 15 h 35"/>
              <a:gd name="T10" fmla="*/ 7 w 18"/>
              <a:gd name="T11" fmla="*/ 14 h 35"/>
              <a:gd name="T12" fmla="*/ 8 w 18"/>
              <a:gd name="T13" fmla="*/ 16 h 35"/>
              <a:gd name="T14" fmla="*/ 8 w 18"/>
              <a:gd name="T15" fmla="*/ 16 h 35"/>
              <a:gd name="T16" fmla="*/ 9 w 18"/>
              <a:gd name="T17" fmla="*/ 17 h 35"/>
              <a:gd name="T18" fmla="*/ 11 w 18"/>
              <a:gd name="T19" fmla="*/ 20 h 35"/>
              <a:gd name="T20" fmla="*/ 11 w 18"/>
              <a:gd name="T21" fmla="*/ 20 h 35"/>
              <a:gd name="T22" fmla="*/ 10 w 18"/>
              <a:gd name="T23" fmla="*/ 21 h 35"/>
              <a:gd name="T24" fmla="*/ 12 w 18"/>
              <a:gd name="T25" fmla="*/ 23 h 35"/>
              <a:gd name="T26" fmla="*/ 13 w 18"/>
              <a:gd name="T27" fmla="*/ 25 h 35"/>
              <a:gd name="T28" fmla="*/ 13 w 18"/>
              <a:gd name="T29" fmla="*/ 24 h 35"/>
              <a:gd name="T30" fmla="*/ 13 w 18"/>
              <a:gd name="T31" fmla="*/ 26 h 35"/>
              <a:gd name="T32" fmla="*/ 13 w 18"/>
              <a:gd name="T33" fmla="*/ 25 h 35"/>
              <a:gd name="T34" fmla="*/ 15 w 18"/>
              <a:gd name="T35" fmla="*/ 28 h 35"/>
              <a:gd name="T36" fmla="*/ 14 w 18"/>
              <a:gd name="T37" fmla="*/ 28 h 35"/>
              <a:gd name="T38" fmla="*/ 15 w 18"/>
              <a:gd name="T39" fmla="*/ 28 h 35"/>
              <a:gd name="T40" fmla="*/ 15 w 18"/>
              <a:gd name="T41" fmla="*/ 31 h 35"/>
              <a:gd name="T42" fmla="*/ 17 w 18"/>
              <a:gd name="T43" fmla="*/ 34 h 35"/>
              <a:gd name="T44" fmla="*/ 18 w 18"/>
              <a:gd name="T45" fmla="*/ 32 h 35"/>
              <a:gd name="T46" fmla="*/ 17 w 18"/>
              <a:gd name="T47" fmla="*/ 29 h 35"/>
              <a:gd name="T48" fmla="*/ 17 w 18"/>
              <a:gd name="T49" fmla="*/ 29 h 35"/>
              <a:gd name="T50" fmla="*/ 17 w 18"/>
              <a:gd name="T51" fmla="*/ 29 h 35"/>
              <a:gd name="T52" fmla="*/ 16 w 18"/>
              <a:gd name="T53" fmla="*/ 28 h 35"/>
              <a:gd name="T54" fmla="*/ 16 w 18"/>
              <a:gd name="T55" fmla="*/ 28 h 35"/>
              <a:gd name="T56" fmla="*/ 16 w 18"/>
              <a:gd name="T57" fmla="*/ 29 h 35"/>
              <a:gd name="T58" fmla="*/ 15 w 18"/>
              <a:gd name="T59" fmla="*/ 27 h 35"/>
              <a:gd name="T60" fmla="*/ 15 w 18"/>
              <a:gd name="T61" fmla="*/ 25 h 35"/>
              <a:gd name="T62" fmla="*/ 15 w 18"/>
              <a:gd name="T63" fmla="*/ 22 h 35"/>
              <a:gd name="T64" fmla="*/ 14 w 18"/>
              <a:gd name="T65" fmla="*/ 20 h 35"/>
              <a:gd name="T66" fmla="*/ 14 w 18"/>
              <a:gd name="T67" fmla="*/ 20 h 35"/>
              <a:gd name="T68" fmla="*/ 14 w 18"/>
              <a:gd name="T69" fmla="*/ 20 h 35"/>
              <a:gd name="T70" fmla="*/ 14 w 18"/>
              <a:gd name="T71" fmla="*/ 21 h 35"/>
              <a:gd name="T72" fmla="*/ 13 w 18"/>
              <a:gd name="T73" fmla="*/ 23 h 35"/>
              <a:gd name="T74" fmla="*/ 12 w 18"/>
              <a:gd name="T75" fmla="*/ 22 h 35"/>
              <a:gd name="T76" fmla="*/ 13 w 18"/>
              <a:gd name="T77" fmla="*/ 21 h 35"/>
              <a:gd name="T78" fmla="*/ 12 w 18"/>
              <a:gd name="T79" fmla="*/ 21 h 35"/>
              <a:gd name="T80" fmla="*/ 13 w 18"/>
              <a:gd name="T81" fmla="*/ 18 h 35"/>
              <a:gd name="T82" fmla="*/ 12 w 18"/>
              <a:gd name="T83" fmla="*/ 19 h 35"/>
              <a:gd name="T84" fmla="*/ 8 w 18"/>
              <a:gd name="T85" fmla="*/ 13 h 35"/>
              <a:gd name="T86" fmla="*/ 10 w 18"/>
              <a:gd name="T87" fmla="*/ 13 h 35"/>
              <a:gd name="T88" fmla="*/ 8 w 18"/>
              <a:gd name="T89" fmla="*/ 13 h 35"/>
              <a:gd name="T90" fmla="*/ 7 w 18"/>
              <a:gd name="T91" fmla="*/ 9 h 35"/>
              <a:gd name="T92" fmla="*/ 6 w 18"/>
              <a:gd name="T93" fmla="*/ 10 h 35"/>
              <a:gd name="T94" fmla="*/ 5 w 18"/>
              <a:gd name="T95" fmla="*/ 6 h 35"/>
              <a:gd name="T96" fmla="*/ 5 w 18"/>
              <a:gd name="T97" fmla="*/ 6 h 35"/>
              <a:gd name="T98" fmla="*/ 2 w 18"/>
              <a:gd name="T99" fmla="*/ 5 h 35"/>
              <a:gd name="T100" fmla="*/ 4 w 18"/>
              <a:gd name="T101" fmla="*/ 5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8" h="35">
                <a:moveTo>
                  <a:pt x="4" y="5"/>
                </a:moveTo>
                <a:cubicBezTo>
                  <a:pt x="3" y="4"/>
                  <a:pt x="3" y="4"/>
                  <a:pt x="3" y="4"/>
                </a:cubicBezTo>
                <a:cubicBezTo>
                  <a:pt x="3" y="3"/>
                  <a:pt x="2" y="2"/>
                  <a:pt x="3" y="2"/>
                </a:cubicBezTo>
                <a:cubicBezTo>
                  <a:pt x="1" y="2"/>
                  <a:pt x="2" y="0"/>
                  <a:pt x="0" y="1"/>
                </a:cubicBezTo>
                <a:cubicBezTo>
                  <a:pt x="3" y="5"/>
                  <a:pt x="4" y="11"/>
                  <a:pt x="8" y="15"/>
                </a:cubicBezTo>
                <a:cubicBezTo>
                  <a:pt x="7" y="14"/>
                  <a:pt x="7" y="14"/>
                  <a:pt x="7" y="14"/>
                </a:cubicBezTo>
                <a:cubicBezTo>
                  <a:pt x="8" y="15"/>
                  <a:pt x="8" y="15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7"/>
                  <a:pt x="8" y="17"/>
                  <a:pt x="9" y="17"/>
                </a:cubicBezTo>
                <a:cubicBezTo>
                  <a:pt x="9" y="19"/>
                  <a:pt x="10" y="20"/>
                  <a:pt x="11" y="20"/>
                </a:cubicBezTo>
                <a:cubicBezTo>
                  <a:pt x="11" y="20"/>
                  <a:pt x="11" y="20"/>
                  <a:pt x="11" y="20"/>
                </a:cubicBezTo>
                <a:cubicBezTo>
                  <a:pt x="10" y="21"/>
                  <a:pt x="10" y="21"/>
                  <a:pt x="10" y="21"/>
                </a:cubicBezTo>
                <a:cubicBezTo>
                  <a:pt x="10" y="22"/>
                  <a:pt x="11" y="23"/>
                  <a:pt x="12" y="23"/>
                </a:cubicBezTo>
                <a:cubicBezTo>
                  <a:pt x="12" y="23"/>
                  <a:pt x="13" y="23"/>
                  <a:pt x="13" y="25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5"/>
                  <a:pt x="13" y="25"/>
                  <a:pt x="13" y="26"/>
                </a:cubicBezTo>
                <a:cubicBezTo>
                  <a:pt x="13" y="25"/>
                  <a:pt x="13" y="25"/>
                  <a:pt x="13" y="25"/>
                </a:cubicBezTo>
                <a:cubicBezTo>
                  <a:pt x="14" y="25"/>
                  <a:pt x="14" y="26"/>
                  <a:pt x="15" y="28"/>
                </a:cubicBezTo>
                <a:cubicBezTo>
                  <a:pt x="15" y="29"/>
                  <a:pt x="14" y="28"/>
                  <a:pt x="14" y="28"/>
                </a:cubicBezTo>
                <a:cubicBezTo>
                  <a:pt x="15" y="29"/>
                  <a:pt x="15" y="28"/>
                  <a:pt x="15" y="28"/>
                </a:cubicBezTo>
                <a:cubicBezTo>
                  <a:pt x="16" y="30"/>
                  <a:pt x="15" y="30"/>
                  <a:pt x="15" y="31"/>
                </a:cubicBezTo>
                <a:cubicBezTo>
                  <a:pt x="16" y="31"/>
                  <a:pt x="17" y="33"/>
                  <a:pt x="17" y="34"/>
                </a:cubicBezTo>
                <a:cubicBezTo>
                  <a:pt x="17" y="35"/>
                  <a:pt x="18" y="35"/>
                  <a:pt x="18" y="32"/>
                </a:cubicBezTo>
                <a:cubicBezTo>
                  <a:pt x="18" y="31"/>
                  <a:pt x="17" y="29"/>
                  <a:pt x="17" y="29"/>
                </a:cubicBezTo>
                <a:cubicBezTo>
                  <a:pt x="17" y="29"/>
                  <a:pt x="17" y="29"/>
                  <a:pt x="17" y="29"/>
                </a:cubicBezTo>
                <a:cubicBezTo>
                  <a:pt x="17" y="29"/>
                  <a:pt x="17" y="29"/>
                  <a:pt x="17" y="29"/>
                </a:cubicBezTo>
                <a:cubicBezTo>
                  <a:pt x="17" y="26"/>
                  <a:pt x="16" y="28"/>
                  <a:pt x="16" y="28"/>
                </a:cubicBezTo>
                <a:cubicBezTo>
                  <a:pt x="16" y="28"/>
                  <a:pt x="16" y="28"/>
                  <a:pt x="16" y="28"/>
                </a:cubicBezTo>
                <a:cubicBezTo>
                  <a:pt x="16" y="31"/>
                  <a:pt x="16" y="30"/>
                  <a:pt x="16" y="29"/>
                </a:cubicBezTo>
                <a:cubicBezTo>
                  <a:pt x="15" y="28"/>
                  <a:pt x="15" y="27"/>
                  <a:pt x="15" y="27"/>
                </a:cubicBezTo>
                <a:cubicBezTo>
                  <a:pt x="15" y="25"/>
                  <a:pt x="15" y="26"/>
                  <a:pt x="15" y="25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2"/>
                  <a:pt x="14" y="22"/>
                  <a:pt x="14" y="20"/>
                </a:cubicBezTo>
                <a:cubicBezTo>
                  <a:pt x="14" y="20"/>
                  <a:pt x="14" y="20"/>
                  <a:pt x="14" y="20"/>
                </a:cubicBezTo>
                <a:cubicBezTo>
                  <a:pt x="14" y="19"/>
                  <a:pt x="14" y="20"/>
                  <a:pt x="14" y="20"/>
                </a:cubicBezTo>
                <a:cubicBezTo>
                  <a:pt x="14" y="20"/>
                  <a:pt x="14" y="21"/>
                  <a:pt x="14" y="21"/>
                </a:cubicBezTo>
                <a:cubicBezTo>
                  <a:pt x="13" y="21"/>
                  <a:pt x="13" y="23"/>
                  <a:pt x="13" y="23"/>
                </a:cubicBezTo>
                <a:cubicBezTo>
                  <a:pt x="13" y="21"/>
                  <a:pt x="12" y="23"/>
                  <a:pt x="12" y="22"/>
                </a:cubicBezTo>
                <a:cubicBezTo>
                  <a:pt x="12" y="20"/>
                  <a:pt x="13" y="21"/>
                  <a:pt x="13" y="21"/>
                </a:cubicBezTo>
                <a:cubicBezTo>
                  <a:pt x="13" y="21"/>
                  <a:pt x="12" y="21"/>
                  <a:pt x="12" y="21"/>
                </a:cubicBezTo>
                <a:cubicBezTo>
                  <a:pt x="12" y="20"/>
                  <a:pt x="12" y="19"/>
                  <a:pt x="13" y="18"/>
                </a:cubicBezTo>
                <a:cubicBezTo>
                  <a:pt x="12" y="18"/>
                  <a:pt x="12" y="19"/>
                  <a:pt x="12" y="19"/>
                </a:cubicBezTo>
                <a:cubicBezTo>
                  <a:pt x="12" y="17"/>
                  <a:pt x="10" y="14"/>
                  <a:pt x="8" y="13"/>
                </a:cubicBezTo>
                <a:cubicBezTo>
                  <a:pt x="9" y="13"/>
                  <a:pt x="9" y="13"/>
                  <a:pt x="10" y="13"/>
                </a:cubicBezTo>
                <a:cubicBezTo>
                  <a:pt x="10" y="13"/>
                  <a:pt x="9" y="12"/>
                  <a:pt x="8" y="13"/>
                </a:cubicBezTo>
                <a:cubicBezTo>
                  <a:pt x="7" y="12"/>
                  <a:pt x="7" y="10"/>
                  <a:pt x="7" y="9"/>
                </a:cubicBezTo>
                <a:cubicBezTo>
                  <a:pt x="6" y="10"/>
                  <a:pt x="6" y="10"/>
                  <a:pt x="6" y="10"/>
                </a:cubicBezTo>
                <a:cubicBezTo>
                  <a:pt x="5" y="9"/>
                  <a:pt x="6" y="7"/>
                  <a:pt x="5" y="6"/>
                </a:cubicBezTo>
                <a:cubicBezTo>
                  <a:pt x="5" y="6"/>
                  <a:pt x="5" y="6"/>
                  <a:pt x="5" y="6"/>
                </a:cubicBezTo>
                <a:cubicBezTo>
                  <a:pt x="4" y="6"/>
                  <a:pt x="3" y="6"/>
                  <a:pt x="2" y="5"/>
                </a:cubicBezTo>
                <a:cubicBezTo>
                  <a:pt x="3" y="5"/>
                  <a:pt x="4" y="5"/>
                  <a:pt x="4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0" name="Freeform 852"/>
          <p:cNvSpPr/>
          <p:nvPr/>
        </p:nvSpPr>
        <p:spPr bwMode="auto">
          <a:xfrm>
            <a:off x="10609263" y="1485901"/>
            <a:ext cx="15875" cy="7938"/>
          </a:xfrm>
          <a:custGeom>
            <a:avLst/>
            <a:gdLst>
              <a:gd name="T0" fmla="*/ 1 w 2"/>
              <a:gd name="T1" fmla="*/ 0 h 1"/>
              <a:gd name="T2" fmla="*/ 2 w 2"/>
              <a:gd name="T3" fmla="*/ 0 h 1"/>
              <a:gd name="T4" fmla="*/ 0 w 2"/>
              <a:gd name="T5" fmla="*/ 0 h 1"/>
              <a:gd name="T6" fmla="*/ 1 w 2"/>
              <a:gd name="T7" fmla="*/ 1 h 1"/>
              <a:gd name="T8" fmla="*/ 1 w 2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" h="1">
                <a:moveTo>
                  <a:pt x="1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1" y="0"/>
                  <a:pt x="0" y="0"/>
                </a:cubicBezTo>
                <a:cubicBezTo>
                  <a:pt x="1" y="0"/>
                  <a:pt x="0" y="1"/>
                  <a:pt x="1" y="1"/>
                </a:cubicBezTo>
                <a:cubicBezTo>
                  <a:pt x="1" y="1"/>
                  <a:pt x="1" y="0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1" name="Freeform 853"/>
          <p:cNvSpPr/>
          <p:nvPr/>
        </p:nvSpPr>
        <p:spPr bwMode="auto">
          <a:xfrm>
            <a:off x="10548938" y="1371601"/>
            <a:ext cx="68263" cy="114300"/>
          </a:xfrm>
          <a:custGeom>
            <a:avLst/>
            <a:gdLst>
              <a:gd name="T0" fmla="*/ 4 w 9"/>
              <a:gd name="T1" fmla="*/ 5 h 15"/>
              <a:gd name="T2" fmla="*/ 3 w 9"/>
              <a:gd name="T3" fmla="*/ 5 h 15"/>
              <a:gd name="T4" fmla="*/ 6 w 9"/>
              <a:gd name="T5" fmla="*/ 11 h 15"/>
              <a:gd name="T6" fmla="*/ 8 w 9"/>
              <a:gd name="T7" fmla="*/ 12 h 15"/>
              <a:gd name="T8" fmla="*/ 7 w 9"/>
              <a:gd name="T9" fmla="*/ 13 h 15"/>
              <a:gd name="T10" fmla="*/ 9 w 9"/>
              <a:gd name="T11" fmla="*/ 14 h 15"/>
              <a:gd name="T12" fmla="*/ 8 w 9"/>
              <a:gd name="T13" fmla="*/ 13 h 15"/>
              <a:gd name="T14" fmla="*/ 9 w 9"/>
              <a:gd name="T15" fmla="*/ 13 h 15"/>
              <a:gd name="T16" fmla="*/ 8 w 9"/>
              <a:gd name="T17" fmla="*/ 12 h 15"/>
              <a:gd name="T18" fmla="*/ 9 w 9"/>
              <a:gd name="T19" fmla="*/ 12 h 15"/>
              <a:gd name="T20" fmla="*/ 6 w 9"/>
              <a:gd name="T21" fmla="*/ 10 h 15"/>
              <a:gd name="T22" fmla="*/ 8 w 9"/>
              <a:gd name="T23" fmla="*/ 10 h 15"/>
              <a:gd name="T24" fmla="*/ 7 w 9"/>
              <a:gd name="T25" fmla="*/ 7 h 15"/>
              <a:gd name="T26" fmla="*/ 7 w 9"/>
              <a:gd name="T27" fmla="*/ 7 h 15"/>
              <a:gd name="T28" fmla="*/ 6 w 9"/>
              <a:gd name="T29" fmla="*/ 8 h 15"/>
              <a:gd name="T30" fmla="*/ 7 w 9"/>
              <a:gd name="T31" fmla="*/ 7 h 15"/>
              <a:gd name="T32" fmla="*/ 4 w 9"/>
              <a:gd name="T33" fmla="*/ 2 h 15"/>
              <a:gd name="T34" fmla="*/ 1 w 9"/>
              <a:gd name="T35" fmla="*/ 2 h 15"/>
              <a:gd name="T36" fmla="*/ 3 w 9"/>
              <a:gd name="T37" fmla="*/ 1 h 15"/>
              <a:gd name="T38" fmla="*/ 3 w 9"/>
              <a:gd name="T39" fmla="*/ 0 h 15"/>
              <a:gd name="T40" fmla="*/ 0 w 9"/>
              <a:gd name="T41" fmla="*/ 1 h 15"/>
              <a:gd name="T42" fmla="*/ 4 w 9"/>
              <a:gd name="T43" fmla="*/ 5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" h="15">
                <a:moveTo>
                  <a:pt x="4" y="5"/>
                </a:moveTo>
                <a:cubicBezTo>
                  <a:pt x="4" y="5"/>
                  <a:pt x="3" y="5"/>
                  <a:pt x="3" y="5"/>
                </a:cubicBezTo>
                <a:cubicBezTo>
                  <a:pt x="4" y="7"/>
                  <a:pt x="6" y="10"/>
                  <a:pt x="6" y="11"/>
                </a:cubicBezTo>
                <a:cubicBezTo>
                  <a:pt x="6" y="12"/>
                  <a:pt x="7" y="11"/>
                  <a:pt x="8" y="12"/>
                </a:cubicBezTo>
                <a:cubicBezTo>
                  <a:pt x="7" y="13"/>
                  <a:pt x="7" y="13"/>
                  <a:pt x="7" y="13"/>
                </a:cubicBezTo>
                <a:cubicBezTo>
                  <a:pt x="8" y="13"/>
                  <a:pt x="8" y="15"/>
                  <a:pt x="9" y="14"/>
                </a:cubicBezTo>
                <a:cubicBezTo>
                  <a:pt x="9" y="14"/>
                  <a:pt x="8" y="14"/>
                  <a:pt x="8" y="13"/>
                </a:cubicBezTo>
                <a:cubicBezTo>
                  <a:pt x="9" y="13"/>
                  <a:pt x="9" y="13"/>
                  <a:pt x="9" y="13"/>
                </a:cubicBezTo>
                <a:cubicBezTo>
                  <a:pt x="8" y="12"/>
                  <a:pt x="8" y="12"/>
                  <a:pt x="8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9" y="10"/>
                  <a:pt x="6" y="12"/>
                  <a:pt x="6" y="10"/>
                </a:cubicBezTo>
                <a:cubicBezTo>
                  <a:pt x="8" y="10"/>
                  <a:pt x="8" y="10"/>
                  <a:pt x="8" y="10"/>
                </a:cubicBezTo>
                <a:cubicBezTo>
                  <a:pt x="7" y="9"/>
                  <a:pt x="7" y="8"/>
                  <a:pt x="7" y="7"/>
                </a:cubicBezTo>
                <a:cubicBezTo>
                  <a:pt x="7" y="7"/>
                  <a:pt x="6" y="7"/>
                  <a:pt x="7" y="7"/>
                </a:cubicBezTo>
                <a:cubicBezTo>
                  <a:pt x="7" y="8"/>
                  <a:pt x="6" y="8"/>
                  <a:pt x="6" y="8"/>
                </a:cubicBezTo>
                <a:cubicBezTo>
                  <a:pt x="4" y="7"/>
                  <a:pt x="7" y="8"/>
                  <a:pt x="7" y="7"/>
                </a:cubicBezTo>
                <a:cubicBezTo>
                  <a:pt x="5" y="6"/>
                  <a:pt x="3" y="3"/>
                  <a:pt x="4" y="2"/>
                </a:cubicBezTo>
                <a:cubicBezTo>
                  <a:pt x="3" y="3"/>
                  <a:pt x="2" y="3"/>
                  <a:pt x="1" y="2"/>
                </a:cubicBezTo>
                <a:cubicBezTo>
                  <a:pt x="2" y="1"/>
                  <a:pt x="2" y="2"/>
                  <a:pt x="3" y="1"/>
                </a:cubicBezTo>
                <a:cubicBezTo>
                  <a:pt x="3" y="1"/>
                  <a:pt x="3" y="1"/>
                  <a:pt x="3" y="0"/>
                </a:cubicBezTo>
                <a:cubicBezTo>
                  <a:pt x="2" y="1"/>
                  <a:pt x="1" y="1"/>
                  <a:pt x="0" y="1"/>
                </a:cubicBezTo>
                <a:cubicBezTo>
                  <a:pt x="0" y="3"/>
                  <a:pt x="3" y="3"/>
                  <a:pt x="4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2" name="Freeform 854"/>
          <p:cNvSpPr/>
          <p:nvPr/>
        </p:nvSpPr>
        <p:spPr bwMode="auto">
          <a:xfrm>
            <a:off x="10571163" y="1409701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3" name="Rectangle 855"/>
          <p:cNvSpPr>
            <a:spLocks noChangeArrowheads="1"/>
          </p:cNvSpPr>
          <p:nvPr/>
        </p:nvSpPr>
        <p:spPr bwMode="auto">
          <a:xfrm>
            <a:off x="11407776" y="1060451"/>
            <a:ext cx="296863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24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Myriad Pro" panose="020B0503030403020204" pitchFamily="34" charset="0"/>
              </a:rPr>
              <a:t>2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4" name="Freeform 856"/>
          <p:cNvSpPr/>
          <p:nvPr/>
        </p:nvSpPr>
        <p:spPr bwMode="auto">
          <a:xfrm>
            <a:off x="11407776" y="1325563"/>
            <a:ext cx="7938" cy="7938"/>
          </a:xfrm>
          <a:custGeom>
            <a:avLst/>
            <a:gdLst>
              <a:gd name="T0" fmla="*/ 0 w 5"/>
              <a:gd name="T1" fmla="*/ 5 h 5"/>
              <a:gd name="T2" fmla="*/ 0 w 5"/>
              <a:gd name="T3" fmla="*/ 5 h 5"/>
              <a:gd name="T4" fmla="*/ 5 w 5"/>
              <a:gd name="T5" fmla="*/ 0 h 5"/>
              <a:gd name="T6" fmla="*/ 0 w 5"/>
              <a:gd name="T7" fmla="*/ 5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" h="5">
                <a:moveTo>
                  <a:pt x="0" y="5"/>
                </a:moveTo>
                <a:lnTo>
                  <a:pt x="0" y="5"/>
                </a:lnTo>
                <a:lnTo>
                  <a:pt x="5" y="0"/>
                </a:lnTo>
                <a:lnTo>
                  <a:pt x="0" y="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5" name="Freeform 857"/>
          <p:cNvSpPr/>
          <p:nvPr/>
        </p:nvSpPr>
        <p:spPr bwMode="auto">
          <a:xfrm>
            <a:off x="11407776" y="1325563"/>
            <a:ext cx="15875" cy="23813"/>
          </a:xfrm>
          <a:custGeom>
            <a:avLst/>
            <a:gdLst>
              <a:gd name="T0" fmla="*/ 2 w 2"/>
              <a:gd name="T1" fmla="*/ 3 h 3"/>
              <a:gd name="T2" fmla="*/ 2 w 2"/>
              <a:gd name="T3" fmla="*/ 3 h 3"/>
              <a:gd name="T4" fmla="*/ 1 w 2"/>
              <a:gd name="T5" fmla="*/ 0 h 3"/>
              <a:gd name="T6" fmla="*/ 1 w 2"/>
              <a:gd name="T7" fmla="*/ 2 h 3"/>
              <a:gd name="T8" fmla="*/ 1 w 2"/>
              <a:gd name="T9" fmla="*/ 1 h 3"/>
              <a:gd name="T10" fmla="*/ 1 w 2"/>
              <a:gd name="T11" fmla="*/ 3 h 3"/>
              <a:gd name="T12" fmla="*/ 2 w 2"/>
              <a:gd name="T13" fmla="*/ 2 h 3"/>
              <a:gd name="T14" fmla="*/ 2 w 2"/>
              <a:gd name="T15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" h="3">
                <a:moveTo>
                  <a:pt x="2" y="3"/>
                </a:moveTo>
                <a:cubicBezTo>
                  <a:pt x="2" y="3"/>
                  <a:pt x="2" y="3"/>
                  <a:pt x="2" y="3"/>
                </a:cubicBezTo>
                <a:cubicBezTo>
                  <a:pt x="2" y="1"/>
                  <a:pt x="2" y="1"/>
                  <a:pt x="1" y="0"/>
                </a:cubicBezTo>
                <a:cubicBezTo>
                  <a:pt x="1" y="0"/>
                  <a:pt x="0" y="1"/>
                  <a:pt x="1" y="2"/>
                </a:cubicBezTo>
                <a:cubicBezTo>
                  <a:pt x="1" y="2"/>
                  <a:pt x="1" y="1"/>
                  <a:pt x="1" y="1"/>
                </a:cubicBezTo>
                <a:cubicBezTo>
                  <a:pt x="1" y="2"/>
                  <a:pt x="1" y="2"/>
                  <a:pt x="1" y="3"/>
                </a:cubicBezTo>
                <a:cubicBezTo>
                  <a:pt x="1" y="3"/>
                  <a:pt x="1" y="2"/>
                  <a:pt x="2" y="2"/>
                </a:cubicBezTo>
                <a:lnTo>
                  <a:pt x="2" y="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6" name="Freeform 858"/>
          <p:cNvSpPr/>
          <p:nvPr/>
        </p:nvSpPr>
        <p:spPr bwMode="auto">
          <a:xfrm>
            <a:off x="11423651" y="1333501"/>
            <a:ext cx="0" cy="7938"/>
          </a:xfrm>
          <a:custGeom>
            <a:avLst/>
            <a:gdLst>
              <a:gd name="T0" fmla="*/ 0 h 1"/>
              <a:gd name="T1" fmla="*/ 1 h 1"/>
              <a:gd name="T2" fmla="*/ 0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">
                <a:moveTo>
                  <a:pt x="0" y="0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7" name="Freeform 859"/>
          <p:cNvSpPr/>
          <p:nvPr/>
        </p:nvSpPr>
        <p:spPr bwMode="auto">
          <a:xfrm>
            <a:off x="11423651" y="1325563"/>
            <a:ext cx="7938" cy="15875"/>
          </a:xfrm>
          <a:custGeom>
            <a:avLst/>
            <a:gdLst>
              <a:gd name="T0" fmla="*/ 0 w 1"/>
              <a:gd name="T1" fmla="*/ 1 h 2"/>
              <a:gd name="T2" fmla="*/ 0 w 1"/>
              <a:gd name="T3" fmla="*/ 2 h 2"/>
              <a:gd name="T4" fmla="*/ 1 w 1"/>
              <a:gd name="T5" fmla="*/ 0 h 2"/>
              <a:gd name="T6" fmla="*/ 0 w 1"/>
              <a:gd name="T7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" h="2">
                <a:moveTo>
                  <a:pt x="0" y="1"/>
                </a:moveTo>
                <a:cubicBezTo>
                  <a:pt x="1" y="1"/>
                  <a:pt x="0" y="2"/>
                  <a:pt x="0" y="2"/>
                </a:cubicBezTo>
                <a:cubicBezTo>
                  <a:pt x="1" y="0"/>
                  <a:pt x="1" y="0"/>
                  <a:pt x="1" y="0"/>
                </a:cubicBezTo>
                <a:lnTo>
                  <a:pt x="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8" name="Freeform 860"/>
          <p:cNvSpPr/>
          <p:nvPr/>
        </p:nvSpPr>
        <p:spPr bwMode="auto">
          <a:xfrm>
            <a:off x="11439526" y="1333501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9" name="Freeform 861"/>
          <p:cNvSpPr/>
          <p:nvPr/>
        </p:nvSpPr>
        <p:spPr bwMode="auto">
          <a:xfrm>
            <a:off x="11431588" y="1325563"/>
            <a:ext cx="7938" cy="23813"/>
          </a:xfrm>
          <a:custGeom>
            <a:avLst/>
            <a:gdLst>
              <a:gd name="T0" fmla="*/ 1 w 1"/>
              <a:gd name="T1" fmla="*/ 1 h 3"/>
              <a:gd name="T2" fmla="*/ 1 w 1"/>
              <a:gd name="T3" fmla="*/ 1 h 3"/>
              <a:gd name="T4" fmla="*/ 1 w 1"/>
              <a:gd name="T5" fmla="*/ 1 h 3"/>
              <a:gd name="T6" fmla="*/ 1 w 1"/>
              <a:gd name="T7" fmla="*/ 2 h 3"/>
              <a:gd name="T8" fmla="*/ 0 w 1"/>
              <a:gd name="T9" fmla="*/ 2 h 3"/>
              <a:gd name="T10" fmla="*/ 0 w 1"/>
              <a:gd name="T11" fmla="*/ 3 h 3"/>
              <a:gd name="T12" fmla="*/ 1 w 1"/>
              <a:gd name="T13" fmla="*/ 1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" h="3">
                <a:moveTo>
                  <a:pt x="1" y="1"/>
                </a:moveTo>
                <a:cubicBezTo>
                  <a:pt x="1" y="0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2"/>
                  <a:pt x="1" y="2"/>
                </a:cubicBezTo>
                <a:cubicBezTo>
                  <a:pt x="0" y="2"/>
                  <a:pt x="0" y="1"/>
                  <a:pt x="0" y="2"/>
                </a:cubicBezTo>
                <a:cubicBezTo>
                  <a:pt x="0" y="3"/>
                  <a:pt x="0" y="3"/>
                  <a:pt x="0" y="3"/>
                </a:cubicBezTo>
                <a:cubicBezTo>
                  <a:pt x="1" y="3"/>
                  <a:pt x="1" y="1"/>
                  <a:pt x="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0" name="Freeform 862"/>
          <p:cNvSpPr/>
          <p:nvPr/>
        </p:nvSpPr>
        <p:spPr bwMode="auto">
          <a:xfrm>
            <a:off x="11439526" y="1333501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1" name="Freeform 863"/>
          <p:cNvSpPr/>
          <p:nvPr/>
        </p:nvSpPr>
        <p:spPr bwMode="auto">
          <a:xfrm>
            <a:off x="11431588" y="1333501"/>
            <a:ext cx="0" cy="7938"/>
          </a:xfrm>
          <a:custGeom>
            <a:avLst/>
            <a:gdLst>
              <a:gd name="T0" fmla="*/ 0 h 5"/>
              <a:gd name="T1" fmla="*/ 0 h 5"/>
              <a:gd name="T2" fmla="*/ 5 h 5"/>
              <a:gd name="T3" fmla="*/ 0 h 5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5">
                <a:moveTo>
                  <a:pt x="0" y="0"/>
                </a:moveTo>
                <a:lnTo>
                  <a:pt x="0" y="0"/>
                </a:lnTo>
                <a:lnTo>
                  <a:pt x="0" y="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2" name="Freeform 864"/>
          <p:cNvSpPr/>
          <p:nvPr/>
        </p:nvSpPr>
        <p:spPr bwMode="auto">
          <a:xfrm>
            <a:off x="11445876" y="1333501"/>
            <a:ext cx="7938" cy="23813"/>
          </a:xfrm>
          <a:custGeom>
            <a:avLst/>
            <a:gdLst>
              <a:gd name="T0" fmla="*/ 0 w 1"/>
              <a:gd name="T1" fmla="*/ 0 h 3"/>
              <a:gd name="T2" fmla="*/ 0 w 1"/>
              <a:gd name="T3" fmla="*/ 1 h 3"/>
              <a:gd name="T4" fmla="*/ 0 w 1"/>
              <a:gd name="T5" fmla="*/ 3 h 3"/>
              <a:gd name="T6" fmla="*/ 1 w 1"/>
              <a:gd name="T7" fmla="*/ 2 h 3"/>
              <a:gd name="T8" fmla="*/ 0 w 1"/>
              <a:gd name="T9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3">
                <a:moveTo>
                  <a:pt x="0" y="0"/>
                </a:moveTo>
                <a:cubicBezTo>
                  <a:pt x="0" y="1"/>
                  <a:pt x="0" y="0"/>
                  <a:pt x="0" y="1"/>
                </a:cubicBezTo>
                <a:cubicBezTo>
                  <a:pt x="0" y="1"/>
                  <a:pt x="0" y="2"/>
                  <a:pt x="0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3" name="Freeform 865"/>
          <p:cNvSpPr/>
          <p:nvPr/>
        </p:nvSpPr>
        <p:spPr bwMode="auto">
          <a:xfrm>
            <a:off x="11453813" y="135731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4" name="Freeform 866"/>
          <p:cNvSpPr/>
          <p:nvPr/>
        </p:nvSpPr>
        <p:spPr bwMode="auto">
          <a:xfrm>
            <a:off x="11453813" y="1341438"/>
            <a:ext cx="23813" cy="22225"/>
          </a:xfrm>
          <a:custGeom>
            <a:avLst/>
            <a:gdLst>
              <a:gd name="T0" fmla="*/ 3 w 3"/>
              <a:gd name="T1" fmla="*/ 0 h 3"/>
              <a:gd name="T2" fmla="*/ 2 w 3"/>
              <a:gd name="T3" fmla="*/ 1 h 3"/>
              <a:gd name="T4" fmla="*/ 2 w 3"/>
              <a:gd name="T5" fmla="*/ 0 h 3"/>
              <a:gd name="T6" fmla="*/ 1 w 3"/>
              <a:gd name="T7" fmla="*/ 1 h 3"/>
              <a:gd name="T8" fmla="*/ 1 w 3"/>
              <a:gd name="T9" fmla="*/ 0 h 3"/>
              <a:gd name="T10" fmla="*/ 1 w 3"/>
              <a:gd name="T11" fmla="*/ 1 h 3"/>
              <a:gd name="T12" fmla="*/ 0 w 3"/>
              <a:gd name="T13" fmla="*/ 0 h 3"/>
              <a:gd name="T14" fmla="*/ 0 w 3"/>
              <a:gd name="T15" fmla="*/ 1 h 3"/>
              <a:gd name="T16" fmla="*/ 1 w 3"/>
              <a:gd name="T17" fmla="*/ 1 h 3"/>
              <a:gd name="T18" fmla="*/ 0 w 3"/>
              <a:gd name="T19" fmla="*/ 2 h 3"/>
              <a:gd name="T20" fmla="*/ 2 w 3"/>
              <a:gd name="T21" fmla="*/ 3 h 3"/>
              <a:gd name="T22" fmla="*/ 3 w 3"/>
              <a:gd name="T2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" h="3">
                <a:moveTo>
                  <a:pt x="3" y="0"/>
                </a:move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0"/>
                  <a:pt x="2" y="0"/>
                </a:cubicBezTo>
                <a:cubicBezTo>
                  <a:pt x="1" y="0"/>
                  <a:pt x="1" y="1"/>
                  <a:pt x="1" y="1"/>
                </a:cubicBezTo>
                <a:cubicBezTo>
                  <a:pt x="1" y="0"/>
                  <a:pt x="2" y="1"/>
                  <a:pt x="1" y="0"/>
                </a:cubicBezTo>
                <a:cubicBezTo>
                  <a:pt x="1" y="0"/>
                  <a:pt x="1" y="0"/>
                  <a:pt x="1" y="1"/>
                </a:cubicBez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1" y="0"/>
                  <a:pt x="1" y="1"/>
                </a:cubicBezTo>
                <a:cubicBezTo>
                  <a:pt x="1" y="2"/>
                  <a:pt x="1" y="2"/>
                  <a:pt x="0" y="2"/>
                </a:cubicBezTo>
                <a:cubicBezTo>
                  <a:pt x="1" y="2"/>
                  <a:pt x="1" y="3"/>
                  <a:pt x="2" y="3"/>
                </a:cubicBezTo>
                <a:cubicBezTo>
                  <a:pt x="2" y="3"/>
                  <a:pt x="2" y="1"/>
                  <a:pt x="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5" name="Freeform 867"/>
          <p:cNvSpPr/>
          <p:nvPr/>
        </p:nvSpPr>
        <p:spPr bwMode="auto">
          <a:xfrm>
            <a:off x="11477626" y="1349376"/>
            <a:ext cx="0" cy="7938"/>
          </a:xfrm>
          <a:custGeom>
            <a:avLst/>
            <a:gdLst>
              <a:gd name="T0" fmla="*/ 5 h 5"/>
              <a:gd name="T1" fmla="*/ 5 h 5"/>
              <a:gd name="T2" fmla="*/ 0 h 5"/>
              <a:gd name="T3" fmla="*/ 5 h 5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5">
                <a:moveTo>
                  <a:pt x="0" y="5"/>
                </a:moveTo>
                <a:lnTo>
                  <a:pt x="0" y="5"/>
                </a:lnTo>
                <a:lnTo>
                  <a:pt x="0" y="0"/>
                </a:lnTo>
                <a:lnTo>
                  <a:pt x="0" y="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6" name="Freeform 868"/>
          <p:cNvSpPr/>
          <p:nvPr/>
        </p:nvSpPr>
        <p:spPr bwMode="auto">
          <a:xfrm>
            <a:off x="11477626" y="1333501"/>
            <a:ext cx="14288" cy="30163"/>
          </a:xfrm>
          <a:custGeom>
            <a:avLst/>
            <a:gdLst>
              <a:gd name="T0" fmla="*/ 1 w 2"/>
              <a:gd name="T1" fmla="*/ 1 h 4"/>
              <a:gd name="T2" fmla="*/ 0 w 2"/>
              <a:gd name="T3" fmla="*/ 2 h 4"/>
              <a:gd name="T4" fmla="*/ 0 w 2"/>
              <a:gd name="T5" fmla="*/ 1 h 4"/>
              <a:gd name="T6" fmla="*/ 0 w 2"/>
              <a:gd name="T7" fmla="*/ 2 h 4"/>
              <a:gd name="T8" fmla="*/ 1 w 2"/>
              <a:gd name="T9" fmla="*/ 1 h 4"/>
              <a:gd name="T10" fmla="*/ 1 w 2"/>
              <a:gd name="T11" fmla="*/ 3 h 4"/>
              <a:gd name="T12" fmla="*/ 1 w 2"/>
              <a:gd name="T13" fmla="*/ 3 h 4"/>
              <a:gd name="T14" fmla="*/ 2 w 2"/>
              <a:gd name="T15" fmla="*/ 3 h 4"/>
              <a:gd name="T16" fmla="*/ 2 w 2"/>
              <a:gd name="T17" fmla="*/ 2 h 4"/>
              <a:gd name="T18" fmla="*/ 2 w 2"/>
              <a:gd name="T19" fmla="*/ 2 h 4"/>
              <a:gd name="T20" fmla="*/ 1 w 2"/>
              <a:gd name="T21" fmla="*/ 1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" h="4">
                <a:moveTo>
                  <a:pt x="1" y="1"/>
                </a:move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2"/>
                  <a:pt x="0" y="2"/>
                </a:cubicBezTo>
                <a:cubicBezTo>
                  <a:pt x="0" y="3"/>
                  <a:pt x="1" y="2"/>
                  <a:pt x="1" y="1"/>
                </a:cubicBezTo>
                <a:cubicBezTo>
                  <a:pt x="2" y="2"/>
                  <a:pt x="1" y="2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4"/>
                  <a:pt x="2" y="3"/>
                  <a:pt x="2" y="3"/>
                </a:cubicBezTo>
                <a:cubicBezTo>
                  <a:pt x="2" y="3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1"/>
                  <a:pt x="2" y="0"/>
                  <a:pt x="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7" name="Freeform 869"/>
          <p:cNvSpPr/>
          <p:nvPr/>
        </p:nvSpPr>
        <p:spPr bwMode="auto">
          <a:xfrm>
            <a:off x="11477626" y="1333501"/>
            <a:ext cx="0" cy="7938"/>
          </a:xfrm>
          <a:custGeom>
            <a:avLst/>
            <a:gdLst>
              <a:gd name="T0" fmla="*/ 1 h 1"/>
              <a:gd name="T1" fmla="*/ 1 h 1"/>
              <a:gd name="T2" fmla="*/ 1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"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8" name="Freeform 870"/>
          <p:cNvSpPr/>
          <p:nvPr/>
        </p:nvSpPr>
        <p:spPr bwMode="auto">
          <a:xfrm>
            <a:off x="11491913" y="135731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9" name="Freeform 871"/>
          <p:cNvSpPr/>
          <p:nvPr/>
        </p:nvSpPr>
        <p:spPr bwMode="auto">
          <a:xfrm>
            <a:off x="11491913" y="1341438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0" name="Freeform 872"/>
          <p:cNvSpPr/>
          <p:nvPr/>
        </p:nvSpPr>
        <p:spPr bwMode="auto">
          <a:xfrm>
            <a:off x="11522076" y="1295401"/>
            <a:ext cx="46038" cy="61913"/>
          </a:xfrm>
          <a:custGeom>
            <a:avLst/>
            <a:gdLst>
              <a:gd name="T0" fmla="*/ 1 w 6"/>
              <a:gd name="T1" fmla="*/ 0 h 8"/>
              <a:gd name="T2" fmla="*/ 2 w 6"/>
              <a:gd name="T3" fmla="*/ 1 h 8"/>
              <a:gd name="T4" fmla="*/ 1 w 6"/>
              <a:gd name="T5" fmla="*/ 2 h 8"/>
              <a:gd name="T6" fmla="*/ 1 w 6"/>
              <a:gd name="T7" fmla="*/ 3 h 8"/>
              <a:gd name="T8" fmla="*/ 2 w 6"/>
              <a:gd name="T9" fmla="*/ 2 h 8"/>
              <a:gd name="T10" fmla="*/ 2 w 6"/>
              <a:gd name="T11" fmla="*/ 3 h 8"/>
              <a:gd name="T12" fmla="*/ 4 w 6"/>
              <a:gd name="T13" fmla="*/ 2 h 8"/>
              <a:gd name="T14" fmla="*/ 4 w 6"/>
              <a:gd name="T15" fmla="*/ 3 h 8"/>
              <a:gd name="T16" fmla="*/ 4 w 6"/>
              <a:gd name="T17" fmla="*/ 3 h 8"/>
              <a:gd name="T18" fmla="*/ 4 w 6"/>
              <a:gd name="T19" fmla="*/ 7 h 8"/>
              <a:gd name="T20" fmla="*/ 2 w 6"/>
              <a:gd name="T21" fmla="*/ 6 h 8"/>
              <a:gd name="T22" fmla="*/ 3 w 6"/>
              <a:gd name="T23" fmla="*/ 7 h 8"/>
              <a:gd name="T24" fmla="*/ 2 w 6"/>
              <a:gd name="T25" fmla="*/ 7 h 8"/>
              <a:gd name="T26" fmla="*/ 2 w 6"/>
              <a:gd name="T27" fmla="*/ 7 h 8"/>
              <a:gd name="T28" fmla="*/ 2 w 6"/>
              <a:gd name="T29" fmla="*/ 6 h 8"/>
              <a:gd name="T30" fmla="*/ 1 w 6"/>
              <a:gd name="T31" fmla="*/ 6 h 8"/>
              <a:gd name="T32" fmla="*/ 1 w 6"/>
              <a:gd name="T33" fmla="*/ 8 h 8"/>
              <a:gd name="T34" fmla="*/ 0 w 6"/>
              <a:gd name="T35" fmla="*/ 6 h 8"/>
              <a:gd name="T36" fmla="*/ 0 w 6"/>
              <a:gd name="T37" fmla="*/ 7 h 8"/>
              <a:gd name="T38" fmla="*/ 0 w 6"/>
              <a:gd name="T39" fmla="*/ 8 h 8"/>
              <a:gd name="T40" fmla="*/ 0 w 6"/>
              <a:gd name="T41" fmla="*/ 8 h 8"/>
              <a:gd name="T42" fmla="*/ 1 w 6"/>
              <a:gd name="T43" fmla="*/ 8 h 8"/>
              <a:gd name="T44" fmla="*/ 1 w 6"/>
              <a:gd name="T45" fmla="*/ 8 h 8"/>
              <a:gd name="T46" fmla="*/ 3 w 6"/>
              <a:gd name="T47" fmla="*/ 7 h 8"/>
              <a:gd name="T48" fmla="*/ 4 w 6"/>
              <a:gd name="T49" fmla="*/ 8 h 8"/>
              <a:gd name="T50" fmla="*/ 5 w 6"/>
              <a:gd name="T51" fmla="*/ 8 h 8"/>
              <a:gd name="T52" fmla="*/ 6 w 6"/>
              <a:gd name="T53" fmla="*/ 7 h 8"/>
              <a:gd name="T54" fmla="*/ 5 w 6"/>
              <a:gd name="T55" fmla="*/ 5 h 8"/>
              <a:gd name="T56" fmla="*/ 5 w 6"/>
              <a:gd name="T57" fmla="*/ 5 h 8"/>
              <a:gd name="T58" fmla="*/ 5 w 6"/>
              <a:gd name="T59" fmla="*/ 5 h 8"/>
              <a:gd name="T60" fmla="*/ 6 w 6"/>
              <a:gd name="T61" fmla="*/ 4 h 8"/>
              <a:gd name="T62" fmla="*/ 4 w 6"/>
              <a:gd name="T63" fmla="*/ 4 h 8"/>
              <a:gd name="T64" fmla="*/ 6 w 6"/>
              <a:gd name="T65" fmla="*/ 1 h 8"/>
              <a:gd name="T66" fmla="*/ 5 w 6"/>
              <a:gd name="T67" fmla="*/ 2 h 8"/>
              <a:gd name="T68" fmla="*/ 5 w 6"/>
              <a:gd name="T69" fmla="*/ 2 h 8"/>
              <a:gd name="T70" fmla="*/ 6 w 6"/>
              <a:gd name="T71" fmla="*/ 1 h 8"/>
              <a:gd name="T72" fmla="*/ 6 w 6"/>
              <a:gd name="T73" fmla="*/ 1 h 8"/>
              <a:gd name="T74" fmla="*/ 4 w 6"/>
              <a:gd name="T75" fmla="*/ 1 h 8"/>
              <a:gd name="T76" fmla="*/ 4 w 6"/>
              <a:gd name="T77" fmla="*/ 2 h 8"/>
              <a:gd name="T78" fmla="*/ 3 w 6"/>
              <a:gd name="T79" fmla="*/ 2 h 8"/>
              <a:gd name="T80" fmla="*/ 4 w 6"/>
              <a:gd name="T81" fmla="*/ 1 h 8"/>
              <a:gd name="T82" fmla="*/ 4 w 6"/>
              <a:gd name="T83" fmla="*/ 0 h 8"/>
              <a:gd name="T84" fmla="*/ 2 w 6"/>
              <a:gd name="T85" fmla="*/ 1 h 8"/>
              <a:gd name="T86" fmla="*/ 1 w 6"/>
              <a:gd name="T8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" h="8">
                <a:moveTo>
                  <a:pt x="1" y="0"/>
                </a:moveTo>
                <a:cubicBezTo>
                  <a:pt x="1" y="1"/>
                  <a:pt x="2" y="1"/>
                  <a:pt x="2" y="1"/>
                </a:cubicBezTo>
                <a:cubicBezTo>
                  <a:pt x="2" y="1"/>
                  <a:pt x="1" y="1"/>
                  <a:pt x="1" y="2"/>
                </a:cubicBezTo>
                <a:cubicBezTo>
                  <a:pt x="2" y="2"/>
                  <a:pt x="1" y="2"/>
                  <a:pt x="1" y="3"/>
                </a:cubicBezTo>
                <a:cubicBezTo>
                  <a:pt x="2" y="3"/>
                  <a:pt x="2" y="2"/>
                  <a:pt x="2" y="2"/>
                </a:cubicBezTo>
                <a:cubicBezTo>
                  <a:pt x="2" y="2"/>
                  <a:pt x="2" y="3"/>
                  <a:pt x="2" y="3"/>
                </a:cubicBezTo>
                <a:cubicBezTo>
                  <a:pt x="2" y="3"/>
                  <a:pt x="4" y="2"/>
                  <a:pt x="4" y="2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4"/>
                  <a:pt x="4" y="5"/>
                  <a:pt x="4" y="7"/>
                </a:cubicBezTo>
                <a:cubicBezTo>
                  <a:pt x="4" y="7"/>
                  <a:pt x="3" y="6"/>
                  <a:pt x="2" y="6"/>
                </a:cubicBezTo>
                <a:cubicBezTo>
                  <a:pt x="2" y="6"/>
                  <a:pt x="3" y="7"/>
                  <a:pt x="3" y="7"/>
                </a:cubicBez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cubicBezTo>
                  <a:pt x="2" y="6"/>
                  <a:pt x="2" y="6"/>
                  <a:pt x="2" y="6"/>
                </a:cubicBezTo>
                <a:cubicBezTo>
                  <a:pt x="1" y="6"/>
                  <a:pt x="1" y="7"/>
                  <a:pt x="1" y="6"/>
                </a:cubicBezTo>
                <a:cubicBezTo>
                  <a:pt x="1" y="7"/>
                  <a:pt x="1" y="7"/>
                  <a:pt x="1" y="8"/>
                </a:cubicBezTo>
                <a:cubicBezTo>
                  <a:pt x="1" y="6"/>
                  <a:pt x="0" y="8"/>
                  <a:pt x="0" y="6"/>
                </a:cubicBezTo>
                <a:cubicBezTo>
                  <a:pt x="0" y="6"/>
                  <a:pt x="0" y="7"/>
                  <a:pt x="0" y="7"/>
                </a:cubicBezTo>
                <a:cubicBezTo>
                  <a:pt x="0" y="8"/>
                  <a:pt x="0" y="7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1" y="8"/>
                </a:cubicBezTo>
                <a:cubicBezTo>
                  <a:pt x="1" y="8"/>
                  <a:pt x="1" y="8"/>
                  <a:pt x="1" y="8"/>
                </a:cubicBezTo>
                <a:cubicBezTo>
                  <a:pt x="2" y="8"/>
                  <a:pt x="3" y="7"/>
                  <a:pt x="3" y="7"/>
                </a:cubicBezTo>
                <a:cubicBezTo>
                  <a:pt x="4" y="8"/>
                  <a:pt x="4" y="8"/>
                  <a:pt x="4" y="8"/>
                </a:cubicBezTo>
                <a:cubicBezTo>
                  <a:pt x="4" y="7"/>
                  <a:pt x="5" y="7"/>
                  <a:pt x="5" y="8"/>
                </a:cubicBezTo>
                <a:cubicBezTo>
                  <a:pt x="6" y="7"/>
                  <a:pt x="6" y="7"/>
                  <a:pt x="6" y="7"/>
                </a:cubicBezTo>
                <a:cubicBezTo>
                  <a:pt x="5" y="7"/>
                  <a:pt x="6" y="6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4"/>
                  <a:pt x="6" y="4"/>
                  <a:pt x="6" y="4"/>
                </a:cubicBezTo>
                <a:cubicBezTo>
                  <a:pt x="5" y="4"/>
                  <a:pt x="5" y="4"/>
                  <a:pt x="4" y="4"/>
                </a:cubicBezTo>
                <a:cubicBezTo>
                  <a:pt x="5" y="3"/>
                  <a:pt x="6" y="2"/>
                  <a:pt x="6" y="1"/>
                </a:cubicBezTo>
                <a:cubicBezTo>
                  <a:pt x="6" y="1"/>
                  <a:pt x="6" y="2"/>
                  <a:pt x="5" y="2"/>
                </a:cubicBezTo>
                <a:cubicBezTo>
                  <a:pt x="6" y="1"/>
                  <a:pt x="5" y="2"/>
                  <a:pt x="5" y="2"/>
                </a:cubicBezTo>
                <a:cubicBezTo>
                  <a:pt x="5" y="2"/>
                  <a:pt x="6" y="1"/>
                  <a:pt x="6" y="1"/>
                </a:cubicBezTo>
                <a:cubicBezTo>
                  <a:pt x="6" y="1"/>
                  <a:pt x="6" y="1"/>
                  <a:pt x="6" y="1"/>
                </a:cubicBezTo>
                <a:cubicBezTo>
                  <a:pt x="6" y="0"/>
                  <a:pt x="4" y="2"/>
                  <a:pt x="4" y="1"/>
                </a:cubicBezTo>
                <a:cubicBezTo>
                  <a:pt x="4" y="2"/>
                  <a:pt x="4" y="2"/>
                  <a:pt x="4" y="2"/>
                </a:cubicBezTo>
                <a:cubicBezTo>
                  <a:pt x="3" y="2"/>
                  <a:pt x="3" y="1"/>
                  <a:pt x="3" y="2"/>
                </a:cubicBezTo>
                <a:cubicBezTo>
                  <a:pt x="3" y="1"/>
                  <a:pt x="3" y="1"/>
                  <a:pt x="4" y="1"/>
                </a:cubicBezTo>
                <a:cubicBezTo>
                  <a:pt x="4" y="0"/>
                  <a:pt x="4" y="0"/>
                  <a:pt x="4" y="0"/>
                </a:cubicBezTo>
                <a:cubicBezTo>
                  <a:pt x="3" y="0"/>
                  <a:pt x="2" y="1"/>
                  <a:pt x="2" y="1"/>
                </a:cubicBezTo>
                <a:cubicBezTo>
                  <a:pt x="3" y="1"/>
                  <a:pt x="2" y="1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1" name="Freeform 873"/>
          <p:cNvSpPr/>
          <p:nvPr/>
        </p:nvSpPr>
        <p:spPr bwMode="auto">
          <a:xfrm>
            <a:off x="11537951" y="1265238"/>
            <a:ext cx="7938" cy="0"/>
          </a:xfrm>
          <a:custGeom>
            <a:avLst/>
            <a:gdLst>
              <a:gd name="T0" fmla="*/ 0 w 1"/>
              <a:gd name="T1" fmla="*/ 1 w 1"/>
              <a:gd name="T2" fmla="*/ 0 w 1"/>
              <a:gd name="T3" fmla="*/ 0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1">
                <a:moveTo>
                  <a:pt x="0" y="0"/>
                </a:moveTo>
                <a:cubicBezTo>
                  <a:pt x="0" y="0"/>
                  <a:pt x="1" y="0"/>
                  <a:pt x="1" y="0"/>
                </a:cubicBezTo>
                <a:cubicBezTo>
                  <a:pt x="1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2" name="Freeform 874"/>
          <p:cNvSpPr/>
          <p:nvPr/>
        </p:nvSpPr>
        <p:spPr bwMode="auto">
          <a:xfrm>
            <a:off x="11514138" y="1273176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3" name="Freeform 875"/>
          <p:cNvSpPr/>
          <p:nvPr/>
        </p:nvSpPr>
        <p:spPr bwMode="auto">
          <a:xfrm>
            <a:off x="11537951" y="1295401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4" name="Freeform 876"/>
          <p:cNvSpPr/>
          <p:nvPr/>
        </p:nvSpPr>
        <p:spPr bwMode="auto">
          <a:xfrm>
            <a:off x="11568113" y="1265238"/>
            <a:ext cx="7938" cy="14288"/>
          </a:xfrm>
          <a:custGeom>
            <a:avLst/>
            <a:gdLst>
              <a:gd name="T0" fmla="*/ 0 w 1"/>
              <a:gd name="T1" fmla="*/ 0 h 2"/>
              <a:gd name="T2" fmla="*/ 0 w 1"/>
              <a:gd name="T3" fmla="*/ 0 h 2"/>
              <a:gd name="T4" fmla="*/ 0 w 1"/>
              <a:gd name="T5" fmla="*/ 2 h 2"/>
              <a:gd name="T6" fmla="*/ 1 w 1"/>
              <a:gd name="T7" fmla="*/ 0 h 2"/>
              <a:gd name="T8" fmla="*/ 0 w 1"/>
              <a:gd name="T9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2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2"/>
                </a:cubicBezTo>
                <a:cubicBezTo>
                  <a:pt x="0" y="2"/>
                  <a:pt x="0" y="1"/>
                  <a:pt x="1" y="0"/>
                </a:cubicBezTo>
                <a:cubicBezTo>
                  <a:pt x="1" y="0"/>
                  <a:pt x="1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5" name="Freeform 877"/>
          <p:cNvSpPr/>
          <p:nvPr/>
        </p:nvSpPr>
        <p:spPr bwMode="auto">
          <a:xfrm>
            <a:off x="11568113" y="1333501"/>
            <a:ext cx="0" cy="7938"/>
          </a:xfrm>
          <a:custGeom>
            <a:avLst/>
            <a:gdLst>
              <a:gd name="T0" fmla="*/ 0 h 1"/>
              <a:gd name="T1" fmla="*/ 1 h 1"/>
              <a:gd name="T2" fmla="*/ 0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">
                <a:moveTo>
                  <a:pt x="0" y="0"/>
                </a:moveTo>
                <a:cubicBezTo>
                  <a:pt x="0" y="0"/>
                  <a:pt x="0" y="0"/>
                  <a:pt x="0" y="1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6" name="Freeform 878"/>
          <p:cNvSpPr/>
          <p:nvPr/>
        </p:nvSpPr>
        <p:spPr bwMode="auto">
          <a:xfrm>
            <a:off x="11522076" y="1265238"/>
            <a:ext cx="7938" cy="7938"/>
          </a:xfrm>
          <a:custGeom>
            <a:avLst/>
            <a:gdLst>
              <a:gd name="T0" fmla="*/ 5 w 5"/>
              <a:gd name="T1" fmla="*/ 0 h 5"/>
              <a:gd name="T2" fmla="*/ 0 w 5"/>
              <a:gd name="T3" fmla="*/ 0 h 5"/>
              <a:gd name="T4" fmla="*/ 0 w 5"/>
              <a:gd name="T5" fmla="*/ 5 h 5"/>
              <a:gd name="T6" fmla="*/ 5 w 5"/>
              <a:gd name="T7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" h="5">
                <a:moveTo>
                  <a:pt x="5" y="0"/>
                </a:moveTo>
                <a:lnTo>
                  <a:pt x="0" y="0"/>
                </a:lnTo>
                <a:lnTo>
                  <a:pt x="0" y="5"/>
                </a:lnTo>
                <a:lnTo>
                  <a:pt x="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7" name="Freeform 879"/>
          <p:cNvSpPr/>
          <p:nvPr/>
        </p:nvSpPr>
        <p:spPr bwMode="auto">
          <a:xfrm>
            <a:off x="11483976" y="1265238"/>
            <a:ext cx="38100" cy="46038"/>
          </a:xfrm>
          <a:custGeom>
            <a:avLst/>
            <a:gdLst>
              <a:gd name="T0" fmla="*/ 3 w 5"/>
              <a:gd name="T1" fmla="*/ 0 h 6"/>
              <a:gd name="T2" fmla="*/ 1 w 5"/>
              <a:gd name="T3" fmla="*/ 1 h 6"/>
              <a:gd name="T4" fmla="*/ 3 w 5"/>
              <a:gd name="T5" fmla="*/ 3 h 6"/>
              <a:gd name="T6" fmla="*/ 1 w 5"/>
              <a:gd name="T7" fmla="*/ 2 h 6"/>
              <a:gd name="T8" fmla="*/ 0 w 5"/>
              <a:gd name="T9" fmla="*/ 4 h 6"/>
              <a:gd name="T10" fmla="*/ 0 w 5"/>
              <a:gd name="T11" fmla="*/ 4 h 6"/>
              <a:gd name="T12" fmla="*/ 0 w 5"/>
              <a:gd name="T13" fmla="*/ 4 h 6"/>
              <a:gd name="T14" fmla="*/ 1 w 5"/>
              <a:gd name="T15" fmla="*/ 3 h 6"/>
              <a:gd name="T16" fmla="*/ 1 w 5"/>
              <a:gd name="T17" fmla="*/ 4 h 6"/>
              <a:gd name="T18" fmla="*/ 2 w 5"/>
              <a:gd name="T19" fmla="*/ 2 h 6"/>
              <a:gd name="T20" fmla="*/ 2 w 5"/>
              <a:gd name="T21" fmla="*/ 4 h 6"/>
              <a:gd name="T22" fmla="*/ 2 w 5"/>
              <a:gd name="T23" fmla="*/ 5 h 6"/>
              <a:gd name="T24" fmla="*/ 3 w 5"/>
              <a:gd name="T25" fmla="*/ 4 h 6"/>
              <a:gd name="T26" fmla="*/ 3 w 5"/>
              <a:gd name="T27" fmla="*/ 2 h 6"/>
              <a:gd name="T28" fmla="*/ 3 w 5"/>
              <a:gd name="T29" fmla="*/ 1 h 6"/>
              <a:gd name="T30" fmla="*/ 2 w 5"/>
              <a:gd name="T31" fmla="*/ 2 h 6"/>
              <a:gd name="T32" fmla="*/ 2 w 5"/>
              <a:gd name="T33" fmla="*/ 1 h 6"/>
              <a:gd name="T34" fmla="*/ 2 w 5"/>
              <a:gd name="T35" fmla="*/ 2 h 6"/>
              <a:gd name="T36" fmla="*/ 2 w 5"/>
              <a:gd name="T37" fmla="*/ 1 h 6"/>
              <a:gd name="T38" fmla="*/ 1 w 5"/>
              <a:gd name="T39" fmla="*/ 2 h 6"/>
              <a:gd name="T40" fmla="*/ 1 w 5"/>
              <a:gd name="T41" fmla="*/ 2 h 6"/>
              <a:gd name="T42" fmla="*/ 1 w 5"/>
              <a:gd name="T43" fmla="*/ 3 h 6"/>
              <a:gd name="T44" fmla="*/ 0 w 5"/>
              <a:gd name="T45" fmla="*/ 2 h 6"/>
              <a:gd name="T46" fmla="*/ 0 w 5"/>
              <a:gd name="T47" fmla="*/ 2 h 6"/>
              <a:gd name="T48" fmla="*/ 0 w 5"/>
              <a:gd name="T49" fmla="*/ 2 h 6"/>
              <a:gd name="T50" fmla="*/ 2 w 5"/>
              <a:gd name="T51" fmla="*/ 5 h 6"/>
              <a:gd name="T52" fmla="*/ 4 w 5"/>
              <a:gd name="T53" fmla="*/ 5 h 6"/>
              <a:gd name="T54" fmla="*/ 3 w 5"/>
              <a:gd name="T55" fmla="*/ 4 h 6"/>
              <a:gd name="T56" fmla="*/ 3 w 5"/>
              <a:gd name="T57" fmla="*/ 5 h 6"/>
              <a:gd name="T58" fmla="*/ 2 w 5"/>
              <a:gd name="T59" fmla="*/ 4 h 6"/>
              <a:gd name="T60" fmla="*/ 4 w 5"/>
              <a:gd name="T61" fmla="*/ 4 h 6"/>
              <a:gd name="T62" fmla="*/ 4 w 5"/>
              <a:gd name="T63" fmla="*/ 3 h 6"/>
              <a:gd name="T64" fmla="*/ 4 w 5"/>
              <a:gd name="T65" fmla="*/ 3 h 6"/>
              <a:gd name="T66" fmla="*/ 4 w 5"/>
              <a:gd name="T67" fmla="*/ 2 h 6"/>
              <a:gd name="T68" fmla="*/ 4 w 5"/>
              <a:gd name="T69" fmla="*/ 2 h 6"/>
              <a:gd name="T70" fmla="*/ 4 w 5"/>
              <a:gd name="T71" fmla="*/ 1 h 6"/>
              <a:gd name="T72" fmla="*/ 4 w 5"/>
              <a:gd name="T73" fmla="*/ 2 h 6"/>
              <a:gd name="T74" fmla="*/ 3 w 5"/>
              <a:gd name="T75" fmla="*/ 0 h 6"/>
              <a:gd name="T76" fmla="*/ 4 w 5"/>
              <a:gd name="T77" fmla="*/ 1 h 6"/>
              <a:gd name="T78" fmla="*/ 3 w 5"/>
              <a:gd name="T79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" h="6">
                <a:moveTo>
                  <a:pt x="3" y="0"/>
                </a:moveTo>
                <a:cubicBezTo>
                  <a:pt x="2" y="0"/>
                  <a:pt x="2" y="1"/>
                  <a:pt x="1" y="1"/>
                </a:cubicBezTo>
                <a:cubicBezTo>
                  <a:pt x="1" y="2"/>
                  <a:pt x="3" y="3"/>
                  <a:pt x="3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0" y="3"/>
                  <a:pt x="0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1" y="4"/>
                  <a:pt x="1" y="3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1"/>
                  <a:pt x="2" y="2"/>
                </a:cubicBezTo>
                <a:cubicBezTo>
                  <a:pt x="1" y="3"/>
                  <a:pt x="2" y="3"/>
                  <a:pt x="2" y="4"/>
                </a:cubicBezTo>
                <a:cubicBezTo>
                  <a:pt x="2" y="5"/>
                  <a:pt x="2" y="5"/>
                  <a:pt x="2" y="5"/>
                </a:cubicBezTo>
                <a:cubicBezTo>
                  <a:pt x="2" y="4"/>
                  <a:pt x="3" y="4"/>
                  <a:pt x="3" y="4"/>
                </a:cubicBezTo>
                <a:cubicBezTo>
                  <a:pt x="3" y="3"/>
                  <a:pt x="3" y="3"/>
                  <a:pt x="3" y="2"/>
                </a:cubicBezTo>
                <a:cubicBezTo>
                  <a:pt x="3" y="2"/>
                  <a:pt x="3" y="2"/>
                  <a:pt x="3" y="1"/>
                </a:cubicBezTo>
                <a:cubicBezTo>
                  <a:pt x="3" y="2"/>
                  <a:pt x="3" y="1"/>
                  <a:pt x="2" y="2"/>
                </a:cubicBezTo>
                <a:cubicBezTo>
                  <a:pt x="2" y="1"/>
                  <a:pt x="2" y="2"/>
                  <a:pt x="2" y="1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1"/>
                  <a:pt x="2" y="1"/>
                </a:cubicBezTo>
                <a:cubicBezTo>
                  <a:pt x="2" y="1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3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1" y="3"/>
                  <a:pt x="1" y="4"/>
                  <a:pt x="2" y="5"/>
                </a:cubicBezTo>
                <a:cubicBezTo>
                  <a:pt x="2" y="5"/>
                  <a:pt x="4" y="6"/>
                  <a:pt x="4" y="5"/>
                </a:cubicBezTo>
                <a:cubicBezTo>
                  <a:pt x="3" y="5"/>
                  <a:pt x="3" y="4"/>
                  <a:pt x="3" y="4"/>
                </a:cubicBezTo>
                <a:cubicBezTo>
                  <a:pt x="2" y="4"/>
                  <a:pt x="3" y="5"/>
                  <a:pt x="3" y="5"/>
                </a:cubicBezTo>
                <a:cubicBezTo>
                  <a:pt x="3" y="5"/>
                  <a:pt x="2" y="4"/>
                  <a:pt x="2" y="4"/>
                </a:cubicBezTo>
                <a:cubicBezTo>
                  <a:pt x="3" y="4"/>
                  <a:pt x="2" y="3"/>
                  <a:pt x="4" y="4"/>
                </a:cubicBezTo>
                <a:cubicBezTo>
                  <a:pt x="4" y="4"/>
                  <a:pt x="3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3" y="2"/>
                  <a:pt x="5" y="3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3" y="2"/>
                  <a:pt x="4" y="2"/>
                  <a:pt x="4" y="1"/>
                </a:cubicBezTo>
                <a:cubicBezTo>
                  <a:pt x="4" y="1"/>
                  <a:pt x="4" y="1"/>
                  <a:pt x="4" y="2"/>
                </a:cubicBezTo>
                <a:cubicBezTo>
                  <a:pt x="3" y="1"/>
                  <a:pt x="4" y="0"/>
                  <a:pt x="3" y="0"/>
                </a:cubicBezTo>
                <a:cubicBezTo>
                  <a:pt x="3" y="0"/>
                  <a:pt x="4" y="1"/>
                  <a:pt x="4" y="1"/>
                </a:cubicBezTo>
                <a:cubicBezTo>
                  <a:pt x="3" y="1"/>
                  <a:pt x="3" y="0"/>
                  <a:pt x="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8" name="Freeform 880"/>
          <p:cNvSpPr/>
          <p:nvPr/>
        </p:nvSpPr>
        <p:spPr bwMode="auto">
          <a:xfrm>
            <a:off x="11491913" y="1273176"/>
            <a:ext cx="0" cy="6350"/>
          </a:xfrm>
          <a:custGeom>
            <a:avLst/>
            <a:gdLst>
              <a:gd name="T0" fmla="*/ 0 h 1"/>
              <a:gd name="T1" fmla="*/ 1 h 1"/>
              <a:gd name="T2" fmla="*/ 0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">
                <a:moveTo>
                  <a:pt x="0" y="0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9" name="Freeform 881"/>
          <p:cNvSpPr/>
          <p:nvPr/>
        </p:nvSpPr>
        <p:spPr bwMode="auto">
          <a:xfrm>
            <a:off x="11507788" y="1227138"/>
            <a:ext cx="38100" cy="52388"/>
          </a:xfrm>
          <a:custGeom>
            <a:avLst/>
            <a:gdLst>
              <a:gd name="T0" fmla="*/ 3 w 5"/>
              <a:gd name="T1" fmla="*/ 4 h 7"/>
              <a:gd name="T2" fmla="*/ 4 w 5"/>
              <a:gd name="T3" fmla="*/ 5 h 7"/>
              <a:gd name="T4" fmla="*/ 2 w 5"/>
              <a:gd name="T5" fmla="*/ 4 h 7"/>
              <a:gd name="T6" fmla="*/ 2 w 5"/>
              <a:gd name="T7" fmla="*/ 3 h 7"/>
              <a:gd name="T8" fmla="*/ 4 w 5"/>
              <a:gd name="T9" fmla="*/ 4 h 7"/>
              <a:gd name="T10" fmla="*/ 4 w 5"/>
              <a:gd name="T11" fmla="*/ 4 h 7"/>
              <a:gd name="T12" fmla="*/ 3 w 5"/>
              <a:gd name="T13" fmla="*/ 3 h 7"/>
              <a:gd name="T14" fmla="*/ 3 w 5"/>
              <a:gd name="T15" fmla="*/ 2 h 7"/>
              <a:gd name="T16" fmla="*/ 3 w 5"/>
              <a:gd name="T17" fmla="*/ 2 h 7"/>
              <a:gd name="T18" fmla="*/ 5 w 5"/>
              <a:gd name="T19" fmla="*/ 3 h 7"/>
              <a:gd name="T20" fmla="*/ 2 w 5"/>
              <a:gd name="T21" fmla="*/ 0 h 7"/>
              <a:gd name="T22" fmla="*/ 2 w 5"/>
              <a:gd name="T23" fmla="*/ 0 h 7"/>
              <a:gd name="T24" fmla="*/ 4 w 5"/>
              <a:gd name="T25" fmla="*/ 1 h 7"/>
              <a:gd name="T26" fmla="*/ 3 w 5"/>
              <a:gd name="T27" fmla="*/ 1 h 7"/>
              <a:gd name="T28" fmla="*/ 2 w 5"/>
              <a:gd name="T29" fmla="*/ 0 h 7"/>
              <a:gd name="T30" fmla="*/ 0 w 5"/>
              <a:gd name="T31" fmla="*/ 4 h 7"/>
              <a:gd name="T32" fmla="*/ 1 w 5"/>
              <a:gd name="T33" fmla="*/ 3 h 7"/>
              <a:gd name="T34" fmla="*/ 1 w 5"/>
              <a:gd name="T35" fmla="*/ 4 h 7"/>
              <a:gd name="T36" fmla="*/ 2 w 5"/>
              <a:gd name="T37" fmla="*/ 5 h 7"/>
              <a:gd name="T38" fmla="*/ 2 w 5"/>
              <a:gd name="T39" fmla="*/ 5 h 7"/>
              <a:gd name="T40" fmla="*/ 3 w 5"/>
              <a:gd name="T41" fmla="*/ 6 h 7"/>
              <a:gd name="T42" fmla="*/ 3 w 5"/>
              <a:gd name="T43" fmla="*/ 7 h 7"/>
              <a:gd name="T44" fmla="*/ 4 w 5"/>
              <a:gd name="T45" fmla="*/ 6 h 7"/>
              <a:gd name="T46" fmla="*/ 3 w 5"/>
              <a:gd name="T47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" h="7">
                <a:moveTo>
                  <a:pt x="3" y="4"/>
                </a:moveTo>
                <a:cubicBezTo>
                  <a:pt x="3" y="4"/>
                  <a:pt x="3" y="5"/>
                  <a:pt x="4" y="5"/>
                </a:cubicBezTo>
                <a:cubicBezTo>
                  <a:pt x="3" y="4"/>
                  <a:pt x="2" y="5"/>
                  <a:pt x="2" y="4"/>
                </a:cubicBezTo>
                <a:cubicBezTo>
                  <a:pt x="2" y="4"/>
                  <a:pt x="2" y="3"/>
                  <a:pt x="2" y="3"/>
                </a:cubicBezTo>
                <a:cubicBezTo>
                  <a:pt x="2" y="3"/>
                  <a:pt x="3" y="4"/>
                  <a:pt x="4" y="4"/>
                </a:cubicBezTo>
                <a:cubicBezTo>
                  <a:pt x="3" y="4"/>
                  <a:pt x="4" y="4"/>
                  <a:pt x="4" y="4"/>
                </a:cubicBezTo>
                <a:cubicBezTo>
                  <a:pt x="3" y="4"/>
                  <a:pt x="4" y="3"/>
                  <a:pt x="3" y="3"/>
                </a:cubicBezTo>
                <a:cubicBezTo>
                  <a:pt x="3" y="2"/>
                  <a:pt x="2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4" y="3"/>
                  <a:pt x="4" y="2"/>
                  <a:pt x="5" y="3"/>
                </a:cubicBezTo>
                <a:cubicBezTo>
                  <a:pt x="4" y="1"/>
                  <a:pt x="5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3" y="0"/>
                  <a:pt x="3" y="1"/>
                  <a:pt x="4" y="1"/>
                </a:cubicBezTo>
                <a:cubicBezTo>
                  <a:pt x="3" y="1"/>
                  <a:pt x="4" y="2"/>
                  <a:pt x="3" y="1"/>
                </a:cubicBezTo>
                <a:cubicBezTo>
                  <a:pt x="3" y="1"/>
                  <a:pt x="2" y="0"/>
                  <a:pt x="2" y="0"/>
                </a:cubicBezTo>
                <a:cubicBezTo>
                  <a:pt x="2" y="1"/>
                  <a:pt x="1" y="2"/>
                  <a:pt x="0" y="4"/>
                </a:cubicBezTo>
                <a:cubicBezTo>
                  <a:pt x="1" y="3"/>
                  <a:pt x="1" y="3"/>
                  <a:pt x="1" y="3"/>
                </a:cubicBezTo>
                <a:cubicBezTo>
                  <a:pt x="1" y="4"/>
                  <a:pt x="1" y="4"/>
                  <a:pt x="1" y="4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3" y="6"/>
                  <a:pt x="3" y="6"/>
                </a:cubicBezTo>
                <a:cubicBezTo>
                  <a:pt x="3" y="6"/>
                  <a:pt x="3" y="6"/>
                  <a:pt x="3" y="7"/>
                </a:cubicBezTo>
                <a:cubicBezTo>
                  <a:pt x="4" y="7"/>
                  <a:pt x="3" y="6"/>
                  <a:pt x="4" y="6"/>
                </a:cubicBezTo>
                <a:lnTo>
                  <a:pt x="3" y="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0" name="Rectangle 882"/>
          <p:cNvSpPr>
            <a:spLocks noChangeArrowheads="1"/>
          </p:cNvSpPr>
          <p:nvPr/>
        </p:nvSpPr>
        <p:spPr bwMode="auto">
          <a:xfrm>
            <a:off x="11522076" y="1273176"/>
            <a:ext cx="1588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1" name="Freeform 883"/>
          <p:cNvSpPr/>
          <p:nvPr/>
        </p:nvSpPr>
        <p:spPr bwMode="auto">
          <a:xfrm>
            <a:off x="11507788" y="1257301"/>
            <a:ext cx="6350" cy="7938"/>
          </a:xfrm>
          <a:custGeom>
            <a:avLst/>
            <a:gdLst>
              <a:gd name="T0" fmla="*/ 0 w 1"/>
              <a:gd name="T1" fmla="*/ 0 h 1"/>
              <a:gd name="T2" fmla="*/ 0 w 1"/>
              <a:gd name="T3" fmla="*/ 1 h 1"/>
              <a:gd name="T4" fmla="*/ 0 w 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">
                <a:moveTo>
                  <a:pt x="0" y="0"/>
                </a:moveTo>
                <a:cubicBezTo>
                  <a:pt x="0" y="0"/>
                  <a:pt x="0" y="0"/>
                  <a:pt x="0" y="1"/>
                </a:cubicBezTo>
                <a:cubicBezTo>
                  <a:pt x="1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2" name="Freeform 884"/>
          <p:cNvSpPr/>
          <p:nvPr/>
        </p:nvSpPr>
        <p:spPr bwMode="auto">
          <a:xfrm>
            <a:off x="11545888" y="1241426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3" name="Freeform 885"/>
          <p:cNvSpPr/>
          <p:nvPr/>
        </p:nvSpPr>
        <p:spPr bwMode="auto">
          <a:xfrm>
            <a:off x="11522076" y="1211263"/>
            <a:ext cx="23813" cy="15875"/>
          </a:xfrm>
          <a:custGeom>
            <a:avLst/>
            <a:gdLst>
              <a:gd name="T0" fmla="*/ 0 w 3"/>
              <a:gd name="T1" fmla="*/ 0 h 2"/>
              <a:gd name="T2" fmla="*/ 0 w 3"/>
              <a:gd name="T3" fmla="*/ 1 h 2"/>
              <a:gd name="T4" fmla="*/ 3 w 3"/>
              <a:gd name="T5" fmla="*/ 2 h 2"/>
              <a:gd name="T6" fmla="*/ 1 w 3"/>
              <a:gd name="T7" fmla="*/ 1 h 2"/>
              <a:gd name="T8" fmla="*/ 1 w 3"/>
              <a:gd name="T9" fmla="*/ 0 h 2"/>
              <a:gd name="T10" fmla="*/ 0 w 3"/>
              <a:gd name="T11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" h="2">
                <a:moveTo>
                  <a:pt x="0" y="0"/>
                </a:moveTo>
                <a:cubicBezTo>
                  <a:pt x="0" y="1"/>
                  <a:pt x="1" y="1"/>
                  <a:pt x="0" y="1"/>
                </a:cubicBezTo>
                <a:cubicBezTo>
                  <a:pt x="1" y="2"/>
                  <a:pt x="2" y="2"/>
                  <a:pt x="3" y="2"/>
                </a:cubicBezTo>
                <a:cubicBezTo>
                  <a:pt x="3" y="2"/>
                  <a:pt x="1" y="1"/>
                  <a:pt x="1" y="1"/>
                </a:cubicBezTo>
                <a:cubicBezTo>
                  <a:pt x="2" y="1"/>
                  <a:pt x="1" y="1"/>
                  <a:pt x="1" y="0"/>
                </a:cubicBezTo>
                <a:cubicBezTo>
                  <a:pt x="1" y="0"/>
                  <a:pt x="1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4" name="Freeform 886"/>
          <p:cNvSpPr/>
          <p:nvPr/>
        </p:nvSpPr>
        <p:spPr bwMode="auto">
          <a:xfrm>
            <a:off x="11469688" y="1127126"/>
            <a:ext cx="98425" cy="92075"/>
          </a:xfrm>
          <a:custGeom>
            <a:avLst/>
            <a:gdLst>
              <a:gd name="T0" fmla="*/ 10 w 13"/>
              <a:gd name="T1" fmla="*/ 9 h 12"/>
              <a:gd name="T2" fmla="*/ 10 w 13"/>
              <a:gd name="T3" fmla="*/ 8 h 12"/>
              <a:gd name="T4" fmla="*/ 11 w 13"/>
              <a:gd name="T5" fmla="*/ 9 h 12"/>
              <a:gd name="T6" fmla="*/ 11 w 13"/>
              <a:gd name="T7" fmla="*/ 8 h 12"/>
              <a:gd name="T8" fmla="*/ 11 w 13"/>
              <a:gd name="T9" fmla="*/ 8 h 12"/>
              <a:gd name="T10" fmla="*/ 10 w 13"/>
              <a:gd name="T11" fmla="*/ 6 h 12"/>
              <a:gd name="T12" fmla="*/ 9 w 13"/>
              <a:gd name="T13" fmla="*/ 7 h 12"/>
              <a:gd name="T14" fmla="*/ 10 w 13"/>
              <a:gd name="T15" fmla="*/ 5 h 12"/>
              <a:gd name="T16" fmla="*/ 8 w 13"/>
              <a:gd name="T17" fmla="*/ 6 h 12"/>
              <a:gd name="T18" fmla="*/ 8 w 13"/>
              <a:gd name="T19" fmla="*/ 4 h 12"/>
              <a:gd name="T20" fmla="*/ 8 w 13"/>
              <a:gd name="T21" fmla="*/ 5 h 12"/>
              <a:gd name="T22" fmla="*/ 7 w 13"/>
              <a:gd name="T23" fmla="*/ 4 h 12"/>
              <a:gd name="T24" fmla="*/ 8 w 13"/>
              <a:gd name="T25" fmla="*/ 3 h 12"/>
              <a:gd name="T26" fmla="*/ 7 w 13"/>
              <a:gd name="T27" fmla="*/ 2 h 12"/>
              <a:gd name="T28" fmla="*/ 7 w 13"/>
              <a:gd name="T29" fmla="*/ 2 h 12"/>
              <a:gd name="T30" fmla="*/ 4 w 13"/>
              <a:gd name="T31" fmla="*/ 1 h 12"/>
              <a:gd name="T32" fmla="*/ 4 w 13"/>
              <a:gd name="T33" fmla="*/ 1 h 12"/>
              <a:gd name="T34" fmla="*/ 4 w 13"/>
              <a:gd name="T35" fmla="*/ 3 h 12"/>
              <a:gd name="T36" fmla="*/ 3 w 13"/>
              <a:gd name="T37" fmla="*/ 2 h 12"/>
              <a:gd name="T38" fmla="*/ 3 w 13"/>
              <a:gd name="T39" fmla="*/ 1 h 12"/>
              <a:gd name="T40" fmla="*/ 2 w 13"/>
              <a:gd name="T41" fmla="*/ 2 h 12"/>
              <a:gd name="T42" fmla="*/ 2 w 13"/>
              <a:gd name="T43" fmla="*/ 0 h 12"/>
              <a:gd name="T44" fmla="*/ 1 w 13"/>
              <a:gd name="T45" fmla="*/ 2 h 12"/>
              <a:gd name="T46" fmla="*/ 0 w 13"/>
              <a:gd name="T47" fmla="*/ 2 h 12"/>
              <a:gd name="T48" fmla="*/ 1 w 13"/>
              <a:gd name="T49" fmla="*/ 4 h 12"/>
              <a:gd name="T50" fmla="*/ 4 w 13"/>
              <a:gd name="T51" fmla="*/ 4 h 12"/>
              <a:gd name="T52" fmla="*/ 5 w 13"/>
              <a:gd name="T53" fmla="*/ 3 h 12"/>
              <a:gd name="T54" fmla="*/ 5 w 13"/>
              <a:gd name="T55" fmla="*/ 4 h 12"/>
              <a:gd name="T56" fmla="*/ 5 w 13"/>
              <a:gd name="T57" fmla="*/ 3 h 12"/>
              <a:gd name="T58" fmla="*/ 5 w 13"/>
              <a:gd name="T59" fmla="*/ 4 h 12"/>
              <a:gd name="T60" fmla="*/ 6 w 13"/>
              <a:gd name="T61" fmla="*/ 4 h 12"/>
              <a:gd name="T62" fmla="*/ 6 w 13"/>
              <a:gd name="T63" fmla="*/ 4 h 12"/>
              <a:gd name="T64" fmla="*/ 5 w 13"/>
              <a:gd name="T65" fmla="*/ 5 h 12"/>
              <a:gd name="T66" fmla="*/ 6 w 13"/>
              <a:gd name="T67" fmla="*/ 5 h 12"/>
              <a:gd name="T68" fmla="*/ 7 w 13"/>
              <a:gd name="T69" fmla="*/ 6 h 12"/>
              <a:gd name="T70" fmla="*/ 8 w 13"/>
              <a:gd name="T71" fmla="*/ 7 h 12"/>
              <a:gd name="T72" fmla="*/ 8 w 13"/>
              <a:gd name="T73" fmla="*/ 9 h 12"/>
              <a:gd name="T74" fmla="*/ 9 w 13"/>
              <a:gd name="T75" fmla="*/ 8 h 12"/>
              <a:gd name="T76" fmla="*/ 9 w 13"/>
              <a:gd name="T77" fmla="*/ 10 h 12"/>
              <a:gd name="T78" fmla="*/ 10 w 13"/>
              <a:gd name="T79" fmla="*/ 11 h 12"/>
              <a:gd name="T80" fmla="*/ 8 w 13"/>
              <a:gd name="T81" fmla="*/ 10 h 12"/>
              <a:gd name="T82" fmla="*/ 8 w 13"/>
              <a:gd name="T83" fmla="*/ 11 h 12"/>
              <a:gd name="T84" fmla="*/ 9 w 13"/>
              <a:gd name="T85" fmla="*/ 11 h 12"/>
              <a:gd name="T86" fmla="*/ 8 w 13"/>
              <a:gd name="T87" fmla="*/ 11 h 12"/>
              <a:gd name="T88" fmla="*/ 11 w 13"/>
              <a:gd name="T89" fmla="*/ 11 h 12"/>
              <a:gd name="T90" fmla="*/ 12 w 13"/>
              <a:gd name="T91" fmla="*/ 9 h 12"/>
              <a:gd name="T92" fmla="*/ 10 w 13"/>
              <a:gd name="T93" fmla="*/ 9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3" h="12">
                <a:moveTo>
                  <a:pt x="10" y="9"/>
                </a:moveTo>
                <a:cubicBezTo>
                  <a:pt x="10" y="9"/>
                  <a:pt x="10" y="9"/>
                  <a:pt x="10" y="8"/>
                </a:cubicBezTo>
                <a:cubicBezTo>
                  <a:pt x="11" y="8"/>
                  <a:pt x="11" y="8"/>
                  <a:pt x="11" y="9"/>
                </a:cubicBezTo>
                <a:cubicBezTo>
                  <a:pt x="12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7"/>
                  <a:pt x="10" y="8"/>
                  <a:pt x="10" y="6"/>
                </a:cubicBezTo>
                <a:cubicBezTo>
                  <a:pt x="10" y="6"/>
                  <a:pt x="9" y="6"/>
                  <a:pt x="9" y="7"/>
                </a:cubicBezTo>
                <a:cubicBezTo>
                  <a:pt x="9" y="6"/>
                  <a:pt x="10" y="6"/>
                  <a:pt x="10" y="5"/>
                </a:cubicBezTo>
                <a:cubicBezTo>
                  <a:pt x="9" y="5"/>
                  <a:pt x="9" y="6"/>
                  <a:pt x="8" y="6"/>
                </a:cubicBezTo>
                <a:cubicBezTo>
                  <a:pt x="9" y="5"/>
                  <a:pt x="7" y="6"/>
                  <a:pt x="8" y="4"/>
                </a:cubicBezTo>
                <a:cubicBezTo>
                  <a:pt x="8" y="5"/>
                  <a:pt x="8" y="4"/>
                  <a:pt x="8" y="5"/>
                </a:cubicBezTo>
                <a:cubicBezTo>
                  <a:pt x="9" y="4"/>
                  <a:pt x="7" y="4"/>
                  <a:pt x="7" y="4"/>
                </a:cubicBezTo>
                <a:cubicBezTo>
                  <a:pt x="8" y="3"/>
                  <a:pt x="8" y="3"/>
                  <a:pt x="8" y="3"/>
                </a:cubicBezTo>
                <a:cubicBezTo>
                  <a:pt x="8" y="3"/>
                  <a:pt x="7" y="3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6" y="2"/>
                  <a:pt x="5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5" y="1"/>
                  <a:pt x="4" y="3"/>
                </a:cubicBezTo>
                <a:cubicBezTo>
                  <a:pt x="4" y="1"/>
                  <a:pt x="3" y="3"/>
                  <a:pt x="3" y="2"/>
                </a:cubicBezTo>
                <a:cubicBezTo>
                  <a:pt x="3" y="2"/>
                  <a:pt x="3" y="2"/>
                  <a:pt x="3" y="1"/>
                </a:cubicBezTo>
                <a:cubicBezTo>
                  <a:pt x="3" y="2"/>
                  <a:pt x="3" y="1"/>
                  <a:pt x="2" y="2"/>
                </a:cubicBezTo>
                <a:cubicBezTo>
                  <a:pt x="3" y="1"/>
                  <a:pt x="2" y="1"/>
                  <a:pt x="2" y="0"/>
                </a:cubicBezTo>
                <a:cubicBezTo>
                  <a:pt x="2" y="0"/>
                  <a:pt x="1" y="2"/>
                  <a:pt x="1" y="2"/>
                </a:cubicBezTo>
                <a:cubicBezTo>
                  <a:pt x="1" y="2"/>
                  <a:pt x="0" y="2"/>
                  <a:pt x="0" y="2"/>
                </a:cubicBezTo>
                <a:cubicBezTo>
                  <a:pt x="1" y="2"/>
                  <a:pt x="0" y="3"/>
                  <a:pt x="1" y="4"/>
                </a:cubicBezTo>
                <a:cubicBezTo>
                  <a:pt x="2" y="3"/>
                  <a:pt x="3" y="3"/>
                  <a:pt x="4" y="4"/>
                </a:cubicBezTo>
                <a:cubicBezTo>
                  <a:pt x="4" y="3"/>
                  <a:pt x="4" y="4"/>
                  <a:pt x="5" y="3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5" y="4"/>
                  <a:pt x="5" y="3"/>
                </a:cubicBezTo>
                <a:cubicBezTo>
                  <a:pt x="6" y="3"/>
                  <a:pt x="5" y="4"/>
                  <a:pt x="5" y="4"/>
                </a:cubicBezTo>
                <a:cubicBezTo>
                  <a:pt x="5" y="5"/>
                  <a:pt x="5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5" y="5"/>
                  <a:pt x="5" y="5"/>
                  <a:pt x="5" y="5"/>
                </a:cubicBezTo>
                <a:cubicBezTo>
                  <a:pt x="6" y="5"/>
                  <a:pt x="6" y="5"/>
                  <a:pt x="6" y="5"/>
                </a:cubicBezTo>
                <a:cubicBezTo>
                  <a:pt x="7" y="6"/>
                  <a:pt x="7" y="6"/>
                  <a:pt x="7" y="6"/>
                </a:cubicBezTo>
                <a:cubicBezTo>
                  <a:pt x="8" y="6"/>
                  <a:pt x="8" y="7"/>
                  <a:pt x="8" y="7"/>
                </a:cubicBezTo>
                <a:cubicBezTo>
                  <a:pt x="8" y="8"/>
                  <a:pt x="8" y="8"/>
                  <a:pt x="8" y="9"/>
                </a:cubicBezTo>
                <a:cubicBezTo>
                  <a:pt x="9" y="8"/>
                  <a:pt x="9" y="8"/>
                  <a:pt x="9" y="8"/>
                </a:cubicBezTo>
                <a:cubicBezTo>
                  <a:pt x="9" y="9"/>
                  <a:pt x="11" y="9"/>
                  <a:pt x="9" y="10"/>
                </a:cubicBezTo>
                <a:cubicBezTo>
                  <a:pt x="10" y="11"/>
                  <a:pt x="10" y="11"/>
                  <a:pt x="10" y="11"/>
                </a:cubicBezTo>
                <a:cubicBezTo>
                  <a:pt x="10" y="10"/>
                  <a:pt x="9" y="11"/>
                  <a:pt x="8" y="10"/>
                </a:cubicBezTo>
                <a:cubicBezTo>
                  <a:pt x="8" y="11"/>
                  <a:pt x="8" y="11"/>
                  <a:pt x="8" y="11"/>
                </a:cubicBezTo>
                <a:cubicBezTo>
                  <a:pt x="9" y="11"/>
                  <a:pt x="9" y="11"/>
                  <a:pt x="9" y="11"/>
                </a:cubicBezTo>
                <a:cubicBezTo>
                  <a:pt x="10" y="11"/>
                  <a:pt x="9" y="11"/>
                  <a:pt x="8" y="11"/>
                </a:cubicBezTo>
                <a:cubicBezTo>
                  <a:pt x="9" y="12"/>
                  <a:pt x="10" y="11"/>
                  <a:pt x="11" y="11"/>
                </a:cubicBezTo>
                <a:cubicBezTo>
                  <a:pt x="9" y="10"/>
                  <a:pt x="13" y="10"/>
                  <a:pt x="12" y="9"/>
                </a:cubicBezTo>
                <a:cubicBezTo>
                  <a:pt x="11" y="8"/>
                  <a:pt x="11" y="9"/>
                  <a:pt x="10" y="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5" name="Freeform 887"/>
          <p:cNvSpPr/>
          <p:nvPr/>
        </p:nvSpPr>
        <p:spPr bwMode="auto">
          <a:xfrm>
            <a:off x="11530013" y="1203326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6" name="Freeform 888"/>
          <p:cNvSpPr/>
          <p:nvPr/>
        </p:nvSpPr>
        <p:spPr bwMode="auto">
          <a:xfrm>
            <a:off x="11469688" y="1143001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7" name="Freeform 889"/>
          <p:cNvSpPr/>
          <p:nvPr/>
        </p:nvSpPr>
        <p:spPr bwMode="auto">
          <a:xfrm>
            <a:off x="11530013" y="121126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8" name="Freeform 890"/>
          <p:cNvSpPr/>
          <p:nvPr/>
        </p:nvSpPr>
        <p:spPr bwMode="auto">
          <a:xfrm>
            <a:off x="11545888" y="1219201"/>
            <a:ext cx="6350" cy="0"/>
          </a:xfrm>
          <a:custGeom>
            <a:avLst/>
            <a:gdLst>
              <a:gd name="T0" fmla="*/ 1 w 1"/>
              <a:gd name="T1" fmla="*/ 1 w 1"/>
              <a:gd name="T2" fmla="*/ 0 w 1"/>
              <a:gd name="T3" fmla="*/ 1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1"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0"/>
                </a:cubicBez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9" name="Freeform 891"/>
          <p:cNvSpPr/>
          <p:nvPr/>
        </p:nvSpPr>
        <p:spPr bwMode="auto">
          <a:xfrm>
            <a:off x="11445876" y="1135063"/>
            <a:ext cx="0" cy="7938"/>
          </a:xfrm>
          <a:custGeom>
            <a:avLst/>
            <a:gdLst>
              <a:gd name="T0" fmla="*/ 0 h 1"/>
              <a:gd name="T1" fmla="*/ 1 h 1"/>
              <a:gd name="T2" fmla="*/ 0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">
                <a:moveTo>
                  <a:pt x="0" y="0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0" name="Freeform 892"/>
          <p:cNvSpPr/>
          <p:nvPr/>
        </p:nvSpPr>
        <p:spPr bwMode="auto">
          <a:xfrm>
            <a:off x="11407776" y="1181101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1" name="Freeform 893"/>
          <p:cNvSpPr/>
          <p:nvPr/>
        </p:nvSpPr>
        <p:spPr bwMode="auto">
          <a:xfrm>
            <a:off x="11401426" y="1127126"/>
            <a:ext cx="112713" cy="107950"/>
          </a:xfrm>
          <a:custGeom>
            <a:avLst/>
            <a:gdLst>
              <a:gd name="T0" fmla="*/ 12 w 15"/>
              <a:gd name="T1" fmla="*/ 10 h 14"/>
              <a:gd name="T2" fmla="*/ 13 w 15"/>
              <a:gd name="T3" fmla="*/ 9 h 14"/>
              <a:gd name="T4" fmla="*/ 13 w 15"/>
              <a:gd name="T5" fmla="*/ 10 h 14"/>
              <a:gd name="T6" fmla="*/ 13 w 15"/>
              <a:gd name="T7" fmla="*/ 9 h 14"/>
              <a:gd name="T8" fmla="*/ 14 w 15"/>
              <a:gd name="T9" fmla="*/ 9 h 14"/>
              <a:gd name="T10" fmla="*/ 12 w 15"/>
              <a:gd name="T11" fmla="*/ 7 h 14"/>
              <a:gd name="T12" fmla="*/ 11 w 15"/>
              <a:gd name="T13" fmla="*/ 8 h 14"/>
              <a:gd name="T14" fmla="*/ 10 w 15"/>
              <a:gd name="T15" fmla="*/ 6 h 14"/>
              <a:gd name="T16" fmla="*/ 9 w 15"/>
              <a:gd name="T17" fmla="*/ 6 h 14"/>
              <a:gd name="T18" fmla="*/ 8 w 15"/>
              <a:gd name="T19" fmla="*/ 11 h 14"/>
              <a:gd name="T20" fmla="*/ 7 w 15"/>
              <a:gd name="T21" fmla="*/ 10 h 14"/>
              <a:gd name="T22" fmla="*/ 7 w 15"/>
              <a:gd name="T23" fmla="*/ 10 h 14"/>
              <a:gd name="T24" fmla="*/ 6 w 15"/>
              <a:gd name="T25" fmla="*/ 10 h 14"/>
              <a:gd name="T26" fmla="*/ 5 w 15"/>
              <a:gd name="T27" fmla="*/ 10 h 14"/>
              <a:gd name="T28" fmla="*/ 4 w 15"/>
              <a:gd name="T29" fmla="*/ 12 h 14"/>
              <a:gd name="T30" fmla="*/ 3 w 15"/>
              <a:gd name="T31" fmla="*/ 12 h 14"/>
              <a:gd name="T32" fmla="*/ 2 w 15"/>
              <a:gd name="T33" fmla="*/ 11 h 14"/>
              <a:gd name="T34" fmla="*/ 2 w 15"/>
              <a:gd name="T35" fmla="*/ 11 h 14"/>
              <a:gd name="T36" fmla="*/ 3 w 15"/>
              <a:gd name="T37" fmla="*/ 9 h 14"/>
              <a:gd name="T38" fmla="*/ 4 w 15"/>
              <a:gd name="T39" fmla="*/ 7 h 14"/>
              <a:gd name="T40" fmla="*/ 4 w 15"/>
              <a:gd name="T41" fmla="*/ 6 h 14"/>
              <a:gd name="T42" fmla="*/ 4 w 15"/>
              <a:gd name="T43" fmla="*/ 4 h 14"/>
              <a:gd name="T44" fmla="*/ 5 w 15"/>
              <a:gd name="T45" fmla="*/ 5 h 14"/>
              <a:gd name="T46" fmla="*/ 5 w 15"/>
              <a:gd name="T47" fmla="*/ 4 h 14"/>
              <a:gd name="T48" fmla="*/ 7 w 15"/>
              <a:gd name="T49" fmla="*/ 4 h 14"/>
              <a:gd name="T50" fmla="*/ 8 w 15"/>
              <a:gd name="T51" fmla="*/ 0 h 14"/>
              <a:gd name="T52" fmla="*/ 6 w 15"/>
              <a:gd name="T53" fmla="*/ 2 h 14"/>
              <a:gd name="T54" fmla="*/ 6 w 15"/>
              <a:gd name="T55" fmla="*/ 4 h 14"/>
              <a:gd name="T56" fmla="*/ 5 w 15"/>
              <a:gd name="T57" fmla="*/ 2 h 14"/>
              <a:gd name="T58" fmla="*/ 3 w 15"/>
              <a:gd name="T59" fmla="*/ 3 h 14"/>
              <a:gd name="T60" fmla="*/ 4 w 15"/>
              <a:gd name="T61" fmla="*/ 4 h 14"/>
              <a:gd name="T62" fmla="*/ 3 w 15"/>
              <a:gd name="T63" fmla="*/ 6 h 14"/>
              <a:gd name="T64" fmla="*/ 2 w 15"/>
              <a:gd name="T65" fmla="*/ 7 h 14"/>
              <a:gd name="T66" fmla="*/ 1 w 15"/>
              <a:gd name="T67" fmla="*/ 7 h 14"/>
              <a:gd name="T68" fmla="*/ 0 w 15"/>
              <a:gd name="T69" fmla="*/ 7 h 14"/>
              <a:gd name="T70" fmla="*/ 0 w 15"/>
              <a:gd name="T71" fmla="*/ 8 h 14"/>
              <a:gd name="T72" fmla="*/ 2 w 15"/>
              <a:gd name="T73" fmla="*/ 10 h 14"/>
              <a:gd name="T74" fmla="*/ 1 w 15"/>
              <a:gd name="T75" fmla="*/ 11 h 14"/>
              <a:gd name="T76" fmla="*/ 2 w 15"/>
              <a:gd name="T77" fmla="*/ 12 h 14"/>
              <a:gd name="T78" fmla="*/ 3 w 15"/>
              <a:gd name="T79" fmla="*/ 14 h 14"/>
              <a:gd name="T80" fmla="*/ 4 w 15"/>
              <a:gd name="T81" fmla="*/ 14 h 14"/>
              <a:gd name="T82" fmla="*/ 5 w 15"/>
              <a:gd name="T83" fmla="*/ 12 h 14"/>
              <a:gd name="T84" fmla="*/ 6 w 15"/>
              <a:gd name="T85" fmla="*/ 12 h 14"/>
              <a:gd name="T86" fmla="*/ 7 w 15"/>
              <a:gd name="T87" fmla="*/ 12 h 14"/>
              <a:gd name="T88" fmla="*/ 7 w 15"/>
              <a:gd name="T89" fmla="*/ 10 h 14"/>
              <a:gd name="T90" fmla="*/ 7 w 15"/>
              <a:gd name="T91" fmla="*/ 10 h 14"/>
              <a:gd name="T92" fmla="*/ 8 w 15"/>
              <a:gd name="T93" fmla="*/ 10 h 14"/>
              <a:gd name="T94" fmla="*/ 9 w 15"/>
              <a:gd name="T95" fmla="*/ 8 h 14"/>
              <a:gd name="T96" fmla="*/ 9 w 15"/>
              <a:gd name="T97" fmla="*/ 7 h 14"/>
              <a:gd name="T98" fmla="*/ 9 w 15"/>
              <a:gd name="T99" fmla="*/ 9 h 14"/>
              <a:gd name="T100" fmla="*/ 10 w 15"/>
              <a:gd name="T101" fmla="*/ 1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5" h="14">
                <a:moveTo>
                  <a:pt x="10" y="10"/>
                </a:moveTo>
                <a:cubicBezTo>
                  <a:pt x="11" y="10"/>
                  <a:pt x="11" y="10"/>
                  <a:pt x="12" y="10"/>
                </a:cubicBezTo>
                <a:cubicBezTo>
                  <a:pt x="12" y="10"/>
                  <a:pt x="12" y="10"/>
                  <a:pt x="12" y="9"/>
                </a:cubicBezTo>
                <a:cubicBezTo>
                  <a:pt x="13" y="9"/>
                  <a:pt x="13" y="9"/>
                  <a:pt x="13" y="9"/>
                </a:cubicBezTo>
                <a:cubicBezTo>
                  <a:pt x="13" y="9"/>
                  <a:pt x="13" y="9"/>
                  <a:pt x="13" y="9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9"/>
                  <a:pt x="13" y="9"/>
                </a:cubicBezTo>
                <a:cubicBezTo>
                  <a:pt x="13" y="10"/>
                  <a:pt x="13" y="10"/>
                  <a:pt x="13" y="9"/>
                </a:cubicBezTo>
                <a:cubicBezTo>
                  <a:pt x="14" y="9"/>
                  <a:pt x="14" y="9"/>
                  <a:pt x="15" y="9"/>
                </a:cubicBezTo>
                <a:cubicBezTo>
                  <a:pt x="14" y="9"/>
                  <a:pt x="14" y="9"/>
                  <a:pt x="14" y="9"/>
                </a:cubicBezTo>
                <a:cubicBezTo>
                  <a:pt x="13" y="9"/>
                  <a:pt x="15" y="8"/>
                  <a:pt x="15" y="7"/>
                </a:cubicBezTo>
                <a:cubicBezTo>
                  <a:pt x="14" y="7"/>
                  <a:pt x="13" y="8"/>
                  <a:pt x="12" y="7"/>
                </a:cubicBezTo>
                <a:cubicBezTo>
                  <a:pt x="12" y="7"/>
                  <a:pt x="13" y="7"/>
                  <a:pt x="13" y="7"/>
                </a:cubicBezTo>
                <a:cubicBezTo>
                  <a:pt x="13" y="6"/>
                  <a:pt x="11" y="7"/>
                  <a:pt x="11" y="8"/>
                </a:cubicBezTo>
                <a:cubicBezTo>
                  <a:pt x="12" y="6"/>
                  <a:pt x="12" y="6"/>
                  <a:pt x="11" y="6"/>
                </a:cubicBezTo>
                <a:cubicBezTo>
                  <a:pt x="10" y="7"/>
                  <a:pt x="9" y="7"/>
                  <a:pt x="10" y="6"/>
                </a:cubicBezTo>
                <a:cubicBezTo>
                  <a:pt x="9" y="7"/>
                  <a:pt x="9" y="7"/>
                  <a:pt x="8" y="8"/>
                </a:cubicBezTo>
                <a:cubicBezTo>
                  <a:pt x="9" y="7"/>
                  <a:pt x="9" y="8"/>
                  <a:pt x="9" y="6"/>
                </a:cubicBezTo>
                <a:cubicBezTo>
                  <a:pt x="8" y="8"/>
                  <a:pt x="8" y="8"/>
                  <a:pt x="9" y="8"/>
                </a:cubicBezTo>
                <a:cubicBezTo>
                  <a:pt x="9" y="8"/>
                  <a:pt x="9" y="8"/>
                  <a:pt x="8" y="11"/>
                </a:cubicBezTo>
                <a:cubicBezTo>
                  <a:pt x="8" y="10"/>
                  <a:pt x="8" y="10"/>
                  <a:pt x="8" y="10"/>
                </a:cubicBezTo>
                <a:cubicBezTo>
                  <a:pt x="8" y="11"/>
                  <a:pt x="8" y="11"/>
                  <a:pt x="7" y="10"/>
                </a:cubicBezTo>
                <a:cubicBezTo>
                  <a:pt x="8" y="10"/>
                  <a:pt x="8" y="10"/>
                  <a:pt x="8" y="9"/>
                </a:cubicBezTo>
                <a:cubicBezTo>
                  <a:pt x="8" y="9"/>
                  <a:pt x="7" y="10"/>
                  <a:pt x="7" y="10"/>
                </a:cubicBezTo>
                <a:cubicBezTo>
                  <a:pt x="7" y="10"/>
                  <a:pt x="7" y="10"/>
                  <a:pt x="7" y="10"/>
                </a:cubicBezTo>
                <a:cubicBezTo>
                  <a:pt x="6" y="10"/>
                  <a:pt x="6" y="10"/>
                  <a:pt x="6" y="10"/>
                </a:cubicBezTo>
                <a:cubicBezTo>
                  <a:pt x="6" y="11"/>
                  <a:pt x="6" y="11"/>
                  <a:pt x="6" y="12"/>
                </a:cubicBezTo>
                <a:cubicBezTo>
                  <a:pt x="5" y="11"/>
                  <a:pt x="5" y="11"/>
                  <a:pt x="5" y="10"/>
                </a:cubicBezTo>
                <a:cubicBezTo>
                  <a:pt x="5" y="11"/>
                  <a:pt x="4" y="10"/>
                  <a:pt x="4" y="11"/>
                </a:cubicBezTo>
                <a:cubicBezTo>
                  <a:pt x="4" y="11"/>
                  <a:pt x="5" y="11"/>
                  <a:pt x="4" y="12"/>
                </a:cubicBezTo>
                <a:cubicBezTo>
                  <a:pt x="3" y="12"/>
                  <a:pt x="4" y="13"/>
                  <a:pt x="3" y="13"/>
                </a:cubicBezTo>
                <a:cubicBezTo>
                  <a:pt x="2" y="12"/>
                  <a:pt x="4" y="13"/>
                  <a:pt x="3" y="12"/>
                </a:cubicBezTo>
                <a:cubicBezTo>
                  <a:pt x="3" y="11"/>
                  <a:pt x="4" y="11"/>
                  <a:pt x="4" y="10"/>
                </a:cubicBezTo>
                <a:cubicBezTo>
                  <a:pt x="4" y="10"/>
                  <a:pt x="3" y="10"/>
                  <a:pt x="2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3" y="11"/>
                  <a:pt x="3" y="11"/>
                  <a:pt x="2" y="11"/>
                </a:cubicBezTo>
                <a:cubicBezTo>
                  <a:pt x="3" y="10"/>
                  <a:pt x="3" y="11"/>
                  <a:pt x="3" y="11"/>
                </a:cubicBezTo>
                <a:cubicBezTo>
                  <a:pt x="4" y="10"/>
                  <a:pt x="2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4" y="8"/>
                  <a:pt x="4" y="7"/>
                </a:cubicBezTo>
                <a:cubicBezTo>
                  <a:pt x="3" y="7"/>
                  <a:pt x="3" y="7"/>
                  <a:pt x="3" y="7"/>
                </a:cubicBezTo>
                <a:cubicBezTo>
                  <a:pt x="5" y="8"/>
                  <a:pt x="2" y="6"/>
                  <a:pt x="4" y="6"/>
                </a:cubicBezTo>
                <a:cubicBezTo>
                  <a:pt x="3" y="5"/>
                  <a:pt x="3" y="4"/>
                  <a:pt x="3" y="4"/>
                </a:cubicBezTo>
                <a:cubicBezTo>
                  <a:pt x="3" y="4"/>
                  <a:pt x="4" y="4"/>
                  <a:pt x="4" y="4"/>
                </a:cubicBezTo>
                <a:cubicBezTo>
                  <a:pt x="3" y="5"/>
                  <a:pt x="4" y="6"/>
                  <a:pt x="5" y="6"/>
                </a:cubicBezTo>
                <a:cubicBezTo>
                  <a:pt x="4" y="6"/>
                  <a:pt x="5" y="6"/>
                  <a:pt x="5" y="5"/>
                </a:cubicBezTo>
                <a:cubicBezTo>
                  <a:pt x="5" y="6"/>
                  <a:pt x="5" y="6"/>
                  <a:pt x="5" y="6"/>
                </a:cubicBezTo>
                <a:cubicBezTo>
                  <a:pt x="6" y="5"/>
                  <a:pt x="4" y="4"/>
                  <a:pt x="5" y="4"/>
                </a:cubicBezTo>
                <a:cubicBezTo>
                  <a:pt x="6" y="5"/>
                  <a:pt x="6" y="5"/>
                  <a:pt x="6" y="5"/>
                </a:cubicBezTo>
                <a:cubicBezTo>
                  <a:pt x="6" y="4"/>
                  <a:pt x="7" y="4"/>
                  <a:pt x="7" y="4"/>
                </a:cubicBezTo>
                <a:cubicBezTo>
                  <a:pt x="8" y="4"/>
                  <a:pt x="8" y="4"/>
                  <a:pt x="9" y="3"/>
                </a:cubicBezTo>
                <a:cubicBezTo>
                  <a:pt x="9" y="2"/>
                  <a:pt x="8" y="1"/>
                  <a:pt x="8" y="0"/>
                </a:cubicBezTo>
                <a:cubicBezTo>
                  <a:pt x="7" y="1"/>
                  <a:pt x="7" y="2"/>
                  <a:pt x="7" y="3"/>
                </a:cubicBezTo>
                <a:cubicBezTo>
                  <a:pt x="6" y="2"/>
                  <a:pt x="6" y="2"/>
                  <a:pt x="6" y="2"/>
                </a:cubicBezTo>
                <a:cubicBezTo>
                  <a:pt x="7" y="3"/>
                  <a:pt x="6" y="3"/>
                  <a:pt x="7" y="4"/>
                </a:cubicBezTo>
                <a:cubicBezTo>
                  <a:pt x="7" y="4"/>
                  <a:pt x="6" y="3"/>
                  <a:pt x="6" y="4"/>
                </a:cubicBezTo>
                <a:cubicBezTo>
                  <a:pt x="6" y="3"/>
                  <a:pt x="6" y="2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3"/>
                  <a:pt x="3" y="2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4" y="4"/>
                  <a:pt x="4" y="4"/>
                </a:cubicBezTo>
                <a:cubicBezTo>
                  <a:pt x="3" y="3"/>
                  <a:pt x="3" y="4"/>
                  <a:pt x="2" y="4"/>
                </a:cubicBezTo>
                <a:cubicBezTo>
                  <a:pt x="2" y="4"/>
                  <a:pt x="3" y="5"/>
                  <a:pt x="3" y="6"/>
                </a:cubicBezTo>
                <a:cubicBezTo>
                  <a:pt x="2" y="5"/>
                  <a:pt x="2" y="6"/>
                  <a:pt x="1" y="6"/>
                </a:cubicBezTo>
                <a:cubicBezTo>
                  <a:pt x="2" y="6"/>
                  <a:pt x="1" y="7"/>
                  <a:pt x="2" y="7"/>
                </a:cubicBezTo>
                <a:cubicBezTo>
                  <a:pt x="2" y="7"/>
                  <a:pt x="2" y="8"/>
                  <a:pt x="1" y="8"/>
                </a:cubicBezTo>
                <a:cubicBezTo>
                  <a:pt x="1" y="7"/>
                  <a:pt x="1" y="7"/>
                  <a:pt x="1" y="7"/>
                </a:cubicBezTo>
                <a:cubicBezTo>
                  <a:pt x="1" y="8"/>
                  <a:pt x="1" y="8"/>
                  <a:pt x="1" y="8"/>
                </a:cubicBezTo>
                <a:cubicBezTo>
                  <a:pt x="1" y="7"/>
                  <a:pt x="0" y="7"/>
                  <a:pt x="0" y="7"/>
                </a:cubicBezTo>
                <a:cubicBezTo>
                  <a:pt x="0" y="8"/>
                  <a:pt x="1" y="8"/>
                  <a:pt x="1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2" y="9"/>
                  <a:pt x="1" y="9"/>
                </a:cubicBezTo>
                <a:cubicBezTo>
                  <a:pt x="1" y="10"/>
                  <a:pt x="1" y="10"/>
                  <a:pt x="2" y="10"/>
                </a:cubicBezTo>
                <a:cubicBezTo>
                  <a:pt x="2" y="10"/>
                  <a:pt x="1" y="10"/>
                  <a:pt x="1" y="11"/>
                </a:cubicBezTo>
                <a:cubicBezTo>
                  <a:pt x="1" y="11"/>
                  <a:pt x="1" y="11"/>
                  <a:pt x="1" y="11"/>
                </a:cubicBezTo>
                <a:cubicBezTo>
                  <a:pt x="1" y="11"/>
                  <a:pt x="1" y="11"/>
                  <a:pt x="1" y="11"/>
                </a:cubicBezTo>
                <a:cubicBezTo>
                  <a:pt x="2" y="12"/>
                  <a:pt x="2" y="12"/>
                  <a:pt x="2" y="12"/>
                </a:cubicBezTo>
                <a:cubicBezTo>
                  <a:pt x="3" y="12"/>
                  <a:pt x="3" y="13"/>
                  <a:pt x="3" y="12"/>
                </a:cubicBezTo>
                <a:cubicBezTo>
                  <a:pt x="2" y="13"/>
                  <a:pt x="3" y="13"/>
                  <a:pt x="3" y="14"/>
                </a:cubicBezTo>
                <a:cubicBezTo>
                  <a:pt x="3" y="14"/>
                  <a:pt x="3" y="13"/>
                  <a:pt x="4" y="13"/>
                </a:cubicBezTo>
                <a:cubicBezTo>
                  <a:pt x="4" y="13"/>
                  <a:pt x="4" y="13"/>
                  <a:pt x="4" y="14"/>
                </a:cubicBezTo>
                <a:cubicBezTo>
                  <a:pt x="4" y="13"/>
                  <a:pt x="4" y="12"/>
                  <a:pt x="5" y="13"/>
                </a:cubicBezTo>
                <a:cubicBezTo>
                  <a:pt x="5" y="12"/>
                  <a:pt x="5" y="12"/>
                  <a:pt x="5" y="12"/>
                </a:cubicBezTo>
                <a:cubicBezTo>
                  <a:pt x="5" y="13"/>
                  <a:pt x="5" y="13"/>
                  <a:pt x="5" y="13"/>
                </a:cubicBezTo>
                <a:cubicBezTo>
                  <a:pt x="5" y="13"/>
                  <a:pt x="6" y="12"/>
                  <a:pt x="6" y="12"/>
                </a:cubicBezTo>
                <a:cubicBezTo>
                  <a:pt x="6" y="13"/>
                  <a:pt x="6" y="13"/>
                  <a:pt x="6" y="13"/>
                </a:cubicBezTo>
                <a:cubicBezTo>
                  <a:pt x="7" y="12"/>
                  <a:pt x="7" y="12"/>
                  <a:pt x="7" y="12"/>
                </a:cubicBezTo>
                <a:cubicBezTo>
                  <a:pt x="7" y="11"/>
                  <a:pt x="7" y="10"/>
                  <a:pt x="8" y="10"/>
                </a:cubicBezTo>
                <a:cubicBezTo>
                  <a:pt x="8" y="10"/>
                  <a:pt x="8" y="10"/>
                  <a:pt x="7" y="10"/>
                </a:cubicBezTo>
                <a:cubicBezTo>
                  <a:pt x="7" y="10"/>
                  <a:pt x="7" y="11"/>
                  <a:pt x="7" y="11"/>
                </a:cubicBezTo>
                <a:cubicBezTo>
                  <a:pt x="7" y="11"/>
                  <a:pt x="6" y="12"/>
                  <a:pt x="7" y="10"/>
                </a:cubicBezTo>
                <a:cubicBezTo>
                  <a:pt x="8" y="9"/>
                  <a:pt x="7" y="11"/>
                  <a:pt x="7" y="11"/>
                </a:cubicBezTo>
                <a:cubicBezTo>
                  <a:pt x="8" y="10"/>
                  <a:pt x="8" y="10"/>
                  <a:pt x="8" y="10"/>
                </a:cubicBezTo>
                <a:cubicBezTo>
                  <a:pt x="8" y="10"/>
                  <a:pt x="8" y="11"/>
                  <a:pt x="10" y="8"/>
                </a:cubicBezTo>
                <a:cubicBezTo>
                  <a:pt x="9" y="8"/>
                  <a:pt x="9" y="8"/>
                  <a:pt x="9" y="8"/>
                </a:cubicBezTo>
                <a:cubicBezTo>
                  <a:pt x="9" y="8"/>
                  <a:pt x="9" y="8"/>
                  <a:pt x="9" y="8"/>
                </a:cubicBezTo>
                <a:cubicBezTo>
                  <a:pt x="9" y="7"/>
                  <a:pt x="9" y="7"/>
                  <a:pt x="9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9" y="9"/>
                  <a:pt x="9" y="9"/>
                  <a:pt x="9" y="9"/>
                </a:cubicBezTo>
                <a:cubicBezTo>
                  <a:pt x="8" y="11"/>
                  <a:pt x="9" y="10"/>
                  <a:pt x="10" y="9"/>
                </a:cubicBezTo>
                <a:cubicBezTo>
                  <a:pt x="11" y="8"/>
                  <a:pt x="12" y="8"/>
                  <a:pt x="10" y="1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2" name="Freeform 894"/>
          <p:cNvSpPr/>
          <p:nvPr/>
        </p:nvSpPr>
        <p:spPr bwMode="auto">
          <a:xfrm>
            <a:off x="11445876" y="1219201"/>
            <a:ext cx="7938" cy="7938"/>
          </a:xfrm>
          <a:custGeom>
            <a:avLst/>
            <a:gdLst>
              <a:gd name="T0" fmla="*/ 1 w 1"/>
              <a:gd name="T1" fmla="*/ 0 h 1"/>
              <a:gd name="T2" fmla="*/ 0 w 1"/>
              <a:gd name="T3" fmla="*/ 1 h 1"/>
              <a:gd name="T4" fmla="*/ 1 w 1"/>
              <a:gd name="T5" fmla="*/ 0 h 1"/>
              <a:gd name="T6" fmla="*/ 1 w 1"/>
              <a:gd name="T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" h="1">
                <a:moveTo>
                  <a:pt x="1" y="0"/>
                </a:moveTo>
                <a:cubicBezTo>
                  <a:pt x="1" y="0"/>
                  <a:pt x="0" y="1"/>
                  <a:pt x="0" y="1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3" name="Freeform 895"/>
          <p:cNvSpPr/>
          <p:nvPr/>
        </p:nvSpPr>
        <p:spPr bwMode="auto">
          <a:xfrm>
            <a:off x="11453813" y="1211263"/>
            <a:ext cx="0" cy="7938"/>
          </a:xfrm>
          <a:custGeom>
            <a:avLst/>
            <a:gdLst>
              <a:gd name="T0" fmla="*/ 1 h 1"/>
              <a:gd name="T1" fmla="*/ 0 h 1"/>
              <a:gd name="T2" fmla="*/ 1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">
                <a:moveTo>
                  <a:pt x="0" y="1"/>
                </a:moveTo>
                <a:cubicBezTo>
                  <a:pt x="0" y="1"/>
                  <a:pt x="0" y="0"/>
                  <a:pt x="0" y="0"/>
                </a:cubicBezTo>
                <a:cubicBezTo>
                  <a:pt x="0" y="0"/>
                  <a:pt x="0" y="0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4" name="Freeform 896"/>
          <p:cNvSpPr/>
          <p:nvPr/>
        </p:nvSpPr>
        <p:spPr bwMode="auto">
          <a:xfrm>
            <a:off x="11483976" y="1203326"/>
            <a:ext cx="7938" cy="7938"/>
          </a:xfrm>
          <a:custGeom>
            <a:avLst/>
            <a:gdLst>
              <a:gd name="T0" fmla="*/ 0 w 1"/>
              <a:gd name="T1" fmla="*/ 1 h 1"/>
              <a:gd name="T2" fmla="*/ 0 w 1"/>
              <a:gd name="T3" fmla="*/ 1 h 1"/>
              <a:gd name="T4" fmla="*/ 0 w 1"/>
              <a:gd name="T5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"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1" y="1"/>
                  <a:pt x="1" y="0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5" name="Freeform 897"/>
          <p:cNvSpPr/>
          <p:nvPr/>
        </p:nvSpPr>
        <p:spPr bwMode="auto">
          <a:xfrm>
            <a:off x="11491913" y="1203326"/>
            <a:ext cx="7938" cy="0"/>
          </a:xfrm>
          <a:custGeom>
            <a:avLst/>
            <a:gdLst>
              <a:gd name="T0" fmla="*/ 0 w 5"/>
              <a:gd name="T1" fmla="*/ 5 w 5"/>
              <a:gd name="T2" fmla="*/ 0 w 5"/>
              <a:gd name="T3" fmla="*/ 0 w 5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5">
                <a:moveTo>
                  <a:pt x="0" y="0"/>
                </a:moveTo>
                <a:lnTo>
                  <a:pt x="5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6" name="Freeform 898"/>
          <p:cNvSpPr/>
          <p:nvPr/>
        </p:nvSpPr>
        <p:spPr bwMode="auto">
          <a:xfrm>
            <a:off x="11453813" y="1196976"/>
            <a:ext cx="68263" cy="106363"/>
          </a:xfrm>
          <a:custGeom>
            <a:avLst/>
            <a:gdLst>
              <a:gd name="T0" fmla="*/ 1 w 9"/>
              <a:gd name="T1" fmla="*/ 11 h 14"/>
              <a:gd name="T2" fmla="*/ 1 w 9"/>
              <a:gd name="T3" fmla="*/ 12 h 14"/>
              <a:gd name="T4" fmla="*/ 0 w 9"/>
              <a:gd name="T5" fmla="*/ 12 h 14"/>
              <a:gd name="T6" fmla="*/ 1 w 9"/>
              <a:gd name="T7" fmla="*/ 14 h 14"/>
              <a:gd name="T8" fmla="*/ 3 w 9"/>
              <a:gd name="T9" fmla="*/ 11 h 14"/>
              <a:gd name="T10" fmla="*/ 4 w 9"/>
              <a:gd name="T11" fmla="*/ 11 h 14"/>
              <a:gd name="T12" fmla="*/ 4 w 9"/>
              <a:gd name="T13" fmla="*/ 9 h 14"/>
              <a:gd name="T14" fmla="*/ 5 w 9"/>
              <a:gd name="T15" fmla="*/ 7 h 14"/>
              <a:gd name="T16" fmla="*/ 5 w 9"/>
              <a:gd name="T17" fmla="*/ 8 h 14"/>
              <a:gd name="T18" fmla="*/ 7 w 9"/>
              <a:gd name="T19" fmla="*/ 6 h 14"/>
              <a:gd name="T20" fmla="*/ 6 w 9"/>
              <a:gd name="T21" fmla="*/ 5 h 14"/>
              <a:gd name="T22" fmla="*/ 8 w 9"/>
              <a:gd name="T23" fmla="*/ 5 h 14"/>
              <a:gd name="T24" fmla="*/ 8 w 9"/>
              <a:gd name="T25" fmla="*/ 3 h 14"/>
              <a:gd name="T26" fmla="*/ 7 w 9"/>
              <a:gd name="T27" fmla="*/ 4 h 14"/>
              <a:gd name="T28" fmla="*/ 7 w 9"/>
              <a:gd name="T29" fmla="*/ 3 h 14"/>
              <a:gd name="T30" fmla="*/ 7 w 9"/>
              <a:gd name="T31" fmla="*/ 3 h 14"/>
              <a:gd name="T32" fmla="*/ 7 w 9"/>
              <a:gd name="T33" fmla="*/ 3 h 14"/>
              <a:gd name="T34" fmla="*/ 8 w 9"/>
              <a:gd name="T35" fmla="*/ 3 h 14"/>
              <a:gd name="T36" fmla="*/ 7 w 9"/>
              <a:gd name="T37" fmla="*/ 2 h 14"/>
              <a:gd name="T38" fmla="*/ 8 w 9"/>
              <a:gd name="T39" fmla="*/ 2 h 14"/>
              <a:gd name="T40" fmla="*/ 7 w 9"/>
              <a:gd name="T41" fmla="*/ 1 h 14"/>
              <a:gd name="T42" fmla="*/ 6 w 9"/>
              <a:gd name="T43" fmla="*/ 1 h 14"/>
              <a:gd name="T44" fmla="*/ 6 w 9"/>
              <a:gd name="T45" fmla="*/ 2 h 14"/>
              <a:gd name="T46" fmla="*/ 6 w 9"/>
              <a:gd name="T47" fmla="*/ 2 h 14"/>
              <a:gd name="T48" fmla="*/ 7 w 9"/>
              <a:gd name="T49" fmla="*/ 2 h 14"/>
              <a:gd name="T50" fmla="*/ 7 w 9"/>
              <a:gd name="T51" fmla="*/ 2 h 14"/>
              <a:gd name="T52" fmla="*/ 7 w 9"/>
              <a:gd name="T53" fmla="*/ 3 h 14"/>
              <a:gd name="T54" fmla="*/ 6 w 9"/>
              <a:gd name="T55" fmla="*/ 3 h 14"/>
              <a:gd name="T56" fmla="*/ 5 w 9"/>
              <a:gd name="T57" fmla="*/ 4 h 14"/>
              <a:gd name="T58" fmla="*/ 4 w 9"/>
              <a:gd name="T59" fmla="*/ 5 h 14"/>
              <a:gd name="T60" fmla="*/ 4 w 9"/>
              <a:gd name="T61" fmla="*/ 5 h 14"/>
              <a:gd name="T62" fmla="*/ 4 w 9"/>
              <a:gd name="T63" fmla="*/ 5 h 14"/>
              <a:gd name="T64" fmla="*/ 5 w 9"/>
              <a:gd name="T65" fmla="*/ 4 h 14"/>
              <a:gd name="T66" fmla="*/ 7 w 9"/>
              <a:gd name="T67" fmla="*/ 4 h 14"/>
              <a:gd name="T68" fmla="*/ 6 w 9"/>
              <a:gd name="T69" fmla="*/ 4 h 14"/>
              <a:gd name="T70" fmla="*/ 5 w 9"/>
              <a:gd name="T71" fmla="*/ 4 h 14"/>
              <a:gd name="T72" fmla="*/ 6 w 9"/>
              <a:gd name="T73" fmla="*/ 5 h 14"/>
              <a:gd name="T74" fmla="*/ 3 w 9"/>
              <a:gd name="T75" fmla="*/ 5 h 14"/>
              <a:gd name="T76" fmla="*/ 5 w 9"/>
              <a:gd name="T77" fmla="*/ 5 h 14"/>
              <a:gd name="T78" fmla="*/ 3 w 9"/>
              <a:gd name="T79" fmla="*/ 8 h 14"/>
              <a:gd name="T80" fmla="*/ 3 w 9"/>
              <a:gd name="T81" fmla="*/ 7 h 14"/>
              <a:gd name="T82" fmla="*/ 4 w 9"/>
              <a:gd name="T83" fmla="*/ 8 h 14"/>
              <a:gd name="T84" fmla="*/ 2 w 9"/>
              <a:gd name="T85" fmla="*/ 9 h 14"/>
              <a:gd name="T86" fmla="*/ 3 w 9"/>
              <a:gd name="T87" fmla="*/ 9 h 14"/>
              <a:gd name="T88" fmla="*/ 1 w 9"/>
              <a:gd name="T89" fmla="*/ 11 h 14"/>
              <a:gd name="T90" fmla="*/ 1 w 9"/>
              <a:gd name="T91" fmla="*/ 11 h 14"/>
              <a:gd name="T92" fmla="*/ 2 w 9"/>
              <a:gd name="T93" fmla="*/ 12 h 14"/>
              <a:gd name="T94" fmla="*/ 1 w 9"/>
              <a:gd name="T95" fmla="*/ 11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" h="14">
                <a:moveTo>
                  <a:pt x="1" y="11"/>
                </a:moveTo>
                <a:cubicBezTo>
                  <a:pt x="1" y="12"/>
                  <a:pt x="1" y="12"/>
                  <a:pt x="1" y="12"/>
                </a:cubicBezTo>
                <a:cubicBezTo>
                  <a:pt x="1" y="12"/>
                  <a:pt x="1" y="13"/>
                  <a:pt x="0" y="12"/>
                </a:cubicBezTo>
                <a:cubicBezTo>
                  <a:pt x="1" y="13"/>
                  <a:pt x="0" y="13"/>
                  <a:pt x="1" y="14"/>
                </a:cubicBezTo>
                <a:cubicBezTo>
                  <a:pt x="2" y="13"/>
                  <a:pt x="2" y="12"/>
                  <a:pt x="3" y="11"/>
                </a:cubicBezTo>
                <a:cubicBezTo>
                  <a:pt x="3" y="11"/>
                  <a:pt x="3" y="11"/>
                  <a:pt x="4" y="11"/>
                </a:cubicBezTo>
                <a:cubicBezTo>
                  <a:pt x="4" y="10"/>
                  <a:pt x="4" y="10"/>
                  <a:pt x="4" y="9"/>
                </a:cubicBezTo>
                <a:cubicBezTo>
                  <a:pt x="5" y="9"/>
                  <a:pt x="5" y="8"/>
                  <a:pt x="5" y="7"/>
                </a:cubicBezTo>
                <a:cubicBezTo>
                  <a:pt x="5" y="7"/>
                  <a:pt x="5" y="8"/>
                  <a:pt x="5" y="8"/>
                </a:cubicBezTo>
                <a:cubicBezTo>
                  <a:pt x="5" y="7"/>
                  <a:pt x="6" y="7"/>
                  <a:pt x="7" y="6"/>
                </a:cubicBezTo>
                <a:cubicBezTo>
                  <a:pt x="7" y="6"/>
                  <a:pt x="8" y="5"/>
                  <a:pt x="6" y="5"/>
                </a:cubicBezTo>
                <a:cubicBezTo>
                  <a:pt x="8" y="5"/>
                  <a:pt x="8" y="5"/>
                  <a:pt x="8" y="5"/>
                </a:cubicBezTo>
                <a:cubicBezTo>
                  <a:pt x="9" y="4"/>
                  <a:pt x="6" y="4"/>
                  <a:pt x="8" y="3"/>
                </a:cubicBezTo>
                <a:cubicBezTo>
                  <a:pt x="7" y="4"/>
                  <a:pt x="7" y="4"/>
                  <a:pt x="7" y="4"/>
                </a:cubicBezTo>
                <a:cubicBezTo>
                  <a:pt x="7" y="4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8" y="2"/>
                  <a:pt x="8" y="3"/>
                  <a:pt x="8" y="3"/>
                </a:cubicBezTo>
                <a:cubicBezTo>
                  <a:pt x="8" y="2"/>
                  <a:pt x="7" y="2"/>
                  <a:pt x="7" y="2"/>
                </a:cubicBezTo>
                <a:cubicBezTo>
                  <a:pt x="8" y="2"/>
                  <a:pt x="8" y="2"/>
                  <a:pt x="8" y="2"/>
                </a:cubicBezTo>
                <a:cubicBezTo>
                  <a:pt x="8" y="1"/>
                  <a:pt x="9" y="0"/>
                  <a:pt x="7" y="1"/>
                </a:cubicBezTo>
                <a:cubicBezTo>
                  <a:pt x="7" y="1"/>
                  <a:pt x="6" y="1"/>
                  <a:pt x="6" y="1"/>
                </a:cubicBezTo>
                <a:cubicBezTo>
                  <a:pt x="6" y="1"/>
                  <a:pt x="6" y="1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9" y="1"/>
                  <a:pt x="6" y="2"/>
                  <a:pt x="7" y="3"/>
                </a:cubicBezTo>
                <a:cubicBezTo>
                  <a:pt x="6" y="3"/>
                  <a:pt x="6" y="3"/>
                  <a:pt x="6" y="3"/>
                </a:cubicBezTo>
                <a:cubicBezTo>
                  <a:pt x="4" y="4"/>
                  <a:pt x="5" y="4"/>
                  <a:pt x="5" y="4"/>
                </a:cubicBezTo>
                <a:cubicBezTo>
                  <a:pt x="5" y="4"/>
                  <a:pt x="5" y="4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3" y="5"/>
                  <a:pt x="4" y="5"/>
                  <a:pt x="4" y="5"/>
                </a:cubicBezTo>
                <a:cubicBezTo>
                  <a:pt x="4" y="5"/>
                  <a:pt x="5" y="4"/>
                  <a:pt x="5" y="4"/>
                </a:cubicBezTo>
                <a:cubicBezTo>
                  <a:pt x="5" y="4"/>
                  <a:pt x="6" y="4"/>
                  <a:pt x="7" y="4"/>
                </a:cubicBezTo>
                <a:cubicBezTo>
                  <a:pt x="6" y="4"/>
                  <a:pt x="7" y="4"/>
                  <a:pt x="6" y="4"/>
                </a:cubicBezTo>
                <a:cubicBezTo>
                  <a:pt x="5" y="5"/>
                  <a:pt x="6" y="4"/>
                  <a:pt x="5" y="4"/>
                </a:cubicBezTo>
                <a:cubicBezTo>
                  <a:pt x="6" y="5"/>
                  <a:pt x="6" y="5"/>
                  <a:pt x="6" y="5"/>
                </a:cubicBezTo>
                <a:cubicBezTo>
                  <a:pt x="5" y="5"/>
                  <a:pt x="4" y="5"/>
                  <a:pt x="3" y="5"/>
                </a:cubicBezTo>
                <a:cubicBezTo>
                  <a:pt x="4" y="5"/>
                  <a:pt x="4" y="5"/>
                  <a:pt x="5" y="5"/>
                </a:cubicBezTo>
                <a:cubicBezTo>
                  <a:pt x="4" y="6"/>
                  <a:pt x="3" y="7"/>
                  <a:pt x="3" y="8"/>
                </a:cubicBezTo>
                <a:cubicBezTo>
                  <a:pt x="4" y="7"/>
                  <a:pt x="3" y="7"/>
                  <a:pt x="3" y="7"/>
                </a:cubicBezTo>
                <a:cubicBezTo>
                  <a:pt x="3" y="7"/>
                  <a:pt x="3" y="8"/>
                  <a:pt x="4" y="8"/>
                </a:cubicBezTo>
                <a:cubicBezTo>
                  <a:pt x="4" y="8"/>
                  <a:pt x="3" y="9"/>
                  <a:pt x="2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10"/>
                  <a:pt x="1" y="10"/>
                  <a:pt x="1" y="11"/>
                </a:cubicBezTo>
                <a:cubicBezTo>
                  <a:pt x="1" y="11"/>
                  <a:pt x="1" y="11"/>
                  <a:pt x="1" y="11"/>
                </a:cubicBezTo>
                <a:cubicBezTo>
                  <a:pt x="1" y="11"/>
                  <a:pt x="2" y="12"/>
                  <a:pt x="2" y="12"/>
                </a:cubicBezTo>
                <a:cubicBezTo>
                  <a:pt x="1" y="12"/>
                  <a:pt x="2" y="12"/>
                  <a:pt x="1" y="1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7" name="Freeform 899"/>
          <p:cNvSpPr/>
          <p:nvPr/>
        </p:nvSpPr>
        <p:spPr bwMode="auto">
          <a:xfrm>
            <a:off x="11453813" y="1295401"/>
            <a:ext cx="7938" cy="15875"/>
          </a:xfrm>
          <a:custGeom>
            <a:avLst/>
            <a:gdLst>
              <a:gd name="T0" fmla="*/ 1 w 1"/>
              <a:gd name="T1" fmla="*/ 1 h 2"/>
              <a:gd name="T2" fmla="*/ 0 w 1"/>
              <a:gd name="T3" fmla="*/ 0 h 2"/>
              <a:gd name="T4" fmla="*/ 1 w 1"/>
              <a:gd name="T5" fmla="*/ 2 h 2"/>
              <a:gd name="T6" fmla="*/ 1 w 1"/>
              <a:gd name="T7" fmla="*/ 1 h 2"/>
              <a:gd name="T8" fmla="*/ 1 w 1"/>
              <a:gd name="T9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2">
                <a:moveTo>
                  <a:pt x="1" y="1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1"/>
                  <a:pt x="1" y="2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8" name="Freeform 900"/>
          <p:cNvSpPr/>
          <p:nvPr/>
        </p:nvSpPr>
        <p:spPr bwMode="auto">
          <a:xfrm>
            <a:off x="11423651" y="1303338"/>
            <a:ext cx="38100" cy="53975"/>
          </a:xfrm>
          <a:custGeom>
            <a:avLst/>
            <a:gdLst>
              <a:gd name="T0" fmla="*/ 2 w 5"/>
              <a:gd name="T1" fmla="*/ 4 h 7"/>
              <a:gd name="T2" fmla="*/ 2 w 5"/>
              <a:gd name="T3" fmla="*/ 4 h 7"/>
              <a:gd name="T4" fmla="*/ 4 w 5"/>
              <a:gd name="T5" fmla="*/ 2 h 7"/>
              <a:gd name="T6" fmla="*/ 4 w 5"/>
              <a:gd name="T7" fmla="*/ 1 h 7"/>
              <a:gd name="T8" fmla="*/ 4 w 5"/>
              <a:gd name="T9" fmla="*/ 1 h 7"/>
              <a:gd name="T10" fmla="*/ 4 w 5"/>
              <a:gd name="T11" fmla="*/ 0 h 7"/>
              <a:gd name="T12" fmla="*/ 4 w 5"/>
              <a:gd name="T13" fmla="*/ 1 h 7"/>
              <a:gd name="T14" fmla="*/ 4 w 5"/>
              <a:gd name="T15" fmla="*/ 0 h 7"/>
              <a:gd name="T16" fmla="*/ 4 w 5"/>
              <a:gd name="T17" fmla="*/ 1 h 7"/>
              <a:gd name="T18" fmla="*/ 3 w 5"/>
              <a:gd name="T19" fmla="*/ 0 h 7"/>
              <a:gd name="T20" fmla="*/ 3 w 5"/>
              <a:gd name="T21" fmla="*/ 2 h 7"/>
              <a:gd name="T22" fmla="*/ 2 w 5"/>
              <a:gd name="T23" fmla="*/ 1 h 7"/>
              <a:gd name="T24" fmla="*/ 1 w 5"/>
              <a:gd name="T25" fmla="*/ 2 h 7"/>
              <a:gd name="T26" fmla="*/ 2 w 5"/>
              <a:gd name="T27" fmla="*/ 2 h 7"/>
              <a:gd name="T28" fmla="*/ 3 w 5"/>
              <a:gd name="T29" fmla="*/ 3 h 7"/>
              <a:gd name="T30" fmla="*/ 1 w 5"/>
              <a:gd name="T31" fmla="*/ 2 h 7"/>
              <a:gd name="T32" fmla="*/ 0 w 5"/>
              <a:gd name="T33" fmla="*/ 4 h 7"/>
              <a:gd name="T34" fmla="*/ 1 w 5"/>
              <a:gd name="T35" fmla="*/ 6 h 7"/>
              <a:gd name="T36" fmla="*/ 0 w 5"/>
              <a:gd name="T37" fmla="*/ 5 h 7"/>
              <a:gd name="T38" fmla="*/ 0 w 5"/>
              <a:gd name="T39" fmla="*/ 5 h 7"/>
              <a:gd name="T40" fmla="*/ 1 w 5"/>
              <a:gd name="T41" fmla="*/ 7 h 7"/>
              <a:gd name="T42" fmla="*/ 2 w 5"/>
              <a:gd name="T43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" h="7">
                <a:moveTo>
                  <a:pt x="2" y="4"/>
                </a:moveTo>
                <a:cubicBezTo>
                  <a:pt x="2" y="4"/>
                  <a:pt x="2" y="4"/>
                  <a:pt x="2" y="4"/>
                </a:cubicBezTo>
                <a:cubicBezTo>
                  <a:pt x="3" y="3"/>
                  <a:pt x="3" y="2"/>
                  <a:pt x="4" y="2"/>
                </a:cubicBezTo>
                <a:cubicBezTo>
                  <a:pt x="5" y="2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5" y="1"/>
                  <a:pt x="4" y="0"/>
                </a:cubicBezTo>
                <a:cubicBezTo>
                  <a:pt x="4" y="0"/>
                  <a:pt x="4" y="1"/>
                  <a:pt x="4" y="1"/>
                </a:cubicBezTo>
                <a:cubicBezTo>
                  <a:pt x="4" y="0"/>
                  <a:pt x="4" y="0"/>
                  <a:pt x="4" y="0"/>
                </a:cubicBezTo>
                <a:cubicBezTo>
                  <a:pt x="4" y="1"/>
                  <a:pt x="4" y="1"/>
                  <a:pt x="4" y="1"/>
                </a:cubicBezTo>
                <a:cubicBezTo>
                  <a:pt x="3" y="0"/>
                  <a:pt x="3" y="0"/>
                  <a:pt x="3" y="0"/>
                </a:cubicBezTo>
                <a:cubicBezTo>
                  <a:pt x="2" y="0"/>
                  <a:pt x="4" y="2"/>
                  <a:pt x="3" y="2"/>
                </a:cubicBezTo>
                <a:cubicBezTo>
                  <a:pt x="2" y="1"/>
                  <a:pt x="2" y="1"/>
                  <a:pt x="2" y="1"/>
                </a:cubicBezTo>
                <a:cubicBezTo>
                  <a:pt x="2" y="2"/>
                  <a:pt x="2" y="2"/>
                  <a:pt x="1" y="2"/>
                </a:cubicBezTo>
                <a:cubicBezTo>
                  <a:pt x="1" y="2"/>
                  <a:pt x="2" y="2"/>
                  <a:pt x="2" y="2"/>
                </a:cubicBezTo>
                <a:cubicBezTo>
                  <a:pt x="2" y="2"/>
                  <a:pt x="2" y="2"/>
                  <a:pt x="3" y="3"/>
                </a:cubicBezTo>
                <a:cubicBezTo>
                  <a:pt x="3" y="4"/>
                  <a:pt x="2" y="2"/>
                  <a:pt x="1" y="2"/>
                </a:cubicBezTo>
                <a:cubicBezTo>
                  <a:pt x="2" y="3"/>
                  <a:pt x="1" y="5"/>
                  <a:pt x="0" y="4"/>
                </a:cubicBezTo>
                <a:cubicBezTo>
                  <a:pt x="1" y="5"/>
                  <a:pt x="2" y="5"/>
                  <a:pt x="1" y="6"/>
                </a:cubicBezTo>
                <a:cubicBezTo>
                  <a:pt x="1" y="5"/>
                  <a:pt x="1" y="5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1" y="5"/>
                  <a:pt x="1" y="6"/>
                  <a:pt x="1" y="7"/>
                </a:cubicBezTo>
                <a:cubicBezTo>
                  <a:pt x="3" y="6"/>
                  <a:pt x="1" y="4"/>
                  <a:pt x="2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9" name="Freeform 901"/>
          <p:cNvSpPr/>
          <p:nvPr/>
        </p:nvSpPr>
        <p:spPr bwMode="auto">
          <a:xfrm>
            <a:off x="11439526" y="1333501"/>
            <a:ext cx="6350" cy="7938"/>
          </a:xfrm>
          <a:custGeom>
            <a:avLst/>
            <a:gdLst>
              <a:gd name="T0" fmla="*/ 1 w 1"/>
              <a:gd name="T1" fmla="*/ 1 h 1"/>
              <a:gd name="T2" fmla="*/ 0 w 1"/>
              <a:gd name="T3" fmla="*/ 0 h 1"/>
              <a:gd name="T4" fmla="*/ 0 w 1"/>
              <a:gd name="T5" fmla="*/ 1 h 1"/>
              <a:gd name="T6" fmla="*/ 1 w 1"/>
              <a:gd name="T7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" h="1">
                <a:moveTo>
                  <a:pt x="1" y="1"/>
                </a:moveTo>
                <a:cubicBezTo>
                  <a:pt x="1" y="1"/>
                  <a:pt x="0" y="0"/>
                  <a:pt x="0" y="0"/>
                </a:cubicBezTo>
                <a:cubicBezTo>
                  <a:pt x="0" y="1"/>
                  <a:pt x="0" y="1"/>
                  <a:pt x="0" y="1"/>
                </a:cubicBezTo>
                <a:lnTo>
                  <a:pt x="1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0" name="Freeform 902"/>
          <p:cNvSpPr/>
          <p:nvPr/>
        </p:nvSpPr>
        <p:spPr bwMode="auto">
          <a:xfrm>
            <a:off x="10518776" y="639763"/>
            <a:ext cx="774700" cy="457200"/>
          </a:xfrm>
          <a:custGeom>
            <a:avLst/>
            <a:gdLst>
              <a:gd name="T0" fmla="*/ 102 w 102"/>
              <a:gd name="T1" fmla="*/ 11 h 60"/>
              <a:gd name="T2" fmla="*/ 0 w 102"/>
              <a:gd name="T3" fmla="*/ 60 h 60"/>
              <a:gd name="T4" fmla="*/ 102 w 102"/>
              <a:gd name="T5" fmla="*/ 11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2" h="60">
                <a:moveTo>
                  <a:pt x="102" y="11"/>
                </a:moveTo>
                <a:cubicBezTo>
                  <a:pt x="102" y="11"/>
                  <a:pt x="38" y="5"/>
                  <a:pt x="0" y="60"/>
                </a:cubicBezTo>
                <a:cubicBezTo>
                  <a:pt x="15" y="16"/>
                  <a:pt x="72" y="0"/>
                  <a:pt x="102" y="1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1" name="Freeform 903"/>
          <p:cNvSpPr>
            <a:spLocks noEditPoints="1"/>
          </p:cNvSpPr>
          <p:nvPr/>
        </p:nvSpPr>
        <p:spPr bwMode="auto">
          <a:xfrm>
            <a:off x="9901239" y="4759326"/>
            <a:ext cx="1825625" cy="1830388"/>
          </a:xfrm>
          <a:prstGeom prst="ellipse">
            <a:avLst/>
          </a:prstGeom>
          <a:noFill/>
          <a:ln w="30163" cap="flat">
            <a:solidFill>
              <a:srgbClr val="FFFFFF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197" name="组合 1196"/>
          <p:cNvGrpSpPr/>
          <p:nvPr/>
        </p:nvGrpSpPr>
        <p:grpSpPr>
          <a:xfrm>
            <a:off x="10236201" y="5011738"/>
            <a:ext cx="1216025" cy="1250951"/>
            <a:chOff x="10518775" y="3676650"/>
            <a:chExt cx="1216025" cy="1250951"/>
          </a:xfrm>
        </p:grpSpPr>
        <p:sp>
          <p:nvSpPr>
            <p:cNvPr id="292" name="Oval 904"/>
            <p:cNvSpPr>
              <a:spLocks noChangeArrowheads="1"/>
            </p:cNvSpPr>
            <p:nvPr/>
          </p:nvSpPr>
          <p:spPr bwMode="auto">
            <a:xfrm>
              <a:off x="10936288" y="4179888"/>
              <a:ext cx="342900" cy="3429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3" name="Oval 905"/>
            <p:cNvSpPr>
              <a:spLocks noChangeArrowheads="1"/>
            </p:cNvSpPr>
            <p:nvPr/>
          </p:nvSpPr>
          <p:spPr bwMode="auto">
            <a:xfrm>
              <a:off x="10990263" y="3714751"/>
              <a:ext cx="152400" cy="1603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4" name="Oval 906"/>
            <p:cNvSpPr>
              <a:spLocks noChangeArrowheads="1"/>
            </p:cNvSpPr>
            <p:nvPr/>
          </p:nvSpPr>
          <p:spPr bwMode="auto">
            <a:xfrm>
              <a:off x="11552238" y="4652963"/>
              <a:ext cx="152400" cy="152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5" name="Oval 907"/>
            <p:cNvSpPr>
              <a:spLocks noChangeArrowheads="1"/>
            </p:cNvSpPr>
            <p:nvPr/>
          </p:nvSpPr>
          <p:spPr bwMode="auto">
            <a:xfrm>
              <a:off x="10571163" y="4705351"/>
              <a:ext cx="152400" cy="1539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6" name="Freeform 908"/>
            <p:cNvSpPr/>
            <p:nvPr/>
          </p:nvSpPr>
          <p:spPr bwMode="auto">
            <a:xfrm>
              <a:off x="10647363" y="3851276"/>
              <a:ext cx="457200" cy="930275"/>
            </a:xfrm>
            <a:custGeom>
              <a:avLst/>
              <a:gdLst>
                <a:gd name="T0" fmla="*/ 264 w 288"/>
                <a:gd name="T1" fmla="*/ 0 h 586"/>
                <a:gd name="T2" fmla="*/ 288 w 288"/>
                <a:gd name="T3" fmla="*/ 313 h 586"/>
                <a:gd name="T4" fmla="*/ 0 w 288"/>
                <a:gd name="T5" fmla="*/ 586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8" h="586">
                  <a:moveTo>
                    <a:pt x="264" y="0"/>
                  </a:moveTo>
                  <a:lnTo>
                    <a:pt x="288" y="313"/>
                  </a:lnTo>
                  <a:lnTo>
                    <a:pt x="0" y="586"/>
                  </a:lnTo>
                </a:path>
              </a:pathLst>
            </a:custGeom>
            <a:noFill/>
            <a:ln w="30163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7" name="Freeform 909"/>
            <p:cNvSpPr/>
            <p:nvPr/>
          </p:nvSpPr>
          <p:spPr bwMode="auto">
            <a:xfrm>
              <a:off x="10647363" y="4775201"/>
              <a:ext cx="7938" cy="0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8" name="Freeform 910"/>
            <p:cNvSpPr/>
            <p:nvPr/>
          </p:nvSpPr>
          <p:spPr bwMode="auto">
            <a:xfrm>
              <a:off x="10655301" y="4767263"/>
              <a:ext cx="22225" cy="22225"/>
            </a:xfrm>
            <a:custGeom>
              <a:avLst/>
              <a:gdLst>
                <a:gd name="T0" fmla="*/ 3 w 3"/>
                <a:gd name="T1" fmla="*/ 3 h 3"/>
                <a:gd name="T2" fmla="*/ 3 w 3"/>
                <a:gd name="T3" fmla="*/ 2 h 3"/>
                <a:gd name="T4" fmla="*/ 0 w 3"/>
                <a:gd name="T5" fmla="*/ 0 h 3"/>
                <a:gd name="T6" fmla="*/ 1 w 3"/>
                <a:gd name="T7" fmla="*/ 2 h 3"/>
                <a:gd name="T8" fmla="*/ 1 w 3"/>
                <a:gd name="T9" fmla="*/ 1 h 3"/>
                <a:gd name="T10" fmla="*/ 2 w 3"/>
                <a:gd name="T11" fmla="*/ 3 h 3"/>
                <a:gd name="T12" fmla="*/ 2 w 3"/>
                <a:gd name="T13" fmla="*/ 2 h 3"/>
                <a:gd name="T14" fmla="*/ 3 w 3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3">
                  <a:moveTo>
                    <a:pt x="3" y="3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1" y="0"/>
                    <a:pt x="2" y="0"/>
                    <a:pt x="0" y="0"/>
                  </a:cubicBezTo>
                  <a:cubicBezTo>
                    <a:pt x="0" y="0"/>
                    <a:pt x="0" y="1"/>
                    <a:pt x="1" y="2"/>
                  </a:cubicBezTo>
                  <a:cubicBezTo>
                    <a:pt x="1" y="2"/>
                    <a:pt x="0" y="1"/>
                    <a:pt x="1" y="1"/>
                  </a:cubicBezTo>
                  <a:cubicBezTo>
                    <a:pt x="1" y="2"/>
                    <a:pt x="1" y="2"/>
                    <a:pt x="2" y="3"/>
                  </a:cubicBezTo>
                  <a:cubicBezTo>
                    <a:pt x="3" y="3"/>
                    <a:pt x="1" y="2"/>
                    <a:pt x="2" y="2"/>
                  </a:cubicBezTo>
                  <a:lnTo>
                    <a:pt x="3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9" name="Freeform 911"/>
            <p:cNvSpPr/>
            <p:nvPr/>
          </p:nvSpPr>
          <p:spPr bwMode="auto">
            <a:xfrm>
              <a:off x="10671176" y="4767263"/>
              <a:ext cx="6350" cy="7938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0" name="Freeform 912"/>
            <p:cNvSpPr/>
            <p:nvPr/>
          </p:nvSpPr>
          <p:spPr bwMode="auto">
            <a:xfrm>
              <a:off x="10671176" y="4759326"/>
              <a:ext cx="6350" cy="793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1 h 1"/>
                <a:gd name="T4" fmla="*/ 0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0"/>
                    <a:pt x="0" y="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1" name="Freeform 913"/>
            <p:cNvSpPr/>
            <p:nvPr/>
          </p:nvSpPr>
          <p:spPr bwMode="auto">
            <a:xfrm>
              <a:off x="10677526" y="47513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2" name="Freeform 914"/>
            <p:cNvSpPr/>
            <p:nvPr/>
          </p:nvSpPr>
          <p:spPr bwMode="auto">
            <a:xfrm>
              <a:off x="10677526" y="4743451"/>
              <a:ext cx="15875" cy="23813"/>
            </a:xfrm>
            <a:custGeom>
              <a:avLst/>
              <a:gdLst>
                <a:gd name="T0" fmla="*/ 1 w 2"/>
                <a:gd name="T1" fmla="*/ 1 h 3"/>
                <a:gd name="T2" fmla="*/ 0 w 2"/>
                <a:gd name="T3" fmla="*/ 1 h 3"/>
                <a:gd name="T4" fmla="*/ 0 w 2"/>
                <a:gd name="T5" fmla="*/ 1 h 3"/>
                <a:gd name="T6" fmla="*/ 1 w 2"/>
                <a:gd name="T7" fmla="*/ 3 h 3"/>
                <a:gd name="T8" fmla="*/ 0 w 2"/>
                <a:gd name="T9" fmla="*/ 3 h 3"/>
                <a:gd name="T10" fmla="*/ 2 w 2"/>
                <a:gd name="T11" fmla="*/ 3 h 3"/>
                <a:gd name="T12" fmla="*/ 1 w 2"/>
                <a:gd name="T13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3">
                  <a:moveTo>
                    <a:pt x="1" y="1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2" y="3"/>
                    <a:pt x="1" y="3"/>
                  </a:cubicBezTo>
                  <a:cubicBezTo>
                    <a:pt x="1" y="3"/>
                    <a:pt x="0" y="2"/>
                    <a:pt x="0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3" name="Freeform 915"/>
            <p:cNvSpPr/>
            <p:nvPr/>
          </p:nvSpPr>
          <p:spPr bwMode="auto">
            <a:xfrm>
              <a:off x="10677526" y="4751388"/>
              <a:ext cx="0" cy="7938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4" name="Freeform 916"/>
            <p:cNvSpPr/>
            <p:nvPr/>
          </p:nvSpPr>
          <p:spPr bwMode="auto">
            <a:xfrm>
              <a:off x="10671176" y="4759326"/>
              <a:ext cx="6350" cy="7938"/>
            </a:xfrm>
            <a:custGeom>
              <a:avLst/>
              <a:gdLst>
                <a:gd name="T0" fmla="*/ 0 w 4"/>
                <a:gd name="T1" fmla="*/ 0 h 5"/>
                <a:gd name="T2" fmla="*/ 0 w 4"/>
                <a:gd name="T3" fmla="*/ 0 h 5"/>
                <a:gd name="T4" fmla="*/ 4 w 4"/>
                <a:gd name="T5" fmla="*/ 5 h 5"/>
                <a:gd name="T6" fmla="*/ 0 w 4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0" y="0"/>
                  </a:moveTo>
                  <a:lnTo>
                    <a:pt x="0" y="0"/>
                  </a:lnTo>
                  <a:lnTo>
                    <a:pt x="4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5" name="Freeform 917"/>
            <p:cNvSpPr/>
            <p:nvPr/>
          </p:nvSpPr>
          <p:spPr bwMode="auto">
            <a:xfrm>
              <a:off x="10685463" y="4737101"/>
              <a:ext cx="22225" cy="22225"/>
            </a:xfrm>
            <a:custGeom>
              <a:avLst/>
              <a:gdLst>
                <a:gd name="T0" fmla="*/ 1 w 3"/>
                <a:gd name="T1" fmla="*/ 0 h 3"/>
                <a:gd name="T2" fmla="*/ 1 w 3"/>
                <a:gd name="T3" fmla="*/ 2 h 3"/>
                <a:gd name="T4" fmla="*/ 3 w 3"/>
                <a:gd name="T5" fmla="*/ 3 h 3"/>
                <a:gd name="T6" fmla="*/ 3 w 3"/>
                <a:gd name="T7" fmla="*/ 2 h 3"/>
                <a:gd name="T8" fmla="*/ 1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2" y="2"/>
                    <a:pt x="0" y="1"/>
                    <a:pt x="1" y="2"/>
                  </a:cubicBezTo>
                  <a:cubicBezTo>
                    <a:pt x="1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1" y="1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6" name="Freeform 918"/>
            <p:cNvSpPr/>
            <p:nvPr/>
          </p:nvSpPr>
          <p:spPr bwMode="auto">
            <a:xfrm>
              <a:off x="10723563" y="475932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7" name="Freeform 919"/>
            <p:cNvSpPr/>
            <p:nvPr/>
          </p:nvSpPr>
          <p:spPr bwMode="auto">
            <a:xfrm>
              <a:off x="10701338" y="4721226"/>
              <a:ext cx="38100" cy="38100"/>
            </a:xfrm>
            <a:custGeom>
              <a:avLst/>
              <a:gdLst>
                <a:gd name="T0" fmla="*/ 3 w 5"/>
                <a:gd name="T1" fmla="*/ 0 h 5"/>
                <a:gd name="T2" fmla="*/ 3 w 5"/>
                <a:gd name="T3" fmla="*/ 3 h 5"/>
                <a:gd name="T4" fmla="*/ 3 w 5"/>
                <a:gd name="T5" fmla="*/ 1 h 5"/>
                <a:gd name="T6" fmla="*/ 2 w 5"/>
                <a:gd name="T7" fmla="*/ 3 h 5"/>
                <a:gd name="T8" fmla="*/ 1 w 5"/>
                <a:gd name="T9" fmla="*/ 1 h 5"/>
                <a:gd name="T10" fmla="*/ 2 w 5"/>
                <a:gd name="T11" fmla="*/ 3 h 5"/>
                <a:gd name="T12" fmla="*/ 0 w 5"/>
                <a:gd name="T13" fmla="*/ 3 h 5"/>
                <a:gd name="T14" fmla="*/ 2 w 5"/>
                <a:gd name="T15" fmla="*/ 4 h 5"/>
                <a:gd name="T16" fmla="*/ 2 w 5"/>
                <a:gd name="T17" fmla="*/ 4 h 5"/>
                <a:gd name="T18" fmla="*/ 3 w 5"/>
                <a:gd name="T19" fmla="*/ 5 h 5"/>
                <a:gd name="T20" fmla="*/ 5 w 5"/>
                <a:gd name="T21" fmla="*/ 4 h 5"/>
                <a:gd name="T22" fmla="*/ 3 w 5"/>
                <a:gd name="T2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2" y="2"/>
                    <a:pt x="3" y="1"/>
                  </a:cubicBezTo>
                  <a:cubicBezTo>
                    <a:pt x="2" y="2"/>
                    <a:pt x="3" y="3"/>
                    <a:pt x="2" y="3"/>
                  </a:cubicBezTo>
                  <a:cubicBezTo>
                    <a:pt x="1" y="2"/>
                    <a:pt x="3" y="2"/>
                    <a:pt x="1" y="1"/>
                  </a:cubicBezTo>
                  <a:cubicBezTo>
                    <a:pt x="1" y="2"/>
                    <a:pt x="1" y="2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1" y="3"/>
                    <a:pt x="2" y="4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3" y="4"/>
                    <a:pt x="5" y="5"/>
                    <a:pt x="5" y="4"/>
                  </a:cubicBezTo>
                  <a:cubicBezTo>
                    <a:pt x="5" y="3"/>
                    <a:pt x="3" y="1"/>
                    <a:pt x="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8" name="Freeform 920"/>
            <p:cNvSpPr/>
            <p:nvPr/>
          </p:nvSpPr>
          <p:spPr bwMode="auto">
            <a:xfrm>
              <a:off x="10731501" y="4737101"/>
              <a:ext cx="7938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9" name="Freeform 921"/>
            <p:cNvSpPr/>
            <p:nvPr/>
          </p:nvSpPr>
          <p:spPr bwMode="auto">
            <a:xfrm>
              <a:off x="10731501" y="4705351"/>
              <a:ext cx="30163" cy="31750"/>
            </a:xfrm>
            <a:custGeom>
              <a:avLst/>
              <a:gdLst>
                <a:gd name="T0" fmla="*/ 0 w 4"/>
                <a:gd name="T1" fmla="*/ 1 h 4"/>
                <a:gd name="T2" fmla="*/ 0 w 4"/>
                <a:gd name="T3" fmla="*/ 2 h 4"/>
                <a:gd name="T4" fmla="*/ 0 w 4"/>
                <a:gd name="T5" fmla="*/ 2 h 4"/>
                <a:gd name="T6" fmla="*/ 0 w 4"/>
                <a:gd name="T7" fmla="*/ 3 h 4"/>
                <a:gd name="T8" fmla="*/ 1 w 4"/>
                <a:gd name="T9" fmla="*/ 1 h 4"/>
                <a:gd name="T10" fmla="*/ 3 w 4"/>
                <a:gd name="T11" fmla="*/ 3 h 4"/>
                <a:gd name="T12" fmla="*/ 2 w 4"/>
                <a:gd name="T13" fmla="*/ 3 h 4"/>
                <a:gd name="T14" fmla="*/ 3 w 4"/>
                <a:gd name="T15" fmla="*/ 1 h 4"/>
                <a:gd name="T16" fmla="*/ 3 w 4"/>
                <a:gd name="T17" fmla="*/ 1 h 4"/>
                <a:gd name="T18" fmla="*/ 2 w 4"/>
                <a:gd name="T19" fmla="*/ 1 h 4"/>
                <a:gd name="T20" fmla="*/ 0 w 4"/>
                <a:gd name="T21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4">
                  <a:moveTo>
                    <a:pt x="0" y="1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2" y="4"/>
                    <a:pt x="1" y="2"/>
                    <a:pt x="1" y="1"/>
                  </a:cubicBezTo>
                  <a:cubicBezTo>
                    <a:pt x="2" y="1"/>
                    <a:pt x="1" y="2"/>
                    <a:pt x="3" y="3"/>
                  </a:cubicBezTo>
                  <a:cubicBezTo>
                    <a:pt x="3" y="3"/>
                    <a:pt x="2" y="3"/>
                    <a:pt x="2" y="3"/>
                  </a:cubicBezTo>
                  <a:cubicBezTo>
                    <a:pt x="4" y="4"/>
                    <a:pt x="3" y="2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0" name="Freeform 922"/>
            <p:cNvSpPr/>
            <p:nvPr/>
          </p:nvSpPr>
          <p:spPr bwMode="auto">
            <a:xfrm>
              <a:off x="10723563" y="4713288"/>
              <a:ext cx="0" cy="7938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1" name="Freeform 923"/>
            <p:cNvSpPr/>
            <p:nvPr/>
          </p:nvSpPr>
          <p:spPr bwMode="auto">
            <a:xfrm>
              <a:off x="10753726" y="47132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2" name="Freeform 924"/>
            <p:cNvSpPr/>
            <p:nvPr/>
          </p:nvSpPr>
          <p:spPr bwMode="auto">
            <a:xfrm>
              <a:off x="10739438" y="4699001"/>
              <a:ext cx="6350" cy="6350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0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3" name="Freeform 925"/>
            <p:cNvSpPr/>
            <p:nvPr/>
          </p:nvSpPr>
          <p:spPr bwMode="auto">
            <a:xfrm>
              <a:off x="10739438" y="4584701"/>
              <a:ext cx="136525" cy="128588"/>
            </a:xfrm>
            <a:custGeom>
              <a:avLst/>
              <a:gdLst>
                <a:gd name="T0" fmla="*/ 18 w 18"/>
                <a:gd name="T1" fmla="*/ 3 h 17"/>
                <a:gd name="T2" fmla="*/ 17 w 18"/>
                <a:gd name="T3" fmla="*/ 3 h 17"/>
                <a:gd name="T4" fmla="*/ 17 w 18"/>
                <a:gd name="T5" fmla="*/ 2 h 17"/>
                <a:gd name="T6" fmla="*/ 15 w 18"/>
                <a:gd name="T7" fmla="*/ 0 h 17"/>
                <a:gd name="T8" fmla="*/ 15 w 18"/>
                <a:gd name="T9" fmla="*/ 2 h 17"/>
                <a:gd name="T10" fmla="*/ 14 w 18"/>
                <a:gd name="T11" fmla="*/ 1 h 17"/>
                <a:gd name="T12" fmla="*/ 12 w 18"/>
                <a:gd name="T13" fmla="*/ 4 h 17"/>
                <a:gd name="T14" fmla="*/ 11 w 18"/>
                <a:gd name="T15" fmla="*/ 6 h 17"/>
                <a:gd name="T16" fmla="*/ 4 w 18"/>
                <a:gd name="T17" fmla="*/ 11 h 17"/>
                <a:gd name="T18" fmla="*/ 5 w 18"/>
                <a:gd name="T19" fmla="*/ 13 h 17"/>
                <a:gd name="T20" fmla="*/ 4 w 18"/>
                <a:gd name="T21" fmla="*/ 13 h 17"/>
                <a:gd name="T22" fmla="*/ 4 w 18"/>
                <a:gd name="T23" fmla="*/ 12 h 17"/>
                <a:gd name="T24" fmla="*/ 2 w 18"/>
                <a:gd name="T25" fmla="*/ 14 h 17"/>
                <a:gd name="T26" fmla="*/ 4 w 18"/>
                <a:gd name="T27" fmla="*/ 15 h 17"/>
                <a:gd name="T28" fmla="*/ 1 w 18"/>
                <a:gd name="T29" fmla="*/ 14 h 17"/>
                <a:gd name="T30" fmla="*/ 2 w 18"/>
                <a:gd name="T31" fmla="*/ 16 h 17"/>
                <a:gd name="T32" fmla="*/ 3 w 18"/>
                <a:gd name="T33" fmla="*/ 16 h 17"/>
                <a:gd name="T34" fmla="*/ 3 w 18"/>
                <a:gd name="T35" fmla="*/ 17 h 17"/>
                <a:gd name="T36" fmla="*/ 6 w 18"/>
                <a:gd name="T37" fmla="*/ 12 h 17"/>
                <a:gd name="T38" fmla="*/ 6 w 18"/>
                <a:gd name="T39" fmla="*/ 13 h 17"/>
                <a:gd name="T40" fmla="*/ 10 w 18"/>
                <a:gd name="T41" fmla="*/ 11 h 17"/>
                <a:gd name="T42" fmla="*/ 9 w 18"/>
                <a:gd name="T43" fmla="*/ 9 h 17"/>
                <a:gd name="T44" fmla="*/ 10 w 18"/>
                <a:gd name="T45" fmla="*/ 9 h 17"/>
                <a:gd name="T46" fmla="*/ 10 w 18"/>
                <a:gd name="T47" fmla="*/ 8 h 17"/>
                <a:gd name="T48" fmla="*/ 11 w 18"/>
                <a:gd name="T49" fmla="*/ 8 h 17"/>
                <a:gd name="T50" fmla="*/ 10 w 18"/>
                <a:gd name="T51" fmla="*/ 7 h 17"/>
                <a:gd name="T52" fmla="*/ 14 w 18"/>
                <a:gd name="T53" fmla="*/ 7 h 17"/>
                <a:gd name="T54" fmla="*/ 13 w 18"/>
                <a:gd name="T55" fmla="*/ 7 h 17"/>
                <a:gd name="T56" fmla="*/ 12 w 18"/>
                <a:gd name="T57" fmla="*/ 6 h 17"/>
                <a:gd name="T58" fmla="*/ 14 w 18"/>
                <a:gd name="T59" fmla="*/ 7 h 17"/>
                <a:gd name="T60" fmla="*/ 14 w 18"/>
                <a:gd name="T61" fmla="*/ 5 h 17"/>
                <a:gd name="T62" fmla="*/ 13 w 18"/>
                <a:gd name="T63" fmla="*/ 4 h 17"/>
                <a:gd name="T64" fmla="*/ 15 w 18"/>
                <a:gd name="T65" fmla="*/ 3 h 17"/>
                <a:gd name="T66" fmla="*/ 16 w 18"/>
                <a:gd name="T67" fmla="*/ 5 h 17"/>
                <a:gd name="T68" fmla="*/ 17 w 18"/>
                <a:gd name="T69" fmla="*/ 5 h 17"/>
                <a:gd name="T70" fmla="*/ 16 w 18"/>
                <a:gd name="T71" fmla="*/ 3 h 17"/>
                <a:gd name="T72" fmla="*/ 18 w 18"/>
                <a:gd name="T73" fmla="*/ 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" h="17">
                  <a:moveTo>
                    <a:pt x="18" y="3"/>
                  </a:moveTo>
                  <a:cubicBezTo>
                    <a:pt x="18" y="3"/>
                    <a:pt x="17" y="3"/>
                    <a:pt x="17" y="3"/>
                  </a:cubicBezTo>
                  <a:cubicBezTo>
                    <a:pt x="16" y="2"/>
                    <a:pt x="17" y="2"/>
                    <a:pt x="17" y="2"/>
                  </a:cubicBezTo>
                  <a:cubicBezTo>
                    <a:pt x="16" y="1"/>
                    <a:pt x="16" y="1"/>
                    <a:pt x="15" y="0"/>
                  </a:cubicBezTo>
                  <a:cubicBezTo>
                    <a:pt x="15" y="1"/>
                    <a:pt x="15" y="2"/>
                    <a:pt x="15" y="2"/>
                  </a:cubicBezTo>
                  <a:cubicBezTo>
                    <a:pt x="14" y="2"/>
                    <a:pt x="14" y="1"/>
                    <a:pt x="14" y="1"/>
                  </a:cubicBezTo>
                  <a:cubicBezTo>
                    <a:pt x="14" y="2"/>
                    <a:pt x="13" y="4"/>
                    <a:pt x="12" y="4"/>
                  </a:cubicBezTo>
                  <a:cubicBezTo>
                    <a:pt x="11" y="4"/>
                    <a:pt x="11" y="5"/>
                    <a:pt x="11" y="6"/>
                  </a:cubicBezTo>
                  <a:cubicBezTo>
                    <a:pt x="9" y="7"/>
                    <a:pt x="7" y="10"/>
                    <a:pt x="4" y="11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2"/>
                    <a:pt x="5" y="13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3" y="12"/>
                    <a:pt x="3" y="14"/>
                    <a:pt x="2" y="14"/>
                  </a:cubicBezTo>
                  <a:cubicBezTo>
                    <a:pt x="3" y="14"/>
                    <a:pt x="4" y="15"/>
                    <a:pt x="4" y="15"/>
                  </a:cubicBezTo>
                  <a:cubicBezTo>
                    <a:pt x="2" y="14"/>
                    <a:pt x="3" y="16"/>
                    <a:pt x="1" y="14"/>
                  </a:cubicBezTo>
                  <a:cubicBezTo>
                    <a:pt x="0" y="14"/>
                    <a:pt x="3" y="16"/>
                    <a:pt x="2" y="16"/>
                  </a:cubicBezTo>
                  <a:cubicBezTo>
                    <a:pt x="2" y="17"/>
                    <a:pt x="3" y="16"/>
                    <a:pt x="3" y="16"/>
                  </a:cubicBezTo>
                  <a:cubicBezTo>
                    <a:pt x="4" y="17"/>
                    <a:pt x="3" y="17"/>
                    <a:pt x="3" y="17"/>
                  </a:cubicBezTo>
                  <a:cubicBezTo>
                    <a:pt x="5" y="17"/>
                    <a:pt x="5" y="14"/>
                    <a:pt x="6" y="12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7" y="11"/>
                    <a:pt x="8" y="10"/>
                    <a:pt x="10" y="11"/>
                  </a:cubicBezTo>
                  <a:cubicBezTo>
                    <a:pt x="9" y="10"/>
                    <a:pt x="11" y="10"/>
                    <a:pt x="9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1" y="9"/>
                    <a:pt x="11" y="8"/>
                  </a:cubicBezTo>
                  <a:cubicBezTo>
                    <a:pt x="10" y="8"/>
                    <a:pt x="10" y="7"/>
                    <a:pt x="10" y="7"/>
                  </a:cubicBezTo>
                  <a:cubicBezTo>
                    <a:pt x="11" y="7"/>
                    <a:pt x="13" y="7"/>
                    <a:pt x="14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7"/>
                    <a:pt x="12" y="6"/>
                    <a:pt x="12" y="6"/>
                  </a:cubicBezTo>
                  <a:cubicBezTo>
                    <a:pt x="13" y="5"/>
                    <a:pt x="13" y="6"/>
                    <a:pt x="14" y="7"/>
                  </a:cubicBezTo>
                  <a:cubicBezTo>
                    <a:pt x="15" y="7"/>
                    <a:pt x="13" y="5"/>
                    <a:pt x="14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5" y="4"/>
                    <a:pt x="15" y="3"/>
                  </a:cubicBezTo>
                  <a:cubicBezTo>
                    <a:pt x="17" y="4"/>
                    <a:pt x="16" y="4"/>
                    <a:pt x="16" y="5"/>
                  </a:cubicBezTo>
                  <a:cubicBezTo>
                    <a:pt x="16" y="5"/>
                    <a:pt x="16" y="5"/>
                    <a:pt x="17" y="5"/>
                  </a:cubicBezTo>
                  <a:cubicBezTo>
                    <a:pt x="17" y="5"/>
                    <a:pt x="16" y="3"/>
                    <a:pt x="16" y="3"/>
                  </a:cubicBezTo>
                  <a:cubicBezTo>
                    <a:pt x="17" y="4"/>
                    <a:pt x="18" y="3"/>
                    <a:pt x="18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4" name="Freeform 926"/>
            <p:cNvSpPr/>
            <p:nvPr/>
          </p:nvSpPr>
          <p:spPr bwMode="auto">
            <a:xfrm>
              <a:off x="10868026" y="4622801"/>
              <a:ext cx="0" cy="6350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5" name="Freeform 927"/>
            <p:cNvSpPr/>
            <p:nvPr/>
          </p:nvSpPr>
          <p:spPr bwMode="auto">
            <a:xfrm>
              <a:off x="10875963" y="460692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6" name="Freeform 928"/>
            <p:cNvSpPr/>
            <p:nvPr/>
          </p:nvSpPr>
          <p:spPr bwMode="auto">
            <a:xfrm>
              <a:off x="10829926" y="46148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7" name="Freeform 929"/>
            <p:cNvSpPr/>
            <p:nvPr/>
          </p:nvSpPr>
          <p:spPr bwMode="auto">
            <a:xfrm>
              <a:off x="10845801" y="4637088"/>
              <a:ext cx="7938" cy="7938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0" y="0"/>
                    <a:pt x="0" y="0"/>
                  </a:cubicBezTo>
                  <a:cubicBezTo>
                    <a:pt x="0" y="1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8" name="Freeform 930"/>
            <p:cNvSpPr/>
            <p:nvPr/>
          </p:nvSpPr>
          <p:spPr bwMode="auto">
            <a:xfrm>
              <a:off x="10815638" y="4660901"/>
              <a:ext cx="6350" cy="6350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9" name="Rectangle 931"/>
            <p:cNvSpPr>
              <a:spLocks noChangeArrowheads="1"/>
            </p:cNvSpPr>
            <p:nvPr/>
          </p:nvSpPr>
          <p:spPr bwMode="auto">
            <a:xfrm>
              <a:off x="10875963" y="4614863"/>
              <a:ext cx="1588" cy="79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0" name="Freeform 932"/>
            <p:cNvSpPr/>
            <p:nvPr/>
          </p:nvSpPr>
          <p:spPr bwMode="auto">
            <a:xfrm>
              <a:off x="10860088" y="4522788"/>
              <a:ext cx="68263" cy="76200"/>
            </a:xfrm>
            <a:custGeom>
              <a:avLst/>
              <a:gdLst>
                <a:gd name="T0" fmla="*/ 7 w 9"/>
                <a:gd name="T1" fmla="*/ 0 h 10"/>
                <a:gd name="T2" fmla="*/ 5 w 9"/>
                <a:gd name="T3" fmla="*/ 1 h 10"/>
                <a:gd name="T4" fmla="*/ 6 w 9"/>
                <a:gd name="T5" fmla="*/ 4 h 10"/>
                <a:gd name="T6" fmla="*/ 5 w 9"/>
                <a:gd name="T7" fmla="*/ 2 h 10"/>
                <a:gd name="T8" fmla="*/ 3 w 9"/>
                <a:gd name="T9" fmla="*/ 6 h 10"/>
                <a:gd name="T10" fmla="*/ 2 w 9"/>
                <a:gd name="T11" fmla="*/ 5 h 10"/>
                <a:gd name="T12" fmla="*/ 3 w 9"/>
                <a:gd name="T13" fmla="*/ 8 h 10"/>
                <a:gd name="T14" fmla="*/ 1 w 9"/>
                <a:gd name="T15" fmla="*/ 6 h 10"/>
                <a:gd name="T16" fmla="*/ 1 w 9"/>
                <a:gd name="T17" fmla="*/ 6 h 10"/>
                <a:gd name="T18" fmla="*/ 0 w 9"/>
                <a:gd name="T19" fmla="*/ 8 h 10"/>
                <a:gd name="T20" fmla="*/ 1 w 9"/>
                <a:gd name="T21" fmla="*/ 9 h 10"/>
                <a:gd name="T22" fmla="*/ 2 w 9"/>
                <a:gd name="T23" fmla="*/ 10 h 10"/>
                <a:gd name="T24" fmla="*/ 3 w 9"/>
                <a:gd name="T25" fmla="*/ 9 h 10"/>
                <a:gd name="T26" fmla="*/ 3 w 9"/>
                <a:gd name="T27" fmla="*/ 9 h 10"/>
                <a:gd name="T28" fmla="*/ 3 w 9"/>
                <a:gd name="T29" fmla="*/ 9 h 10"/>
                <a:gd name="T30" fmla="*/ 4 w 9"/>
                <a:gd name="T31" fmla="*/ 9 h 10"/>
                <a:gd name="T32" fmla="*/ 4 w 9"/>
                <a:gd name="T33" fmla="*/ 8 h 10"/>
                <a:gd name="T34" fmla="*/ 4 w 9"/>
                <a:gd name="T35" fmla="*/ 8 h 10"/>
                <a:gd name="T36" fmla="*/ 4 w 9"/>
                <a:gd name="T37" fmla="*/ 7 h 10"/>
                <a:gd name="T38" fmla="*/ 5 w 9"/>
                <a:gd name="T39" fmla="*/ 7 h 10"/>
                <a:gd name="T40" fmla="*/ 4 w 9"/>
                <a:gd name="T41" fmla="*/ 7 h 10"/>
                <a:gd name="T42" fmla="*/ 7 w 9"/>
                <a:gd name="T43" fmla="*/ 6 h 10"/>
                <a:gd name="T44" fmla="*/ 7 w 9"/>
                <a:gd name="T45" fmla="*/ 5 h 10"/>
                <a:gd name="T46" fmla="*/ 6 w 9"/>
                <a:gd name="T47" fmla="*/ 7 h 10"/>
                <a:gd name="T48" fmla="*/ 5 w 9"/>
                <a:gd name="T49" fmla="*/ 5 h 10"/>
                <a:gd name="T50" fmla="*/ 7 w 9"/>
                <a:gd name="T51" fmla="*/ 5 h 10"/>
                <a:gd name="T52" fmla="*/ 8 w 9"/>
                <a:gd name="T53" fmla="*/ 4 h 10"/>
                <a:gd name="T54" fmla="*/ 8 w 9"/>
                <a:gd name="T55" fmla="*/ 4 h 10"/>
                <a:gd name="T56" fmla="*/ 9 w 9"/>
                <a:gd name="T57" fmla="*/ 2 h 10"/>
                <a:gd name="T58" fmla="*/ 8 w 9"/>
                <a:gd name="T59" fmla="*/ 2 h 10"/>
                <a:gd name="T60" fmla="*/ 8 w 9"/>
                <a:gd name="T61" fmla="*/ 2 h 10"/>
                <a:gd name="T62" fmla="*/ 8 w 9"/>
                <a:gd name="T63" fmla="*/ 2 h 10"/>
                <a:gd name="T64" fmla="*/ 8 w 9"/>
                <a:gd name="T65" fmla="*/ 0 h 10"/>
                <a:gd name="T66" fmla="*/ 8 w 9"/>
                <a:gd name="T67" fmla="*/ 2 h 10"/>
                <a:gd name="T68" fmla="*/ 7 w 9"/>
                <a:gd name="T6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" h="10">
                  <a:moveTo>
                    <a:pt x="7" y="0"/>
                  </a:moveTo>
                  <a:cubicBezTo>
                    <a:pt x="6" y="0"/>
                    <a:pt x="6" y="1"/>
                    <a:pt x="5" y="1"/>
                  </a:cubicBezTo>
                  <a:cubicBezTo>
                    <a:pt x="5" y="2"/>
                    <a:pt x="7" y="3"/>
                    <a:pt x="6" y="4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3"/>
                    <a:pt x="2" y="4"/>
                    <a:pt x="3" y="6"/>
                  </a:cubicBezTo>
                  <a:cubicBezTo>
                    <a:pt x="3" y="6"/>
                    <a:pt x="2" y="6"/>
                    <a:pt x="2" y="5"/>
                  </a:cubicBezTo>
                  <a:cubicBezTo>
                    <a:pt x="2" y="6"/>
                    <a:pt x="5" y="8"/>
                    <a:pt x="3" y="8"/>
                  </a:cubicBezTo>
                  <a:cubicBezTo>
                    <a:pt x="3" y="7"/>
                    <a:pt x="2" y="7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8"/>
                    <a:pt x="0" y="8"/>
                  </a:cubicBezTo>
                  <a:cubicBezTo>
                    <a:pt x="1" y="8"/>
                    <a:pt x="2" y="9"/>
                    <a:pt x="1" y="9"/>
                  </a:cubicBezTo>
                  <a:cubicBezTo>
                    <a:pt x="1" y="9"/>
                    <a:pt x="2" y="10"/>
                    <a:pt x="2" y="10"/>
                  </a:cubicBezTo>
                  <a:cubicBezTo>
                    <a:pt x="2" y="9"/>
                    <a:pt x="3" y="10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8"/>
                    <a:pt x="4" y="9"/>
                    <a:pt x="4" y="9"/>
                  </a:cubicBezTo>
                  <a:cubicBezTo>
                    <a:pt x="4" y="9"/>
                    <a:pt x="4" y="8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5" y="6"/>
                    <a:pt x="7" y="8"/>
                    <a:pt x="7" y="6"/>
                  </a:cubicBezTo>
                  <a:cubicBezTo>
                    <a:pt x="7" y="6"/>
                    <a:pt x="7" y="6"/>
                    <a:pt x="7" y="5"/>
                  </a:cubicBezTo>
                  <a:cubicBezTo>
                    <a:pt x="6" y="5"/>
                    <a:pt x="7" y="6"/>
                    <a:pt x="6" y="7"/>
                  </a:cubicBezTo>
                  <a:cubicBezTo>
                    <a:pt x="6" y="6"/>
                    <a:pt x="5" y="5"/>
                    <a:pt x="5" y="5"/>
                  </a:cubicBezTo>
                  <a:cubicBezTo>
                    <a:pt x="6" y="5"/>
                    <a:pt x="5" y="4"/>
                    <a:pt x="7" y="5"/>
                  </a:cubicBezTo>
                  <a:cubicBezTo>
                    <a:pt x="8" y="5"/>
                    <a:pt x="7" y="4"/>
                    <a:pt x="8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7" y="3"/>
                    <a:pt x="9" y="4"/>
                    <a:pt x="9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1"/>
                    <a:pt x="8" y="0"/>
                    <a:pt x="8" y="0"/>
                  </a:cubicBezTo>
                  <a:cubicBezTo>
                    <a:pt x="8" y="0"/>
                    <a:pt x="8" y="1"/>
                    <a:pt x="8" y="2"/>
                  </a:cubicBezTo>
                  <a:cubicBezTo>
                    <a:pt x="7" y="1"/>
                    <a:pt x="7" y="0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1" name="Freeform 933"/>
            <p:cNvSpPr/>
            <p:nvPr/>
          </p:nvSpPr>
          <p:spPr bwMode="auto">
            <a:xfrm>
              <a:off x="10891838" y="4584701"/>
              <a:ext cx="0" cy="6350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2" name="Freeform 934"/>
            <p:cNvSpPr/>
            <p:nvPr/>
          </p:nvSpPr>
          <p:spPr bwMode="auto">
            <a:xfrm>
              <a:off x="10922001" y="4462463"/>
              <a:ext cx="52388" cy="84138"/>
            </a:xfrm>
            <a:custGeom>
              <a:avLst/>
              <a:gdLst>
                <a:gd name="T0" fmla="*/ 3 w 7"/>
                <a:gd name="T1" fmla="*/ 7 h 11"/>
                <a:gd name="T2" fmla="*/ 4 w 7"/>
                <a:gd name="T3" fmla="*/ 8 h 11"/>
                <a:gd name="T4" fmla="*/ 2 w 7"/>
                <a:gd name="T5" fmla="*/ 6 h 11"/>
                <a:gd name="T6" fmla="*/ 3 w 7"/>
                <a:gd name="T7" fmla="*/ 5 h 11"/>
                <a:gd name="T8" fmla="*/ 4 w 7"/>
                <a:gd name="T9" fmla="*/ 7 h 11"/>
                <a:gd name="T10" fmla="*/ 5 w 7"/>
                <a:gd name="T11" fmla="*/ 7 h 11"/>
                <a:gd name="T12" fmla="*/ 4 w 7"/>
                <a:gd name="T13" fmla="*/ 5 h 11"/>
                <a:gd name="T14" fmla="*/ 4 w 7"/>
                <a:gd name="T15" fmla="*/ 4 h 11"/>
                <a:gd name="T16" fmla="*/ 4 w 7"/>
                <a:gd name="T17" fmla="*/ 5 h 11"/>
                <a:gd name="T18" fmla="*/ 6 w 7"/>
                <a:gd name="T19" fmla="*/ 6 h 11"/>
                <a:gd name="T20" fmla="*/ 5 w 7"/>
                <a:gd name="T21" fmla="*/ 1 h 11"/>
                <a:gd name="T22" fmla="*/ 4 w 7"/>
                <a:gd name="T23" fmla="*/ 1 h 11"/>
                <a:gd name="T24" fmla="*/ 6 w 7"/>
                <a:gd name="T25" fmla="*/ 3 h 11"/>
                <a:gd name="T26" fmla="*/ 5 w 7"/>
                <a:gd name="T27" fmla="*/ 3 h 11"/>
                <a:gd name="T28" fmla="*/ 4 w 7"/>
                <a:gd name="T29" fmla="*/ 2 h 11"/>
                <a:gd name="T30" fmla="*/ 0 w 7"/>
                <a:gd name="T31" fmla="*/ 6 h 11"/>
                <a:gd name="T32" fmla="*/ 1 w 7"/>
                <a:gd name="T33" fmla="*/ 5 h 11"/>
                <a:gd name="T34" fmla="*/ 1 w 7"/>
                <a:gd name="T35" fmla="*/ 7 h 11"/>
                <a:gd name="T36" fmla="*/ 3 w 7"/>
                <a:gd name="T37" fmla="*/ 8 h 11"/>
                <a:gd name="T38" fmla="*/ 2 w 7"/>
                <a:gd name="T39" fmla="*/ 8 h 11"/>
                <a:gd name="T40" fmla="*/ 3 w 7"/>
                <a:gd name="T41" fmla="*/ 9 h 11"/>
                <a:gd name="T42" fmla="*/ 3 w 7"/>
                <a:gd name="T43" fmla="*/ 11 h 11"/>
                <a:gd name="T44" fmla="*/ 5 w 7"/>
                <a:gd name="T45" fmla="*/ 9 h 11"/>
                <a:gd name="T46" fmla="*/ 3 w 7"/>
                <a:gd name="T47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" h="11">
                  <a:moveTo>
                    <a:pt x="3" y="7"/>
                  </a:moveTo>
                  <a:cubicBezTo>
                    <a:pt x="4" y="7"/>
                    <a:pt x="4" y="8"/>
                    <a:pt x="4" y="8"/>
                  </a:cubicBezTo>
                  <a:cubicBezTo>
                    <a:pt x="4" y="7"/>
                    <a:pt x="3" y="7"/>
                    <a:pt x="2" y="6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3" y="6"/>
                    <a:pt x="4" y="7"/>
                    <a:pt x="4" y="7"/>
                  </a:cubicBezTo>
                  <a:cubicBezTo>
                    <a:pt x="4" y="6"/>
                    <a:pt x="5" y="7"/>
                    <a:pt x="5" y="7"/>
                  </a:cubicBezTo>
                  <a:cubicBezTo>
                    <a:pt x="4" y="6"/>
                    <a:pt x="5" y="6"/>
                    <a:pt x="4" y="5"/>
                  </a:cubicBezTo>
                  <a:cubicBezTo>
                    <a:pt x="4" y="5"/>
                    <a:pt x="4" y="4"/>
                    <a:pt x="4" y="4"/>
                  </a:cubicBezTo>
                  <a:cubicBezTo>
                    <a:pt x="5" y="5"/>
                    <a:pt x="5" y="5"/>
                    <a:pt x="4" y="5"/>
                  </a:cubicBezTo>
                  <a:cubicBezTo>
                    <a:pt x="5" y="6"/>
                    <a:pt x="5" y="5"/>
                    <a:pt x="6" y="6"/>
                  </a:cubicBezTo>
                  <a:cubicBezTo>
                    <a:pt x="5" y="4"/>
                    <a:pt x="7" y="2"/>
                    <a:pt x="5" y="1"/>
                  </a:cubicBezTo>
                  <a:cubicBezTo>
                    <a:pt x="4" y="0"/>
                    <a:pt x="5" y="1"/>
                    <a:pt x="4" y="1"/>
                  </a:cubicBezTo>
                  <a:cubicBezTo>
                    <a:pt x="5" y="1"/>
                    <a:pt x="5" y="2"/>
                    <a:pt x="6" y="3"/>
                  </a:cubicBezTo>
                  <a:cubicBezTo>
                    <a:pt x="5" y="3"/>
                    <a:pt x="5" y="4"/>
                    <a:pt x="5" y="3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3"/>
                    <a:pt x="1" y="4"/>
                    <a:pt x="0" y="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1" y="6"/>
                    <a:pt x="1" y="7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9"/>
                    <a:pt x="3" y="9"/>
                    <a:pt x="3" y="9"/>
                  </a:cubicBezTo>
                  <a:cubicBezTo>
                    <a:pt x="3" y="10"/>
                    <a:pt x="3" y="10"/>
                    <a:pt x="3" y="11"/>
                  </a:cubicBezTo>
                  <a:cubicBezTo>
                    <a:pt x="5" y="11"/>
                    <a:pt x="3" y="9"/>
                    <a:pt x="5" y="9"/>
                  </a:cubicBez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3" name="Rectangle 935"/>
            <p:cNvSpPr>
              <a:spLocks noChangeArrowheads="1"/>
            </p:cNvSpPr>
            <p:nvPr/>
          </p:nvSpPr>
          <p:spPr bwMode="auto">
            <a:xfrm>
              <a:off x="10936288" y="4530726"/>
              <a:ext cx="1588" cy="79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4" name="Freeform 936"/>
            <p:cNvSpPr/>
            <p:nvPr/>
          </p:nvSpPr>
          <p:spPr bwMode="auto">
            <a:xfrm>
              <a:off x="10922001" y="4506913"/>
              <a:ext cx="6350" cy="7938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5" name="Freeform 937"/>
            <p:cNvSpPr/>
            <p:nvPr/>
          </p:nvSpPr>
          <p:spPr bwMode="auto">
            <a:xfrm>
              <a:off x="10966451" y="4500563"/>
              <a:ext cx="793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6" name="Freeform 938"/>
            <p:cNvSpPr/>
            <p:nvPr/>
          </p:nvSpPr>
          <p:spPr bwMode="auto">
            <a:xfrm>
              <a:off x="10960101" y="4454526"/>
              <a:ext cx="22225" cy="30163"/>
            </a:xfrm>
            <a:custGeom>
              <a:avLst/>
              <a:gdLst>
                <a:gd name="T0" fmla="*/ 1 w 3"/>
                <a:gd name="T1" fmla="*/ 0 h 4"/>
                <a:gd name="T2" fmla="*/ 0 w 3"/>
                <a:gd name="T3" fmla="*/ 1 h 4"/>
                <a:gd name="T4" fmla="*/ 2 w 3"/>
                <a:gd name="T5" fmla="*/ 4 h 4"/>
                <a:gd name="T6" fmla="*/ 1 w 3"/>
                <a:gd name="T7" fmla="*/ 2 h 4"/>
                <a:gd name="T8" fmla="*/ 2 w 3"/>
                <a:gd name="T9" fmla="*/ 1 h 4"/>
                <a:gd name="T10" fmla="*/ 1 w 3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4">
                  <a:moveTo>
                    <a:pt x="1" y="0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0" y="3"/>
                    <a:pt x="2" y="3"/>
                    <a:pt x="2" y="4"/>
                  </a:cubicBezTo>
                  <a:cubicBezTo>
                    <a:pt x="3" y="4"/>
                    <a:pt x="1" y="2"/>
                    <a:pt x="1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0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7" name="Freeform 939"/>
            <p:cNvSpPr/>
            <p:nvPr/>
          </p:nvSpPr>
          <p:spPr bwMode="auto">
            <a:xfrm>
              <a:off x="10974388" y="4348163"/>
              <a:ext cx="130175" cy="128588"/>
            </a:xfrm>
            <a:custGeom>
              <a:avLst/>
              <a:gdLst>
                <a:gd name="T0" fmla="*/ 4 w 17"/>
                <a:gd name="T1" fmla="*/ 15 h 17"/>
                <a:gd name="T2" fmla="*/ 5 w 17"/>
                <a:gd name="T3" fmla="*/ 14 h 17"/>
                <a:gd name="T4" fmla="*/ 5 w 17"/>
                <a:gd name="T5" fmla="*/ 14 h 17"/>
                <a:gd name="T6" fmla="*/ 6 w 17"/>
                <a:gd name="T7" fmla="*/ 14 h 17"/>
                <a:gd name="T8" fmla="*/ 6 w 17"/>
                <a:gd name="T9" fmla="*/ 14 h 17"/>
                <a:gd name="T10" fmla="*/ 7 w 17"/>
                <a:gd name="T11" fmla="*/ 12 h 17"/>
                <a:gd name="T12" fmla="*/ 6 w 17"/>
                <a:gd name="T13" fmla="*/ 11 h 17"/>
                <a:gd name="T14" fmla="*/ 9 w 17"/>
                <a:gd name="T15" fmla="*/ 12 h 17"/>
                <a:gd name="T16" fmla="*/ 6 w 17"/>
                <a:gd name="T17" fmla="*/ 10 h 17"/>
                <a:gd name="T18" fmla="*/ 9 w 17"/>
                <a:gd name="T19" fmla="*/ 9 h 17"/>
                <a:gd name="T20" fmla="*/ 9 w 17"/>
                <a:gd name="T21" fmla="*/ 9 h 17"/>
                <a:gd name="T22" fmla="*/ 9 w 17"/>
                <a:gd name="T23" fmla="*/ 9 h 17"/>
                <a:gd name="T24" fmla="*/ 10 w 17"/>
                <a:gd name="T25" fmla="*/ 10 h 17"/>
                <a:gd name="T26" fmla="*/ 12 w 17"/>
                <a:gd name="T27" fmla="*/ 8 h 17"/>
                <a:gd name="T28" fmla="*/ 12 w 17"/>
                <a:gd name="T29" fmla="*/ 9 h 17"/>
                <a:gd name="T30" fmla="*/ 14 w 17"/>
                <a:gd name="T31" fmla="*/ 6 h 17"/>
                <a:gd name="T32" fmla="*/ 15 w 17"/>
                <a:gd name="T33" fmla="*/ 6 h 17"/>
                <a:gd name="T34" fmla="*/ 13 w 17"/>
                <a:gd name="T35" fmla="*/ 4 h 17"/>
                <a:gd name="T36" fmla="*/ 14 w 17"/>
                <a:gd name="T37" fmla="*/ 4 h 17"/>
                <a:gd name="T38" fmla="*/ 15 w 17"/>
                <a:gd name="T39" fmla="*/ 5 h 17"/>
                <a:gd name="T40" fmla="*/ 15 w 17"/>
                <a:gd name="T41" fmla="*/ 4 h 17"/>
                <a:gd name="T42" fmla="*/ 16 w 17"/>
                <a:gd name="T43" fmla="*/ 5 h 17"/>
                <a:gd name="T44" fmla="*/ 16 w 17"/>
                <a:gd name="T45" fmla="*/ 2 h 17"/>
                <a:gd name="T46" fmla="*/ 17 w 17"/>
                <a:gd name="T47" fmla="*/ 2 h 17"/>
                <a:gd name="T48" fmla="*/ 14 w 17"/>
                <a:gd name="T49" fmla="*/ 0 h 17"/>
                <a:gd name="T50" fmla="*/ 11 w 17"/>
                <a:gd name="T51" fmla="*/ 4 h 17"/>
                <a:gd name="T52" fmla="*/ 11 w 17"/>
                <a:gd name="T53" fmla="*/ 6 h 17"/>
                <a:gd name="T54" fmla="*/ 10 w 17"/>
                <a:gd name="T55" fmla="*/ 5 h 17"/>
                <a:gd name="T56" fmla="*/ 11 w 17"/>
                <a:gd name="T57" fmla="*/ 6 h 17"/>
                <a:gd name="T58" fmla="*/ 9 w 17"/>
                <a:gd name="T59" fmla="*/ 5 h 17"/>
                <a:gd name="T60" fmla="*/ 10 w 17"/>
                <a:gd name="T61" fmla="*/ 7 h 17"/>
                <a:gd name="T62" fmla="*/ 8 w 17"/>
                <a:gd name="T63" fmla="*/ 6 h 17"/>
                <a:gd name="T64" fmla="*/ 3 w 17"/>
                <a:gd name="T65" fmla="*/ 12 h 17"/>
                <a:gd name="T66" fmla="*/ 4 w 17"/>
                <a:gd name="T67" fmla="*/ 12 h 17"/>
                <a:gd name="T68" fmla="*/ 2 w 17"/>
                <a:gd name="T69" fmla="*/ 15 h 17"/>
                <a:gd name="T70" fmla="*/ 3 w 17"/>
                <a:gd name="T71" fmla="*/ 16 h 17"/>
                <a:gd name="T72" fmla="*/ 1 w 17"/>
                <a:gd name="T73" fmla="*/ 13 h 17"/>
                <a:gd name="T74" fmla="*/ 1 w 17"/>
                <a:gd name="T75" fmla="*/ 14 h 17"/>
                <a:gd name="T76" fmla="*/ 1 w 17"/>
                <a:gd name="T77" fmla="*/ 14 h 17"/>
                <a:gd name="T78" fmla="*/ 0 w 17"/>
                <a:gd name="T79" fmla="*/ 15 h 17"/>
                <a:gd name="T80" fmla="*/ 3 w 17"/>
                <a:gd name="T81" fmla="*/ 17 h 17"/>
                <a:gd name="T82" fmla="*/ 6 w 17"/>
                <a:gd name="T83" fmla="*/ 16 h 17"/>
                <a:gd name="T84" fmla="*/ 4 w 17"/>
                <a:gd name="T8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" h="17">
                  <a:moveTo>
                    <a:pt x="4" y="15"/>
                  </a:moveTo>
                  <a:cubicBezTo>
                    <a:pt x="5" y="14"/>
                    <a:pt x="4" y="13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6" y="15"/>
                    <a:pt x="5" y="14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7" y="13"/>
                    <a:pt x="5" y="13"/>
                    <a:pt x="7" y="12"/>
                  </a:cubicBezTo>
                  <a:cubicBezTo>
                    <a:pt x="7" y="12"/>
                    <a:pt x="7" y="12"/>
                    <a:pt x="6" y="11"/>
                  </a:cubicBezTo>
                  <a:cubicBezTo>
                    <a:pt x="8" y="11"/>
                    <a:pt x="7" y="12"/>
                    <a:pt x="9" y="12"/>
                  </a:cubicBezTo>
                  <a:cubicBezTo>
                    <a:pt x="8" y="11"/>
                    <a:pt x="7" y="11"/>
                    <a:pt x="6" y="10"/>
                  </a:cubicBezTo>
                  <a:cubicBezTo>
                    <a:pt x="9" y="10"/>
                    <a:pt x="7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10" y="11"/>
                    <a:pt x="9" y="9"/>
                    <a:pt x="9" y="9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1" y="9"/>
                    <a:pt x="10" y="8"/>
                    <a:pt x="12" y="8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8"/>
                    <a:pt x="13" y="7"/>
                    <a:pt x="14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5"/>
                    <a:pt x="13" y="7"/>
                    <a:pt x="13" y="4"/>
                  </a:cubicBezTo>
                  <a:cubicBezTo>
                    <a:pt x="15" y="6"/>
                    <a:pt x="12" y="3"/>
                    <a:pt x="14" y="4"/>
                  </a:cubicBezTo>
                  <a:cubicBezTo>
                    <a:pt x="15" y="4"/>
                    <a:pt x="14" y="5"/>
                    <a:pt x="15" y="5"/>
                  </a:cubicBezTo>
                  <a:cubicBezTo>
                    <a:pt x="14" y="4"/>
                    <a:pt x="15" y="5"/>
                    <a:pt x="15" y="4"/>
                  </a:cubicBezTo>
                  <a:cubicBezTo>
                    <a:pt x="16" y="5"/>
                    <a:pt x="15" y="4"/>
                    <a:pt x="16" y="5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3"/>
                    <a:pt x="17" y="2"/>
                    <a:pt x="17" y="2"/>
                  </a:cubicBezTo>
                  <a:cubicBezTo>
                    <a:pt x="16" y="2"/>
                    <a:pt x="15" y="0"/>
                    <a:pt x="14" y="0"/>
                  </a:cubicBezTo>
                  <a:cubicBezTo>
                    <a:pt x="14" y="2"/>
                    <a:pt x="13" y="3"/>
                    <a:pt x="11" y="4"/>
                  </a:cubicBezTo>
                  <a:cubicBezTo>
                    <a:pt x="12" y="5"/>
                    <a:pt x="10" y="5"/>
                    <a:pt x="11" y="6"/>
                  </a:cubicBezTo>
                  <a:cubicBezTo>
                    <a:pt x="11" y="6"/>
                    <a:pt x="10" y="5"/>
                    <a:pt x="10" y="5"/>
                  </a:cubicBezTo>
                  <a:cubicBezTo>
                    <a:pt x="9" y="6"/>
                    <a:pt x="11" y="5"/>
                    <a:pt x="11" y="6"/>
                  </a:cubicBezTo>
                  <a:cubicBezTo>
                    <a:pt x="11" y="7"/>
                    <a:pt x="10" y="6"/>
                    <a:pt x="9" y="5"/>
                  </a:cubicBezTo>
                  <a:cubicBezTo>
                    <a:pt x="9" y="6"/>
                    <a:pt x="10" y="6"/>
                    <a:pt x="10" y="7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7" y="8"/>
                    <a:pt x="6" y="11"/>
                    <a:pt x="3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3" y="13"/>
                    <a:pt x="5" y="16"/>
                    <a:pt x="2" y="15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5"/>
                    <a:pt x="1" y="14"/>
                    <a:pt x="1" y="13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2" y="15"/>
                    <a:pt x="1" y="15"/>
                    <a:pt x="0" y="15"/>
                  </a:cubicBezTo>
                  <a:cubicBezTo>
                    <a:pt x="1" y="16"/>
                    <a:pt x="2" y="16"/>
                    <a:pt x="3" y="17"/>
                  </a:cubicBezTo>
                  <a:cubicBezTo>
                    <a:pt x="2" y="14"/>
                    <a:pt x="6" y="17"/>
                    <a:pt x="6" y="16"/>
                  </a:cubicBezTo>
                  <a:cubicBezTo>
                    <a:pt x="6" y="15"/>
                    <a:pt x="5" y="15"/>
                    <a:pt x="4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8" name="Freeform 940"/>
            <p:cNvSpPr/>
            <p:nvPr/>
          </p:nvSpPr>
          <p:spPr bwMode="auto">
            <a:xfrm>
              <a:off x="10982326" y="44465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9" name="Freeform 941"/>
            <p:cNvSpPr/>
            <p:nvPr/>
          </p:nvSpPr>
          <p:spPr bwMode="auto">
            <a:xfrm>
              <a:off x="11104563" y="4354513"/>
              <a:ext cx="0" cy="7938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0" name="Rectangle 942"/>
            <p:cNvSpPr>
              <a:spLocks noChangeArrowheads="1"/>
            </p:cNvSpPr>
            <p:nvPr/>
          </p:nvSpPr>
          <p:spPr bwMode="auto">
            <a:xfrm>
              <a:off x="10974388" y="4462463"/>
              <a:ext cx="1588" cy="1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1" name="Rectangle 943"/>
            <p:cNvSpPr>
              <a:spLocks noChangeArrowheads="1"/>
            </p:cNvSpPr>
            <p:nvPr/>
          </p:nvSpPr>
          <p:spPr bwMode="auto">
            <a:xfrm>
              <a:off x="10990263" y="4476751"/>
              <a:ext cx="1588" cy="1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2" name="Freeform 944"/>
            <p:cNvSpPr/>
            <p:nvPr/>
          </p:nvSpPr>
          <p:spPr bwMode="auto">
            <a:xfrm>
              <a:off x="11118851" y="43322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3" name="Freeform 945"/>
            <p:cNvSpPr/>
            <p:nvPr/>
          </p:nvSpPr>
          <p:spPr bwMode="auto">
            <a:xfrm>
              <a:off x="11118851" y="426402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4" name="Freeform 946"/>
            <p:cNvSpPr/>
            <p:nvPr/>
          </p:nvSpPr>
          <p:spPr bwMode="auto">
            <a:xfrm>
              <a:off x="11050588" y="4073526"/>
              <a:ext cx="84138" cy="280988"/>
            </a:xfrm>
            <a:custGeom>
              <a:avLst/>
              <a:gdLst>
                <a:gd name="T0" fmla="*/ 4 w 11"/>
                <a:gd name="T1" fmla="*/ 1 h 37"/>
                <a:gd name="T2" fmla="*/ 2 w 11"/>
                <a:gd name="T3" fmla="*/ 1 h 37"/>
                <a:gd name="T4" fmla="*/ 1 w 11"/>
                <a:gd name="T5" fmla="*/ 2 h 37"/>
                <a:gd name="T6" fmla="*/ 2 w 11"/>
                <a:gd name="T7" fmla="*/ 4 h 37"/>
                <a:gd name="T8" fmla="*/ 3 w 11"/>
                <a:gd name="T9" fmla="*/ 8 h 37"/>
                <a:gd name="T10" fmla="*/ 3 w 11"/>
                <a:gd name="T11" fmla="*/ 11 h 37"/>
                <a:gd name="T12" fmla="*/ 5 w 11"/>
                <a:gd name="T13" fmla="*/ 14 h 37"/>
                <a:gd name="T14" fmla="*/ 4 w 11"/>
                <a:gd name="T15" fmla="*/ 15 h 37"/>
                <a:gd name="T16" fmla="*/ 4 w 11"/>
                <a:gd name="T17" fmla="*/ 17 h 37"/>
                <a:gd name="T18" fmla="*/ 7 w 11"/>
                <a:gd name="T19" fmla="*/ 18 h 37"/>
                <a:gd name="T20" fmla="*/ 7 w 11"/>
                <a:gd name="T21" fmla="*/ 20 h 37"/>
                <a:gd name="T22" fmla="*/ 6 w 11"/>
                <a:gd name="T23" fmla="*/ 21 h 37"/>
                <a:gd name="T24" fmla="*/ 6 w 11"/>
                <a:gd name="T25" fmla="*/ 24 h 37"/>
                <a:gd name="T26" fmla="*/ 6 w 11"/>
                <a:gd name="T27" fmla="*/ 26 h 37"/>
                <a:gd name="T28" fmla="*/ 7 w 11"/>
                <a:gd name="T29" fmla="*/ 28 h 37"/>
                <a:gd name="T30" fmla="*/ 8 w 11"/>
                <a:gd name="T31" fmla="*/ 30 h 37"/>
                <a:gd name="T32" fmla="*/ 7 w 11"/>
                <a:gd name="T33" fmla="*/ 30 h 37"/>
                <a:gd name="T34" fmla="*/ 7 w 11"/>
                <a:gd name="T35" fmla="*/ 32 h 37"/>
                <a:gd name="T36" fmla="*/ 6 w 11"/>
                <a:gd name="T37" fmla="*/ 34 h 37"/>
                <a:gd name="T38" fmla="*/ 7 w 11"/>
                <a:gd name="T39" fmla="*/ 37 h 37"/>
                <a:gd name="T40" fmla="*/ 10 w 11"/>
                <a:gd name="T41" fmla="*/ 37 h 37"/>
                <a:gd name="T42" fmla="*/ 9 w 11"/>
                <a:gd name="T43" fmla="*/ 34 h 37"/>
                <a:gd name="T44" fmla="*/ 7 w 11"/>
                <a:gd name="T45" fmla="*/ 33 h 37"/>
                <a:gd name="T46" fmla="*/ 9 w 11"/>
                <a:gd name="T47" fmla="*/ 33 h 37"/>
                <a:gd name="T48" fmla="*/ 10 w 11"/>
                <a:gd name="T49" fmla="*/ 30 h 37"/>
                <a:gd name="T50" fmla="*/ 8 w 11"/>
                <a:gd name="T51" fmla="*/ 30 h 37"/>
                <a:gd name="T52" fmla="*/ 8 w 11"/>
                <a:gd name="T53" fmla="*/ 28 h 37"/>
                <a:gd name="T54" fmla="*/ 8 w 11"/>
                <a:gd name="T55" fmla="*/ 25 h 37"/>
                <a:gd name="T56" fmla="*/ 9 w 11"/>
                <a:gd name="T57" fmla="*/ 25 h 37"/>
                <a:gd name="T58" fmla="*/ 9 w 11"/>
                <a:gd name="T59" fmla="*/ 25 h 37"/>
                <a:gd name="T60" fmla="*/ 10 w 11"/>
                <a:gd name="T61" fmla="*/ 24 h 37"/>
                <a:gd name="T62" fmla="*/ 6 w 11"/>
                <a:gd name="T63" fmla="*/ 22 h 37"/>
                <a:gd name="T64" fmla="*/ 7 w 11"/>
                <a:gd name="T65" fmla="*/ 20 h 37"/>
                <a:gd name="T66" fmla="*/ 8 w 11"/>
                <a:gd name="T67" fmla="*/ 18 h 37"/>
                <a:gd name="T68" fmla="*/ 8 w 11"/>
                <a:gd name="T69" fmla="*/ 17 h 37"/>
                <a:gd name="T70" fmla="*/ 9 w 11"/>
                <a:gd name="T71" fmla="*/ 16 h 37"/>
                <a:gd name="T72" fmla="*/ 5 w 11"/>
                <a:gd name="T73" fmla="*/ 13 h 37"/>
                <a:gd name="T74" fmla="*/ 6 w 11"/>
                <a:gd name="T75" fmla="*/ 12 h 37"/>
                <a:gd name="T76" fmla="*/ 7 w 11"/>
                <a:gd name="T77" fmla="*/ 10 h 37"/>
                <a:gd name="T78" fmla="*/ 5 w 11"/>
                <a:gd name="T79" fmla="*/ 9 h 37"/>
                <a:gd name="T80" fmla="*/ 4 w 11"/>
                <a:gd name="T81" fmla="*/ 7 h 37"/>
                <a:gd name="T82" fmla="*/ 6 w 11"/>
                <a:gd name="T83" fmla="*/ 3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" h="37">
                  <a:moveTo>
                    <a:pt x="6" y="3"/>
                  </a:moveTo>
                  <a:cubicBezTo>
                    <a:pt x="6" y="2"/>
                    <a:pt x="5" y="2"/>
                    <a:pt x="4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3" y="0"/>
                    <a:pt x="2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4" y="2"/>
                    <a:pt x="2" y="2"/>
                    <a:pt x="1" y="2"/>
                  </a:cubicBezTo>
                  <a:cubicBezTo>
                    <a:pt x="2" y="3"/>
                    <a:pt x="4" y="3"/>
                    <a:pt x="4" y="4"/>
                  </a:cubicBezTo>
                  <a:cubicBezTo>
                    <a:pt x="4" y="4"/>
                    <a:pt x="3" y="4"/>
                    <a:pt x="2" y="4"/>
                  </a:cubicBezTo>
                  <a:cubicBezTo>
                    <a:pt x="2" y="5"/>
                    <a:pt x="4" y="5"/>
                    <a:pt x="5" y="5"/>
                  </a:cubicBezTo>
                  <a:cubicBezTo>
                    <a:pt x="0" y="6"/>
                    <a:pt x="6" y="7"/>
                    <a:pt x="3" y="8"/>
                  </a:cubicBezTo>
                  <a:cubicBezTo>
                    <a:pt x="3" y="9"/>
                    <a:pt x="3" y="10"/>
                    <a:pt x="4" y="10"/>
                  </a:cubicBezTo>
                  <a:cubicBezTo>
                    <a:pt x="3" y="10"/>
                    <a:pt x="4" y="11"/>
                    <a:pt x="3" y="11"/>
                  </a:cubicBezTo>
                  <a:cubicBezTo>
                    <a:pt x="6" y="11"/>
                    <a:pt x="1" y="13"/>
                    <a:pt x="5" y="13"/>
                  </a:cubicBezTo>
                  <a:cubicBezTo>
                    <a:pt x="4" y="14"/>
                    <a:pt x="5" y="13"/>
                    <a:pt x="5" y="1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3" y="15"/>
                    <a:pt x="6" y="15"/>
                    <a:pt x="4" y="15"/>
                  </a:cubicBezTo>
                  <a:cubicBezTo>
                    <a:pt x="4" y="16"/>
                    <a:pt x="5" y="15"/>
                    <a:pt x="6" y="16"/>
                  </a:cubicBezTo>
                  <a:cubicBezTo>
                    <a:pt x="6" y="17"/>
                    <a:pt x="5" y="17"/>
                    <a:pt x="4" y="17"/>
                  </a:cubicBezTo>
                  <a:cubicBezTo>
                    <a:pt x="6" y="17"/>
                    <a:pt x="5" y="18"/>
                    <a:pt x="6" y="18"/>
                  </a:cubicBezTo>
                  <a:cubicBezTo>
                    <a:pt x="6" y="18"/>
                    <a:pt x="6" y="17"/>
                    <a:pt x="7" y="18"/>
                  </a:cubicBezTo>
                  <a:cubicBezTo>
                    <a:pt x="7" y="19"/>
                    <a:pt x="8" y="19"/>
                    <a:pt x="9" y="20"/>
                  </a:cubicBezTo>
                  <a:cubicBezTo>
                    <a:pt x="7" y="20"/>
                    <a:pt x="8" y="19"/>
                    <a:pt x="7" y="20"/>
                  </a:cubicBezTo>
                  <a:cubicBezTo>
                    <a:pt x="6" y="19"/>
                    <a:pt x="6" y="19"/>
                    <a:pt x="5" y="18"/>
                  </a:cubicBezTo>
                  <a:cubicBezTo>
                    <a:pt x="5" y="19"/>
                    <a:pt x="5" y="20"/>
                    <a:pt x="6" y="21"/>
                  </a:cubicBezTo>
                  <a:cubicBezTo>
                    <a:pt x="6" y="22"/>
                    <a:pt x="5" y="21"/>
                    <a:pt x="5" y="22"/>
                  </a:cubicBezTo>
                  <a:cubicBezTo>
                    <a:pt x="4" y="23"/>
                    <a:pt x="7" y="23"/>
                    <a:pt x="6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6" y="24"/>
                    <a:pt x="5" y="25"/>
                    <a:pt x="6" y="26"/>
                  </a:cubicBezTo>
                  <a:cubicBezTo>
                    <a:pt x="6" y="26"/>
                    <a:pt x="7" y="26"/>
                    <a:pt x="7" y="26"/>
                  </a:cubicBezTo>
                  <a:cubicBezTo>
                    <a:pt x="4" y="26"/>
                    <a:pt x="8" y="27"/>
                    <a:pt x="7" y="28"/>
                  </a:cubicBezTo>
                  <a:cubicBezTo>
                    <a:pt x="8" y="28"/>
                    <a:pt x="9" y="29"/>
                    <a:pt x="9" y="29"/>
                  </a:cubicBezTo>
                  <a:cubicBezTo>
                    <a:pt x="9" y="30"/>
                    <a:pt x="8" y="30"/>
                    <a:pt x="8" y="30"/>
                  </a:cubicBezTo>
                  <a:cubicBezTo>
                    <a:pt x="9" y="29"/>
                    <a:pt x="6" y="29"/>
                    <a:pt x="5" y="28"/>
                  </a:cubicBezTo>
                  <a:cubicBezTo>
                    <a:pt x="6" y="29"/>
                    <a:pt x="5" y="30"/>
                    <a:pt x="7" y="30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5" y="31"/>
                    <a:pt x="8" y="31"/>
                    <a:pt x="7" y="3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2"/>
                    <a:pt x="6" y="33"/>
                    <a:pt x="6" y="34"/>
                  </a:cubicBezTo>
                  <a:cubicBezTo>
                    <a:pt x="6" y="35"/>
                    <a:pt x="6" y="35"/>
                    <a:pt x="6" y="36"/>
                  </a:cubicBezTo>
                  <a:cubicBezTo>
                    <a:pt x="6" y="36"/>
                    <a:pt x="6" y="36"/>
                    <a:pt x="7" y="37"/>
                  </a:cubicBezTo>
                  <a:cubicBezTo>
                    <a:pt x="7" y="37"/>
                    <a:pt x="9" y="37"/>
                    <a:pt x="10" y="37"/>
                  </a:cubicBezTo>
                  <a:cubicBezTo>
                    <a:pt x="10" y="37"/>
                    <a:pt x="10" y="37"/>
                    <a:pt x="10" y="37"/>
                  </a:cubicBezTo>
                  <a:cubicBezTo>
                    <a:pt x="9" y="36"/>
                    <a:pt x="8" y="35"/>
                    <a:pt x="7" y="34"/>
                  </a:cubicBezTo>
                  <a:cubicBezTo>
                    <a:pt x="9" y="34"/>
                    <a:pt x="9" y="34"/>
                    <a:pt x="9" y="34"/>
                  </a:cubicBezTo>
                  <a:cubicBezTo>
                    <a:pt x="8" y="34"/>
                    <a:pt x="7" y="33"/>
                    <a:pt x="6" y="34"/>
                  </a:cubicBezTo>
                  <a:cubicBezTo>
                    <a:pt x="6" y="33"/>
                    <a:pt x="8" y="33"/>
                    <a:pt x="7" y="33"/>
                  </a:cubicBezTo>
                  <a:cubicBezTo>
                    <a:pt x="8" y="33"/>
                    <a:pt x="8" y="33"/>
                    <a:pt x="10" y="33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10" y="33"/>
                    <a:pt x="9" y="32"/>
                    <a:pt x="10" y="32"/>
                  </a:cubicBezTo>
                  <a:cubicBezTo>
                    <a:pt x="8" y="31"/>
                    <a:pt x="11" y="31"/>
                    <a:pt x="10" y="30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9" y="31"/>
                    <a:pt x="9" y="30"/>
                    <a:pt x="8" y="30"/>
                  </a:cubicBezTo>
                  <a:cubicBezTo>
                    <a:pt x="10" y="30"/>
                    <a:pt x="9" y="30"/>
                    <a:pt x="10" y="29"/>
                  </a:cubicBezTo>
                  <a:cubicBezTo>
                    <a:pt x="9" y="29"/>
                    <a:pt x="8" y="28"/>
                    <a:pt x="8" y="28"/>
                  </a:cubicBezTo>
                  <a:cubicBezTo>
                    <a:pt x="9" y="28"/>
                    <a:pt x="8" y="27"/>
                    <a:pt x="10" y="27"/>
                  </a:cubicBezTo>
                  <a:cubicBezTo>
                    <a:pt x="8" y="27"/>
                    <a:pt x="9" y="25"/>
                    <a:pt x="8" y="25"/>
                  </a:cubicBezTo>
                  <a:cubicBezTo>
                    <a:pt x="8" y="25"/>
                    <a:pt x="8" y="25"/>
                    <a:pt x="9" y="25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9" y="24"/>
                    <a:pt x="8" y="24"/>
                    <a:pt x="9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4"/>
                    <a:pt x="7" y="23"/>
                    <a:pt x="9" y="22"/>
                  </a:cubicBezTo>
                  <a:cubicBezTo>
                    <a:pt x="8" y="22"/>
                    <a:pt x="8" y="21"/>
                    <a:pt x="6" y="22"/>
                  </a:cubicBezTo>
                  <a:cubicBezTo>
                    <a:pt x="7" y="22"/>
                    <a:pt x="8" y="22"/>
                    <a:pt x="8" y="21"/>
                  </a:cubicBezTo>
                  <a:cubicBezTo>
                    <a:pt x="6" y="21"/>
                    <a:pt x="8" y="20"/>
                    <a:pt x="7" y="20"/>
                  </a:cubicBezTo>
                  <a:cubicBezTo>
                    <a:pt x="9" y="20"/>
                    <a:pt x="8" y="20"/>
                    <a:pt x="9" y="20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8" y="18"/>
                    <a:pt x="9" y="18"/>
                    <a:pt x="9" y="18"/>
                  </a:cubicBezTo>
                  <a:cubicBezTo>
                    <a:pt x="8" y="18"/>
                    <a:pt x="7" y="18"/>
                    <a:pt x="8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8" y="17"/>
                    <a:pt x="7" y="16"/>
                    <a:pt x="9" y="16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9" y="14"/>
                    <a:pt x="7" y="13"/>
                    <a:pt x="5" y="13"/>
                  </a:cubicBezTo>
                  <a:cubicBezTo>
                    <a:pt x="5" y="12"/>
                    <a:pt x="5" y="12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1"/>
                    <a:pt x="7" y="11"/>
                    <a:pt x="6" y="11"/>
                  </a:cubicBezTo>
                  <a:cubicBezTo>
                    <a:pt x="5" y="10"/>
                    <a:pt x="7" y="10"/>
                    <a:pt x="7" y="10"/>
                  </a:cubicBezTo>
                  <a:cubicBezTo>
                    <a:pt x="5" y="9"/>
                    <a:pt x="9" y="7"/>
                    <a:pt x="5" y="7"/>
                  </a:cubicBezTo>
                  <a:cubicBezTo>
                    <a:pt x="5" y="7"/>
                    <a:pt x="5" y="8"/>
                    <a:pt x="5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3" y="8"/>
                    <a:pt x="5" y="7"/>
                    <a:pt x="4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8" y="5"/>
                    <a:pt x="3" y="4"/>
                    <a:pt x="6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5" name="Freeform 947"/>
            <p:cNvSpPr/>
            <p:nvPr/>
          </p:nvSpPr>
          <p:spPr bwMode="auto">
            <a:xfrm>
              <a:off x="11104563" y="4164013"/>
              <a:ext cx="6350" cy="793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0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6" name="Freeform 948"/>
            <p:cNvSpPr/>
            <p:nvPr/>
          </p:nvSpPr>
          <p:spPr bwMode="auto">
            <a:xfrm>
              <a:off x="11096626" y="4164013"/>
              <a:ext cx="7938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7" name="Freeform 949"/>
            <p:cNvSpPr/>
            <p:nvPr/>
          </p:nvSpPr>
          <p:spPr bwMode="auto">
            <a:xfrm>
              <a:off x="11088688" y="4073526"/>
              <a:ext cx="7938" cy="6350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8" name="Freeform 950"/>
            <p:cNvSpPr/>
            <p:nvPr/>
          </p:nvSpPr>
          <p:spPr bwMode="auto">
            <a:xfrm>
              <a:off x="11080751" y="4073526"/>
              <a:ext cx="7938" cy="6350"/>
            </a:xfrm>
            <a:custGeom>
              <a:avLst/>
              <a:gdLst>
                <a:gd name="T0" fmla="*/ 5 w 5"/>
                <a:gd name="T1" fmla="*/ 0 h 4"/>
                <a:gd name="T2" fmla="*/ 0 w 5"/>
                <a:gd name="T3" fmla="*/ 4 h 4"/>
                <a:gd name="T4" fmla="*/ 5 w 5"/>
                <a:gd name="T5" fmla="*/ 4 h 4"/>
                <a:gd name="T6" fmla="*/ 5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lnTo>
                    <a:pt x="0" y="4"/>
                  </a:lnTo>
                  <a:lnTo>
                    <a:pt x="5" y="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9" name="Freeform 951"/>
            <p:cNvSpPr/>
            <p:nvPr/>
          </p:nvSpPr>
          <p:spPr bwMode="auto">
            <a:xfrm>
              <a:off x="11036301" y="3927476"/>
              <a:ext cx="60325" cy="146050"/>
            </a:xfrm>
            <a:custGeom>
              <a:avLst/>
              <a:gdLst>
                <a:gd name="T0" fmla="*/ 4 w 8"/>
                <a:gd name="T1" fmla="*/ 3 h 19"/>
                <a:gd name="T2" fmla="*/ 2 w 8"/>
                <a:gd name="T3" fmla="*/ 3 h 19"/>
                <a:gd name="T4" fmla="*/ 3 w 8"/>
                <a:gd name="T5" fmla="*/ 2 h 19"/>
                <a:gd name="T6" fmla="*/ 1 w 8"/>
                <a:gd name="T7" fmla="*/ 1 h 19"/>
                <a:gd name="T8" fmla="*/ 3 w 8"/>
                <a:gd name="T9" fmla="*/ 10 h 19"/>
                <a:gd name="T10" fmla="*/ 2 w 8"/>
                <a:gd name="T11" fmla="*/ 9 h 19"/>
                <a:gd name="T12" fmla="*/ 4 w 8"/>
                <a:gd name="T13" fmla="*/ 13 h 19"/>
                <a:gd name="T14" fmla="*/ 2 w 8"/>
                <a:gd name="T15" fmla="*/ 13 h 19"/>
                <a:gd name="T16" fmla="*/ 3 w 8"/>
                <a:gd name="T17" fmla="*/ 15 h 19"/>
                <a:gd name="T18" fmla="*/ 4 w 8"/>
                <a:gd name="T19" fmla="*/ 14 h 19"/>
                <a:gd name="T20" fmla="*/ 3 w 8"/>
                <a:gd name="T21" fmla="*/ 15 h 19"/>
                <a:gd name="T22" fmla="*/ 4 w 8"/>
                <a:gd name="T23" fmla="*/ 15 h 19"/>
                <a:gd name="T24" fmla="*/ 4 w 8"/>
                <a:gd name="T25" fmla="*/ 16 h 19"/>
                <a:gd name="T26" fmla="*/ 3 w 8"/>
                <a:gd name="T27" fmla="*/ 16 h 19"/>
                <a:gd name="T28" fmla="*/ 4 w 8"/>
                <a:gd name="T29" fmla="*/ 17 h 19"/>
                <a:gd name="T30" fmla="*/ 3 w 8"/>
                <a:gd name="T31" fmla="*/ 17 h 19"/>
                <a:gd name="T32" fmla="*/ 5 w 8"/>
                <a:gd name="T33" fmla="*/ 19 h 19"/>
                <a:gd name="T34" fmla="*/ 6 w 8"/>
                <a:gd name="T35" fmla="*/ 19 h 19"/>
                <a:gd name="T36" fmla="*/ 5 w 8"/>
                <a:gd name="T37" fmla="*/ 17 h 19"/>
                <a:gd name="T38" fmla="*/ 5 w 8"/>
                <a:gd name="T39" fmla="*/ 17 h 19"/>
                <a:gd name="T40" fmla="*/ 4 w 8"/>
                <a:gd name="T41" fmla="*/ 16 h 19"/>
                <a:gd name="T42" fmla="*/ 6 w 8"/>
                <a:gd name="T43" fmla="*/ 17 h 19"/>
                <a:gd name="T44" fmla="*/ 7 w 8"/>
                <a:gd name="T45" fmla="*/ 15 h 19"/>
                <a:gd name="T46" fmla="*/ 7 w 8"/>
                <a:gd name="T47" fmla="*/ 15 h 19"/>
                <a:gd name="T48" fmla="*/ 6 w 8"/>
                <a:gd name="T49" fmla="*/ 14 h 19"/>
                <a:gd name="T50" fmla="*/ 6 w 8"/>
                <a:gd name="T51" fmla="*/ 14 h 19"/>
                <a:gd name="T52" fmla="*/ 4 w 8"/>
                <a:gd name="T53" fmla="*/ 14 h 19"/>
                <a:gd name="T54" fmla="*/ 4 w 8"/>
                <a:gd name="T55" fmla="*/ 13 h 19"/>
                <a:gd name="T56" fmla="*/ 5 w 8"/>
                <a:gd name="T57" fmla="*/ 14 h 19"/>
                <a:gd name="T58" fmla="*/ 5 w 8"/>
                <a:gd name="T59" fmla="*/ 13 h 19"/>
                <a:gd name="T60" fmla="*/ 6 w 8"/>
                <a:gd name="T61" fmla="*/ 12 h 19"/>
                <a:gd name="T62" fmla="*/ 5 w 8"/>
                <a:gd name="T63" fmla="*/ 13 h 19"/>
                <a:gd name="T64" fmla="*/ 4 w 8"/>
                <a:gd name="T65" fmla="*/ 9 h 19"/>
                <a:gd name="T66" fmla="*/ 5 w 8"/>
                <a:gd name="T67" fmla="*/ 9 h 19"/>
                <a:gd name="T68" fmla="*/ 4 w 8"/>
                <a:gd name="T69" fmla="*/ 9 h 19"/>
                <a:gd name="T70" fmla="*/ 4 w 8"/>
                <a:gd name="T71" fmla="*/ 6 h 19"/>
                <a:gd name="T72" fmla="*/ 4 w 8"/>
                <a:gd name="T73" fmla="*/ 7 h 19"/>
                <a:gd name="T74" fmla="*/ 4 w 8"/>
                <a:gd name="T75" fmla="*/ 4 h 19"/>
                <a:gd name="T76" fmla="*/ 4 w 8"/>
                <a:gd name="T77" fmla="*/ 4 h 19"/>
                <a:gd name="T78" fmla="*/ 2 w 8"/>
                <a:gd name="T79" fmla="*/ 3 h 19"/>
                <a:gd name="T80" fmla="*/ 4 w 8"/>
                <a:gd name="T81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" h="19">
                  <a:moveTo>
                    <a:pt x="4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2" y="2"/>
                    <a:pt x="3" y="2"/>
                  </a:cubicBezTo>
                  <a:cubicBezTo>
                    <a:pt x="2" y="1"/>
                    <a:pt x="3" y="0"/>
                    <a:pt x="1" y="1"/>
                  </a:cubicBezTo>
                  <a:cubicBezTo>
                    <a:pt x="2" y="3"/>
                    <a:pt x="1" y="7"/>
                    <a:pt x="3" y="10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4" y="11"/>
                    <a:pt x="0" y="12"/>
                    <a:pt x="4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5" y="14"/>
                    <a:pt x="3" y="15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15"/>
                    <a:pt x="3" y="15"/>
                    <a:pt x="3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5"/>
                    <a:pt x="4" y="16"/>
                    <a:pt x="4" y="16"/>
                  </a:cubicBezTo>
                  <a:cubicBezTo>
                    <a:pt x="3" y="16"/>
                    <a:pt x="4" y="16"/>
                    <a:pt x="3" y="16"/>
                  </a:cubicBezTo>
                  <a:cubicBezTo>
                    <a:pt x="3" y="16"/>
                    <a:pt x="4" y="16"/>
                    <a:pt x="4" y="17"/>
                  </a:cubicBezTo>
                  <a:cubicBezTo>
                    <a:pt x="4" y="17"/>
                    <a:pt x="3" y="17"/>
                    <a:pt x="3" y="17"/>
                  </a:cubicBezTo>
                  <a:cubicBezTo>
                    <a:pt x="4" y="18"/>
                    <a:pt x="2" y="19"/>
                    <a:pt x="5" y="19"/>
                  </a:cubicBezTo>
                  <a:cubicBezTo>
                    <a:pt x="5" y="19"/>
                    <a:pt x="6" y="19"/>
                    <a:pt x="6" y="19"/>
                  </a:cubicBezTo>
                  <a:cubicBezTo>
                    <a:pt x="7" y="18"/>
                    <a:pt x="6" y="18"/>
                    <a:pt x="5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2" y="17"/>
                    <a:pt x="6" y="17"/>
                    <a:pt x="4" y="16"/>
                  </a:cubicBezTo>
                  <a:cubicBezTo>
                    <a:pt x="5" y="16"/>
                    <a:pt x="5" y="17"/>
                    <a:pt x="6" y="17"/>
                  </a:cubicBezTo>
                  <a:cubicBezTo>
                    <a:pt x="8" y="16"/>
                    <a:pt x="4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4"/>
                    <a:pt x="7" y="14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5" y="14"/>
                    <a:pt x="4" y="14"/>
                    <a:pt x="4" y="14"/>
                  </a:cubicBezTo>
                  <a:cubicBezTo>
                    <a:pt x="5" y="14"/>
                    <a:pt x="3" y="14"/>
                    <a:pt x="4" y="13"/>
                  </a:cubicBezTo>
                  <a:cubicBezTo>
                    <a:pt x="5" y="13"/>
                    <a:pt x="5" y="14"/>
                    <a:pt x="5" y="14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6" y="13"/>
                    <a:pt x="6" y="12"/>
                  </a:cubicBezTo>
                  <a:cubicBezTo>
                    <a:pt x="5" y="12"/>
                    <a:pt x="6" y="13"/>
                    <a:pt x="5" y="13"/>
                  </a:cubicBezTo>
                  <a:cubicBezTo>
                    <a:pt x="6" y="12"/>
                    <a:pt x="5" y="10"/>
                    <a:pt x="4" y="9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5" y="9"/>
                    <a:pt x="5" y="9"/>
                    <a:pt x="4" y="9"/>
                  </a:cubicBezTo>
                  <a:cubicBezTo>
                    <a:pt x="3" y="8"/>
                    <a:pt x="4" y="7"/>
                    <a:pt x="4" y="6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2" y="6"/>
                    <a:pt x="4" y="5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1" y="4"/>
                    <a:pt x="2" y="3"/>
                  </a:cubicBezTo>
                  <a:cubicBezTo>
                    <a:pt x="3" y="3"/>
                    <a:pt x="3" y="4"/>
                    <a:pt x="4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0" name="Freeform 952"/>
            <p:cNvSpPr/>
            <p:nvPr/>
          </p:nvSpPr>
          <p:spPr bwMode="auto">
            <a:xfrm>
              <a:off x="11036301" y="3927476"/>
              <a:ext cx="22225" cy="0"/>
            </a:xfrm>
            <a:custGeom>
              <a:avLst/>
              <a:gdLst>
                <a:gd name="T0" fmla="*/ 1 w 3"/>
                <a:gd name="T1" fmla="*/ 3 w 3"/>
                <a:gd name="T2" fmla="*/ 1 w 3"/>
                <a:gd name="T3" fmla="*/ 1 w 3"/>
                <a:gd name="T4" fmla="*/ 1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1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1" y="0"/>
                    <a:pt x="1" y="0"/>
                  </a:cubicBezTo>
                  <a:cubicBezTo>
                    <a:pt x="1" y="0"/>
                    <a:pt x="0" y="0"/>
                    <a:pt x="1" y="0"/>
                  </a:cubicBezTo>
                  <a:cubicBezTo>
                    <a:pt x="1" y="0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1" name="Freeform 953"/>
            <p:cNvSpPr/>
            <p:nvPr/>
          </p:nvSpPr>
          <p:spPr bwMode="auto">
            <a:xfrm>
              <a:off x="11020426" y="3851276"/>
              <a:ext cx="46038" cy="76200"/>
            </a:xfrm>
            <a:custGeom>
              <a:avLst/>
              <a:gdLst>
                <a:gd name="T0" fmla="*/ 3 w 6"/>
                <a:gd name="T1" fmla="*/ 3 h 10"/>
                <a:gd name="T2" fmla="*/ 2 w 6"/>
                <a:gd name="T3" fmla="*/ 3 h 10"/>
                <a:gd name="T4" fmla="*/ 2 w 6"/>
                <a:gd name="T5" fmla="*/ 7 h 10"/>
                <a:gd name="T6" fmla="*/ 4 w 6"/>
                <a:gd name="T7" fmla="*/ 8 h 10"/>
                <a:gd name="T8" fmla="*/ 2 w 6"/>
                <a:gd name="T9" fmla="*/ 9 h 10"/>
                <a:gd name="T10" fmla="*/ 4 w 6"/>
                <a:gd name="T11" fmla="*/ 9 h 10"/>
                <a:gd name="T12" fmla="*/ 3 w 6"/>
                <a:gd name="T13" fmla="*/ 9 h 10"/>
                <a:gd name="T14" fmla="*/ 4 w 6"/>
                <a:gd name="T15" fmla="*/ 9 h 10"/>
                <a:gd name="T16" fmla="*/ 4 w 6"/>
                <a:gd name="T17" fmla="*/ 8 h 10"/>
                <a:gd name="T18" fmla="*/ 4 w 6"/>
                <a:gd name="T19" fmla="*/ 8 h 10"/>
                <a:gd name="T20" fmla="*/ 3 w 6"/>
                <a:gd name="T21" fmla="*/ 7 h 10"/>
                <a:gd name="T22" fmla="*/ 4 w 6"/>
                <a:gd name="T23" fmla="*/ 7 h 10"/>
                <a:gd name="T24" fmla="*/ 5 w 6"/>
                <a:gd name="T25" fmla="*/ 5 h 10"/>
                <a:gd name="T26" fmla="*/ 4 w 6"/>
                <a:gd name="T27" fmla="*/ 5 h 10"/>
                <a:gd name="T28" fmla="*/ 3 w 6"/>
                <a:gd name="T29" fmla="*/ 5 h 10"/>
                <a:gd name="T30" fmla="*/ 5 w 6"/>
                <a:gd name="T31" fmla="*/ 5 h 10"/>
                <a:gd name="T32" fmla="*/ 4 w 6"/>
                <a:gd name="T33" fmla="*/ 2 h 10"/>
                <a:gd name="T34" fmla="*/ 2 w 6"/>
                <a:gd name="T35" fmla="*/ 1 h 10"/>
                <a:gd name="T36" fmla="*/ 3 w 6"/>
                <a:gd name="T37" fmla="*/ 1 h 10"/>
                <a:gd name="T38" fmla="*/ 3 w 6"/>
                <a:gd name="T39" fmla="*/ 0 h 10"/>
                <a:gd name="T40" fmla="*/ 1 w 6"/>
                <a:gd name="T41" fmla="*/ 0 h 10"/>
                <a:gd name="T42" fmla="*/ 3 w 6"/>
                <a:gd name="T43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" h="10">
                  <a:moveTo>
                    <a:pt x="3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5"/>
                    <a:pt x="3" y="6"/>
                    <a:pt x="2" y="7"/>
                  </a:cubicBezTo>
                  <a:cubicBezTo>
                    <a:pt x="1" y="8"/>
                    <a:pt x="3" y="8"/>
                    <a:pt x="4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3" y="9"/>
                    <a:pt x="2" y="10"/>
                    <a:pt x="4" y="9"/>
                  </a:cubicBezTo>
                  <a:cubicBezTo>
                    <a:pt x="4" y="9"/>
                    <a:pt x="3" y="9"/>
                    <a:pt x="3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6" y="7"/>
                    <a:pt x="2" y="8"/>
                    <a:pt x="3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6"/>
                    <a:pt x="4" y="6"/>
                    <a:pt x="5" y="5"/>
                  </a:cubicBezTo>
                  <a:cubicBezTo>
                    <a:pt x="5" y="5"/>
                    <a:pt x="4" y="5"/>
                    <a:pt x="4" y="5"/>
                  </a:cubicBezTo>
                  <a:cubicBezTo>
                    <a:pt x="4" y="5"/>
                    <a:pt x="3" y="5"/>
                    <a:pt x="3" y="5"/>
                  </a:cubicBezTo>
                  <a:cubicBezTo>
                    <a:pt x="2" y="4"/>
                    <a:pt x="4" y="5"/>
                    <a:pt x="5" y="5"/>
                  </a:cubicBezTo>
                  <a:cubicBezTo>
                    <a:pt x="3" y="4"/>
                    <a:pt x="2" y="2"/>
                    <a:pt x="4" y="2"/>
                  </a:cubicBezTo>
                  <a:cubicBezTo>
                    <a:pt x="3" y="2"/>
                    <a:pt x="1" y="2"/>
                    <a:pt x="2" y="1"/>
                  </a:cubicBezTo>
                  <a:cubicBezTo>
                    <a:pt x="2" y="1"/>
                    <a:pt x="3" y="1"/>
                    <a:pt x="3" y="1"/>
                  </a:cubicBezTo>
                  <a:cubicBezTo>
                    <a:pt x="3" y="1"/>
                    <a:pt x="4" y="1"/>
                    <a:pt x="3" y="0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0" y="1"/>
                    <a:pt x="3" y="2"/>
                    <a:pt x="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2" name="Freeform 954"/>
            <p:cNvSpPr/>
            <p:nvPr/>
          </p:nvSpPr>
          <p:spPr bwMode="auto">
            <a:xfrm>
              <a:off x="11028363" y="3875088"/>
              <a:ext cx="7938" cy="0"/>
            </a:xfrm>
            <a:custGeom>
              <a:avLst/>
              <a:gdLst>
                <a:gd name="T0" fmla="*/ 0 w 1"/>
                <a:gd name="T1" fmla="*/ 1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3" name="Line 955"/>
            <p:cNvSpPr>
              <a:spLocks noChangeShapeType="1"/>
            </p:cNvSpPr>
            <p:nvPr/>
          </p:nvSpPr>
          <p:spPr bwMode="auto">
            <a:xfrm>
              <a:off x="11104563" y="4348163"/>
              <a:ext cx="523875" cy="381000"/>
            </a:xfrm>
            <a:prstGeom prst="line">
              <a:avLst/>
            </a:prstGeom>
            <a:noFill/>
            <a:ln w="30163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4" name="Freeform 956"/>
            <p:cNvSpPr/>
            <p:nvPr/>
          </p:nvSpPr>
          <p:spPr bwMode="auto">
            <a:xfrm>
              <a:off x="11622088" y="4729163"/>
              <a:ext cx="0" cy="7938"/>
            </a:xfrm>
            <a:custGeom>
              <a:avLst/>
              <a:gdLst>
                <a:gd name="T0" fmla="*/ 0 h 5"/>
                <a:gd name="T1" fmla="*/ 0 h 5"/>
                <a:gd name="T2" fmla="*/ 5 h 5"/>
                <a:gd name="T3" fmla="*/ 0 h 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5">
                  <a:moveTo>
                    <a:pt x="0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5" name="Freeform 957"/>
            <p:cNvSpPr/>
            <p:nvPr/>
          </p:nvSpPr>
          <p:spPr bwMode="auto">
            <a:xfrm>
              <a:off x="11614151" y="4705351"/>
              <a:ext cx="22225" cy="31750"/>
            </a:xfrm>
            <a:custGeom>
              <a:avLst/>
              <a:gdLst>
                <a:gd name="T0" fmla="*/ 3 w 3"/>
                <a:gd name="T1" fmla="*/ 0 h 4"/>
                <a:gd name="T2" fmla="*/ 2 w 3"/>
                <a:gd name="T3" fmla="*/ 0 h 4"/>
                <a:gd name="T4" fmla="*/ 0 w 3"/>
                <a:gd name="T5" fmla="*/ 4 h 4"/>
                <a:gd name="T6" fmla="*/ 2 w 3"/>
                <a:gd name="T7" fmla="*/ 2 h 4"/>
                <a:gd name="T8" fmla="*/ 1 w 3"/>
                <a:gd name="T9" fmla="*/ 2 h 4"/>
                <a:gd name="T10" fmla="*/ 3 w 3"/>
                <a:gd name="T11" fmla="*/ 1 h 4"/>
                <a:gd name="T12" fmla="*/ 2 w 3"/>
                <a:gd name="T13" fmla="*/ 1 h 4"/>
                <a:gd name="T14" fmla="*/ 3 w 3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2"/>
                    <a:pt x="1" y="1"/>
                    <a:pt x="0" y="4"/>
                  </a:cubicBezTo>
                  <a:cubicBezTo>
                    <a:pt x="0" y="3"/>
                    <a:pt x="1" y="3"/>
                    <a:pt x="2" y="2"/>
                  </a:cubicBezTo>
                  <a:cubicBezTo>
                    <a:pt x="2" y="2"/>
                    <a:pt x="1" y="3"/>
                    <a:pt x="1" y="2"/>
                  </a:cubicBezTo>
                  <a:cubicBezTo>
                    <a:pt x="2" y="2"/>
                    <a:pt x="2" y="2"/>
                    <a:pt x="3" y="1"/>
                  </a:cubicBezTo>
                  <a:cubicBezTo>
                    <a:pt x="3" y="0"/>
                    <a:pt x="2" y="1"/>
                    <a:pt x="2" y="1"/>
                  </a:cubicBez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6" name="Freeform 958"/>
            <p:cNvSpPr/>
            <p:nvPr/>
          </p:nvSpPr>
          <p:spPr bwMode="auto">
            <a:xfrm>
              <a:off x="11622088" y="4713288"/>
              <a:ext cx="0" cy="7938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7" name="Freeform 959"/>
            <p:cNvSpPr/>
            <p:nvPr/>
          </p:nvSpPr>
          <p:spPr bwMode="auto">
            <a:xfrm>
              <a:off x="11614151" y="4713288"/>
              <a:ext cx="7938" cy="793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8" name="Freeform 960"/>
            <p:cNvSpPr/>
            <p:nvPr/>
          </p:nvSpPr>
          <p:spPr bwMode="auto">
            <a:xfrm>
              <a:off x="11606213" y="4713288"/>
              <a:ext cx="0" cy="7938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9" name="Freeform 961"/>
            <p:cNvSpPr/>
            <p:nvPr/>
          </p:nvSpPr>
          <p:spPr bwMode="auto">
            <a:xfrm>
              <a:off x="11606213" y="4699001"/>
              <a:ext cx="15875" cy="22225"/>
            </a:xfrm>
            <a:custGeom>
              <a:avLst/>
              <a:gdLst>
                <a:gd name="T0" fmla="*/ 0 w 2"/>
                <a:gd name="T1" fmla="*/ 2 h 3"/>
                <a:gd name="T2" fmla="*/ 0 w 2"/>
                <a:gd name="T3" fmla="*/ 2 h 3"/>
                <a:gd name="T4" fmla="*/ 0 w 2"/>
                <a:gd name="T5" fmla="*/ 2 h 3"/>
                <a:gd name="T6" fmla="*/ 1 w 2"/>
                <a:gd name="T7" fmla="*/ 1 h 3"/>
                <a:gd name="T8" fmla="*/ 2 w 2"/>
                <a:gd name="T9" fmla="*/ 1 h 3"/>
                <a:gd name="T10" fmla="*/ 2 w 2"/>
                <a:gd name="T11" fmla="*/ 0 h 3"/>
                <a:gd name="T12" fmla="*/ 0 w 2"/>
                <a:gd name="T13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0" y="3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" y="1"/>
                    <a:pt x="1" y="1"/>
                  </a:cubicBezTo>
                  <a:cubicBezTo>
                    <a:pt x="2" y="1"/>
                    <a:pt x="1" y="2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0" name="Freeform 962"/>
            <p:cNvSpPr/>
            <p:nvPr/>
          </p:nvSpPr>
          <p:spPr bwMode="auto">
            <a:xfrm>
              <a:off x="11606213" y="4713288"/>
              <a:ext cx="7938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1" name="Freeform 963"/>
            <p:cNvSpPr/>
            <p:nvPr/>
          </p:nvSpPr>
          <p:spPr bwMode="auto">
            <a:xfrm>
              <a:off x="11614151" y="4713288"/>
              <a:ext cx="0" cy="7938"/>
            </a:xfrm>
            <a:custGeom>
              <a:avLst/>
              <a:gdLst>
                <a:gd name="T0" fmla="*/ 5 h 5"/>
                <a:gd name="T1" fmla="*/ 5 h 5"/>
                <a:gd name="T2" fmla="*/ 0 h 5"/>
                <a:gd name="T3" fmla="*/ 5 h 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5">
                  <a:moveTo>
                    <a:pt x="0" y="5"/>
                  </a:moveTo>
                  <a:lnTo>
                    <a:pt x="0" y="5"/>
                  </a:lnTo>
                  <a:lnTo>
                    <a:pt x="0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2" name="Freeform 964"/>
            <p:cNvSpPr/>
            <p:nvPr/>
          </p:nvSpPr>
          <p:spPr bwMode="auto">
            <a:xfrm>
              <a:off x="11598276" y="4691063"/>
              <a:ext cx="15875" cy="22225"/>
            </a:xfrm>
            <a:custGeom>
              <a:avLst/>
              <a:gdLst>
                <a:gd name="T0" fmla="*/ 0 w 2"/>
                <a:gd name="T1" fmla="*/ 3 h 3"/>
                <a:gd name="T2" fmla="*/ 1 w 2"/>
                <a:gd name="T3" fmla="*/ 2 h 3"/>
                <a:gd name="T4" fmla="*/ 2 w 2"/>
                <a:gd name="T5" fmla="*/ 0 h 3"/>
                <a:gd name="T6" fmla="*/ 2 w 2"/>
                <a:gd name="T7" fmla="*/ 0 h 3"/>
                <a:gd name="T8" fmla="*/ 0 w 2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cubicBezTo>
                    <a:pt x="1" y="1"/>
                    <a:pt x="0" y="3"/>
                    <a:pt x="1" y="2"/>
                  </a:cubicBezTo>
                  <a:cubicBezTo>
                    <a:pt x="1" y="2"/>
                    <a:pt x="2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0" y="2"/>
                    <a:pt x="0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3" name="Freeform 965"/>
            <p:cNvSpPr/>
            <p:nvPr/>
          </p:nvSpPr>
          <p:spPr bwMode="auto">
            <a:xfrm>
              <a:off x="11614151" y="4675188"/>
              <a:ext cx="0" cy="7938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4" name="Freeform 966"/>
            <p:cNvSpPr/>
            <p:nvPr/>
          </p:nvSpPr>
          <p:spPr bwMode="auto">
            <a:xfrm>
              <a:off x="11590338" y="4667251"/>
              <a:ext cx="23813" cy="31750"/>
            </a:xfrm>
            <a:custGeom>
              <a:avLst/>
              <a:gdLst>
                <a:gd name="T0" fmla="*/ 0 w 3"/>
                <a:gd name="T1" fmla="*/ 3 h 4"/>
                <a:gd name="T2" fmla="*/ 2 w 3"/>
                <a:gd name="T3" fmla="*/ 2 h 4"/>
                <a:gd name="T4" fmla="*/ 1 w 3"/>
                <a:gd name="T5" fmla="*/ 3 h 4"/>
                <a:gd name="T6" fmla="*/ 2 w 3"/>
                <a:gd name="T7" fmla="*/ 3 h 4"/>
                <a:gd name="T8" fmla="*/ 0 w 3"/>
                <a:gd name="T9" fmla="*/ 4 h 4"/>
                <a:gd name="T10" fmla="*/ 2 w 3"/>
                <a:gd name="T11" fmla="*/ 3 h 4"/>
                <a:gd name="T12" fmla="*/ 2 w 3"/>
                <a:gd name="T13" fmla="*/ 4 h 4"/>
                <a:gd name="T14" fmla="*/ 3 w 3"/>
                <a:gd name="T15" fmla="*/ 3 h 4"/>
                <a:gd name="T16" fmla="*/ 2 w 3"/>
                <a:gd name="T17" fmla="*/ 2 h 4"/>
                <a:gd name="T18" fmla="*/ 3 w 3"/>
                <a:gd name="T19" fmla="*/ 2 h 4"/>
                <a:gd name="T20" fmla="*/ 3 w 3"/>
                <a:gd name="T21" fmla="*/ 0 h 4"/>
                <a:gd name="T22" fmla="*/ 0 w 3"/>
                <a:gd name="T23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" h="4">
                  <a:moveTo>
                    <a:pt x="0" y="3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3"/>
                    <a:pt x="2" y="2"/>
                    <a:pt x="2" y="3"/>
                  </a:cubicBezTo>
                  <a:cubicBezTo>
                    <a:pt x="1" y="4"/>
                    <a:pt x="1" y="2"/>
                    <a:pt x="0" y="4"/>
                  </a:cubicBezTo>
                  <a:cubicBezTo>
                    <a:pt x="1" y="4"/>
                    <a:pt x="1" y="4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1" y="4"/>
                    <a:pt x="2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0"/>
                    <a:pt x="3" y="0"/>
                  </a:cubicBezTo>
                  <a:cubicBezTo>
                    <a:pt x="2" y="0"/>
                    <a:pt x="1" y="2"/>
                    <a:pt x="0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5" name="Rectangle 967"/>
            <p:cNvSpPr>
              <a:spLocks noChangeArrowheads="1"/>
            </p:cNvSpPr>
            <p:nvPr/>
          </p:nvSpPr>
          <p:spPr bwMode="auto">
            <a:xfrm>
              <a:off x="11598276" y="4675188"/>
              <a:ext cx="1588" cy="1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6" name="Freeform 968"/>
            <p:cNvSpPr/>
            <p:nvPr/>
          </p:nvSpPr>
          <p:spPr bwMode="auto">
            <a:xfrm>
              <a:off x="11576051" y="4652963"/>
              <a:ext cx="22225" cy="38100"/>
            </a:xfrm>
            <a:custGeom>
              <a:avLst/>
              <a:gdLst>
                <a:gd name="T0" fmla="*/ 1 w 3"/>
                <a:gd name="T1" fmla="*/ 5 h 5"/>
                <a:gd name="T2" fmla="*/ 2 w 3"/>
                <a:gd name="T3" fmla="*/ 4 h 5"/>
                <a:gd name="T4" fmla="*/ 1 w 3"/>
                <a:gd name="T5" fmla="*/ 5 h 5"/>
                <a:gd name="T6" fmla="*/ 2 w 3"/>
                <a:gd name="T7" fmla="*/ 4 h 5"/>
                <a:gd name="T8" fmla="*/ 1 w 3"/>
                <a:gd name="T9" fmla="*/ 4 h 5"/>
                <a:gd name="T10" fmla="*/ 3 w 3"/>
                <a:gd name="T11" fmla="*/ 2 h 5"/>
                <a:gd name="T12" fmla="*/ 3 w 3"/>
                <a:gd name="T13" fmla="*/ 2 h 5"/>
                <a:gd name="T14" fmla="*/ 1 w 3"/>
                <a:gd name="T15" fmla="*/ 2 h 5"/>
                <a:gd name="T16" fmla="*/ 1 w 3"/>
                <a:gd name="T17" fmla="*/ 2 h 5"/>
                <a:gd name="T18" fmla="*/ 1 w 3"/>
                <a:gd name="T19" fmla="*/ 3 h 5"/>
                <a:gd name="T20" fmla="*/ 1 w 3"/>
                <a:gd name="T2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5">
                  <a:moveTo>
                    <a:pt x="1" y="5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1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2"/>
                    <a:pt x="2" y="4"/>
                    <a:pt x="1" y="4"/>
                  </a:cubicBezTo>
                  <a:cubicBezTo>
                    <a:pt x="1" y="3"/>
                    <a:pt x="2" y="3"/>
                    <a:pt x="3" y="2"/>
                  </a:cubicBezTo>
                  <a:cubicBezTo>
                    <a:pt x="3" y="2"/>
                    <a:pt x="2" y="2"/>
                    <a:pt x="3" y="2"/>
                  </a:cubicBezTo>
                  <a:cubicBezTo>
                    <a:pt x="3" y="0"/>
                    <a:pt x="2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4"/>
                    <a:pt x="0" y="4"/>
                    <a:pt x="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7" name="Freeform 969"/>
            <p:cNvSpPr/>
            <p:nvPr/>
          </p:nvSpPr>
          <p:spPr bwMode="auto">
            <a:xfrm>
              <a:off x="11583988" y="46910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8" name="Freeform 970"/>
            <p:cNvSpPr/>
            <p:nvPr/>
          </p:nvSpPr>
          <p:spPr bwMode="auto">
            <a:xfrm>
              <a:off x="11583988" y="466725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9" name="Freeform 971"/>
            <p:cNvSpPr/>
            <p:nvPr/>
          </p:nvSpPr>
          <p:spPr bwMode="auto">
            <a:xfrm>
              <a:off x="11576051" y="4675188"/>
              <a:ext cx="0" cy="7938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0" name="Freeform 972"/>
            <p:cNvSpPr/>
            <p:nvPr/>
          </p:nvSpPr>
          <p:spPr bwMode="auto">
            <a:xfrm>
              <a:off x="11491913" y="4606926"/>
              <a:ext cx="98425" cy="76200"/>
            </a:xfrm>
            <a:custGeom>
              <a:avLst/>
              <a:gdLst>
                <a:gd name="T0" fmla="*/ 3 w 13"/>
                <a:gd name="T1" fmla="*/ 0 h 10"/>
                <a:gd name="T2" fmla="*/ 3 w 13"/>
                <a:gd name="T3" fmla="*/ 1 h 10"/>
                <a:gd name="T4" fmla="*/ 2 w 13"/>
                <a:gd name="T5" fmla="*/ 2 h 10"/>
                <a:gd name="T6" fmla="*/ 0 w 13"/>
                <a:gd name="T7" fmla="*/ 4 h 10"/>
                <a:gd name="T8" fmla="*/ 2 w 13"/>
                <a:gd name="T9" fmla="*/ 3 h 10"/>
                <a:gd name="T10" fmla="*/ 1 w 13"/>
                <a:gd name="T11" fmla="*/ 4 h 10"/>
                <a:gd name="T12" fmla="*/ 3 w 13"/>
                <a:gd name="T13" fmla="*/ 5 h 10"/>
                <a:gd name="T14" fmla="*/ 4 w 13"/>
                <a:gd name="T15" fmla="*/ 5 h 10"/>
                <a:gd name="T16" fmla="*/ 8 w 13"/>
                <a:gd name="T17" fmla="*/ 8 h 10"/>
                <a:gd name="T18" fmla="*/ 9 w 13"/>
                <a:gd name="T19" fmla="*/ 7 h 10"/>
                <a:gd name="T20" fmla="*/ 9 w 13"/>
                <a:gd name="T21" fmla="*/ 8 h 10"/>
                <a:gd name="T22" fmla="*/ 9 w 13"/>
                <a:gd name="T23" fmla="*/ 8 h 10"/>
                <a:gd name="T24" fmla="*/ 10 w 13"/>
                <a:gd name="T25" fmla="*/ 9 h 10"/>
                <a:gd name="T26" fmla="*/ 11 w 13"/>
                <a:gd name="T27" fmla="*/ 7 h 10"/>
                <a:gd name="T28" fmla="*/ 10 w 13"/>
                <a:gd name="T29" fmla="*/ 10 h 10"/>
                <a:gd name="T30" fmla="*/ 11 w 13"/>
                <a:gd name="T31" fmla="*/ 9 h 10"/>
                <a:gd name="T32" fmla="*/ 12 w 13"/>
                <a:gd name="T33" fmla="*/ 7 h 10"/>
                <a:gd name="T34" fmla="*/ 13 w 13"/>
                <a:gd name="T35" fmla="*/ 7 h 10"/>
                <a:gd name="T36" fmla="*/ 8 w 13"/>
                <a:gd name="T37" fmla="*/ 7 h 10"/>
                <a:gd name="T38" fmla="*/ 9 w 13"/>
                <a:gd name="T39" fmla="*/ 6 h 10"/>
                <a:gd name="T40" fmla="*/ 8 w 13"/>
                <a:gd name="T41" fmla="*/ 4 h 10"/>
                <a:gd name="T42" fmla="*/ 6 w 13"/>
                <a:gd name="T43" fmla="*/ 5 h 10"/>
                <a:gd name="T44" fmla="*/ 6 w 13"/>
                <a:gd name="T45" fmla="*/ 4 h 10"/>
                <a:gd name="T46" fmla="*/ 6 w 13"/>
                <a:gd name="T47" fmla="*/ 5 h 10"/>
                <a:gd name="T48" fmla="*/ 6 w 13"/>
                <a:gd name="T49" fmla="*/ 4 h 10"/>
                <a:gd name="T50" fmla="*/ 5 w 13"/>
                <a:gd name="T51" fmla="*/ 6 h 10"/>
                <a:gd name="T52" fmla="*/ 6 w 13"/>
                <a:gd name="T53" fmla="*/ 2 h 10"/>
                <a:gd name="T54" fmla="*/ 5 w 13"/>
                <a:gd name="T55" fmla="*/ 3 h 10"/>
                <a:gd name="T56" fmla="*/ 4 w 13"/>
                <a:gd name="T57" fmla="*/ 4 h 10"/>
                <a:gd name="T58" fmla="*/ 5 w 13"/>
                <a:gd name="T59" fmla="*/ 2 h 10"/>
                <a:gd name="T60" fmla="*/ 4 w 13"/>
                <a:gd name="T61" fmla="*/ 3 h 10"/>
                <a:gd name="T62" fmla="*/ 3 w 13"/>
                <a:gd name="T63" fmla="*/ 4 h 10"/>
                <a:gd name="T64" fmla="*/ 3 w 13"/>
                <a:gd name="T65" fmla="*/ 3 h 10"/>
                <a:gd name="T66" fmla="*/ 4 w 13"/>
                <a:gd name="T67" fmla="*/ 1 h 10"/>
                <a:gd name="T68" fmla="*/ 4 w 13"/>
                <a:gd name="T69" fmla="*/ 0 h 10"/>
                <a:gd name="T70" fmla="*/ 2 w 13"/>
                <a:gd name="T71" fmla="*/ 2 h 10"/>
                <a:gd name="T72" fmla="*/ 3 w 13"/>
                <a:gd name="T7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" h="10">
                  <a:moveTo>
                    <a:pt x="3" y="0"/>
                  </a:moveTo>
                  <a:cubicBezTo>
                    <a:pt x="3" y="1"/>
                    <a:pt x="2" y="1"/>
                    <a:pt x="3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3"/>
                    <a:pt x="1" y="3"/>
                    <a:pt x="0" y="4"/>
                  </a:cubicBezTo>
                  <a:cubicBezTo>
                    <a:pt x="1" y="4"/>
                    <a:pt x="1" y="3"/>
                    <a:pt x="2" y="3"/>
                  </a:cubicBezTo>
                  <a:cubicBezTo>
                    <a:pt x="2" y="4"/>
                    <a:pt x="1" y="4"/>
                    <a:pt x="1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5"/>
                    <a:pt x="4" y="5"/>
                  </a:cubicBezTo>
                  <a:cubicBezTo>
                    <a:pt x="5" y="6"/>
                    <a:pt x="7" y="7"/>
                    <a:pt x="8" y="8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8"/>
                    <a:pt x="10" y="7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8" y="10"/>
                    <a:pt x="10" y="8"/>
                    <a:pt x="10" y="9"/>
                  </a:cubicBezTo>
                  <a:cubicBezTo>
                    <a:pt x="10" y="9"/>
                    <a:pt x="11" y="8"/>
                    <a:pt x="11" y="7"/>
                  </a:cubicBezTo>
                  <a:cubicBezTo>
                    <a:pt x="10" y="9"/>
                    <a:pt x="11" y="8"/>
                    <a:pt x="10" y="10"/>
                  </a:cubicBezTo>
                  <a:cubicBezTo>
                    <a:pt x="10" y="10"/>
                    <a:pt x="11" y="8"/>
                    <a:pt x="11" y="9"/>
                  </a:cubicBezTo>
                  <a:cubicBezTo>
                    <a:pt x="12" y="8"/>
                    <a:pt x="11" y="8"/>
                    <a:pt x="12" y="7"/>
                  </a:cubicBezTo>
                  <a:cubicBezTo>
                    <a:pt x="12" y="7"/>
                    <a:pt x="12" y="8"/>
                    <a:pt x="13" y="7"/>
                  </a:cubicBezTo>
                  <a:cubicBezTo>
                    <a:pt x="12" y="6"/>
                    <a:pt x="10" y="7"/>
                    <a:pt x="8" y="7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8" y="6"/>
                    <a:pt x="7" y="6"/>
                    <a:pt x="8" y="4"/>
                  </a:cubicBezTo>
                  <a:cubicBezTo>
                    <a:pt x="8" y="5"/>
                    <a:pt x="8" y="3"/>
                    <a:pt x="6" y="5"/>
                  </a:cubicBezTo>
                  <a:cubicBezTo>
                    <a:pt x="7" y="5"/>
                    <a:pt x="7" y="5"/>
                    <a:pt x="6" y="4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4"/>
                    <a:pt x="6" y="4"/>
                  </a:cubicBezTo>
                  <a:cubicBezTo>
                    <a:pt x="6" y="5"/>
                    <a:pt x="5" y="5"/>
                    <a:pt x="5" y="6"/>
                  </a:cubicBezTo>
                  <a:cubicBezTo>
                    <a:pt x="5" y="4"/>
                    <a:pt x="5" y="3"/>
                    <a:pt x="6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4"/>
                    <a:pt x="4" y="4"/>
                  </a:cubicBezTo>
                  <a:cubicBezTo>
                    <a:pt x="4" y="4"/>
                    <a:pt x="5" y="3"/>
                    <a:pt x="5" y="2"/>
                  </a:cubicBezTo>
                  <a:cubicBezTo>
                    <a:pt x="5" y="2"/>
                    <a:pt x="4" y="4"/>
                    <a:pt x="4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3"/>
                    <a:pt x="3" y="3"/>
                  </a:cubicBezTo>
                  <a:cubicBezTo>
                    <a:pt x="3" y="1"/>
                    <a:pt x="4" y="2"/>
                    <a:pt x="4" y="1"/>
                  </a:cubicBezTo>
                  <a:cubicBezTo>
                    <a:pt x="4" y="1"/>
                    <a:pt x="4" y="1"/>
                    <a:pt x="4" y="0"/>
                  </a:cubicBezTo>
                  <a:cubicBezTo>
                    <a:pt x="4" y="1"/>
                    <a:pt x="3" y="2"/>
                    <a:pt x="2" y="2"/>
                  </a:cubicBezTo>
                  <a:cubicBezTo>
                    <a:pt x="3" y="1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1" name="Freeform 973"/>
            <p:cNvSpPr/>
            <p:nvPr/>
          </p:nvSpPr>
          <p:spPr bwMode="auto">
            <a:xfrm>
              <a:off x="11522076" y="4606926"/>
              <a:ext cx="7938" cy="0"/>
            </a:xfrm>
            <a:custGeom>
              <a:avLst/>
              <a:gdLst>
                <a:gd name="T0" fmla="*/ 0 w 1"/>
                <a:gd name="T1" fmla="*/ 1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2" name="Freeform 974"/>
            <p:cNvSpPr/>
            <p:nvPr/>
          </p:nvSpPr>
          <p:spPr bwMode="auto">
            <a:xfrm>
              <a:off x="11514138" y="460692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3" name="Freeform 975"/>
            <p:cNvSpPr/>
            <p:nvPr/>
          </p:nvSpPr>
          <p:spPr bwMode="auto">
            <a:xfrm>
              <a:off x="11514138" y="464502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4" name="Freeform 976"/>
            <p:cNvSpPr/>
            <p:nvPr/>
          </p:nvSpPr>
          <p:spPr bwMode="auto">
            <a:xfrm>
              <a:off x="11537951" y="4614863"/>
              <a:ext cx="0" cy="7938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5" name="Freeform 977"/>
            <p:cNvSpPr/>
            <p:nvPr/>
          </p:nvSpPr>
          <p:spPr bwMode="auto">
            <a:xfrm>
              <a:off x="11552238" y="4629151"/>
              <a:ext cx="0" cy="7938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6" name="Freeform 978"/>
            <p:cNvSpPr/>
            <p:nvPr/>
          </p:nvSpPr>
          <p:spPr bwMode="auto">
            <a:xfrm>
              <a:off x="11514138" y="4606926"/>
              <a:ext cx="7938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7" name="Freeform 979"/>
            <p:cNvSpPr/>
            <p:nvPr/>
          </p:nvSpPr>
          <p:spPr bwMode="auto">
            <a:xfrm>
              <a:off x="11445876" y="4584701"/>
              <a:ext cx="61913" cy="44450"/>
            </a:xfrm>
            <a:custGeom>
              <a:avLst/>
              <a:gdLst>
                <a:gd name="T0" fmla="*/ 1 w 8"/>
                <a:gd name="T1" fmla="*/ 3 h 6"/>
                <a:gd name="T2" fmla="*/ 1 w 8"/>
                <a:gd name="T3" fmla="*/ 4 h 6"/>
                <a:gd name="T4" fmla="*/ 4 w 8"/>
                <a:gd name="T5" fmla="*/ 2 h 6"/>
                <a:gd name="T6" fmla="*/ 2 w 8"/>
                <a:gd name="T7" fmla="*/ 5 h 6"/>
                <a:gd name="T8" fmla="*/ 5 w 8"/>
                <a:gd name="T9" fmla="*/ 4 h 6"/>
                <a:gd name="T10" fmla="*/ 4 w 8"/>
                <a:gd name="T11" fmla="*/ 5 h 6"/>
                <a:gd name="T12" fmla="*/ 7 w 8"/>
                <a:gd name="T13" fmla="*/ 3 h 6"/>
                <a:gd name="T14" fmla="*/ 5 w 8"/>
                <a:gd name="T15" fmla="*/ 6 h 6"/>
                <a:gd name="T16" fmla="*/ 5 w 8"/>
                <a:gd name="T17" fmla="*/ 6 h 6"/>
                <a:gd name="T18" fmla="*/ 6 w 8"/>
                <a:gd name="T19" fmla="*/ 6 h 6"/>
                <a:gd name="T20" fmla="*/ 7 w 8"/>
                <a:gd name="T21" fmla="*/ 5 h 6"/>
                <a:gd name="T22" fmla="*/ 8 w 8"/>
                <a:gd name="T23" fmla="*/ 3 h 6"/>
                <a:gd name="T24" fmla="*/ 7 w 8"/>
                <a:gd name="T25" fmla="*/ 4 h 6"/>
                <a:gd name="T26" fmla="*/ 8 w 8"/>
                <a:gd name="T27" fmla="*/ 3 h 6"/>
                <a:gd name="T28" fmla="*/ 7 w 8"/>
                <a:gd name="T29" fmla="*/ 3 h 6"/>
                <a:gd name="T30" fmla="*/ 7 w 8"/>
                <a:gd name="T31" fmla="*/ 2 h 6"/>
                <a:gd name="T32" fmla="*/ 6 w 8"/>
                <a:gd name="T33" fmla="*/ 3 h 6"/>
                <a:gd name="T34" fmla="*/ 7 w 8"/>
                <a:gd name="T35" fmla="*/ 3 h 6"/>
                <a:gd name="T36" fmla="*/ 6 w 8"/>
                <a:gd name="T37" fmla="*/ 3 h 6"/>
                <a:gd name="T38" fmla="*/ 6 w 8"/>
                <a:gd name="T39" fmla="*/ 2 h 6"/>
                <a:gd name="T40" fmla="*/ 6 w 8"/>
                <a:gd name="T41" fmla="*/ 3 h 6"/>
                <a:gd name="T42" fmla="*/ 5 w 8"/>
                <a:gd name="T43" fmla="*/ 1 h 6"/>
                <a:gd name="T44" fmla="*/ 5 w 8"/>
                <a:gd name="T45" fmla="*/ 2 h 6"/>
                <a:gd name="T46" fmla="*/ 6 w 8"/>
                <a:gd name="T47" fmla="*/ 1 h 6"/>
                <a:gd name="T48" fmla="*/ 4 w 8"/>
                <a:gd name="T49" fmla="*/ 4 h 6"/>
                <a:gd name="T50" fmla="*/ 5 w 8"/>
                <a:gd name="T51" fmla="*/ 1 h 6"/>
                <a:gd name="T52" fmla="*/ 4 w 8"/>
                <a:gd name="T53" fmla="*/ 1 h 6"/>
                <a:gd name="T54" fmla="*/ 4 w 8"/>
                <a:gd name="T55" fmla="*/ 1 h 6"/>
                <a:gd name="T56" fmla="*/ 3 w 8"/>
                <a:gd name="T57" fmla="*/ 1 h 6"/>
                <a:gd name="T58" fmla="*/ 3 w 8"/>
                <a:gd name="T59" fmla="*/ 1 h 6"/>
                <a:gd name="T60" fmla="*/ 2 w 8"/>
                <a:gd name="T61" fmla="*/ 2 h 6"/>
                <a:gd name="T62" fmla="*/ 2 w 8"/>
                <a:gd name="T63" fmla="*/ 1 h 6"/>
                <a:gd name="T64" fmla="*/ 1 w 8"/>
                <a:gd name="T65" fmla="*/ 3 h 6"/>
                <a:gd name="T66" fmla="*/ 2 w 8"/>
                <a:gd name="T67" fmla="*/ 2 h 6"/>
                <a:gd name="T68" fmla="*/ 1 w 8"/>
                <a:gd name="T69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" h="6">
                  <a:moveTo>
                    <a:pt x="1" y="3"/>
                  </a:moveTo>
                  <a:cubicBezTo>
                    <a:pt x="0" y="4"/>
                    <a:pt x="1" y="4"/>
                    <a:pt x="1" y="4"/>
                  </a:cubicBezTo>
                  <a:cubicBezTo>
                    <a:pt x="2" y="4"/>
                    <a:pt x="3" y="2"/>
                    <a:pt x="4" y="2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6"/>
                    <a:pt x="5" y="4"/>
                  </a:cubicBezTo>
                  <a:cubicBezTo>
                    <a:pt x="5" y="5"/>
                    <a:pt x="5" y="5"/>
                    <a:pt x="4" y="5"/>
                  </a:cubicBezTo>
                  <a:cubicBezTo>
                    <a:pt x="5" y="5"/>
                    <a:pt x="7" y="2"/>
                    <a:pt x="7" y="3"/>
                  </a:cubicBezTo>
                  <a:cubicBezTo>
                    <a:pt x="5" y="4"/>
                    <a:pt x="6" y="5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7" y="5"/>
                    <a:pt x="7" y="4"/>
                    <a:pt x="7" y="5"/>
                  </a:cubicBezTo>
                  <a:cubicBezTo>
                    <a:pt x="7" y="4"/>
                    <a:pt x="8" y="4"/>
                    <a:pt x="8" y="3"/>
                  </a:cubicBezTo>
                  <a:cubicBezTo>
                    <a:pt x="8" y="4"/>
                    <a:pt x="8" y="3"/>
                    <a:pt x="7" y="4"/>
                  </a:cubicBezTo>
                  <a:cubicBezTo>
                    <a:pt x="7" y="3"/>
                    <a:pt x="7" y="4"/>
                    <a:pt x="8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8" y="3"/>
                    <a:pt x="7" y="2"/>
                  </a:cubicBezTo>
                  <a:cubicBezTo>
                    <a:pt x="7" y="3"/>
                    <a:pt x="7" y="3"/>
                    <a:pt x="6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6" y="3"/>
                    <a:pt x="6" y="2"/>
                    <a:pt x="6" y="3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2"/>
                    <a:pt x="7" y="0"/>
                    <a:pt x="5" y="1"/>
                  </a:cubicBezTo>
                  <a:cubicBezTo>
                    <a:pt x="5" y="1"/>
                    <a:pt x="5" y="2"/>
                    <a:pt x="5" y="2"/>
                  </a:cubicBezTo>
                  <a:cubicBezTo>
                    <a:pt x="5" y="2"/>
                    <a:pt x="6" y="1"/>
                    <a:pt x="6" y="1"/>
                  </a:cubicBezTo>
                  <a:cubicBezTo>
                    <a:pt x="5" y="2"/>
                    <a:pt x="4" y="3"/>
                    <a:pt x="4" y="4"/>
                  </a:cubicBezTo>
                  <a:cubicBezTo>
                    <a:pt x="5" y="2"/>
                    <a:pt x="3" y="3"/>
                    <a:pt x="5" y="1"/>
                  </a:cubicBezTo>
                  <a:cubicBezTo>
                    <a:pt x="5" y="1"/>
                    <a:pt x="4" y="2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2"/>
                    <a:pt x="4" y="0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2"/>
                    <a:pt x="1" y="2"/>
                    <a:pt x="1" y="3"/>
                  </a:cubicBezTo>
                  <a:cubicBezTo>
                    <a:pt x="1" y="3"/>
                    <a:pt x="2" y="2"/>
                    <a:pt x="2" y="2"/>
                  </a:cubicBezTo>
                  <a:cubicBezTo>
                    <a:pt x="2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8" name="Freeform 980"/>
            <p:cNvSpPr/>
            <p:nvPr/>
          </p:nvSpPr>
          <p:spPr bwMode="auto">
            <a:xfrm>
              <a:off x="11499851" y="4598988"/>
              <a:ext cx="0" cy="7938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9" name="Freeform 981"/>
            <p:cNvSpPr/>
            <p:nvPr/>
          </p:nvSpPr>
          <p:spPr bwMode="auto">
            <a:xfrm>
              <a:off x="11415713" y="4560888"/>
              <a:ext cx="61913" cy="46038"/>
            </a:xfrm>
            <a:custGeom>
              <a:avLst/>
              <a:gdLst>
                <a:gd name="T0" fmla="*/ 5 w 8"/>
                <a:gd name="T1" fmla="*/ 3 h 6"/>
                <a:gd name="T2" fmla="*/ 5 w 8"/>
                <a:gd name="T3" fmla="*/ 2 h 6"/>
                <a:gd name="T4" fmla="*/ 4 w 8"/>
                <a:gd name="T5" fmla="*/ 4 h 6"/>
                <a:gd name="T6" fmla="*/ 3 w 8"/>
                <a:gd name="T7" fmla="*/ 4 h 6"/>
                <a:gd name="T8" fmla="*/ 4 w 8"/>
                <a:gd name="T9" fmla="*/ 2 h 6"/>
                <a:gd name="T10" fmla="*/ 4 w 8"/>
                <a:gd name="T11" fmla="*/ 2 h 6"/>
                <a:gd name="T12" fmla="*/ 3 w 8"/>
                <a:gd name="T13" fmla="*/ 3 h 6"/>
                <a:gd name="T14" fmla="*/ 2 w 8"/>
                <a:gd name="T15" fmla="*/ 3 h 6"/>
                <a:gd name="T16" fmla="*/ 3 w 8"/>
                <a:gd name="T17" fmla="*/ 3 h 6"/>
                <a:gd name="T18" fmla="*/ 4 w 8"/>
                <a:gd name="T19" fmla="*/ 1 h 6"/>
                <a:gd name="T20" fmla="*/ 0 w 8"/>
                <a:gd name="T21" fmla="*/ 4 h 6"/>
                <a:gd name="T22" fmla="*/ 0 w 8"/>
                <a:gd name="T23" fmla="*/ 4 h 6"/>
                <a:gd name="T24" fmla="*/ 2 w 8"/>
                <a:gd name="T25" fmla="*/ 3 h 6"/>
                <a:gd name="T26" fmla="*/ 2 w 8"/>
                <a:gd name="T27" fmla="*/ 3 h 6"/>
                <a:gd name="T28" fmla="*/ 1 w 8"/>
                <a:gd name="T29" fmla="*/ 4 h 6"/>
                <a:gd name="T30" fmla="*/ 3 w 8"/>
                <a:gd name="T31" fmla="*/ 6 h 6"/>
                <a:gd name="T32" fmla="*/ 3 w 8"/>
                <a:gd name="T33" fmla="*/ 6 h 6"/>
                <a:gd name="T34" fmla="*/ 4 w 8"/>
                <a:gd name="T35" fmla="*/ 5 h 6"/>
                <a:gd name="T36" fmla="*/ 5 w 8"/>
                <a:gd name="T37" fmla="*/ 3 h 6"/>
                <a:gd name="T38" fmla="*/ 5 w 8"/>
                <a:gd name="T39" fmla="*/ 4 h 6"/>
                <a:gd name="T40" fmla="*/ 6 w 8"/>
                <a:gd name="T41" fmla="*/ 2 h 6"/>
                <a:gd name="T42" fmla="*/ 7 w 8"/>
                <a:gd name="T43" fmla="*/ 2 h 6"/>
                <a:gd name="T44" fmla="*/ 6 w 8"/>
                <a:gd name="T45" fmla="*/ 1 h 6"/>
                <a:gd name="T46" fmla="*/ 5 w 8"/>
                <a:gd name="T4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" h="6">
                  <a:moveTo>
                    <a:pt x="5" y="3"/>
                  </a:moveTo>
                  <a:cubicBezTo>
                    <a:pt x="5" y="3"/>
                    <a:pt x="5" y="2"/>
                    <a:pt x="5" y="2"/>
                  </a:cubicBezTo>
                  <a:cubicBezTo>
                    <a:pt x="5" y="2"/>
                    <a:pt x="5" y="3"/>
                    <a:pt x="4" y="4"/>
                  </a:cubicBezTo>
                  <a:cubicBezTo>
                    <a:pt x="4" y="4"/>
                    <a:pt x="3" y="4"/>
                    <a:pt x="3" y="4"/>
                  </a:cubicBezTo>
                  <a:cubicBezTo>
                    <a:pt x="3" y="4"/>
                    <a:pt x="4" y="3"/>
                    <a:pt x="4" y="2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3"/>
                    <a:pt x="4" y="2"/>
                    <a:pt x="3" y="3"/>
                  </a:cubicBezTo>
                  <a:cubicBezTo>
                    <a:pt x="3" y="4"/>
                    <a:pt x="2" y="4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2"/>
                    <a:pt x="3" y="2"/>
                    <a:pt x="4" y="1"/>
                  </a:cubicBezTo>
                  <a:cubicBezTo>
                    <a:pt x="2" y="3"/>
                    <a:pt x="1" y="2"/>
                    <a:pt x="0" y="4"/>
                  </a:cubicBezTo>
                  <a:cubicBezTo>
                    <a:pt x="0" y="5"/>
                    <a:pt x="0" y="4"/>
                    <a:pt x="0" y="4"/>
                  </a:cubicBezTo>
                  <a:cubicBezTo>
                    <a:pt x="0" y="4"/>
                    <a:pt x="1" y="3"/>
                    <a:pt x="2" y="3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5"/>
                    <a:pt x="2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4"/>
                  </a:cubicBezTo>
                  <a:cubicBezTo>
                    <a:pt x="6" y="3"/>
                    <a:pt x="6" y="3"/>
                    <a:pt x="6" y="2"/>
                  </a:cubicBezTo>
                  <a:cubicBezTo>
                    <a:pt x="7" y="2"/>
                    <a:pt x="6" y="3"/>
                    <a:pt x="7" y="2"/>
                  </a:cubicBezTo>
                  <a:cubicBezTo>
                    <a:pt x="8" y="0"/>
                    <a:pt x="6" y="3"/>
                    <a:pt x="6" y="1"/>
                  </a:cubicBezTo>
                  <a:lnTo>
                    <a:pt x="5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0" name="Rectangle 982"/>
            <p:cNvSpPr>
              <a:spLocks noChangeArrowheads="1"/>
            </p:cNvSpPr>
            <p:nvPr/>
          </p:nvSpPr>
          <p:spPr bwMode="auto">
            <a:xfrm>
              <a:off x="11461751" y="4584701"/>
              <a:ext cx="1588" cy="6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1" name="Freeform 983"/>
            <p:cNvSpPr/>
            <p:nvPr/>
          </p:nvSpPr>
          <p:spPr bwMode="auto">
            <a:xfrm>
              <a:off x="11445876" y="4598988"/>
              <a:ext cx="0" cy="7938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2" name="Freeform 984"/>
            <p:cNvSpPr/>
            <p:nvPr/>
          </p:nvSpPr>
          <p:spPr bwMode="auto">
            <a:xfrm>
              <a:off x="11439526" y="4568826"/>
              <a:ext cx="0" cy="7938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3" name="Freeform 985"/>
            <p:cNvSpPr/>
            <p:nvPr/>
          </p:nvSpPr>
          <p:spPr bwMode="auto">
            <a:xfrm>
              <a:off x="11401426" y="4568826"/>
              <a:ext cx="30163" cy="22225"/>
            </a:xfrm>
            <a:custGeom>
              <a:avLst/>
              <a:gdLst>
                <a:gd name="T0" fmla="*/ 0 w 4"/>
                <a:gd name="T1" fmla="*/ 3 h 3"/>
                <a:gd name="T2" fmla="*/ 2 w 4"/>
                <a:gd name="T3" fmla="*/ 3 h 3"/>
                <a:gd name="T4" fmla="*/ 4 w 4"/>
                <a:gd name="T5" fmla="*/ 0 h 3"/>
                <a:gd name="T6" fmla="*/ 2 w 4"/>
                <a:gd name="T7" fmla="*/ 2 h 3"/>
                <a:gd name="T8" fmla="*/ 1 w 4"/>
                <a:gd name="T9" fmla="*/ 2 h 3"/>
                <a:gd name="T10" fmla="*/ 0 w 4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cubicBezTo>
                    <a:pt x="1" y="3"/>
                    <a:pt x="2" y="2"/>
                    <a:pt x="2" y="3"/>
                  </a:cubicBezTo>
                  <a:cubicBezTo>
                    <a:pt x="2" y="2"/>
                    <a:pt x="3" y="1"/>
                    <a:pt x="4" y="0"/>
                  </a:cubicBezTo>
                  <a:cubicBezTo>
                    <a:pt x="3" y="0"/>
                    <a:pt x="2" y="2"/>
                    <a:pt x="2" y="2"/>
                  </a:cubicBezTo>
                  <a:cubicBezTo>
                    <a:pt x="2" y="1"/>
                    <a:pt x="1" y="2"/>
                    <a:pt x="1" y="2"/>
                  </a:cubicBezTo>
                  <a:cubicBezTo>
                    <a:pt x="1" y="2"/>
                    <a:pt x="1" y="2"/>
                    <a:pt x="0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4" name="Freeform 986"/>
            <p:cNvSpPr/>
            <p:nvPr/>
          </p:nvSpPr>
          <p:spPr bwMode="auto">
            <a:xfrm>
              <a:off x="11331576" y="4506913"/>
              <a:ext cx="100013" cy="77788"/>
            </a:xfrm>
            <a:custGeom>
              <a:avLst/>
              <a:gdLst>
                <a:gd name="T0" fmla="*/ 10 w 13"/>
                <a:gd name="T1" fmla="*/ 6 h 10"/>
                <a:gd name="T2" fmla="*/ 10 w 13"/>
                <a:gd name="T3" fmla="*/ 6 h 10"/>
                <a:gd name="T4" fmla="*/ 10 w 13"/>
                <a:gd name="T5" fmla="*/ 6 h 10"/>
                <a:gd name="T6" fmla="*/ 10 w 13"/>
                <a:gd name="T7" fmla="*/ 5 h 10"/>
                <a:gd name="T8" fmla="*/ 10 w 13"/>
                <a:gd name="T9" fmla="*/ 5 h 10"/>
                <a:gd name="T10" fmla="*/ 9 w 13"/>
                <a:gd name="T11" fmla="*/ 5 h 10"/>
                <a:gd name="T12" fmla="*/ 8 w 13"/>
                <a:gd name="T13" fmla="*/ 6 h 10"/>
                <a:gd name="T14" fmla="*/ 9 w 13"/>
                <a:gd name="T15" fmla="*/ 4 h 10"/>
                <a:gd name="T16" fmla="*/ 7 w 13"/>
                <a:gd name="T17" fmla="*/ 6 h 10"/>
                <a:gd name="T18" fmla="*/ 7 w 13"/>
                <a:gd name="T19" fmla="*/ 5 h 10"/>
                <a:gd name="T20" fmla="*/ 7 w 13"/>
                <a:gd name="T21" fmla="*/ 5 h 10"/>
                <a:gd name="T22" fmla="*/ 6 w 13"/>
                <a:gd name="T23" fmla="*/ 4 h 10"/>
                <a:gd name="T24" fmla="*/ 7 w 13"/>
                <a:gd name="T25" fmla="*/ 3 h 10"/>
                <a:gd name="T26" fmla="*/ 6 w 13"/>
                <a:gd name="T27" fmla="*/ 3 h 10"/>
                <a:gd name="T28" fmla="*/ 7 w 13"/>
                <a:gd name="T29" fmla="*/ 2 h 10"/>
                <a:gd name="T30" fmla="*/ 5 w 13"/>
                <a:gd name="T31" fmla="*/ 2 h 10"/>
                <a:gd name="T32" fmla="*/ 5 w 13"/>
                <a:gd name="T33" fmla="*/ 1 h 10"/>
                <a:gd name="T34" fmla="*/ 3 w 13"/>
                <a:gd name="T35" fmla="*/ 3 h 10"/>
                <a:gd name="T36" fmla="*/ 3 w 13"/>
                <a:gd name="T37" fmla="*/ 3 h 10"/>
                <a:gd name="T38" fmla="*/ 4 w 13"/>
                <a:gd name="T39" fmla="*/ 1 h 10"/>
                <a:gd name="T40" fmla="*/ 3 w 13"/>
                <a:gd name="T41" fmla="*/ 2 h 10"/>
                <a:gd name="T42" fmla="*/ 4 w 13"/>
                <a:gd name="T43" fmla="*/ 0 h 10"/>
                <a:gd name="T44" fmla="*/ 2 w 13"/>
                <a:gd name="T45" fmla="*/ 2 h 10"/>
                <a:gd name="T46" fmla="*/ 2 w 13"/>
                <a:gd name="T47" fmla="*/ 1 h 10"/>
                <a:gd name="T48" fmla="*/ 1 w 13"/>
                <a:gd name="T49" fmla="*/ 3 h 10"/>
                <a:gd name="T50" fmla="*/ 3 w 13"/>
                <a:gd name="T51" fmla="*/ 5 h 10"/>
                <a:gd name="T52" fmla="*/ 4 w 13"/>
                <a:gd name="T53" fmla="*/ 4 h 10"/>
                <a:gd name="T54" fmla="*/ 4 w 13"/>
                <a:gd name="T55" fmla="*/ 5 h 10"/>
                <a:gd name="T56" fmla="*/ 5 w 13"/>
                <a:gd name="T57" fmla="*/ 4 h 10"/>
                <a:gd name="T58" fmla="*/ 4 w 13"/>
                <a:gd name="T59" fmla="*/ 5 h 10"/>
                <a:gd name="T60" fmla="*/ 5 w 13"/>
                <a:gd name="T61" fmla="*/ 4 h 10"/>
                <a:gd name="T62" fmla="*/ 4 w 13"/>
                <a:gd name="T63" fmla="*/ 6 h 10"/>
                <a:gd name="T64" fmla="*/ 8 w 13"/>
                <a:gd name="T65" fmla="*/ 8 h 10"/>
                <a:gd name="T66" fmla="*/ 9 w 13"/>
                <a:gd name="T67" fmla="*/ 7 h 10"/>
                <a:gd name="T68" fmla="*/ 10 w 13"/>
                <a:gd name="T69" fmla="*/ 8 h 10"/>
                <a:gd name="T70" fmla="*/ 11 w 13"/>
                <a:gd name="T71" fmla="*/ 7 h 10"/>
                <a:gd name="T72" fmla="*/ 9 w 13"/>
                <a:gd name="T73" fmla="*/ 9 h 10"/>
                <a:gd name="T74" fmla="*/ 10 w 13"/>
                <a:gd name="T75" fmla="*/ 9 h 10"/>
                <a:gd name="T76" fmla="*/ 10 w 13"/>
                <a:gd name="T77" fmla="*/ 9 h 10"/>
                <a:gd name="T78" fmla="*/ 10 w 13"/>
                <a:gd name="T79" fmla="*/ 10 h 10"/>
                <a:gd name="T80" fmla="*/ 12 w 13"/>
                <a:gd name="T81" fmla="*/ 7 h 10"/>
                <a:gd name="T82" fmla="*/ 11 w 13"/>
                <a:gd name="T83" fmla="*/ 5 h 10"/>
                <a:gd name="T84" fmla="*/ 10 w 13"/>
                <a:gd name="T85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" h="10">
                  <a:moveTo>
                    <a:pt x="10" y="6"/>
                  </a:moveTo>
                  <a:cubicBezTo>
                    <a:pt x="10" y="6"/>
                    <a:pt x="10" y="7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1" y="4"/>
                    <a:pt x="10" y="6"/>
                    <a:pt x="10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5"/>
                    <a:pt x="9" y="6"/>
                    <a:pt x="9" y="5"/>
                  </a:cubicBezTo>
                  <a:cubicBezTo>
                    <a:pt x="9" y="5"/>
                    <a:pt x="8" y="5"/>
                    <a:pt x="8" y="6"/>
                  </a:cubicBezTo>
                  <a:cubicBezTo>
                    <a:pt x="8" y="5"/>
                    <a:pt x="8" y="5"/>
                    <a:pt x="9" y="4"/>
                  </a:cubicBezTo>
                  <a:cubicBezTo>
                    <a:pt x="8" y="4"/>
                    <a:pt x="8" y="5"/>
                    <a:pt x="7" y="6"/>
                  </a:cubicBezTo>
                  <a:cubicBezTo>
                    <a:pt x="7" y="5"/>
                    <a:pt x="6" y="6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8" y="3"/>
                    <a:pt x="6" y="5"/>
                    <a:pt x="6" y="4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6" y="4"/>
                    <a:pt x="6" y="3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6" y="3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5" y="2"/>
                    <a:pt x="3" y="3"/>
                  </a:cubicBezTo>
                  <a:cubicBezTo>
                    <a:pt x="5" y="1"/>
                    <a:pt x="3" y="4"/>
                    <a:pt x="3" y="3"/>
                  </a:cubicBezTo>
                  <a:cubicBezTo>
                    <a:pt x="3" y="2"/>
                    <a:pt x="4" y="2"/>
                    <a:pt x="4" y="1"/>
                  </a:cubicBezTo>
                  <a:cubicBezTo>
                    <a:pt x="3" y="2"/>
                    <a:pt x="4" y="2"/>
                    <a:pt x="3" y="2"/>
                  </a:cubicBezTo>
                  <a:cubicBezTo>
                    <a:pt x="4" y="1"/>
                    <a:pt x="3" y="1"/>
                    <a:pt x="4" y="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0" y="3"/>
                    <a:pt x="1" y="3"/>
                  </a:cubicBezTo>
                  <a:cubicBezTo>
                    <a:pt x="1" y="3"/>
                    <a:pt x="3" y="4"/>
                    <a:pt x="3" y="5"/>
                  </a:cubicBezTo>
                  <a:cubicBezTo>
                    <a:pt x="4" y="3"/>
                    <a:pt x="3" y="5"/>
                    <a:pt x="4" y="4"/>
                  </a:cubicBezTo>
                  <a:cubicBezTo>
                    <a:pt x="4" y="4"/>
                    <a:pt x="4" y="5"/>
                    <a:pt x="4" y="5"/>
                  </a:cubicBezTo>
                  <a:cubicBezTo>
                    <a:pt x="4" y="5"/>
                    <a:pt x="4" y="4"/>
                    <a:pt x="5" y="4"/>
                  </a:cubicBezTo>
                  <a:cubicBezTo>
                    <a:pt x="5" y="4"/>
                    <a:pt x="4" y="5"/>
                    <a:pt x="4" y="5"/>
                  </a:cubicBezTo>
                  <a:cubicBezTo>
                    <a:pt x="4" y="6"/>
                    <a:pt x="4" y="5"/>
                    <a:pt x="5" y="4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6"/>
                    <a:pt x="8" y="6"/>
                    <a:pt x="8" y="8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8"/>
                    <a:pt x="11" y="5"/>
                    <a:pt x="10" y="8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8"/>
                    <a:pt x="10" y="9"/>
                    <a:pt x="9" y="9"/>
                  </a:cubicBezTo>
                  <a:cubicBezTo>
                    <a:pt x="10" y="9"/>
                    <a:pt x="10" y="10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1" y="8"/>
                    <a:pt x="11" y="9"/>
                    <a:pt x="10" y="10"/>
                  </a:cubicBezTo>
                  <a:cubicBezTo>
                    <a:pt x="11" y="9"/>
                    <a:pt x="11" y="8"/>
                    <a:pt x="12" y="7"/>
                  </a:cubicBezTo>
                  <a:cubicBezTo>
                    <a:pt x="10" y="8"/>
                    <a:pt x="13" y="4"/>
                    <a:pt x="11" y="5"/>
                  </a:cubicBezTo>
                  <a:cubicBezTo>
                    <a:pt x="11" y="5"/>
                    <a:pt x="11" y="6"/>
                    <a:pt x="10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5" name="Freeform 987"/>
            <p:cNvSpPr/>
            <p:nvPr/>
          </p:nvSpPr>
          <p:spPr bwMode="auto">
            <a:xfrm>
              <a:off x="11401426" y="4576763"/>
              <a:ext cx="0" cy="7938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6" name="Freeform 988"/>
            <p:cNvSpPr/>
            <p:nvPr/>
          </p:nvSpPr>
          <p:spPr bwMode="auto">
            <a:xfrm>
              <a:off x="11339513" y="4514851"/>
              <a:ext cx="7938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7" name="Freeform 989"/>
            <p:cNvSpPr/>
            <p:nvPr/>
          </p:nvSpPr>
          <p:spPr bwMode="auto">
            <a:xfrm>
              <a:off x="11407776" y="458470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8" name="Freeform 990"/>
            <p:cNvSpPr/>
            <p:nvPr/>
          </p:nvSpPr>
          <p:spPr bwMode="auto">
            <a:xfrm>
              <a:off x="11423651" y="4560888"/>
              <a:ext cx="0" cy="7938"/>
            </a:xfrm>
            <a:custGeom>
              <a:avLst/>
              <a:gdLst>
                <a:gd name="T0" fmla="*/ 0 h 5"/>
                <a:gd name="T1" fmla="*/ 0 h 5"/>
                <a:gd name="T2" fmla="*/ 5 h 5"/>
                <a:gd name="T3" fmla="*/ 0 h 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5">
                  <a:moveTo>
                    <a:pt x="0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9" name="Freeform 991"/>
            <p:cNvSpPr/>
            <p:nvPr/>
          </p:nvSpPr>
          <p:spPr bwMode="auto">
            <a:xfrm>
              <a:off x="11339513" y="45005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0" name="Freeform 992"/>
            <p:cNvSpPr/>
            <p:nvPr/>
          </p:nvSpPr>
          <p:spPr bwMode="auto">
            <a:xfrm>
              <a:off x="11309351" y="44688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1" name="Freeform 993"/>
            <p:cNvSpPr/>
            <p:nvPr/>
          </p:nvSpPr>
          <p:spPr bwMode="auto">
            <a:xfrm>
              <a:off x="11202988" y="4416426"/>
              <a:ext cx="144463" cy="114300"/>
            </a:xfrm>
            <a:custGeom>
              <a:avLst/>
              <a:gdLst>
                <a:gd name="T0" fmla="*/ 1 w 19"/>
                <a:gd name="T1" fmla="*/ 2 h 15"/>
                <a:gd name="T2" fmla="*/ 0 w 19"/>
                <a:gd name="T3" fmla="*/ 3 h 15"/>
                <a:gd name="T4" fmla="*/ 0 w 19"/>
                <a:gd name="T5" fmla="*/ 4 h 15"/>
                <a:gd name="T6" fmla="*/ 1 w 19"/>
                <a:gd name="T7" fmla="*/ 4 h 15"/>
                <a:gd name="T8" fmla="*/ 3 w 19"/>
                <a:gd name="T9" fmla="*/ 5 h 15"/>
                <a:gd name="T10" fmla="*/ 4 w 19"/>
                <a:gd name="T11" fmla="*/ 7 h 15"/>
                <a:gd name="T12" fmla="*/ 7 w 19"/>
                <a:gd name="T13" fmla="*/ 6 h 15"/>
                <a:gd name="T14" fmla="*/ 7 w 19"/>
                <a:gd name="T15" fmla="*/ 7 h 15"/>
                <a:gd name="T16" fmla="*/ 8 w 19"/>
                <a:gd name="T17" fmla="*/ 8 h 15"/>
                <a:gd name="T18" fmla="*/ 10 w 19"/>
                <a:gd name="T19" fmla="*/ 6 h 15"/>
                <a:gd name="T20" fmla="*/ 11 w 19"/>
                <a:gd name="T21" fmla="*/ 7 h 15"/>
                <a:gd name="T22" fmla="*/ 11 w 19"/>
                <a:gd name="T23" fmla="*/ 8 h 15"/>
                <a:gd name="T24" fmla="*/ 12 w 19"/>
                <a:gd name="T25" fmla="*/ 9 h 15"/>
                <a:gd name="T26" fmla="*/ 13 w 19"/>
                <a:gd name="T27" fmla="*/ 10 h 15"/>
                <a:gd name="T28" fmla="*/ 14 w 19"/>
                <a:gd name="T29" fmla="*/ 11 h 15"/>
                <a:gd name="T30" fmla="*/ 15 w 19"/>
                <a:gd name="T31" fmla="*/ 10 h 15"/>
                <a:gd name="T32" fmla="*/ 15 w 19"/>
                <a:gd name="T33" fmla="*/ 11 h 15"/>
                <a:gd name="T34" fmla="*/ 16 w 19"/>
                <a:gd name="T35" fmla="*/ 12 h 15"/>
                <a:gd name="T36" fmla="*/ 18 w 19"/>
                <a:gd name="T37" fmla="*/ 14 h 15"/>
                <a:gd name="T38" fmla="*/ 17 w 19"/>
                <a:gd name="T39" fmla="*/ 12 h 15"/>
                <a:gd name="T40" fmla="*/ 16 w 19"/>
                <a:gd name="T41" fmla="*/ 13 h 15"/>
                <a:gd name="T42" fmla="*/ 18 w 19"/>
                <a:gd name="T43" fmla="*/ 10 h 15"/>
                <a:gd name="T44" fmla="*/ 18 w 19"/>
                <a:gd name="T45" fmla="*/ 9 h 15"/>
                <a:gd name="T46" fmla="*/ 17 w 19"/>
                <a:gd name="T47" fmla="*/ 9 h 15"/>
                <a:gd name="T48" fmla="*/ 16 w 19"/>
                <a:gd name="T49" fmla="*/ 8 h 15"/>
                <a:gd name="T50" fmla="*/ 15 w 19"/>
                <a:gd name="T51" fmla="*/ 7 h 15"/>
                <a:gd name="T52" fmla="*/ 14 w 19"/>
                <a:gd name="T53" fmla="*/ 7 h 15"/>
                <a:gd name="T54" fmla="*/ 14 w 19"/>
                <a:gd name="T55" fmla="*/ 7 h 15"/>
                <a:gd name="T56" fmla="*/ 14 w 19"/>
                <a:gd name="T57" fmla="*/ 7 h 15"/>
                <a:gd name="T58" fmla="*/ 13 w 19"/>
                <a:gd name="T59" fmla="*/ 7 h 15"/>
                <a:gd name="T60" fmla="*/ 12 w 19"/>
                <a:gd name="T61" fmla="*/ 7 h 15"/>
                <a:gd name="T62" fmla="*/ 12 w 19"/>
                <a:gd name="T63" fmla="*/ 5 h 15"/>
                <a:gd name="T64" fmla="*/ 11 w 19"/>
                <a:gd name="T65" fmla="*/ 5 h 15"/>
                <a:gd name="T66" fmla="*/ 10 w 19"/>
                <a:gd name="T67" fmla="*/ 6 h 15"/>
                <a:gd name="T68" fmla="*/ 8 w 19"/>
                <a:gd name="T69" fmla="*/ 5 h 15"/>
                <a:gd name="T70" fmla="*/ 6 w 19"/>
                <a:gd name="T71" fmla="*/ 5 h 15"/>
                <a:gd name="T72" fmla="*/ 6 w 19"/>
                <a:gd name="T73" fmla="*/ 4 h 15"/>
                <a:gd name="T74" fmla="*/ 4 w 19"/>
                <a:gd name="T75" fmla="*/ 3 h 15"/>
                <a:gd name="T76" fmla="*/ 4 w 19"/>
                <a:gd name="T77" fmla="*/ 5 h 15"/>
                <a:gd name="T78" fmla="*/ 5 w 19"/>
                <a:gd name="T7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" h="15">
                  <a:moveTo>
                    <a:pt x="3" y="1"/>
                  </a:moveTo>
                  <a:cubicBezTo>
                    <a:pt x="3" y="1"/>
                    <a:pt x="2" y="1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2"/>
                    <a:pt x="0" y="4"/>
                    <a:pt x="0" y="4"/>
                  </a:cubicBezTo>
                  <a:cubicBezTo>
                    <a:pt x="0" y="4"/>
                    <a:pt x="2" y="2"/>
                    <a:pt x="2" y="3"/>
                  </a:cubicBezTo>
                  <a:cubicBezTo>
                    <a:pt x="2" y="3"/>
                    <a:pt x="2" y="4"/>
                    <a:pt x="1" y="4"/>
                  </a:cubicBezTo>
                  <a:cubicBezTo>
                    <a:pt x="1" y="4"/>
                    <a:pt x="3" y="3"/>
                    <a:pt x="3" y="3"/>
                  </a:cubicBezTo>
                  <a:cubicBezTo>
                    <a:pt x="0" y="7"/>
                    <a:pt x="5" y="2"/>
                    <a:pt x="3" y="5"/>
                  </a:cubicBezTo>
                  <a:cubicBezTo>
                    <a:pt x="4" y="5"/>
                    <a:pt x="4" y="6"/>
                    <a:pt x="5" y="5"/>
                  </a:cubicBezTo>
                  <a:cubicBezTo>
                    <a:pt x="4" y="6"/>
                    <a:pt x="5" y="6"/>
                    <a:pt x="4" y="7"/>
                  </a:cubicBezTo>
                  <a:cubicBezTo>
                    <a:pt x="6" y="4"/>
                    <a:pt x="5" y="8"/>
                    <a:pt x="7" y="6"/>
                  </a:cubicBezTo>
                  <a:cubicBezTo>
                    <a:pt x="7" y="7"/>
                    <a:pt x="7" y="5"/>
                    <a:pt x="7" y="6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6" y="8"/>
                    <a:pt x="8" y="6"/>
                    <a:pt x="7" y="7"/>
                  </a:cubicBezTo>
                  <a:cubicBezTo>
                    <a:pt x="7" y="8"/>
                    <a:pt x="8" y="7"/>
                    <a:pt x="8" y="6"/>
                  </a:cubicBezTo>
                  <a:cubicBezTo>
                    <a:pt x="9" y="7"/>
                    <a:pt x="8" y="7"/>
                    <a:pt x="8" y="8"/>
                  </a:cubicBezTo>
                  <a:cubicBezTo>
                    <a:pt x="9" y="7"/>
                    <a:pt x="8" y="8"/>
                    <a:pt x="9" y="7"/>
                  </a:cubicBezTo>
                  <a:cubicBezTo>
                    <a:pt x="9" y="7"/>
                    <a:pt x="9" y="7"/>
                    <a:pt x="10" y="6"/>
                  </a:cubicBezTo>
                  <a:cubicBezTo>
                    <a:pt x="10" y="7"/>
                    <a:pt x="11" y="6"/>
                    <a:pt x="12" y="6"/>
                  </a:cubicBezTo>
                  <a:cubicBezTo>
                    <a:pt x="11" y="7"/>
                    <a:pt x="11" y="5"/>
                    <a:pt x="11" y="7"/>
                  </a:cubicBezTo>
                  <a:cubicBezTo>
                    <a:pt x="10" y="7"/>
                    <a:pt x="10" y="7"/>
                    <a:pt x="9" y="8"/>
                  </a:cubicBezTo>
                  <a:cubicBezTo>
                    <a:pt x="9" y="8"/>
                    <a:pt x="10" y="9"/>
                    <a:pt x="11" y="8"/>
                  </a:cubicBezTo>
                  <a:cubicBezTo>
                    <a:pt x="11" y="9"/>
                    <a:pt x="10" y="9"/>
                    <a:pt x="10" y="9"/>
                  </a:cubicBezTo>
                  <a:cubicBezTo>
                    <a:pt x="10" y="10"/>
                    <a:pt x="12" y="8"/>
                    <a:pt x="12" y="9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2" y="9"/>
                    <a:pt x="12" y="11"/>
                    <a:pt x="13" y="10"/>
                  </a:cubicBezTo>
                  <a:cubicBezTo>
                    <a:pt x="13" y="10"/>
                    <a:pt x="13" y="10"/>
                    <a:pt x="13" y="9"/>
                  </a:cubicBezTo>
                  <a:cubicBezTo>
                    <a:pt x="12" y="11"/>
                    <a:pt x="15" y="9"/>
                    <a:pt x="14" y="11"/>
                  </a:cubicBezTo>
                  <a:cubicBezTo>
                    <a:pt x="15" y="9"/>
                    <a:pt x="16" y="9"/>
                    <a:pt x="16" y="9"/>
                  </a:cubicBezTo>
                  <a:cubicBezTo>
                    <a:pt x="16" y="9"/>
                    <a:pt x="16" y="10"/>
                    <a:pt x="15" y="10"/>
                  </a:cubicBezTo>
                  <a:cubicBezTo>
                    <a:pt x="15" y="9"/>
                    <a:pt x="14" y="11"/>
                    <a:pt x="13" y="12"/>
                  </a:cubicBezTo>
                  <a:cubicBezTo>
                    <a:pt x="14" y="11"/>
                    <a:pt x="14" y="12"/>
                    <a:pt x="15" y="11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3"/>
                    <a:pt x="16" y="10"/>
                    <a:pt x="16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6" y="13"/>
                    <a:pt x="16" y="15"/>
                    <a:pt x="18" y="14"/>
                  </a:cubicBezTo>
                  <a:cubicBezTo>
                    <a:pt x="18" y="13"/>
                    <a:pt x="19" y="11"/>
                    <a:pt x="19" y="11"/>
                  </a:cubicBezTo>
                  <a:cubicBezTo>
                    <a:pt x="19" y="11"/>
                    <a:pt x="18" y="12"/>
                    <a:pt x="17" y="12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7" y="12"/>
                    <a:pt x="16" y="12"/>
                    <a:pt x="16" y="13"/>
                  </a:cubicBezTo>
                  <a:cubicBezTo>
                    <a:pt x="15" y="13"/>
                    <a:pt x="17" y="12"/>
                    <a:pt x="16" y="12"/>
                  </a:cubicBezTo>
                  <a:cubicBezTo>
                    <a:pt x="17" y="11"/>
                    <a:pt x="17" y="11"/>
                    <a:pt x="18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8" y="10"/>
                    <a:pt x="17" y="10"/>
                    <a:pt x="18" y="9"/>
                  </a:cubicBezTo>
                  <a:cubicBezTo>
                    <a:pt x="16" y="11"/>
                    <a:pt x="17" y="8"/>
                    <a:pt x="17" y="9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9"/>
                    <a:pt x="16" y="9"/>
                    <a:pt x="16" y="8"/>
                  </a:cubicBezTo>
                  <a:cubicBezTo>
                    <a:pt x="16" y="9"/>
                    <a:pt x="15" y="10"/>
                    <a:pt x="14" y="10"/>
                  </a:cubicBezTo>
                  <a:cubicBezTo>
                    <a:pt x="15" y="8"/>
                    <a:pt x="14" y="8"/>
                    <a:pt x="15" y="7"/>
                  </a:cubicBezTo>
                  <a:cubicBezTo>
                    <a:pt x="14" y="9"/>
                    <a:pt x="14" y="7"/>
                    <a:pt x="14" y="8"/>
                  </a:cubicBezTo>
                  <a:cubicBezTo>
                    <a:pt x="13" y="8"/>
                    <a:pt x="13" y="8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7"/>
                    <a:pt x="13" y="8"/>
                    <a:pt x="14" y="7"/>
                  </a:cubicBezTo>
                  <a:cubicBezTo>
                    <a:pt x="14" y="7"/>
                    <a:pt x="14" y="7"/>
                    <a:pt x="14" y="6"/>
                  </a:cubicBezTo>
                  <a:cubicBezTo>
                    <a:pt x="14" y="6"/>
                    <a:pt x="12" y="8"/>
                    <a:pt x="13" y="7"/>
                  </a:cubicBezTo>
                  <a:cubicBezTo>
                    <a:pt x="12" y="7"/>
                    <a:pt x="12" y="7"/>
                    <a:pt x="11" y="8"/>
                  </a:cubicBezTo>
                  <a:cubicBezTo>
                    <a:pt x="11" y="8"/>
                    <a:pt x="12" y="7"/>
                    <a:pt x="12" y="7"/>
                  </a:cubicBezTo>
                  <a:cubicBezTo>
                    <a:pt x="11" y="8"/>
                    <a:pt x="12" y="6"/>
                    <a:pt x="11" y="7"/>
                  </a:cubicBezTo>
                  <a:cubicBezTo>
                    <a:pt x="12" y="6"/>
                    <a:pt x="11" y="6"/>
                    <a:pt x="12" y="5"/>
                  </a:cubicBezTo>
                  <a:cubicBezTo>
                    <a:pt x="12" y="5"/>
                    <a:pt x="11" y="6"/>
                    <a:pt x="11" y="6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0" y="6"/>
                    <a:pt x="10" y="5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5"/>
                    <a:pt x="9" y="5"/>
                    <a:pt x="10" y="4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3"/>
                    <a:pt x="8" y="4"/>
                    <a:pt x="6" y="6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3"/>
                    <a:pt x="6" y="4"/>
                  </a:cubicBezTo>
                  <a:cubicBezTo>
                    <a:pt x="6" y="4"/>
                    <a:pt x="7" y="3"/>
                    <a:pt x="7" y="3"/>
                  </a:cubicBezTo>
                  <a:cubicBezTo>
                    <a:pt x="5" y="4"/>
                    <a:pt x="6" y="0"/>
                    <a:pt x="4" y="3"/>
                  </a:cubicBezTo>
                  <a:cubicBezTo>
                    <a:pt x="4" y="3"/>
                    <a:pt x="4" y="4"/>
                    <a:pt x="5" y="4"/>
                  </a:cubicBezTo>
                  <a:cubicBezTo>
                    <a:pt x="4" y="4"/>
                    <a:pt x="4" y="5"/>
                    <a:pt x="4" y="5"/>
                  </a:cubicBezTo>
                  <a:cubicBezTo>
                    <a:pt x="3" y="5"/>
                    <a:pt x="4" y="4"/>
                    <a:pt x="3" y="4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0"/>
                    <a:pt x="2" y="4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2" name="Freeform 994"/>
            <p:cNvSpPr/>
            <p:nvPr/>
          </p:nvSpPr>
          <p:spPr bwMode="auto">
            <a:xfrm>
              <a:off x="11256963" y="4438651"/>
              <a:ext cx="6350" cy="7938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0 h 1"/>
                <a:gd name="T4" fmla="*/ 0 w 1"/>
                <a:gd name="T5" fmla="*/ 1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3" name="Freeform 995"/>
            <p:cNvSpPr/>
            <p:nvPr/>
          </p:nvSpPr>
          <p:spPr bwMode="auto">
            <a:xfrm>
              <a:off x="11256963" y="44465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4" name="Freeform 996"/>
            <p:cNvSpPr/>
            <p:nvPr/>
          </p:nvSpPr>
          <p:spPr bwMode="auto">
            <a:xfrm>
              <a:off x="11210926" y="4416426"/>
              <a:ext cx="7938" cy="7938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1" y="1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5" name="Rectangle 997"/>
            <p:cNvSpPr>
              <a:spLocks noChangeArrowheads="1"/>
            </p:cNvSpPr>
            <p:nvPr/>
          </p:nvSpPr>
          <p:spPr bwMode="auto">
            <a:xfrm>
              <a:off x="11210926" y="4424363"/>
              <a:ext cx="1588" cy="1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6" name="Freeform 998"/>
            <p:cNvSpPr/>
            <p:nvPr/>
          </p:nvSpPr>
          <p:spPr bwMode="auto">
            <a:xfrm>
              <a:off x="11126788" y="4386263"/>
              <a:ext cx="84138" cy="60325"/>
            </a:xfrm>
            <a:custGeom>
              <a:avLst/>
              <a:gdLst>
                <a:gd name="T0" fmla="*/ 3 w 11"/>
                <a:gd name="T1" fmla="*/ 1 h 8"/>
                <a:gd name="T2" fmla="*/ 1 w 11"/>
                <a:gd name="T3" fmla="*/ 2 h 8"/>
                <a:gd name="T4" fmla="*/ 2 w 11"/>
                <a:gd name="T5" fmla="*/ 1 h 8"/>
                <a:gd name="T6" fmla="*/ 0 w 11"/>
                <a:gd name="T7" fmla="*/ 2 h 8"/>
                <a:gd name="T8" fmla="*/ 5 w 11"/>
                <a:gd name="T9" fmla="*/ 4 h 8"/>
                <a:gd name="T10" fmla="*/ 4 w 11"/>
                <a:gd name="T11" fmla="*/ 4 h 8"/>
                <a:gd name="T12" fmla="*/ 7 w 11"/>
                <a:gd name="T13" fmla="*/ 4 h 8"/>
                <a:gd name="T14" fmla="*/ 5 w 11"/>
                <a:gd name="T15" fmla="*/ 6 h 8"/>
                <a:gd name="T16" fmla="*/ 7 w 11"/>
                <a:gd name="T17" fmla="*/ 6 h 8"/>
                <a:gd name="T18" fmla="*/ 7 w 11"/>
                <a:gd name="T19" fmla="*/ 5 h 8"/>
                <a:gd name="T20" fmla="*/ 7 w 11"/>
                <a:gd name="T21" fmla="*/ 6 h 8"/>
                <a:gd name="T22" fmla="*/ 7 w 11"/>
                <a:gd name="T23" fmla="*/ 5 h 8"/>
                <a:gd name="T24" fmla="*/ 8 w 11"/>
                <a:gd name="T25" fmla="*/ 6 h 8"/>
                <a:gd name="T26" fmla="*/ 8 w 11"/>
                <a:gd name="T27" fmla="*/ 6 h 8"/>
                <a:gd name="T28" fmla="*/ 9 w 11"/>
                <a:gd name="T29" fmla="*/ 6 h 8"/>
                <a:gd name="T30" fmla="*/ 8 w 11"/>
                <a:gd name="T31" fmla="*/ 7 h 8"/>
                <a:gd name="T32" fmla="*/ 10 w 11"/>
                <a:gd name="T33" fmla="*/ 6 h 8"/>
                <a:gd name="T34" fmla="*/ 11 w 11"/>
                <a:gd name="T35" fmla="*/ 5 h 8"/>
                <a:gd name="T36" fmla="*/ 9 w 11"/>
                <a:gd name="T37" fmla="*/ 5 h 8"/>
                <a:gd name="T38" fmla="*/ 9 w 11"/>
                <a:gd name="T39" fmla="*/ 5 h 8"/>
                <a:gd name="T40" fmla="*/ 8 w 11"/>
                <a:gd name="T41" fmla="*/ 5 h 8"/>
                <a:gd name="T42" fmla="*/ 10 w 11"/>
                <a:gd name="T43" fmla="*/ 4 h 8"/>
                <a:gd name="T44" fmla="*/ 9 w 11"/>
                <a:gd name="T45" fmla="*/ 3 h 8"/>
                <a:gd name="T46" fmla="*/ 9 w 11"/>
                <a:gd name="T47" fmla="*/ 3 h 8"/>
                <a:gd name="T48" fmla="*/ 9 w 11"/>
                <a:gd name="T49" fmla="*/ 3 h 8"/>
                <a:gd name="T50" fmla="*/ 9 w 11"/>
                <a:gd name="T51" fmla="*/ 4 h 8"/>
                <a:gd name="T52" fmla="*/ 7 w 11"/>
                <a:gd name="T53" fmla="*/ 5 h 8"/>
                <a:gd name="T54" fmla="*/ 7 w 11"/>
                <a:gd name="T55" fmla="*/ 5 h 8"/>
                <a:gd name="T56" fmla="*/ 8 w 11"/>
                <a:gd name="T57" fmla="*/ 4 h 8"/>
                <a:gd name="T58" fmla="*/ 7 w 11"/>
                <a:gd name="T59" fmla="*/ 4 h 8"/>
                <a:gd name="T60" fmla="*/ 8 w 11"/>
                <a:gd name="T61" fmla="*/ 2 h 8"/>
                <a:gd name="T62" fmla="*/ 7 w 11"/>
                <a:gd name="T63" fmla="*/ 4 h 8"/>
                <a:gd name="T64" fmla="*/ 5 w 11"/>
                <a:gd name="T65" fmla="*/ 3 h 8"/>
                <a:gd name="T66" fmla="*/ 6 w 11"/>
                <a:gd name="T67" fmla="*/ 2 h 8"/>
                <a:gd name="T68" fmla="*/ 5 w 11"/>
                <a:gd name="T69" fmla="*/ 3 h 8"/>
                <a:gd name="T70" fmla="*/ 4 w 11"/>
                <a:gd name="T71" fmla="*/ 1 h 8"/>
                <a:gd name="T72" fmla="*/ 4 w 11"/>
                <a:gd name="T73" fmla="*/ 2 h 8"/>
                <a:gd name="T74" fmla="*/ 3 w 11"/>
                <a:gd name="T75" fmla="*/ 1 h 8"/>
                <a:gd name="T76" fmla="*/ 3 w 11"/>
                <a:gd name="T77" fmla="*/ 1 h 8"/>
                <a:gd name="T78" fmla="*/ 1 w 11"/>
                <a:gd name="T79" fmla="*/ 2 h 8"/>
                <a:gd name="T80" fmla="*/ 3 w 11"/>
                <a:gd name="T81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" h="8">
                  <a:moveTo>
                    <a:pt x="3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1" y="1"/>
                    <a:pt x="2" y="1"/>
                  </a:cubicBezTo>
                  <a:cubicBezTo>
                    <a:pt x="0" y="2"/>
                    <a:pt x="1" y="0"/>
                    <a:pt x="0" y="2"/>
                  </a:cubicBezTo>
                  <a:cubicBezTo>
                    <a:pt x="1" y="2"/>
                    <a:pt x="2" y="5"/>
                    <a:pt x="5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6" y="4"/>
                    <a:pt x="4" y="7"/>
                    <a:pt x="7" y="4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8" y="4"/>
                    <a:pt x="7" y="6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6"/>
                    <a:pt x="7" y="6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8" y="5"/>
                    <a:pt x="8" y="5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7" y="6"/>
                    <a:pt x="8" y="6"/>
                    <a:pt x="9" y="6"/>
                  </a:cubicBezTo>
                  <a:cubicBezTo>
                    <a:pt x="8" y="6"/>
                    <a:pt x="8" y="6"/>
                    <a:pt x="8" y="7"/>
                  </a:cubicBezTo>
                  <a:cubicBezTo>
                    <a:pt x="9" y="6"/>
                    <a:pt x="8" y="8"/>
                    <a:pt x="10" y="6"/>
                  </a:cubicBezTo>
                  <a:cubicBezTo>
                    <a:pt x="10" y="6"/>
                    <a:pt x="10" y="5"/>
                    <a:pt x="11" y="5"/>
                  </a:cubicBezTo>
                  <a:cubicBezTo>
                    <a:pt x="11" y="4"/>
                    <a:pt x="10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7" y="7"/>
                    <a:pt x="9" y="5"/>
                    <a:pt x="8" y="5"/>
                  </a:cubicBezTo>
                  <a:cubicBezTo>
                    <a:pt x="9" y="5"/>
                    <a:pt x="9" y="5"/>
                    <a:pt x="10" y="4"/>
                  </a:cubicBezTo>
                  <a:cubicBezTo>
                    <a:pt x="10" y="2"/>
                    <a:pt x="8" y="5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2"/>
                    <a:pt x="9" y="3"/>
                    <a:pt x="9" y="3"/>
                  </a:cubicBezTo>
                  <a:cubicBezTo>
                    <a:pt x="9" y="3"/>
                    <a:pt x="9" y="3"/>
                    <a:pt x="9" y="4"/>
                  </a:cubicBezTo>
                  <a:cubicBezTo>
                    <a:pt x="8" y="4"/>
                    <a:pt x="8" y="5"/>
                    <a:pt x="7" y="5"/>
                  </a:cubicBezTo>
                  <a:cubicBezTo>
                    <a:pt x="8" y="4"/>
                    <a:pt x="7" y="5"/>
                    <a:pt x="7" y="5"/>
                  </a:cubicBezTo>
                  <a:cubicBezTo>
                    <a:pt x="7" y="4"/>
                    <a:pt x="8" y="4"/>
                    <a:pt x="8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8" y="3"/>
                    <a:pt x="8" y="2"/>
                  </a:cubicBezTo>
                  <a:cubicBezTo>
                    <a:pt x="7" y="3"/>
                    <a:pt x="8" y="3"/>
                    <a:pt x="7" y="4"/>
                  </a:cubicBezTo>
                  <a:cubicBezTo>
                    <a:pt x="8" y="3"/>
                    <a:pt x="6" y="2"/>
                    <a:pt x="5" y="3"/>
                  </a:cubicBezTo>
                  <a:cubicBezTo>
                    <a:pt x="5" y="3"/>
                    <a:pt x="6" y="2"/>
                    <a:pt x="6" y="2"/>
                  </a:cubicBezTo>
                  <a:cubicBezTo>
                    <a:pt x="6" y="2"/>
                    <a:pt x="5" y="2"/>
                    <a:pt x="5" y="3"/>
                  </a:cubicBezTo>
                  <a:cubicBezTo>
                    <a:pt x="4" y="3"/>
                    <a:pt x="4" y="2"/>
                    <a:pt x="4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3"/>
                    <a:pt x="4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1" y="3"/>
                    <a:pt x="1" y="2"/>
                  </a:cubicBezTo>
                  <a:cubicBezTo>
                    <a:pt x="2" y="2"/>
                    <a:pt x="2" y="2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7" name="Freeform 999"/>
            <p:cNvSpPr/>
            <p:nvPr/>
          </p:nvSpPr>
          <p:spPr bwMode="auto">
            <a:xfrm>
              <a:off x="11118851" y="4386263"/>
              <a:ext cx="15875" cy="14288"/>
            </a:xfrm>
            <a:custGeom>
              <a:avLst/>
              <a:gdLst>
                <a:gd name="T0" fmla="*/ 1 w 2"/>
                <a:gd name="T1" fmla="*/ 1 h 2"/>
                <a:gd name="T2" fmla="*/ 2 w 2"/>
                <a:gd name="T3" fmla="*/ 0 h 2"/>
                <a:gd name="T4" fmla="*/ 0 w 2"/>
                <a:gd name="T5" fmla="*/ 2 h 2"/>
                <a:gd name="T6" fmla="*/ 1 w 2"/>
                <a:gd name="T7" fmla="*/ 2 h 2"/>
                <a:gd name="T8" fmla="*/ 1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1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8" name="Freeform 1000"/>
            <p:cNvSpPr/>
            <p:nvPr/>
          </p:nvSpPr>
          <p:spPr bwMode="auto">
            <a:xfrm>
              <a:off x="11080751" y="4362451"/>
              <a:ext cx="46038" cy="38100"/>
            </a:xfrm>
            <a:custGeom>
              <a:avLst/>
              <a:gdLst>
                <a:gd name="T0" fmla="*/ 3 w 6"/>
                <a:gd name="T1" fmla="*/ 2 h 5"/>
                <a:gd name="T2" fmla="*/ 2 w 6"/>
                <a:gd name="T3" fmla="*/ 3 h 5"/>
                <a:gd name="T4" fmla="*/ 4 w 6"/>
                <a:gd name="T5" fmla="*/ 4 h 5"/>
                <a:gd name="T6" fmla="*/ 5 w 6"/>
                <a:gd name="T7" fmla="*/ 3 h 5"/>
                <a:gd name="T8" fmla="*/ 5 w 6"/>
                <a:gd name="T9" fmla="*/ 4 h 5"/>
                <a:gd name="T10" fmla="*/ 6 w 6"/>
                <a:gd name="T11" fmla="*/ 4 h 5"/>
                <a:gd name="T12" fmla="*/ 5 w 6"/>
                <a:gd name="T13" fmla="*/ 4 h 5"/>
                <a:gd name="T14" fmla="*/ 6 w 6"/>
                <a:gd name="T15" fmla="*/ 3 h 5"/>
                <a:gd name="T16" fmla="*/ 5 w 6"/>
                <a:gd name="T17" fmla="*/ 3 h 5"/>
                <a:gd name="T18" fmla="*/ 6 w 6"/>
                <a:gd name="T19" fmla="*/ 3 h 5"/>
                <a:gd name="T20" fmla="*/ 4 w 6"/>
                <a:gd name="T21" fmla="*/ 4 h 5"/>
                <a:gd name="T22" fmla="*/ 5 w 6"/>
                <a:gd name="T23" fmla="*/ 2 h 5"/>
                <a:gd name="T24" fmla="*/ 4 w 6"/>
                <a:gd name="T25" fmla="*/ 1 h 5"/>
                <a:gd name="T26" fmla="*/ 4 w 6"/>
                <a:gd name="T27" fmla="*/ 2 h 5"/>
                <a:gd name="T28" fmla="*/ 4 w 6"/>
                <a:gd name="T29" fmla="*/ 3 h 5"/>
                <a:gd name="T30" fmla="*/ 4 w 6"/>
                <a:gd name="T31" fmla="*/ 1 h 5"/>
                <a:gd name="T32" fmla="*/ 2 w 6"/>
                <a:gd name="T33" fmla="*/ 1 h 5"/>
                <a:gd name="T34" fmla="*/ 1 w 6"/>
                <a:gd name="T35" fmla="*/ 2 h 5"/>
                <a:gd name="T36" fmla="*/ 2 w 6"/>
                <a:gd name="T37" fmla="*/ 1 h 5"/>
                <a:gd name="T38" fmla="*/ 2 w 6"/>
                <a:gd name="T39" fmla="*/ 0 h 5"/>
                <a:gd name="T40" fmla="*/ 0 w 6"/>
                <a:gd name="T41" fmla="*/ 2 h 5"/>
                <a:gd name="T42" fmla="*/ 3 w 6"/>
                <a:gd name="T4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" h="5">
                  <a:moveTo>
                    <a:pt x="3" y="2"/>
                  </a:moveTo>
                  <a:cubicBezTo>
                    <a:pt x="2" y="2"/>
                    <a:pt x="2" y="3"/>
                    <a:pt x="2" y="3"/>
                  </a:cubicBezTo>
                  <a:cubicBezTo>
                    <a:pt x="3" y="3"/>
                    <a:pt x="4" y="4"/>
                    <a:pt x="4" y="4"/>
                  </a:cubicBezTo>
                  <a:cubicBezTo>
                    <a:pt x="4" y="5"/>
                    <a:pt x="5" y="3"/>
                    <a:pt x="5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5"/>
                    <a:pt x="6" y="4"/>
                  </a:cubicBezTo>
                  <a:cubicBezTo>
                    <a:pt x="6" y="3"/>
                    <a:pt x="5" y="4"/>
                    <a:pt x="5" y="4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1"/>
                    <a:pt x="4" y="5"/>
                    <a:pt x="4" y="4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4" y="2"/>
                    <a:pt x="4" y="1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4" y="2"/>
                    <a:pt x="4" y="2"/>
                    <a:pt x="4" y="3"/>
                  </a:cubicBezTo>
                  <a:cubicBezTo>
                    <a:pt x="2" y="3"/>
                    <a:pt x="4" y="2"/>
                    <a:pt x="4" y="1"/>
                  </a:cubicBezTo>
                  <a:cubicBezTo>
                    <a:pt x="3" y="2"/>
                    <a:pt x="2" y="2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1" y="1"/>
                    <a:pt x="2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1" y="1"/>
                    <a:pt x="1" y="2"/>
                    <a:pt x="0" y="2"/>
                  </a:cubicBezTo>
                  <a:cubicBezTo>
                    <a:pt x="0" y="4"/>
                    <a:pt x="2" y="2"/>
                    <a:pt x="3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9" name="Freeform 1001"/>
            <p:cNvSpPr/>
            <p:nvPr/>
          </p:nvSpPr>
          <p:spPr bwMode="auto">
            <a:xfrm>
              <a:off x="11096626" y="43862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0" name="Oval 1002"/>
            <p:cNvSpPr>
              <a:spLocks noChangeArrowheads="1"/>
            </p:cNvSpPr>
            <p:nvPr/>
          </p:nvSpPr>
          <p:spPr bwMode="auto">
            <a:xfrm>
              <a:off x="10906126" y="4179888"/>
              <a:ext cx="373063" cy="373063"/>
            </a:xfrm>
            <a:prstGeom prst="ellipse">
              <a:avLst/>
            </a:prstGeom>
            <a:noFill/>
            <a:ln w="30163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1" name="Freeform 1003"/>
            <p:cNvSpPr/>
            <p:nvPr/>
          </p:nvSpPr>
          <p:spPr bwMode="auto">
            <a:xfrm>
              <a:off x="11271251" y="4362451"/>
              <a:ext cx="7938" cy="0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2" name="Freeform 1004"/>
            <p:cNvSpPr/>
            <p:nvPr/>
          </p:nvSpPr>
          <p:spPr bwMode="auto">
            <a:xfrm>
              <a:off x="11263313" y="4340226"/>
              <a:ext cx="38100" cy="22225"/>
            </a:xfrm>
            <a:custGeom>
              <a:avLst/>
              <a:gdLst>
                <a:gd name="T0" fmla="*/ 5 w 5"/>
                <a:gd name="T1" fmla="*/ 1 h 3"/>
                <a:gd name="T2" fmla="*/ 4 w 5"/>
                <a:gd name="T3" fmla="*/ 0 h 3"/>
                <a:gd name="T4" fmla="*/ 0 w 5"/>
                <a:gd name="T5" fmla="*/ 1 h 3"/>
                <a:gd name="T6" fmla="*/ 3 w 5"/>
                <a:gd name="T7" fmla="*/ 3 h 3"/>
                <a:gd name="T8" fmla="*/ 2 w 5"/>
                <a:gd name="T9" fmla="*/ 1 h 3"/>
                <a:gd name="T10" fmla="*/ 4 w 5"/>
                <a:gd name="T11" fmla="*/ 2 h 3"/>
                <a:gd name="T12" fmla="*/ 3 w 5"/>
                <a:gd name="T13" fmla="*/ 1 h 3"/>
                <a:gd name="T14" fmla="*/ 5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5" y="1"/>
                  </a:moveTo>
                  <a:cubicBezTo>
                    <a:pt x="5" y="1"/>
                    <a:pt x="4" y="0"/>
                    <a:pt x="4" y="0"/>
                  </a:cubicBezTo>
                  <a:cubicBezTo>
                    <a:pt x="1" y="1"/>
                    <a:pt x="2" y="0"/>
                    <a:pt x="0" y="1"/>
                  </a:cubicBezTo>
                  <a:cubicBezTo>
                    <a:pt x="1" y="2"/>
                    <a:pt x="2" y="3"/>
                    <a:pt x="3" y="3"/>
                  </a:cubicBezTo>
                  <a:cubicBezTo>
                    <a:pt x="3" y="2"/>
                    <a:pt x="2" y="2"/>
                    <a:pt x="2" y="1"/>
                  </a:cubicBezTo>
                  <a:cubicBezTo>
                    <a:pt x="3" y="2"/>
                    <a:pt x="3" y="2"/>
                    <a:pt x="4" y="2"/>
                  </a:cubicBezTo>
                  <a:cubicBezTo>
                    <a:pt x="5" y="1"/>
                    <a:pt x="3" y="2"/>
                    <a:pt x="3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3" name="Freeform 1005"/>
            <p:cNvSpPr/>
            <p:nvPr/>
          </p:nvSpPr>
          <p:spPr bwMode="auto">
            <a:xfrm>
              <a:off x="11279188" y="4340226"/>
              <a:ext cx="7938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4" name="Freeform 1006"/>
            <p:cNvSpPr/>
            <p:nvPr/>
          </p:nvSpPr>
          <p:spPr bwMode="auto">
            <a:xfrm>
              <a:off x="11271251" y="4332288"/>
              <a:ext cx="15875" cy="7938"/>
            </a:xfrm>
            <a:custGeom>
              <a:avLst/>
              <a:gdLst>
                <a:gd name="T0" fmla="*/ 0 w 2"/>
                <a:gd name="T1" fmla="*/ 1 h 1"/>
                <a:gd name="T2" fmla="*/ 2 w 2"/>
                <a:gd name="T3" fmla="*/ 1 h 1"/>
                <a:gd name="T4" fmla="*/ 0 w 2"/>
                <a:gd name="T5" fmla="*/ 0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0" y="0"/>
                    <a:pt x="1" y="1"/>
                    <a:pt x="2" y="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5" name="Freeform 1007"/>
            <p:cNvSpPr/>
            <p:nvPr/>
          </p:nvSpPr>
          <p:spPr bwMode="auto">
            <a:xfrm>
              <a:off x="11271251" y="432435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6" name="Freeform 1008"/>
            <p:cNvSpPr/>
            <p:nvPr/>
          </p:nvSpPr>
          <p:spPr bwMode="auto">
            <a:xfrm>
              <a:off x="11263313" y="4316413"/>
              <a:ext cx="30163" cy="15875"/>
            </a:xfrm>
            <a:custGeom>
              <a:avLst/>
              <a:gdLst>
                <a:gd name="T0" fmla="*/ 1 w 4"/>
                <a:gd name="T1" fmla="*/ 0 h 2"/>
                <a:gd name="T2" fmla="*/ 1 w 4"/>
                <a:gd name="T3" fmla="*/ 1 h 2"/>
                <a:gd name="T4" fmla="*/ 1 w 4"/>
                <a:gd name="T5" fmla="*/ 1 h 2"/>
                <a:gd name="T6" fmla="*/ 3 w 4"/>
                <a:gd name="T7" fmla="*/ 1 h 2"/>
                <a:gd name="T8" fmla="*/ 3 w 4"/>
                <a:gd name="T9" fmla="*/ 2 h 2"/>
                <a:gd name="T10" fmla="*/ 4 w 4"/>
                <a:gd name="T11" fmla="*/ 1 h 2"/>
                <a:gd name="T12" fmla="*/ 1 w 4"/>
                <a:gd name="T1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2">
                  <a:moveTo>
                    <a:pt x="1" y="0"/>
                  </a:moveTo>
                  <a:cubicBezTo>
                    <a:pt x="0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" y="1"/>
                    <a:pt x="2" y="1"/>
                    <a:pt x="3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010"/>
            <p:cNvSpPr/>
            <p:nvPr/>
          </p:nvSpPr>
          <p:spPr bwMode="auto">
            <a:xfrm>
              <a:off x="11271250" y="4324350"/>
              <a:ext cx="7937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Rectangle 1011"/>
            <p:cNvSpPr>
              <a:spLocks noChangeArrowheads="1"/>
            </p:cNvSpPr>
            <p:nvPr/>
          </p:nvSpPr>
          <p:spPr bwMode="auto">
            <a:xfrm>
              <a:off x="11271250" y="4332288"/>
              <a:ext cx="7937" cy="1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012"/>
            <p:cNvSpPr/>
            <p:nvPr/>
          </p:nvSpPr>
          <p:spPr bwMode="auto">
            <a:xfrm>
              <a:off x="11263313" y="4294188"/>
              <a:ext cx="30162" cy="22225"/>
            </a:xfrm>
            <a:custGeom>
              <a:avLst/>
              <a:gdLst>
                <a:gd name="T0" fmla="*/ 0 w 4"/>
                <a:gd name="T1" fmla="*/ 2 h 3"/>
                <a:gd name="T2" fmla="*/ 2 w 4"/>
                <a:gd name="T3" fmla="*/ 2 h 3"/>
                <a:gd name="T4" fmla="*/ 4 w 4"/>
                <a:gd name="T5" fmla="*/ 1 h 3"/>
                <a:gd name="T6" fmla="*/ 3 w 4"/>
                <a:gd name="T7" fmla="*/ 0 h 3"/>
                <a:gd name="T8" fmla="*/ 0 w 4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0" y="2"/>
                  </a:moveTo>
                  <a:cubicBezTo>
                    <a:pt x="2" y="1"/>
                    <a:pt x="0" y="3"/>
                    <a:pt x="2" y="2"/>
                  </a:cubicBezTo>
                  <a:cubicBezTo>
                    <a:pt x="2" y="2"/>
                    <a:pt x="3" y="1"/>
                    <a:pt x="4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1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013"/>
            <p:cNvSpPr/>
            <p:nvPr/>
          </p:nvSpPr>
          <p:spPr bwMode="auto">
            <a:xfrm>
              <a:off x="11293475" y="42862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014"/>
            <p:cNvSpPr/>
            <p:nvPr/>
          </p:nvSpPr>
          <p:spPr bwMode="auto">
            <a:xfrm>
              <a:off x="11263313" y="4256088"/>
              <a:ext cx="38100" cy="38100"/>
            </a:xfrm>
            <a:custGeom>
              <a:avLst/>
              <a:gdLst>
                <a:gd name="T0" fmla="*/ 0 w 5"/>
                <a:gd name="T1" fmla="*/ 1 h 5"/>
                <a:gd name="T2" fmla="*/ 2 w 5"/>
                <a:gd name="T3" fmla="*/ 2 h 5"/>
                <a:gd name="T4" fmla="*/ 1 w 5"/>
                <a:gd name="T5" fmla="*/ 2 h 5"/>
                <a:gd name="T6" fmla="*/ 2 w 5"/>
                <a:gd name="T7" fmla="*/ 3 h 5"/>
                <a:gd name="T8" fmla="*/ 0 w 5"/>
                <a:gd name="T9" fmla="*/ 3 h 5"/>
                <a:gd name="T10" fmla="*/ 2 w 5"/>
                <a:gd name="T11" fmla="*/ 4 h 5"/>
                <a:gd name="T12" fmla="*/ 1 w 5"/>
                <a:gd name="T13" fmla="*/ 5 h 5"/>
                <a:gd name="T14" fmla="*/ 3 w 5"/>
                <a:gd name="T15" fmla="*/ 4 h 5"/>
                <a:gd name="T16" fmla="*/ 3 w 5"/>
                <a:gd name="T17" fmla="*/ 4 h 5"/>
                <a:gd name="T18" fmla="*/ 4 w 5"/>
                <a:gd name="T19" fmla="*/ 4 h 5"/>
                <a:gd name="T20" fmla="*/ 4 w 5"/>
                <a:gd name="T21" fmla="*/ 1 h 5"/>
                <a:gd name="T22" fmla="*/ 0 w 5"/>
                <a:gd name="T23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" h="5">
                  <a:moveTo>
                    <a:pt x="0" y="1"/>
                  </a:moveTo>
                  <a:cubicBezTo>
                    <a:pt x="0" y="1"/>
                    <a:pt x="2" y="2"/>
                    <a:pt x="2" y="2"/>
                  </a:cubicBezTo>
                  <a:cubicBezTo>
                    <a:pt x="1" y="2"/>
                    <a:pt x="1" y="3"/>
                    <a:pt x="1" y="2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0" y="4"/>
                    <a:pt x="1" y="2"/>
                    <a:pt x="0" y="3"/>
                  </a:cubicBezTo>
                  <a:cubicBezTo>
                    <a:pt x="0" y="4"/>
                    <a:pt x="1" y="4"/>
                    <a:pt x="2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1" y="4"/>
                    <a:pt x="3" y="4"/>
                  </a:cubicBezTo>
                  <a:cubicBezTo>
                    <a:pt x="3" y="3"/>
                    <a:pt x="3" y="3"/>
                    <a:pt x="4" y="4"/>
                  </a:cubicBezTo>
                  <a:cubicBezTo>
                    <a:pt x="3" y="3"/>
                    <a:pt x="5" y="2"/>
                    <a:pt x="4" y="1"/>
                  </a:cubicBezTo>
                  <a:cubicBezTo>
                    <a:pt x="3" y="0"/>
                    <a:pt x="1" y="2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015"/>
            <p:cNvSpPr/>
            <p:nvPr/>
          </p:nvSpPr>
          <p:spPr bwMode="auto">
            <a:xfrm>
              <a:off x="11271250" y="4256088"/>
              <a:ext cx="7937" cy="0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016"/>
            <p:cNvSpPr/>
            <p:nvPr/>
          </p:nvSpPr>
          <p:spPr bwMode="auto">
            <a:xfrm>
              <a:off x="11241088" y="4232275"/>
              <a:ext cx="38100" cy="31750"/>
            </a:xfrm>
            <a:custGeom>
              <a:avLst/>
              <a:gdLst>
                <a:gd name="T0" fmla="*/ 1 w 5"/>
                <a:gd name="T1" fmla="*/ 3 h 4"/>
                <a:gd name="T2" fmla="*/ 3 w 5"/>
                <a:gd name="T3" fmla="*/ 3 h 4"/>
                <a:gd name="T4" fmla="*/ 2 w 5"/>
                <a:gd name="T5" fmla="*/ 4 h 4"/>
                <a:gd name="T6" fmla="*/ 3 w 5"/>
                <a:gd name="T7" fmla="*/ 3 h 4"/>
                <a:gd name="T8" fmla="*/ 2 w 5"/>
                <a:gd name="T9" fmla="*/ 2 h 4"/>
                <a:gd name="T10" fmla="*/ 4 w 5"/>
                <a:gd name="T11" fmla="*/ 0 h 4"/>
                <a:gd name="T12" fmla="*/ 4 w 5"/>
                <a:gd name="T13" fmla="*/ 2 h 4"/>
                <a:gd name="T14" fmla="*/ 2 w 5"/>
                <a:gd name="T15" fmla="*/ 0 h 4"/>
                <a:gd name="T16" fmla="*/ 2 w 5"/>
                <a:gd name="T17" fmla="*/ 1 h 4"/>
                <a:gd name="T18" fmla="*/ 1 w 5"/>
                <a:gd name="T19" fmla="*/ 0 h 4"/>
                <a:gd name="T20" fmla="*/ 1 w 5"/>
                <a:gd name="T2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" h="4">
                  <a:moveTo>
                    <a:pt x="1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2" y="4"/>
                    <a:pt x="2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5" y="2"/>
                    <a:pt x="2" y="2"/>
                    <a:pt x="2" y="2"/>
                  </a:cubicBezTo>
                  <a:cubicBezTo>
                    <a:pt x="2" y="1"/>
                    <a:pt x="3" y="2"/>
                    <a:pt x="4" y="0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5" y="0"/>
                    <a:pt x="3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"/>
                    <a:pt x="0" y="2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017"/>
            <p:cNvSpPr/>
            <p:nvPr/>
          </p:nvSpPr>
          <p:spPr bwMode="auto">
            <a:xfrm>
              <a:off x="11249025" y="4264025"/>
              <a:ext cx="7937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018"/>
            <p:cNvSpPr/>
            <p:nvPr/>
          </p:nvSpPr>
          <p:spPr bwMode="auto">
            <a:xfrm>
              <a:off x="11256963" y="42322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019"/>
            <p:cNvSpPr/>
            <p:nvPr/>
          </p:nvSpPr>
          <p:spPr bwMode="auto">
            <a:xfrm>
              <a:off x="11241088" y="4240213"/>
              <a:ext cx="7937" cy="7938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020"/>
            <p:cNvSpPr/>
            <p:nvPr/>
          </p:nvSpPr>
          <p:spPr bwMode="auto">
            <a:xfrm>
              <a:off x="11088688" y="4141788"/>
              <a:ext cx="168275" cy="98425"/>
            </a:xfrm>
            <a:custGeom>
              <a:avLst/>
              <a:gdLst>
                <a:gd name="T0" fmla="*/ 0 w 22"/>
                <a:gd name="T1" fmla="*/ 1 h 13"/>
                <a:gd name="T2" fmla="*/ 1 w 22"/>
                <a:gd name="T3" fmla="*/ 2 h 13"/>
                <a:gd name="T4" fmla="*/ 0 w 22"/>
                <a:gd name="T5" fmla="*/ 3 h 13"/>
                <a:gd name="T6" fmla="*/ 0 w 22"/>
                <a:gd name="T7" fmla="*/ 5 h 13"/>
                <a:gd name="T8" fmla="*/ 2 w 22"/>
                <a:gd name="T9" fmla="*/ 4 h 13"/>
                <a:gd name="T10" fmla="*/ 2 w 22"/>
                <a:gd name="T11" fmla="*/ 5 h 13"/>
                <a:gd name="T12" fmla="*/ 5 w 22"/>
                <a:gd name="T13" fmla="*/ 5 h 13"/>
                <a:gd name="T14" fmla="*/ 7 w 22"/>
                <a:gd name="T15" fmla="*/ 5 h 13"/>
                <a:gd name="T16" fmla="*/ 15 w 22"/>
                <a:gd name="T17" fmla="*/ 9 h 13"/>
                <a:gd name="T18" fmla="*/ 17 w 22"/>
                <a:gd name="T19" fmla="*/ 8 h 13"/>
                <a:gd name="T20" fmla="*/ 17 w 22"/>
                <a:gd name="T21" fmla="*/ 10 h 13"/>
                <a:gd name="T22" fmla="*/ 16 w 22"/>
                <a:gd name="T23" fmla="*/ 9 h 13"/>
                <a:gd name="T24" fmla="*/ 18 w 22"/>
                <a:gd name="T25" fmla="*/ 11 h 13"/>
                <a:gd name="T26" fmla="*/ 20 w 22"/>
                <a:gd name="T27" fmla="*/ 10 h 13"/>
                <a:gd name="T28" fmla="*/ 19 w 22"/>
                <a:gd name="T29" fmla="*/ 12 h 13"/>
                <a:gd name="T30" fmla="*/ 21 w 22"/>
                <a:gd name="T31" fmla="*/ 12 h 13"/>
                <a:gd name="T32" fmla="*/ 21 w 22"/>
                <a:gd name="T33" fmla="*/ 10 h 13"/>
                <a:gd name="T34" fmla="*/ 22 w 22"/>
                <a:gd name="T35" fmla="*/ 10 h 13"/>
                <a:gd name="T36" fmla="*/ 16 w 22"/>
                <a:gd name="T37" fmla="*/ 8 h 13"/>
                <a:gd name="T38" fmla="*/ 16 w 22"/>
                <a:gd name="T39" fmla="*/ 7 h 13"/>
                <a:gd name="T40" fmla="*/ 13 w 22"/>
                <a:gd name="T41" fmla="*/ 4 h 13"/>
                <a:gd name="T42" fmla="*/ 11 w 22"/>
                <a:gd name="T43" fmla="*/ 5 h 13"/>
                <a:gd name="T44" fmla="*/ 11 w 22"/>
                <a:gd name="T45" fmla="*/ 4 h 13"/>
                <a:gd name="T46" fmla="*/ 10 w 22"/>
                <a:gd name="T47" fmla="*/ 5 h 13"/>
                <a:gd name="T48" fmla="*/ 10 w 22"/>
                <a:gd name="T49" fmla="*/ 3 h 13"/>
                <a:gd name="T50" fmla="*/ 9 w 22"/>
                <a:gd name="T51" fmla="*/ 5 h 13"/>
                <a:gd name="T52" fmla="*/ 7 w 22"/>
                <a:gd name="T53" fmla="*/ 2 h 13"/>
                <a:gd name="T54" fmla="*/ 7 w 22"/>
                <a:gd name="T55" fmla="*/ 3 h 13"/>
                <a:gd name="T56" fmla="*/ 7 w 22"/>
                <a:gd name="T57" fmla="*/ 4 h 13"/>
                <a:gd name="T58" fmla="*/ 7 w 22"/>
                <a:gd name="T59" fmla="*/ 2 h 13"/>
                <a:gd name="T60" fmla="*/ 5 w 22"/>
                <a:gd name="T61" fmla="*/ 2 h 13"/>
                <a:gd name="T62" fmla="*/ 5 w 22"/>
                <a:gd name="T63" fmla="*/ 4 h 13"/>
                <a:gd name="T64" fmla="*/ 2 w 22"/>
                <a:gd name="T65" fmla="*/ 3 h 13"/>
                <a:gd name="T66" fmla="*/ 4 w 22"/>
                <a:gd name="T67" fmla="*/ 1 h 13"/>
                <a:gd name="T68" fmla="*/ 3 w 22"/>
                <a:gd name="T69" fmla="*/ 0 h 13"/>
                <a:gd name="T70" fmla="*/ 1 w 22"/>
                <a:gd name="T71" fmla="*/ 2 h 13"/>
                <a:gd name="T72" fmla="*/ 0 w 22"/>
                <a:gd name="T73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2" h="13">
                  <a:moveTo>
                    <a:pt x="0" y="1"/>
                  </a:moveTo>
                  <a:cubicBezTo>
                    <a:pt x="0" y="1"/>
                    <a:pt x="0" y="2"/>
                    <a:pt x="1" y="2"/>
                  </a:cubicBezTo>
                  <a:cubicBezTo>
                    <a:pt x="1" y="2"/>
                    <a:pt x="0" y="2"/>
                    <a:pt x="0" y="3"/>
                  </a:cubicBezTo>
                  <a:cubicBezTo>
                    <a:pt x="1" y="3"/>
                    <a:pt x="0" y="4"/>
                    <a:pt x="0" y="5"/>
                  </a:cubicBezTo>
                  <a:cubicBezTo>
                    <a:pt x="1" y="5"/>
                    <a:pt x="1" y="4"/>
                    <a:pt x="2" y="4"/>
                  </a:cubicBezTo>
                  <a:cubicBezTo>
                    <a:pt x="2" y="4"/>
                    <a:pt x="2" y="5"/>
                    <a:pt x="2" y="5"/>
                  </a:cubicBezTo>
                  <a:cubicBezTo>
                    <a:pt x="3" y="4"/>
                    <a:pt x="4" y="4"/>
                    <a:pt x="5" y="5"/>
                  </a:cubicBezTo>
                  <a:cubicBezTo>
                    <a:pt x="6" y="5"/>
                    <a:pt x="6" y="5"/>
                    <a:pt x="7" y="5"/>
                  </a:cubicBezTo>
                  <a:cubicBezTo>
                    <a:pt x="10" y="6"/>
                    <a:pt x="13" y="7"/>
                    <a:pt x="15" y="9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9"/>
                    <a:pt x="18" y="9"/>
                    <a:pt x="17" y="10"/>
                  </a:cubicBezTo>
                  <a:cubicBezTo>
                    <a:pt x="17" y="9"/>
                    <a:pt x="17" y="9"/>
                    <a:pt x="16" y="9"/>
                  </a:cubicBezTo>
                  <a:cubicBezTo>
                    <a:pt x="16" y="11"/>
                    <a:pt x="18" y="10"/>
                    <a:pt x="18" y="11"/>
                  </a:cubicBezTo>
                  <a:cubicBezTo>
                    <a:pt x="18" y="11"/>
                    <a:pt x="19" y="10"/>
                    <a:pt x="20" y="10"/>
                  </a:cubicBezTo>
                  <a:cubicBezTo>
                    <a:pt x="18" y="11"/>
                    <a:pt x="20" y="11"/>
                    <a:pt x="19" y="12"/>
                  </a:cubicBezTo>
                  <a:cubicBezTo>
                    <a:pt x="19" y="13"/>
                    <a:pt x="20" y="11"/>
                    <a:pt x="21" y="12"/>
                  </a:cubicBezTo>
                  <a:cubicBezTo>
                    <a:pt x="21" y="11"/>
                    <a:pt x="20" y="11"/>
                    <a:pt x="21" y="10"/>
                  </a:cubicBezTo>
                  <a:cubicBezTo>
                    <a:pt x="22" y="10"/>
                    <a:pt x="21" y="11"/>
                    <a:pt x="22" y="10"/>
                  </a:cubicBezTo>
                  <a:cubicBezTo>
                    <a:pt x="21" y="9"/>
                    <a:pt x="18" y="8"/>
                    <a:pt x="16" y="8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5" y="7"/>
                    <a:pt x="13" y="6"/>
                    <a:pt x="13" y="4"/>
                  </a:cubicBezTo>
                  <a:cubicBezTo>
                    <a:pt x="13" y="5"/>
                    <a:pt x="12" y="3"/>
                    <a:pt x="11" y="5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4"/>
                    <a:pt x="10" y="3"/>
                    <a:pt x="10" y="3"/>
                  </a:cubicBezTo>
                  <a:cubicBezTo>
                    <a:pt x="10" y="4"/>
                    <a:pt x="9" y="4"/>
                    <a:pt x="9" y="5"/>
                  </a:cubicBezTo>
                  <a:cubicBezTo>
                    <a:pt x="8" y="4"/>
                    <a:pt x="8" y="3"/>
                    <a:pt x="7" y="2"/>
                  </a:cubicBezTo>
                  <a:cubicBezTo>
                    <a:pt x="7" y="2"/>
                    <a:pt x="7" y="2"/>
                    <a:pt x="7" y="3"/>
                  </a:cubicBezTo>
                  <a:cubicBezTo>
                    <a:pt x="7" y="2"/>
                    <a:pt x="7" y="3"/>
                    <a:pt x="7" y="4"/>
                  </a:cubicBezTo>
                  <a:cubicBezTo>
                    <a:pt x="6" y="4"/>
                    <a:pt x="7" y="2"/>
                    <a:pt x="7" y="2"/>
                  </a:cubicBezTo>
                  <a:cubicBezTo>
                    <a:pt x="6" y="1"/>
                    <a:pt x="5" y="3"/>
                    <a:pt x="5" y="2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4"/>
                    <a:pt x="3" y="2"/>
                    <a:pt x="2" y="3"/>
                  </a:cubicBezTo>
                  <a:cubicBezTo>
                    <a:pt x="2" y="1"/>
                    <a:pt x="3" y="1"/>
                    <a:pt x="4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2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021"/>
            <p:cNvSpPr/>
            <p:nvPr/>
          </p:nvSpPr>
          <p:spPr bwMode="auto">
            <a:xfrm>
              <a:off x="11110913" y="4133850"/>
              <a:ext cx="0" cy="7938"/>
            </a:xfrm>
            <a:custGeom>
              <a:avLst/>
              <a:gdLst>
                <a:gd name="T0" fmla="*/ 1 h 1"/>
                <a:gd name="T1" fmla="*/ 0 h 1"/>
                <a:gd name="T2" fmla="*/ 0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1022"/>
            <p:cNvSpPr/>
            <p:nvPr/>
          </p:nvSpPr>
          <p:spPr bwMode="auto">
            <a:xfrm>
              <a:off x="11088688" y="4141788"/>
              <a:ext cx="0" cy="7938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1023"/>
            <p:cNvSpPr/>
            <p:nvPr/>
          </p:nvSpPr>
          <p:spPr bwMode="auto">
            <a:xfrm>
              <a:off x="11126788" y="41798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1024"/>
            <p:cNvSpPr/>
            <p:nvPr/>
          </p:nvSpPr>
          <p:spPr bwMode="auto">
            <a:xfrm>
              <a:off x="11142663" y="4141788"/>
              <a:ext cx="0" cy="14288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1025"/>
            <p:cNvSpPr/>
            <p:nvPr/>
          </p:nvSpPr>
          <p:spPr bwMode="auto">
            <a:xfrm>
              <a:off x="11180763" y="4164013"/>
              <a:ext cx="6350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Rectangle 1026"/>
            <p:cNvSpPr>
              <a:spLocks noChangeArrowheads="1"/>
            </p:cNvSpPr>
            <p:nvPr/>
          </p:nvSpPr>
          <p:spPr bwMode="auto">
            <a:xfrm>
              <a:off x="11096625" y="4141788"/>
              <a:ext cx="7937" cy="1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1027"/>
            <p:cNvSpPr/>
            <p:nvPr/>
          </p:nvSpPr>
          <p:spPr bwMode="auto">
            <a:xfrm>
              <a:off x="10998200" y="4141788"/>
              <a:ext cx="82550" cy="68263"/>
            </a:xfrm>
            <a:custGeom>
              <a:avLst/>
              <a:gdLst>
                <a:gd name="T0" fmla="*/ 1 w 11"/>
                <a:gd name="T1" fmla="*/ 8 h 9"/>
                <a:gd name="T2" fmla="*/ 3 w 11"/>
                <a:gd name="T3" fmla="*/ 8 h 9"/>
                <a:gd name="T4" fmla="*/ 3 w 11"/>
                <a:gd name="T5" fmla="*/ 4 h 9"/>
                <a:gd name="T6" fmla="*/ 4 w 11"/>
                <a:gd name="T7" fmla="*/ 7 h 9"/>
                <a:gd name="T8" fmla="*/ 7 w 11"/>
                <a:gd name="T9" fmla="*/ 4 h 9"/>
                <a:gd name="T10" fmla="*/ 8 w 11"/>
                <a:gd name="T11" fmla="*/ 5 h 9"/>
                <a:gd name="T12" fmla="*/ 9 w 11"/>
                <a:gd name="T13" fmla="*/ 2 h 9"/>
                <a:gd name="T14" fmla="*/ 9 w 11"/>
                <a:gd name="T15" fmla="*/ 5 h 9"/>
                <a:gd name="T16" fmla="*/ 9 w 11"/>
                <a:gd name="T17" fmla="*/ 5 h 9"/>
                <a:gd name="T18" fmla="*/ 11 w 11"/>
                <a:gd name="T19" fmla="*/ 4 h 9"/>
                <a:gd name="T20" fmla="*/ 11 w 11"/>
                <a:gd name="T21" fmla="*/ 3 h 9"/>
                <a:gd name="T22" fmla="*/ 11 w 11"/>
                <a:gd name="T23" fmla="*/ 1 h 9"/>
                <a:gd name="T24" fmla="*/ 10 w 11"/>
                <a:gd name="T25" fmla="*/ 2 h 9"/>
                <a:gd name="T26" fmla="*/ 9 w 11"/>
                <a:gd name="T27" fmla="*/ 1 h 9"/>
                <a:gd name="T28" fmla="*/ 9 w 11"/>
                <a:gd name="T29" fmla="*/ 2 h 9"/>
                <a:gd name="T30" fmla="*/ 9 w 11"/>
                <a:gd name="T31" fmla="*/ 1 h 9"/>
                <a:gd name="T32" fmla="*/ 8 w 11"/>
                <a:gd name="T33" fmla="*/ 2 h 9"/>
                <a:gd name="T34" fmla="*/ 8 w 11"/>
                <a:gd name="T35" fmla="*/ 2 h 9"/>
                <a:gd name="T36" fmla="*/ 7 w 11"/>
                <a:gd name="T37" fmla="*/ 3 h 9"/>
                <a:gd name="T38" fmla="*/ 6 w 11"/>
                <a:gd name="T39" fmla="*/ 2 h 9"/>
                <a:gd name="T40" fmla="*/ 7 w 11"/>
                <a:gd name="T41" fmla="*/ 3 h 9"/>
                <a:gd name="T42" fmla="*/ 4 w 11"/>
                <a:gd name="T43" fmla="*/ 2 h 9"/>
                <a:gd name="T44" fmla="*/ 4 w 11"/>
                <a:gd name="T45" fmla="*/ 3 h 9"/>
                <a:gd name="T46" fmla="*/ 5 w 11"/>
                <a:gd name="T47" fmla="*/ 2 h 9"/>
                <a:gd name="T48" fmla="*/ 5 w 11"/>
                <a:gd name="T49" fmla="*/ 5 h 9"/>
                <a:gd name="T50" fmla="*/ 3 w 11"/>
                <a:gd name="T51" fmla="*/ 3 h 9"/>
                <a:gd name="T52" fmla="*/ 1 w 11"/>
                <a:gd name="T53" fmla="*/ 4 h 9"/>
                <a:gd name="T54" fmla="*/ 1 w 11"/>
                <a:gd name="T55" fmla="*/ 4 h 9"/>
                <a:gd name="T56" fmla="*/ 0 w 11"/>
                <a:gd name="T57" fmla="*/ 5 h 9"/>
                <a:gd name="T58" fmla="*/ 1 w 11"/>
                <a:gd name="T59" fmla="*/ 5 h 9"/>
                <a:gd name="T60" fmla="*/ 1 w 11"/>
                <a:gd name="T61" fmla="*/ 6 h 9"/>
                <a:gd name="T62" fmla="*/ 0 w 11"/>
                <a:gd name="T63" fmla="*/ 6 h 9"/>
                <a:gd name="T64" fmla="*/ 0 w 11"/>
                <a:gd name="T65" fmla="*/ 8 h 9"/>
                <a:gd name="T66" fmla="*/ 1 w 11"/>
                <a:gd name="T67" fmla="*/ 6 h 9"/>
                <a:gd name="T68" fmla="*/ 1 w 11"/>
                <a:gd name="T69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" h="9">
                  <a:moveTo>
                    <a:pt x="1" y="8"/>
                  </a:moveTo>
                  <a:cubicBezTo>
                    <a:pt x="2" y="9"/>
                    <a:pt x="2" y="8"/>
                    <a:pt x="3" y="8"/>
                  </a:cubicBezTo>
                  <a:cubicBezTo>
                    <a:pt x="4" y="7"/>
                    <a:pt x="2" y="5"/>
                    <a:pt x="3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5" y="6"/>
                    <a:pt x="7" y="6"/>
                    <a:pt x="7" y="4"/>
                  </a:cubicBezTo>
                  <a:cubicBezTo>
                    <a:pt x="8" y="4"/>
                    <a:pt x="8" y="5"/>
                    <a:pt x="8" y="5"/>
                  </a:cubicBezTo>
                  <a:cubicBezTo>
                    <a:pt x="8" y="5"/>
                    <a:pt x="8" y="1"/>
                    <a:pt x="9" y="2"/>
                  </a:cubicBezTo>
                  <a:cubicBezTo>
                    <a:pt x="8" y="4"/>
                    <a:pt x="9" y="4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1" y="4"/>
                    <a:pt x="11" y="4"/>
                  </a:cubicBezTo>
                  <a:cubicBezTo>
                    <a:pt x="11" y="4"/>
                    <a:pt x="11" y="3"/>
                    <a:pt x="11" y="3"/>
                  </a:cubicBezTo>
                  <a:cubicBezTo>
                    <a:pt x="11" y="2"/>
                    <a:pt x="11" y="2"/>
                    <a:pt x="11" y="1"/>
                  </a:cubicBezTo>
                  <a:cubicBezTo>
                    <a:pt x="10" y="2"/>
                    <a:pt x="10" y="1"/>
                    <a:pt x="10" y="2"/>
                  </a:cubicBezTo>
                  <a:cubicBezTo>
                    <a:pt x="9" y="1"/>
                    <a:pt x="10" y="2"/>
                    <a:pt x="9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2"/>
                    <a:pt x="9" y="1"/>
                    <a:pt x="9" y="1"/>
                  </a:cubicBezTo>
                  <a:cubicBezTo>
                    <a:pt x="9" y="1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7" y="2"/>
                    <a:pt x="7" y="2"/>
                    <a:pt x="7" y="3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6" y="3"/>
                    <a:pt x="5" y="0"/>
                    <a:pt x="4" y="2"/>
                  </a:cubicBezTo>
                  <a:cubicBezTo>
                    <a:pt x="4" y="2"/>
                    <a:pt x="4" y="3"/>
                    <a:pt x="4" y="3"/>
                  </a:cubicBezTo>
                  <a:cubicBezTo>
                    <a:pt x="4" y="4"/>
                    <a:pt x="4" y="2"/>
                    <a:pt x="5" y="2"/>
                  </a:cubicBezTo>
                  <a:cubicBezTo>
                    <a:pt x="5" y="3"/>
                    <a:pt x="4" y="4"/>
                    <a:pt x="5" y="5"/>
                  </a:cubicBezTo>
                  <a:cubicBezTo>
                    <a:pt x="4" y="4"/>
                    <a:pt x="4" y="5"/>
                    <a:pt x="3" y="3"/>
                  </a:cubicBezTo>
                  <a:cubicBezTo>
                    <a:pt x="2" y="3"/>
                    <a:pt x="2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5"/>
                    <a:pt x="0" y="3"/>
                    <a:pt x="0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0" y="6"/>
                  </a:cubicBezTo>
                  <a:cubicBezTo>
                    <a:pt x="1" y="7"/>
                    <a:pt x="0" y="7"/>
                    <a:pt x="0" y="8"/>
                  </a:cubicBezTo>
                  <a:cubicBezTo>
                    <a:pt x="1" y="8"/>
                    <a:pt x="0" y="7"/>
                    <a:pt x="1" y="6"/>
                  </a:cubicBezTo>
                  <a:cubicBezTo>
                    <a:pt x="1" y="7"/>
                    <a:pt x="1" y="8"/>
                    <a:pt x="1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1028"/>
            <p:cNvSpPr/>
            <p:nvPr/>
          </p:nvSpPr>
          <p:spPr bwMode="auto">
            <a:xfrm>
              <a:off x="11058525" y="4149725"/>
              <a:ext cx="0" cy="6350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1029"/>
            <p:cNvSpPr/>
            <p:nvPr/>
          </p:nvSpPr>
          <p:spPr bwMode="auto">
            <a:xfrm>
              <a:off x="10936288" y="4171950"/>
              <a:ext cx="53975" cy="84138"/>
            </a:xfrm>
            <a:custGeom>
              <a:avLst/>
              <a:gdLst>
                <a:gd name="T0" fmla="*/ 5 w 7"/>
                <a:gd name="T1" fmla="*/ 4 h 11"/>
                <a:gd name="T2" fmla="*/ 4 w 7"/>
                <a:gd name="T3" fmla="*/ 3 h 11"/>
                <a:gd name="T4" fmla="*/ 5 w 7"/>
                <a:gd name="T5" fmla="*/ 5 h 11"/>
                <a:gd name="T6" fmla="*/ 5 w 7"/>
                <a:gd name="T7" fmla="*/ 6 h 11"/>
                <a:gd name="T8" fmla="*/ 3 w 7"/>
                <a:gd name="T9" fmla="*/ 4 h 11"/>
                <a:gd name="T10" fmla="*/ 2 w 7"/>
                <a:gd name="T11" fmla="*/ 5 h 11"/>
                <a:gd name="T12" fmla="*/ 3 w 7"/>
                <a:gd name="T13" fmla="*/ 6 h 11"/>
                <a:gd name="T14" fmla="*/ 3 w 7"/>
                <a:gd name="T15" fmla="*/ 7 h 11"/>
                <a:gd name="T16" fmla="*/ 3 w 7"/>
                <a:gd name="T17" fmla="*/ 7 h 11"/>
                <a:gd name="T18" fmla="*/ 1 w 7"/>
                <a:gd name="T19" fmla="*/ 6 h 11"/>
                <a:gd name="T20" fmla="*/ 3 w 7"/>
                <a:gd name="T21" fmla="*/ 11 h 11"/>
                <a:gd name="T22" fmla="*/ 3 w 7"/>
                <a:gd name="T23" fmla="*/ 10 h 11"/>
                <a:gd name="T24" fmla="*/ 2 w 7"/>
                <a:gd name="T25" fmla="*/ 9 h 11"/>
                <a:gd name="T26" fmla="*/ 3 w 7"/>
                <a:gd name="T27" fmla="*/ 8 h 11"/>
                <a:gd name="T28" fmla="*/ 3 w 7"/>
                <a:gd name="T29" fmla="*/ 10 h 11"/>
                <a:gd name="T30" fmla="*/ 7 w 7"/>
                <a:gd name="T31" fmla="*/ 6 h 11"/>
                <a:gd name="T32" fmla="*/ 7 w 7"/>
                <a:gd name="T33" fmla="*/ 6 h 11"/>
                <a:gd name="T34" fmla="*/ 7 w 7"/>
                <a:gd name="T35" fmla="*/ 5 h 11"/>
                <a:gd name="T36" fmla="*/ 5 w 7"/>
                <a:gd name="T37" fmla="*/ 3 h 11"/>
                <a:gd name="T38" fmla="*/ 6 w 7"/>
                <a:gd name="T39" fmla="*/ 3 h 11"/>
                <a:gd name="T40" fmla="*/ 5 w 7"/>
                <a:gd name="T41" fmla="*/ 2 h 11"/>
                <a:gd name="T42" fmla="*/ 6 w 7"/>
                <a:gd name="T43" fmla="*/ 0 h 11"/>
                <a:gd name="T44" fmla="*/ 4 w 7"/>
                <a:gd name="T45" fmla="*/ 2 h 11"/>
                <a:gd name="T46" fmla="*/ 5 w 7"/>
                <a:gd name="T47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" h="11">
                  <a:moveTo>
                    <a:pt x="5" y="4"/>
                  </a:moveTo>
                  <a:cubicBezTo>
                    <a:pt x="4" y="4"/>
                    <a:pt x="4" y="3"/>
                    <a:pt x="4" y="3"/>
                  </a:cubicBezTo>
                  <a:cubicBezTo>
                    <a:pt x="4" y="4"/>
                    <a:pt x="5" y="4"/>
                    <a:pt x="5" y="5"/>
                  </a:cubicBezTo>
                  <a:cubicBezTo>
                    <a:pt x="5" y="5"/>
                    <a:pt x="5" y="6"/>
                    <a:pt x="5" y="6"/>
                  </a:cubicBezTo>
                  <a:cubicBezTo>
                    <a:pt x="5" y="6"/>
                    <a:pt x="4" y="5"/>
                    <a:pt x="3" y="4"/>
                  </a:cubicBezTo>
                  <a:cubicBezTo>
                    <a:pt x="3" y="5"/>
                    <a:pt x="3" y="5"/>
                    <a:pt x="2" y="5"/>
                  </a:cubicBezTo>
                  <a:cubicBezTo>
                    <a:pt x="3" y="5"/>
                    <a:pt x="2" y="6"/>
                    <a:pt x="3" y="6"/>
                  </a:cubicBezTo>
                  <a:cubicBezTo>
                    <a:pt x="4" y="7"/>
                    <a:pt x="4" y="8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6"/>
                    <a:pt x="2" y="6"/>
                    <a:pt x="1" y="6"/>
                  </a:cubicBezTo>
                  <a:cubicBezTo>
                    <a:pt x="2" y="8"/>
                    <a:pt x="0" y="9"/>
                    <a:pt x="3" y="11"/>
                  </a:cubicBezTo>
                  <a:cubicBezTo>
                    <a:pt x="3" y="11"/>
                    <a:pt x="3" y="10"/>
                    <a:pt x="3" y="10"/>
                  </a:cubicBezTo>
                  <a:cubicBezTo>
                    <a:pt x="2" y="10"/>
                    <a:pt x="2" y="9"/>
                    <a:pt x="2" y="9"/>
                  </a:cubicBezTo>
                  <a:cubicBezTo>
                    <a:pt x="2" y="9"/>
                    <a:pt x="2" y="8"/>
                    <a:pt x="3" y="8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4" y="9"/>
                    <a:pt x="6" y="7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6" y="5"/>
                    <a:pt x="7" y="5"/>
                    <a:pt x="7" y="5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5" y="2"/>
                    <a:pt x="5" y="2"/>
                  </a:cubicBezTo>
                  <a:cubicBezTo>
                    <a:pt x="5" y="1"/>
                    <a:pt x="6" y="2"/>
                    <a:pt x="6" y="0"/>
                  </a:cubicBezTo>
                  <a:cubicBezTo>
                    <a:pt x="4" y="0"/>
                    <a:pt x="5" y="2"/>
                    <a:pt x="4" y="2"/>
                  </a:cubicBezTo>
                  <a:lnTo>
                    <a:pt x="5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1030"/>
            <p:cNvSpPr/>
            <p:nvPr/>
          </p:nvSpPr>
          <p:spPr bwMode="auto">
            <a:xfrm>
              <a:off x="10982325" y="4187825"/>
              <a:ext cx="7937" cy="6350"/>
            </a:xfrm>
            <a:custGeom>
              <a:avLst/>
              <a:gdLst>
                <a:gd name="T0" fmla="*/ 0 w 5"/>
                <a:gd name="T1" fmla="*/ 0 h 4"/>
                <a:gd name="T2" fmla="*/ 5 w 5"/>
                <a:gd name="T3" fmla="*/ 4 h 4"/>
                <a:gd name="T4" fmla="*/ 5 w 5"/>
                <a:gd name="T5" fmla="*/ 0 h 4"/>
                <a:gd name="T6" fmla="*/ 0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0" y="0"/>
                  </a:moveTo>
                  <a:lnTo>
                    <a:pt x="5" y="4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1031"/>
            <p:cNvSpPr/>
            <p:nvPr/>
          </p:nvSpPr>
          <p:spPr bwMode="auto">
            <a:xfrm>
              <a:off x="10990263" y="4210050"/>
              <a:ext cx="7937" cy="7938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1032"/>
            <p:cNvSpPr/>
            <p:nvPr/>
          </p:nvSpPr>
          <p:spPr bwMode="auto">
            <a:xfrm>
              <a:off x="10936288" y="4217988"/>
              <a:ext cx="7937" cy="7938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1033"/>
            <p:cNvSpPr/>
            <p:nvPr/>
          </p:nvSpPr>
          <p:spPr bwMode="auto">
            <a:xfrm>
              <a:off x="10936288" y="4240213"/>
              <a:ext cx="23812" cy="30163"/>
            </a:xfrm>
            <a:custGeom>
              <a:avLst/>
              <a:gdLst>
                <a:gd name="T0" fmla="*/ 2 w 3"/>
                <a:gd name="T1" fmla="*/ 4 h 4"/>
                <a:gd name="T2" fmla="*/ 3 w 3"/>
                <a:gd name="T3" fmla="*/ 2 h 4"/>
                <a:gd name="T4" fmla="*/ 0 w 3"/>
                <a:gd name="T5" fmla="*/ 0 h 4"/>
                <a:gd name="T6" fmla="*/ 1 w 3"/>
                <a:gd name="T7" fmla="*/ 2 h 4"/>
                <a:gd name="T8" fmla="*/ 1 w 3"/>
                <a:gd name="T9" fmla="*/ 3 h 4"/>
                <a:gd name="T10" fmla="*/ 2 w 3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2" y="3"/>
                    <a:pt x="1" y="2"/>
                    <a:pt x="3" y="2"/>
                  </a:cubicBezTo>
                  <a:cubicBezTo>
                    <a:pt x="2" y="1"/>
                    <a:pt x="1" y="1"/>
                    <a:pt x="0" y="0"/>
                  </a:cubicBezTo>
                  <a:cubicBezTo>
                    <a:pt x="0" y="0"/>
                    <a:pt x="1" y="1"/>
                    <a:pt x="1" y="2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1" y="3"/>
                    <a:pt x="1" y="4"/>
                    <a:pt x="2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1034"/>
            <p:cNvSpPr/>
            <p:nvPr/>
          </p:nvSpPr>
          <p:spPr bwMode="auto">
            <a:xfrm>
              <a:off x="10883900" y="4256088"/>
              <a:ext cx="60325" cy="160338"/>
            </a:xfrm>
            <a:custGeom>
              <a:avLst/>
              <a:gdLst>
                <a:gd name="T0" fmla="*/ 4 w 8"/>
                <a:gd name="T1" fmla="*/ 3 h 21"/>
                <a:gd name="T2" fmla="*/ 3 w 8"/>
                <a:gd name="T3" fmla="*/ 4 h 21"/>
                <a:gd name="T4" fmla="*/ 3 w 8"/>
                <a:gd name="T5" fmla="*/ 3 h 21"/>
                <a:gd name="T6" fmla="*/ 2 w 8"/>
                <a:gd name="T7" fmla="*/ 4 h 21"/>
                <a:gd name="T8" fmla="*/ 2 w 8"/>
                <a:gd name="T9" fmla="*/ 4 h 21"/>
                <a:gd name="T10" fmla="*/ 2 w 8"/>
                <a:gd name="T11" fmla="*/ 6 h 21"/>
                <a:gd name="T12" fmla="*/ 3 w 8"/>
                <a:gd name="T13" fmla="*/ 7 h 21"/>
                <a:gd name="T14" fmla="*/ 1 w 8"/>
                <a:gd name="T15" fmla="*/ 8 h 21"/>
                <a:gd name="T16" fmla="*/ 4 w 8"/>
                <a:gd name="T17" fmla="*/ 8 h 21"/>
                <a:gd name="T18" fmla="*/ 2 w 8"/>
                <a:gd name="T19" fmla="*/ 10 h 21"/>
                <a:gd name="T20" fmla="*/ 2 w 8"/>
                <a:gd name="T21" fmla="*/ 10 h 21"/>
                <a:gd name="T22" fmla="*/ 2 w 8"/>
                <a:gd name="T23" fmla="*/ 11 h 21"/>
                <a:gd name="T24" fmla="*/ 0 w 8"/>
                <a:gd name="T25" fmla="*/ 11 h 21"/>
                <a:gd name="T26" fmla="*/ 0 w 8"/>
                <a:gd name="T27" fmla="*/ 13 h 21"/>
                <a:gd name="T28" fmla="*/ 0 w 8"/>
                <a:gd name="T29" fmla="*/ 12 h 21"/>
                <a:gd name="T30" fmla="*/ 1 w 8"/>
                <a:gd name="T31" fmla="*/ 16 h 21"/>
                <a:gd name="T32" fmla="*/ 0 w 8"/>
                <a:gd name="T33" fmla="*/ 17 h 21"/>
                <a:gd name="T34" fmla="*/ 3 w 8"/>
                <a:gd name="T35" fmla="*/ 16 h 21"/>
                <a:gd name="T36" fmla="*/ 3 w 8"/>
                <a:gd name="T37" fmla="*/ 18 h 21"/>
                <a:gd name="T38" fmla="*/ 1 w 8"/>
                <a:gd name="T39" fmla="*/ 18 h 21"/>
                <a:gd name="T40" fmla="*/ 2 w 8"/>
                <a:gd name="T41" fmla="*/ 18 h 21"/>
                <a:gd name="T42" fmla="*/ 0 w 8"/>
                <a:gd name="T43" fmla="*/ 19 h 21"/>
                <a:gd name="T44" fmla="*/ 2 w 8"/>
                <a:gd name="T45" fmla="*/ 20 h 21"/>
                <a:gd name="T46" fmla="*/ 3 w 8"/>
                <a:gd name="T47" fmla="*/ 20 h 21"/>
                <a:gd name="T48" fmla="*/ 3 w 8"/>
                <a:gd name="T49" fmla="*/ 21 h 21"/>
                <a:gd name="T50" fmla="*/ 5 w 8"/>
                <a:gd name="T51" fmla="*/ 20 h 21"/>
                <a:gd name="T52" fmla="*/ 4 w 8"/>
                <a:gd name="T53" fmla="*/ 15 h 21"/>
                <a:gd name="T54" fmla="*/ 2 w 8"/>
                <a:gd name="T55" fmla="*/ 14 h 21"/>
                <a:gd name="T56" fmla="*/ 4 w 8"/>
                <a:gd name="T57" fmla="*/ 14 h 21"/>
                <a:gd name="T58" fmla="*/ 2 w 8"/>
                <a:gd name="T59" fmla="*/ 14 h 21"/>
                <a:gd name="T60" fmla="*/ 4 w 8"/>
                <a:gd name="T61" fmla="*/ 13 h 21"/>
                <a:gd name="T62" fmla="*/ 3 w 8"/>
                <a:gd name="T63" fmla="*/ 13 h 21"/>
                <a:gd name="T64" fmla="*/ 5 w 8"/>
                <a:gd name="T65" fmla="*/ 12 h 21"/>
                <a:gd name="T66" fmla="*/ 6 w 8"/>
                <a:gd name="T67" fmla="*/ 5 h 21"/>
                <a:gd name="T68" fmla="*/ 4 w 8"/>
                <a:gd name="T69" fmla="*/ 5 h 21"/>
                <a:gd name="T70" fmla="*/ 6 w 8"/>
                <a:gd name="T71" fmla="*/ 2 h 21"/>
                <a:gd name="T72" fmla="*/ 5 w 8"/>
                <a:gd name="T73" fmla="*/ 1 h 21"/>
                <a:gd name="T74" fmla="*/ 7 w 8"/>
                <a:gd name="T75" fmla="*/ 2 h 21"/>
                <a:gd name="T76" fmla="*/ 7 w 8"/>
                <a:gd name="T77" fmla="*/ 1 h 21"/>
                <a:gd name="T78" fmla="*/ 7 w 8"/>
                <a:gd name="T79" fmla="*/ 2 h 21"/>
                <a:gd name="T80" fmla="*/ 7 w 8"/>
                <a:gd name="T81" fmla="*/ 1 h 21"/>
                <a:gd name="T82" fmla="*/ 4 w 8"/>
                <a:gd name="T83" fmla="*/ 0 h 21"/>
                <a:gd name="T84" fmla="*/ 2 w 8"/>
                <a:gd name="T85" fmla="*/ 2 h 21"/>
                <a:gd name="T86" fmla="*/ 4 w 8"/>
                <a:gd name="T87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" h="21">
                  <a:moveTo>
                    <a:pt x="4" y="3"/>
                  </a:moveTo>
                  <a:cubicBezTo>
                    <a:pt x="3" y="3"/>
                    <a:pt x="4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1" y="2"/>
                    <a:pt x="3" y="3"/>
                    <a:pt x="2" y="4"/>
                  </a:cubicBezTo>
                  <a:cubicBezTo>
                    <a:pt x="2" y="4"/>
                    <a:pt x="2" y="3"/>
                    <a:pt x="2" y="4"/>
                  </a:cubicBezTo>
                  <a:cubicBezTo>
                    <a:pt x="2" y="5"/>
                    <a:pt x="3" y="5"/>
                    <a:pt x="2" y="6"/>
                  </a:cubicBezTo>
                  <a:cubicBezTo>
                    <a:pt x="2" y="6"/>
                    <a:pt x="2" y="7"/>
                    <a:pt x="3" y="7"/>
                  </a:cubicBezTo>
                  <a:cubicBezTo>
                    <a:pt x="2" y="7"/>
                    <a:pt x="2" y="7"/>
                    <a:pt x="1" y="8"/>
                  </a:cubicBezTo>
                  <a:cubicBezTo>
                    <a:pt x="1" y="8"/>
                    <a:pt x="3" y="8"/>
                    <a:pt x="4" y="8"/>
                  </a:cubicBezTo>
                  <a:cubicBezTo>
                    <a:pt x="2" y="9"/>
                    <a:pt x="4" y="9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0" y="9"/>
                    <a:pt x="2" y="10"/>
                    <a:pt x="2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1"/>
                    <a:pt x="1" y="12"/>
                    <a:pt x="0" y="13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" y="14"/>
                    <a:pt x="0" y="15"/>
                    <a:pt x="1" y="16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8"/>
                    <a:pt x="0" y="15"/>
                    <a:pt x="3" y="16"/>
                  </a:cubicBezTo>
                  <a:cubicBezTo>
                    <a:pt x="0" y="17"/>
                    <a:pt x="4" y="17"/>
                    <a:pt x="3" y="18"/>
                  </a:cubicBezTo>
                  <a:cubicBezTo>
                    <a:pt x="2" y="18"/>
                    <a:pt x="2" y="17"/>
                    <a:pt x="1" y="18"/>
                  </a:cubicBezTo>
                  <a:cubicBezTo>
                    <a:pt x="2" y="18"/>
                    <a:pt x="1" y="18"/>
                    <a:pt x="2" y="18"/>
                  </a:cubicBezTo>
                  <a:cubicBezTo>
                    <a:pt x="0" y="19"/>
                    <a:pt x="2" y="19"/>
                    <a:pt x="0" y="19"/>
                  </a:cubicBezTo>
                  <a:cubicBezTo>
                    <a:pt x="0" y="19"/>
                    <a:pt x="1" y="20"/>
                    <a:pt x="2" y="20"/>
                  </a:cubicBezTo>
                  <a:cubicBezTo>
                    <a:pt x="2" y="20"/>
                    <a:pt x="3" y="20"/>
                    <a:pt x="3" y="20"/>
                  </a:cubicBezTo>
                  <a:cubicBezTo>
                    <a:pt x="2" y="21"/>
                    <a:pt x="2" y="21"/>
                    <a:pt x="3" y="21"/>
                  </a:cubicBezTo>
                  <a:cubicBezTo>
                    <a:pt x="3" y="21"/>
                    <a:pt x="5" y="21"/>
                    <a:pt x="5" y="20"/>
                  </a:cubicBezTo>
                  <a:cubicBezTo>
                    <a:pt x="4" y="19"/>
                    <a:pt x="3" y="17"/>
                    <a:pt x="4" y="15"/>
                  </a:cubicBezTo>
                  <a:cubicBezTo>
                    <a:pt x="2" y="15"/>
                    <a:pt x="4" y="14"/>
                    <a:pt x="2" y="14"/>
                  </a:cubicBezTo>
                  <a:cubicBezTo>
                    <a:pt x="3" y="14"/>
                    <a:pt x="4" y="14"/>
                    <a:pt x="4" y="14"/>
                  </a:cubicBezTo>
                  <a:cubicBezTo>
                    <a:pt x="4" y="13"/>
                    <a:pt x="3" y="14"/>
                    <a:pt x="2" y="14"/>
                  </a:cubicBezTo>
                  <a:cubicBezTo>
                    <a:pt x="2" y="14"/>
                    <a:pt x="3" y="13"/>
                    <a:pt x="4" y="13"/>
                  </a:cubicBezTo>
                  <a:cubicBezTo>
                    <a:pt x="4" y="13"/>
                    <a:pt x="3" y="13"/>
                    <a:pt x="3" y="13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4" y="10"/>
                    <a:pt x="3" y="7"/>
                    <a:pt x="6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3" y="1"/>
                    <a:pt x="6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7" y="2"/>
                    <a:pt x="7" y="2"/>
                  </a:cubicBezTo>
                  <a:cubicBezTo>
                    <a:pt x="7" y="2"/>
                    <a:pt x="8" y="2"/>
                    <a:pt x="7" y="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6" y="1"/>
                    <a:pt x="7" y="1"/>
                    <a:pt x="7" y="1"/>
                  </a:cubicBezTo>
                  <a:cubicBezTo>
                    <a:pt x="7" y="0"/>
                    <a:pt x="5" y="0"/>
                    <a:pt x="4" y="0"/>
                  </a:cubicBezTo>
                  <a:cubicBezTo>
                    <a:pt x="6" y="2"/>
                    <a:pt x="2" y="0"/>
                    <a:pt x="2" y="2"/>
                  </a:cubicBezTo>
                  <a:cubicBezTo>
                    <a:pt x="2" y="3"/>
                    <a:pt x="3" y="2"/>
                    <a:pt x="4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1035"/>
            <p:cNvSpPr/>
            <p:nvPr/>
          </p:nvSpPr>
          <p:spPr bwMode="auto">
            <a:xfrm>
              <a:off x="10936288" y="4270375"/>
              <a:ext cx="0" cy="7938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1036"/>
            <p:cNvSpPr/>
            <p:nvPr/>
          </p:nvSpPr>
          <p:spPr bwMode="auto">
            <a:xfrm>
              <a:off x="10906125" y="4416425"/>
              <a:ext cx="0" cy="7938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1037"/>
            <p:cNvSpPr/>
            <p:nvPr/>
          </p:nvSpPr>
          <p:spPr bwMode="auto">
            <a:xfrm>
              <a:off x="10936288" y="4264025"/>
              <a:ext cx="7937" cy="0"/>
            </a:xfrm>
            <a:custGeom>
              <a:avLst/>
              <a:gdLst>
                <a:gd name="T0" fmla="*/ 5 w 5"/>
                <a:gd name="T1" fmla="*/ 0 w 5"/>
                <a:gd name="T2" fmla="*/ 5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1038"/>
            <p:cNvSpPr/>
            <p:nvPr/>
          </p:nvSpPr>
          <p:spPr bwMode="auto">
            <a:xfrm>
              <a:off x="10922000" y="4248150"/>
              <a:ext cx="6350" cy="0"/>
            </a:xfrm>
            <a:custGeom>
              <a:avLst/>
              <a:gdLst>
                <a:gd name="T0" fmla="*/ 0 w 4"/>
                <a:gd name="T1" fmla="*/ 0 w 4"/>
                <a:gd name="T2" fmla="*/ 4 w 4"/>
                <a:gd name="T3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1039"/>
            <p:cNvSpPr/>
            <p:nvPr/>
          </p:nvSpPr>
          <p:spPr bwMode="auto">
            <a:xfrm>
              <a:off x="10906125" y="4446588"/>
              <a:ext cx="0" cy="7938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1040"/>
            <p:cNvSpPr/>
            <p:nvPr/>
          </p:nvSpPr>
          <p:spPr bwMode="auto">
            <a:xfrm>
              <a:off x="10944225" y="4514850"/>
              <a:ext cx="7937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1041"/>
            <p:cNvSpPr/>
            <p:nvPr/>
          </p:nvSpPr>
          <p:spPr bwMode="auto">
            <a:xfrm>
              <a:off x="10891838" y="4424363"/>
              <a:ext cx="257175" cy="152400"/>
            </a:xfrm>
            <a:custGeom>
              <a:avLst/>
              <a:gdLst>
                <a:gd name="T0" fmla="*/ 33 w 34"/>
                <a:gd name="T1" fmla="*/ 15 h 20"/>
                <a:gd name="T2" fmla="*/ 33 w 34"/>
                <a:gd name="T3" fmla="*/ 13 h 20"/>
                <a:gd name="T4" fmla="*/ 31 w 34"/>
                <a:gd name="T5" fmla="*/ 13 h 20"/>
                <a:gd name="T6" fmla="*/ 30 w 34"/>
                <a:gd name="T7" fmla="*/ 14 h 20"/>
                <a:gd name="T8" fmla="*/ 27 w 34"/>
                <a:gd name="T9" fmla="*/ 15 h 20"/>
                <a:gd name="T10" fmla="*/ 23 w 34"/>
                <a:gd name="T11" fmla="*/ 16 h 20"/>
                <a:gd name="T12" fmla="*/ 20 w 34"/>
                <a:gd name="T13" fmla="*/ 16 h 20"/>
                <a:gd name="T14" fmla="*/ 20 w 34"/>
                <a:gd name="T15" fmla="*/ 15 h 20"/>
                <a:gd name="T16" fmla="*/ 17 w 34"/>
                <a:gd name="T17" fmla="*/ 16 h 20"/>
                <a:gd name="T18" fmla="*/ 15 w 34"/>
                <a:gd name="T19" fmla="*/ 14 h 20"/>
                <a:gd name="T20" fmla="*/ 12 w 34"/>
                <a:gd name="T21" fmla="*/ 16 h 20"/>
                <a:gd name="T22" fmla="*/ 16 w 34"/>
                <a:gd name="T23" fmla="*/ 13 h 20"/>
                <a:gd name="T24" fmla="*/ 13 w 34"/>
                <a:gd name="T25" fmla="*/ 12 h 20"/>
                <a:gd name="T26" fmla="*/ 11 w 34"/>
                <a:gd name="T27" fmla="*/ 10 h 20"/>
                <a:gd name="T28" fmla="*/ 8 w 34"/>
                <a:gd name="T29" fmla="*/ 10 h 20"/>
                <a:gd name="T30" fmla="*/ 4 w 34"/>
                <a:gd name="T31" fmla="*/ 8 h 20"/>
                <a:gd name="T32" fmla="*/ 8 w 34"/>
                <a:gd name="T33" fmla="*/ 7 h 20"/>
                <a:gd name="T34" fmla="*/ 7 w 34"/>
                <a:gd name="T35" fmla="*/ 5 h 20"/>
                <a:gd name="T36" fmla="*/ 6 w 34"/>
                <a:gd name="T37" fmla="*/ 5 h 20"/>
                <a:gd name="T38" fmla="*/ 0 w 34"/>
                <a:gd name="T39" fmla="*/ 2 h 20"/>
                <a:gd name="T40" fmla="*/ 2 w 34"/>
                <a:gd name="T41" fmla="*/ 3 h 20"/>
                <a:gd name="T42" fmla="*/ 5 w 34"/>
                <a:gd name="T43" fmla="*/ 4 h 20"/>
                <a:gd name="T44" fmla="*/ 3 w 34"/>
                <a:gd name="T45" fmla="*/ 5 h 20"/>
                <a:gd name="T46" fmla="*/ 3 w 34"/>
                <a:gd name="T47" fmla="*/ 8 h 20"/>
                <a:gd name="T48" fmla="*/ 5 w 34"/>
                <a:gd name="T49" fmla="*/ 7 h 20"/>
                <a:gd name="T50" fmla="*/ 6 w 34"/>
                <a:gd name="T51" fmla="*/ 9 h 20"/>
                <a:gd name="T52" fmla="*/ 8 w 34"/>
                <a:gd name="T53" fmla="*/ 11 h 20"/>
                <a:gd name="T54" fmla="*/ 8 w 34"/>
                <a:gd name="T55" fmla="*/ 12 h 20"/>
                <a:gd name="T56" fmla="*/ 7 w 34"/>
                <a:gd name="T57" fmla="*/ 13 h 20"/>
                <a:gd name="T58" fmla="*/ 8 w 34"/>
                <a:gd name="T59" fmla="*/ 13 h 20"/>
                <a:gd name="T60" fmla="*/ 12 w 34"/>
                <a:gd name="T61" fmla="*/ 12 h 20"/>
                <a:gd name="T62" fmla="*/ 13 w 34"/>
                <a:gd name="T63" fmla="*/ 15 h 20"/>
                <a:gd name="T64" fmla="*/ 14 w 34"/>
                <a:gd name="T65" fmla="*/ 16 h 20"/>
                <a:gd name="T66" fmla="*/ 15 w 34"/>
                <a:gd name="T67" fmla="*/ 17 h 20"/>
                <a:gd name="T68" fmla="*/ 17 w 34"/>
                <a:gd name="T69" fmla="*/ 18 h 20"/>
                <a:gd name="T70" fmla="*/ 21 w 34"/>
                <a:gd name="T71" fmla="*/ 16 h 20"/>
                <a:gd name="T72" fmla="*/ 21 w 34"/>
                <a:gd name="T73" fmla="*/ 17 h 20"/>
                <a:gd name="T74" fmla="*/ 23 w 34"/>
                <a:gd name="T75" fmla="*/ 19 h 20"/>
                <a:gd name="T76" fmla="*/ 25 w 34"/>
                <a:gd name="T77" fmla="*/ 16 h 20"/>
                <a:gd name="T78" fmla="*/ 27 w 34"/>
                <a:gd name="T79" fmla="*/ 16 h 20"/>
                <a:gd name="T80" fmla="*/ 31 w 34"/>
                <a:gd name="T81" fmla="*/ 1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20">
                  <a:moveTo>
                    <a:pt x="31" y="18"/>
                  </a:moveTo>
                  <a:cubicBezTo>
                    <a:pt x="32" y="17"/>
                    <a:pt x="32" y="17"/>
                    <a:pt x="33" y="15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3" y="16"/>
                    <a:pt x="34" y="14"/>
                    <a:pt x="33" y="13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32" y="15"/>
                    <a:pt x="32" y="13"/>
                    <a:pt x="31" y="13"/>
                  </a:cubicBezTo>
                  <a:cubicBezTo>
                    <a:pt x="31" y="13"/>
                    <a:pt x="31" y="16"/>
                    <a:pt x="30" y="15"/>
                  </a:cubicBezTo>
                  <a:cubicBezTo>
                    <a:pt x="30" y="15"/>
                    <a:pt x="30" y="15"/>
                    <a:pt x="30" y="14"/>
                  </a:cubicBezTo>
                  <a:cubicBezTo>
                    <a:pt x="29" y="14"/>
                    <a:pt x="29" y="16"/>
                    <a:pt x="29" y="16"/>
                  </a:cubicBezTo>
                  <a:cubicBezTo>
                    <a:pt x="28" y="14"/>
                    <a:pt x="28" y="14"/>
                    <a:pt x="27" y="15"/>
                  </a:cubicBezTo>
                  <a:cubicBezTo>
                    <a:pt x="27" y="15"/>
                    <a:pt x="26" y="16"/>
                    <a:pt x="26" y="15"/>
                  </a:cubicBezTo>
                  <a:cubicBezTo>
                    <a:pt x="25" y="15"/>
                    <a:pt x="24" y="15"/>
                    <a:pt x="23" y="16"/>
                  </a:cubicBezTo>
                  <a:cubicBezTo>
                    <a:pt x="24" y="14"/>
                    <a:pt x="23" y="15"/>
                    <a:pt x="23" y="14"/>
                  </a:cubicBezTo>
                  <a:cubicBezTo>
                    <a:pt x="22" y="17"/>
                    <a:pt x="21" y="12"/>
                    <a:pt x="20" y="16"/>
                  </a:cubicBezTo>
                  <a:cubicBezTo>
                    <a:pt x="20" y="15"/>
                    <a:pt x="20" y="16"/>
                    <a:pt x="19" y="15"/>
                  </a:cubicBezTo>
                  <a:cubicBezTo>
                    <a:pt x="20" y="15"/>
                    <a:pt x="20" y="15"/>
                    <a:pt x="20" y="15"/>
                  </a:cubicBezTo>
                  <a:cubicBezTo>
                    <a:pt x="20" y="14"/>
                    <a:pt x="19" y="16"/>
                    <a:pt x="19" y="14"/>
                  </a:cubicBezTo>
                  <a:cubicBezTo>
                    <a:pt x="18" y="14"/>
                    <a:pt x="18" y="15"/>
                    <a:pt x="17" y="16"/>
                  </a:cubicBezTo>
                  <a:cubicBezTo>
                    <a:pt x="17" y="15"/>
                    <a:pt x="17" y="15"/>
                    <a:pt x="17" y="13"/>
                  </a:cubicBezTo>
                  <a:cubicBezTo>
                    <a:pt x="16" y="15"/>
                    <a:pt x="16" y="14"/>
                    <a:pt x="15" y="14"/>
                  </a:cubicBezTo>
                  <a:cubicBezTo>
                    <a:pt x="15" y="14"/>
                    <a:pt x="16" y="15"/>
                    <a:pt x="15" y="15"/>
                  </a:cubicBezTo>
                  <a:cubicBezTo>
                    <a:pt x="14" y="14"/>
                    <a:pt x="14" y="16"/>
                    <a:pt x="12" y="16"/>
                  </a:cubicBezTo>
                  <a:cubicBezTo>
                    <a:pt x="13" y="14"/>
                    <a:pt x="14" y="16"/>
                    <a:pt x="13" y="14"/>
                  </a:cubicBezTo>
                  <a:cubicBezTo>
                    <a:pt x="14" y="14"/>
                    <a:pt x="15" y="14"/>
                    <a:pt x="16" y="13"/>
                  </a:cubicBezTo>
                  <a:cubicBezTo>
                    <a:pt x="15" y="13"/>
                    <a:pt x="14" y="12"/>
                    <a:pt x="13" y="13"/>
                  </a:cubicBezTo>
                  <a:cubicBezTo>
                    <a:pt x="12" y="12"/>
                    <a:pt x="13" y="12"/>
                    <a:pt x="13" y="12"/>
                  </a:cubicBezTo>
                  <a:cubicBezTo>
                    <a:pt x="13" y="10"/>
                    <a:pt x="11" y="12"/>
                    <a:pt x="11" y="11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0" y="11"/>
                    <a:pt x="10" y="9"/>
                    <a:pt x="9" y="9"/>
                  </a:cubicBezTo>
                  <a:cubicBezTo>
                    <a:pt x="9" y="9"/>
                    <a:pt x="9" y="10"/>
                    <a:pt x="8" y="10"/>
                  </a:cubicBezTo>
                  <a:cubicBezTo>
                    <a:pt x="10" y="8"/>
                    <a:pt x="6" y="10"/>
                    <a:pt x="7" y="8"/>
                  </a:cubicBezTo>
                  <a:cubicBezTo>
                    <a:pt x="6" y="9"/>
                    <a:pt x="5" y="9"/>
                    <a:pt x="4" y="8"/>
                  </a:cubicBezTo>
                  <a:cubicBezTo>
                    <a:pt x="4" y="8"/>
                    <a:pt x="5" y="7"/>
                    <a:pt x="5" y="7"/>
                  </a:cubicBezTo>
                  <a:cubicBezTo>
                    <a:pt x="5" y="9"/>
                    <a:pt x="7" y="7"/>
                    <a:pt x="8" y="7"/>
                  </a:cubicBezTo>
                  <a:cubicBezTo>
                    <a:pt x="7" y="7"/>
                    <a:pt x="7" y="6"/>
                    <a:pt x="6" y="6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4" y="6"/>
                    <a:pt x="5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5" y="3"/>
                    <a:pt x="5" y="1"/>
                    <a:pt x="3" y="0"/>
                  </a:cubicBezTo>
                  <a:cubicBezTo>
                    <a:pt x="2" y="0"/>
                    <a:pt x="1" y="1"/>
                    <a:pt x="0" y="2"/>
                  </a:cubicBezTo>
                  <a:cubicBezTo>
                    <a:pt x="1" y="2"/>
                    <a:pt x="3" y="2"/>
                    <a:pt x="4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3"/>
                    <a:pt x="5" y="3"/>
                  </a:cubicBezTo>
                  <a:cubicBezTo>
                    <a:pt x="5" y="3"/>
                    <a:pt x="4" y="4"/>
                    <a:pt x="5" y="4"/>
                  </a:cubicBezTo>
                  <a:cubicBezTo>
                    <a:pt x="3" y="4"/>
                    <a:pt x="3" y="4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3" y="6"/>
                    <a:pt x="2" y="6"/>
                  </a:cubicBezTo>
                  <a:cubicBezTo>
                    <a:pt x="4" y="6"/>
                    <a:pt x="2" y="7"/>
                    <a:pt x="3" y="8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4" y="8"/>
                    <a:pt x="4" y="8"/>
                    <a:pt x="4" y="9"/>
                  </a:cubicBezTo>
                  <a:cubicBezTo>
                    <a:pt x="5" y="9"/>
                    <a:pt x="6" y="8"/>
                    <a:pt x="6" y="9"/>
                  </a:cubicBezTo>
                  <a:cubicBezTo>
                    <a:pt x="5" y="10"/>
                    <a:pt x="7" y="10"/>
                    <a:pt x="6" y="11"/>
                  </a:cubicBezTo>
                  <a:cubicBezTo>
                    <a:pt x="7" y="10"/>
                    <a:pt x="7" y="12"/>
                    <a:pt x="8" y="11"/>
                  </a:cubicBezTo>
                  <a:cubicBezTo>
                    <a:pt x="8" y="11"/>
                    <a:pt x="8" y="12"/>
                    <a:pt x="8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3"/>
                    <a:pt x="8" y="13"/>
                    <a:pt x="7" y="13"/>
                  </a:cubicBezTo>
                  <a:cubicBezTo>
                    <a:pt x="8" y="13"/>
                    <a:pt x="8" y="12"/>
                    <a:pt x="8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4"/>
                    <a:pt x="10" y="12"/>
                    <a:pt x="10" y="14"/>
                  </a:cubicBezTo>
                  <a:cubicBezTo>
                    <a:pt x="11" y="13"/>
                    <a:pt x="11" y="14"/>
                    <a:pt x="12" y="12"/>
                  </a:cubicBezTo>
                  <a:cubicBezTo>
                    <a:pt x="12" y="13"/>
                    <a:pt x="11" y="14"/>
                    <a:pt x="12" y="14"/>
                  </a:cubicBezTo>
                  <a:cubicBezTo>
                    <a:pt x="13" y="13"/>
                    <a:pt x="12" y="15"/>
                    <a:pt x="13" y="15"/>
                  </a:cubicBezTo>
                  <a:cubicBezTo>
                    <a:pt x="12" y="16"/>
                    <a:pt x="13" y="15"/>
                    <a:pt x="12" y="16"/>
                  </a:cubicBezTo>
                  <a:cubicBezTo>
                    <a:pt x="12" y="17"/>
                    <a:pt x="13" y="15"/>
                    <a:pt x="14" y="16"/>
                  </a:cubicBezTo>
                  <a:cubicBezTo>
                    <a:pt x="14" y="16"/>
                    <a:pt x="14" y="17"/>
                    <a:pt x="14" y="17"/>
                  </a:cubicBezTo>
                  <a:cubicBezTo>
                    <a:pt x="14" y="17"/>
                    <a:pt x="15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6" y="17"/>
                    <a:pt x="16" y="17"/>
                    <a:pt x="17" y="18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8" y="19"/>
                    <a:pt x="20" y="17"/>
                    <a:pt x="21" y="16"/>
                  </a:cubicBezTo>
                  <a:cubicBezTo>
                    <a:pt x="21" y="16"/>
                    <a:pt x="22" y="16"/>
                    <a:pt x="22" y="17"/>
                  </a:cubicBezTo>
                  <a:cubicBezTo>
                    <a:pt x="22" y="17"/>
                    <a:pt x="22" y="17"/>
                    <a:pt x="21" y="17"/>
                  </a:cubicBezTo>
                  <a:cubicBezTo>
                    <a:pt x="22" y="18"/>
                    <a:pt x="22" y="19"/>
                    <a:pt x="23" y="17"/>
                  </a:cubicBezTo>
                  <a:cubicBezTo>
                    <a:pt x="23" y="17"/>
                    <a:pt x="23" y="18"/>
                    <a:pt x="23" y="19"/>
                  </a:cubicBezTo>
                  <a:cubicBezTo>
                    <a:pt x="25" y="16"/>
                    <a:pt x="27" y="20"/>
                    <a:pt x="27" y="17"/>
                  </a:cubicBezTo>
                  <a:cubicBezTo>
                    <a:pt x="26" y="17"/>
                    <a:pt x="26" y="16"/>
                    <a:pt x="25" y="16"/>
                  </a:cubicBezTo>
                  <a:cubicBezTo>
                    <a:pt x="25" y="16"/>
                    <a:pt x="25" y="15"/>
                    <a:pt x="25" y="15"/>
                  </a:cubicBezTo>
                  <a:cubicBezTo>
                    <a:pt x="26" y="15"/>
                    <a:pt x="26" y="16"/>
                    <a:pt x="27" y="16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29" y="20"/>
                    <a:pt x="29" y="15"/>
                    <a:pt x="31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1042"/>
            <p:cNvSpPr/>
            <p:nvPr/>
          </p:nvSpPr>
          <p:spPr bwMode="auto">
            <a:xfrm>
              <a:off x="11042650" y="4552950"/>
              <a:ext cx="7937" cy="15875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1 w 1"/>
                <a:gd name="T5" fmla="*/ 1 h 2"/>
                <a:gd name="T6" fmla="*/ 0 w 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1043"/>
            <p:cNvSpPr/>
            <p:nvPr/>
          </p:nvSpPr>
          <p:spPr bwMode="auto">
            <a:xfrm>
              <a:off x="11050588" y="4552950"/>
              <a:ext cx="0" cy="7938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044"/>
            <p:cNvSpPr/>
            <p:nvPr/>
          </p:nvSpPr>
          <p:spPr bwMode="auto">
            <a:xfrm>
              <a:off x="11142663" y="4546600"/>
              <a:ext cx="6350" cy="6350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1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Rectangle 1045"/>
            <p:cNvSpPr>
              <a:spLocks noChangeArrowheads="1"/>
            </p:cNvSpPr>
            <p:nvPr/>
          </p:nvSpPr>
          <p:spPr bwMode="auto">
            <a:xfrm>
              <a:off x="11142663" y="4546600"/>
              <a:ext cx="6350" cy="1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1046"/>
            <p:cNvSpPr/>
            <p:nvPr/>
          </p:nvSpPr>
          <p:spPr bwMode="auto">
            <a:xfrm>
              <a:off x="11142663" y="4430713"/>
              <a:ext cx="106362" cy="115888"/>
            </a:xfrm>
            <a:custGeom>
              <a:avLst/>
              <a:gdLst>
                <a:gd name="T0" fmla="*/ 12 w 14"/>
                <a:gd name="T1" fmla="*/ 4 h 15"/>
                <a:gd name="T2" fmla="*/ 12 w 14"/>
                <a:gd name="T3" fmla="*/ 2 h 15"/>
                <a:gd name="T4" fmla="*/ 13 w 14"/>
                <a:gd name="T5" fmla="*/ 2 h 15"/>
                <a:gd name="T6" fmla="*/ 12 w 14"/>
                <a:gd name="T7" fmla="*/ 0 h 15"/>
                <a:gd name="T8" fmla="*/ 8 w 14"/>
                <a:gd name="T9" fmla="*/ 8 h 15"/>
                <a:gd name="T10" fmla="*/ 7 w 14"/>
                <a:gd name="T11" fmla="*/ 7 h 15"/>
                <a:gd name="T12" fmla="*/ 6 w 14"/>
                <a:gd name="T13" fmla="*/ 10 h 15"/>
                <a:gd name="T14" fmla="*/ 5 w 14"/>
                <a:gd name="T15" fmla="*/ 8 h 15"/>
                <a:gd name="T16" fmla="*/ 4 w 14"/>
                <a:gd name="T17" fmla="*/ 10 h 15"/>
                <a:gd name="T18" fmla="*/ 4 w 14"/>
                <a:gd name="T19" fmla="*/ 10 h 15"/>
                <a:gd name="T20" fmla="*/ 4 w 14"/>
                <a:gd name="T21" fmla="*/ 10 h 15"/>
                <a:gd name="T22" fmla="*/ 4 w 14"/>
                <a:gd name="T23" fmla="*/ 11 h 15"/>
                <a:gd name="T24" fmla="*/ 3 w 14"/>
                <a:gd name="T25" fmla="*/ 11 h 15"/>
                <a:gd name="T26" fmla="*/ 3 w 14"/>
                <a:gd name="T27" fmla="*/ 11 h 15"/>
                <a:gd name="T28" fmla="*/ 2 w 14"/>
                <a:gd name="T29" fmla="*/ 12 h 15"/>
                <a:gd name="T30" fmla="*/ 2 w 14"/>
                <a:gd name="T31" fmla="*/ 11 h 15"/>
                <a:gd name="T32" fmla="*/ 0 w 14"/>
                <a:gd name="T33" fmla="*/ 13 h 15"/>
                <a:gd name="T34" fmla="*/ 1 w 14"/>
                <a:gd name="T35" fmla="*/ 14 h 15"/>
                <a:gd name="T36" fmla="*/ 2 w 14"/>
                <a:gd name="T37" fmla="*/ 13 h 15"/>
                <a:gd name="T38" fmla="*/ 2 w 14"/>
                <a:gd name="T39" fmla="*/ 13 h 15"/>
                <a:gd name="T40" fmla="*/ 3 w 14"/>
                <a:gd name="T41" fmla="*/ 12 h 15"/>
                <a:gd name="T42" fmla="*/ 3 w 14"/>
                <a:gd name="T43" fmla="*/ 14 h 15"/>
                <a:gd name="T44" fmla="*/ 6 w 14"/>
                <a:gd name="T45" fmla="*/ 13 h 15"/>
                <a:gd name="T46" fmla="*/ 6 w 14"/>
                <a:gd name="T47" fmla="*/ 14 h 15"/>
                <a:gd name="T48" fmla="*/ 6 w 14"/>
                <a:gd name="T49" fmla="*/ 13 h 15"/>
                <a:gd name="T50" fmla="*/ 5 w 14"/>
                <a:gd name="T51" fmla="*/ 12 h 15"/>
                <a:gd name="T52" fmla="*/ 5 w 14"/>
                <a:gd name="T53" fmla="*/ 10 h 15"/>
                <a:gd name="T54" fmla="*/ 5 w 14"/>
                <a:gd name="T55" fmla="*/ 10 h 15"/>
                <a:gd name="T56" fmla="*/ 6 w 14"/>
                <a:gd name="T57" fmla="*/ 12 h 15"/>
                <a:gd name="T58" fmla="*/ 6 w 14"/>
                <a:gd name="T59" fmla="*/ 11 h 15"/>
                <a:gd name="T60" fmla="*/ 7 w 14"/>
                <a:gd name="T61" fmla="*/ 12 h 15"/>
                <a:gd name="T62" fmla="*/ 6 w 14"/>
                <a:gd name="T63" fmla="*/ 10 h 15"/>
                <a:gd name="T64" fmla="*/ 9 w 14"/>
                <a:gd name="T65" fmla="*/ 8 h 15"/>
                <a:gd name="T66" fmla="*/ 9 w 14"/>
                <a:gd name="T67" fmla="*/ 9 h 15"/>
                <a:gd name="T68" fmla="*/ 9 w 14"/>
                <a:gd name="T69" fmla="*/ 8 h 15"/>
                <a:gd name="T70" fmla="*/ 11 w 14"/>
                <a:gd name="T71" fmla="*/ 6 h 15"/>
                <a:gd name="T72" fmla="*/ 10 w 14"/>
                <a:gd name="T73" fmla="*/ 6 h 15"/>
                <a:gd name="T74" fmla="*/ 12 w 14"/>
                <a:gd name="T75" fmla="*/ 4 h 15"/>
                <a:gd name="T76" fmla="*/ 12 w 14"/>
                <a:gd name="T77" fmla="*/ 4 h 15"/>
                <a:gd name="T78" fmla="*/ 11 w 14"/>
                <a:gd name="T79" fmla="*/ 2 h 15"/>
                <a:gd name="T80" fmla="*/ 12 w 14"/>
                <a:gd name="T81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" h="15">
                  <a:moveTo>
                    <a:pt x="12" y="4"/>
                  </a:moveTo>
                  <a:cubicBezTo>
                    <a:pt x="12" y="2"/>
                    <a:pt x="12" y="2"/>
                    <a:pt x="12" y="2"/>
                  </a:cubicBezTo>
                  <a:cubicBezTo>
                    <a:pt x="12" y="3"/>
                    <a:pt x="12" y="1"/>
                    <a:pt x="13" y="2"/>
                  </a:cubicBezTo>
                  <a:cubicBezTo>
                    <a:pt x="12" y="1"/>
                    <a:pt x="14" y="1"/>
                    <a:pt x="12" y="0"/>
                  </a:cubicBezTo>
                  <a:cubicBezTo>
                    <a:pt x="11" y="3"/>
                    <a:pt x="8" y="4"/>
                    <a:pt x="8" y="8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8" y="9"/>
                    <a:pt x="5" y="6"/>
                    <a:pt x="6" y="10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4" y="8"/>
                    <a:pt x="5" y="11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1"/>
                    <a:pt x="4" y="10"/>
                    <a:pt x="4" y="10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2"/>
                    <a:pt x="4" y="12"/>
                    <a:pt x="3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0"/>
                    <a:pt x="3" y="12"/>
                    <a:pt x="2" y="12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1" y="12"/>
                    <a:pt x="0" y="10"/>
                    <a:pt x="0" y="13"/>
                  </a:cubicBezTo>
                  <a:cubicBezTo>
                    <a:pt x="0" y="14"/>
                    <a:pt x="1" y="14"/>
                    <a:pt x="1" y="14"/>
                  </a:cubicBezTo>
                  <a:cubicBezTo>
                    <a:pt x="2" y="15"/>
                    <a:pt x="2" y="14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0"/>
                    <a:pt x="3" y="13"/>
                    <a:pt x="3" y="12"/>
                  </a:cubicBezTo>
                  <a:cubicBezTo>
                    <a:pt x="3" y="13"/>
                    <a:pt x="3" y="13"/>
                    <a:pt x="3" y="14"/>
                  </a:cubicBezTo>
                  <a:cubicBezTo>
                    <a:pt x="5" y="15"/>
                    <a:pt x="4" y="12"/>
                    <a:pt x="6" y="13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4"/>
                    <a:pt x="6" y="13"/>
                    <a:pt x="6" y="13"/>
                  </a:cubicBezTo>
                  <a:cubicBezTo>
                    <a:pt x="6" y="12"/>
                    <a:pt x="5" y="12"/>
                    <a:pt x="5" y="12"/>
                  </a:cubicBezTo>
                  <a:cubicBezTo>
                    <a:pt x="5" y="12"/>
                    <a:pt x="5" y="11"/>
                    <a:pt x="5" y="10"/>
                  </a:cubicBezTo>
                  <a:cubicBezTo>
                    <a:pt x="5" y="11"/>
                    <a:pt x="5" y="10"/>
                    <a:pt x="5" y="10"/>
                  </a:cubicBezTo>
                  <a:cubicBezTo>
                    <a:pt x="6" y="11"/>
                    <a:pt x="5" y="11"/>
                    <a:pt x="6" y="12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0"/>
                    <a:pt x="7" y="12"/>
                    <a:pt x="7" y="12"/>
                  </a:cubicBezTo>
                  <a:cubicBezTo>
                    <a:pt x="7" y="11"/>
                    <a:pt x="7" y="12"/>
                    <a:pt x="6" y="10"/>
                  </a:cubicBezTo>
                  <a:cubicBezTo>
                    <a:pt x="8" y="11"/>
                    <a:pt x="9" y="9"/>
                    <a:pt x="9" y="8"/>
                  </a:cubicBezTo>
                  <a:cubicBezTo>
                    <a:pt x="9" y="8"/>
                    <a:pt x="10" y="9"/>
                    <a:pt x="9" y="9"/>
                  </a:cubicBezTo>
                  <a:cubicBezTo>
                    <a:pt x="10" y="9"/>
                    <a:pt x="10" y="8"/>
                    <a:pt x="9" y="8"/>
                  </a:cubicBezTo>
                  <a:cubicBezTo>
                    <a:pt x="9" y="7"/>
                    <a:pt x="10" y="6"/>
                    <a:pt x="11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5"/>
                    <a:pt x="12" y="6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0" y="3"/>
                    <a:pt x="11" y="2"/>
                  </a:cubicBezTo>
                  <a:cubicBezTo>
                    <a:pt x="12" y="3"/>
                    <a:pt x="12" y="3"/>
                    <a:pt x="12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1047"/>
            <p:cNvSpPr/>
            <p:nvPr/>
          </p:nvSpPr>
          <p:spPr bwMode="auto">
            <a:xfrm>
              <a:off x="11225213" y="4424363"/>
              <a:ext cx="23812" cy="14288"/>
            </a:xfrm>
            <a:custGeom>
              <a:avLst/>
              <a:gdLst>
                <a:gd name="T0" fmla="*/ 1 w 3"/>
                <a:gd name="T1" fmla="*/ 1 h 2"/>
                <a:gd name="T2" fmla="*/ 2 w 3"/>
                <a:gd name="T3" fmla="*/ 2 h 2"/>
                <a:gd name="T4" fmla="*/ 1 w 3"/>
                <a:gd name="T5" fmla="*/ 0 h 2"/>
                <a:gd name="T6" fmla="*/ 1 w 3"/>
                <a:gd name="T7" fmla="*/ 1 h 2"/>
                <a:gd name="T8" fmla="*/ 1 w 3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3" y="2"/>
                    <a:pt x="2" y="1"/>
                    <a:pt x="1" y="0"/>
                  </a:cubicBezTo>
                  <a:cubicBezTo>
                    <a:pt x="1" y="1"/>
                    <a:pt x="0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1048"/>
            <p:cNvSpPr/>
            <p:nvPr/>
          </p:nvSpPr>
          <p:spPr bwMode="auto">
            <a:xfrm>
              <a:off x="11225213" y="4362450"/>
              <a:ext cx="31750" cy="68263"/>
            </a:xfrm>
            <a:custGeom>
              <a:avLst/>
              <a:gdLst>
                <a:gd name="T0" fmla="*/ 3 w 4"/>
                <a:gd name="T1" fmla="*/ 3 h 9"/>
                <a:gd name="T2" fmla="*/ 2 w 4"/>
                <a:gd name="T3" fmla="*/ 3 h 9"/>
                <a:gd name="T4" fmla="*/ 1 w 4"/>
                <a:gd name="T5" fmla="*/ 6 h 9"/>
                <a:gd name="T6" fmla="*/ 2 w 4"/>
                <a:gd name="T7" fmla="*/ 7 h 9"/>
                <a:gd name="T8" fmla="*/ 1 w 4"/>
                <a:gd name="T9" fmla="*/ 7 h 9"/>
                <a:gd name="T10" fmla="*/ 2 w 4"/>
                <a:gd name="T11" fmla="*/ 9 h 9"/>
                <a:gd name="T12" fmla="*/ 2 w 4"/>
                <a:gd name="T13" fmla="*/ 8 h 9"/>
                <a:gd name="T14" fmla="*/ 2 w 4"/>
                <a:gd name="T15" fmla="*/ 8 h 9"/>
                <a:gd name="T16" fmla="*/ 2 w 4"/>
                <a:gd name="T17" fmla="*/ 8 h 9"/>
                <a:gd name="T18" fmla="*/ 3 w 4"/>
                <a:gd name="T19" fmla="*/ 8 h 9"/>
                <a:gd name="T20" fmla="*/ 2 w 4"/>
                <a:gd name="T21" fmla="*/ 6 h 9"/>
                <a:gd name="T22" fmla="*/ 4 w 4"/>
                <a:gd name="T23" fmla="*/ 6 h 9"/>
                <a:gd name="T24" fmla="*/ 4 w 4"/>
                <a:gd name="T25" fmla="*/ 5 h 9"/>
                <a:gd name="T26" fmla="*/ 4 w 4"/>
                <a:gd name="T27" fmla="*/ 5 h 9"/>
                <a:gd name="T28" fmla="*/ 3 w 4"/>
                <a:gd name="T29" fmla="*/ 5 h 9"/>
                <a:gd name="T30" fmla="*/ 4 w 4"/>
                <a:gd name="T31" fmla="*/ 5 h 9"/>
                <a:gd name="T32" fmla="*/ 4 w 4"/>
                <a:gd name="T33" fmla="*/ 2 h 9"/>
                <a:gd name="T34" fmla="*/ 2 w 4"/>
                <a:gd name="T35" fmla="*/ 1 h 9"/>
                <a:gd name="T36" fmla="*/ 4 w 4"/>
                <a:gd name="T37" fmla="*/ 1 h 9"/>
                <a:gd name="T38" fmla="*/ 4 w 4"/>
                <a:gd name="T39" fmla="*/ 1 h 9"/>
                <a:gd name="T40" fmla="*/ 1 w 4"/>
                <a:gd name="T41" fmla="*/ 0 h 9"/>
                <a:gd name="T42" fmla="*/ 3 w 4"/>
                <a:gd name="T43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" h="9">
                  <a:moveTo>
                    <a:pt x="3" y="3"/>
                  </a:moveTo>
                  <a:cubicBezTo>
                    <a:pt x="3" y="3"/>
                    <a:pt x="2" y="3"/>
                    <a:pt x="2" y="3"/>
                  </a:cubicBezTo>
                  <a:cubicBezTo>
                    <a:pt x="2" y="4"/>
                    <a:pt x="2" y="6"/>
                    <a:pt x="1" y="6"/>
                  </a:cubicBezTo>
                  <a:cubicBezTo>
                    <a:pt x="1" y="6"/>
                    <a:pt x="2" y="7"/>
                    <a:pt x="2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8"/>
                    <a:pt x="0" y="8"/>
                    <a:pt x="2" y="9"/>
                  </a:cubicBezTo>
                  <a:cubicBezTo>
                    <a:pt x="2" y="9"/>
                    <a:pt x="1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1" y="7"/>
                    <a:pt x="2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3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3" y="5"/>
                    <a:pt x="3" y="5"/>
                  </a:cubicBezTo>
                  <a:cubicBezTo>
                    <a:pt x="2" y="4"/>
                    <a:pt x="4" y="5"/>
                    <a:pt x="4" y="5"/>
                  </a:cubicBezTo>
                  <a:cubicBezTo>
                    <a:pt x="3" y="4"/>
                    <a:pt x="3" y="2"/>
                    <a:pt x="4" y="2"/>
                  </a:cubicBezTo>
                  <a:cubicBezTo>
                    <a:pt x="3" y="2"/>
                    <a:pt x="2" y="1"/>
                    <a:pt x="2" y="1"/>
                  </a:cubicBezTo>
                  <a:cubicBezTo>
                    <a:pt x="3" y="1"/>
                    <a:pt x="3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2" y="1"/>
                    <a:pt x="1" y="0"/>
                  </a:cubicBezTo>
                  <a:cubicBezTo>
                    <a:pt x="0" y="1"/>
                    <a:pt x="3" y="2"/>
                    <a:pt x="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1049"/>
            <p:cNvSpPr/>
            <p:nvPr/>
          </p:nvSpPr>
          <p:spPr bwMode="auto">
            <a:xfrm>
              <a:off x="11241088" y="43862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Oval 1050"/>
            <p:cNvSpPr>
              <a:spLocks noChangeArrowheads="1"/>
            </p:cNvSpPr>
            <p:nvPr/>
          </p:nvSpPr>
          <p:spPr bwMode="auto">
            <a:xfrm>
              <a:off x="10960100" y="3714750"/>
              <a:ext cx="182562" cy="182563"/>
            </a:xfrm>
            <a:prstGeom prst="ellipse">
              <a:avLst/>
            </a:prstGeom>
            <a:noFill/>
            <a:ln w="30163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1051"/>
            <p:cNvSpPr/>
            <p:nvPr/>
          </p:nvSpPr>
          <p:spPr bwMode="auto">
            <a:xfrm>
              <a:off x="11126788" y="3805238"/>
              <a:ext cx="7937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1052"/>
            <p:cNvSpPr/>
            <p:nvPr/>
          </p:nvSpPr>
          <p:spPr bwMode="auto">
            <a:xfrm>
              <a:off x="11126788" y="3797300"/>
              <a:ext cx="38100" cy="7938"/>
            </a:xfrm>
            <a:custGeom>
              <a:avLst/>
              <a:gdLst>
                <a:gd name="T0" fmla="*/ 5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3 w 5"/>
                <a:gd name="T7" fmla="*/ 1 h 1"/>
                <a:gd name="T8" fmla="*/ 2 w 5"/>
                <a:gd name="T9" fmla="*/ 1 h 1"/>
                <a:gd name="T10" fmla="*/ 4 w 5"/>
                <a:gd name="T11" fmla="*/ 1 h 1"/>
                <a:gd name="T12" fmla="*/ 3 w 5"/>
                <a:gd name="T13" fmla="*/ 0 h 1"/>
                <a:gd name="T14" fmla="*/ 5 w 5"/>
                <a:gd name="T1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2" y="0"/>
                    <a:pt x="0" y="1"/>
                  </a:cubicBezTo>
                  <a:cubicBezTo>
                    <a:pt x="1" y="1"/>
                    <a:pt x="2" y="1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3" y="1"/>
                    <a:pt x="3" y="1"/>
                    <a:pt x="4" y="1"/>
                  </a:cubicBezTo>
                  <a:cubicBezTo>
                    <a:pt x="5" y="0"/>
                    <a:pt x="3" y="1"/>
                    <a:pt x="3" y="0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1053"/>
            <p:cNvSpPr/>
            <p:nvPr/>
          </p:nvSpPr>
          <p:spPr bwMode="auto">
            <a:xfrm>
              <a:off x="11142663" y="3797300"/>
              <a:ext cx="6350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1054"/>
            <p:cNvSpPr/>
            <p:nvPr/>
          </p:nvSpPr>
          <p:spPr bwMode="auto">
            <a:xfrm>
              <a:off x="11134725" y="3797300"/>
              <a:ext cx="14287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0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1055"/>
            <p:cNvSpPr/>
            <p:nvPr/>
          </p:nvSpPr>
          <p:spPr bwMode="auto">
            <a:xfrm>
              <a:off x="11134725" y="37909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1056"/>
            <p:cNvSpPr/>
            <p:nvPr/>
          </p:nvSpPr>
          <p:spPr bwMode="auto">
            <a:xfrm>
              <a:off x="11126788" y="3783013"/>
              <a:ext cx="30162" cy="7938"/>
            </a:xfrm>
            <a:custGeom>
              <a:avLst/>
              <a:gdLst>
                <a:gd name="T0" fmla="*/ 1 w 4"/>
                <a:gd name="T1" fmla="*/ 0 h 1"/>
                <a:gd name="T2" fmla="*/ 1 w 4"/>
                <a:gd name="T3" fmla="*/ 1 h 1"/>
                <a:gd name="T4" fmla="*/ 1 w 4"/>
                <a:gd name="T5" fmla="*/ 1 h 1"/>
                <a:gd name="T6" fmla="*/ 3 w 4"/>
                <a:gd name="T7" fmla="*/ 1 h 1"/>
                <a:gd name="T8" fmla="*/ 3 w 4"/>
                <a:gd name="T9" fmla="*/ 1 h 1"/>
                <a:gd name="T10" fmla="*/ 4 w 4"/>
                <a:gd name="T11" fmla="*/ 1 h 1"/>
                <a:gd name="T12" fmla="*/ 1 w 4"/>
                <a:gd name="T1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">
                  <a:moveTo>
                    <a:pt x="1" y="0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" y="1"/>
                    <a:pt x="2" y="1"/>
                    <a:pt x="3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1057"/>
            <p:cNvSpPr/>
            <p:nvPr/>
          </p:nvSpPr>
          <p:spPr bwMode="auto">
            <a:xfrm>
              <a:off x="11134725" y="3790950"/>
              <a:ext cx="7937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Rectangle 1058"/>
            <p:cNvSpPr>
              <a:spLocks noChangeArrowheads="1"/>
            </p:cNvSpPr>
            <p:nvPr/>
          </p:nvSpPr>
          <p:spPr bwMode="auto">
            <a:xfrm>
              <a:off x="11134725" y="3790950"/>
              <a:ext cx="7937" cy="1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1059"/>
            <p:cNvSpPr/>
            <p:nvPr/>
          </p:nvSpPr>
          <p:spPr bwMode="auto">
            <a:xfrm>
              <a:off x="11134725" y="3775075"/>
              <a:ext cx="22225" cy="7938"/>
            </a:xfrm>
            <a:custGeom>
              <a:avLst/>
              <a:gdLst>
                <a:gd name="T0" fmla="*/ 0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2 w 3"/>
                <a:gd name="T7" fmla="*/ 0 h 1"/>
                <a:gd name="T8" fmla="*/ 0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2" y="0"/>
                    <a:pt x="0" y="1"/>
                    <a:pt x="1" y="1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1060"/>
            <p:cNvSpPr/>
            <p:nvPr/>
          </p:nvSpPr>
          <p:spPr bwMode="auto">
            <a:xfrm>
              <a:off x="11164888" y="37592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061"/>
            <p:cNvSpPr/>
            <p:nvPr/>
          </p:nvSpPr>
          <p:spPr bwMode="auto">
            <a:xfrm>
              <a:off x="11134725" y="3744913"/>
              <a:ext cx="38100" cy="30163"/>
            </a:xfrm>
            <a:custGeom>
              <a:avLst/>
              <a:gdLst>
                <a:gd name="T0" fmla="*/ 0 w 5"/>
                <a:gd name="T1" fmla="*/ 2 h 4"/>
                <a:gd name="T2" fmla="*/ 2 w 5"/>
                <a:gd name="T3" fmla="*/ 2 h 4"/>
                <a:gd name="T4" fmla="*/ 1 w 5"/>
                <a:gd name="T5" fmla="*/ 2 h 4"/>
                <a:gd name="T6" fmla="*/ 2 w 5"/>
                <a:gd name="T7" fmla="*/ 3 h 4"/>
                <a:gd name="T8" fmla="*/ 0 w 5"/>
                <a:gd name="T9" fmla="*/ 3 h 4"/>
                <a:gd name="T10" fmla="*/ 2 w 5"/>
                <a:gd name="T11" fmla="*/ 3 h 4"/>
                <a:gd name="T12" fmla="*/ 1 w 5"/>
                <a:gd name="T13" fmla="*/ 4 h 4"/>
                <a:gd name="T14" fmla="*/ 3 w 5"/>
                <a:gd name="T15" fmla="*/ 3 h 4"/>
                <a:gd name="T16" fmla="*/ 2 w 5"/>
                <a:gd name="T17" fmla="*/ 3 h 4"/>
                <a:gd name="T18" fmla="*/ 4 w 5"/>
                <a:gd name="T19" fmla="*/ 2 h 4"/>
                <a:gd name="T20" fmla="*/ 4 w 5"/>
                <a:gd name="T21" fmla="*/ 1 h 4"/>
                <a:gd name="T22" fmla="*/ 0 w 5"/>
                <a:gd name="T2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" h="4">
                  <a:moveTo>
                    <a:pt x="0" y="2"/>
                  </a:moveTo>
                  <a:cubicBezTo>
                    <a:pt x="0" y="2"/>
                    <a:pt x="2" y="2"/>
                    <a:pt x="2" y="2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1" y="3"/>
                    <a:pt x="2" y="2"/>
                    <a:pt x="2" y="3"/>
                  </a:cubicBezTo>
                  <a:cubicBezTo>
                    <a:pt x="0" y="3"/>
                    <a:pt x="1" y="2"/>
                    <a:pt x="0" y="3"/>
                  </a:cubicBezTo>
                  <a:cubicBezTo>
                    <a:pt x="0" y="3"/>
                    <a:pt x="1" y="3"/>
                    <a:pt x="2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1" y="3"/>
                    <a:pt x="2" y="3"/>
                  </a:cubicBezTo>
                  <a:cubicBezTo>
                    <a:pt x="3" y="2"/>
                    <a:pt x="3" y="2"/>
                    <a:pt x="4" y="2"/>
                  </a:cubicBezTo>
                  <a:cubicBezTo>
                    <a:pt x="3" y="2"/>
                    <a:pt x="5" y="1"/>
                    <a:pt x="4" y="1"/>
                  </a:cubicBezTo>
                  <a:cubicBezTo>
                    <a:pt x="4" y="0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062"/>
            <p:cNvSpPr/>
            <p:nvPr/>
          </p:nvSpPr>
          <p:spPr bwMode="auto">
            <a:xfrm>
              <a:off x="11149013" y="3744913"/>
              <a:ext cx="7937" cy="7938"/>
            </a:xfrm>
            <a:custGeom>
              <a:avLst/>
              <a:gdLst>
                <a:gd name="T0" fmla="*/ 0 w 5"/>
                <a:gd name="T1" fmla="*/ 5 h 5"/>
                <a:gd name="T2" fmla="*/ 5 w 5"/>
                <a:gd name="T3" fmla="*/ 0 h 5"/>
                <a:gd name="T4" fmla="*/ 0 w 5"/>
                <a:gd name="T5" fmla="*/ 5 h 5"/>
                <a:gd name="T6" fmla="*/ 0 w 5"/>
                <a:gd name="T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5">
                  <a:moveTo>
                    <a:pt x="0" y="5"/>
                  </a:moveTo>
                  <a:lnTo>
                    <a:pt x="5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1063"/>
            <p:cNvSpPr/>
            <p:nvPr/>
          </p:nvSpPr>
          <p:spPr bwMode="auto">
            <a:xfrm>
              <a:off x="11126788" y="3729038"/>
              <a:ext cx="30162" cy="30163"/>
            </a:xfrm>
            <a:custGeom>
              <a:avLst/>
              <a:gdLst>
                <a:gd name="T0" fmla="*/ 0 w 4"/>
                <a:gd name="T1" fmla="*/ 3 h 4"/>
                <a:gd name="T2" fmla="*/ 2 w 4"/>
                <a:gd name="T3" fmla="*/ 3 h 4"/>
                <a:gd name="T4" fmla="*/ 1 w 4"/>
                <a:gd name="T5" fmla="*/ 4 h 4"/>
                <a:gd name="T6" fmla="*/ 2 w 4"/>
                <a:gd name="T7" fmla="*/ 3 h 4"/>
                <a:gd name="T8" fmla="*/ 1 w 4"/>
                <a:gd name="T9" fmla="*/ 3 h 4"/>
                <a:gd name="T10" fmla="*/ 3 w 4"/>
                <a:gd name="T11" fmla="*/ 1 h 4"/>
                <a:gd name="T12" fmla="*/ 3 w 4"/>
                <a:gd name="T13" fmla="*/ 2 h 4"/>
                <a:gd name="T14" fmla="*/ 2 w 4"/>
                <a:gd name="T15" fmla="*/ 1 h 4"/>
                <a:gd name="T16" fmla="*/ 1 w 4"/>
                <a:gd name="T17" fmla="*/ 1 h 4"/>
                <a:gd name="T18" fmla="*/ 1 w 4"/>
                <a:gd name="T19" fmla="*/ 1 h 4"/>
                <a:gd name="T20" fmla="*/ 0 w 4"/>
                <a:gd name="T2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4">
                  <a:moveTo>
                    <a:pt x="0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4" y="2"/>
                    <a:pt x="1" y="3"/>
                    <a:pt x="1" y="3"/>
                  </a:cubicBezTo>
                  <a:cubicBezTo>
                    <a:pt x="1" y="2"/>
                    <a:pt x="2" y="2"/>
                    <a:pt x="3" y="1"/>
                  </a:cubicBezTo>
                  <a:cubicBezTo>
                    <a:pt x="3" y="1"/>
                    <a:pt x="3" y="1"/>
                    <a:pt x="3" y="2"/>
                  </a:cubicBezTo>
                  <a:cubicBezTo>
                    <a:pt x="4" y="0"/>
                    <a:pt x="2" y="1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1064"/>
            <p:cNvSpPr/>
            <p:nvPr/>
          </p:nvSpPr>
          <p:spPr bwMode="auto">
            <a:xfrm>
              <a:off x="11126788" y="3759200"/>
              <a:ext cx="7937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1065"/>
            <p:cNvSpPr/>
            <p:nvPr/>
          </p:nvSpPr>
          <p:spPr bwMode="auto">
            <a:xfrm>
              <a:off x="11142663" y="37369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1066"/>
            <p:cNvSpPr/>
            <p:nvPr/>
          </p:nvSpPr>
          <p:spPr bwMode="auto">
            <a:xfrm>
              <a:off x="11126788" y="37449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1067"/>
            <p:cNvSpPr/>
            <p:nvPr/>
          </p:nvSpPr>
          <p:spPr bwMode="auto">
            <a:xfrm>
              <a:off x="11050588" y="3683000"/>
              <a:ext cx="92075" cy="69850"/>
            </a:xfrm>
            <a:custGeom>
              <a:avLst/>
              <a:gdLst>
                <a:gd name="T0" fmla="*/ 0 w 12"/>
                <a:gd name="T1" fmla="*/ 0 h 9"/>
                <a:gd name="T2" fmla="*/ 0 w 12"/>
                <a:gd name="T3" fmla="*/ 1 h 9"/>
                <a:gd name="T4" fmla="*/ 0 w 12"/>
                <a:gd name="T5" fmla="*/ 3 h 9"/>
                <a:gd name="T6" fmla="*/ 0 w 12"/>
                <a:gd name="T7" fmla="*/ 5 h 9"/>
                <a:gd name="T8" fmla="*/ 0 w 12"/>
                <a:gd name="T9" fmla="*/ 4 h 9"/>
                <a:gd name="T10" fmla="*/ 0 w 12"/>
                <a:gd name="T11" fmla="*/ 5 h 9"/>
                <a:gd name="T12" fmla="*/ 2 w 12"/>
                <a:gd name="T13" fmla="*/ 4 h 9"/>
                <a:gd name="T14" fmla="*/ 3 w 12"/>
                <a:gd name="T15" fmla="*/ 4 h 9"/>
                <a:gd name="T16" fmla="*/ 7 w 12"/>
                <a:gd name="T17" fmla="*/ 7 h 9"/>
                <a:gd name="T18" fmla="*/ 9 w 12"/>
                <a:gd name="T19" fmla="*/ 5 h 9"/>
                <a:gd name="T20" fmla="*/ 8 w 12"/>
                <a:gd name="T21" fmla="*/ 6 h 9"/>
                <a:gd name="T22" fmla="*/ 8 w 12"/>
                <a:gd name="T23" fmla="*/ 6 h 9"/>
                <a:gd name="T24" fmla="*/ 9 w 12"/>
                <a:gd name="T25" fmla="*/ 7 h 9"/>
                <a:gd name="T26" fmla="*/ 10 w 12"/>
                <a:gd name="T27" fmla="*/ 6 h 9"/>
                <a:gd name="T28" fmla="*/ 9 w 12"/>
                <a:gd name="T29" fmla="*/ 8 h 9"/>
                <a:gd name="T30" fmla="*/ 10 w 12"/>
                <a:gd name="T31" fmla="*/ 7 h 9"/>
                <a:gd name="T32" fmla="*/ 11 w 12"/>
                <a:gd name="T33" fmla="*/ 6 h 9"/>
                <a:gd name="T34" fmla="*/ 12 w 12"/>
                <a:gd name="T35" fmla="*/ 6 h 9"/>
                <a:gd name="T36" fmla="*/ 8 w 12"/>
                <a:gd name="T37" fmla="*/ 5 h 9"/>
                <a:gd name="T38" fmla="*/ 8 w 12"/>
                <a:gd name="T39" fmla="*/ 4 h 9"/>
                <a:gd name="T40" fmla="*/ 7 w 12"/>
                <a:gd name="T41" fmla="*/ 2 h 9"/>
                <a:gd name="T42" fmla="*/ 5 w 12"/>
                <a:gd name="T43" fmla="*/ 4 h 9"/>
                <a:gd name="T44" fmla="*/ 5 w 12"/>
                <a:gd name="T45" fmla="*/ 3 h 9"/>
                <a:gd name="T46" fmla="*/ 5 w 12"/>
                <a:gd name="T47" fmla="*/ 4 h 9"/>
                <a:gd name="T48" fmla="*/ 5 w 12"/>
                <a:gd name="T49" fmla="*/ 2 h 9"/>
                <a:gd name="T50" fmla="*/ 4 w 12"/>
                <a:gd name="T51" fmla="*/ 4 h 9"/>
                <a:gd name="T52" fmla="*/ 4 w 12"/>
                <a:gd name="T53" fmla="*/ 1 h 9"/>
                <a:gd name="T54" fmla="*/ 4 w 12"/>
                <a:gd name="T55" fmla="*/ 2 h 9"/>
                <a:gd name="T56" fmla="*/ 3 w 12"/>
                <a:gd name="T57" fmla="*/ 3 h 9"/>
                <a:gd name="T58" fmla="*/ 3 w 12"/>
                <a:gd name="T59" fmla="*/ 1 h 9"/>
                <a:gd name="T60" fmla="*/ 2 w 12"/>
                <a:gd name="T61" fmla="*/ 2 h 9"/>
                <a:gd name="T62" fmla="*/ 2 w 12"/>
                <a:gd name="T63" fmla="*/ 3 h 9"/>
                <a:gd name="T64" fmla="*/ 1 w 12"/>
                <a:gd name="T65" fmla="*/ 2 h 9"/>
                <a:gd name="T66" fmla="*/ 2 w 12"/>
                <a:gd name="T67" fmla="*/ 1 h 9"/>
                <a:gd name="T68" fmla="*/ 1 w 12"/>
                <a:gd name="T69" fmla="*/ 0 h 9"/>
                <a:gd name="T70" fmla="*/ 0 w 12"/>
                <a:gd name="T71" fmla="*/ 2 h 9"/>
                <a:gd name="T72" fmla="*/ 0 w 12"/>
                <a:gd name="T7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" h="9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4"/>
                    <a:pt x="0" y="5"/>
                  </a:cubicBezTo>
                  <a:cubicBezTo>
                    <a:pt x="0" y="5"/>
                    <a:pt x="0" y="3"/>
                    <a:pt x="0" y="4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1" y="4"/>
                    <a:pt x="2" y="3"/>
                    <a:pt x="2" y="4"/>
                  </a:cubicBezTo>
                  <a:cubicBezTo>
                    <a:pt x="2" y="5"/>
                    <a:pt x="3" y="4"/>
                    <a:pt x="3" y="4"/>
                  </a:cubicBezTo>
                  <a:cubicBezTo>
                    <a:pt x="5" y="5"/>
                    <a:pt x="6" y="5"/>
                    <a:pt x="7" y="7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8" y="6"/>
                    <a:pt x="9" y="6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7" y="8"/>
                    <a:pt x="9" y="7"/>
                    <a:pt x="9" y="7"/>
                  </a:cubicBezTo>
                  <a:cubicBezTo>
                    <a:pt x="9" y="7"/>
                    <a:pt x="10" y="6"/>
                    <a:pt x="10" y="6"/>
                  </a:cubicBezTo>
                  <a:cubicBezTo>
                    <a:pt x="9" y="7"/>
                    <a:pt x="11" y="6"/>
                    <a:pt x="9" y="8"/>
                  </a:cubicBezTo>
                  <a:cubicBezTo>
                    <a:pt x="9" y="9"/>
                    <a:pt x="10" y="7"/>
                    <a:pt x="10" y="7"/>
                  </a:cubicBezTo>
                  <a:cubicBezTo>
                    <a:pt x="11" y="7"/>
                    <a:pt x="10" y="7"/>
                    <a:pt x="11" y="6"/>
                  </a:cubicBezTo>
                  <a:cubicBezTo>
                    <a:pt x="12" y="6"/>
                    <a:pt x="11" y="7"/>
                    <a:pt x="12" y="6"/>
                  </a:cubicBezTo>
                  <a:cubicBezTo>
                    <a:pt x="12" y="5"/>
                    <a:pt x="9" y="5"/>
                    <a:pt x="8" y="5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7" y="5"/>
                    <a:pt x="7" y="4"/>
                    <a:pt x="7" y="2"/>
                  </a:cubicBezTo>
                  <a:cubicBezTo>
                    <a:pt x="7" y="3"/>
                    <a:pt x="6" y="1"/>
                    <a:pt x="5" y="4"/>
                  </a:cubicBezTo>
                  <a:cubicBezTo>
                    <a:pt x="6" y="3"/>
                    <a:pt x="5" y="3"/>
                    <a:pt x="5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3"/>
                    <a:pt x="4" y="4"/>
                    <a:pt x="4" y="4"/>
                  </a:cubicBezTo>
                  <a:cubicBezTo>
                    <a:pt x="4" y="3"/>
                    <a:pt x="4" y="2"/>
                    <a:pt x="4" y="1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2"/>
                    <a:pt x="3" y="1"/>
                  </a:cubicBezTo>
                  <a:cubicBezTo>
                    <a:pt x="3" y="1"/>
                    <a:pt x="2" y="3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1" y="2"/>
                    <a:pt x="1" y="2"/>
                  </a:cubicBezTo>
                  <a:cubicBezTo>
                    <a:pt x="1" y="1"/>
                    <a:pt x="1" y="1"/>
                    <a:pt x="2" y="1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0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1068"/>
            <p:cNvSpPr/>
            <p:nvPr/>
          </p:nvSpPr>
          <p:spPr bwMode="auto">
            <a:xfrm>
              <a:off x="11058525" y="3676650"/>
              <a:ext cx="0" cy="6350"/>
            </a:xfrm>
            <a:custGeom>
              <a:avLst/>
              <a:gdLst>
                <a:gd name="T0" fmla="*/ 1 h 1"/>
                <a:gd name="T1" fmla="*/ 0 h 1"/>
                <a:gd name="T2" fmla="*/ 0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1069"/>
            <p:cNvSpPr/>
            <p:nvPr/>
          </p:nvSpPr>
          <p:spPr bwMode="auto">
            <a:xfrm>
              <a:off x="11050588" y="36830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1070"/>
            <p:cNvSpPr/>
            <p:nvPr/>
          </p:nvSpPr>
          <p:spPr bwMode="auto">
            <a:xfrm>
              <a:off x="11066463" y="37147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1071"/>
            <p:cNvSpPr/>
            <p:nvPr/>
          </p:nvSpPr>
          <p:spPr bwMode="auto">
            <a:xfrm>
              <a:off x="11074400" y="3683000"/>
              <a:ext cx="6350" cy="7938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1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1072"/>
            <p:cNvSpPr/>
            <p:nvPr/>
          </p:nvSpPr>
          <p:spPr bwMode="auto">
            <a:xfrm>
              <a:off x="11096625" y="3690938"/>
              <a:ext cx="7937" cy="793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1073"/>
            <p:cNvSpPr/>
            <p:nvPr/>
          </p:nvSpPr>
          <p:spPr bwMode="auto">
            <a:xfrm>
              <a:off x="11050588" y="3676650"/>
              <a:ext cx="7937" cy="6350"/>
            </a:xfrm>
            <a:custGeom>
              <a:avLst/>
              <a:gdLst>
                <a:gd name="T0" fmla="*/ 5 w 5"/>
                <a:gd name="T1" fmla="*/ 0 h 4"/>
                <a:gd name="T2" fmla="*/ 0 w 5"/>
                <a:gd name="T3" fmla="*/ 4 h 4"/>
                <a:gd name="T4" fmla="*/ 0 w 5"/>
                <a:gd name="T5" fmla="*/ 4 h 4"/>
                <a:gd name="T6" fmla="*/ 5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1074"/>
            <p:cNvSpPr/>
            <p:nvPr/>
          </p:nvSpPr>
          <p:spPr bwMode="auto">
            <a:xfrm>
              <a:off x="10998200" y="3683000"/>
              <a:ext cx="44450" cy="53975"/>
            </a:xfrm>
            <a:custGeom>
              <a:avLst/>
              <a:gdLst>
                <a:gd name="T0" fmla="*/ 1 w 6"/>
                <a:gd name="T1" fmla="*/ 6 h 7"/>
                <a:gd name="T2" fmla="*/ 3 w 6"/>
                <a:gd name="T3" fmla="*/ 7 h 7"/>
                <a:gd name="T4" fmla="*/ 2 w 6"/>
                <a:gd name="T5" fmla="*/ 4 h 7"/>
                <a:gd name="T6" fmla="*/ 3 w 6"/>
                <a:gd name="T7" fmla="*/ 6 h 7"/>
                <a:gd name="T8" fmla="*/ 4 w 6"/>
                <a:gd name="T9" fmla="*/ 4 h 7"/>
                <a:gd name="T10" fmla="*/ 4 w 6"/>
                <a:gd name="T11" fmla="*/ 5 h 7"/>
                <a:gd name="T12" fmla="*/ 5 w 6"/>
                <a:gd name="T13" fmla="*/ 2 h 7"/>
                <a:gd name="T14" fmla="*/ 5 w 6"/>
                <a:gd name="T15" fmla="*/ 5 h 7"/>
                <a:gd name="T16" fmla="*/ 5 w 6"/>
                <a:gd name="T17" fmla="*/ 5 h 7"/>
                <a:gd name="T18" fmla="*/ 6 w 6"/>
                <a:gd name="T19" fmla="*/ 4 h 7"/>
                <a:gd name="T20" fmla="*/ 6 w 6"/>
                <a:gd name="T21" fmla="*/ 2 h 7"/>
                <a:gd name="T22" fmla="*/ 6 w 6"/>
                <a:gd name="T23" fmla="*/ 1 h 7"/>
                <a:gd name="T24" fmla="*/ 5 w 6"/>
                <a:gd name="T25" fmla="*/ 2 h 7"/>
                <a:gd name="T26" fmla="*/ 5 w 6"/>
                <a:gd name="T27" fmla="*/ 1 h 7"/>
                <a:gd name="T28" fmla="*/ 5 w 6"/>
                <a:gd name="T29" fmla="*/ 2 h 7"/>
                <a:gd name="T30" fmla="*/ 5 w 6"/>
                <a:gd name="T31" fmla="*/ 1 h 7"/>
                <a:gd name="T32" fmla="*/ 4 w 6"/>
                <a:gd name="T33" fmla="*/ 2 h 7"/>
                <a:gd name="T34" fmla="*/ 4 w 6"/>
                <a:gd name="T35" fmla="*/ 1 h 7"/>
                <a:gd name="T36" fmla="*/ 4 w 6"/>
                <a:gd name="T37" fmla="*/ 3 h 7"/>
                <a:gd name="T38" fmla="*/ 4 w 6"/>
                <a:gd name="T39" fmla="*/ 1 h 7"/>
                <a:gd name="T40" fmla="*/ 4 w 6"/>
                <a:gd name="T41" fmla="*/ 2 h 7"/>
                <a:gd name="T42" fmla="*/ 2 w 6"/>
                <a:gd name="T43" fmla="*/ 1 h 7"/>
                <a:gd name="T44" fmla="*/ 2 w 6"/>
                <a:gd name="T45" fmla="*/ 2 h 7"/>
                <a:gd name="T46" fmla="*/ 3 w 6"/>
                <a:gd name="T47" fmla="*/ 1 h 7"/>
                <a:gd name="T48" fmla="*/ 3 w 6"/>
                <a:gd name="T49" fmla="*/ 4 h 7"/>
                <a:gd name="T50" fmla="*/ 2 w 6"/>
                <a:gd name="T51" fmla="*/ 2 h 7"/>
                <a:gd name="T52" fmla="*/ 1 w 6"/>
                <a:gd name="T53" fmla="*/ 3 h 7"/>
                <a:gd name="T54" fmla="*/ 1 w 6"/>
                <a:gd name="T55" fmla="*/ 3 h 7"/>
                <a:gd name="T56" fmla="*/ 0 w 6"/>
                <a:gd name="T57" fmla="*/ 4 h 7"/>
                <a:gd name="T58" fmla="*/ 1 w 6"/>
                <a:gd name="T59" fmla="*/ 4 h 7"/>
                <a:gd name="T60" fmla="*/ 1 w 6"/>
                <a:gd name="T61" fmla="*/ 5 h 7"/>
                <a:gd name="T62" fmla="*/ 1 w 6"/>
                <a:gd name="T63" fmla="*/ 4 h 7"/>
                <a:gd name="T64" fmla="*/ 1 w 6"/>
                <a:gd name="T65" fmla="*/ 6 h 7"/>
                <a:gd name="T66" fmla="*/ 1 w 6"/>
                <a:gd name="T67" fmla="*/ 5 h 7"/>
                <a:gd name="T68" fmla="*/ 1 w 6"/>
                <a:gd name="T69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" h="7">
                  <a:moveTo>
                    <a:pt x="1" y="6"/>
                  </a:moveTo>
                  <a:cubicBezTo>
                    <a:pt x="2" y="7"/>
                    <a:pt x="2" y="6"/>
                    <a:pt x="3" y="7"/>
                  </a:cubicBezTo>
                  <a:cubicBezTo>
                    <a:pt x="3" y="6"/>
                    <a:pt x="2" y="4"/>
                    <a:pt x="2" y="4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4" y="6"/>
                    <a:pt x="4" y="4"/>
                  </a:cubicBezTo>
                  <a:cubicBezTo>
                    <a:pt x="4" y="4"/>
                    <a:pt x="5" y="4"/>
                    <a:pt x="4" y="5"/>
                  </a:cubicBezTo>
                  <a:cubicBezTo>
                    <a:pt x="5" y="5"/>
                    <a:pt x="4" y="1"/>
                    <a:pt x="5" y="2"/>
                  </a:cubicBezTo>
                  <a:cubicBezTo>
                    <a:pt x="5" y="3"/>
                    <a:pt x="5" y="3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6" y="5"/>
                    <a:pt x="6" y="4"/>
                    <a:pt x="6" y="4"/>
                  </a:cubicBezTo>
                  <a:cubicBezTo>
                    <a:pt x="6" y="3"/>
                    <a:pt x="6" y="2"/>
                    <a:pt x="6" y="2"/>
                  </a:cubicBezTo>
                  <a:cubicBezTo>
                    <a:pt x="6" y="2"/>
                    <a:pt x="6" y="1"/>
                    <a:pt x="6" y="1"/>
                  </a:cubicBezTo>
                  <a:cubicBezTo>
                    <a:pt x="6" y="2"/>
                    <a:pt x="5" y="1"/>
                    <a:pt x="5" y="2"/>
                  </a:cubicBezTo>
                  <a:cubicBezTo>
                    <a:pt x="5" y="1"/>
                    <a:pt x="5" y="2"/>
                    <a:pt x="5" y="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1"/>
                    <a:pt x="5" y="1"/>
                  </a:cubicBezTo>
                  <a:cubicBezTo>
                    <a:pt x="5" y="1"/>
                    <a:pt x="4" y="2"/>
                    <a:pt x="4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2"/>
                    <a:pt x="4" y="1"/>
                    <a:pt x="4" y="3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2" y="0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3"/>
                    <a:pt x="2" y="1"/>
                    <a:pt x="3" y="1"/>
                  </a:cubicBezTo>
                  <a:cubicBezTo>
                    <a:pt x="3" y="2"/>
                    <a:pt x="3" y="3"/>
                    <a:pt x="3" y="4"/>
                  </a:cubicBezTo>
                  <a:cubicBezTo>
                    <a:pt x="2" y="3"/>
                    <a:pt x="3" y="4"/>
                    <a:pt x="2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0" y="2"/>
                    <a:pt x="0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4"/>
                  </a:cubicBezTo>
                  <a:cubicBezTo>
                    <a:pt x="1" y="5"/>
                    <a:pt x="1" y="6"/>
                    <a:pt x="1" y="6"/>
                  </a:cubicBezTo>
                  <a:cubicBezTo>
                    <a:pt x="1" y="6"/>
                    <a:pt x="1" y="5"/>
                    <a:pt x="1" y="5"/>
                  </a:cubicBezTo>
                  <a:cubicBezTo>
                    <a:pt x="1" y="5"/>
                    <a:pt x="2" y="6"/>
                    <a:pt x="1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1075"/>
            <p:cNvSpPr/>
            <p:nvPr/>
          </p:nvSpPr>
          <p:spPr bwMode="auto">
            <a:xfrm>
              <a:off x="11028363" y="36909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1076"/>
            <p:cNvSpPr/>
            <p:nvPr/>
          </p:nvSpPr>
          <p:spPr bwMode="auto">
            <a:xfrm>
              <a:off x="10974388" y="3698875"/>
              <a:ext cx="30162" cy="60325"/>
            </a:xfrm>
            <a:custGeom>
              <a:avLst/>
              <a:gdLst>
                <a:gd name="T0" fmla="*/ 2 w 4"/>
                <a:gd name="T1" fmla="*/ 3 h 8"/>
                <a:gd name="T2" fmla="*/ 1 w 4"/>
                <a:gd name="T3" fmla="*/ 2 h 8"/>
                <a:gd name="T4" fmla="*/ 2 w 4"/>
                <a:gd name="T5" fmla="*/ 5 h 8"/>
                <a:gd name="T6" fmla="*/ 2 w 4"/>
                <a:gd name="T7" fmla="*/ 5 h 8"/>
                <a:gd name="T8" fmla="*/ 1 w 4"/>
                <a:gd name="T9" fmla="*/ 3 h 8"/>
                <a:gd name="T10" fmla="*/ 0 w 4"/>
                <a:gd name="T11" fmla="*/ 3 h 8"/>
                <a:gd name="T12" fmla="*/ 1 w 4"/>
                <a:gd name="T13" fmla="*/ 5 h 8"/>
                <a:gd name="T14" fmla="*/ 1 w 4"/>
                <a:gd name="T15" fmla="*/ 6 h 8"/>
                <a:gd name="T16" fmla="*/ 1 w 4"/>
                <a:gd name="T17" fmla="*/ 5 h 8"/>
                <a:gd name="T18" fmla="*/ 0 w 4"/>
                <a:gd name="T19" fmla="*/ 4 h 8"/>
                <a:gd name="T20" fmla="*/ 2 w 4"/>
                <a:gd name="T21" fmla="*/ 8 h 8"/>
                <a:gd name="T22" fmla="*/ 2 w 4"/>
                <a:gd name="T23" fmla="*/ 8 h 8"/>
                <a:gd name="T24" fmla="*/ 1 w 4"/>
                <a:gd name="T25" fmla="*/ 6 h 8"/>
                <a:gd name="T26" fmla="*/ 1 w 4"/>
                <a:gd name="T27" fmla="*/ 6 h 8"/>
                <a:gd name="T28" fmla="*/ 2 w 4"/>
                <a:gd name="T29" fmla="*/ 7 h 8"/>
                <a:gd name="T30" fmla="*/ 4 w 4"/>
                <a:gd name="T31" fmla="*/ 5 h 8"/>
                <a:gd name="T32" fmla="*/ 3 w 4"/>
                <a:gd name="T33" fmla="*/ 6 h 8"/>
                <a:gd name="T34" fmla="*/ 3 w 4"/>
                <a:gd name="T35" fmla="*/ 4 h 8"/>
                <a:gd name="T36" fmla="*/ 2 w 4"/>
                <a:gd name="T37" fmla="*/ 3 h 8"/>
                <a:gd name="T38" fmla="*/ 2 w 4"/>
                <a:gd name="T39" fmla="*/ 3 h 8"/>
                <a:gd name="T40" fmla="*/ 1 w 4"/>
                <a:gd name="T41" fmla="*/ 2 h 8"/>
                <a:gd name="T42" fmla="*/ 2 w 4"/>
                <a:gd name="T43" fmla="*/ 1 h 8"/>
                <a:gd name="T44" fmla="*/ 0 w 4"/>
                <a:gd name="T45" fmla="*/ 1 h 8"/>
                <a:gd name="T46" fmla="*/ 2 w 4"/>
                <a:gd name="T47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" h="8">
                  <a:moveTo>
                    <a:pt x="2" y="3"/>
                  </a:moveTo>
                  <a:cubicBezTo>
                    <a:pt x="1" y="3"/>
                    <a:pt x="1" y="3"/>
                    <a:pt x="1" y="2"/>
                  </a:cubicBezTo>
                  <a:cubicBezTo>
                    <a:pt x="1" y="3"/>
                    <a:pt x="2" y="3"/>
                    <a:pt x="2" y="5"/>
                  </a:cubicBezTo>
                  <a:cubicBezTo>
                    <a:pt x="2" y="4"/>
                    <a:pt x="2" y="5"/>
                    <a:pt x="2" y="5"/>
                  </a:cubicBezTo>
                  <a:cubicBezTo>
                    <a:pt x="2" y="5"/>
                    <a:pt x="1" y="4"/>
                    <a:pt x="1" y="3"/>
                  </a:cubicBezTo>
                  <a:cubicBezTo>
                    <a:pt x="1" y="4"/>
                    <a:pt x="0" y="3"/>
                    <a:pt x="0" y="3"/>
                  </a:cubicBezTo>
                  <a:cubicBezTo>
                    <a:pt x="1" y="4"/>
                    <a:pt x="0" y="4"/>
                    <a:pt x="1" y="5"/>
                  </a:cubicBezTo>
                  <a:cubicBezTo>
                    <a:pt x="2" y="5"/>
                    <a:pt x="2" y="6"/>
                    <a:pt x="1" y="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5"/>
                    <a:pt x="0" y="4"/>
                  </a:cubicBezTo>
                  <a:cubicBezTo>
                    <a:pt x="0" y="6"/>
                    <a:pt x="0" y="6"/>
                    <a:pt x="2" y="8"/>
                  </a:cubicBezTo>
                  <a:cubicBezTo>
                    <a:pt x="3" y="8"/>
                    <a:pt x="2" y="8"/>
                    <a:pt x="2" y="8"/>
                  </a:cubicBezTo>
                  <a:cubicBezTo>
                    <a:pt x="1" y="7"/>
                    <a:pt x="1" y="7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3" y="7"/>
                    <a:pt x="3" y="6"/>
                    <a:pt x="4" y="5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5"/>
                    <a:pt x="3" y="5"/>
                    <a:pt x="3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2"/>
                    <a:pt x="1" y="2"/>
                  </a:cubicBezTo>
                  <a:cubicBezTo>
                    <a:pt x="2" y="1"/>
                    <a:pt x="2" y="2"/>
                    <a:pt x="2" y="1"/>
                  </a:cubicBezTo>
                  <a:cubicBezTo>
                    <a:pt x="0" y="0"/>
                    <a:pt x="2" y="2"/>
                    <a:pt x="0" y="1"/>
                  </a:cubicBezTo>
                  <a:lnTo>
                    <a:pt x="2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1077"/>
            <p:cNvSpPr/>
            <p:nvPr/>
          </p:nvSpPr>
          <p:spPr bwMode="auto">
            <a:xfrm>
              <a:off x="10990263" y="3714750"/>
              <a:ext cx="7937" cy="6350"/>
            </a:xfrm>
            <a:custGeom>
              <a:avLst/>
              <a:gdLst>
                <a:gd name="T0" fmla="*/ 0 w 5"/>
                <a:gd name="T1" fmla="*/ 0 h 4"/>
                <a:gd name="T2" fmla="*/ 5 w 5"/>
                <a:gd name="T3" fmla="*/ 4 h 4"/>
                <a:gd name="T4" fmla="*/ 5 w 5"/>
                <a:gd name="T5" fmla="*/ 0 h 4"/>
                <a:gd name="T6" fmla="*/ 0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0" y="0"/>
                  </a:moveTo>
                  <a:lnTo>
                    <a:pt x="5" y="4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1078"/>
            <p:cNvSpPr/>
            <p:nvPr/>
          </p:nvSpPr>
          <p:spPr bwMode="auto">
            <a:xfrm>
              <a:off x="10998200" y="3736975"/>
              <a:ext cx="6350" cy="7938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1079"/>
            <p:cNvSpPr/>
            <p:nvPr/>
          </p:nvSpPr>
          <p:spPr bwMode="auto">
            <a:xfrm>
              <a:off x="10966450" y="3729038"/>
              <a:ext cx="7937" cy="7938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0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1080"/>
            <p:cNvSpPr/>
            <p:nvPr/>
          </p:nvSpPr>
          <p:spPr bwMode="auto">
            <a:xfrm>
              <a:off x="10966450" y="3744913"/>
              <a:ext cx="23812" cy="22225"/>
            </a:xfrm>
            <a:custGeom>
              <a:avLst/>
              <a:gdLst>
                <a:gd name="T0" fmla="*/ 3 w 3"/>
                <a:gd name="T1" fmla="*/ 3 h 3"/>
                <a:gd name="T2" fmla="*/ 3 w 3"/>
                <a:gd name="T3" fmla="*/ 2 h 3"/>
                <a:gd name="T4" fmla="*/ 0 w 3"/>
                <a:gd name="T5" fmla="*/ 0 h 3"/>
                <a:gd name="T6" fmla="*/ 2 w 3"/>
                <a:gd name="T7" fmla="*/ 2 h 3"/>
                <a:gd name="T8" fmla="*/ 2 w 3"/>
                <a:gd name="T9" fmla="*/ 2 h 3"/>
                <a:gd name="T10" fmla="*/ 3 w 3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3">
                  <a:moveTo>
                    <a:pt x="3" y="3"/>
                  </a:moveTo>
                  <a:cubicBezTo>
                    <a:pt x="3" y="3"/>
                    <a:pt x="2" y="2"/>
                    <a:pt x="3" y="2"/>
                  </a:cubicBezTo>
                  <a:cubicBezTo>
                    <a:pt x="2" y="1"/>
                    <a:pt x="1" y="1"/>
                    <a:pt x="0" y="0"/>
                  </a:cubicBezTo>
                  <a:cubicBezTo>
                    <a:pt x="0" y="0"/>
                    <a:pt x="2" y="1"/>
                    <a:pt x="2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3"/>
                    <a:pt x="2" y="3"/>
                    <a:pt x="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1081"/>
            <p:cNvSpPr/>
            <p:nvPr/>
          </p:nvSpPr>
          <p:spPr bwMode="auto">
            <a:xfrm>
              <a:off x="10936288" y="3744913"/>
              <a:ext cx="46037" cy="92075"/>
            </a:xfrm>
            <a:custGeom>
              <a:avLst/>
              <a:gdLst>
                <a:gd name="T0" fmla="*/ 2 w 6"/>
                <a:gd name="T1" fmla="*/ 2 h 12"/>
                <a:gd name="T2" fmla="*/ 2 w 6"/>
                <a:gd name="T3" fmla="*/ 3 h 12"/>
                <a:gd name="T4" fmla="*/ 2 w 6"/>
                <a:gd name="T5" fmla="*/ 2 h 12"/>
                <a:gd name="T6" fmla="*/ 1 w 6"/>
                <a:gd name="T7" fmla="*/ 3 h 12"/>
                <a:gd name="T8" fmla="*/ 2 w 6"/>
                <a:gd name="T9" fmla="*/ 3 h 12"/>
                <a:gd name="T10" fmla="*/ 2 w 6"/>
                <a:gd name="T11" fmla="*/ 4 h 12"/>
                <a:gd name="T12" fmla="*/ 3 w 6"/>
                <a:gd name="T13" fmla="*/ 5 h 12"/>
                <a:gd name="T14" fmla="*/ 0 w 6"/>
                <a:gd name="T15" fmla="*/ 5 h 12"/>
                <a:gd name="T16" fmla="*/ 3 w 6"/>
                <a:gd name="T17" fmla="*/ 5 h 12"/>
                <a:gd name="T18" fmla="*/ 2 w 6"/>
                <a:gd name="T19" fmla="*/ 6 h 12"/>
                <a:gd name="T20" fmla="*/ 2 w 6"/>
                <a:gd name="T21" fmla="*/ 6 h 12"/>
                <a:gd name="T22" fmla="*/ 2 w 6"/>
                <a:gd name="T23" fmla="*/ 7 h 12"/>
                <a:gd name="T24" fmla="*/ 0 w 6"/>
                <a:gd name="T25" fmla="*/ 6 h 12"/>
                <a:gd name="T26" fmla="*/ 0 w 6"/>
                <a:gd name="T27" fmla="*/ 8 h 12"/>
                <a:gd name="T28" fmla="*/ 0 w 6"/>
                <a:gd name="T29" fmla="*/ 7 h 12"/>
                <a:gd name="T30" fmla="*/ 1 w 6"/>
                <a:gd name="T31" fmla="*/ 9 h 12"/>
                <a:gd name="T32" fmla="*/ 0 w 6"/>
                <a:gd name="T33" fmla="*/ 10 h 12"/>
                <a:gd name="T34" fmla="*/ 3 w 6"/>
                <a:gd name="T35" fmla="*/ 9 h 12"/>
                <a:gd name="T36" fmla="*/ 3 w 6"/>
                <a:gd name="T37" fmla="*/ 10 h 12"/>
                <a:gd name="T38" fmla="*/ 1 w 6"/>
                <a:gd name="T39" fmla="*/ 10 h 12"/>
                <a:gd name="T40" fmla="*/ 2 w 6"/>
                <a:gd name="T41" fmla="*/ 11 h 12"/>
                <a:gd name="T42" fmla="*/ 0 w 6"/>
                <a:gd name="T43" fmla="*/ 11 h 12"/>
                <a:gd name="T44" fmla="*/ 1 w 6"/>
                <a:gd name="T45" fmla="*/ 11 h 12"/>
                <a:gd name="T46" fmla="*/ 3 w 6"/>
                <a:gd name="T47" fmla="*/ 11 h 12"/>
                <a:gd name="T48" fmla="*/ 2 w 6"/>
                <a:gd name="T49" fmla="*/ 12 h 12"/>
                <a:gd name="T50" fmla="*/ 5 w 6"/>
                <a:gd name="T51" fmla="*/ 11 h 12"/>
                <a:gd name="T52" fmla="*/ 4 w 6"/>
                <a:gd name="T53" fmla="*/ 9 h 12"/>
                <a:gd name="T54" fmla="*/ 3 w 6"/>
                <a:gd name="T55" fmla="*/ 8 h 12"/>
                <a:gd name="T56" fmla="*/ 4 w 6"/>
                <a:gd name="T57" fmla="*/ 8 h 12"/>
                <a:gd name="T58" fmla="*/ 3 w 6"/>
                <a:gd name="T59" fmla="*/ 8 h 12"/>
                <a:gd name="T60" fmla="*/ 4 w 6"/>
                <a:gd name="T61" fmla="*/ 8 h 12"/>
                <a:gd name="T62" fmla="*/ 3 w 6"/>
                <a:gd name="T63" fmla="*/ 8 h 12"/>
                <a:gd name="T64" fmla="*/ 5 w 6"/>
                <a:gd name="T65" fmla="*/ 8 h 12"/>
                <a:gd name="T66" fmla="*/ 5 w 6"/>
                <a:gd name="T67" fmla="*/ 4 h 12"/>
                <a:gd name="T68" fmla="*/ 3 w 6"/>
                <a:gd name="T69" fmla="*/ 4 h 12"/>
                <a:gd name="T70" fmla="*/ 4 w 6"/>
                <a:gd name="T71" fmla="*/ 2 h 12"/>
                <a:gd name="T72" fmla="*/ 3 w 6"/>
                <a:gd name="T73" fmla="*/ 2 h 12"/>
                <a:gd name="T74" fmla="*/ 6 w 6"/>
                <a:gd name="T75" fmla="*/ 3 h 12"/>
                <a:gd name="T76" fmla="*/ 5 w 6"/>
                <a:gd name="T77" fmla="*/ 2 h 12"/>
                <a:gd name="T78" fmla="*/ 5 w 6"/>
                <a:gd name="T79" fmla="*/ 2 h 12"/>
                <a:gd name="T80" fmla="*/ 6 w 6"/>
                <a:gd name="T81" fmla="*/ 2 h 12"/>
                <a:gd name="T82" fmla="*/ 3 w 6"/>
                <a:gd name="T83" fmla="*/ 1 h 12"/>
                <a:gd name="T84" fmla="*/ 1 w 6"/>
                <a:gd name="T85" fmla="*/ 2 h 12"/>
                <a:gd name="T86" fmla="*/ 2 w 6"/>
                <a:gd name="T87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" h="12">
                  <a:moveTo>
                    <a:pt x="2" y="2"/>
                  </a:moveTo>
                  <a:cubicBezTo>
                    <a:pt x="2" y="3"/>
                    <a:pt x="3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0" y="2"/>
                    <a:pt x="2" y="3"/>
                    <a:pt x="1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1" y="3"/>
                    <a:pt x="3" y="4"/>
                    <a:pt x="2" y="4"/>
                  </a:cubicBezTo>
                  <a:cubicBezTo>
                    <a:pt x="2" y="4"/>
                    <a:pt x="2" y="4"/>
                    <a:pt x="3" y="5"/>
                  </a:cubicBezTo>
                  <a:cubicBezTo>
                    <a:pt x="2" y="5"/>
                    <a:pt x="2" y="5"/>
                    <a:pt x="0" y="5"/>
                  </a:cubicBezTo>
                  <a:cubicBezTo>
                    <a:pt x="1" y="5"/>
                    <a:pt x="2" y="5"/>
                    <a:pt x="3" y="5"/>
                  </a:cubicBezTo>
                  <a:cubicBezTo>
                    <a:pt x="2" y="6"/>
                    <a:pt x="4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0" y="6"/>
                    <a:pt x="2" y="7"/>
                    <a:pt x="2" y="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7"/>
                    <a:pt x="2" y="7"/>
                    <a:pt x="0" y="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8"/>
                    <a:pt x="0" y="9"/>
                    <a:pt x="1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1"/>
                    <a:pt x="0" y="9"/>
                    <a:pt x="3" y="9"/>
                  </a:cubicBezTo>
                  <a:cubicBezTo>
                    <a:pt x="0" y="10"/>
                    <a:pt x="4" y="10"/>
                    <a:pt x="3" y="10"/>
                  </a:cubicBezTo>
                  <a:cubicBezTo>
                    <a:pt x="2" y="11"/>
                    <a:pt x="2" y="10"/>
                    <a:pt x="1" y="10"/>
                  </a:cubicBezTo>
                  <a:cubicBezTo>
                    <a:pt x="2" y="10"/>
                    <a:pt x="1" y="10"/>
                    <a:pt x="2" y="11"/>
                  </a:cubicBezTo>
                  <a:cubicBezTo>
                    <a:pt x="0" y="11"/>
                    <a:pt x="2" y="11"/>
                    <a:pt x="0" y="11"/>
                  </a:cubicBezTo>
                  <a:cubicBezTo>
                    <a:pt x="0" y="11"/>
                    <a:pt x="1" y="11"/>
                    <a:pt x="1" y="11"/>
                  </a:cubicBezTo>
                  <a:cubicBezTo>
                    <a:pt x="2" y="11"/>
                    <a:pt x="3" y="11"/>
                    <a:pt x="3" y="11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4" y="12"/>
                    <a:pt x="5" y="11"/>
                  </a:cubicBezTo>
                  <a:cubicBezTo>
                    <a:pt x="4" y="11"/>
                    <a:pt x="3" y="10"/>
                    <a:pt x="4" y="9"/>
                  </a:cubicBezTo>
                  <a:cubicBezTo>
                    <a:pt x="2" y="9"/>
                    <a:pt x="4" y="9"/>
                    <a:pt x="3" y="8"/>
                  </a:cubicBezTo>
                  <a:cubicBezTo>
                    <a:pt x="3" y="8"/>
                    <a:pt x="4" y="8"/>
                    <a:pt x="4" y="8"/>
                  </a:cubicBezTo>
                  <a:cubicBezTo>
                    <a:pt x="4" y="8"/>
                    <a:pt x="3" y="8"/>
                    <a:pt x="3" y="8"/>
                  </a:cubicBezTo>
                  <a:cubicBezTo>
                    <a:pt x="2" y="8"/>
                    <a:pt x="3" y="8"/>
                    <a:pt x="4" y="8"/>
                  </a:cubicBezTo>
                  <a:cubicBezTo>
                    <a:pt x="4" y="8"/>
                    <a:pt x="4" y="8"/>
                    <a:pt x="3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4" y="7"/>
                    <a:pt x="3" y="5"/>
                    <a:pt x="5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1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2"/>
                    <a:pt x="5" y="2"/>
                    <a:pt x="6" y="3"/>
                  </a:cubicBezTo>
                  <a:cubicBezTo>
                    <a:pt x="5" y="3"/>
                    <a:pt x="6" y="3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2"/>
                    <a:pt x="5" y="2"/>
                    <a:pt x="6" y="2"/>
                  </a:cubicBezTo>
                  <a:cubicBezTo>
                    <a:pt x="5" y="1"/>
                    <a:pt x="4" y="1"/>
                    <a:pt x="3" y="1"/>
                  </a:cubicBezTo>
                  <a:cubicBezTo>
                    <a:pt x="4" y="3"/>
                    <a:pt x="0" y="0"/>
                    <a:pt x="1" y="2"/>
                  </a:cubicBezTo>
                  <a:cubicBezTo>
                    <a:pt x="1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1082"/>
            <p:cNvSpPr/>
            <p:nvPr/>
          </p:nvSpPr>
          <p:spPr bwMode="auto">
            <a:xfrm>
              <a:off x="10982325" y="37671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1083"/>
            <p:cNvSpPr/>
            <p:nvPr/>
          </p:nvSpPr>
          <p:spPr bwMode="auto">
            <a:xfrm>
              <a:off x="10952163" y="3836988"/>
              <a:ext cx="7937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Rectangle 1084"/>
            <p:cNvSpPr>
              <a:spLocks noChangeArrowheads="1"/>
            </p:cNvSpPr>
            <p:nvPr/>
          </p:nvSpPr>
          <p:spPr bwMode="auto">
            <a:xfrm>
              <a:off x="10982325" y="3759200"/>
              <a:ext cx="1587" cy="1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1085"/>
            <p:cNvSpPr/>
            <p:nvPr/>
          </p:nvSpPr>
          <p:spPr bwMode="auto">
            <a:xfrm>
              <a:off x="10960100" y="3744913"/>
              <a:ext cx="6350" cy="7938"/>
            </a:xfrm>
            <a:custGeom>
              <a:avLst/>
              <a:gdLst>
                <a:gd name="T0" fmla="*/ 0 w 4"/>
                <a:gd name="T1" fmla="*/ 0 h 5"/>
                <a:gd name="T2" fmla="*/ 0 w 4"/>
                <a:gd name="T3" fmla="*/ 0 h 5"/>
                <a:gd name="T4" fmla="*/ 4 w 4"/>
                <a:gd name="T5" fmla="*/ 5 h 5"/>
                <a:gd name="T6" fmla="*/ 0 w 4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0" y="0"/>
                  </a:moveTo>
                  <a:lnTo>
                    <a:pt x="0" y="0"/>
                  </a:lnTo>
                  <a:lnTo>
                    <a:pt x="4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1086"/>
            <p:cNvSpPr/>
            <p:nvPr/>
          </p:nvSpPr>
          <p:spPr bwMode="auto">
            <a:xfrm>
              <a:off x="10952163" y="38512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1087"/>
            <p:cNvSpPr/>
            <p:nvPr/>
          </p:nvSpPr>
          <p:spPr bwMode="auto">
            <a:xfrm>
              <a:off x="10966450" y="3889375"/>
              <a:ext cx="7937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1088"/>
            <p:cNvSpPr/>
            <p:nvPr/>
          </p:nvSpPr>
          <p:spPr bwMode="auto">
            <a:xfrm>
              <a:off x="10944225" y="3836988"/>
              <a:ext cx="130175" cy="90488"/>
            </a:xfrm>
            <a:custGeom>
              <a:avLst/>
              <a:gdLst>
                <a:gd name="T0" fmla="*/ 17 w 17"/>
                <a:gd name="T1" fmla="*/ 8 h 12"/>
                <a:gd name="T2" fmla="*/ 16 w 17"/>
                <a:gd name="T3" fmla="*/ 6 h 12"/>
                <a:gd name="T4" fmla="*/ 16 w 17"/>
                <a:gd name="T5" fmla="*/ 5 h 12"/>
                <a:gd name="T6" fmla="*/ 15 w 17"/>
                <a:gd name="T7" fmla="*/ 6 h 12"/>
                <a:gd name="T8" fmla="*/ 14 w 17"/>
                <a:gd name="T9" fmla="*/ 7 h 12"/>
                <a:gd name="T10" fmla="*/ 12 w 17"/>
                <a:gd name="T11" fmla="*/ 7 h 12"/>
                <a:gd name="T12" fmla="*/ 11 w 17"/>
                <a:gd name="T13" fmla="*/ 8 h 12"/>
                <a:gd name="T14" fmla="*/ 11 w 17"/>
                <a:gd name="T15" fmla="*/ 7 h 12"/>
                <a:gd name="T16" fmla="*/ 9 w 17"/>
                <a:gd name="T17" fmla="*/ 8 h 12"/>
                <a:gd name="T18" fmla="*/ 8 w 17"/>
                <a:gd name="T19" fmla="*/ 7 h 12"/>
                <a:gd name="T20" fmla="*/ 6 w 17"/>
                <a:gd name="T21" fmla="*/ 9 h 12"/>
                <a:gd name="T22" fmla="*/ 9 w 17"/>
                <a:gd name="T23" fmla="*/ 6 h 12"/>
                <a:gd name="T24" fmla="*/ 8 w 17"/>
                <a:gd name="T25" fmla="*/ 5 h 12"/>
                <a:gd name="T26" fmla="*/ 7 w 17"/>
                <a:gd name="T27" fmla="*/ 5 h 12"/>
                <a:gd name="T28" fmla="*/ 5 w 17"/>
                <a:gd name="T29" fmla="*/ 5 h 12"/>
                <a:gd name="T30" fmla="*/ 2 w 17"/>
                <a:gd name="T31" fmla="*/ 5 h 12"/>
                <a:gd name="T32" fmla="*/ 5 w 17"/>
                <a:gd name="T33" fmla="*/ 3 h 12"/>
                <a:gd name="T34" fmla="*/ 5 w 17"/>
                <a:gd name="T35" fmla="*/ 2 h 12"/>
                <a:gd name="T36" fmla="*/ 4 w 17"/>
                <a:gd name="T37" fmla="*/ 2 h 12"/>
                <a:gd name="T38" fmla="*/ 0 w 17"/>
                <a:gd name="T39" fmla="*/ 2 h 12"/>
                <a:gd name="T40" fmla="*/ 1 w 17"/>
                <a:gd name="T41" fmla="*/ 2 h 12"/>
                <a:gd name="T42" fmla="*/ 3 w 17"/>
                <a:gd name="T43" fmla="*/ 2 h 12"/>
                <a:gd name="T44" fmla="*/ 1 w 17"/>
                <a:gd name="T45" fmla="*/ 3 h 12"/>
                <a:gd name="T46" fmla="*/ 1 w 17"/>
                <a:gd name="T47" fmla="*/ 5 h 12"/>
                <a:gd name="T48" fmla="*/ 2 w 17"/>
                <a:gd name="T49" fmla="*/ 4 h 12"/>
                <a:gd name="T50" fmla="*/ 4 w 17"/>
                <a:gd name="T51" fmla="*/ 5 h 12"/>
                <a:gd name="T52" fmla="*/ 4 w 17"/>
                <a:gd name="T53" fmla="*/ 6 h 12"/>
                <a:gd name="T54" fmla="*/ 4 w 17"/>
                <a:gd name="T55" fmla="*/ 7 h 12"/>
                <a:gd name="T56" fmla="*/ 3 w 17"/>
                <a:gd name="T57" fmla="*/ 8 h 12"/>
                <a:gd name="T58" fmla="*/ 3 w 17"/>
                <a:gd name="T59" fmla="*/ 8 h 12"/>
                <a:gd name="T60" fmla="*/ 7 w 17"/>
                <a:gd name="T61" fmla="*/ 6 h 12"/>
                <a:gd name="T62" fmla="*/ 7 w 17"/>
                <a:gd name="T63" fmla="*/ 8 h 12"/>
                <a:gd name="T64" fmla="*/ 7 w 17"/>
                <a:gd name="T65" fmla="*/ 9 h 12"/>
                <a:gd name="T66" fmla="*/ 8 w 17"/>
                <a:gd name="T67" fmla="*/ 10 h 12"/>
                <a:gd name="T68" fmla="*/ 9 w 17"/>
                <a:gd name="T69" fmla="*/ 10 h 12"/>
                <a:gd name="T70" fmla="*/ 11 w 17"/>
                <a:gd name="T71" fmla="*/ 8 h 12"/>
                <a:gd name="T72" fmla="*/ 11 w 17"/>
                <a:gd name="T73" fmla="*/ 9 h 12"/>
                <a:gd name="T74" fmla="*/ 12 w 17"/>
                <a:gd name="T75" fmla="*/ 10 h 12"/>
                <a:gd name="T76" fmla="*/ 13 w 17"/>
                <a:gd name="T77" fmla="*/ 8 h 12"/>
                <a:gd name="T78" fmla="*/ 14 w 17"/>
                <a:gd name="T79" fmla="*/ 7 h 12"/>
                <a:gd name="T80" fmla="*/ 16 w 17"/>
                <a:gd name="T81" fmla="*/ 1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" h="12">
                  <a:moveTo>
                    <a:pt x="16" y="10"/>
                  </a:moveTo>
                  <a:cubicBezTo>
                    <a:pt x="16" y="9"/>
                    <a:pt x="17" y="9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7"/>
                    <a:pt x="16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6" y="7"/>
                    <a:pt x="16" y="5"/>
                    <a:pt x="16" y="5"/>
                  </a:cubicBezTo>
                  <a:cubicBezTo>
                    <a:pt x="16" y="5"/>
                    <a:pt x="16" y="8"/>
                    <a:pt x="15" y="7"/>
                  </a:cubicBezTo>
                  <a:cubicBezTo>
                    <a:pt x="15" y="7"/>
                    <a:pt x="15" y="7"/>
                    <a:pt x="15" y="6"/>
                  </a:cubicBezTo>
                  <a:cubicBezTo>
                    <a:pt x="15" y="6"/>
                    <a:pt x="15" y="8"/>
                    <a:pt x="15" y="8"/>
                  </a:cubicBezTo>
                  <a:cubicBezTo>
                    <a:pt x="15" y="6"/>
                    <a:pt x="14" y="6"/>
                    <a:pt x="14" y="7"/>
                  </a:cubicBezTo>
                  <a:cubicBezTo>
                    <a:pt x="14" y="7"/>
                    <a:pt x="14" y="8"/>
                    <a:pt x="13" y="6"/>
                  </a:cubicBezTo>
                  <a:cubicBezTo>
                    <a:pt x="13" y="7"/>
                    <a:pt x="13" y="6"/>
                    <a:pt x="12" y="7"/>
                  </a:cubicBezTo>
                  <a:cubicBezTo>
                    <a:pt x="13" y="6"/>
                    <a:pt x="12" y="7"/>
                    <a:pt x="12" y="6"/>
                  </a:cubicBezTo>
                  <a:cubicBezTo>
                    <a:pt x="12" y="9"/>
                    <a:pt x="12" y="4"/>
                    <a:pt x="11" y="8"/>
                  </a:cubicBezTo>
                  <a:cubicBezTo>
                    <a:pt x="11" y="7"/>
                    <a:pt x="11" y="8"/>
                    <a:pt x="10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6"/>
                    <a:pt x="10" y="8"/>
                    <a:pt x="10" y="6"/>
                  </a:cubicBezTo>
                  <a:cubicBezTo>
                    <a:pt x="10" y="6"/>
                    <a:pt x="10" y="7"/>
                    <a:pt x="9" y="8"/>
                  </a:cubicBezTo>
                  <a:cubicBezTo>
                    <a:pt x="9" y="8"/>
                    <a:pt x="9" y="7"/>
                    <a:pt x="10" y="6"/>
                  </a:cubicBezTo>
                  <a:cubicBezTo>
                    <a:pt x="9" y="7"/>
                    <a:pt x="9" y="6"/>
                    <a:pt x="8" y="7"/>
                  </a:cubicBezTo>
                  <a:cubicBezTo>
                    <a:pt x="8" y="7"/>
                    <a:pt x="9" y="8"/>
                    <a:pt x="8" y="8"/>
                  </a:cubicBezTo>
                  <a:cubicBezTo>
                    <a:pt x="8" y="8"/>
                    <a:pt x="7" y="9"/>
                    <a:pt x="6" y="9"/>
                  </a:cubicBezTo>
                  <a:cubicBezTo>
                    <a:pt x="7" y="7"/>
                    <a:pt x="7" y="9"/>
                    <a:pt x="7" y="8"/>
                  </a:cubicBezTo>
                  <a:cubicBezTo>
                    <a:pt x="8" y="7"/>
                    <a:pt x="8" y="7"/>
                    <a:pt x="9" y="6"/>
                  </a:cubicBezTo>
                  <a:cubicBezTo>
                    <a:pt x="9" y="6"/>
                    <a:pt x="8" y="6"/>
                    <a:pt x="7" y="6"/>
                  </a:cubicBezTo>
                  <a:cubicBezTo>
                    <a:pt x="7" y="6"/>
                    <a:pt x="8" y="6"/>
                    <a:pt x="8" y="5"/>
                  </a:cubicBezTo>
                  <a:cubicBezTo>
                    <a:pt x="8" y="4"/>
                    <a:pt x="6" y="6"/>
                    <a:pt x="6" y="6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6" y="6"/>
                    <a:pt x="6" y="4"/>
                    <a:pt x="6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7" y="3"/>
                    <a:pt x="3" y="6"/>
                    <a:pt x="4" y="4"/>
                  </a:cubicBezTo>
                  <a:cubicBezTo>
                    <a:pt x="3" y="5"/>
                    <a:pt x="2" y="5"/>
                    <a:pt x="2" y="5"/>
                  </a:cubicBezTo>
                  <a:cubicBezTo>
                    <a:pt x="2" y="5"/>
                    <a:pt x="3" y="4"/>
                    <a:pt x="3" y="4"/>
                  </a:cubicBezTo>
                  <a:cubicBezTo>
                    <a:pt x="3" y="5"/>
                    <a:pt x="5" y="3"/>
                    <a:pt x="5" y="3"/>
                  </a:cubicBezTo>
                  <a:cubicBezTo>
                    <a:pt x="5" y="3"/>
                    <a:pt x="5" y="3"/>
                    <a:pt x="4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2" y="4"/>
                    <a:pt x="3" y="3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5" y="0"/>
                    <a:pt x="2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3" y="2"/>
                    <a:pt x="3" y="1"/>
                  </a:cubicBezTo>
                  <a:cubicBezTo>
                    <a:pt x="4" y="1"/>
                    <a:pt x="2" y="2"/>
                    <a:pt x="3" y="2"/>
                  </a:cubicBezTo>
                  <a:cubicBezTo>
                    <a:pt x="2" y="3"/>
                    <a:pt x="2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4"/>
                    <a:pt x="0" y="4"/>
                  </a:cubicBezTo>
                  <a:cubicBezTo>
                    <a:pt x="2" y="3"/>
                    <a:pt x="0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5"/>
                    <a:pt x="1" y="6"/>
                  </a:cubicBezTo>
                  <a:cubicBezTo>
                    <a:pt x="2" y="5"/>
                    <a:pt x="3" y="5"/>
                    <a:pt x="4" y="5"/>
                  </a:cubicBezTo>
                  <a:cubicBezTo>
                    <a:pt x="2" y="6"/>
                    <a:pt x="3" y="6"/>
                    <a:pt x="2" y="7"/>
                  </a:cubicBezTo>
                  <a:cubicBezTo>
                    <a:pt x="4" y="6"/>
                    <a:pt x="3" y="7"/>
                    <a:pt x="4" y="6"/>
                  </a:cubicBezTo>
                  <a:cubicBezTo>
                    <a:pt x="4" y="6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8"/>
                    <a:pt x="3" y="8"/>
                    <a:pt x="3" y="8"/>
                  </a:cubicBezTo>
                  <a:cubicBezTo>
                    <a:pt x="4" y="8"/>
                    <a:pt x="4" y="7"/>
                    <a:pt x="4" y="8"/>
                  </a:cubicBezTo>
                  <a:cubicBezTo>
                    <a:pt x="4" y="8"/>
                    <a:pt x="4" y="8"/>
                    <a:pt x="3" y="8"/>
                  </a:cubicBezTo>
                  <a:cubicBezTo>
                    <a:pt x="4" y="9"/>
                    <a:pt x="6" y="7"/>
                    <a:pt x="5" y="8"/>
                  </a:cubicBezTo>
                  <a:cubicBezTo>
                    <a:pt x="6" y="7"/>
                    <a:pt x="6" y="8"/>
                    <a:pt x="7" y="6"/>
                  </a:cubicBezTo>
                  <a:cubicBezTo>
                    <a:pt x="7" y="7"/>
                    <a:pt x="6" y="8"/>
                    <a:pt x="6" y="8"/>
                  </a:cubicBezTo>
                  <a:cubicBezTo>
                    <a:pt x="7" y="7"/>
                    <a:pt x="6" y="9"/>
                    <a:pt x="7" y="8"/>
                  </a:cubicBezTo>
                  <a:cubicBezTo>
                    <a:pt x="6" y="9"/>
                    <a:pt x="7" y="8"/>
                    <a:pt x="6" y="9"/>
                  </a:cubicBezTo>
                  <a:cubicBezTo>
                    <a:pt x="6" y="10"/>
                    <a:pt x="7" y="9"/>
                    <a:pt x="7" y="9"/>
                  </a:cubicBezTo>
                  <a:cubicBezTo>
                    <a:pt x="7" y="9"/>
                    <a:pt x="7" y="10"/>
                    <a:pt x="7" y="10"/>
                  </a:cubicBezTo>
                  <a:cubicBezTo>
                    <a:pt x="7" y="10"/>
                    <a:pt x="8" y="9"/>
                    <a:pt x="8" y="10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9" y="9"/>
                    <a:pt x="9" y="10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9" y="11"/>
                    <a:pt x="11" y="9"/>
                    <a:pt x="11" y="8"/>
                  </a:cubicBezTo>
                  <a:cubicBezTo>
                    <a:pt x="11" y="8"/>
                    <a:pt x="12" y="8"/>
                    <a:pt x="12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2" y="10"/>
                    <a:pt x="12" y="9"/>
                  </a:cubicBezTo>
                  <a:cubicBezTo>
                    <a:pt x="12" y="8"/>
                    <a:pt x="12" y="10"/>
                    <a:pt x="12" y="10"/>
                  </a:cubicBezTo>
                  <a:cubicBezTo>
                    <a:pt x="13" y="8"/>
                    <a:pt x="14" y="12"/>
                    <a:pt x="14" y="9"/>
                  </a:cubicBezTo>
                  <a:cubicBezTo>
                    <a:pt x="14" y="9"/>
                    <a:pt x="13" y="8"/>
                    <a:pt x="13" y="8"/>
                  </a:cubicBezTo>
                  <a:cubicBezTo>
                    <a:pt x="13" y="8"/>
                    <a:pt x="13" y="7"/>
                    <a:pt x="13" y="7"/>
                  </a:cubicBezTo>
                  <a:cubicBezTo>
                    <a:pt x="14" y="7"/>
                    <a:pt x="14" y="8"/>
                    <a:pt x="14" y="7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5" y="12"/>
                    <a:pt x="15" y="7"/>
                    <a:pt x="16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1089"/>
            <p:cNvSpPr/>
            <p:nvPr/>
          </p:nvSpPr>
          <p:spPr bwMode="auto">
            <a:xfrm>
              <a:off x="11028363" y="3905250"/>
              <a:ext cx="0" cy="14288"/>
            </a:xfrm>
            <a:custGeom>
              <a:avLst/>
              <a:gdLst>
                <a:gd name="T0" fmla="*/ 0 h 2"/>
                <a:gd name="T1" fmla="*/ 2 h 2"/>
                <a:gd name="T2" fmla="*/ 1 h 2"/>
                <a:gd name="T3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1090"/>
            <p:cNvSpPr/>
            <p:nvPr/>
          </p:nvSpPr>
          <p:spPr bwMode="auto">
            <a:xfrm>
              <a:off x="11028363" y="3905250"/>
              <a:ext cx="0" cy="7938"/>
            </a:xfrm>
            <a:custGeom>
              <a:avLst/>
              <a:gdLst>
                <a:gd name="T0" fmla="*/ 1 h 1"/>
                <a:gd name="T1" fmla="*/ 0 h 1"/>
                <a:gd name="T2" fmla="*/ 0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1091"/>
            <p:cNvSpPr/>
            <p:nvPr/>
          </p:nvSpPr>
          <p:spPr bwMode="auto">
            <a:xfrm>
              <a:off x="11074400" y="3905250"/>
              <a:ext cx="6350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Rectangle 1092"/>
            <p:cNvSpPr>
              <a:spLocks noChangeArrowheads="1"/>
            </p:cNvSpPr>
            <p:nvPr/>
          </p:nvSpPr>
          <p:spPr bwMode="auto">
            <a:xfrm>
              <a:off x="11074400" y="3897313"/>
              <a:ext cx="1587" cy="1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1093"/>
            <p:cNvSpPr/>
            <p:nvPr/>
          </p:nvSpPr>
          <p:spPr bwMode="auto">
            <a:xfrm>
              <a:off x="11066463" y="3836988"/>
              <a:ext cx="52387" cy="68263"/>
            </a:xfrm>
            <a:custGeom>
              <a:avLst/>
              <a:gdLst>
                <a:gd name="T0" fmla="*/ 6 w 7"/>
                <a:gd name="T1" fmla="*/ 2 h 9"/>
                <a:gd name="T2" fmla="*/ 6 w 7"/>
                <a:gd name="T3" fmla="*/ 1 h 9"/>
                <a:gd name="T4" fmla="*/ 7 w 7"/>
                <a:gd name="T5" fmla="*/ 1 h 9"/>
                <a:gd name="T6" fmla="*/ 5 w 7"/>
                <a:gd name="T7" fmla="*/ 0 h 9"/>
                <a:gd name="T8" fmla="*/ 4 w 7"/>
                <a:gd name="T9" fmla="*/ 3 h 9"/>
                <a:gd name="T10" fmla="*/ 3 w 7"/>
                <a:gd name="T11" fmla="*/ 3 h 9"/>
                <a:gd name="T12" fmla="*/ 3 w 7"/>
                <a:gd name="T13" fmla="*/ 5 h 9"/>
                <a:gd name="T14" fmla="*/ 2 w 7"/>
                <a:gd name="T15" fmla="*/ 3 h 9"/>
                <a:gd name="T16" fmla="*/ 2 w 7"/>
                <a:gd name="T17" fmla="*/ 4 h 9"/>
                <a:gd name="T18" fmla="*/ 3 w 7"/>
                <a:gd name="T19" fmla="*/ 5 h 9"/>
                <a:gd name="T20" fmla="*/ 2 w 7"/>
                <a:gd name="T21" fmla="*/ 5 h 9"/>
                <a:gd name="T22" fmla="*/ 2 w 7"/>
                <a:gd name="T23" fmla="*/ 5 h 9"/>
                <a:gd name="T24" fmla="*/ 2 w 7"/>
                <a:gd name="T25" fmla="*/ 5 h 9"/>
                <a:gd name="T26" fmla="*/ 2 w 7"/>
                <a:gd name="T27" fmla="*/ 5 h 9"/>
                <a:gd name="T28" fmla="*/ 2 w 7"/>
                <a:gd name="T29" fmla="*/ 6 h 9"/>
                <a:gd name="T30" fmla="*/ 1 w 7"/>
                <a:gd name="T31" fmla="*/ 5 h 9"/>
                <a:gd name="T32" fmla="*/ 1 w 7"/>
                <a:gd name="T33" fmla="*/ 6 h 9"/>
                <a:gd name="T34" fmla="*/ 1 w 7"/>
                <a:gd name="T35" fmla="*/ 8 h 9"/>
                <a:gd name="T36" fmla="*/ 2 w 7"/>
                <a:gd name="T37" fmla="*/ 6 h 9"/>
                <a:gd name="T38" fmla="*/ 2 w 7"/>
                <a:gd name="T39" fmla="*/ 6 h 9"/>
                <a:gd name="T40" fmla="*/ 2 w 7"/>
                <a:gd name="T41" fmla="*/ 6 h 9"/>
                <a:gd name="T42" fmla="*/ 2 w 7"/>
                <a:gd name="T43" fmla="*/ 7 h 9"/>
                <a:gd name="T44" fmla="*/ 4 w 7"/>
                <a:gd name="T45" fmla="*/ 8 h 9"/>
                <a:gd name="T46" fmla="*/ 4 w 7"/>
                <a:gd name="T47" fmla="*/ 8 h 9"/>
                <a:gd name="T48" fmla="*/ 4 w 7"/>
                <a:gd name="T49" fmla="*/ 7 h 9"/>
                <a:gd name="T50" fmla="*/ 3 w 7"/>
                <a:gd name="T51" fmla="*/ 7 h 9"/>
                <a:gd name="T52" fmla="*/ 3 w 7"/>
                <a:gd name="T53" fmla="*/ 5 h 9"/>
                <a:gd name="T54" fmla="*/ 3 w 7"/>
                <a:gd name="T55" fmla="*/ 5 h 9"/>
                <a:gd name="T56" fmla="*/ 4 w 7"/>
                <a:gd name="T57" fmla="*/ 6 h 9"/>
                <a:gd name="T58" fmla="*/ 3 w 7"/>
                <a:gd name="T59" fmla="*/ 5 h 9"/>
                <a:gd name="T60" fmla="*/ 5 w 7"/>
                <a:gd name="T61" fmla="*/ 7 h 9"/>
                <a:gd name="T62" fmla="*/ 4 w 7"/>
                <a:gd name="T63" fmla="*/ 5 h 9"/>
                <a:gd name="T64" fmla="*/ 5 w 7"/>
                <a:gd name="T65" fmla="*/ 4 h 9"/>
                <a:gd name="T66" fmla="*/ 5 w 7"/>
                <a:gd name="T67" fmla="*/ 5 h 9"/>
                <a:gd name="T68" fmla="*/ 5 w 7"/>
                <a:gd name="T69" fmla="*/ 4 h 9"/>
                <a:gd name="T70" fmla="*/ 6 w 7"/>
                <a:gd name="T71" fmla="*/ 4 h 9"/>
                <a:gd name="T72" fmla="*/ 5 w 7"/>
                <a:gd name="T73" fmla="*/ 3 h 9"/>
                <a:gd name="T74" fmla="*/ 6 w 7"/>
                <a:gd name="T75" fmla="*/ 2 h 9"/>
                <a:gd name="T76" fmla="*/ 6 w 7"/>
                <a:gd name="T77" fmla="*/ 2 h 9"/>
                <a:gd name="T78" fmla="*/ 5 w 7"/>
                <a:gd name="T79" fmla="*/ 1 h 9"/>
                <a:gd name="T80" fmla="*/ 6 w 7"/>
                <a:gd name="T81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" h="9">
                  <a:moveTo>
                    <a:pt x="6" y="2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7" y="1"/>
                  </a:cubicBezTo>
                  <a:cubicBezTo>
                    <a:pt x="5" y="0"/>
                    <a:pt x="7" y="1"/>
                    <a:pt x="5" y="0"/>
                  </a:cubicBezTo>
                  <a:cubicBezTo>
                    <a:pt x="5" y="1"/>
                    <a:pt x="3" y="1"/>
                    <a:pt x="4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4"/>
                    <a:pt x="2" y="1"/>
                    <a:pt x="3" y="5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3" y="6"/>
                    <a:pt x="2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6"/>
                    <a:pt x="2" y="6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5"/>
                    <a:pt x="2" y="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0" y="4"/>
                    <a:pt x="1" y="6"/>
                  </a:cubicBezTo>
                  <a:cubicBezTo>
                    <a:pt x="1" y="7"/>
                    <a:pt x="1" y="7"/>
                    <a:pt x="1" y="8"/>
                  </a:cubicBezTo>
                  <a:cubicBezTo>
                    <a:pt x="2" y="8"/>
                    <a:pt x="2" y="7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4"/>
                    <a:pt x="2" y="7"/>
                    <a:pt x="2" y="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4" y="9"/>
                    <a:pt x="2" y="6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7"/>
                    <a:pt x="4" y="7"/>
                  </a:cubicBezTo>
                  <a:cubicBezTo>
                    <a:pt x="4" y="7"/>
                    <a:pt x="4" y="7"/>
                    <a:pt x="3" y="7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3" y="6"/>
                    <a:pt x="3" y="4"/>
                    <a:pt x="3" y="5"/>
                  </a:cubicBezTo>
                  <a:cubicBezTo>
                    <a:pt x="4" y="6"/>
                    <a:pt x="3" y="6"/>
                    <a:pt x="4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4" y="5"/>
                    <a:pt x="4" y="6"/>
                    <a:pt x="5" y="7"/>
                  </a:cubicBezTo>
                  <a:cubicBezTo>
                    <a:pt x="4" y="6"/>
                    <a:pt x="4" y="6"/>
                    <a:pt x="4" y="5"/>
                  </a:cubicBezTo>
                  <a:cubicBezTo>
                    <a:pt x="5" y="6"/>
                    <a:pt x="5" y="5"/>
                    <a:pt x="5" y="4"/>
                  </a:cubicBezTo>
                  <a:cubicBezTo>
                    <a:pt x="5" y="4"/>
                    <a:pt x="6" y="5"/>
                    <a:pt x="5" y="5"/>
                  </a:cubicBezTo>
                  <a:cubicBezTo>
                    <a:pt x="6" y="5"/>
                    <a:pt x="6" y="5"/>
                    <a:pt x="5" y="4"/>
                  </a:cubicBezTo>
                  <a:cubicBezTo>
                    <a:pt x="5" y="3"/>
                    <a:pt x="5" y="3"/>
                    <a:pt x="6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2"/>
                    <a:pt x="7" y="3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4" y="1"/>
                    <a:pt x="5" y="1"/>
                  </a:cubicBezTo>
                  <a:cubicBezTo>
                    <a:pt x="6" y="2"/>
                    <a:pt x="6" y="2"/>
                    <a:pt x="6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1094"/>
            <p:cNvSpPr/>
            <p:nvPr/>
          </p:nvSpPr>
          <p:spPr bwMode="auto">
            <a:xfrm>
              <a:off x="11096625" y="3829050"/>
              <a:ext cx="22225" cy="14288"/>
            </a:xfrm>
            <a:custGeom>
              <a:avLst/>
              <a:gdLst>
                <a:gd name="T0" fmla="*/ 1 w 3"/>
                <a:gd name="T1" fmla="*/ 1 h 2"/>
                <a:gd name="T2" fmla="*/ 2 w 3"/>
                <a:gd name="T3" fmla="*/ 2 h 2"/>
                <a:gd name="T4" fmla="*/ 1 w 3"/>
                <a:gd name="T5" fmla="*/ 0 h 2"/>
                <a:gd name="T6" fmla="*/ 1 w 3"/>
                <a:gd name="T7" fmla="*/ 1 h 2"/>
                <a:gd name="T8" fmla="*/ 1 w 3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3" y="2"/>
                    <a:pt x="1" y="1"/>
                    <a:pt x="1" y="0"/>
                  </a:cubicBezTo>
                  <a:cubicBezTo>
                    <a:pt x="1" y="1"/>
                    <a:pt x="0" y="1"/>
                    <a:pt x="1" y="1"/>
                  </a:cubicBezTo>
                  <a:cubicBezTo>
                    <a:pt x="1" y="1"/>
                    <a:pt x="2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1095"/>
            <p:cNvSpPr/>
            <p:nvPr/>
          </p:nvSpPr>
          <p:spPr bwMode="auto">
            <a:xfrm>
              <a:off x="11088688" y="3805238"/>
              <a:ext cx="38100" cy="31750"/>
            </a:xfrm>
            <a:custGeom>
              <a:avLst/>
              <a:gdLst>
                <a:gd name="T0" fmla="*/ 3 w 5"/>
                <a:gd name="T1" fmla="*/ 2 h 4"/>
                <a:gd name="T2" fmla="*/ 2 w 5"/>
                <a:gd name="T3" fmla="*/ 1 h 4"/>
                <a:gd name="T4" fmla="*/ 1 w 5"/>
                <a:gd name="T5" fmla="*/ 2 h 4"/>
                <a:gd name="T6" fmla="*/ 3 w 5"/>
                <a:gd name="T7" fmla="*/ 3 h 4"/>
                <a:gd name="T8" fmla="*/ 2 w 5"/>
                <a:gd name="T9" fmla="*/ 3 h 4"/>
                <a:gd name="T10" fmla="*/ 3 w 5"/>
                <a:gd name="T11" fmla="*/ 4 h 4"/>
                <a:gd name="T12" fmla="*/ 3 w 5"/>
                <a:gd name="T13" fmla="*/ 4 h 4"/>
                <a:gd name="T14" fmla="*/ 3 w 5"/>
                <a:gd name="T15" fmla="*/ 4 h 4"/>
                <a:gd name="T16" fmla="*/ 3 w 5"/>
                <a:gd name="T17" fmla="*/ 3 h 4"/>
                <a:gd name="T18" fmla="*/ 4 w 5"/>
                <a:gd name="T19" fmla="*/ 4 h 4"/>
                <a:gd name="T20" fmla="*/ 2 w 5"/>
                <a:gd name="T21" fmla="*/ 3 h 4"/>
                <a:gd name="T22" fmla="*/ 4 w 5"/>
                <a:gd name="T23" fmla="*/ 3 h 4"/>
                <a:gd name="T24" fmla="*/ 5 w 5"/>
                <a:gd name="T25" fmla="*/ 3 h 4"/>
                <a:gd name="T26" fmla="*/ 4 w 5"/>
                <a:gd name="T27" fmla="*/ 3 h 4"/>
                <a:gd name="T28" fmla="*/ 3 w 5"/>
                <a:gd name="T29" fmla="*/ 2 h 4"/>
                <a:gd name="T30" fmla="*/ 5 w 5"/>
                <a:gd name="T31" fmla="*/ 2 h 4"/>
                <a:gd name="T32" fmla="*/ 4 w 5"/>
                <a:gd name="T33" fmla="*/ 1 h 4"/>
                <a:gd name="T34" fmla="*/ 2 w 5"/>
                <a:gd name="T35" fmla="*/ 1 h 4"/>
                <a:gd name="T36" fmla="*/ 4 w 5"/>
                <a:gd name="T37" fmla="*/ 1 h 4"/>
                <a:gd name="T38" fmla="*/ 4 w 5"/>
                <a:gd name="T39" fmla="*/ 1 h 4"/>
                <a:gd name="T40" fmla="*/ 1 w 5"/>
                <a:gd name="T41" fmla="*/ 0 h 4"/>
                <a:gd name="T42" fmla="*/ 3 w 5"/>
                <a:gd name="T4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" h="4">
                  <a:moveTo>
                    <a:pt x="3" y="2"/>
                  </a:moveTo>
                  <a:cubicBezTo>
                    <a:pt x="3" y="2"/>
                    <a:pt x="2" y="1"/>
                    <a:pt x="2" y="1"/>
                  </a:cubicBezTo>
                  <a:cubicBezTo>
                    <a:pt x="2" y="2"/>
                    <a:pt x="2" y="3"/>
                    <a:pt x="1" y="2"/>
                  </a:cubicBezTo>
                  <a:cubicBezTo>
                    <a:pt x="1" y="2"/>
                    <a:pt x="3" y="3"/>
                    <a:pt x="3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1" y="3"/>
                    <a:pt x="3" y="4"/>
                  </a:cubicBezTo>
                  <a:cubicBezTo>
                    <a:pt x="3" y="4"/>
                    <a:pt x="2" y="3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4"/>
                    <a:pt x="2" y="3"/>
                    <a:pt x="2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5" y="3"/>
                  </a:cubicBezTo>
                  <a:cubicBezTo>
                    <a:pt x="5" y="3"/>
                    <a:pt x="4" y="2"/>
                    <a:pt x="4" y="3"/>
                  </a:cubicBezTo>
                  <a:cubicBezTo>
                    <a:pt x="4" y="3"/>
                    <a:pt x="3" y="2"/>
                    <a:pt x="3" y="2"/>
                  </a:cubicBezTo>
                  <a:cubicBezTo>
                    <a:pt x="2" y="2"/>
                    <a:pt x="4" y="3"/>
                    <a:pt x="5" y="2"/>
                  </a:cubicBezTo>
                  <a:cubicBezTo>
                    <a:pt x="4" y="2"/>
                    <a:pt x="3" y="1"/>
                    <a:pt x="4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3" y="1"/>
                    <a:pt x="3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2" y="1"/>
                    <a:pt x="1" y="0"/>
                  </a:cubicBezTo>
                  <a:cubicBezTo>
                    <a:pt x="0" y="1"/>
                    <a:pt x="3" y="1"/>
                    <a:pt x="3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1096"/>
            <p:cNvSpPr/>
            <p:nvPr/>
          </p:nvSpPr>
          <p:spPr bwMode="auto">
            <a:xfrm>
              <a:off x="11104563" y="38131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Oval 1097"/>
            <p:cNvSpPr>
              <a:spLocks noChangeArrowheads="1"/>
            </p:cNvSpPr>
            <p:nvPr/>
          </p:nvSpPr>
          <p:spPr bwMode="auto">
            <a:xfrm>
              <a:off x="11522075" y="4652963"/>
              <a:ext cx="182562" cy="182563"/>
            </a:xfrm>
            <a:prstGeom prst="ellipse">
              <a:avLst/>
            </a:prstGeom>
            <a:noFill/>
            <a:ln w="30163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1098"/>
            <p:cNvSpPr/>
            <p:nvPr/>
          </p:nvSpPr>
          <p:spPr bwMode="auto">
            <a:xfrm>
              <a:off x="11696700" y="4743450"/>
              <a:ext cx="7937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1099"/>
            <p:cNvSpPr/>
            <p:nvPr/>
          </p:nvSpPr>
          <p:spPr bwMode="auto">
            <a:xfrm>
              <a:off x="11696700" y="4737100"/>
              <a:ext cx="31750" cy="6350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0 h 1"/>
                <a:gd name="T6" fmla="*/ 2 w 4"/>
                <a:gd name="T7" fmla="*/ 1 h 1"/>
                <a:gd name="T8" fmla="*/ 1 w 4"/>
                <a:gd name="T9" fmla="*/ 0 h 1"/>
                <a:gd name="T10" fmla="*/ 3 w 4"/>
                <a:gd name="T11" fmla="*/ 1 h 1"/>
                <a:gd name="T12" fmla="*/ 3 w 4"/>
                <a:gd name="T13" fmla="*/ 0 h 1"/>
                <a:gd name="T14" fmla="*/ 4 w 4"/>
                <a:gd name="T1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2" y="0"/>
                    <a:pt x="0" y="0"/>
                  </a:cubicBezTo>
                  <a:cubicBezTo>
                    <a:pt x="0" y="1"/>
                    <a:pt x="1" y="1"/>
                    <a:pt x="2" y="1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2" y="0"/>
                    <a:pt x="2" y="1"/>
                    <a:pt x="3" y="1"/>
                  </a:cubicBezTo>
                  <a:cubicBezTo>
                    <a:pt x="4" y="0"/>
                    <a:pt x="3" y="0"/>
                    <a:pt x="3" y="0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1100"/>
            <p:cNvSpPr/>
            <p:nvPr/>
          </p:nvSpPr>
          <p:spPr bwMode="auto">
            <a:xfrm>
              <a:off x="11704638" y="4737100"/>
              <a:ext cx="15875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1101"/>
            <p:cNvSpPr/>
            <p:nvPr/>
          </p:nvSpPr>
          <p:spPr bwMode="auto">
            <a:xfrm>
              <a:off x="11696700" y="4729163"/>
              <a:ext cx="15875" cy="7938"/>
            </a:xfrm>
            <a:custGeom>
              <a:avLst/>
              <a:gdLst>
                <a:gd name="T0" fmla="*/ 1 w 2"/>
                <a:gd name="T1" fmla="*/ 1 h 1"/>
                <a:gd name="T2" fmla="*/ 2 w 2"/>
                <a:gd name="T3" fmla="*/ 0 h 1"/>
                <a:gd name="T4" fmla="*/ 0 w 2"/>
                <a:gd name="T5" fmla="*/ 0 h 1"/>
                <a:gd name="T6" fmla="*/ 1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1102"/>
            <p:cNvSpPr/>
            <p:nvPr/>
          </p:nvSpPr>
          <p:spPr bwMode="auto">
            <a:xfrm>
              <a:off x="11696700" y="4729163"/>
              <a:ext cx="7937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1103"/>
            <p:cNvSpPr/>
            <p:nvPr/>
          </p:nvSpPr>
          <p:spPr bwMode="auto">
            <a:xfrm>
              <a:off x="11696700" y="4721225"/>
              <a:ext cx="23812" cy="7938"/>
            </a:xfrm>
            <a:custGeom>
              <a:avLst/>
              <a:gdLst>
                <a:gd name="T0" fmla="*/ 1 w 3"/>
                <a:gd name="T1" fmla="*/ 0 h 1"/>
                <a:gd name="T2" fmla="*/ 1 w 3"/>
                <a:gd name="T3" fmla="*/ 1 h 1"/>
                <a:gd name="T4" fmla="*/ 1 w 3"/>
                <a:gd name="T5" fmla="*/ 0 h 1"/>
                <a:gd name="T6" fmla="*/ 2 w 3"/>
                <a:gd name="T7" fmla="*/ 0 h 1"/>
                <a:gd name="T8" fmla="*/ 2 w 3"/>
                <a:gd name="T9" fmla="*/ 1 h 1"/>
                <a:gd name="T10" fmla="*/ 3 w 3"/>
                <a:gd name="T11" fmla="*/ 0 h 1"/>
                <a:gd name="T12" fmla="*/ 1 w 3"/>
                <a:gd name="T1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1" y="0"/>
                  </a:moveTo>
                  <a:cubicBezTo>
                    <a:pt x="0" y="0"/>
                    <a:pt x="0" y="0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3" y="0"/>
                    <a:pt x="2" y="0"/>
                  </a:cubicBezTo>
                  <a:cubicBezTo>
                    <a:pt x="3" y="1"/>
                    <a:pt x="1" y="1"/>
                    <a:pt x="2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1104"/>
            <p:cNvSpPr/>
            <p:nvPr/>
          </p:nvSpPr>
          <p:spPr bwMode="auto">
            <a:xfrm>
              <a:off x="11704638" y="47291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1105"/>
            <p:cNvSpPr/>
            <p:nvPr/>
          </p:nvSpPr>
          <p:spPr bwMode="auto">
            <a:xfrm>
              <a:off x="11704638" y="4729163"/>
              <a:ext cx="7937" cy="0"/>
            </a:xfrm>
            <a:custGeom>
              <a:avLst/>
              <a:gdLst>
                <a:gd name="T0" fmla="*/ 0 w 5"/>
                <a:gd name="T1" fmla="*/ 0 w 5"/>
                <a:gd name="T2" fmla="*/ 5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1106"/>
            <p:cNvSpPr/>
            <p:nvPr/>
          </p:nvSpPr>
          <p:spPr bwMode="auto">
            <a:xfrm>
              <a:off x="11696700" y="4705350"/>
              <a:ext cx="31750" cy="15875"/>
            </a:xfrm>
            <a:custGeom>
              <a:avLst/>
              <a:gdLst>
                <a:gd name="T0" fmla="*/ 0 w 4"/>
                <a:gd name="T1" fmla="*/ 1 h 2"/>
                <a:gd name="T2" fmla="*/ 2 w 4"/>
                <a:gd name="T3" fmla="*/ 2 h 2"/>
                <a:gd name="T4" fmla="*/ 4 w 4"/>
                <a:gd name="T5" fmla="*/ 1 h 2"/>
                <a:gd name="T6" fmla="*/ 3 w 4"/>
                <a:gd name="T7" fmla="*/ 0 h 2"/>
                <a:gd name="T8" fmla="*/ 0 w 4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2">
                  <a:moveTo>
                    <a:pt x="0" y="1"/>
                  </a:moveTo>
                  <a:cubicBezTo>
                    <a:pt x="2" y="1"/>
                    <a:pt x="0" y="2"/>
                    <a:pt x="2" y="2"/>
                  </a:cubicBezTo>
                  <a:cubicBezTo>
                    <a:pt x="2" y="1"/>
                    <a:pt x="3" y="1"/>
                    <a:pt x="4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1107"/>
            <p:cNvSpPr/>
            <p:nvPr/>
          </p:nvSpPr>
          <p:spPr bwMode="auto">
            <a:xfrm>
              <a:off x="11728450" y="46990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1108"/>
            <p:cNvSpPr/>
            <p:nvPr/>
          </p:nvSpPr>
          <p:spPr bwMode="auto">
            <a:xfrm>
              <a:off x="11704638" y="4683125"/>
              <a:ext cx="30162" cy="30163"/>
            </a:xfrm>
            <a:custGeom>
              <a:avLst/>
              <a:gdLst>
                <a:gd name="T0" fmla="*/ 0 w 4"/>
                <a:gd name="T1" fmla="*/ 2 h 4"/>
                <a:gd name="T2" fmla="*/ 2 w 4"/>
                <a:gd name="T3" fmla="*/ 2 h 4"/>
                <a:gd name="T4" fmla="*/ 0 w 4"/>
                <a:gd name="T5" fmla="*/ 2 h 4"/>
                <a:gd name="T6" fmla="*/ 1 w 4"/>
                <a:gd name="T7" fmla="*/ 2 h 4"/>
                <a:gd name="T8" fmla="*/ 0 w 4"/>
                <a:gd name="T9" fmla="*/ 3 h 4"/>
                <a:gd name="T10" fmla="*/ 2 w 4"/>
                <a:gd name="T11" fmla="*/ 3 h 4"/>
                <a:gd name="T12" fmla="*/ 1 w 4"/>
                <a:gd name="T13" fmla="*/ 4 h 4"/>
                <a:gd name="T14" fmla="*/ 2 w 4"/>
                <a:gd name="T15" fmla="*/ 3 h 4"/>
                <a:gd name="T16" fmla="*/ 2 w 4"/>
                <a:gd name="T17" fmla="*/ 2 h 4"/>
                <a:gd name="T18" fmla="*/ 3 w 4"/>
                <a:gd name="T19" fmla="*/ 2 h 4"/>
                <a:gd name="T20" fmla="*/ 4 w 4"/>
                <a:gd name="T21" fmla="*/ 0 h 4"/>
                <a:gd name="T22" fmla="*/ 0 w 4"/>
                <a:gd name="T2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" h="4">
                  <a:moveTo>
                    <a:pt x="0" y="2"/>
                  </a:moveTo>
                  <a:cubicBezTo>
                    <a:pt x="0" y="2"/>
                    <a:pt x="2" y="2"/>
                    <a:pt x="2" y="2"/>
                  </a:cubicBezTo>
                  <a:cubicBezTo>
                    <a:pt x="1" y="2"/>
                    <a:pt x="1" y="2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0" y="3"/>
                    <a:pt x="1" y="2"/>
                    <a:pt x="0" y="3"/>
                  </a:cubicBezTo>
                  <a:cubicBezTo>
                    <a:pt x="0" y="3"/>
                    <a:pt x="0" y="3"/>
                    <a:pt x="2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1" y="3"/>
                    <a:pt x="2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4" y="1"/>
                    <a:pt x="4" y="0"/>
                  </a:cubicBezTo>
                  <a:cubicBezTo>
                    <a:pt x="3" y="0"/>
                    <a:pt x="1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1109"/>
            <p:cNvSpPr/>
            <p:nvPr/>
          </p:nvSpPr>
          <p:spPr bwMode="auto">
            <a:xfrm>
              <a:off x="11712575" y="4683125"/>
              <a:ext cx="7937" cy="7938"/>
            </a:xfrm>
            <a:custGeom>
              <a:avLst/>
              <a:gdLst>
                <a:gd name="T0" fmla="*/ 0 w 5"/>
                <a:gd name="T1" fmla="*/ 0 h 5"/>
                <a:gd name="T2" fmla="*/ 5 w 5"/>
                <a:gd name="T3" fmla="*/ 0 h 5"/>
                <a:gd name="T4" fmla="*/ 0 w 5"/>
                <a:gd name="T5" fmla="*/ 5 h 5"/>
                <a:gd name="T6" fmla="*/ 0 w 5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5">
                  <a:moveTo>
                    <a:pt x="0" y="0"/>
                  </a:moveTo>
                  <a:lnTo>
                    <a:pt x="5" y="0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1110"/>
            <p:cNvSpPr/>
            <p:nvPr/>
          </p:nvSpPr>
          <p:spPr bwMode="auto">
            <a:xfrm>
              <a:off x="11690350" y="4667250"/>
              <a:ext cx="38100" cy="23813"/>
            </a:xfrm>
            <a:custGeom>
              <a:avLst/>
              <a:gdLst>
                <a:gd name="T0" fmla="*/ 1 w 5"/>
                <a:gd name="T1" fmla="*/ 3 h 3"/>
                <a:gd name="T2" fmla="*/ 2 w 5"/>
                <a:gd name="T3" fmla="*/ 3 h 3"/>
                <a:gd name="T4" fmla="*/ 1 w 5"/>
                <a:gd name="T5" fmla="*/ 3 h 3"/>
                <a:gd name="T6" fmla="*/ 3 w 5"/>
                <a:gd name="T7" fmla="*/ 3 h 3"/>
                <a:gd name="T8" fmla="*/ 2 w 5"/>
                <a:gd name="T9" fmla="*/ 2 h 3"/>
                <a:gd name="T10" fmla="*/ 3 w 5"/>
                <a:gd name="T11" fmla="*/ 1 h 3"/>
                <a:gd name="T12" fmla="*/ 3 w 5"/>
                <a:gd name="T13" fmla="*/ 1 h 3"/>
                <a:gd name="T14" fmla="*/ 2 w 5"/>
                <a:gd name="T15" fmla="*/ 0 h 3"/>
                <a:gd name="T16" fmla="*/ 2 w 5"/>
                <a:gd name="T17" fmla="*/ 1 h 3"/>
                <a:gd name="T18" fmla="*/ 1 w 5"/>
                <a:gd name="T19" fmla="*/ 1 h 3"/>
                <a:gd name="T20" fmla="*/ 1 w 5"/>
                <a:gd name="T2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" h="3"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1" y="3"/>
                  </a:cubicBezTo>
                  <a:cubicBezTo>
                    <a:pt x="2" y="3"/>
                    <a:pt x="2" y="3"/>
                    <a:pt x="3" y="3"/>
                  </a:cubicBezTo>
                  <a:cubicBezTo>
                    <a:pt x="4" y="1"/>
                    <a:pt x="2" y="2"/>
                    <a:pt x="2" y="2"/>
                  </a:cubicBezTo>
                  <a:cubicBezTo>
                    <a:pt x="2" y="1"/>
                    <a:pt x="2" y="2"/>
                    <a:pt x="3" y="1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5" y="0"/>
                    <a:pt x="3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1111"/>
            <p:cNvSpPr/>
            <p:nvPr/>
          </p:nvSpPr>
          <p:spPr bwMode="auto">
            <a:xfrm>
              <a:off x="11696700" y="4691063"/>
              <a:ext cx="0" cy="7938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1112"/>
            <p:cNvSpPr/>
            <p:nvPr/>
          </p:nvSpPr>
          <p:spPr bwMode="auto">
            <a:xfrm>
              <a:off x="11704638" y="46672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Freeform 1113"/>
            <p:cNvSpPr/>
            <p:nvPr/>
          </p:nvSpPr>
          <p:spPr bwMode="auto">
            <a:xfrm>
              <a:off x="11690350" y="4675188"/>
              <a:ext cx="6350" cy="7938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0 h 1"/>
                <a:gd name="T4" fmla="*/ 0 w 1"/>
                <a:gd name="T5" fmla="*/ 1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1114"/>
            <p:cNvSpPr/>
            <p:nvPr/>
          </p:nvSpPr>
          <p:spPr bwMode="auto">
            <a:xfrm>
              <a:off x="11614150" y="4614863"/>
              <a:ext cx="98425" cy="68263"/>
            </a:xfrm>
            <a:custGeom>
              <a:avLst/>
              <a:gdLst>
                <a:gd name="T0" fmla="*/ 0 w 13"/>
                <a:gd name="T1" fmla="*/ 1 h 9"/>
                <a:gd name="T2" fmla="*/ 0 w 13"/>
                <a:gd name="T3" fmla="*/ 2 h 9"/>
                <a:gd name="T4" fmla="*/ 0 w 13"/>
                <a:gd name="T5" fmla="*/ 3 h 9"/>
                <a:gd name="T6" fmla="*/ 0 w 13"/>
                <a:gd name="T7" fmla="*/ 5 h 9"/>
                <a:gd name="T8" fmla="*/ 1 w 13"/>
                <a:gd name="T9" fmla="*/ 4 h 9"/>
                <a:gd name="T10" fmla="*/ 1 w 13"/>
                <a:gd name="T11" fmla="*/ 5 h 9"/>
                <a:gd name="T12" fmla="*/ 2 w 13"/>
                <a:gd name="T13" fmla="*/ 5 h 9"/>
                <a:gd name="T14" fmla="*/ 4 w 13"/>
                <a:gd name="T15" fmla="*/ 5 h 9"/>
                <a:gd name="T16" fmla="*/ 8 w 13"/>
                <a:gd name="T17" fmla="*/ 7 h 9"/>
                <a:gd name="T18" fmla="*/ 9 w 13"/>
                <a:gd name="T19" fmla="*/ 6 h 9"/>
                <a:gd name="T20" fmla="*/ 9 w 13"/>
                <a:gd name="T21" fmla="*/ 7 h 9"/>
                <a:gd name="T22" fmla="*/ 8 w 13"/>
                <a:gd name="T23" fmla="*/ 7 h 9"/>
                <a:gd name="T24" fmla="*/ 9 w 13"/>
                <a:gd name="T25" fmla="*/ 8 h 9"/>
                <a:gd name="T26" fmla="*/ 11 w 13"/>
                <a:gd name="T27" fmla="*/ 7 h 9"/>
                <a:gd name="T28" fmla="*/ 9 w 13"/>
                <a:gd name="T29" fmla="*/ 9 h 9"/>
                <a:gd name="T30" fmla="*/ 11 w 13"/>
                <a:gd name="T31" fmla="*/ 8 h 9"/>
                <a:gd name="T32" fmla="*/ 12 w 13"/>
                <a:gd name="T33" fmla="*/ 7 h 9"/>
                <a:gd name="T34" fmla="*/ 13 w 13"/>
                <a:gd name="T35" fmla="*/ 6 h 9"/>
                <a:gd name="T36" fmla="*/ 8 w 13"/>
                <a:gd name="T37" fmla="*/ 6 h 9"/>
                <a:gd name="T38" fmla="*/ 9 w 13"/>
                <a:gd name="T39" fmla="*/ 5 h 9"/>
                <a:gd name="T40" fmla="*/ 7 w 13"/>
                <a:gd name="T41" fmla="*/ 3 h 9"/>
                <a:gd name="T42" fmla="*/ 6 w 13"/>
                <a:gd name="T43" fmla="*/ 4 h 9"/>
                <a:gd name="T44" fmla="*/ 6 w 13"/>
                <a:gd name="T45" fmla="*/ 3 h 9"/>
                <a:gd name="T46" fmla="*/ 5 w 13"/>
                <a:gd name="T47" fmla="*/ 4 h 9"/>
                <a:gd name="T48" fmla="*/ 5 w 13"/>
                <a:gd name="T49" fmla="*/ 3 h 9"/>
                <a:gd name="T50" fmla="*/ 4 w 13"/>
                <a:gd name="T51" fmla="*/ 5 h 9"/>
                <a:gd name="T52" fmla="*/ 4 w 13"/>
                <a:gd name="T53" fmla="*/ 1 h 9"/>
                <a:gd name="T54" fmla="*/ 4 w 13"/>
                <a:gd name="T55" fmla="*/ 3 h 9"/>
                <a:gd name="T56" fmla="*/ 3 w 13"/>
                <a:gd name="T57" fmla="*/ 4 h 9"/>
                <a:gd name="T58" fmla="*/ 4 w 13"/>
                <a:gd name="T59" fmla="*/ 2 h 9"/>
                <a:gd name="T60" fmla="*/ 2 w 13"/>
                <a:gd name="T61" fmla="*/ 3 h 9"/>
                <a:gd name="T62" fmla="*/ 2 w 13"/>
                <a:gd name="T63" fmla="*/ 4 h 9"/>
                <a:gd name="T64" fmla="*/ 1 w 13"/>
                <a:gd name="T65" fmla="*/ 3 h 9"/>
                <a:gd name="T66" fmla="*/ 2 w 13"/>
                <a:gd name="T67" fmla="*/ 1 h 9"/>
                <a:gd name="T68" fmla="*/ 2 w 13"/>
                <a:gd name="T69" fmla="*/ 0 h 9"/>
                <a:gd name="T70" fmla="*/ 0 w 13"/>
                <a:gd name="T71" fmla="*/ 3 h 9"/>
                <a:gd name="T72" fmla="*/ 0 w 13"/>
                <a:gd name="T73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" h="9">
                  <a:moveTo>
                    <a:pt x="0" y="1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5"/>
                    <a:pt x="0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1" y="5"/>
                    <a:pt x="2" y="4"/>
                    <a:pt x="2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5" y="5"/>
                    <a:pt x="7" y="5"/>
                    <a:pt x="8" y="7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7"/>
                    <a:pt x="9" y="6"/>
                    <a:pt x="9" y="7"/>
                  </a:cubicBezTo>
                  <a:cubicBezTo>
                    <a:pt x="9" y="7"/>
                    <a:pt x="8" y="7"/>
                    <a:pt x="8" y="7"/>
                  </a:cubicBezTo>
                  <a:cubicBezTo>
                    <a:pt x="8" y="8"/>
                    <a:pt x="9" y="7"/>
                    <a:pt x="9" y="8"/>
                  </a:cubicBezTo>
                  <a:cubicBezTo>
                    <a:pt x="9" y="8"/>
                    <a:pt x="10" y="7"/>
                    <a:pt x="11" y="7"/>
                  </a:cubicBezTo>
                  <a:cubicBezTo>
                    <a:pt x="9" y="8"/>
                    <a:pt x="11" y="7"/>
                    <a:pt x="9" y="9"/>
                  </a:cubicBezTo>
                  <a:cubicBezTo>
                    <a:pt x="9" y="9"/>
                    <a:pt x="11" y="7"/>
                    <a:pt x="11" y="8"/>
                  </a:cubicBezTo>
                  <a:cubicBezTo>
                    <a:pt x="12" y="7"/>
                    <a:pt x="11" y="7"/>
                    <a:pt x="12" y="7"/>
                  </a:cubicBezTo>
                  <a:cubicBezTo>
                    <a:pt x="12" y="6"/>
                    <a:pt x="12" y="7"/>
                    <a:pt x="13" y="6"/>
                  </a:cubicBezTo>
                  <a:cubicBezTo>
                    <a:pt x="12" y="5"/>
                    <a:pt x="9" y="6"/>
                    <a:pt x="8" y="6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8" y="5"/>
                    <a:pt x="7" y="5"/>
                    <a:pt x="7" y="3"/>
                  </a:cubicBezTo>
                  <a:cubicBezTo>
                    <a:pt x="7" y="4"/>
                    <a:pt x="7" y="2"/>
                    <a:pt x="6" y="4"/>
                  </a:cubicBezTo>
                  <a:cubicBezTo>
                    <a:pt x="6" y="4"/>
                    <a:pt x="6" y="4"/>
                    <a:pt x="6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6" y="3"/>
                    <a:pt x="5" y="3"/>
                  </a:cubicBezTo>
                  <a:cubicBezTo>
                    <a:pt x="5" y="4"/>
                    <a:pt x="5" y="4"/>
                    <a:pt x="4" y="5"/>
                  </a:cubicBezTo>
                  <a:cubicBezTo>
                    <a:pt x="4" y="4"/>
                    <a:pt x="4" y="2"/>
                    <a:pt x="4" y="1"/>
                  </a:cubicBezTo>
                  <a:cubicBezTo>
                    <a:pt x="4" y="2"/>
                    <a:pt x="4" y="2"/>
                    <a:pt x="4" y="3"/>
                  </a:cubicBezTo>
                  <a:cubicBezTo>
                    <a:pt x="4" y="2"/>
                    <a:pt x="4" y="3"/>
                    <a:pt x="3" y="4"/>
                  </a:cubicBezTo>
                  <a:cubicBezTo>
                    <a:pt x="3" y="3"/>
                    <a:pt x="3" y="2"/>
                    <a:pt x="4" y="2"/>
                  </a:cubicBezTo>
                  <a:cubicBezTo>
                    <a:pt x="3" y="1"/>
                    <a:pt x="3" y="3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3"/>
                    <a:pt x="1" y="3"/>
                  </a:cubicBezTo>
                  <a:cubicBezTo>
                    <a:pt x="1" y="1"/>
                    <a:pt x="2" y="2"/>
                    <a:pt x="2" y="1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1" y="1"/>
                    <a:pt x="1" y="2"/>
                    <a:pt x="0" y="3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1115"/>
            <p:cNvSpPr/>
            <p:nvPr/>
          </p:nvSpPr>
          <p:spPr bwMode="auto">
            <a:xfrm>
              <a:off x="11628438" y="46148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Freeform 1116"/>
            <p:cNvSpPr/>
            <p:nvPr/>
          </p:nvSpPr>
          <p:spPr bwMode="auto">
            <a:xfrm>
              <a:off x="11614150" y="46228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1" name="Freeform 1117"/>
            <p:cNvSpPr/>
            <p:nvPr/>
          </p:nvSpPr>
          <p:spPr bwMode="auto">
            <a:xfrm>
              <a:off x="11628438" y="46529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2" name="Freeform 1118"/>
            <p:cNvSpPr/>
            <p:nvPr/>
          </p:nvSpPr>
          <p:spPr bwMode="auto">
            <a:xfrm>
              <a:off x="11644313" y="4614863"/>
              <a:ext cx="0" cy="7938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3" name="Freeform 1119"/>
            <p:cNvSpPr/>
            <p:nvPr/>
          </p:nvSpPr>
          <p:spPr bwMode="auto">
            <a:xfrm>
              <a:off x="11666538" y="4629150"/>
              <a:ext cx="0" cy="7938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4" name="Rectangle 1120"/>
            <p:cNvSpPr>
              <a:spLocks noChangeArrowheads="1"/>
            </p:cNvSpPr>
            <p:nvPr/>
          </p:nvSpPr>
          <p:spPr bwMode="auto">
            <a:xfrm>
              <a:off x="11614150" y="4614863"/>
              <a:ext cx="7937" cy="1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5" name="Freeform 1121"/>
            <p:cNvSpPr/>
            <p:nvPr/>
          </p:nvSpPr>
          <p:spPr bwMode="auto">
            <a:xfrm>
              <a:off x="11560175" y="4614863"/>
              <a:ext cx="46037" cy="60325"/>
            </a:xfrm>
            <a:custGeom>
              <a:avLst/>
              <a:gdLst>
                <a:gd name="T0" fmla="*/ 1 w 6"/>
                <a:gd name="T1" fmla="*/ 7 h 8"/>
                <a:gd name="T2" fmla="*/ 3 w 6"/>
                <a:gd name="T3" fmla="*/ 7 h 8"/>
                <a:gd name="T4" fmla="*/ 2 w 6"/>
                <a:gd name="T5" fmla="*/ 4 h 8"/>
                <a:gd name="T6" fmla="*/ 3 w 6"/>
                <a:gd name="T7" fmla="*/ 7 h 8"/>
                <a:gd name="T8" fmla="*/ 4 w 6"/>
                <a:gd name="T9" fmla="*/ 4 h 8"/>
                <a:gd name="T10" fmla="*/ 5 w 6"/>
                <a:gd name="T11" fmla="*/ 5 h 8"/>
                <a:gd name="T12" fmla="*/ 5 w 6"/>
                <a:gd name="T13" fmla="*/ 2 h 8"/>
                <a:gd name="T14" fmla="*/ 5 w 6"/>
                <a:gd name="T15" fmla="*/ 5 h 8"/>
                <a:gd name="T16" fmla="*/ 5 w 6"/>
                <a:gd name="T17" fmla="*/ 6 h 8"/>
                <a:gd name="T18" fmla="*/ 6 w 6"/>
                <a:gd name="T19" fmla="*/ 5 h 8"/>
                <a:gd name="T20" fmla="*/ 6 w 6"/>
                <a:gd name="T21" fmla="*/ 3 h 8"/>
                <a:gd name="T22" fmla="*/ 6 w 6"/>
                <a:gd name="T23" fmla="*/ 1 h 8"/>
                <a:gd name="T24" fmla="*/ 6 w 6"/>
                <a:gd name="T25" fmla="*/ 2 h 8"/>
                <a:gd name="T26" fmla="*/ 5 w 6"/>
                <a:gd name="T27" fmla="*/ 1 h 8"/>
                <a:gd name="T28" fmla="*/ 5 w 6"/>
                <a:gd name="T29" fmla="*/ 2 h 8"/>
                <a:gd name="T30" fmla="*/ 5 w 6"/>
                <a:gd name="T31" fmla="*/ 1 h 8"/>
                <a:gd name="T32" fmla="*/ 4 w 6"/>
                <a:gd name="T33" fmla="*/ 2 h 8"/>
                <a:gd name="T34" fmla="*/ 4 w 6"/>
                <a:gd name="T35" fmla="*/ 2 h 8"/>
                <a:gd name="T36" fmla="*/ 4 w 6"/>
                <a:gd name="T37" fmla="*/ 3 h 8"/>
                <a:gd name="T38" fmla="*/ 4 w 6"/>
                <a:gd name="T39" fmla="*/ 2 h 8"/>
                <a:gd name="T40" fmla="*/ 4 w 6"/>
                <a:gd name="T41" fmla="*/ 3 h 8"/>
                <a:gd name="T42" fmla="*/ 2 w 6"/>
                <a:gd name="T43" fmla="*/ 2 h 8"/>
                <a:gd name="T44" fmla="*/ 2 w 6"/>
                <a:gd name="T45" fmla="*/ 3 h 8"/>
                <a:gd name="T46" fmla="*/ 3 w 6"/>
                <a:gd name="T47" fmla="*/ 2 h 8"/>
                <a:gd name="T48" fmla="*/ 3 w 6"/>
                <a:gd name="T49" fmla="*/ 4 h 8"/>
                <a:gd name="T50" fmla="*/ 2 w 6"/>
                <a:gd name="T51" fmla="*/ 3 h 8"/>
                <a:gd name="T52" fmla="*/ 1 w 6"/>
                <a:gd name="T53" fmla="*/ 3 h 8"/>
                <a:gd name="T54" fmla="*/ 1 w 6"/>
                <a:gd name="T55" fmla="*/ 3 h 8"/>
                <a:gd name="T56" fmla="*/ 0 w 6"/>
                <a:gd name="T57" fmla="*/ 4 h 8"/>
                <a:gd name="T58" fmla="*/ 1 w 6"/>
                <a:gd name="T59" fmla="*/ 4 h 8"/>
                <a:gd name="T60" fmla="*/ 1 w 6"/>
                <a:gd name="T61" fmla="*/ 5 h 8"/>
                <a:gd name="T62" fmla="*/ 1 w 6"/>
                <a:gd name="T63" fmla="*/ 5 h 8"/>
                <a:gd name="T64" fmla="*/ 1 w 6"/>
                <a:gd name="T65" fmla="*/ 7 h 8"/>
                <a:gd name="T66" fmla="*/ 1 w 6"/>
                <a:gd name="T67" fmla="*/ 5 h 8"/>
                <a:gd name="T68" fmla="*/ 1 w 6"/>
                <a:gd name="T69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" h="8">
                  <a:moveTo>
                    <a:pt x="1" y="7"/>
                  </a:moveTo>
                  <a:cubicBezTo>
                    <a:pt x="2" y="8"/>
                    <a:pt x="2" y="7"/>
                    <a:pt x="3" y="7"/>
                  </a:cubicBezTo>
                  <a:cubicBezTo>
                    <a:pt x="3" y="6"/>
                    <a:pt x="2" y="4"/>
                    <a:pt x="2" y="4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6"/>
                    <a:pt x="4" y="7"/>
                    <a:pt x="4" y="4"/>
                  </a:cubicBezTo>
                  <a:cubicBezTo>
                    <a:pt x="5" y="4"/>
                    <a:pt x="5" y="5"/>
                    <a:pt x="5" y="5"/>
                  </a:cubicBezTo>
                  <a:cubicBezTo>
                    <a:pt x="5" y="5"/>
                    <a:pt x="4" y="2"/>
                    <a:pt x="5" y="2"/>
                  </a:cubicBezTo>
                  <a:cubicBezTo>
                    <a:pt x="5" y="4"/>
                    <a:pt x="5" y="4"/>
                    <a:pt x="5" y="5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4"/>
                    <a:pt x="6" y="3"/>
                    <a:pt x="6" y="3"/>
                  </a:cubicBezTo>
                  <a:cubicBezTo>
                    <a:pt x="6" y="3"/>
                    <a:pt x="6" y="2"/>
                    <a:pt x="6" y="1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5" y="2"/>
                    <a:pt x="6" y="2"/>
                    <a:pt x="5" y="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1"/>
                    <a:pt x="5" y="1"/>
                  </a:cubicBezTo>
                  <a:cubicBezTo>
                    <a:pt x="5" y="2"/>
                    <a:pt x="5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3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3"/>
                    <a:pt x="2" y="0"/>
                    <a:pt x="2" y="2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3" y="3"/>
                    <a:pt x="2" y="2"/>
                    <a:pt x="3" y="2"/>
                  </a:cubicBezTo>
                  <a:cubicBezTo>
                    <a:pt x="3" y="3"/>
                    <a:pt x="3" y="4"/>
                    <a:pt x="3" y="4"/>
                  </a:cubicBezTo>
                  <a:cubicBezTo>
                    <a:pt x="3" y="3"/>
                    <a:pt x="3" y="5"/>
                    <a:pt x="2" y="3"/>
                  </a:cubicBezTo>
                  <a:cubicBezTo>
                    <a:pt x="1" y="3"/>
                    <a:pt x="1" y="4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5"/>
                    <a:pt x="0" y="3"/>
                    <a:pt x="0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1" y="6"/>
                    <a:pt x="1" y="7"/>
                  </a:cubicBezTo>
                  <a:cubicBezTo>
                    <a:pt x="1" y="7"/>
                    <a:pt x="1" y="6"/>
                    <a:pt x="1" y="5"/>
                  </a:cubicBezTo>
                  <a:cubicBezTo>
                    <a:pt x="1" y="6"/>
                    <a:pt x="2" y="7"/>
                    <a:pt x="1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6" name="Freeform 1122"/>
            <p:cNvSpPr/>
            <p:nvPr/>
          </p:nvSpPr>
          <p:spPr bwMode="auto">
            <a:xfrm>
              <a:off x="11590338" y="4622800"/>
              <a:ext cx="0" cy="6350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7" name="Freeform 1123"/>
            <p:cNvSpPr/>
            <p:nvPr/>
          </p:nvSpPr>
          <p:spPr bwMode="auto">
            <a:xfrm>
              <a:off x="11537950" y="4629150"/>
              <a:ext cx="30162" cy="69850"/>
            </a:xfrm>
            <a:custGeom>
              <a:avLst/>
              <a:gdLst>
                <a:gd name="T0" fmla="*/ 2 w 4"/>
                <a:gd name="T1" fmla="*/ 4 h 9"/>
                <a:gd name="T2" fmla="*/ 1 w 4"/>
                <a:gd name="T3" fmla="*/ 3 h 9"/>
                <a:gd name="T4" fmla="*/ 2 w 4"/>
                <a:gd name="T5" fmla="*/ 5 h 9"/>
                <a:gd name="T6" fmla="*/ 2 w 4"/>
                <a:gd name="T7" fmla="*/ 6 h 9"/>
                <a:gd name="T8" fmla="*/ 1 w 4"/>
                <a:gd name="T9" fmla="*/ 4 h 9"/>
                <a:gd name="T10" fmla="*/ 0 w 4"/>
                <a:gd name="T11" fmla="*/ 4 h 9"/>
                <a:gd name="T12" fmla="*/ 1 w 4"/>
                <a:gd name="T13" fmla="*/ 5 h 9"/>
                <a:gd name="T14" fmla="*/ 1 w 4"/>
                <a:gd name="T15" fmla="*/ 6 h 9"/>
                <a:gd name="T16" fmla="*/ 1 w 4"/>
                <a:gd name="T17" fmla="*/ 6 h 9"/>
                <a:gd name="T18" fmla="*/ 0 w 4"/>
                <a:gd name="T19" fmla="*/ 5 h 9"/>
                <a:gd name="T20" fmla="*/ 2 w 4"/>
                <a:gd name="T21" fmla="*/ 9 h 9"/>
                <a:gd name="T22" fmla="*/ 2 w 4"/>
                <a:gd name="T23" fmla="*/ 8 h 9"/>
                <a:gd name="T24" fmla="*/ 1 w 4"/>
                <a:gd name="T25" fmla="*/ 7 h 9"/>
                <a:gd name="T26" fmla="*/ 1 w 4"/>
                <a:gd name="T27" fmla="*/ 7 h 9"/>
                <a:gd name="T28" fmla="*/ 2 w 4"/>
                <a:gd name="T29" fmla="*/ 8 h 9"/>
                <a:gd name="T30" fmla="*/ 4 w 4"/>
                <a:gd name="T31" fmla="*/ 6 h 9"/>
                <a:gd name="T32" fmla="*/ 4 w 4"/>
                <a:gd name="T33" fmla="*/ 6 h 9"/>
                <a:gd name="T34" fmla="*/ 3 w 4"/>
                <a:gd name="T35" fmla="*/ 5 h 9"/>
                <a:gd name="T36" fmla="*/ 2 w 4"/>
                <a:gd name="T37" fmla="*/ 4 h 9"/>
                <a:gd name="T38" fmla="*/ 2 w 4"/>
                <a:gd name="T39" fmla="*/ 4 h 9"/>
                <a:gd name="T40" fmla="*/ 1 w 4"/>
                <a:gd name="T41" fmla="*/ 2 h 9"/>
                <a:gd name="T42" fmla="*/ 2 w 4"/>
                <a:gd name="T43" fmla="*/ 1 h 9"/>
                <a:gd name="T44" fmla="*/ 0 w 4"/>
                <a:gd name="T45" fmla="*/ 2 h 9"/>
                <a:gd name="T46" fmla="*/ 2 w 4"/>
                <a:gd name="T47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" h="9">
                  <a:moveTo>
                    <a:pt x="2" y="4"/>
                  </a:moveTo>
                  <a:cubicBezTo>
                    <a:pt x="1" y="4"/>
                    <a:pt x="1" y="3"/>
                    <a:pt x="1" y="3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2" y="5"/>
                    <a:pt x="2" y="6"/>
                    <a:pt x="2" y="6"/>
                  </a:cubicBezTo>
                  <a:cubicBezTo>
                    <a:pt x="2" y="5"/>
                    <a:pt x="1" y="4"/>
                    <a:pt x="1" y="4"/>
                  </a:cubicBezTo>
                  <a:cubicBezTo>
                    <a:pt x="1" y="4"/>
                    <a:pt x="0" y="4"/>
                    <a:pt x="0" y="4"/>
                  </a:cubicBezTo>
                  <a:cubicBezTo>
                    <a:pt x="1" y="4"/>
                    <a:pt x="0" y="5"/>
                    <a:pt x="1" y="5"/>
                  </a:cubicBezTo>
                  <a:cubicBezTo>
                    <a:pt x="2" y="6"/>
                    <a:pt x="2" y="7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0" y="7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cubicBezTo>
                    <a:pt x="1" y="8"/>
                    <a:pt x="1" y="7"/>
                    <a:pt x="1" y="7"/>
                  </a:cubicBezTo>
                  <a:cubicBezTo>
                    <a:pt x="1" y="7"/>
                    <a:pt x="1" y="6"/>
                    <a:pt x="1" y="7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3" y="8"/>
                    <a:pt x="3" y="7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3"/>
                    <a:pt x="2" y="4"/>
                  </a:cubicBezTo>
                  <a:cubicBezTo>
                    <a:pt x="2" y="3"/>
                    <a:pt x="2" y="3"/>
                    <a:pt x="1" y="2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0" y="0"/>
                    <a:pt x="2" y="2"/>
                    <a:pt x="0" y="2"/>
                  </a:cubicBezTo>
                  <a:lnTo>
                    <a:pt x="2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8" name="Freeform 1124"/>
            <p:cNvSpPr/>
            <p:nvPr/>
          </p:nvSpPr>
          <p:spPr bwMode="auto">
            <a:xfrm>
              <a:off x="11552238" y="4645025"/>
              <a:ext cx="7937" cy="7938"/>
            </a:xfrm>
            <a:custGeom>
              <a:avLst/>
              <a:gdLst>
                <a:gd name="T0" fmla="*/ 0 w 5"/>
                <a:gd name="T1" fmla="*/ 0 h 5"/>
                <a:gd name="T2" fmla="*/ 5 w 5"/>
                <a:gd name="T3" fmla="*/ 5 h 5"/>
                <a:gd name="T4" fmla="*/ 5 w 5"/>
                <a:gd name="T5" fmla="*/ 5 h 5"/>
                <a:gd name="T6" fmla="*/ 0 w 5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5">
                  <a:moveTo>
                    <a:pt x="0" y="0"/>
                  </a:moveTo>
                  <a:lnTo>
                    <a:pt x="5" y="5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9" name="Freeform 1125"/>
            <p:cNvSpPr/>
            <p:nvPr/>
          </p:nvSpPr>
          <p:spPr bwMode="auto">
            <a:xfrm>
              <a:off x="11560175" y="4667250"/>
              <a:ext cx="7937" cy="7938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0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0" name="Freeform 1126"/>
            <p:cNvSpPr/>
            <p:nvPr/>
          </p:nvSpPr>
          <p:spPr bwMode="auto">
            <a:xfrm>
              <a:off x="11530013" y="4667250"/>
              <a:ext cx="7937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1" name="Freeform 1127"/>
            <p:cNvSpPr/>
            <p:nvPr/>
          </p:nvSpPr>
          <p:spPr bwMode="auto">
            <a:xfrm>
              <a:off x="11530013" y="4683125"/>
              <a:ext cx="22225" cy="22225"/>
            </a:xfrm>
            <a:custGeom>
              <a:avLst/>
              <a:gdLst>
                <a:gd name="T0" fmla="*/ 3 w 3"/>
                <a:gd name="T1" fmla="*/ 3 h 3"/>
                <a:gd name="T2" fmla="*/ 3 w 3"/>
                <a:gd name="T3" fmla="*/ 2 h 3"/>
                <a:gd name="T4" fmla="*/ 0 w 3"/>
                <a:gd name="T5" fmla="*/ 0 h 3"/>
                <a:gd name="T6" fmla="*/ 2 w 3"/>
                <a:gd name="T7" fmla="*/ 1 h 3"/>
                <a:gd name="T8" fmla="*/ 1 w 3"/>
                <a:gd name="T9" fmla="*/ 2 h 3"/>
                <a:gd name="T10" fmla="*/ 3 w 3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3">
                  <a:moveTo>
                    <a:pt x="3" y="3"/>
                  </a:moveTo>
                  <a:cubicBezTo>
                    <a:pt x="3" y="2"/>
                    <a:pt x="2" y="2"/>
                    <a:pt x="3" y="2"/>
                  </a:cubicBezTo>
                  <a:cubicBezTo>
                    <a:pt x="2" y="1"/>
                    <a:pt x="1" y="0"/>
                    <a:pt x="0" y="0"/>
                  </a:cubicBezTo>
                  <a:cubicBezTo>
                    <a:pt x="0" y="0"/>
                    <a:pt x="2" y="1"/>
                    <a:pt x="2" y="1"/>
                  </a:cubicBezTo>
                  <a:cubicBezTo>
                    <a:pt x="1" y="1"/>
                    <a:pt x="2" y="2"/>
                    <a:pt x="1" y="2"/>
                  </a:cubicBezTo>
                  <a:cubicBezTo>
                    <a:pt x="2" y="2"/>
                    <a:pt x="2" y="2"/>
                    <a:pt x="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2" name="Freeform 1128"/>
            <p:cNvSpPr/>
            <p:nvPr/>
          </p:nvSpPr>
          <p:spPr bwMode="auto">
            <a:xfrm>
              <a:off x="11499850" y="4683125"/>
              <a:ext cx="46037" cy="92075"/>
            </a:xfrm>
            <a:custGeom>
              <a:avLst/>
              <a:gdLst>
                <a:gd name="T0" fmla="*/ 2 w 6"/>
                <a:gd name="T1" fmla="*/ 2 h 12"/>
                <a:gd name="T2" fmla="*/ 2 w 6"/>
                <a:gd name="T3" fmla="*/ 3 h 12"/>
                <a:gd name="T4" fmla="*/ 2 w 6"/>
                <a:gd name="T5" fmla="*/ 2 h 12"/>
                <a:gd name="T6" fmla="*/ 1 w 6"/>
                <a:gd name="T7" fmla="*/ 2 h 12"/>
                <a:gd name="T8" fmla="*/ 2 w 6"/>
                <a:gd name="T9" fmla="*/ 3 h 12"/>
                <a:gd name="T10" fmla="*/ 1 w 6"/>
                <a:gd name="T11" fmla="*/ 4 h 12"/>
                <a:gd name="T12" fmla="*/ 3 w 6"/>
                <a:gd name="T13" fmla="*/ 4 h 12"/>
                <a:gd name="T14" fmla="*/ 0 w 6"/>
                <a:gd name="T15" fmla="*/ 5 h 12"/>
                <a:gd name="T16" fmla="*/ 3 w 6"/>
                <a:gd name="T17" fmla="*/ 5 h 12"/>
                <a:gd name="T18" fmla="*/ 2 w 6"/>
                <a:gd name="T19" fmla="*/ 6 h 12"/>
                <a:gd name="T20" fmla="*/ 2 w 6"/>
                <a:gd name="T21" fmla="*/ 6 h 12"/>
                <a:gd name="T22" fmla="*/ 2 w 6"/>
                <a:gd name="T23" fmla="*/ 6 h 12"/>
                <a:gd name="T24" fmla="*/ 0 w 6"/>
                <a:gd name="T25" fmla="*/ 6 h 12"/>
                <a:gd name="T26" fmla="*/ 0 w 6"/>
                <a:gd name="T27" fmla="*/ 7 h 12"/>
                <a:gd name="T28" fmla="*/ 0 w 6"/>
                <a:gd name="T29" fmla="*/ 7 h 12"/>
                <a:gd name="T30" fmla="*/ 1 w 6"/>
                <a:gd name="T31" fmla="*/ 9 h 12"/>
                <a:gd name="T32" fmla="*/ 0 w 6"/>
                <a:gd name="T33" fmla="*/ 10 h 12"/>
                <a:gd name="T34" fmla="*/ 3 w 6"/>
                <a:gd name="T35" fmla="*/ 9 h 12"/>
                <a:gd name="T36" fmla="*/ 3 w 6"/>
                <a:gd name="T37" fmla="*/ 10 h 12"/>
                <a:gd name="T38" fmla="*/ 1 w 6"/>
                <a:gd name="T39" fmla="*/ 10 h 12"/>
                <a:gd name="T40" fmla="*/ 2 w 6"/>
                <a:gd name="T41" fmla="*/ 10 h 12"/>
                <a:gd name="T42" fmla="*/ 0 w 6"/>
                <a:gd name="T43" fmla="*/ 11 h 12"/>
                <a:gd name="T44" fmla="*/ 1 w 6"/>
                <a:gd name="T45" fmla="*/ 11 h 12"/>
                <a:gd name="T46" fmla="*/ 3 w 6"/>
                <a:gd name="T47" fmla="*/ 11 h 12"/>
                <a:gd name="T48" fmla="*/ 2 w 6"/>
                <a:gd name="T49" fmla="*/ 12 h 12"/>
                <a:gd name="T50" fmla="*/ 5 w 6"/>
                <a:gd name="T51" fmla="*/ 11 h 12"/>
                <a:gd name="T52" fmla="*/ 4 w 6"/>
                <a:gd name="T53" fmla="*/ 9 h 12"/>
                <a:gd name="T54" fmla="*/ 2 w 6"/>
                <a:gd name="T55" fmla="*/ 8 h 12"/>
                <a:gd name="T56" fmla="*/ 4 w 6"/>
                <a:gd name="T57" fmla="*/ 8 h 12"/>
                <a:gd name="T58" fmla="*/ 2 w 6"/>
                <a:gd name="T59" fmla="*/ 8 h 12"/>
                <a:gd name="T60" fmla="*/ 4 w 6"/>
                <a:gd name="T61" fmla="*/ 8 h 12"/>
                <a:gd name="T62" fmla="*/ 3 w 6"/>
                <a:gd name="T63" fmla="*/ 8 h 12"/>
                <a:gd name="T64" fmla="*/ 5 w 6"/>
                <a:gd name="T65" fmla="*/ 7 h 12"/>
                <a:gd name="T66" fmla="*/ 5 w 6"/>
                <a:gd name="T67" fmla="*/ 4 h 12"/>
                <a:gd name="T68" fmla="*/ 3 w 6"/>
                <a:gd name="T69" fmla="*/ 3 h 12"/>
                <a:gd name="T70" fmla="*/ 4 w 6"/>
                <a:gd name="T71" fmla="*/ 2 h 12"/>
                <a:gd name="T72" fmla="*/ 3 w 6"/>
                <a:gd name="T73" fmla="*/ 1 h 12"/>
                <a:gd name="T74" fmla="*/ 5 w 6"/>
                <a:gd name="T75" fmla="*/ 3 h 12"/>
                <a:gd name="T76" fmla="*/ 5 w 6"/>
                <a:gd name="T77" fmla="*/ 2 h 12"/>
                <a:gd name="T78" fmla="*/ 5 w 6"/>
                <a:gd name="T79" fmla="*/ 2 h 12"/>
                <a:gd name="T80" fmla="*/ 5 w 6"/>
                <a:gd name="T81" fmla="*/ 2 h 12"/>
                <a:gd name="T82" fmla="*/ 3 w 6"/>
                <a:gd name="T83" fmla="*/ 0 h 12"/>
                <a:gd name="T84" fmla="*/ 1 w 6"/>
                <a:gd name="T85" fmla="*/ 1 h 12"/>
                <a:gd name="T86" fmla="*/ 2 w 6"/>
                <a:gd name="T87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" h="12">
                  <a:moveTo>
                    <a:pt x="2" y="2"/>
                  </a:moveTo>
                  <a:cubicBezTo>
                    <a:pt x="2" y="2"/>
                    <a:pt x="3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2"/>
                    <a:pt x="2" y="2"/>
                    <a:pt x="1" y="2"/>
                  </a:cubicBezTo>
                  <a:cubicBezTo>
                    <a:pt x="1" y="2"/>
                    <a:pt x="1" y="2"/>
                    <a:pt x="2" y="3"/>
                  </a:cubicBezTo>
                  <a:cubicBezTo>
                    <a:pt x="1" y="3"/>
                    <a:pt x="3" y="3"/>
                    <a:pt x="1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1" y="5"/>
                    <a:pt x="1" y="4"/>
                    <a:pt x="0" y="5"/>
                  </a:cubicBezTo>
                  <a:cubicBezTo>
                    <a:pt x="1" y="5"/>
                    <a:pt x="2" y="5"/>
                    <a:pt x="3" y="5"/>
                  </a:cubicBezTo>
                  <a:cubicBezTo>
                    <a:pt x="2" y="5"/>
                    <a:pt x="3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0" y="6"/>
                    <a:pt x="2" y="6"/>
                    <a:pt x="2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7"/>
                    <a:pt x="1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8"/>
                    <a:pt x="0" y="9"/>
                    <a:pt x="1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0"/>
                    <a:pt x="0" y="9"/>
                    <a:pt x="3" y="9"/>
                  </a:cubicBezTo>
                  <a:cubicBezTo>
                    <a:pt x="0" y="10"/>
                    <a:pt x="4" y="10"/>
                    <a:pt x="3" y="10"/>
                  </a:cubicBezTo>
                  <a:cubicBezTo>
                    <a:pt x="1" y="10"/>
                    <a:pt x="2" y="10"/>
                    <a:pt x="1" y="10"/>
                  </a:cubicBezTo>
                  <a:cubicBezTo>
                    <a:pt x="2" y="10"/>
                    <a:pt x="1" y="10"/>
                    <a:pt x="2" y="10"/>
                  </a:cubicBezTo>
                  <a:cubicBezTo>
                    <a:pt x="0" y="11"/>
                    <a:pt x="1" y="11"/>
                    <a:pt x="0" y="11"/>
                  </a:cubicBezTo>
                  <a:cubicBezTo>
                    <a:pt x="0" y="11"/>
                    <a:pt x="1" y="11"/>
                    <a:pt x="1" y="11"/>
                  </a:cubicBezTo>
                  <a:cubicBezTo>
                    <a:pt x="2" y="11"/>
                    <a:pt x="3" y="11"/>
                    <a:pt x="3" y="11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4" y="12"/>
                    <a:pt x="5" y="11"/>
                  </a:cubicBezTo>
                  <a:cubicBezTo>
                    <a:pt x="4" y="11"/>
                    <a:pt x="3" y="10"/>
                    <a:pt x="4" y="9"/>
                  </a:cubicBezTo>
                  <a:cubicBezTo>
                    <a:pt x="2" y="9"/>
                    <a:pt x="4" y="8"/>
                    <a:pt x="2" y="8"/>
                  </a:cubicBezTo>
                  <a:cubicBezTo>
                    <a:pt x="3" y="8"/>
                    <a:pt x="4" y="8"/>
                    <a:pt x="4" y="8"/>
                  </a:cubicBezTo>
                  <a:cubicBezTo>
                    <a:pt x="4" y="8"/>
                    <a:pt x="3" y="8"/>
                    <a:pt x="2" y="8"/>
                  </a:cubicBezTo>
                  <a:cubicBezTo>
                    <a:pt x="2" y="8"/>
                    <a:pt x="3" y="8"/>
                    <a:pt x="4" y="8"/>
                  </a:cubicBezTo>
                  <a:cubicBezTo>
                    <a:pt x="4" y="7"/>
                    <a:pt x="3" y="8"/>
                    <a:pt x="3" y="8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3" y="5"/>
                    <a:pt x="5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1" y="1"/>
                    <a:pt x="4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4" y="2"/>
                    <a:pt x="5" y="2"/>
                    <a:pt x="5" y="3"/>
                  </a:cubicBezTo>
                  <a:cubicBezTo>
                    <a:pt x="5" y="2"/>
                    <a:pt x="6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1"/>
                    <a:pt x="5" y="1"/>
                    <a:pt x="5" y="2"/>
                  </a:cubicBezTo>
                  <a:cubicBezTo>
                    <a:pt x="5" y="1"/>
                    <a:pt x="4" y="1"/>
                    <a:pt x="3" y="0"/>
                  </a:cubicBezTo>
                  <a:cubicBezTo>
                    <a:pt x="4" y="2"/>
                    <a:pt x="0" y="0"/>
                    <a:pt x="1" y="1"/>
                  </a:cubicBezTo>
                  <a:cubicBezTo>
                    <a:pt x="1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3" name="Freeform 1129"/>
            <p:cNvSpPr/>
            <p:nvPr/>
          </p:nvSpPr>
          <p:spPr bwMode="auto">
            <a:xfrm>
              <a:off x="11537950" y="4705350"/>
              <a:ext cx="7937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4" name="Freeform 1130"/>
            <p:cNvSpPr/>
            <p:nvPr/>
          </p:nvSpPr>
          <p:spPr bwMode="auto">
            <a:xfrm>
              <a:off x="11514138" y="4775200"/>
              <a:ext cx="7937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5" name="Rectangle 1131"/>
            <p:cNvSpPr>
              <a:spLocks noChangeArrowheads="1"/>
            </p:cNvSpPr>
            <p:nvPr/>
          </p:nvSpPr>
          <p:spPr bwMode="auto">
            <a:xfrm>
              <a:off x="11537950" y="4699000"/>
              <a:ext cx="1587" cy="1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6" name="Rectangle 1132"/>
            <p:cNvSpPr>
              <a:spLocks noChangeArrowheads="1"/>
            </p:cNvSpPr>
            <p:nvPr/>
          </p:nvSpPr>
          <p:spPr bwMode="auto">
            <a:xfrm>
              <a:off x="11522075" y="4683125"/>
              <a:ext cx="1587" cy="1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7" name="Freeform 1133"/>
            <p:cNvSpPr/>
            <p:nvPr/>
          </p:nvSpPr>
          <p:spPr bwMode="auto">
            <a:xfrm>
              <a:off x="11514138" y="47894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8" name="Freeform 1134"/>
            <p:cNvSpPr/>
            <p:nvPr/>
          </p:nvSpPr>
          <p:spPr bwMode="auto">
            <a:xfrm>
              <a:off x="11530013" y="4827588"/>
              <a:ext cx="7937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9" name="Freeform 1135"/>
            <p:cNvSpPr/>
            <p:nvPr/>
          </p:nvSpPr>
          <p:spPr bwMode="auto">
            <a:xfrm>
              <a:off x="11507788" y="4775200"/>
              <a:ext cx="128587" cy="90488"/>
            </a:xfrm>
            <a:custGeom>
              <a:avLst/>
              <a:gdLst>
                <a:gd name="T0" fmla="*/ 17 w 17"/>
                <a:gd name="T1" fmla="*/ 8 h 12"/>
                <a:gd name="T2" fmla="*/ 17 w 17"/>
                <a:gd name="T3" fmla="*/ 6 h 12"/>
                <a:gd name="T4" fmla="*/ 16 w 17"/>
                <a:gd name="T5" fmla="*/ 5 h 12"/>
                <a:gd name="T6" fmla="*/ 15 w 17"/>
                <a:gd name="T7" fmla="*/ 6 h 12"/>
                <a:gd name="T8" fmla="*/ 14 w 17"/>
                <a:gd name="T9" fmla="*/ 7 h 12"/>
                <a:gd name="T10" fmla="*/ 13 w 17"/>
                <a:gd name="T11" fmla="*/ 7 h 12"/>
                <a:gd name="T12" fmla="*/ 11 w 17"/>
                <a:gd name="T13" fmla="*/ 8 h 12"/>
                <a:gd name="T14" fmla="*/ 11 w 17"/>
                <a:gd name="T15" fmla="*/ 7 h 12"/>
                <a:gd name="T16" fmla="*/ 9 w 17"/>
                <a:gd name="T17" fmla="*/ 8 h 12"/>
                <a:gd name="T18" fmla="*/ 8 w 17"/>
                <a:gd name="T19" fmla="*/ 7 h 12"/>
                <a:gd name="T20" fmla="*/ 6 w 17"/>
                <a:gd name="T21" fmla="*/ 9 h 12"/>
                <a:gd name="T22" fmla="*/ 9 w 17"/>
                <a:gd name="T23" fmla="*/ 6 h 12"/>
                <a:gd name="T24" fmla="*/ 8 w 17"/>
                <a:gd name="T25" fmla="*/ 5 h 12"/>
                <a:gd name="T26" fmla="*/ 7 w 17"/>
                <a:gd name="T27" fmla="*/ 5 h 12"/>
                <a:gd name="T28" fmla="*/ 5 w 17"/>
                <a:gd name="T29" fmla="*/ 5 h 12"/>
                <a:gd name="T30" fmla="*/ 2 w 17"/>
                <a:gd name="T31" fmla="*/ 5 h 12"/>
                <a:gd name="T32" fmla="*/ 5 w 17"/>
                <a:gd name="T33" fmla="*/ 3 h 12"/>
                <a:gd name="T34" fmla="*/ 5 w 17"/>
                <a:gd name="T35" fmla="*/ 2 h 12"/>
                <a:gd name="T36" fmla="*/ 4 w 17"/>
                <a:gd name="T37" fmla="*/ 2 h 12"/>
                <a:gd name="T38" fmla="*/ 0 w 17"/>
                <a:gd name="T39" fmla="*/ 1 h 12"/>
                <a:gd name="T40" fmla="*/ 1 w 17"/>
                <a:gd name="T41" fmla="*/ 2 h 12"/>
                <a:gd name="T42" fmla="*/ 3 w 17"/>
                <a:gd name="T43" fmla="*/ 2 h 12"/>
                <a:gd name="T44" fmla="*/ 1 w 17"/>
                <a:gd name="T45" fmla="*/ 3 h 12"/>
                <a:gd name="T46" fmla="*/ 1 w 17"/>
                <a:gd name="T47" fmla="*/ 5 h 12"/>
                <a:gd name="T48" fmla="*/ 2 w 17"/>
                <a:gd name="T49" fmla="*/ 4 h 12"/>
                <a:gd name="T50" fmla="*/ 4 w 17"/>
                <a:gd name="T51" fmla="*/ 5 h 12"/>
                <a:gd name="T52" fmla="*/ 4 w 17"/>
                <a:gd name="T53" fmla="*/ 6 h 12"/>
                <a:gd name="T54" fmla="*/ 4 w 17"/>
                <a:gd name="T55" fmla="*/ 7 h 12"/>
                <a:gd name="T56" fmla="*/ 3 w 17"/>
                <a:gd name="T57" fmla="*/ 8 h 12"/>
                <a:gd name="T58" fmla="*/ 3 w 17"/>
                <a:gd name="T59" fmla="*/ 8 h 12"/>
                <a:gd name="T60" fmla="*/ 7 w 17"/>
                <a:gd name="T61" fmla="*/ 6 h 12"/>
                <a:gd name="T62" fmla="*/ 7 w 17"/>
                <a:gd name="T63" fmla="*/ 8 h 12"/>
                <a:gd name="T64" fmla="*/ 7 w 17"/>
                <a:gd name="T65" fmla="*/ 9 h 12"/>
                <a:gd name="T66" fmla="*/ 8 w 17"/>
                <a:gd name="T67" fmla="*/ 10 h 12"/>
                <a:gd name="T68" fmla="*/ 9 w 17"/>
                <a:gd name="T69" fmla="*/ 11 h 12"/>
                <a:gd name="T70" fmla="*/ 11 w 17"/>
                <a:gd name="T71" fmla="*/ 8 h 12"/>
                <a:gd name="T72" fmla="*/ 11 w 17"/>
                <a:gd name="T73" fmla="*/ 9 h 12"/>
                <a:gd name="T74" fmla="*/ 12 w 17"/>
                <a:gd name="T75" fmla="*/ 11 h 12"/>
                <a:gd name="T76" fmla="*/ 13 w 17"/>
                <a:gd name="T77" fmla="*/ 8 h 12"/>
                <a:gd name="T78" fmla="*/ 14 w 17"/>
                <a:gd name="T79" fmla="*/ 8 h 12"/>
                <a:gd name="T80" fmla="*/ 16 w 17"/>
                <a:gd name="T81" fmla="*/ 1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" h="12">
                  <a:moveTo>
                    <a:pt x="16" y="10"/>
                  </a:moveTo>
                  <a:cubicBezTo>
                    <a:pt x="17" y="9"/>
                    <a:pt x="17" y="9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7"/>
                    <a:pt x="17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7"/>
                    <a:pt x="16" y="5"/>
                    <a:pt x="16" y="5"/>
                  </a:cubicBezTo>
                  <a:cubicBezTo>
                    <a:pt x="16" y="5"/>
                    <a:pt x="16" y="8"/>
                    <a:pt x="16" y="7"/>
                  </a:cubicBezTo>
                  <a:cubicBezTo>
                    <a:pt x="16" y="7"/>
                    <a:pt x="16" y="7"/>
                    <a:pt x="15" y="6"/>
                  </a:cubicBezTo>
                  <a:cubicBezTo>
                    <a:pt x="15" y="6"/>
                    <a:pt x="15" y="8"/>
                    <a:pt x="15" y="8"/>
                  </a:cubicBezTo>
                  <a:cubicBezTo>
                    <a:pt x="15" y="6"/>
                    <a:pt x="15" y="6"/>
                    <a:pt x="14" y="7"/>
                  </a:cubicBezTo>
                  <a:cubicBezTo>
                    <a:pt x="14" y="7"/>
                    <a:pt x="14" y="8"/>
                    <a:pt x="14" y="7"/>
                  </a:cubicBezTo>
                  <a:cubicBezTo>
                    <a:pt x="13" y="7"/>
                    <a:pt x="13" y="6"/>
                    <a:pt x="13" y="7"/>
                  </a:cubicBezTo>
                  <a:cubicBezTo>
                    <a:pt x="13" y="6"/>
                    <a:pt x="12" y="7"/>
                    <a:pt x="13" y="6"/>
                  </a:cubicBezTo>
                  <a:cubicBezTo>
                    <a:pt x="12" y="9"/>
                    <a:pt x="12" y="4"/>
                    <a:pt x="11" y="8"/>
                  </a:cubicBezTo>
                  <a:cubicBezTo>
                    <a:pt x="11" y="7"/>
                    <a:pt x="11" y="8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6"/>
                    <a:pt x="10" y="8"/>
                    <a:pt x="10" y="7"/>
                  </a:cubicBezTo>
                  <a:cubicBezTo>
                    <a:pt x="10" y="6"/>
                    <a:pt x="10" y="7"/>
                    <a:pt x="9" y="8"/>
                  </a:cubicBezTo>
                  <a:cubicBezTo>
                    <a:pt x="9" y="8"/>
                    <a:pt x="9" y="7"/>
                    <a:pt x="10" y="6"/>
                  </a:cubicBezTo>
                  <a:cubicBezTo>
                    <a:pt x="9" y="7"/>
                    <a:pt x="9" y="7"/>
                    <a:pt x="8" y="7"/>
                  </a:cubicBezTo>
                  <a:cubicBezTo>
                    <a:pt x="9" y="7"/>
                    <a:pt x="9" y="8"/>
                    <a:pt x="8" y="8"/>
                  </a:cubicBezTo>
                  <a:cubicBezTo>
                    <a:pt x="8" y="8"/>
                    <a:pt x="7" y="9"/>
                    <a:pt x="6" y="9"/>
                  </a:cubicBezTo>
                  <a:cubicBezTo>
                    <a:pt x="7" y="7"/>
                    <a:pt x="7" y="9"/>
                    <a:pt x="7" y="8"/>
                  </a:cubicBezTo>
                  <a:cubicBezTo>
                    <a:pt x="8" y="7"/>
                    <a:pt x="8" y="7"/>
                    <a:pt x="9" y="6"/>
                  </a:cubicBezTo>
                  <a:cubicBezTo>
                    <a:pt x="9" y="6"/>
                    <a:pt x="8" y="6"/>
                    <a:pt x="7" y="6"/>
                  </a:cubicBezTo>
                  <a:cubicBezTo>
                    <a:pt x="7" y="6"/>
                    <a:pt x="8" y="6"/>
                    <a:pt x="8" y="5"/>
                  </a:cubicBezTo>
                  <a:cubicBezTo>
                    <a:pt x="8" y="5"/>
                    <a:pt x="6" y="7"/>
                    <a:pt x="6" y="6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6" y="6"/>
                    <a:pt x="6" y="4"/>
                    <a:pt x="6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7" y="4"/>
                    <a:pt x="3" y="6"/>
                    <a:pt x="4" y="4"/>
                  </a:cubicBezTo>
                  <a:cubicBezTo>
                    <a:pt x="3" y="5"/>
                    <a:pt x="2" y="5"/>
                    <a:pt x="2" y="5"/>
                  </a:cubicBezTo>
                  <a:cubicBezTo>
                    <a:pt x="2" y="5"/>
                    <a:pt x="3" y="4"/>
                    <a:pt x="3" y="4"/>
                  </a:cubicBezTo>
                  <a:cubicBezTo>
                    <a:pt x="2" y="5"/>
                    <a:pt x="5" y="3"/>
                    <a:pt x="5" y="3"/>
                  </a:cubicBezTo>
                  <a:cubicBezTo>
                    <a:pt x="5" y="4"/>
                    <a:pt x="5" y="3"/>
                    <a:pt x="4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2" y="4"/>
                    <a:pt x="3" y="3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4" y="0"/>
                    <a:pt x="2" y="0"/>
                  </a:cubicBezTo>
                  <a:cubicBezTo>
                    <a:pt x="2" y="0"/>
                    <a:pt x="0" y="1"/>
                    <a:pt x="0" y="1"/>
                  </a:cubicBezTo>
                  <a:cubicBezTo>
                    <a:pt x="0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3" y="2"/>
                    <a:pt x="3" y="1"/>
                  </a:cubicBezTo>
                  <a:cubicBezTo>
                    <a:pt x="4" y="1"/>
                    <a:pt x="2" y="2"/>
                    <a:pt x="3" y="2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4"/>
                    <a:pt x="0" y="4"/>
                  </a:cubicBezTo>
                  <a:cubicBezTo>
                    <a:pt x="2" y="3"/>
                    <a:pt x="0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5"/>
                    <a:pt x="2" y="5"/>
                    <a:pt x="1" y="6"/>
                  </a:cubicBezTo>
                  <a:cubicBezTo>
                    <a:pt x="2" y="5"/>
                    <a:pt x="3" y="5"/>
                    <a:pt x="4" y="5"/>
                  </a:cubicBezTo>
                  <a:cubicBezTo>
                    <a:pt x="2" y="6"/>
                    <a:pt x="3" y="6"/>
                    <a:pt x="2" y="7"/>
                  </a:cubicBezTo>
                  <a:cubicBezTo>
                    <a:pt x="4" y="6"/>
                    <a:pt x="3" y="7"/>
                    <a:pt x="4" y="6"/>
                  </a:cubicBezTo>
                  <a:cubicBezTo>
                    <a:pt x="4" y="6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8"/>
                    <a:pt x="3" y="8"/>
                    <a:pt x="3" y="8"/>
                  </a:cubicBezTo>
                  <a:cubicBezTo>
                    <a:pt x="4" y="8"/>
                    <a:pt x="4" y="7"/>
                    <a:pt x="4" y="8"/>
                  </a:cubicBezTo>
                  <a:cubicBezTo>
                    <a:pt x="4" y="8"/>
                    <a:pt x="4" y="8"/>
                    <a:pt x="3" y="8"/>
                  </a:cubicBezTo>
                  <a:cubicBezTo>
                    <a:pt x="4" y="9"/>
                    <a:pt x="6" y="7"/>
                    <a:pt x="5" y="8"/>
                  </a:cubicBezTo>
                  <a:cubicBezTo>
                    <a:pt x="6" y="8"/>
                    <a:pt x="6" y="8"/>
                    <a:pt x="7" y="6"/>
                  </a:cubicBezTo>
                  <a:cubicBezTo>
                    <a:pt x="7" y="7"/>
                    <a:pt x="6" y="8"/>
                    <a:pt x="6" y="8"/>
                  </a:cubicBezTo>
                  <a:cubicBezTo>
                    <a:pt x="7" y="7"/>
                    <a:pt x="6" y="9"/>
                    <a:pt x="7" y="8"/>
                  </a:cubicBezTo>
                  <a:cubicBezTo>
                    <a:pt x="6" y="9"/>
                    <a:pt x="7" y="8"/>
                    <a:pt x="6" y="9"/>
                  </a:cubicBezTo>
                  <a:cubicBezTo>
                    <a:pt x="6" y="10"/>
                    <a:pt x="7" y="9"/>
                    <a:pt x="7" y="9"/>
                  </a:cubicBezTo>
                  <a:cubicBezTo>
                    <a:pt x="7" y="9"/>
                    <a:pt x="7" y="10"/>
                    <a:pt x="7" y="10"/>
                  </a:cubicBezTo>
                  <a:cubicBezTo>
                    <a:pt x="7" y="10"/>
                    <a:pt x="8" y="9"/>
                    <a:pt x="8" y="10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10"/>
                    <a:pt x="9" y="9"/>
                    <a:pt x="9" y="11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9" y="11"/>
                    <a:pt x="11" y="9"/>
                    <a:pt x="11" y="8"/>
                  </a:cubicBezTo>
                  <a:cubicBezTo>
                    <a:pt x="12" y="8"/>
                    <a:pt x="12" y="8"/>
                    <a:pt x="12" y="9"/>
                  </a:cubicBezTo>
                  <a:cubicBezTo>
                    <a:pt x="12" y="9"/>
                    <a:pt x="11" y="9"/>
                    <a:pt x="11" y="9"/>
                  </a:cubicBezTo>
                  <a:cubicBezTo>
                    <a:pt x="12" y="10"/>
                    <a:pt x="12" y="11"/>
                    <a:pt x="12" y="9"/>
                  </a:cubicBezTo>
                  <a:cubicBezTo>
                    <a:pt x="12" y="9"/>
                    <a:pt x="12" y="10"/>
                    <a:pt x="12" y="11"/>
                  </a:cubicBezTo>
                  <a:cubicBezTo>
                    <a:pt x="13" y="8"/>
                    <a:pt x="14" y="12"/>
                    <a:pt x="14" y="9"/>
                  </a:cubicBezTo>
                  <a:cubicBezTo>
                    <a:pt x="14" y="9"/>
                    <a:pt x="14" y="8"/>
                    <a:pt x="13" y="8"/>
                  </a:cubicBezTo>
                  <a:cubicBezTo>
                    <a:pt x="13" y="8"/>
                    <a:pt x="13" y="7"/>
                    <a:pt x="13" y="7"/>
                  </a:cubicBezTo>
                  <a:cubicBezTo>
                    <a:pt x="14" y="7"/>
                    <a:pt x="14" y="8"/>
                    <a:pt x="14" y="8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5" y="12"/>
                    <a:pt x="15" y="7"/>
                    <a:pt x="16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0" name="Freeform 1136"/>
            <p:cNvSpPr/>
            <p:nvPr/>
          </p:nvSpPr>
          <p:spPr bwMode="auto">
            <a:xfrm>
              <a:off x="11590338" y="4851400"/>
              <a:ext cx="0" cy="7938"/>
            </a:xfrm>
            <a:custGeom>
              <a:avLst/>
              <a:gdLst>
                <a:gd name="T0" fmla="*/ 0 h 1"/>
                <a:gd name="T1" fmla="*/ 1 h 1"/>
                <a:gd name="T2" fmla="*/ 0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1" name="Freeform 1137"/>
            <p:cNvSpPr/>
            <p:nvPr/>
          </p:nvSpPr>
          <p:spPr bwMode="auto">
            <a:xfrm>
              <a:off x="11590338" y="4843463"/>
              <a:ext cx="0" cy="7938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2" name="Freeform 1138"/>
            <p:cNvSpPr/>
            <p:nvPr/>
          </p:nvSpPr>
          <p:spPr bwMode="auto">
            <a:xfrm>
              <a:off x="11644313" y="48434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3" name="Rectangle 1139"/>
            <p:cNvSpPr>
              <a:spLocks noChangeArrowheads="1"/>
            </p:cNvSpPr>
            <p:nvPr/>
          </p:nvSpPr>
          <p:spPr bwMode="auto">
            <a:xfrm>
              <a:off x="11644313" y="4835525"/>
              <a:ext cx="1587" cy="1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4" name="Freeform 1140"/>
            <p:cNvSpPr/>
            <p:nvPr/>
          </p:nvSpPr>
          <p:spPr bwMode="auto">
            <a:xfrm>
              <a:off x="11636375" y="4775200"/>
              <a:ext cx="46037" cy="68263"/>
            </a:xfrm>
            <a:custGeom>
              <a:avLst/>
              <a:gdLst>
                <a:gd name="T0" fmla="*/ 6 w 6"/>
                <a:gd name="T1" fmla="*/ 2 h 9"/>
                <a:gd name="T2" fmla="*/ 5 w 6"/>
                <a:gd name="T3" fmla="*/ 1 h 9"/>
                <a:gd name="T4" fmla="*/ 6 w 6"/>
                <a:gd name="T5" fmla="*/ 1 h 9"/>
                <a:gd name="T6" fmla="*/ 4 w 6"/>
                <a:gd name="T7" fmla="*/ 0 h 9"/>
                <a:gd name="T8" fmla="*/ 3 w 6"/>
                <a:gd name="T9" fmla="*/ 3 h 9"/>
                <a:gd name="T10" fmla="*/ 3 w 6"/>
                <a:gd name="T11" fmla="*/ 3 h 9"/>
                <a:gd name="T12" fmla="*/ 3 w 6"/>
                <a:gd name="T13" fmla="*/ 5 h 9"/>
                <a:gd name="T14" fmla="*/ 2 w 6"/>
                <a:gd name="T15" fmla="*/ 3 h 9"/>
                <a:gd name="T16" fmla="*/ 2 w 6"/>
                <a:gd name="T17" fmla="*/ 4 h 9"/>
                <a:gd name="T18" fmla="*/ 2 w 6"/>
                <a:gd name="T19" fmla="*/ 5 h 9"/>
                <a:gd name="T20" fmla="*/ 2 w 6"/>
                <a:gd name="T21" fmla="*/ 5 h 9"/>
                <a:gd name="T22" fmla="*/ 2 w 6"/>
                <a:gd name="T23" fmla="*/ 5 h 9"/>
                <a:gd name="T24" fmla="*/ 1 w 6"/>
                <a:gd name="T25" fmla="*/ 5 h 9"/>
                <a:gd name="T26" fmla="*/ 1 w 6"/>
                <a:gd name="T27" fmla="*/ 5 h 9"/>
                <a:gd name="T28" fmla="*/ 1 w 6"/>
                <a:gd name="T29" fmla="*/ 6 h 9"/>
                <a:gd name="T30" fmla="*/ 1 w 6"/>
                <a:gd name="T31" fmla="*/ 5 h 9"/>
                <a:gd name="T32" fmla="*/ 0 w 6"/>
                <a:gd name="T33" fmla="*/ 7 h 9"/>
                <a:gd name="T34" fmla="*/ 1 w 6"/>
                <a:gd name="T35" fmla="*/ 8 h 9"/>
                <a:gd name="T36" fmla="*/ 1 w 6"/>
                <a:gd name="T37" fmla="*/ 6 h 9"/>
                <a:gd name="T38" fmla="*/ 1 w 6"/>
                <a:gd name="T39" fmla="*/ 6 h 9"/>
                <a:gd name="T40" fmla="*/ 2 w 6"/>
                <a:gd name="T41" fmla="*/ 6 h 9"/>
                <a:gd name="T42" fmla="*/ 2 w 6"/>
                <a:gd name="T43" fmla="*/ 7 h 9"/>
                <a:gd name="T44" fmla="*/ 3 w 6"/>
                <a:gd name="T45" fmla="*/ 8 h 9"/>
                <a:gd name="T46" fmla="*/ 3 w 6"/>
                <a:gd name="T47" fmla="*/ 8 h 9"/>
                <a:gd name="T48" fmla="*/ 3 w 6"/>
                <a:gd name="T49" fmla="*/ 7 h 9"/>
                <a:gd name="T50" fmla="*/ 3 w 6"/>
                <a:gd name="T51" fmla="*/ 7 h 9"/>
                <a:gd name="T52" fmla="*/ 2 w 6"/>
                <a:gd name="T53" fmla="*/ 5 h 9"/>
                <a:gd name="T54" fmla="*/ 2 w 6"/>
                <a:gd name="T55" fmla="*/ 5 h 9"/>
                <a:gd name="T56" fmla="*/ 3 w 6"/>
                <a:gd name="T57" fmla="*/ 6 h 9"/>
                <a:gd name="T58" fmla="*/ 3 w 6"/>
                <a:gd name="T59" fmla="*/ 6 h 9"/>
                <a:gd name="T60" fmla="*/ 4 w 6"/>
                <a:gd name="T61" fmla="*/ 7 h 9"/>
                <a:gd name="T62" fmla="*/ 3 w 6"/>
                <a:gd name="T63" fmla="*/ 5 h 9"/>
                <a:gd name="T64" fmla="*/ 4 w 6"/>
                <a:gd name="T65" fmla="*/ 4 h 9"/>
                <a:gd name="T66" fmla="*/ 5 w 6"/>
                <a:gd name="T67" fmla="*/ 5 h 9"/>
                <a:gd name="T68" fmla="*/ 4 w 6"/>
                <a:gd name="T69" fmla="*/ 4 h 9"/>
                <a:gd name="T70" fmla="*/ 6 w 6"/>
                <a:gd name="T71" fmla="*/ 4 h 9"/>
                <a:gd name="T72" fmla="*/ 5 w 6"/>
                <a:gd name="T73" fmla="*/ 3 h 9"/>
                <a:gd name="T74" fmla="*/ 6 w 6"/>
                <a:gd name="T75" fmla="*/ 2 h 9"/>
                <a:gd name="T76" fmla="*/ 6 w 6"/>
                <a:gd name="T77" fmla="*/ 2 h 9"/>
                <a:gd name="T78" fmla="*/ 4 w 6"/>
                <a:gd name="T79" fmla="*/ 1 h 9"/>
                <a:gd name="T80" fmla="*/ 6 w 6"/>
                <a:gd name="T81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" h="9">
                  <a:moveTo>
                    <a:pt x="6" y="2"/>
                  </a:moveTo>
                  <a:cubicBezTo>
                    <a:pt x="5" y="1"/>
                    <a:pt x="5" y="1"/>
                    <a:pt x="5" y="1"/>
                  </a:cubicBezTo>
                  <a:cubicBezTo>
                    <a:pt x="6" y="1"/>
                    <a:pt x="5" y="1"/>
                    <a:pt x="6" y="1"/>
                  </a:cubicBezTo>
                  <a:cubicBezTo>
                    <a:pt x="5" y="0"/>
                    <a:pt x="6" y="1"/>
                    <a:pt x="4" y="0"/>
                  </a:cubicBezTo>
                  <a:cubicBezTo>
                    <a:pt x="5" y="1"/>
                    <a:pt x="3" y="1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4"/>
                    <a:pt x="1" y="2"/>
                    <a:pt x="3" y="5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3" y="6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6"/>
                    <a:pt x="2" y="6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1" y="6"/>
                    <a:pt x="1" y="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0" y="4"/>
                    <a:pt x="0" y="7"/>
                  </a:cubicBezTo>
                  <a:cubicBezTo>
                    <a:pt x="0" y="7"/>
                    <a:pt x="1" y="7"/>
                    <a:pt x="1" y="8"/>
                  </a:cubicBezTo>
                  <a:cubicBezTo>
                    <a:pt x="1" y="8"/>
                    <a:pt x="1" y="7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4"/>
                    <a:pt x="2" y="7"/>
                    <a:pt x="2" y="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3" y="9"/>
                    <a:pt x="2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3" y="8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2" y="5"/>
                    <a:pt x="2" y="5"/>
                  </a:cubicBezTo>
                  <a:cubicBezTo>
                    <a:pt x="3" y="6"/>
                    <a:pt x="2" y="4"/>
                    <a:pt x="2" y="5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5"/>
                    <a:pt x="4" y="6"/>
                    <a:pt x="4" y="7"/>
                  </a:cubicBezTo>
                  <a:cubicBezTo>
                    <a:pt x="4" y="6"/>
                    <a:pt x="4" y="6"/>
                    <a:pt x="3" y="5"/>
                  </a:cubicBezTo>
                  <a:cubicBezTo>
                    <a:pt x="4" y="6"/>
                    <a:pt x="5" y="5"/>
                    <a:pt x="4" y="4"/>
                  </a:cubicBezTo>
                  <a:cubicBezTo>
                    <a:pt x="4" y="4"/>
                    <a:pt x="5" y="5"/>
                    <a:pt x="5" y="5"/>
                  </a:cubicBezTo>
                  <a:cubicBezTo>
                    <a:pt x="5" y="5"/>
                    <a:pt x="5" y="5"/>
                    <a:pt x="4" y="4"/>
                  </a:cubicBezTo>
                  <a:cubicBezTo>
                    <a:pt x="4" y="3"/>
                    <a:pt x="5" y="3"/>
                    <a:pt x="6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2"/>
                    <a:pt x="6" y="3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4" y="1"/>
                    <a:pt x="4" y="1"/>
                  </a:cubicBezTo>
                  <a:cubicBezTo>
                    <a:pt x="5" y="2"/>
                    <a:pt x="5" y="2"/>
                    <a:pt x="6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5" name="Freeform 1141"/>
            <p:cNvSpPr/>
            <p:nvPr/>
          </p:nvSpPr>
          <p:spPr bwMode="auto">
            <a:xfrm>
              <a:off x="11666538" y="4767263"/>
              <a:ext cx="15875" cy="14288"/>
            </a:xfrm>
            <a:custGeom>
              <a:avLst/>
              <a:gdLst>
                <a:gd name="T0" fmla="*/ 1 w 2"/>
                <a:gd name="T1" fmla="*/ 1 h 2"/>
                <a:gd name="T2" fmla="*/ 2 w 2"/>
                <a:gd name="T3" fmla="*/ 2 h 2"/>
                <a:gd name="T4" fmla="*/ 0 w 2"/>
                <a:gd name="T5" fmla="*/ 0 h 2"/>
                <a:gd name="T6" fmla="*/ 1 w 2"/>
                <a:gd name="T7" fmla="*/ 1 h 2"/>
                <a:gd name="T8" fmla="*/ 1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1" y="1"/>
                    <a:pt x="0" y="0"/>
                  </a:cubicBezTo>
                  <a:cubicBezTo>
                    <a:pt x="1" y="1"/>
                    <a:pt x="0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6" name="Freeform 1142"/>
            <p:cNvSpPr/>
            <p:nvPr/>
          </p:nvSpPr>
          <p:spPr bwMode="auto">
            <a:xfrm>
              <a:off x="11660188" y="4743450"/>
              <a:ext cx="36512" cy="31750"/>
            </a:xfrm>
            <a:custGeom>
              <a:avLst/>
              <a:gdLst>
                <a:gd name="T0" fmla="*/ 3 w 5"/>
                <a:gd name="T1" fmla="*/ 1 h 4"/>
                <a:gd name="T2" fmla="*/ 2 w 5"/>
                <a:gd name="T3" fmla="*/ 1 h 4"/>
                <a:gd name="T4" fmla="*/ 1 w 5"/>
                <a:gd name="T5" fmla="*/ 2 h 4"/>
                <a:gd name="T6" fmla="*/ 3 w 5"/>
                <a:gd name="T7" fmla="*/ 3 h 4"/>
                <a:gd name="T8" fmla="*/ 1 w 5"/>
                <a:gd name="T9" fmla="*/ 3 h 4"/>
                <a:gd name="T10" fmla="*/ 3 w 5"/>
                <a:gd name="T11" fmla="*/ 4 h 4"/>
                <a:gd name="T12" fmla="*/ 2 w 5"/>
                <a:gd name="T13" fmla="*/ 3 h 4"/>
                <a:gd name="T14" fmla="*/ 3 w 5"/>
                <a:gd name="T15" fmla="*/ 4 h 4"/>
                <a:gd name="T16" fmla="*/ 3 w 5"/>
                <a:gd name="T17" fmla="*/ 3 h 4"/>
                <a:gd name="T18" fmla="*/ 3 w 5"/>
                <a:gd name="T19" fmla="*/ 4 h 4"/>
                <a:gd name="T20" fmla="*/ 2 w 5"/>
                <a:gd name="T21" fmla="*/ 3 h 4"/>
                <a:gd name="T22" fmla="*/ 4 w 5"/>
                <a:gd name="T23" fmla="*/ 3 h 4"/>
                <a:gd name="T24" fmla="*/ 4 w 5"/>
                <a:gd name="T25" fmla="*/ 2 h 4"/>
                <a:gd name="T26" fmla="*/ 4 w 5"/>
                <a:gd name="T27" fmla="*/ 2 h 4"/>
                <a:gd name="T28" fmla="*/ 3 w 5"/>
                <a:gd name="T29" fmla="*/ 2 h 4"/>
                <a:gd name="T30" fmla="*/ 4 w 5"/>
                <a:gd name="T31" fmla="*/ 2 h 4"/>
                <a:gd name="T32" fmla="*/ 4 w 5"/>
                <a:gd name="T33" fmla="*/ 1 h 4"/>
                <a:gd name="T34" fmla="*/ 2 w 5"/>
                <a:gd name="T35" fmla="*/ 0 h 4"/>
                <a:gd name="T36" fmla="*/ 3 w 5"/>
                <a:gd name="T37" fmla="*/ 1 h 4"/>
                <a:gd name="T38" fmla="*/ 4 w 5"/>
                <a:gd name="T39" fmla="*/ 0 h 4"/>
                <a:gd name="T40" fmla="*/ 1 w 5"/>
                <a:gd name="T41" fmla="*/ 0 h 4"/>
                <a:gd name="T42" fmla="*/ 3 w 5"/>
                <a:gd name="T4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" h="4">
                  <a:moveTo>
                    <a:pt x="3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1" y="2"/>
                  </a:cubicBezTo>
                  <a:cubicBezTo>
                    <a:pt x="1" y="2"/>
                    <a:pt x="2" y="3"/>
                    <a:pt x="3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1" y="3"/>
                    <a:pt x="3" y="4"/>
                  </a:cubicBezTo>
                  <a:cubicBezTo>
                    <a:pt x="3" y="4"/>
                    <a:pt x="2" y="3"/>
                    <a:pt x="2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5" y="4"/>
                    <a:pt x="1" y="3"/>
                    <a:pt x="2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3" y="3"/>
                    <a:pt x="4" y="2"/>
                  </a:cubicBezTo>
                  <a:cubicBezTo>
                    <a:pt x="4" y="2"/>
                    <a:pt x="3" y="2"/>
                    <a:pt x="4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1" y="2"/>
                    <a:pt x="3" y="3"/>
                    <a:pt x="4" y="2"/>
                  </a:cubicBezTo>
                  <a:cubicBezTo>
                    <a:pt x="3" y="2"/>
                    <a:pt x="2" y="1"/>
                    <a:pt x="4" y="1"/>
                  </a:cubicBezTo>
                  <a:cubicBezTo>
                    <a:pt x="3" y="1"/>
                    <a:pt x="2" y="1"/>
                    <a:pt x="2" y="0"/>
                  </a:cubicBezTo>
                  <a:cubicBezTo>
                    <a:pt x="2" y="0"/>
                    <a:pt x="3" y="1"/>
                    <a:pt x="3" y="1"/>
                  </a:cubicBezTo>
                  <a:cubicBezTo>
                    <a:pt x="3" y="1"/>
                    <a:pt x="4" y="0"/>
                    <a:pt x="4" y="0"/>
                  </a:cubicBezTo>
                  <a:cubicBezTo>
                    <a:pt x="3" y="0"/>
                    <a:pt x="1" y="0"/>
                    <a:pt x="1" y="0"/>
                  </a:cubicBezTo>
                  <a:cubicBezTo>
                    <a:pt x="0" y="0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7" name="Freeform 1143"/>
            <p:cNvSpPr/>
            <p:nvPr/>
          </p:nvSpPr>
          <p:spPr bwMode="auto">
            <a:xfrm>
              <a:off x="11666538" y="4751388"/>
              <a:ext cx="7937" cy="0"/>
            </a:xfrm>
            <a:custGeom>
              <a:avLst/>
              <a:gdLst>
                <a:gd name="T0" fmla="*/ 0 w 1"/>
                <a:gd name="T1" fmla="*/ 1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8" name="Oval 1144"/>
            <p:cNvSpPr>
              <a:spLocks noChangeArrowheads="1"/>
            </p:cNvSpPr>
            <p:nvPr/>
          </p:nvSpPr>
          <p:spPr bwMode="auto">
            <a:xfrm>
              <a:off x="10541000" y="4705350"/>
              <a:ext cx="198437" cy="192088"/>
            </a:xfrm>
            <a:prstGeom prst="ellipse">
              <a:avLst/>
            </a:prstGeom>
            <a:noFill/>
            <a:ln w="30163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9" name="Freeform 1145"/>
            <p:cNvSpPr/>
            <p:nvPr/>
          </p:nvSpPr>
          <p:spPr bwMode="auto">
            <a:xfrm>
              <a:off x="10723563" y="4797425"/>
              <a:ext cx="7937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0" name="Freeform 1146"/>
            <p:cNvSpPr/>
            <p:nvPr/>
          </p:nvSpPr>
          <p:spPr bwMode="auto">
            <a:xfrm>
              <a:off x="10723563" y="4789488"/>
              <a:ext cx="38100" cy="7938"/>
            </a:xfrm>
            <a:custGeom>
              <a:avLst/>
              <a:gdLst>
                <a:gd name="T0" fmla="*/ 5 w 5"/>
                <a:gd name="T1" fmla="*/ 0 h 1"/>
                <a:gd name="T2" fmla="*/ 4 w 5"/>
                <a:gd name="T3" fmla="*/ 0 h 1"/>
                <a:gd name="T4" fmla="*/ 0 w 5"/>
                <a:gd name="T5" fmla="*/ 0 h 1"/>
                <a:gd name="T6" fmla="*/ 3 w 5"/>
                <a:gd name="T7" fmla="*/ 1 h 1"/>
                <a:gd name="T8" fmla="*/ 2 w 5"/>
                <a:gd name="T9" fmla="*/ 0 h 1"/>
                <a:gd name="T10" fmla="*/ 4 w 5"/>
                <a:gd name="T11" fmla="*/ 1 h 1"/>
                <a:gd name="T12" fmla="*/ 3 w 5"/>
                <a:gd name="T13" fmla="*/ 0 h 1"/>
                <a:gd name="T14" fmla="*/ 5 w 5"/>
                <a:gd name="T1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2" y="0"/>
                    <a:pt x="0" y="0"/>
                  </a:cubicBezTo>
                  <a:cubicBezTo>
                    <a:pt x="1" y="1"/>
                    <a:pt x="2" y="1"/>
                    <a:pt x="3" y="1"/>
                  </a:cubicBezTo>
                  <a:cubicBezTo>
                    <a:pt x="3" y="1"/>
                    <a:pt x="1" y="1"/>
                    <a:pt x="2" y="0"/>
                  </a:cubicBezTo>
                  <a:cubicBezTo>
                    <a:pt x="3" y="0"/>
                    <a:pt x="3" y="1"/>
                    <a:pt x="4" y="1"/>
                  </a:cubicBezTo>
                  <a:cubicBezTo>
                    <a:pt x="5" y="0"/>
                    <a:pt x="3" y="1"/>
                    <a:pt x="3" y="0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1" name="Freeform 1147"/>
            <p:cNvSpPr/>
            <p:nvPr/>
          </p:nvSpPr>
          <p:spPr bwMode="auto">
            <a:xfrm>
              <a:off x="10739438" y="4789488"/>
              <a:ext cx="6350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2" name="Freeform 1148"/>
            <p:cNvSpPr/>
            <p:nvPr/>
          </p:nvSpPr>
          <p:spPr bwMode="auto">
            <a:xfrm>
              <a:off x="10731500" y="4781550"/>
              <a:ext cx="14287" cy="7938"/>
            </a:xfrm>
            <a:custGeom>
              <a:avLst/>
              <a:gdLst>
                <a:gd name="T0" fmla="*/ 0 w 2"/>
                <a:gd name="T1" fmla="*/ 1 h 1"/>
                <a:gd name="T2" fmla="*/ 2 w 2"/>
                <a:gd name="T3" fmla="*/ 0 h 1"/>
                <a:gd name="T4" fmla="*/ 0 w 2"/>
                <a:gd name="T5" fmla="*/ 0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3" name="Freeform 1149"/>
            <p:cNvSpPr/>
            <p:nvPr/>
          </p:nvSpPr>
          <p:spPr bwMode="auto">
            <a:xfrm>
              <a:off x="10731500" y="47815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4" name="Freeform 1150"/>
            <p:cNvSpPr/>
            <p:nvPr/>
          </p:nvSpPr>
          <p:spPr bwMode="auto">
            <a:xfrm>
              <a:off x="10723563" y="4775200"/>
              <a:ext cx="30162" cy="6350"/>
            </a:xfrm>
            <a:custGeom>
              <a:avLst/>
              <a:gdLst>
                <a:gd name="T0" fmla="*/ 1 w 4"/>
                <a:gd name="T1" fmla="*/ 0 h 1"/>
                <a:gd name="T2" fmla="*/ 1 w 4"/>
                <a:gd name="T3" fmla="*/ 1 h 1"/>
                <a:gd name="T4" fmla="*/ 1 w 4"/>
                <a:gd name="T5" fmla="*/ 0 h 1"/>
                <a:gd name="T6" fmla="*/ 3 w 4"/>
                <a:gd name="T7" fmla="*/ 0 h 1"/>
                <a:gd name="T8" fmla="*/ 3 w 4"/>
                <a:gd name="T9" fmla="*/ 1 h 1"/>
                <a:gd name="T10" fmla="*/ 4 w 4"/>
                <a:gd name="T11" fmla="*/ 0 h 1"/>
                <a:gd name="T12" fmla="*/ 1 w 4"/>
                <a:gd name="T1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">
                  <a:moveTo>
                    <a:pt x="1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3" y="1"/>
                    <a:pt x="2" y="1"/>
                    <a:pt x="3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5" name="Freeform 1151"/>
            <p:cNvSpPr/>
            <p:nvPr/>
          </p:nvSpPr>
          <p:spPr bwMode="auto">
            <a:xfrm>
              <a:off x="10731500" y="4781550"/>
              <a:ext cx="7937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6" name="Rectangle 1152"/>
            <p:cNvSpPr>
              <a:spLocks noChangeArrowheads="1"/>
            </p:cNvSpPr>
            <p:nvPr/>
          </p:nvSpPr>
          <p:spPr bwMode="auto">
            <a:xfrm>
              <a:off x="10731500" y="4781550"/>
              <a:ext cx="7937" cy="1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7" name="Freeform 1153"/>
            <p:cNvSpPr/>
            <p:nvPr/>
          </p:nvSpPr>
          <p:spPr bwMode="auto">
            <a:xfrm>
              <a:off x="10731500" y="4759325"/>
              <a:ext cx="22225" cy="15875"/>
            </a:xfrm>
            <a:custGeom>
              <a:avLst/>
              <a:gdLst>
                <a:gd name="T0" fmla="*/ 0 w 3"/>
                <a:gd name="T1" fmla="*/ 1 h 2"/>
                <a:gd name="T2" fmla="*/ 1 w 3"/>
                <a:gd name="T3" fmla="*/ 2 h 2"/>
                <a:gd name="T4" fmla="*/ 3 w 3"/>
                <a:gd name="T5" fmla="*/ 1 h 2"/>
                <a:gd name="T6" fmla="*/ 2 w 3"/>
                <a:gd name="T7" fmla="*/ 0 h 2"/>
                <a:gd name="T8" fmla="*/ 0 w 3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cubicBezTo>
                    <a:pt x="1" y="1"/>
                    <a:pt x="0" y="2"/>
                    <a:pt x="1" y="2"/>
                  </a:cubicBezTo>
                  <a:cubicBezTo>
                    <a:pt x="1" y="1"/>
                    <a:pt x="2" y="1"/>
                    <a:pt x="3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8" name="Freeform 1154"/>
            <p:cNvSpPr/>
            <p:nvPr/>
          </p:nvSpPr>
          <p:spPr bwMode="auto">
            <a:xfrm>
              <a:off x="10753725" y="4751388"/>
              <a:ext cx="7937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9" name="Freeform 1155"/>
            <p:cNvSpPr/>
            <p:nvPr/>
          </p:nvSpPr>
          <p:spPr bwMode="auto">
            <a:xfrm>
              <a:off x="10731500" y="4737100"/>
              <a:ext cx="38100" cy="22225"/>
            </a:xfrm>
            <a:custGeom>
              <a:avLst/>
              <a:gdLst>
                <a:gd name="T0" fmla="*/ 0 w 5"/>
                <a:gd name="T1" fmla="*/ 1 h 3"/>
                <a:gd name="T2" fmla="*/ 2 w 5"/>
                <a:gd name="T3" fmla="*/ 1 h 3"/>
                <a:gd name="T4" fmla="*/ 1 w 5"/>
                <a:gd name="T5" fmla="*/ 2 h 3"/>
                <a:gd name="T6" fmla="*/ 2 w 5"/>
                <a:gd name="T7" fmla="*/ 2 h 3"/>
                <a:gd name="T8" fmla="*/ 0 w 5"/>
                <a:gd name="T9" fmla="*/ 3 h 3"/>
                <a:gd name="T10" fmla="*/ 2 w 5"/>
                <a:gd name="T11" fmla="*/ 3 h 3"/>
                <a:gd name="T12" fmla="*/ 1 w 5"/>
                <a:gd name="T13" fmla="*/ 3 h 3"/>
                <a:gd name="T14" fmla="*/ 3 w 5"/>
                <a:gd name="T15" fmla="*/ 3 h 3"/>
                <a:gd name="T16" fmla="*/ 2 w 5"/>
                <a:gd name="T17" fmla="*/ 2 h 3"/>
                <a:gd name="T18" fmla="*/ 3 w 5"/>
                <a:gd name="T19" fmla="*/ 2 h 3"/>
                <a:gd name="T20" fmla="*/ 4 w 5"/>
                <a:gd name="T21" fmla="*/ 0 h 3"/>
                <a:gd name="T22" fmla="*/ 0 w 5"/>
                <a:gd name="T23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" h="3">
                  <a:moveTo>
                    <a:pt x="0" y="1"/>
                  </a:moveTo>
                  <a:cubicBezTo>
                    <a:pt x="0" y="1"/>
                    <a:pt x="2" y="1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0" y="3"/>
                    <a:pt x="1" y="2"/>
                    <a:pt x="0" y="3"/>
                  </a:cubicBezTo>
                  <a:cubicBezTo>
                    <a:pt x="0" y="3"/>
                    <a:pt x="0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1" y="3"/>
                    <a:pt x="2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5" y="1"/>
                    <a:pt x="4" y="0"/>
                  </a:cubicBezTo>
                  <a:cubicBezTo>
                    <a:pt x="4" y="0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0" name="Freeform 1156"/>
            <p:cNvSpPr/>
            <p:nvPr/>
          </p:nvSpPr>
          <p:spPr bwMode="auto">
            <a:xfrm>
              <a:off x="10745788" y="4737100"/>
              <a:ext cx="0" cy="6350"/>
            </a:xfrm>
            <a:custGeom>
              <a:avLst/>
              <a:gdLst>
                <a:gd name="T0" fmla="*/ 0 h 4"/>
                <a:gd name="T1" fmla="*/ 0 h 4"/>
                <a:gd name="T2" fmla="*/ 4 h 4"/>
                <a:gd name="T3" fmla="*/ 0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1" name="Freeform 1157"/>
            <p:cNvSpPr/>
            <p:nvPr/>
          </p:nvSpPr>
          <p:spPr bwMode="auto">
            <a:xfrm>
              <a:off x="10723563" y="4721225"/>
              <a:ext cx="30162" cy="22225"/>
            </a:xfrm>
            <a:custGeom>
              <a:avLst/>
              <a:gdLst>
                <a:gd name="T0" fmla="*/ 0 w 4"/>
                <a:gd name="T1" fmla="*/ 3 h 3"/>
                <a:gd name="T2" fmla="*/ 1 w 4"/>
                <a:gd name="T3" fmla="*/ 3 h 3"/>
                <a:gd name="T4" fmla="*/ 1 w 4"/>
                <a:gd name="T5" fmla="*/ 3 h 3"/>
                <a:gd name="T6" fmla="*/ 2 w 4"/>
                <a:gd name="T7" fmla="*/ 2 h 3"/>
                <a:gd name="T8" fmla="*/ 1 w 4"/>
                <a:gd name="T9" fmla="*/ 2 h 3"/>
                <a:gd name="T10" fmla="*/ 3 w 4"/>
                <a:gd name="T11" fmla="*/ 1 h 3"/>
                <a:gd name="T12" fmla="*/ 3 w 4"/>
                <a:gd name="T13" fmla="*/ 1 h 3"/>
                <a:gd name="T14" fmla="*/ 2 w 4"/>
                <a:gd name="T15" fmla="*/ 0 h 3"/>
                <a:gd name="T16" fmla="*/ 1 w 4"/>
                <a:gd name="T17" fmla="*/ 1 h 3"/>
                <a:gd name="T18" fmla="*/ 1 w 4"/>
                <a:gd name="T19" fmla="*/ 1 h 3"/>
                <a:gd name="T20" fmla="*/ 0 w 4"/>
                <a:gd name="T2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2" y="3"/>
                    <a:pt x="2" y="2"/>
                  </a:cubicBezTo>
                  <a:cubicBezTo>
                    <a:pt x="3" y="1"/>
                    <a:pt x="1" y="2"/>
                    <a:pt x="1" y="2"/>
                  </a:cubicBezTo>
                  <a:cubicBezTo>
                    <a:pt x="1" y="1"/>
                    <a:pt x="2" y="2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4" y="0"/>
                    <a:pt x="2" y="0"/>
                    <a:pt x="2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2"/>
                    <a:pt x="0" y="2"/>
                    <a:pt x="0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2" name="Freeform 1158"/>
            <p:cNvSpPr/>
            <p:nvPr/>
          </p:nvSpPr>
          <p:spPr bwMode="auto">
            <a:xfrm>
              <a:off x="10723563" y="4743450"/>
              <a:ext cx="7937" cy="7938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3" name="Freeform 1159"/>
            <p:cNvSpPr/>
            <p:nvPr/>
          </p:nvSpPr>
          <p:spPr bwMode="auto">
            <a:xfrm>
              <a:off x="10731500" y="4721225"/>
              <a:ext cx="7937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4" name="Freeform 1160"/>
            <p:cNvSpPr/>
            <p:nvPr/>
          </p:nvSpPr>
          <p:spPr bwMode="auto">
            <a:xfrm>
              <a:off x="10715625" y="4729163"/>
              <a:ext cx="7937" cy="7938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0 h 1"/>
                <a:gd name="T4" fmla="*/ 0 w 1"/>
                <a:gd name="T5" fmla="*/ 1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5" name="Freeform 1161"/>
            <p:cNvSpPr/>
            <p:nvPr/>
          </p:nvSpPr>
          <p:spPr bwMode="auto">
            <a:xfrm>
              <a:off x="10639425" y="4667250"/>
              <a:ext cx="100012" cy="69850"/>
            </a:xfrm>
            <a:custGeom>
              <a:avLst/>
              <a:gdLst>
                <a:gd name="T0" fmla="*/ 0 w 13"/>
                <a:gd name="T1" fmla="*/ 1 h 9"/>
                <a:gd name="T2" fmla="*/ 0 w 13"/>
                <a:gd name="T3" fmla="*/ 2 h 9"/>
                <a:gd name="T4" fmla="*/ 0 w 13"/>
                <a:gd name="T5" fmla="*/ 3 h 9"/>
                <a:gd name="T6" fmla="*/ 0 w 13"/>
                <a:gd name="T7" fmla="*/ 5 h 9"/>
                <a:gd name="T8" fmla="*/ 1 w 13"/>
                <a:gd name="T9" fmla="*/ 4 h 9"/>
                <a:gd name="T10" fmla="*/ 1 w 13"/>
                <a:gd name="T11" fmla="*/ 5 h 9"/>
                <a:gd name="T12" fmla="*/ 2 w 13"/>
                <a:gd name="T13" fmla="*/ 5 h 9"/>
                <a:gd name="T14" fmla="*/ 4 w 13"/>
                <a:gd name="T15" fmla="*/ 4 h 9"/>
                <a:gd name="T16" fmla="*/ 8 w 13"/>
                <a:gd name="T17" fmla="*/ 7 h 9"/>
                <a:gd name="T18" fmla="*/ 9 w 13"/>
                <a:gd name="T19" fmla="*/ 6 h 9"/>
                <a:gd name="T20" fmla="*/ 9 w 13"/>
                <a:gd name="T21" fmla="*/ 7 h 9"/>
                <a:gd name="T22" fmla="*/ 9 w 13"/>
                <a:gd name="T23" fmla="*/ 7 h 9"/>
                <a:gd name="T24" fmla="*/ 9 w 13"/>
                <a:gd name="T25" fmla="*/ 8 h 9"/>
                <a:gd name="T26" fmla="*/ 11 w 13"/>
                <a:gd name="T27" fmla="*/ 6 h 9"/>
                <a:gd name="T28" fmla="*/ 10 w 13"/>
                <a:gd name="T29" fmla="*/ 8 h 9"/>
                <a:gd name="T30" fmla="*/ 11 w 13"/>
                <a:gd name="T31" fmla="*/ 8 h 9"/>
                <a:gd name="T32" fmla="*/ 12 w 13"/>
                <a:gd name="T33" fmla="*/ 6 h 9"/>
                <a:gd name="T34" fmla="*/ 13 w 13"/>
                <a:gd name="T35" fmla="*/ 6 h 9"/>
                <a:gd name="T36" fmla="*/ 8 w 13"/>
                <a:gd name="T37" fmla="*/ 6 h 9"/>
                <a:gd name="T38" fmla="*/ 9 w 13"/>
                <a:gd name="T39" fmla="*/ 5 h 9"/>
                <a:gd name="T40" fmla="*/ 8 w 13"/>
                <a:gd name="T41" fmla="*/ 3 h 9"/>
                <a:gd name="T42" fmla="*/ 6 w 13"/>
                <a:gd name="T43" fmla="*/ 4 h 9"/>
                <a:gd name="T44" fmla="*/ 6 w 13"/>
                <a:gd name="T45" fmla="*/ 3 h 9"/>
                <a:gd name="T46" fmla="*/ 6 w 13"/>
                <a:gd name="T47" fmla="*/ 4 h 9"/>
                <a:gd name="T48" fmla="*/ 5 w 13"/>
                <a:gd name="T49" fmla="*/ 3 h 9"/>
                <a:gd name="T50" fmla="*/ 4 w 13"/>
                <a:gd name="T51" fmla="*/ 5 h 9"/>
                <a:gd name="T52" fmla="*/ 4 w 13"/>
                <a:gd name="T53" fmla="*/ 1 h 9"/>
                <a:gd name="T54" fmla="*/ 4 w 13"/>
                <a:gd name="T55" fmla="*/ 2 h 9"/>
                <a:gd name="T56" fmla="*/ 3 w 13"/>
                <a:gd name="T57" fmla="*/ 3 h 9"/>
                <a:gd name="T58" fmla="*/ 4 w 13"/>
                <a:gd name="T59" fmla="*/ 1 h 9"/>
                <a:gd name="T60" fmla="*/ 2 w 13"/>
                <a:gd name="T61" fmla="*/ 2 h 9"/>
                <a:gd name="T62" fmla="*/ 2 w 13"/>
                <a:gd name="T63" fmla="*/ 3 h 9"/>
                <a:gd name="T64" fmla="*/ 1 w 13"/>
                <a:gd name="T65" fmla="*/ 3 h 9"/>
                <a:gd name="T66" fmla="*/ 2 w 13"/>
                <a:gd name="T67" fmla="*/ 1 h 9"/>
                <a:gd name="T68" fmla="*/ 2 w 13"/>
                <a:gd name="T69" fmla="*/ 0 h 9"/>
                <a:gd name="T70" fmla="*/ 1 w 13"/>
                <a:gd name="T71" fmla="*/ 2 h 9"/>
                <a:gd name="T72" fmla="*/ 0 w 13"/>
                <a:gd name="T73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" h="9">
                  <a:moveTo>
                    <a:pt x="0" y="1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2"/>
                    <a:pt x="0" y="3"/>
                  </a:cubicBezTo>
                  <a:cubicBezTo>
                    <a:pt x="0" y="3"/>
                    <a:pt x="0" y="4"/>
                    <a:pt x="0" y="5"/>
                  </a:cubicBezTo>
                  <a:cubicBezTo>
                    <a:pt x="0" y="5"/>
                    <a:pt x="0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3" y="5"/>
                    <a:pt x="3" y="5"/>
                    <a:pt x="4" y="4"/>
                  </a:cubicBezTo>
                  <a:cubicBezTo>
                    <a:pt x="5" y="5"/>
                    <a:pt x="7" y="5"/>
                    <a:pt x="8" y="7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6"/>
                    <a:pt x="10" y="6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8" y="8"/>
                    <a:pt x="9" y="7"/>
                    <a:pt x="9" y="8"/>
                  </a:cubicBezTo>
                  <a:cubicBezTo>
                    <a:pt x="10" y="8"/>
                    <a:pt x="11" y="6"/>
                    <a:pt x="11" y="6"/>
                  </a:cubicBezTo>
                  <a:cubicBezTo>
                    <a:pt x="9" y="8"/>
                    <a:pt x="11" y="7"/>
                    <a:pt x="10" y="8"/>
                  </a:cubicBezTo>
                  <a:cubicBezTo>
                    <a:pt x="10" y="9"/>
                    <a:pt x="11" y="7"/>
                    <a:pt x="11" y="8"/>
                  </a:cubicBezTo>
                  <a:cubicBezTo>
                    <a:pt x="12" y="7"/>
                    <a:pt x="11" y="7"/>
                    <a:pt x="12" y="6"/>
                  </a:cubicBezTo>
                  <a:cubicBezTo>
                    <a:pt x="13" y="6"/>
                    <a:pt x="12" y="7"/>
                    <a:pt x="13" y="6"/>
                  </a:cubicBezTo>
                  <a:cubicBezTo>
                    <a:pt x="13" y="5"/>
                    <a:pt x="10" y="6"/>
                    <a:pt x="8" y="6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8" y="5"/>
                    <a:pt x="7" y="5"/>
                    <a:pt x="8" y="3"/>
                  </a:cubicBezTo>
                  <a:cubicBezTo>
                    <a:pt x="7" y="4"/>
                    <a:pt x="7" y="2"/>
                    <a:pt x="6" y="4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5" y="4"/>
                    <a:pt x="6" y="3"/>
                    <a:pt x="5" y="3"/>
                  </a:cubicBezTo>
                  <a:cubicBezTo>
                    <a:pt x="5" y="4"/>
                    <a:pt x="5" y="4"/>
                    <a:pt x="4" y="5"/>
                  </a:cubicBezTo>
                  <a:cubicBezTo>
                    <a:pt x="4" y="3"/>
                    <a:pt x="4" y="2"/>
                    <a:pt x="4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3"/>
                    <a:pt x="3" y="3"/>
                  </a:cubicBezTo>
                  <a:cubicBezTo>
                    <a:pt x="3" y="3"/>
                    <a:pt x="4" y="2"/>
                    <a:pt x="4" y="1"/>
                  </a:cubicBezTo>
                  <a:cubicBezTo>
                    <a:pt x="3" y="1"/>
                    <a:pt x="3" y="3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2" y="2"/>
                    <a:pt x="1" y="3"/>
                  </a:cubicBezTo>
                  <a:cubicBezTo>
                    <a:pt x="1" y="1"/>
                    <a:pt x="2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6" name="Freeform 1162"/>
            <p:cNvSpPr/>
            <p:nvPr/>
          </p:nvSpPr>
          <p:spPr bwMode="auto">
            <a:xfrm>
              <a:off x="10655300" y="4660900"/>
              <a:ext cx="0" cy="6350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7" name="Freeform 1163"/>
            <p:cNvSpPr/>
            <p:nvPr/>
          </p:nvSpPr>
          <p:spPr bwMode="auto">
            <a:xfrm>
              <a:off x="10639425" y="46751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8" name="Freeform 1164"/>
            <p:cNvSpPr/>
            <p:nvPr/>
          </p:nvSpPr>
          <p:spPr bwMode="auto">
            <a:xfrm>
              <a:off x="10655300" y="4705350"/>
              <a:ext cx="7937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9" name="Freeform 1165"/>
            <p:cNvSpPr/>
            <p:nvPr/>
          </p:nvSpPr>
          <p:spPr bwMode="auto">
            <a:xfrm>
              <a:off x="10671175" y="4667250"/>
              <a:ext cx="0" cy="7938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0" name="Freeform 1166"/>
            <p:cNvSpPr/>
            <p:nvPr/>
          </p:nvSpPr>
          <p:spPr bwMode="auto">
            <a:xfrm>
              <a:off x="10693400" y="46831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1" name="Rectangle 1167"/>
            <p:cNvSpPr>
              <a:spLocks noChangeArrowheads="1"/>
            </p:cNvSpPr>
            <p:nvPr/>
          </p:nvSpPr>
          <p:spPr bwMode="auto">
            <a:xfrm>
              <a:off x="10639425" y="4667250"/>
              <a:ext cx="7937" cy="1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2" name="Freeform 1168"/>
            <p:cNvSpPr/>
            <p:nvPr/>
          </p:nvSpPr>
          <p:spPr bwMode="auto">
            <a:xfrm>
              <a:off x="10587038" y="4667250"/>
              <a:ext cx="52387" cy="61913"/>
            </a:xfrm>
            <a:custGeom>
              <a:avLst/>
              <a:gdLst>
                <a:gd name="T0" fmla="*/ 1 w 7"/>
                <a:gd name="T1" fmla="*/ 7 h 8"/>
                <a:gd name="T2" fmla="*/ 3 w 7"/>
                <a:gd name="T3" fmla="*/ 7 h 8"/>
                <a:gd name="T4" fmla="*/ 2 w 7"/>
                <a:gd name="T5" fmla="*/ 4 h 8"/>
                <a:gd name="T6" fmla="*/ 3 w 7"/>
                <a:gd name="T7" fmla="*/ 6 h 8"/>
                <a:gd name="T8" fmla="*/ 4 w 7"/>
                <a:gd name="T9" fmla="*/ 4 h 8"/>
                <a:gd name="T10" fmla="*/ 5 w 7"/>
                <a:gd name="T11" fmla="*/ 5 h 8"/>
                <a:gd name="T12" fmla="*/ 5 w 7"/>
                <a:gd name="T13" fmla="*/ 2 h 8"/>
                <a:gd name="T14" fmla="*/ 6 w 7"/>
                <a:gd name="T15" fmla="*/ 5 h 8"/>
                <a:gd name="T16" fmla="*/ 5 w 7"/>
                <a:gd name="T17" fmla="*/ 5 h 8"/>
                <a:gd name="T18" fmla="*/ 6 w 7"/>
                <a:gd name="T19" fmla="*/ 4 h 8"/>
                <a:gd name="T20" fmla="*/ 7 w 7"/>
                <a:gd name="T21" fmla="*/ 3 h 8"/>
                <a:gd name="T22" fmla="*/ 6 w 7"/>
                <a:gd name="T23" fmla="*/ 1 h 8"/>
                <a:gd name="T24" fmla="*/ 6 w 7"/>
                <a:gd name="T25" fmla="*/ 2 h 8"/>
                <a:gd name="T26" fmla="*/ 5 w 7"/>
                <a:gd name="T27" fmla="*/ 1 h 8"/>
                <a:gd name="T28" fmla="*/ 5 w 7"/>
                <a:gd name="T29" fmla="*/ 2 h 8"/>
                <a:gd name="T30" fmla="*/ 5 w 7"/>
                <a:gd name="T31" fmla="*/ 1 h 8"/>
                <a:gd name="T32" fmla="*/ 4 w 7"/>
                <a:gd name="T33" fmla="*/ 2 h 8"/>
                <a:gd name="T34" fmla="*/ 4 w 7"/>
                <a:gd name="T35" fmla="*/ 2 h 8"/>
                <a:gd name="T36" fmla="*/ 4 w 7"/>
                <a:gd name="T37" fmla="*/ 3 h 8"/>
                <a:gd name="T38" fmla="*/ 4 w 7"/>
                <a:gd name="T39" fmla="*/ 2 h 8"/>
                <a:gd name="T40" fmla="*/ 4 w 7"/>
                <a:gd name="T41" fmla="*/ 3 h 8"/>
                <a:gd name="T42" fmla="*/ 2 w 7"/>
                <a:gd name="T43" fmla="*/ 2 h 8"/>
                <a:gd name="T44" fmla="*/ 2 w 7"/>
                <a:gd name="T45" fmla="*/ 3 h 8"/>
                <a:gd name="T46" fmla="*/ 3 w 7"/>
                <a:gd name="T47" fmla="*/ 2 h 8"/>
                <a:gd name="T48" fmla="*/ 3 w 7"/>
                <a:gd name="T49" fmla="*/ 4 h 8"/>
                <a:gd name="T50" fmla="*/ 2 w 7"/>
                <a:gd name="T51" fmla="*/ 2 h 8"/>
                <a:gd name="T52" fmla="*/ 1 w 7"/>
                <a:gd name="T53" fmla="*/ 3 h 8"/>
                <a:gd name="T54" fmla="*/ 1 w 7"/>
                <a:gd name="T55" fmla="*/ 3 h 8"/>
                <a:gd name="T56" fmla="*/ 0 w 7"/>
                <a:gd name="T57" fmla="*/ 4 h 8"/>
                <a:gd name="T58" fmla="*/ 1 w 7"/>
                <a:gd name="T59" fmla="*/ 4 h 8"/>
                <a:gd name="T60" fmla="*/ 1 w 7"/>
                <a:gd name="T61" fmla="*/ 5 h 8"/>
                <a:gd name="T62" fmla="*/ 1 w 7"/>
                <a:gd name="T63" fmla="*/ 5 h 8"/>
                <a:gd name="T64" fmla="*/ 1 w 7"/>
                <a:gd name="T65" fmla="*/ 6 h 8"/>
                <a:gd name="T66" fmla="*/ 1 w 7"/>
                <a:gd name="T67" fmla="*/ 5 h 8"/>
                <a:gd name="T68" fmla="*/ 1 w 7"/>
                <a:gd name="T69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" h="8">
                  <a:moveTo>
                    <a:pt x="1" y="7"/>
                  </a:moveTo>
                  <a:cubicBezTo>
                    <a:pt x="2" y="8"/>
                    <a:pt x="2" y="7"/>
                    <a:pt x="3" y="7"/>
                  </a:cubicBezTo>
                  <a:cubicBezTo>
                    <a:pt x="3" y="6"/>
                    <a:pt x="2" y="4"/>
                    <a:pt x="2" y="4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4" y="6"/>
                    <a:pt x="4" y="4"/>
                  </a:cubicBezTo>
                  <a:cubicBezTo>
                    <a:pt x="5" y="4"/>
                    <a:pt x="5" y="5"/>
                    <a:pt x="5" y="5"/>
                  </a:cubicBezTo>
                  <a:cubicBezTo>
                    <a:pt x="5" y="5"/>
                    <a:pt x="4" y="1"/>
                    <a:pt x="5" y="2"/>
                  </a:cubicBezTo>
                  <a:cubicBezTo>
                    <a:pt x="5" y="4"/>
                    <a:pt x="5" y="4"/>
                    <a:pt x="6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6" y="5"/>
                    <a:pt x="6" y="4"/>
                    <a:pt x="6" y="4"/>
                  </a:cubicBezTo>
                  <a:cubicBezTo>
                    <a:pt x="6" y="4"/>
                    <a:pt x="6" y="3"/>
                    <a:pt x="7" y="3"/>
                  </a:cubicBezTo>
                  <a:cubicBezTo>
                    <a:pt x="6" y="2"/>
                    <a:pt x="6" y="2"/>
                    <a:pt x="6" y="1"/>
                  </a:cubicBezTo>
                  <a:cubicBezTo>
                    <a:pt x="6" y="2"/>
                    <a:pt x="6" y="1"/>
                    <a:pt x="6" y="2"/>
                  </a:cubicBezTo>
                  <a:cubicBezTo>
                    <a:pt x="5" y="1"/>
                    <a:pt x="6" y="2"/>
                    <a:pt x="5" y="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1"/>
                    <a:pt x="5" y="1"/>
                  </a:cubicBezTo>
                  <a:cubicBezTo>
                    <a:pt x="5" y="1"/>
                    <a:pt x="5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3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3" y="3"/>
                    <a:pt x="2" y="2"/>
                    <a:pt x="3" y="2"/>
                  </a:cubicBezTo>
                  <a:cubicBezTo>
                    <a:pt x="3" y="2"/>
                    <a:pt x="3" y="4"/>
                    <a:pt x="3" y="4"/>
                  </a:cubicBezTo>
                  <a:cubicBezTo>
                    <a:pt x="3" y="3"/>
                    <a:pt x="3" y="5"/>
                    <a:pt x="2" y="2"/>
                  </a:cubicBezTo>
                  <a:cubicBezTo>
                    <a:pt x="1" y="2"/>
                    <a:pt x="1" y="4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0" y="2"/>
                    <a:pt x="0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5"/>
                  </a:cubicBezTo>
                  <a:cubicBezTo>
                    <a:pt x="1" y="6"/>
                    <a:pt x="2" y="7"/>
                    <a:pt x="1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3" name="Freeform 1169"/>
            <p:cNvSpPr/>
            <p:nvPr/>
          </p:nvSpPr>
          <p:spPr bwMode="auto">
            <a:xfrm>
              <a:off x="10617200" y="4675188"/>
              <a:ext cx="0" cy="7938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4" name="Freeform 1170"/>
            <p:cNvSpPr/>
            <p:nvPr/>
          </p:nvSpPr>
          <p:spPr bwMode="auto">
            <a:xfrm>
              <a:off x="10556875" y="4683125"/>
              <a:ext cx="38100" cy="68263"/>
            </a:xfrm>
            <a:custGeom>
              <a:avLst/>
              <a:gdLst>
                <a:gd name="T0" fmla="*/ 3 w 5"/>
                <a:gd name="T1" fmla="*/ 4 h 9"/>
                <a:gd name="T2" fmla="*/ 2 w 5"/>
                <a:gd name="T3" fmla="*/ 3 h 9"/>
                <a:gd name="T4" fmla="*/ 3 w 5"/>
                <a:gd name="T5" fmla="*/ 5 h 9"/>
                <a:gd name="T6" fmla="*/ 3 w 5"/>
                <a:gd name="T7" fmla="*/ 6 h 9"/>
                <a:gd name="T8" fmla="*/ 2 w 5"/>
                <a:gd name="T9" fmla="*/ 4 h 9"/>
                <a:gd name="T10" fmla="*/ 1 w 5"/>
                <a:gd name="T11" fmla="*/ 4 h 9"/>
                <a:gd name="T12" fmla="*/ 2 w 5"/>
                <a:gd name="T13" fmla="*/ 5 h 9"/>
                <a:gd name="T14" fmla="*/ 2 w 5"/>
                <a:gd name="T15" fmla="*/ 6 h 9"/>
                <a:gd name="T16" fmla="*/ 2 w 5"/>
                <a:gd name="T17" fmla="*/ 6 h 9"/>
                <a:gd name="T18" fmla="*/ 0 w 5"/>
                <a:gd name="T19" fmla="*/ 4 h 9"/>
                <a:gd name="T20" fmla="*/ 3 w 5"/>
                <a:gd name="T21" fmla="*/ 9 h 9"/>
                <a:gd name="T22" fmla="*/ 3 w 5"/>
                <a:gd name="T23" fmla="*/ 8 h 9"/>
                <a:gd name="T24" fmla="*/ 1 w 5"/>
                <a:gd name="T25" fmla="*/ 7 h 9"/>
                <a:gd name="T26" fmla="*/ 2 w 5"/>
                <a:gd name="T27" fmla="*/ 7 h 9"/>
                <a:gd name="T28" fmla="*/ 3 w 5"/>
                <a:gd name="T29" fmla="*/ 8 h 9"/>
                <a:gd name="T30" fmla="*/ 5 w 5"/>
                <a:gd name="T31" fmla="*/ 6 h 9"/>
                <a:gd name="T32" fmla="*/ 4 w 5"/>
                <a:gd name="T33" fmla="*/ 6 h 9"/>
                <a:gd name="T34" fmla="*/ 4 w 5"/>
                <a:gd name="T35" fmla="*/ 5 h 9"/>
                <a:gd name="T36" fmla="*/ 3 w 5"/>
                <a:gd name="T37" fmla="*/ 3 h 9"/>
                <a:gd name="T38" fmla="*/ 3 w 5"/>
                <a:gd name="T39" fmla="*/ 4 h 9"/>
                <a:gd name="T40" fmla="*/ 2 w 5"/>
                <a:gd name="T41" fmla="*/ 2 h 9"/>
                <a:gd name="T42" fmla="*/ 3 w 5"/>
                <a:gd name="T43" fmla="*/ 1 h 9"/>
                <a:gd name="T44" fmla="*/ 1 w 5"/>
                <a:gd name="T45" fmla="*/ 2 h 9"/>
                <a:gd name="T46" fmla="*/ 3 w 5"/>
                <a:gd name="T47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" h="9">
                  <a:moveTo>
                    <a:pt x="3" y="4"/>
                  </a:moveTo>
                  <a:cubicBezTo>
                    <a:pt x="2" y="4"/>
                    <a:pt x="2" y="3"/>
                    <a:pt x="2" y="3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3" y="6"/>
                    <a:pt x="3" y="6"/>
                  </a:cubicBezTo>
                  <a:cubicBezTo>
                    <a:pt x="3" y="5"/>
                    <a:pt x="2" y="4"/>
                    <a:pt x="2" y="4"/>
                  </a:cubicBezTo>
                  <a:cubicBezTo>
                    <a:pt x="2" y="4"/>
                    <a:pt x="1" y="4"/>
                    <a:pt x="1" y="4"/>
                  </a:cubicBezTo>
                  <a:cubicBezTo>
                    <a:pt x="2" y="4"/>
                    <a:pt x="1" y="5"/>
                    <a:pt x="2" y="5"/>
                  </a:cubicBezTo>
                  <a:cubicBezTo>
                    <a:pt x="3" y="6"/>
                    <a:pt x="3" y="7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5"/>
                    <a:pt x="1" y="5"/>
                    <a:pt x="0" y="4"/>
                  </a:cubicBezTo>
                  <a:cubicBezTo>
                    <a:pt x="1" y="6"/>
                    <a:pt x="0" y="7"/>
                    <a:pt x="3" y="9"/>
                  </a:cubicBezTo>
                  <a:cubicBezTo>
                    <a:pt x="3" y="9"/>
                    <a:pt x="3" y="8"/>
                    <a:pt x="3" y="8"/>
                  </a:cubicBezTo>
                  <a:cubicBezTo>
                    <a:pt x="2" y="8"/>
                    <a:pt x="2" y="7"/>
                    <a:pt x="1" y="7"/>
                  </a:cubicBezTo>
                  <a:cubicBezTo>
                    <a:pt x="2" y="7"/>
                    <a:pt x="1" y="6"/>
                    <a:pt x="2" y="7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7"/>
                    <a:pt x="4" y="7"/>
                    <a:pt x="5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3" y="2"/>
                    <a:pt x="3" y="1"/>
                  </a:cubicBezTo>
                  <a:cubicBezTo>
                    <a:pt x="1" y="0"/>
                    <a:pt x="3" y="2"/>
                    <a:pt x="1" y="2"/>
                  </a:cubicBezTo>
                  <a:lnTo>
                    <a:pt x="3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Freeform 1171"/>
            <p:cNvSpPr/>
            <p:nvPr/>
          </p:nvSpPr>
          <p:spPr bwMode="auto">
            <a:xfrm>
              <a:off x="10579100" y="4699000"/>
              <a:ext cx="7937" cy="6350"/>
            </a:xfrm>
            <a:custGeom>
              <a:avLst/>
              <a:gdLst>
                <a:gd name="T0" fmla="*/ 0 w 5"/>
                <a:gd name="T1" fmla="*/ 0 h 4"/>
                <a:gd name="T2" fmla="*/ 5 w 5"/>
                <a:gd name="T3" fmla="*/ 4 h 4"/>
                <a:gd name="T4" fmla="*/ 5 w 5"/>
                <a:gd name="T5" fmla="*/ 4 h 4"/>
                <a:gd name="T6" fmla="*/ 0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0" y="0"/>
                  </a:moveTo>
                  <a:lnTo>
                    <a:pt x="5" y="4"/>
                  </a:lnTo>
                  <a:lnTo>
                    <a:pt x="5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6" name="Freeform 1172"/>
            <p:cNvSpPr/>
            <p:nvPr/>
          </p:nvSpPr>
          <p:spPr bwMode="auto">
            <a:xfrm>
              <a:off x="10587038" y="4721225"/>
              <a:ext cx="7937" cy="7938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0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Freeform 1173"/>
            <p:cNvSpPr/>
            <p:nvPr/>
          </p:nvSpPr>
          <p:spPr bwMode="auto">
            <a:xfrm>
              <a:off x="10556875" y="47212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8" name="Freeform 1174"/>
            <p:cNvSpPr/>
            <p:nvPr/>
          </p:nvSpPr>
          <p:spPr bwMode="auto">
            <a:xfrm>
              <a:off x="10556875" y="4737100"/>
              <a:ext cx="22225" cy="22225"/>
            </a:xfrm>
            <a:custGeom>
              <a:avLst/>
              <a:gdLst>
                <a:gd name="T0" fmla="*/ 2 w 3"/>
                <a:gd name="T1" fmla="*/ 3 h 3"/>
                <a:gd name="T2" fmla="*/ 3 w 3"/>
                <a:gd name="T3" fmla="*/ 2 h 3"/>
                <a:gd name="T4" fmla="*/ 0 w 3"/>
                <a:gd name="T5" fmla="*/ 0 h 3"/>
                <a:gd name="T6" fmla="*/ 2 w 3"/>
                <a:gd name="T7" fmla="*/ 1 h 3"/>
                <a:gd name="T8" fmla="*/ 1 w 3"/>
                <a:gd name="T9" fmla="*/ 2 h 3"/>
                <a:gd name="T10" fmla="*/ 2 w 3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cubicBezTo>
                    <a:pt x="2" y="2"/>
                    <a:pt x="2" y="2"/>
                    <a:pt x="3" y="2"/>
                  </a:cubicBezTo>
                  <a:cubicBezTo>
                    <a:pt x="2" y="1"/>
                    <a:pt x="1" y="0"/>
                    <a:pt x="0" y="0"/>
                  </a:cubicBezTo>
                  <a:cubicBezTo>
                    <a:pt x="0" y="0"/>
                    <a:pt x="1" y="1"/>
                    <a:pt x="2" y="1"/>
                  </a:cubicBezTo>
                  <a:cubicBezTo>
                    <a:pt x="1" y="1"/>
                    <a:pt x="2" y="2"/>
                    <a:pt x="1" y="2"/>
                  </a:cubicBezTo>
                  <a:cubicBezTo>
                    <a:pt x="2" y="2"/>
                    <a:pt x="2" y="2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9" name="Freeform 1175"/>
            <p:cNvSpPr/>
            <p:nvPr/>
          </p:nvSpPr>
          <p:spPr bwMode="auto">
            <a:xfrm>
              <a:off x="10518775" y="4737100"/>
              <a:ext cx="44450" cy="90488"/>
            </a:xfrm>
            <a:custGeom>
              <a:avLst/>
              <a:gdLst>
                <a:gd name="T0" fmla="*/ 3 w 6"/>
                <a:gd name="T1" fmla="*/ 2 h 12"/>
                <a:gd name="T2" fmla="*/ 3 w 6"/>
                <a:gd name="T3" fmla="*/ 3 h 12"/>
                <a:gd name="T4" fmla="*/ 3 w 6"/>
                <a:gd name="T5" fmla="*/ 2 h 12"/>
                <a:gd name="T6" fmla="*/ 2 w 6"/>
                <a:gd name="T7" fmla="*/ 2 h 12"/>
                <a:gd name="T8" fmla="*/ 2 w 6"/>
                <a:gd name="T9" fmla="*/ 3 h 12"/>
                <a:gd name="T10" fmla="*/ 2 w 6"/>
                <a:gd name="T11" fmla="*/ 4 h 12"/>
                <a:gd name="T12" fmla="*/ 4 w 6"/>
                <a:gd name="T13" fmla="*/ 4 h 12"/>
                <a:gd name="T14" fmla="*/ 1 w 6"/>
                <a:gd name="T15" fmla="*/ 5 h 12"/>
                <a:gd name="T16" fmla="*/ 4 w 6"/>
                <a:gd name="T17" fmla="*/ 5 h 12"/>
                <a:gd name="T18" fmla="*/ 3 w 6"/>
                <a:gd name="T19" fmla="*/ 6 h 12"/>
                <a:gd name="T20" fmla="*/ 3 w 6"/>
                <a:gd name="T21" fmla="*/ 6 h 12"/>
                <a:gd name="T22" fmla="*/ 3 w 6"/>
                <a:gd name="T23" fmla="*/ 7 h 12"/>
                <a:gd name="T24" fmla="*/ 1 w 6"/>
                <a:gd name="T25" fmla="*/ 6 h 12"/>
                <a:gd name="T26" fmla="*/ 1 w 6"/>
                <a:gd name="T27" fmla="*/ 7 h 12"/>
                <a:gd name="T28" fmla="*/ 0 w 6"/>
                <a:gd name="T29" fmla="*/ 7 h 12"/>
                <a:gd name="T30" fmla="*/ 2 w 6"/>
                <a:gd name="T31" fmla="*/ 9 h 12"/>
                <a:gd name="T32" fmla="*/ 1 w 6"/>
                <a:gd name="T33" fmla="*/ 10 h 12"/>
                <a:gd name="T34" fmla="*/ 3 w 6"/>
                <a:gd name="T35" fmla="*/ 9 h 12"/>
                <a:gd name="T36" fmla="*/ 3 w 6"/>
                <a:gd name="T37" fmla="*/ 10 h 12"/>
                <a:gd name="T38" fmla="*/ 1 w 6"/>
                <a:gd name="T39" fmla="*/ 10 h 12"/>
                <a:gd name="T40" fmla="*/ 2 w 6"/>
                <a:gd name="T41" fmla="*/ 11 h 12"/>
                <a:gd name="T42" fmla="*/ 1 w 6"/>
                <a:gd name="T43" fmla="*/ 11 h 12"/>
                <a:gd name="T44" fmla="*/ 2 w 6"/>
                <a:gd name="T45" fmla="*/ 11 h 12"/>
                <a:gd name="T46" fmla="*/ 3 w 6"/>
                <a:gd name="T47" fmla="*/ 12 h 12"/>
                <a:gd name="T48" fmla="*/ 3 w 6"/>
                <a:gd name="T49" fmla="*/ 12 h 12"/>
                <a:gd name="T50" fmla="*/ 5 w 6"/>
                <a:gd name="T51" fmla="*/ 11 h 12"/>
                <a:gd name="T52" fmla="*/ 5 w 6"/>
                <a:gd name="T53" fmla="*/ 9 h 12"/>
                <a:gd name="T54" fmla="*/ 3 w 6"/>
                <a:gd name="T55" fmla="*/ 8 h 12"/>
                <a:gd name="T56" fmla="*/ 5 w 6"/>
                <a:gd name="T57" fmla="*/ 8 h 12"/>
                <a:gd name="T58" fmla="*/ 3 w 6"/>
                <a:gd name="T59" fmla="*/ 8 h 12"/>
                <a:gd name="T60" fmla="*/ 5 w 6"/>
                <a:gd name="T61" fmla="*/ 8 h 12"/>
                <a:gd name="T62" fmla="*/ 3 w 6"/>
                <a:gd name="T63" fmla="*/ 8 h 12"/>
                <a:gd name="T64" fmla="*/ 5 w 6"/>
                <a:gd name="T65" fmla="*/ 7 h 12"/>
                <a:gd name="T66" fmla="*/ 5 w 6"/>
                <a:gd name="T67" fmla="*/ 4 h 12"/>
                <a:gd name="T68" fmla="*/ 4 w 6"/>
                <a:gd name="T69" fmla="*/ 3 h 12"/>
                <a:gd name="T70" fmla="*/ 5 w 6"/>
                <a:gd name="T71" fmla="*/ 2 h 12"/>
                <a:gd name="T72" fmla="*/ 4 w 6"/>
                <a:gd name="T73" fmla="*/ 1 h 12"/>
                <a:gd name="T74" fmla="*/ 6 w 6"/>
                <a:gd name="T75" fmla="*/ 3 h 12"/>
                <a:gd name="T76" fmla="*/ 6 w 6"/>
                <a:gd name="T77" fmla="*/ 2 h 12"/>
                <a:gd name="T78" fmla="*/ 6 w 6"/>
                <a:gd name="T79" fmla="*/ 2 h 12"/>
                <a:gd name="T80" fmla="*/ 6 w 6"/>
                <a:gd name="T81" fmla="*/ 2 h 12"/>
                <a:gd name="T82" fmla="*/ 3 w 6"/>
                <a:gd name="T83" fmla="*/ 0 h 12"/>
                <a:gd name="T84" fmla="*/ 1 w 6"/>
                <a:gd name="T85" fmla="*/ 1 h 12"/>
                <a:gd name="T86" fmla="*/ 3 w 6"/>
                <a:gd name="T87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" h="12">
                  <a:moveTo>
                    <a:pt x="3" y="2"/>
                  </a:moveTo>
                  <a:cubicBezTo>
                    <a:pt x="3" y="2"/>
                    <a:pt x="4" y="3"/>
                    <a:pt x="3" y="3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1" y="2"/>
                    <a:pt x="3" y="2"/>
                    <a:pt x="2" y="2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2" y="3"/>
                    <a:pt x="3" y="3"/>
                    <a:pt x="2" y="4"/>
                  </a:cubicBezTo>
                  <a:cubicBezTo>
                    <a:pt x="3" y="4"/>
                    <a:pt x="3" y="4"/>
                    <a:pt x="4" y="4"/>
                  </a:cubicBezTo>
                  <a:cubicBezTo>
                    <a:pt x="2" y="5"/>
                    <a:pt x="2" y="4"/>
                    <a:pt x="1" y="5"/>
                  </a:cubicBezTo>
                  <a:cubicBezTo>
                    <a:pt x="2" y="5"/>
                    <a:pt x="3" y="5"/>
                    <a:pt x="4" y="5"/>
                  </a:cubicBezTo>
                  <a:cubicBezTo>
                    <a:pt x="2" y="5"/>
                    <a:pt x="4" y="6"/>
                    <a:pt x="3" y="6"/>
                  </a:cubicBezTo>
                  <a:cubicBezTo>
                    <a:pt x="3" y="6"/>
                    <a:pt x="2" y="6"/>
                    <a:pt x="3" y="6"/>
                  </a:cubicBezTo>
                  <a:cubicBezTo>
                    <a:pt x="1" y="6"/>
                    <a:pt x="3" y="6"/>
                    <a:pt x="3" y="7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2" y="7"/>
                    <a:pt x="1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8"/>
                    <a:pt x="1" y="9"/>
                    <a:pt x="2" y="9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2" y="11"/>
                    <a:pt x="1" y="9"/>
                    <a:pt x="3" y="9"/>
                  </a:cubicBezTo>
                  <a:cubicBezTo>
                    <a:pt x="1" y="10"/>
                    <a:pt x="4" y="10"/>
                    <a:pt x="3" y="10"/>
                  </a:cubicBezTo>
                  <a:cubicBezTo>
                    <a:pt x="2" y="11"/>
                    <a:pt x="3" y="10"/>
                    <a:pt x="1" y="10"/>
                  </a:cubicBezTo>
                  <a:cubicBezTo>
                    <a:pt x="3" y="10"/>
                    <a:pt x="2" y="10"/>
                    <a:pt x="2" y="11"/>
                  </a:cubicBezTo>
                  <a:cubicBezTo>
                    <a:pt x="1" y="11"/>
                    <a:pt x="2" y="11"/>
                    <a:pt x="1" y="11"/>
                  </a:cubicBezTo>
                  <a:cubicBezTo>
                    <a:pt x="1" y="11"/>
                    <a:pt x="1" y="11"/>
                    <a:pt x="2" y="11"/>
                  </a:cubicBezTo>
                  <a:cubicBezTo>
                    <a:pt x="3" y="11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5" y="12"/>
                    <a:pt x="5" y="11"/>
                  </a:cubicBezTo>
                  <a:cubicBezTo>
                    <a:pt x="5" y="11"/>
                    <a:pt x="4" y="10"/>
                    <a:pt x="5" y="9"/>
                  </a:cubicBezTo>
                  <a:cubicBezTo>
                    <a:pt x="3" y="9"/>
                    <a:pt x="5" y="8"/>
                    <a:pt x="3" y="8"/>
                  </a:cubicBezTo>
                  <a:cubicBezTo>
                    <a:pt x="4" y="8"/>
                    <a:pt x="4" y="8"/>
                    <a:pt x="5" y="8"/>
                  </a:cubicBezTo>
                  <a:cubicBezTo>
                    <a:pt x="4" y="8"/>
                    <a:pt x="4" y="8"/>
                    <a:pt x="3" y="8"/>
                  </a:cubicBezTo>
                  <a:cubicBezTo>
                    <a:pt x="3" y="8"/>
                    <a:pt x="4" y="8"/>
                    <a:pt x="5" y="8"/>
                  </a:cubicBezTo>
                  <a:cubicBezTo>
                    <a:pt x="5" y="8"/>
                    <a:pt x="4" y="8"/>
                    <a:pt x="3" y="8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4" y="5"/>
                    <a:pt x="5" y="4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5" y="3"/>
                    <a:pt x="2" y="1"/>
                    <a:pt x="5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2"/>
                    <a:pt x="6" y="2"/>
                    <a:pt x="6" y="3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5" y="1"/>
                    <a:pt x="5" y="1"/>
                    <a:pt x="6" y="2"/>
                  </a:cubicBezTo>
                  <a:cubicBezTo>
                    <a:pt x="5" y="1"/>
                    <a:pt x="4" y="1"/>
                    <a:pt x="3" y="0"/>
                  </a:cubicBezTo>
                  <a:cubicBezTo>
                    <a:pt x="5" y="2"/>
                    <a:pt x="1" y="0"/>
                    <a:pt x="1" y="1"/>
                  </a:cubicBezTo>
                  <a:cubicBezTo>
                    <a:pt x="2" y="2"/>
                    <a:pt x="3" y="2"/>
                    <a:pt x="3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0" name="Freeform 1176"/>
            <p:cNvSpPr/>
            <p:nvPr/>
          </p:nvSpPr>
          <p:spPr bwMode="auto">
            <a:xfrm>
              <a:off x="10563225" y="4759325"/>
              <a:ext cx="7937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1" name="Freeform 1177"/>
            <p:cNvSpPr/>
            <p:nvPr/>
          </p:nvSpPr>
          <p:spPr bwMode="auto">
            <a:xfrm>
              <a:off x="10541000" y="48275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2" name="Rectangle 1178"/>
            <p:cNvSpPr>
              <a:spLocks noChangeArrowheads="1"/>
            </p:cNvSpPr>
            <p:nvPr/>
          </p:nvSpPr>
          <p:spPr bwMode="auto">
            <a:xfrm>
              <a:off x="10563225" y="4751388"/>
              <a:ext cx="1587" cy="1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3" name="Rectangle 1179"/>
            <p:cNvSpPr>
              <a:spLocks noChangeArrowheads="1"/>
            </p:cNvSpPr>
            <p:nvPr/>
          </p:nvSpPr>
          <p:spPr bwMode="auto">
            <a:xfrm>
              <a:off x="10548938" y="4737100"/>
              <a:ext cx="1587" cy="1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4" name="Freeform 1180"/>
            <p:cNvSpPr/>
            <p:nvPr/>
          </p:nvSpPr>
          <p:spPr bwMode="auto">
            <a:xfrm>
              <a:off x="10533063" y="4843463"/>
              <a:ext cx="7937" cy="793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5" name="Freeform 1181"/>
            <p:cNvSpPr/>
            <p:nvPr/>
          </p:nvSpPr>
          <p:spPr bwMode="auto">
            <a:xfrm>
              <a:off x="10556875" y="48895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6" name="Freeform 1182"/>
            <p:cNvSpPr/>
            <p:nvPr/>
          </p:nvSpPr>
          <p:spPr bwMode="auto">
            <a:xfrm>
              <a:off x="10525125" y="4827588"/>
              <a:ext cx="146050" cy="100013"/>
            </a:xfrm>
            <a:custGeom>
              <a:avLst/>
              <a:gdLst>
                <a:gd name="T0" fmla="*/ 18 w 19"/>
                <a:gd name="T1" fmla="*/ 8 h 13"/>
                <a:gd name="T2" fmla="*/ 18 w 19"/>
                <a:gd name="T3" fmla="*/ 6 h 13"/>
                <a:gd name="T4" fmla="*/ 17 w 19"/>
                <a:gd name="T5" fmla="*/ 5 h 13"/>
                <a:gd name="T6" fmla="*/ 17 w 19"/>
                <a:gd name="T7" fmla="*/ 7 h 13"/>
                <a:gd name="T8" fmla="*/ 16 w 19"/>
                <a:gd name="T9" fmla="*/ 7 h 13"/>
                <a:gd name="T10" fmla="*/ 14 w 19"/>
                <a:gd name="T11" fmla="*/ 8 h 13"/>
                <a:gd name="T12" fmla="*/ 12 w 19"/>
                <a:gd name="T13" fmla="*/ 8 h 13"/>
                <a:gd name="T14" fmla="*/ 12 w 19"/>
                <a:gd name="T15" fmla="*/ 7 h 13"/>
                <a:gd name="T16" fmla="*/ 10 w 19"/>
                <a:gd name="T17" fmla="*/ 9 h 13"/>
                <a:gd name="T18" fmla="*/ 9 w 19"/>
                <a:gd name="T19" fmla="*/ 8 h 13"/>
                <a:gd name="T20" fmla="*/ 7 w 19"/>
                <a:gd name="T21" fmla="*/ 10 h 13"/>
                <a:gd name="T22" fmla="*/ 10 w 19"/>
                <a:gd name="T23" fmla="*/ 7 h 13"/>
                <a:gd name="T24" fmla="*/ 9 w 19"/>
                <a:gd name="T25" fmla="*/ 6 h 13"/>
                <a:gd name="T26" fmla="*/ 8 w 19"/>
                <a:gd name="T27" fmla="*/ 5 h 13"/>
                <a:gd name="T28" fmla="*/ 6 w 19"/>
                <a:gd name="T29" fmla="*/ 6 h 13"/>
                <a:gd name="T30" fmla="*/ 3 w 19"/>
                <a:gd name="T31" fmla="*/ 5 h 13"/>
                <a:gd name="T32" fmla="*/ 6 w 19"/>
                <a:gd name="T33" fmla="*/ 4 h 13"/>
                <a:gd name="T34" fmla="*/ 6 w 19"/>
                <a:gd name="T35" fmla="*/ 3 h 13"/>
                <a:gd name="T36" fmla="*/ 5 w 19"/>
                <a:gd name="T37" fmla="*/ 2 h 13"/>
                <a:gd name="T38" fmla="*/ 0 w 19"/>
                <a:gd name="T39" fmla="*/ 2 h 13"/>
                <a:gd name="T40" fmla="*/ 2 w 19"/>
                <a:gd name="T41" fmla="*/ 2 h 13"/>
                <a:gd name="T42" fmla="*/ 4 w 19"/>
                <a:gd name="T43" fmla="*/ 2 h 13"/>
                <a:gd name="T44" fmla="*/ 2 w 19"/>
                <a:gd name="T45" fmla="*/ 3 h 13"/>
                <a:gd name="T46" fmla="*/ 2 w 19"/>
                <a:gd name="T47" fmla="*/ 5 h 13"/>
                <a:gd name="T48" fmla="*/ 3 w 19"/>
                <a:gd name="T49" fmla="*/ 5 h 13"/>
                <a:gd name="T50" fmla="*/ 4 w 19"/>
                <a:gd name="T51" fmla="*/ 5 h 13"/>
                <a:gd name="T52" fmla="*/ 5 w 19"/>
                <a:gd name="T53" fmla="*/ 7 h 13"/>
                <a:gd name="T54" fmla="*/ 4 w 19"/>
                <a:gd name="T55" fmla="*/ 8 h 13"/>
                <a:gd name="T56" fmla="*/ 4 w 19"/>
                <a:gd name="T57" fmla="*/ 8 h 13"/>
                <a:gd name="T58" fmla="*/ 4 w 19"/>
                <a:gd name="T59" fmla="*/ 8 h 13"/>
                <a:gd name="T60" fmla="*/ 8 w 19"/>
                <a:gd name="T61" fmla="*/ 7 h 13"/>
                <a:gd name="T62" fmla="*/ 8 w 19"/>
                <a:gd name="T63" fmla="*/ 8 h 13"/>
                <a:gd name="T64" fmla="*/ 8 w 19"/>
                <a:gd name="T65" fmla="*/ 9 h 13"/>
                <a:gd name="T66" fmla="*/ 9 w 19"/>
                <a:gd name="T67" fmla="*/ 10 h 13"/>
                <a:gd name="T68" fmla="*/ 10 w 19"/>
                <a:gd name="T69" fmla="*/ 11 h 13"/>
                <a:gd name="T70" fmla="*/ 12 w 19"/>
                <a:gd name="T71" fmla="*/ 8 h 13"/>
                <a:gd name="T72" fmla="*/ 12 w 19"/>
                <a:gd name="T73" fmla="*/ 10 h 13"/>
                <a:gd name="T74" fmla="*/ 13 w 19"/>
                <a:gd name="T75" fmla="*/ 11 h 13"/>
                <a:gd name="T76" fmla="*/ 14 w 19"/>
                <a:gd name="T77" fmla="*/ 9 h 13"/>
                <a:gd name="T78" fmla="*/ 15 w 19"/>
                <a:gd name="T79" fmla="*/ 8 h 13"/>
                <a:gd name="T80" fmla="*/ 18 w 19"/>
                <a:gd name="T8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" h="13">
                  <a:moveTo>
                    <a:pt x="18" y="10"/>
                  </a:moveTo>
                  <a:cubicBezTo>
                    <a:pt x="18" y="10"/>
                    <a:pt x="18" y="9"/>
                    <a:pt x="18" y="8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8"/>
                    <a:pt x="19" y="7"/>
                    <a:pt x="18" y="6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8"/>
                    <a:pt x="17" y="6"/>
                    <a:pt x="17" y="5"/>
                  </a:cubicBezTo>
                  <a:cubicBezTo>
                    <a:pt x="17" y="6"/>
                    <a:pt x="17" y="8"/>
                    <a:pt x="17" y="8"/>
                  </a:cubicBezTo>
                  <a:cubicBezTo>
                    <a:pt x="17" y="8"/>
                    <a:pt x="17" y="7"/>
                    <a:pt x="17" y="7"/>
                  </a:cubicBezTo>
                  <a:cubicBezTo>
                    <a:pt x="16" y="7"/>
                    <a:pt x="16" y="8"/>
                    <a:pt x="16" y="9"/>
                  </a:cubicBezTo>
                  <a:cubicBezTo>
                    <a:pt x="16" y="6"/>
                    <a:pt x="16" y="7"/>
                    <a:pt x="16" y="7"/>
                  </a:cubicBezTo>
                  <a:cubicBezTo>
                    <a:pt x="15" y="8"/>
                    <a:pt x="15" y="9"/>
                    <a:pt x="15" y="7"/>
                  </a:cubicBezTo>
                  <a:cubicBezTo>
                    <a:pt x="14" y="7"/>
                    <a:pt x="14" y="7"/>
                    <a:pt x="14" y="8"/>
                  </a:cubicBezTo>
                  <a:cubicBezTo>
                    <a:pt x="14" y="7"/>
                    <a:pt x="13" y="8"/>
                    <a:pt x="14" y="6"/>
                  </a:cubicBezTo>
                  <a:cubicBezTo>
                    <a:pt x="13" y="9"/>
                    <a:pt x="13" y="5"/>
                    <a:pt x="12" y="8"/>
                  </a:cubicBezTo>
                  <a:cubicBezTo>
                    <a:pt x="12" y="7"/>
                    <a:pt x="12" y="9"/>
                    <a:pt x="12" y="8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6"/>
                    <a:pt x="11" y="9"/>
                    <a:pt x="11" y="7"/>
                  </a:cubicBezTo>
                  <a:cubicBezTo>
                    <a:pt x="11" y="7"/>
                    <a:pt x="11" y="8"/>
                    <a:pt x="10" y="9"/>
                  </a:cubicBezTo>
                  <a:cubicBezTo>
                    <a:pt x="10" y="8"/>
                    <a:pt x="10" y="8"/>
                    <a:pt x="11" y="6"/>
                  </a:cubicBezTo>
                  <a:cubicBezTo>
                    <a:pt x="10" y="8"/>
                    <a:pt x="10" y="7"/>
                    <a:pt x="9" y="8"/>
                  </a:cubicBezTo>
                  <a:cubicBezTo>
                    <a:pt x="9" y="8"/>
                    <a:pt x="10" y="8"/>
                    <a:pt x="9" y="9"/>
                  </a:cubicBezTo>
                  <a:cubicBezTo>
                    <a:pt x="9" y="8"/>
                    <a:pt x="8" y="9"/>
                    <a:pt x="7" y="10"/>
                  </a:cubicBezTo>
                  <a:cubicBezTo>
                    <a:pt x="8" y="8"/>
                    <a:pt x="8" y="10"/>
                    <a:pt x="8" y="8"/>
                  </a:cubicBezTo>
                  <a:cubicBezTo>
                    <a:pt x="9" y="8"/>
                    <a:pt x="9" y="8"/>
                    <a:pt x="10" y="7"/>
                  </a:cubicBezTo>
                  <a:cubicBezTo>
                    <a:pt x="10" y="6"/>
                    <a:pt x="9" y="6"/>
                    <a:pt x="8" y="7"/>
                  </a:cubicBezTo>
                  <a:cubicBezTo>
                    <a:pt x="8" y="6"/>
                    <a:pt x="9" y="6"/>
                    <a:pt x="9" y="6"/>
                  </a:cubicBezTo>
                  <a:cubicBezTo>
                    <a:pt x="9" y="5"/>
                    <a:pt x="7" y="7"/>
                    <a:pt x="7" y="6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7" y="6"/>
                    <a:pt x="7" y="4"/>
                    <a:pt x="6" y="5"/>
                  </a:cubicBezTo>
                  <a:cubicBezTo>
                    <a:pt x="6" y="5"/>
                    <a:pt x="6" y="5"/>
                    <a:pt x="6" y="6"/>
                  </a:cubicBezTo>
                  <a:cubicBezTo>
                    <a:pt x="7" y="4"/>
                    <a:pt x="4" y="6"/>
                    <a:pt x="5" y="4"/>
                  </a:cubicBezTo>
                  <a:cubicBezTo>
                    <a:pt x="4" y="5"/>
                    <a:pt x="3" y="6"/>
                    <a:pt x="3" y="5"/>
                  </a:cubicBezTo>
                  <a:cubicBezTo>
                    <a:pt x="3" y="5"/>
                    <a:pt x="3" y="5"/>
                    <a:pt x="4" y="4"/>
                  </a:cubicBezTo>
                  <a:cubicBezTo>
                    <a:pt x="3" y="5"/>
                    <a:pt x="5" y="4"/>
                    <a:pt x="6" y="4"/>
                  </a:cubicBezTo>
                  <a:cubicBezTo>
                    <a:pt x="5" y="4"/>
                    <a:pt x="6" y="3"/>
                    <a:pt x="5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2"/>
                    <a:pt x="3" y="4"/>
                    <a:pt x="4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2"/>
                    <a:pt x="5" y="0"/>
                    <a:pt x="3" y="0"/>
                  </a:cubicBezTo>
                  <a:cubicBezTo>
                    <a:pt x="2" y="0"/>
                    <a:pt x="1" y="1"/>
                    <a:pt x="0" y="2"/>
                  </a:cubicBezTo>
                  <a:cubicBezTo>
                    <a:pt x="1" y="2"/>
                    <a:pt x="2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2"/>
                    <a:pt x="4" y="2"/>
                    <a:pt x="4" y="2"/>
                  </a:cubicBezTo>
                  <a:cubicBezTo>
                    <a:pt x="5" y="2"/>
                    <a:pt x="3" y="2"/>
                    <a:pt x="4" y="2"/>
                  </a:cubicBezTo>
                  <a:cubicBezTo>
                    <a:pt x="3" y="3"/>
                    <a:pt x="2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2" y="4"/>
                    <a:pt x="1" y="4"/>
                  </a:cubicBezTo>
                  <a:cubicBezTo>
                    <a:pt x="3" y="4"/>
                    <a:pt x="1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4"/>
                    <a:pt x="3" y="5"/>
                    <a:pt x="3" y="5"/>
                  </a:cubicBezTo>
                  <a:cubicBezTo>
                    <a:pt x="2" y="5"/>
                    <a:pt x="2" y="5"/>
                    <a:pt x="2" y="6"/>
                  </a:cubicBezTo>
                  <a:cubicBezTo>
                    <a:pt x="3" y="6"/>
                    <a:pt x="4" y="5"/>
                    <a:pt x="4" y="5"/>
                  </a:cubicBezTo>
                  <a:cubicBezTo>
                    <a:pt x="3" y="6"/>
                    <a:pt x="4" y="6"/>
                    <a:pt x="3" y="7"/>
                  </a:cubicBezTo>
                  <a:cubicBezTo>
                    <a:pt x="4" y="6"/>
                    <a:pt x="4" y="7"/>
                    <a:pt x="5" y="7"/>
                  </a:cubicBezTo>
                  <a:cubicBezTo>
                    <a:pt x="5" y="7"/>
                    <a:pt x="5" y="7"/>
                    <a:pt x="5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5" y="7"/>
                    <a:pt x="5" y="8"/>
                  </a:cubicBezTo>
                  <a:cubicBezTo>
                    <a:pt x="5" y="8"/>
                    <a:pt x="4" y="8"/>
                    <a:pt x="4" y="8"/>
                  </a:cubicBezTo>
                  <a:cubicBezTo>
                    <a:pt x="5" y="9"/>
                    <a:pt x="6" y="7"/>
                    <a:pt x="6" y="8"/>
                  </a:cubicBezTo>
                  <a:cubicBezTo>
                    <a:pt x="6" y="8"/>
                    <a:pt x="7" y="8"/>
                    <a:pt x="8" y="7"/>
                  </a:cubicBezTo>
                  <a:cubicBezTo>
                    <a:pt x="7" y="7"/>
                    <a:pt x="7" y="8"/>
                    <a:pt x="7" y="8"/>
                  </a:cubicBezTo>
                  <a:cubicBezTo>
                    <a:pt x="8" y="7"/>
                    <a:pt x="7" y="9"/>
                    <a:pt x="8" y="8"/>
                  </a:cubicBezTo>
                  <a:cubicBezTo>
                    <a:pt x="7" y="9"/>
                    <a:pt x="8" y="9"/>
                    <a:pt x="7" y="10"/>
                  </a:cubicBezTo>
                  <a:cubicBezTo>
                    <a:pt x="7" y="10"/>
                    <a:pt x="8" y="9"/>
                    <a:pt x="8" y="9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9" y="9"/>
                    <a:pt x="9" y="10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10"/>
                    <a:pt x="10" y="10"/>
                    <a:pt x="10" y="1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0" y="11"/>
                    <a:pt x="12" y="10"/>
                    <a:pt x="12" y="8"/>
                  </a:cubicBezTo>
                  <a:cubicBezTo>
                    <a:pt x="13" y="8"/>
                    <a:pt x="13" y="9"/>
                    <a:pt x="13" y="9"/>
                  </a:cubicBezTo>
                  <a:cubicBezTo>
                    <a:pt x="13" y="9"/>
                    <a:pt x="12" y="10"/>
                    <a:pt x="12" y="10"/>
                  </a:cubicBezTo>
                  <a:cubicBezTo>
                    <a:pt x="13" y="10"/>
                    <a:pt x="13" y="11"/>
                    <a:pt x="13" y="10"/>
                  </a:cubicBezTo>
                  <a:cubicBezTo>
                    <a:pt x="13" y="9"/>
                    <a:pt x="13" y="11"/>
                    <a:pt x="13" y="11"/>
                  </a:cubicBezTo>
                  <a:cubicBezTo>
                    <a:pt x="14" y="9"/>
                    <a:pt x="15" y="13"/>
                    <a:pt x="15" y="9"/>
                  </a:cubicBezTo>
                  <a:cubicBezTo>
                    <a:pt x="15" y="9"/>
                    <a:pt x="15" y="9"/>
                    <a:pt x="14" y="9"/>
                  </a:cubicBezTo>
                  <a:cubicBezTo>
                    <a:pt x="14" y="8"/>
                    <a:pt x="14" y="8"/>
                    <a:pt x="15" y="7"/>
                  </a:cubicBezTo>
                  <a:cubicBezTo>
                    <a:pt x="15" y="7"/>
                    <a:pt x="15" y="9"/>
                    <a:pt x="15" y="8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12"/>
                    <a:pt x="17" y="7"/>
                    <a:pt x="18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7" name="Freeform 1183"/>
            <p:cNvSpPr/>
            <p:nvPr/>
          </p:nvSpPr>
          <p:spPr bwMode="auto">
            <a:xfrm>
              <a:off x="10617200" y="4903788"/>
              <a:ext cx="0" cy="7938"/>
            </a:xfrm>
            <a:custGeom>
              <a:avLst/>
              <a:gdLst>
                <a:gd name="T0" fmla="*/ 0 h 1"/>
                <a:gd name="T1" fmla="*/ 1 h 1"/>
                <a:gd name="T2" fmla="*/ 0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8" name="Freeform 1184"/>
            <p:cNvSpPr/>
            <p:nvPr/>
          </p:nvSpPr>
          <p:spPr bwMode="auto">
            <a:xfrm>
              <a:off x="10617200" y="49037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9" name="Freeform 1185"/>
            <p:cNvSpPr/>
            <p:nvPr/>
          </p:nvSpPr>
          <p:spPr bwMode="auto">
            <a:xfrm>
              <a:off x="10671175" y="4897438"/>
              <a:ext cx="0" cy="6350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0" name="Freeform 1186"/>
            <p:cNvSpPr/>
            <p:nvPr/>
          </p:nvSpPr>
          <p:spPr bwMode="auto">
            <a:xfrm>
              <a:off x="10671175" y="4889500"/>
              <a:ext cx="0" cy="7938"/>
            </a:xfrm>
            <a:custGeom>
              <a:avLst/>
              <a:gdLst>
                <a:gd name="T0" fmla="*/ 5 h 5"/>
                <a:gd name="T1" fmla="*/ 0 h 5"/>
                <a:gd name="T2" fmla="*/ 5 h 5"/>
                <a:gd name="T3" fmla="*/ 5 h 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5">
                  <a:moveTo>
                    <a:pt x="0" y="5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1" name="Freeform 1187"/>
            <p:cNvSpPr/>
            <p:nvPr/>
          </p:nvSpPr>
          <p:spPr bwMode="auto">
            <a:xfrm>
              <a:off x="10663238" y="4827588"/>
              <a:ext cx="52387" cy="69850"/>
            </a:xfrm>
            <a:custGeom>
              <a:avLst/>
              <a:gdLst>
                <a:gd name="T0" fmla="*/ 6 w 7"/>
                <a:gd name="T1" fmla="*/ 2 h 9"/>
                <a:gd name="T2" fmla="*/ 5 w 7"/>
                <a:gd name="T3" fmla="*/ 1 h 9"/>
                <a:gd name="T4" fmla="*/ 6 w 7"/>
                <a:gd name="T5" fmla="*/ 2 h 9"/>
                <a:gd name="T6" fmla="*/ 5 w 7"/>
                <a:gd name="T7" fmla="*/ 0 h 9"/>
                <a:gd name="T8" fmla="*/ 4 w 7"/>
                <a:gd name="T9" fmla="*/ 4 h 9"/>
                <a:gd name="T10" fmla="*/ 3 w 7"/>
                <a:gd name="T11" fmla="*/ 3 h 9"/>
                <a:gd name="T12" fmla="*/ 3 w 7"/>
                <a:gd name="T13" fmla="*/ 5 h 9"/>
                <a:gd name="T14" fmla="*/ 2 w 7"/>
                <a:gd name="T15" fmla="*/ 4 h 9"/>
                <a:gd name="T16" fmla="*/ 2 w 7"/>
                <a:gd name="T17" fmla="*/ 5 h 9"/>
                <a:gd name="T18" fmla="*/ 2 w 7"/>
                <a:gd name="T19" fmla="*/ 5 h 9"/>
                <a:gd name="T20" fmla="*/ 2 w 7"/>
                <a:gd name="T21" fmla="*/ 5 h 9"/>
                <a:gd name="T22" fmla="*/ 2 w 7"/>
                <a:gd name="T23" fmla="*/ 5 h 9"/>
                <a:gd name="T24" fmla="*/ 2 w 7"/>
                <a:gd name="T25" fmla="*/ 6 h 9"/>
                <a:gd name="T26" fmla="*/ 1 w 7"/>
                <a:gd name="T27" fmla="*/ 5 h 9"/>
                <a:gd name="T28" fmla="*/ 1 w 7"/>
                <a:gd name="T29" fmla="*/ 6 h 9"/>
                <a:gd name="T30" fmla="*/ 1 w 7"/>
                <a:gd name="T31" fmla="*/ 5 h 9"/>
                <a:gd name="T32" fmla="*/ 0 w 7"/>
                <a:gd name="T33" fmla="*/ 7 h 9"/>
                <a:gd name="T34" fmla="*/ 1 w 7"/>
                <a:gd name="T35" fmla="*/ 8 h 9"/>
                <a:gd name="T36" fmla="*/ 1 w 7"/>
                <a:gd name="T37" fmla="*/ 7 h 9"/>
                <a:gd name="T38" fmla="*/ 1 w 7"/>
                <a:gd name="T39" fmla="*/ 7 h 9"/>
                <a:gd name="T40" fmla="*/ 2 w 7"/>
                <a:gd name="T41" fmla="*/ 6 h 9"/>
                <a:gd name="T42" fmla="*/ 2 w 7"/>
                <a:gd name="T43" fmla="*/ 8 h 9"/>
                <a:gd name="T44" fmla="*/ 4 w 7"/>
                <a:gd name="T45" fmla="*/ 8 h 9"/>
                <a:gd name="T46" fmla="*/ 4 w 7"/>
                <a:gd name="T47" fmla="*/ 8 h 9"/>
                <a:gd name="T48" fmla="*/ 4 w 7"/>
                <a:gd name="T49" fmla="*/ 8 h 9"/>
                <a:gd name="T50" fmla="*/ 3 w 7"/>
                <a:gd name="T51" fmla="*/ 7 h 9"/>
                <a:gd name="T52" fmla="*/ 2 w 7"/>
                <a:gd name="T53" fmla="*/ 5 h 9"/>
                <a:gd name="T54" fmla="*/ 3 w 7"/>
                <a:gd name="T55" fmla="*/ 5 h 9"/>
                <a:gd name="T56" fmla="*/ 3 w 7"/>
                <a:gd name="T57" fmla="*/ 7 h 9"/>
                <a:gd name="T58" fmla="*/ 3 w 7"/>
                <a:gd name="T59" fmla="*/ 6 h 9"/>
                <a:gd name="T60" fmla="*/ 4 w 7"/>
                <a:gd name="T61" fmla="*/ 7 h 9"/>
                <a:gd name="T62" fmla="*/ 3 w 7"/>
                <a:gd name="T63" fmla="*/ 6 h 9"/>
                <a:gd name="T64" fmla="*/ 5 w 7"/>
                <a:gd name="T65" fmla="*/ 4 h 9"/>
                <a:gd name="T66" fmla="*/ 5 w 7"/>
                <a:gd name="T67" fmla="*/ 5 h 9"/>
                <a:gd name="T68" fmla="*/ 5 w 7"/>
                <a:gd name="T69" fmla="*/ 4 h 9"/>
                <a:gd name="T70" fmla="*/ 6 w 7"/>
                <a:gd name="T71" fmla="*/ 4 h 9"/>
                <a:gd name="T72" fmla="*/ 5 w 7"/>
                <a:gd name="T73" fmla="*/ 3 h 9"/>
                <a:gd name="T74" fmla="*/ 6 w 7"/>
                <a:gd name="T75" fmla="*/ 3 h 9"/>
                <a:gd name="T76" fmla="*/ 6 w 7"/>
                <a:gd name="T77" fmla="*/ 3 h 9"/>
                <a:gd name="T78" fmla="*/ 5 w 7"/>
                <a:gd name="T79" fmla="*/ 1 h 9"/>
                <a:gd name="T80" fmla="*/ 6 w 7"/>
                <a:gd name="T81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" h="9">
                  <a:moveTo>
                    <a:pt x="6" y="2"/>
                  </a:moveTo>
                  <a:cubicBezTo>
                    <a:pt x="5" y="1"/>
                    <a:pt x="5" y="1"/>
                    <a:pt x="5" y="1"/>
                  </a:cubicBezTo>
                  <a:cubicBezTo>
                    <a:pt x="6" y="2"/>
                    <a:pt x="6" y="1"/>
                    <a:pt x="6" y="2"/>
                  </a:cubicBezTo>
                  <a:cubicBezTo>
                    <a:pt x="5" y="1"/>
                    <a:pt x="7" y="1"/>
                    <a:pt x="5" y="0"/>
                  </a:cubicBezTo>
                  <a:cubicBezTo>
                    <a:pt x="5" y="1"/>
                    <a:pt x="3" y="2"/>
                    <a:pt x="4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5"/>
                    <a:pt x="1" y="2"/>
                    <a:pt x="3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3" y="6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2" y="6"/>
                    <a:pt x="1" y="6"/>
                  </a:cubicBezTo>
                  <a:cubicBezTo>
                    <a:pt x="1" y="6"/>
                    <a:pt x="1" y="5"/>
                    <a:pt x="1" y="5"/>
                  </a:cubicBezTo>
                  <a:cubicBezTo>
                    <a:pt x="1" y="6"/>
                    <a:pt x="0" y="4"/>
                    <a:pt x="0" y="7"/>
                  </a:cubicBezTo>
                  <a:cubicBezTo>
                    <a:pt x="1" y="7"/>
                    <a:pt x="1" y="8"/>
                    <a:pt x="1" y="8"/>
                  </a:cubicBezTo>
                  <a:cubicBezTo>
                    <a:pt x="1" y="9"/>
                    <a:pt x="1" y="8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4"/>
                    <a:pt x="2" y="7"/>
                    <a:pt x="2" y="6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3" y="9"/>
                    <a:pt x="2" y="6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6"/>
                    <a:pt x="2" y="5"/>
                  </a:cubicBezTo>
                  <a:cubicBezTo>
                    <a:pt x="3" y="6"/>
                    <a:pt x="2" y="5"/>
                    <a:pt x="3" y="5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4" y="7"/>
                    <a:pt x="4" y="7"/>
                  </a:cubicBezTo>
                  <a:cubicBezTo>
                    <a:pt x="4" y="6"/>
                    <a:pt x="4" y="7"/>
                    <a:pt x="3" y="6"/>
                  </a:cubicBezTo>
                  <a:cubicBezTo>
                    <a:pt x="4" y="7"/>
                    <a:pt x="5" y="6"/>
                    <a:pt x="5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6"/>
                    <a:pt x="5" y="5"/>
                    <a:pt x="5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2"/>
                    <a:pt x="6" y="4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2"/>
                    <a:pt x="4" y="1"/>
                    <a:pt x="5" y="1"/>
                  </a:cubicBezTo>
                  <a:cubicBezTo>
                    <a:pt x="6" y="2"/>
                    <a:pt x="5" y="2"/>
                    <a:pt x="6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2" name="Freeform 1188"/>
            <p:cNvSpPr/>
            <p:nvPr/>
          </p:nvSpPr>
          <p:spPr bwMode="auto">
            <a:xfrm>
              <a:off x="10693400" y="4827588"/>
              <a:ext cx="22225" cy="7938"/>
            </a:xfrm>
            <a:custGeom>
              <a:avLst/>
              <a:gdLst>
                <a:gd name="T0" fmla="*/ 1 w 3"/>
                <a:gd name="T1" fmla="*/ 0 h 1"/>
                <a:gd name="T2" fmla="*/ 2 w 3"/>
                <a:gd name="T3" fmla="*/ 1 h 1"/>
                <a:gd name="T4" fmla="*/ 1 w 3"/>
                <a:gd name="T5" fmla="*/ 0 h 1"/>
                <a:gd name="T6" fmla="*/ 1 w 3"/>
                <a:gd name="T7" fmla="*/ 0 h 1"/>
                <a:gd name="T8" fmla="*/ 1 w 3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0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3" y="1"/>
                    <a:pt x="1" y="0"/>
                    <a:pt x="1" y="0"/>
                  </a:cubicBezTo>
                  <a:cubicBezTo>
                    <a:pt x="1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3" name="Freeform 1189"/>
            <p:cNvSpPr/>
            <p:nvPr/>
          </p:nvSpPr>
          <p:spPr bwMode="auto">
            <a:xfrm>
              <a:off x="10685463" y="4797425"/>
              <a:ext cx="38100" cy="30163"/>
            </a:xfrm>
            <a:custGeom>
              <a:avLst/>
              <a:gdLst>
                <a:gd name="T0" fmla="*/ 3 w 5"/>
                <a:gd name="T1" fmla="*/ 2 h 4"/>
                <a:gd name="T2" fmla="*/ 2 w 5"/>
                <a:gd name="T3" fmla="*/ 1 h 4"/>
                <a:gd name="T4" fmla="*/ 1 w 5"/>
                <a:gd name="T5" fmla="*/ 3 h 4"/>
                <a:gd name="T6" fmla="*/ 3 w 5"/>
                <a:gd name="T7" fmla="*/ 4 h 4"/>
                <a:gd name="T8" fmla="*/ 2 w 5"/>
                <a:gd name="T9" fmla="*/ 3 h 4"/>
                <a:gd name="T10" fmla="*/ 3 w 5"/>
                <a:gd name="T11" fmla="*/ 4 h 4"/>
                <a:gd name="T12" fmla="*/ 2 w 5"/>
                <a:gd name="T13" fmla="*/ 4 h 4"/>
                <a:gd name="T14" fmla="*/ 3 w 5"/>
                <a:gd name="T15" fmla="*/ 4 h 4"/>
                <a:gd name="T16" fmla="*/ 3 w 5"/>
                <a:gd name="T17" fmla="*/ 4 h 4"/>
                <a:gd name="T18" fmla="*/ 4 w 5"/>
                <a:gd name="T19" fmla="*/ 4 h 4"/>
                <a:gd name="T20" fmla="*/ 2 w 5"/>
                <a:gd name="T21" fmla="*/ 3 h 4"/>
                <a:gd name="T22" fmla="*/ 4 w 5"/>
                <a:gd name="T23" fmla="*/ 3 h 4"/>
                <a:gd name="T24" fmla="*/ 5 w 5"/>
                <a:gd name="T25" fmla="*/ 3 h 4"/>
                <a:gd name="T26" fmla="*/ 4 w 5"/>
                <a:gd name="T27" fmla="*/ 3 h 4"/>
                <a:gd name="T28" fmla="*/ 3 w 5"/>
                <a:gd name="T29" fmla="*/ 2 h 4"/>
                <a:gd name="T30" fmla="*/ 5 w 5"/>
                <a:gd name="T31" fmla="*/ 2 h 4"/>
                <a:gd name="T32" fmla="*/ 4 w 5"/>
                <a:gd name="T33" fmla="*/ 1 h 4"/>
                <a:gd name="T34" fmla="*/ 2 w 5"/>
                <a:gd name="T35" fmla="*/ 1 h 4"/>
                <a:gd name="T36" fmla="*/ 4 w 5"/>
                <a:gd name="T37" fmla="*/ 1 h 4"/>
                <a:gd name="T38" fmla="*/ 4 w 5"/>
                <a:gd name="T39" fmla="*/ 0 h 4"/>
                <a:gd name="T40" fmla="*/ 1 w 5"/>
                <a:gd name="T41" fmla="*/ 0 h 4"/>
                <a:gd name="T42" fmla="*/ 3 w 5"/>
                <a:gd name="T4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" h="4">
                  <a:moveTo>
                    <a:pt x="3" y="2"/>
                  </a:moveTo>
                  <a:cubicBezTo>
                    <a:pt x="3" y="2"/>
                    <a:pt x="2" y="1"/>
                    <a:pt x="2" y="1"/>
                  </a:cubicBezTo>
                  <a:cubicBezTo>
                    <a:pt x="2" y="2"/>
                    <a:pt x="2" y="3"/>
                    <a:pt x="1" y="3"/>
                  </a:cubicBezTo>
                  <a:cubicBezTo>
                    <a:pt x="1" y="3"/>
                    <a:pt x="3" y="3"/>
                    <a:pt x="3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1" y="3"/>
                    <a:pt x="3" y="4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4"/>
                    <a:pt x="1" y="3"/>
                    <a:pt x="2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5" y="3"/>
                  </a:cubicBezTo>
                  <a:cubicBezTo>
                    <a:pt x="5" y="3"/>
                    <a:pt x="4" y="2"/>
                    <a:pt x="4" y="3"/>
                  </a:cubicBezTo>
                  <a:cubicBezTo>
                    <a:pt x="4" y="3"/>
                    <a:pt x="3" y="3"/>
                    <a:pt x="3" y="2"/>
                  </a:cubicBezTo>
                  <a:cubicBezTo>
                    <a:pt x="2" y="2"/>
                    <a:pt x="4" y="3"/>
                    <a:pt x="5" y="2"/>
                  </a:cubicBezTo>
                  <a:cubicBezTo>
                    <a:pt x="4" y="2"/>
                    <a:pt x="3" y="1"/>
                    <a:pt x="4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3" y="1"/>
                    <a:pt x="3" y="1"/>
                    <a:pt x="4" y="1"/>
                  </a:cubicBezTo>
                  <a:cubicBezTo>
                    <a:pt x="4" y="1"/>
                    <a:pt x="4" y="1"/>
                    <a:pt x="4" y="0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0" y="1"/>
                    <a:pt x="3" y="1"/>
                    <a:pt x="3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4" name="Freeform 1190"/>
            <p:cNvSpPr/>
            <p:nvPr/>
          </p:nvSpPr>
          <p:spPr bwMode="auto">
            <a:xfrm>
              <a:off x="10701338" y="48053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95" name="Freeform 1191"/>
          <p:cNvSpPr/>
          <p:nvPr/>
        </p:nvSpPr>
        <p:spPr bwMode="auto">
          <a:xfrm>
            <a:off x="10113964" y="4851401"/>
            <a:ext cx="677862" cy="563563"/>
          </a:xfrm>
          <a:custGeom>
            <a:avLst/>
            <a:gdLst>
              <a:gd name="T0" fmla="*/ 89 w 89"/>
              <a:gd name="T1" fmla="*/ 5 h 74"/>
              <a:gd name="T2" fmla="*/ 0 w 89"/>
              <a:gd name="T3" fmla="*/ 74 h 74"/>
              <a:gd name="T4" fmla="*/ 89 w 89"/>
              <a:gd name="T5" fmla="*/ 5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9" h="74">
                <a:moveTo>
                  <a:pt x="89" y="5"/>
                </a:moveTo>
                <a:cubicBezTo>
                  <a:pt x="89" y="5"/>
                  <a:pt x="25" y="13"/>
                  <a:pt x="0" y="74"/>
                </a:cubicBezTo>
                <a:cubicBezTo>
                  <a:pt x="5" y="28"/>
                  <a:pt x="58" y="0"/>
                  <a:pt x="89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6" name="Freeform 1192"/>
          <p:cNvSpPr/>
          <p:nvPr/>
        </p:nvSpPr>
        <p:spPr bwMode="auto">
          <a:xfrm>
            <a:off x="10669589" y="6346826"/>
            <a:ext cx="531812" cy="198438"/>
          </a:xfrm>
          <a:custGeom>
            <a:avLst/>
            <a:gdLst>
              <a:gd name="T0" fmla="*/ 0 w 70"/>
              <a:gd name="T1" fmla="*/ 11 h 26"/>
              <a:gd name="T2" fmla="*/ 70 w 70"/>
              <a:gd name="T3" fmla="*/ 0 h 26"/>
              <a:gd name="T4" fmla="*/ 0 w 70"/>
              <a:gd name="T5" fmla="*/ 11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0" h="26">
                <a:moveTo>
                  <a:pt x="0" y="11"/>
                </a:moveTo>
                <a:cubicBezTo>
                  <a:pt x="0" y="11"/>
                  <a:pt x="37" y="26"/>
                  <a:pt x="70" y="0"/>
                </a:cubicBezTo>
                <a:cubicBezTo>
                  <a:pt x="53" y="24"/>
                  <a:pt x="16" y="23"/>
                  <a:pt x="0" y="1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99" name="文本框 1198"/>
          <p:cNvSpPr txBox="1"/>
          <p:nvPr/>
        </p:nvSpPr>
        <p:spPr>
          <a:xfrm>
            <a:off x="3774680" y="2492787"/>
            <a:ext cx="46458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000" dirty="0">
                <a:ln w="7620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课件</a:t>
            </a:r>
            <a:r>
              <a:rPr lang="en-US" altLang="zh-CN" sz="6000" dirty="0">
                <a:ln w="7620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6000" dirty="0">
                <a:ln w="7620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模版</a:t>
            </a:r>
          </a:p>
        </p:txBody>
      </p:sp>
      <p:sp>
        <p:nvSpPr>
          <p:cNvPr id="1200" name="矩形 471"/>
          <p:cNvSpPr>
            <a:spLocks noChangeArrowheads="1"/>
          </p:cNvSpPr>
          <p:nvPr/>
        </p:nvSpPr>
        <p:spPr bwMode="auto">
          <a:xfrm>
            <a:off x="3735477" y="3560557"/>
            <a:ext cx="47338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amet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consectetuer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it-IT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</a:t>
            </a:r>
          </a:p>
        </p:txBody>
      </p:sp>
      <p:cxnSp>
        <p:nvCxnSpPr>
          <p:cNvPr id="1201" name="直接连接符 1200"/>
          <p:cNvCxnSpPr/>
          <p:nvPr/>
        </p:nvCxnSpPr>
        <p:spPr>
          <a:xfrm>
            <a:off x="3898900" y="3506215"/>
            <a:ext cx="4341812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9" grpId="0"/>
      <p:bldP spid="120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1450" y="133350"/>
            <a:ext cx="11868150" cy="6604820"/>
          </a:xfrm>
          <a:prstGeom prst="rect">
            <a:avLst/>
          </a:prstGeom>
          <a:noFill/>
          <a:ln>
            <a:solidFill>
              <a:srgbClr val="785D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841701" y="231630"/>
            <a:ext cx="377539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</a:p>
        </p:txBody>
      </p:sp>
      <p:sp>
        <p:nvSpPr>
          <p:cNvPr id="6" name="MH_Number_1"/>
          <p:cNvSpPr/>
          <p:nvPr>
            <p:custDataLst>
              <p:tags r:id="rId1"/>
            </p:custDataLst>
          </p:nvPr>
        </p:nvSpPr>
        <p:spPr>
          <a:xfrm>
            <a:off x="247881" y="201579"/>
            <a:ext cx="616535" cy="616535"/>
          </a:xfrm>
          <a:prstGeom prst="ellipse">
            <a:avLst/>
          </a:prstGeom>
          <a:solidFill>
            <a:srgbClr val="FFC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952265" y="766952"/>
            <a:ext cx="3566935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11982626" y="6659723"/>
            <a:ext cx="151253" cy="151253"/>
          </a:xfrm>
          <a:prstGeom prst="rect">
            <a:avLst/>
          </a:prstGeom>
          <a:solidFill>
            <a:srgbClr val="FCB3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dirty="0">
              <a:solidFill>
                <a:srgbClr val="2E31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1857799" y="6659722"/>
            <a:ext cx="401063" cy="151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DC01DB-9276-43C4-9F6A-26192206E6DF}" type="slidenum">
              <a:rPr lang="en-US" altLang="zh-CN"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fld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1966913" y="4089400"/>
            <a:ext cx="1081088" cy="1085850"/>
          </a:xfrm>
          <a:custGeom>
            <a:avLst/>
            <a:gdLst>
              <a:gd name="T0" fmla="*/ 143 w 161"/>
              <a:gd name="T1" fmla="*/ 31 h 161"/>
              <a:gd name="T2" fmla="*/ 131 w 161"/>
              <a:gd name="T3" fmla="*/ 18 h 161"/>
              <a:gd name="T4" fmla="*/ 80 w 161"/>
              <a:gd name="T5" fmla="*/ 0 h 161"/>
              <a:gd name="T6" fmla="*/ 0 w 161"/>
              <a:gd name="T7" fmla="*/ 81 h 161"/>
              <a:gd name="T8" fmla="*/ 80 w 161"/>
              <a:gd name="T9" fmla="*/ 161 h 161"/>
              <a:gd name="T10" fmla="*/ 161 w 161"/>
              <a:gd name="T11" fmla="*/ 81 h 161"/>
              <a:gd name="T12" fmla="*/ 143 w 161"/>
              <a:gd name="T13" fmla="*/ 31 h 161"/>
              <a:gd name="T14" fmla="*/ 80 w 161"/>
              <a:gd name="T15" fmla="*/ 143 h 161"/>
              <a:gd name="T16" fmla="*/ 18 w 161"/>
              <a:gd name="T17" fmla="*/ 81 h 161"/>
              <a:gd name="T18" fmla="*/ 80 w 161"/>
              <a:gd name="T19" fmla="*/ 18 h 161"/>
              <a:gd name="T20" fmla="*/ 118 w 161"/>
              <a:gd name="T21" fmla="*/ 31 h 161"/>
              <a:gd name="T22" fmla="*/ 130 w 161"/>
              <a:gd name="T23" fmla="*/ 43 h 161"/>
              <a:gd name="T24" fmla="*/ 143 w 161"/>
              <a:gd name="T25" fmla="*/ 81 h 161"/>
              <a:gd name="T26" fmla="*/ 80 w 161"/>
              <a:gd name="T27" fmla="*/ 143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1" h="161">
                <a:moveTo>
                  <a:pt x="143" y="31"/>
                </a:moveTo>
                <a:cubicBezTo>
                  <a:pt x="140" y="26"/>
                  <a:pt x="135" y="22"/>
                  <a:pt x="131" y="18"/>
                </a:cubicBezTo>
                <a:cubicBezTo>
                  <a:pt x="117" y="7"/>
                  <a:pt x="99" y="0"/>
                  <a:pt x="80" y="0"/>
                </a:cubicBezTo>
                <a:cubicBezTo>
                  <a:pt x="36" y="0"/>
                  <a:pt x="0" y="36"/>
                  <a:pt x="0" y="81"/>
                </a:cubicBezTo>
                <a:cubicBezTo>
                  <a:pt x="0" y="125"/>
                  <a:pt x="36" y="161"/>
                  <a:pt x="80" y="161"/>
                </a:cubicBezTo>
                <a:cubicBezTo>
                  <a:pt x="125" y="161"/>
                  <a:pt x="161" y="125"/>
                  <a:pt x="161" y="81"/>
                </a:cubicBezTo>
                <a:cubicBezTo>
                  <a:pt x="161" y="62"/>
                  <a:pt x="154" y="44"/>
                  <a:pt x="143" y="31"/>
                </a:cubicBezTo>
                <a:close/>
                <a:moveTo>
                  <a:pt x="80" y="143"/>
                </a:moveTo>
                <a:cubicBezTo>
                  <a:pt x="46" y="143"/>
                  <a:pt x="18" y="115"/>
                  <a:pt x="18" y="81"/>
                </a:cubicBezTo>
                <a:cubicBezTo>
                  <a:pt x="18" y="46"/>
                  <a:pt x="46" y="18"/>
                  <a:pt x="80" y="18"/>
                </a:cubicBezTo>
                <a:cubicBezTo>
                  <a:pt x="94" y="18"/>
                  <a:pt x="107" y="23"/>
                  <a:pt x="118" y="31"/>
                </a:cubicBezTo>
                <a:cubicBezTo>
                  <a:pt x="123" y="34"/>
                  <a:pt x="127" y="39"/>
                  <a:pt x="130" y="43"/>
                </a:cubicBezTo>
                <a:cubicBezTo>
                  <a:pt x="138" y="54"/>
                  <a:pt x="143" y="67"/>
                  <a:pt x="143" y="81"/>
                </a:cubicBezTo>
                <a:cubicBezTo>
                  <a:pt x="143" y="115"/>
                  <a:pt x="115" y="143"/>
                  <a:pt x="80" y="1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Freeform 6"/>
          <p:cNvSpPr/>
          <p:nvPr/>
        </p:nvSpPr>
        <p:spPr bwMode="auto">
          <a:xfrm>
            <a:off x="2760663" y="2478088"/>
            <a:ext cx="1892300" cy="1901825"/>
          </a:xfrm>
          <a:custGeom>
            <a:avLst/>
            <a:gdLst>
              <a:gd name="T0" fmla="*/ 282 w 282"/>
              <a:gd name="T1" fmla="*/ 13 h 282"/>
              <a:gd name="T2" fmla="*/ 12 w 282"/>
              <a:gd name="T3" fmla="*/ 282 h 282"/>
              <a:gd name="T4" fmla="*/ 0 w 282"/>
              <a:gd name="T5" fmla="*/ 270 h 282"/>
              <a:gd name="T6" fmla="*/ 270 w 282"/>
              <a:gd name="T7" fmla="*/ 0 h 282"/>
              <a:gd name="T8" fmla="*/ 282 w 282"/>
              <a:gd name="T9" fmla="*/ 13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2" h="282">
                <a:moveTo>
                  <a:pt x="282" y="13"/>
                </a:moveTo>
                <a:cubicBezTo>
                  <a:pt x="12" y="282"/>
                  <a:pt x="12" y="282"/>
                  <a:pt x="12" y="282"/>
                </a:cubicBezTo>
                <a:cubicBezTo>
                  <a:pt x="9" y="278"/>
                  <a:pt x="5" y="273"/>
                  <a:pt x="0" y="270"/>
                </a:cubicBezTo>
                <a:cubicBezTo>
                  <a:pt x="270" y="0"/>
                  <a:pt x="270" y="0"/>
                  <a:pt x="270" y="0"/>
                </a:cubicBezTo>
                <a:cubicBezTo>
                  <a:pt x="273" y="5"/>
                  <a:pt x="277" y="9"/>
                  <a:pt x="282" y="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Freeform 7"/>
          <p:cNvSpPr/>
          <p:nvPr/>
        </p:nvSpPr>
        <p:spPr bwMode="auto">
          <a:xfrm>
            <a:off x="5157788" y="2478088"/>
            <a:ext cx="1892300" cy="1901825"/>
          </a:xfrm>
          <a:custGeom>
            <a:avLst/>
            <a:gdLst>
              <a:gd name="T0" fmla="*/ 282 w 282"/>
              <a:gd name="T1" fmla="*/ 270 h 282"/>
              <a:gd name="T2" fmla="*/ 270 w 282"/>
              <a:gd name="T3" fmla="*/ 282 h 282"/>
              <a:gd name="T4" fmla="*/ 257 w 282"/>
              <a:gd name="T5" fmla="*/ 270 h 282"/>
              <a:gd name="T6" fmla="*/ 13 w 282"/>
              <a:gd name="T7" fmla="*/ 25 h 282"/>
              <a:gd name="T8" fmla="*/ 0 w 282"/>
              <a:gd name="T9" fmla="*/ 13 h 282"/>
              <a:gd name="T10" fmla="*/ 13 w 282"/>
              <a:gd name="T11" fmla="*/ 0 h 282"/>
              <a:gd name="T12" fmla="*/ 282 w 282"/>
              <a:gd name="T13" fmla="*/ 270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2" h="282">
                <a:moveTo>
                  <a:pt x="282" y="270"/>
                </a:moveTo>
                <a:cubicBezTo>
                  <a:pt x="278" y="273"/>
                  <a:pt x="273" y="278"/>
                  <a:pt x="270" y="282"/>
                </a:cubicBezTo>
                <a:cubicBezTo>
                  <a:pt x="257" y="270"/>
                  <a:pt x="257" y="270"/>
                  <a:pt x="257" y="270"/>
                </a:cubicBezTo>
                <a:cubicBezTo>
                  <a:pt x="13" y="25"/>
                  <a:pt x="13" y="25"/>
                  <a:pt x="13" y="25"/>
                </a:cubicBezTo>
                <a:cubicBezTo>
                  <a:pt x="0" y="13"/>
                  <a:pt x="0" y="13"/>
                  <a:pt x="0" y="13"/>
                </a:cubicBezTo>
                <a:cubicBezTo>
                  <a:pt x="5" y="9"/>
                  <a:pt x="9" y="5"/>
                  <a:pt x="13" y="0"/>
                </a:cubicBezTo>
                <a:lnTo>
                  <a:pt x="282" y="27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Freeform 8"/>
          <p:cNvSpPr/>
          <p:nvPr/>
        </p:nvSpPr>
        <p:spPr bwMode="auto">
          <a:xfrm>
            <a:off x="7540626" y="2465388"/>
            <a:ext cx="1900238" cy="1900238"/>
          </a:xfrm>
          <a:custGeom>
            <a:avLst/>
            <a:gdLst>
              <a:gd name="T0" fmla="*/ 283 w 283"/>
              <a:gd name="T1" fmla="*/ 13 h 282"/>
              <a:gd name="T2" fmla="*/ 14 w 283"/>
              <a:gd name="T3" fmla="*/ 282 h 282"/>
              <a:gd name="T4" fmla="*/ 0 w 283"/>
              <a:gd name="T5" fmla="*/ 270 h 282"/>
              <a:gd name="T6" fmla="*/ 271 w 283"/>
              <a:gd name="T7" fmla="*/ 0 h 282"/>
              <a:gd name="T8" fmla="*/ 283 w 283"/>
              <a:gd name="T9" fmla="*/ 13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3" h="282">
                <a:moveTo>
                  <a:pt x="283" y="13"/>
                </a:moveTo>
                <a:cubicBezTo>
                  <a:pt x="14" y="282"/>
                  <a:pt x="14" y="282"/>
                  <a:pt x="14" y="282"/>
                </a:cubicBezTo>
                <a:cubicBezTo>
                  <a:pt x="10" y="278"/>
                  <a:pt x="5" y="274"/>
                  <a:pt x="0" y="270"/>
                </a:cubicBezTo>
                <a:cubicBezTo>
                  <a:pt x="271" y="0"/>
                  <a:pt x="271" y="0"/>
                  <a:pt x="271" y="0"/>
                </a:cubicBezTo>
                <a:cubicBezTo>
                  <a:pt x="274" y="5"/>
                  <a:pt x="278" y="9"/>
                  <a:pt x="283" y="1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Freeform 9"/>
          <p:cNvSpPr>
            <a:spLocks noEditPoints="1"/>
          </p:cNvSpPr>
          <p:nvPr/>
        </p:nvSpPr>
        <p:spPr bwMode="auto">
          <a:xfrm>
            <a:off x="9166226" y="1682750"/>
            <a:ext cx="1081088" cy="1085850"/>
          </a:xfrm>
          <a:custGeom>
            <a:avLst/>
            <a:gdLst>
              <a:gd name="T0" fmla="*/ 80 w 161"/>
              <a:gd name="T1" fmla="*/ 0 h 161"/>
              <a:gd name="T2" fmla="*/ 0 w 161"/>
              <a:gd name="T3" fmla="*/ 81 h 161"/>
              <a:gd name="T4" fmla="*/ 16 w 161"/>
              <a:gd name="T5" fmla="*/ 129 h 161"/>
              <a:gd name="T6" fmla="*/ 28 w 161"/>
              <a:gd name="T7" fmla="*/ 142 h 161"/>
              <a:gd name="T8" fmla="*/ 80 w 161"/>
              <a:gd name="T9" fmla="*/ 161 h 161"/>
              <a:gd name="T10" fmla="*/ 161 w 161"/>
              <a:gd name="T11" fmla="*/ 81 h 161"/>
              <a:gd name="T12" fmla="*/ 80 w 161"/>
              <a:gd name="T13" fmla="*/ 0 h 161"/>
              <a:gd name="T14" fmla="*/ 80 w 161"/>
              <a:gd name="T15" fmla="*/ 143 h 161"/>
              <a:gd name="T16" fmla="*/ 41 w 161"/>
              <a:gd name="T17" fmla="*/ 129 h 161"/>
              <a:gd name="T18" fmla="*/ 29 w 161"/>
              <a:gd name="T19" fmla="*/ 116 h 161"/>
              <a:gd name="T20" fmla="*/ 18 w 161"/>
              <a:gd name="T21" fmla="*/ 81 h 161"/>
              <a:gd name="T22" fmla="*/ 80 w 161"/>
              <a:gd name="T23" fmla="*/ 18 h 161"/>
              <a:gd name="T24" fmla="*/ 143 w 161"/>
              <a:gd name="T25" fmla="*/ 81 h 161"/>
              <a:gd name="T26" fmla="*/ 80 w 161"/>
              <a:gd name="T27" fmla="*/ 143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1" h="161">
                <a:moveTo>
                  <a:pt x="80" y="0"/>
                </a:moveTo>
                <a:cubicBezTo>
                  <a:pt x="36" y="0"/>
                  <a:pt x="0" y="36"/>
                  <a:pt x="0" y="81"/>
                </a:cubicBezTo>
                <a:cubicBezTo>
                  <a:pt x="0" y="99"/>
                  <a:pt x="6" y="115"/>
                  <a:pt x="16" y="129"/>
                </a:cubicBezTo>
                <a:cubicBezTo>
                  <a:pt x="20" y="134"/>
                  <a:pt x="24" y="138"/>
                  <a:pt x="28" y="142"/>
                </a:cubicBezTo>
                <a:cubicBezTo>
                  <a:pt x="42" y="154"/>
                  <a:pt x="60" y="161"/>
                  <a:pt x="80" y="161"/>
                </a:cubicBezTo>
                <a:cubicBezTo>
                  <a:pt x="125" y="161"/>
                  <a:pt x="161" y="125"/>
                  <a:pt x="161" y="81"/>
                </a:cubicBezTo>
                <a:cubicBezTo>
                  <a:pt x="161" y="36"/>
                  <a:pt x="125" y="0"/>
                  <a:pt x="80" y="0"/>
                </a:cubicBezTo>
                <a:close/>
                <a:moveTo>
                  <a:pt x="80" y="143"/>
                </a:moveTo>
                <a:cubicBezTo>
                  <a:pt x="65" y="143"/>
                  <a:pt x="52" y="138"/>
                  <a:pt x="41" y="129"/>
                </a:cubicBezTo>
                <a:cubicBezTo>
                  <a:pt x="36" y="125"/>
                  <a:pt x="32" y="121"/>
                  <a:pt x="29" y="116"/>
                </a:cubicBezTo>
                <a:cubicBezTo>
                  <a:pt x="22" y="106"/>
                  <a:pt x="18" y="94"/>
                  <a:pt x="18" y="81"/>
                </a:cubicBezTo>
                <a:cubicBezTo>
                  <a:pt x="18" y="46"/>
                  <a:pt x="46" y="18"/>
                  <a:pt x="80" y="18"/>
                </a:cubicBezTo>
                <a:cubicBezTo>
                  <a:pt x="115" y="18"/>
                  <a:pt x="143" y="46"/>
                  <a:pt x="143" y="81"/>
                </a:cubicBezTo>
                <a:cubicBezTo>
                  <a:pt x="143" y="115"/>
                  <a:pt x="115" y="143"/>
                  <a:pt x="80" y="14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Freeform 10"/>
          <p:cNvSpPr>
            <a:spLocks noEditPoints="1"/>
          </p:cNvSpPr>
          <p:nvPr/>
        </p:nvSpPr>
        <p:spPr bwMode="auto">
          <a:xfrm>
            <a:off x="6769101" y="4089400"/>
            <a:ext cx="1073150" cy="1085850"/>
          </a:xfrm>
          <a:custGeom>
            <a:avLst/>
            <a:gdLst>
              <a:gd name="T0" fmla="*/ 141 w 160"/>
              <a:gd name="T1" fmla="*/ 29 h 161"/>
              <a:gd name="T2" fmla="*/ 128 w 160"/>
              <a:gd name="T3" fmla="*/ 17 h 161"/>
              <a:gd name="T4" fmla="*/ 80 w 160"/>
              <a:gd name="T5" fmla="*/ 0 h 161"/>
              <a:gd name="T6" fmla="*/ 30 w 160"/>
              <a:gd name="T7" fmla="*/ 18 h 161"/>
              <a:gd name="T8" fmla="*/ 17 w 160"/>
              <a:gd name="T9" fmla="*/ 31 h 161"/>
              <a:gd name="T10" fmla="*/ 0 w 160"/>
              <a:gd name="T11" fmla="*/ 81 h 161"/>
              <a:gd name="T12" fmla="*/ 80 w 160"/>
              <a:gd name="T13" fmla="*/ 161 h 161"/>
              <a:gd name="T14" fmla="*/ 160 w 160"/>
              <a:gd name="T15" fmla="*/ 81 h 161"/>
              <a:gd name="T16" fmla="*/ 141 w 160"/>
              <a:gd name="T17" fmla="*/ 29 h 161"/>
              <a:gd name="T18" fmla="*/ 80 w 160"/>
              <a:gd name="T19" fmla="*/ 143 h 161"/>
              <a:gd name="T20" fmla="*/ 17 w 160"/>
              <a:gd name="T21" fmla="*/ 81 h 161"/>
              <a:gd name="T22" fmla="*/ 30 w 160"/>
              <a:gd name="T23" fmla="*/ 43 h 161"/>
              <a:gd name="T24" fmla="*/ 42 w 160"/>
              <a:gd name="T25" fmla="*/ 31 h 161"/>
              <a:gd name="T26" fmla="*/ 80 w 160"/>
              <a:gd name="T27" fmla="*/ 18 h 161"/>
              <a:gd name="T28" fmla="*/ 115 w 160"/>
              <a:gd name="T29" fmla="*/ 29 h 161"/>
              <a:gd name="T30" fmla="*/ 129 w 160"/>
              <a:gd name="T31" fmla="*/ 41 h 161"/>
              <a:gd name="T32" fmla="*/ 142 w 160"/>
              <a:gd name="T33" fmla="*/ 81 h 161"/>
              <a:gd name="T34" fmla="*/ 80 w 160"/>
              <a:gd name="T35" fmla="*/ 143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60" h="161">
                <a:moveTo>
                  <a:pt x="141" y="29"/>
                </a:moveTo>
                <a:cubicBezTo>
                  <a:pt x="137" y="24"/>
                  <a:pt x="133" y="20"/>
                  <a:pt x="128" y="17"/>
                </a:cubicBezTo>
                <a:cubicBezTo>
                  <a:pt x="115" y="6"/>
                  <a:pt x="98" y="0"/>
                  <a:pt x="80" y="0"/>
                </a:cubicBezTo>
                <a:cubicBezTo>
                  <a:pt x="61" y="0"/>
                  <a:pt x="44" y="7"/>
                  <a:pt x="30" y="18"/>
                </a:cubicBezTo>
                <a:cubicBezTo>
                  <a:pt x="25" y="22"/>
                  <a:pt x="21" y="26"/>
                  <a:pt x="17" y="31"/>
                </a:cubicBezTo>
                <a:cubicBezTo>
                  <a:pt x="6" y="44"/>
                  <a:pt x="0" y="62"/>
                  <a:pt x="0" y="81"/>
                </a:cubicBezTo>
                <a:cubicBezTo>
                  <a:pt x="0" y="125"/>
                  <a:pt x="36" y="161"/>
                  <a:pt x="80" y="161"/>
                </a:cubicBezTo>
                <a:cubicBezTo>
                  <a:pt x="124" y="161"/>
                  <a:pt x="160" y="125"/>
                  <a:pt x="160" y="81"/>
                </a:cubicBezTo>
                <a:cubicBezTo>
                  <a:pt x="160" y="61"/>
                  <a:pt x="153" y="43"/>
                  <a:pt x="141" y="29"/>
                </a:cubicBezTo>
                <a:close/>
                <a:moveTo>
                  <a:pt x="80" y="143"/>
                </a:moveTo>
                <a:cubicBezTo>
                  <a:pt x="45" y="143"/>
                  <a:pt x="17" y="115"/>
                  <a:pt x="17" y="81"/>
                </a:cubicBezTo>
                <a:cubicBezTo>
                  <a:pt x="17" y="67"/>
                  <a:pt x="22" y="54"/>
                  <a:pt x="30" y="43"/>
                </a:cubicBezTo>
                <a:cubicBezTo>
                  <a:pt x="33" y="39"/>
                  <a:pt x="38" y="34"/>
                  <a:pt x="42" y="31"/>
                </a:cubicBezTo>
                <a:cubicBezTo>
                  <a:pt x="53" y="23"/>
                  <a:pt x="66" y="18"/>
                  <a:pt x="80" y="18"/>
                </a:cubicBezTo>
                <a:cubicBezTo>
                  <a:pt x="93" y="18"/>
                  <a:pt x="105" y="22"/>
                  <a:pt x="115" y="29"/>
                </a:cubicBezTo>
                <a:cubicBezTo>
                  <a:pt x="120" y="33"/>
                  <a:pt x="125" y="37"/>
                  <a:pt x="129" y="41"/>
                </a:cubicBezTo>
                <a:cubicBezTo>
                  <a:pt x="137" y="52"/>
                  <a:pt x="142" y="66"/>
                  <a:pt x="142" y="81"/>
                </a:cubicBezTo>
                <a:cubicBezTo>
                  <a:pt x="142" y="115"/>
                  <a:pt x="114" y="143"/>
                  <a:pt x="80" y="14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Freeform 11"/>
          <p:cNvSpPr>
            <a:spLocks noEditPoints="1"/>
          </p:cNvSpPr>
          <p:nvPr/>
        </p:nvSpPr>
        <p:spPr bwMode="auto">
          <a:xfrm>
            <a:off x="4364038" y="1682750"/>
            <a:ext cx="1081088" cy="1085850"/>
          </a:xfrm>
          <a:custGeom>
            <a:avLst/>
            <a:gdLst>
              <a:gd name="T0" fmla="*/ 81 w 161"/>
              <a:gd name="T1" fmla="*/ 0 h 161"/>
              <a:gd name="T2" fmla="*/ 0 w 161"/>
              <a:gd name="T3" fmla="*/ 81 h 161"/>
              <a:gd name="T4" fmla="*/ 18 w 161"/>
              <a:gd name="T5" fmla="*/ 131 h 161"/>
              <a:gd name="T6" fmla="*/ 31 w 161"/>
              <a:gd name="T7" fmla="*/ 143 h 161"/>
              <a:gd name="T8" fmla="*/ 81 w 161"/>
              <a:gd name="T9" fmla="*/ 161 h 161"/>
              <a:gd name="T10" fmla="*/ 131 w 161"/>
              <a:gd name="T11" fmla="*/ 143 h 161"/>
              <a:gd name="T12" fmla="*/ 143 w 161"/>
              <a:gd name="T13" fmla="*/ 131 h 161"/>
              <a:gd name="T14" fmla="*/ 161 w 161"/>
              <a:gd name="T15" fmla="*/ 81 h 161"/>
              <a:gd name="T16" fmla="*/ 81 w 161"/>
              <a:gd name="T17" fmla="*/ 0 h 161"/>
              <a:gd name="T18" fmla="*/ 118 w 161"/>
              <a:gd name="T19" fmla="*/ 131 h 161"/>
              <a:gd name="T20" fmla="*/ 81 w 161"/>
              <a:gd name="T21" fmla="*/ 143 h 161"/>
              <a:gd name="T22" fmla="*/ 43 w 161"/>
              <a:gd name="T23" fmla="*/ 131 h 161"/>
              <a:gd name="T24" fmla="*/ 31 w 161"/>
              <a:gd name="T25" fmla="*/ 118 h 161"/>
              <a:gd name="T26" fmla="*/ 18 w 161"/>
              <a:gd name="T27" fmla="*/ 81 h 161"/>
              <a:gd name="T28" fmla="*/ 81 w 161"/>
              <a:gd name="T29" fmla="*/ 18 h 161"/>
              <a:gd name="T30" fmla="*/ 143 w 161"/>
              <a:gd name="T31" fmla="*/ 81 h 161"/>
              <a:gd name="T32" fmla="*/ 131 w 161"/>
              <a:gd name="T33" fmla="*/ 118 h 161"/>
              <a:gd name="T34" fmla="*/ 118 w 161"/>
              <a:gd name="T35" fmla="*/ 131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61" h="161">
                <a:moveTo>
                  <a:pt x="81" y="0"/>
                </a:moveTo>
                <a:cubicBezTo>
                  <a:pt x="36" y="0"/>
                  <a:pt x="0" y="36"/>
                  <a:pt x="0" y="81"/>
                </a:cubicBezTo>
                <a:cubicBezTo>
                  <a:pt x="0" y="100"/>
                  <a:pt x="7" y="117"/>
                  <a:pt x="18" y="131"/>
                </a:cubicBezTo>
                <a:cubicBezTo>
                  <a:pt x="22" y="135"/>
                  <a:pt x="26" y="140"/>
                  <a:pt x="31" y="143"/>
                </a:cubicBezTo>
                <a:cubicBezTo>
                  <a:pt x="44" y="154"/>
                  <a:pt x="62" y="161"/>
                  <a:pt x="81" y="161"/>
                </a:cubicBezTo>
                <a:cubicBezTo>
                  <a:pt x="100" y="161"/>
                  <a:pt x="117" y="154"/>
                  <a:pt x="131" y="143"/>
                </a:cubicBezTo>
                <a:cubicBezTo>
                  <a:pt x="136" y="140"/>
                  <a:pt x="140" y="135"/>
                  <a:pt x="143" y="131"/>
                </a:cubicBezTo>
                <a:cubicBezTo>
                  <a:pt x="154" y="117"/>
                  <a:pt x="161" y="100"/>
                  <a:pt x="161" y="81"/>
                </a:cubicBezTo>
                <a:cubicBezTo>
                  <a:pt x="161" y="36"/>
                  <a:pt x="125" y="0"/>
                  <a:pt x="81" y="0"/>
                </a:cubicBezTo>
                <a:close/>
                <a:moveTo>
                  <a:pt x="118" y="131"/>
                </a:moveTo>
                <a:cubicBezTo>
                  <a:pt x="108" y="138"/>
                  <a:pt x="95" y="143"/>
                  <a:pt x="81" y="143"/>
                </a:cubicBezTo>
                <a:cubicBezTo>
                  <a:pt x="67" y="143"/>
                  <a:pt x="54" y="138"/>
                  <a:pt x="43" y="131"/>
                </a:cubicBezTo>
                <a:cubicBezTo>
                  <a:pt x="38" y="127"/>
                  <a:pt x="34" y="123"/>
                  <a:pt x="31" y="118"/>
                </a:cubicBezTo>
                <a:cubicBezTo>
                  <a:pt x="23" y="107"/>
                  <a:pt x="18" y="95"/>
                  <a:pt x="18" y="81"/>
                </a:cubicBezTo>
                <a:cubicBezTo>
                  <a:pt x="18" y="46"/>
                  <a:pt x="46" y="18"/>
                  <a:pt x="81" y="18"/>
                </a:cubicBezTo>
                <a:cubicBezTo>
                  <a:pt x="115" y="18"/>
                  <a:pt x="143" y="46"/>
                  <a:pt x="143" y="81"/>
                </a:cubicBezTo>
                <a:cubicBezTo>
                  <a:pt x="143" y="95"/>
                  <a:pt x="139" y="108"/>
                  <a:pt x="131" y="118"/>
                </a:cubicBezTo>
                <a:cubicBezTo>
                  <a:pt x="127" y="123"/>
                  <a:pt x="123" y="127"/>
                  <a:pt x="118" y="13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Freeform 12"/>
          <p:cNvSpPr>
            <a:spLocks noEditPoints="1"/>
          </p:cNvSpPr>
          <p:nvPr/>
        </p:nvSpPr>
        <p:spPr bwMode="auto">
          <a:xfrm>
            <a:off x="2357438" y="4344988"/>
            <a:ext cx="301625" cy="554038"/>
          </a:xfrm>
          <a:custGeom>
            <a:avLst/>
            <a:gdLst>
              <a:gd name="T0" fmla="*/ 190 w 190"/>
              <a:gd name="T1" fmla="*/ 349 h 349"/>
              <a:gd name="T2" fmla="*/ 135 w 190"/>
              <a:gd name="T3" fmla="*/ 349 h 349"/>
              <a:gd name="T4" fmla="*/ 127 w 190"/>
              <a:gd name="T5" fmla="*/ 285 h 349"/>
              <a:gd name="T6" fmla="*/ 59 w 190"/>
              <a:gd name="T7" fmla="*/ 285 h 349"/>
              <a:gd name="T8" fmla="*/ 51 w 190"/>
              <a:gd name="T9" fmla="*/ 349 h 349"/>
              <a:gd name="T10" fmla="*/ 0 w 190"/>
              <a:gd name="T11" fmla="*/ 349 h 349"/>
              <a:gd name="T12" fmla="*/ 55 w 190"/>
              <a:gd name="T13" fmla="*/ 0 h 349"/>
              <a:gd name="T14" fmla="*/ 135 w 190"/>
              <a:gd name="T15" fmla="*/ 0 h 349"/>
              <a:gd name="T16" fmla="*/ 190 w 190"/>
              <a:gd name="T17" fmla="*/ 349 h 349"/>
              <a:gd name="T18" fmla="*/ 67 w 190"/>
              <a:gd name="T19" fmla="*/ 238 h 349"/>
              <a:gd name="T20" fmla="*/ 118 w 190"/>
              <a:gd name="T21" fmla="*/ 238 h 349"/>
              <a:gd name="T22" fmla="*/ 93 w 190"/>
              <a:gd name="T23" fmla="*/ 60 h 349"/>
              <a:gd name="T24" fmla="*/ 67 w 190"/>
              <a:gd name="T25" fmla="*/ 238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90" h="349">
                <a:moveTo>
                  <a:pt x="190" y="349"/>
                </a:moveTo>
                <a:lnTo>
                  <a:pt x="135" y="349"/>
                </a:lnTo>
                <a:lnTo>
                  <a:pt x="127" y="285"/>
                </a:lnTo>
                <a:lnTo>
                  <a:pt x="59" y="285"/>
                </a:lnTo>
                <a:lnTo>
                  <a:pt x="51" y="349"/>
                </a:lnTo>
                <a:lnTo>
                  <a:pt x="0" y="349"/>
                </a:lnTo>
                <a:lnTo>
                  <a:pt x="55" y="0"/>
                </a:lnTo>
                <a:lnTo>
                  <a:pt x="135" y="0"/>
                </a:lnTo>
                <a:lnTo>
                  <a:pt x="190" y="349"/>
                </a:lnTo>
                <a:close/>
                <a:moveTo>
                  <a:pt x="67" y="238"/>
                </a:moveTo>
                <a:lnTo>
                  <a:pt x="118" y="238"/>
                </a:lnTo>
                <a:lnTo>
                  <a:pt x="93" y="60"/>
                </a:lnTo>
                <a:lnTo>
                  <a:pt x="67" y="23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Freeform 13"/>
          <p:cNvSpPr>
            <a:spLocks noEditPoints="1"/>
          </p:cNvSpPr>
          <p:nvPr/>
        </p:nvSpPr>
        <p:spPr bwMode="auto">
          <a:xfrm>
            <a:off x="4773613" y="1938338"/>
            <a:ext cx="276225" cy="554038"/>
          </a:xfrm>
          <a:custGeom>
            <a:avLst/>
            <a:gdLst>
              <a:gd name="T0" fmla="*/ 39 w 41"/>
              <a:gd name="T1" fmla="*/ 19 h 82"/>
              <a:gd name="T2" fmla="*/ 39 w 41"/>
              <a:gd name="T3" fmla="*/ 21 h 82"/>
              <a:gd name="T4" fmla="*/ 31 w 41"/>
              <a:gd name="T5" fmla="*/ 38 h 82"/>
              <a:gd name="T6" fmla="*/ 41 w 41"/>
              <a:gd name="T7" fmla="*/ 56 h 82"/>
              <a:gd name="T8" fmla="*/ 41 w 41"/>
              <a:gd name="T9" fmla="*/ 63 h 82"/>
              <a:gd name="T10" fmla="*/ 21 w 41"/>
              <a:gd name="T11" fmla="*/ 82 h 82"/>
              <a:gd name="T12" fmla="*/ 0 w 41"/>
              <a:gd name="T13" fmla="*/ 82 h 82"/>
              <a:gd name="T14" fmla="*/ 0 w 41"/>
              <a:gd name="T15" fmla="*/ 0 h 82"/>
              <a:gd name="T16" fmla="*/ 20 w 41"/>
              <a:gd name="T17" fmla="*/ 0 h 82"/>
              <a:gd name="T18" fmla="*/ 39 w 41"/>
              <a:gd name="T19" fmla="*/ 19 h 82"/>
              <a:gd name="T20" fmla="*/ 13 w 41"/>
              <a:gd name="T21" fmla="*/ 11 h 82"/>
              <a:gd name="T22" fmla="*/ 13 w 41"/>
              <a:gd name="T23" fmla="*/ 33 h 82"/>
              <a:gd name="T24" fmla="*/ 19 w 41"/>
              <a:gd name="T25" fmla="*/ 33 h 82"/>
              <a:gd name="T26" fmla="*/ 26 w 41"/>
              <a:gd name="T27" fmla="*/ 24 h 82"/>
              <a:gd name="T28" fmla="*/ 26 w 41"/>
              <a:gd name="T29" fmla="*/ 20 h 82"/>
              <a:gd name="T30" fmla="*/ 20 w 41"/>
              <a:gd name="T31" fmla="*/ 11 h 82"/>
              <a:gd name="T32" fmla="*/ 13 w 41"/>
              <a:gd name="T33" fmla="*/ 11 h 82"/>
              <a:gd name="T34" fmla="*/ 13 w 41"/>
              <a:gd name="T35" fmla="*/ 45 h 82"/>
              <a:gd name="T36" fmla="*/ 13 w 41"/>
              <a:gd name="T37" fmla="*/ 70 h 82"/>
              <a:gd name="T38" fmla="*/ 21 w 41"/>
              <a:gd name="T39" fmla="*/ 70 h 82"/>
              <a:gd name="T40" fmla="*/ 28 w 41"/>
              <a:gd name="T41" fmla="*/ 62 h 82"/>
              <a:gd name="T42" fmla="*/ 28 w 41"/>
              <a:gd name="T43" fmla="*/ 55 h 82"/>
              <a:gd name="T44" fmla="*/ 19 w 41"/>
              <a:gd name="T45" fmla="*/ 45 h 82"/>
              <a:gd name="T46" fmla="*/ 13 w 41"/>
              <a:gd name="T47" fmla="*/ 45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1" h="82">
                <a:moveTo>
                  <a:pt x="39" y="19"/>
                </a:moveTo>
                <a:cubicBezTo>
                  <a:pt x="39" y="21"/>
                  <a:pt x="39" y="21"/>
                  <a:pt x="39" y="21"/>
                </a:cubicBezTo>
                <a:cubicBezTo>
                  <a:pt x="39" y="30"/>
                  <a:pt x="37" y="35"/>
                  <a:pt x="31" y="38"/>
                </a:cubicBezTo>
                <a:cubicBezTo>
                  <a:pt x="38" y="41"/>
                  <a:pt x="41" y="47"/>
                  <a:pt x="41" y="56"/>
                </a:cubicBezTo>
                <a:cubicBezTo>
                  <a:pt x="41" y="63"/>
                  <a:pt x="41" y="63"/>
                  <a:pt x="41" y="63"/>
                </a:cubicBezTo>
                <a:cubicBezTo>
                  <a:pt x="41" y="75"/>
                  <a:pt x="34" y="82"/>
                  <a:pt x="21" y="82"/>
                </a:cubicBezTo>
                <a:cubicBezTo>
                  <a:pt x="0" y="82"/>
                  <a:pt x="0" y="82"/>
                  <a:pt x="0" y="82"/>
                </a:cubicBezTo>
                <a:cubicBezTo>
                  <a:pt x="0" y="0"/>
                  <a:pt x="0" y="0"/>
                  <a:pt x="0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33" y="0"/>
                  <a:pt x="39" y="6"/>
                  <a:pt x="39" y="19"/>
                </a:cubicBezTo>
                <a:close/>
                <a:moveTo>
                  <a:pt x="13" y="11"/>
                </a:moveTo>
                <a:cubicBezTo>
                  <a:pt x="13" y="33"/>
                  <a:pt x="13" y="33"/>
                  <a:pt x="13" y="33"/>
                </a:cubicBezTo>
                <a:cubicBezTo>
                  <a:pt x="19" y="33"/>
                  <a:pt x="19" y="33"/>
                  <a:pt x="19" y="33"/>
                </a:cubicBezTo>
                <a:cubicBezTo>
                  <a:pt x="23" y="33"/>
                  <a:pt x="26" y="31"/>
                  <a:pt x="26" y="24"/>
                </a:cubicBezTo>
                <a:cubicBezTo>
                  <a:pt x="26" y="20"/>
                  <a:pt x="26" y="20"/>
                  <a:pt x="26" y="20"/>
                </a:cubicBezTo>
                <a:cubicBezTo>
                  <a:pt x="26" y="14"/>
                  <a:pt x="24" y="11"/>
                  <a:pt x="20" y="11"/>
                </a:cubicBezTo>
                <a:lnTo>
                  <a:pt x="13" y="11"/>
                </a:lnTo>
                <a:close/>
                <a:moveTo>
                  <a:pt x="13" y="45"/>
                </a:moveTo>
                <a:cubicBezTo>
                  <a:pt x="13" y="70"/>
                  <a:pt x="13" y="70"/>
                  <a:pt x="13" y="70"/>
                </a:cubicBezTo>
                <a:cubicBezTo>
                  <a:pt x="21" y="70"/>
                  <a:pt x="21" y="70"/>
                  <a:pt x="21" y="70"/>
                </a:cubicBezTo>
                <a:cubicBezTo>
                  <a:pt x="25" y="70"/>
                  <a:pt x="28" y="68"/>
                  <a:pt x="28" y="62"/>
                </a:cubicBezTo>
                <a:cubicBezTo>
                  <a:pt x="28" y="55"/>
                  <a:pt x="28" y="55"/>
                  <a:pt x="28" y="55"/>
                </a:cubicBezTo>
                <a:cubicBezTo>
                  <a:pt x="28" y="47"/>
                  <a:pt x="25" y="45"/>
                  <a:pt x="19" y="45"/>
                </a:cubicBezTo>
                <a:lnTo>
                  <a:pt x="13" y="4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Freeform 14"/>
          <p:cNvSpPr/>
          <p:nvPr/>
        </p:nvSpPr>
        <p:spPr bwMode="auto">
          <a:xfrm>
            <a:off x="7178676" y="4338638"/>
            <a:ext cx="261938" cy="566738"/>
          </a:xfrm>
          <a:custGeom>
            <a:avLst/>
            <a:gdLst>
              <a:gd name="T0" fmla="*/ 39 w 39"/>
              <a:gd name="T1" fmla="*/ 53 h 84"/>
              <a:gd name="T2" fmla="*/ 39 w 39"/>
              <a:gd name="T3" fmla="*/ 64 h 84"/>
              <a:gd name="T4" fmla="*/ 19 w 39"/>
              <a:gd name="T5" fmla="*/ 84 h 84"/>
              <a:gd name="T6" fmla="*/ 0 w 39"/>
              <a:gd name="T7" fmla="*/ 64 h 84"/>
              <a:gd name="T8" fmla="*/ 0 w 39"/>
              <a:gd name="T9" fmla="*/ 21 h 84"/>
              <a:gd name="T10" fmla="*/ 19 w 39"/>
              <a:gd name="T11" fmla="*/ 0 h 84"/>
              <a:gd name="T12" fmla="*/ 39 w 39"/>
              <a:gd name="T13" fmla="*/ 21 h 84"/>
              <a:gd name="T14" fmla="*/ 39 w 39"/>
              <a:gd name="T15" fmla="*/ 29 h 84"/>
              <a:gd name="T16" fmla="*/ 26 w 39"/>
              <a:gd name="T17" fmla="*/ 29 h 84"/>
              <a:gd name="T18" fmla="*/ 26 w 39"/>
              <a:gd name="T19" fmla="*/ 20 h 84"/>
              <a:gd name="T20" fmla="*/ 20 w 39"/>
              <a:gd name="T21" fmla="*/ 12 h 84"/>
              <a:gd name="T22" fmla="*/ 13 w 39"/>
              <a:gd name="T23" fmla="*/ 20 h 84"/>
              <a:gd name="T24" fmla="*/ 13 w 39"/>
              <a:gd name="T25" fmla="*/ 64 h 84"/>
              <a:gd name="T26" fmla="*/ 20 w 39"/>
              <a:gd name="T27" fmla="*/ 72 h 84"/>
              <a:gd name="T28" fmla="*/ 26 w 39"/>
              <a:gd name="T29" fmla="*/ 64 h 84"/>
              <a:gd name="T30" fmla="*/ 26 w 39"/>
              <a:gd name="T31" fmla="*/ 53 h 84"/>
              <a:gd name="T32" fmla="*/ 39 w 39"/>
              <a:gd name="T33" fmla="*/ 53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9" h="84">
                <a:moveTo>
                  <a:pt x="39" y="53"/>
                </a:moveTo>
                <a:cubicBezTo>
                  <a:pt x="39" y="64"/>
                  <a:pt x="39" y="64"/>
                  <a:pt x="39" y="64"/>
                </a:cubicBezTo>
                <a:cubicBezTo>
                  <a:pt x="39" y="77"/>
                  <a:pt x="32" y="84"/>
                  <a:pt x="19" y="84"/>
                </a:cubicBezTo>
                <a:cubicBezTo>
                  <a:pt x="6" y="84"/>
                  <a:pt x="0" y="77"/>
                  <a:pt x="0" y="64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7"/>
                  <a:pt x="6" y="0"/>
                  <a:pt x="19" y="0"/>
                </a:cubicBezTo>
                <a:cubicBezTo>
                  <a:pt x="32" y="0"/>
                  <a:pt x="39" y="7"/>
                  <a:pt x="39" y="21"/>
                </a:cubicBezTo>
                <a:cubicBezTo>
                  <a:pt x="39" y="29"/>
                  <a:pt x="39" y="29"/>
                  <a:pt x="39" y="29"/>
                </a:cubicBezTo>
                <a:cubicBezTo>
                  <a:pt x="26" y="29"/>
                  <a:pt x="26" y="29"/>
                  <a:pt x="26" y="29"/>
                </a:cubicBezTo>
                <a:cubicBezTo>
                  <a:pt x="26" y="20"/>
                  <a:pt x="26" y="20"/>
                  <a:pt x="26" y="20"/>
                </a:cubicBezTo>
                <a:cubicBezTo>
                  <a:pt x="26" y="14"/>
                  <a:pt x="24" y="12"/>
                  <a:pt x="20" y="12"/>
                </a:cubicBezTo>
                <a:cubicBezTo>
                  <a:pt x="15" y="12"/>
                  <a:pt x="13" y="14"/>
                  <a:pt x="13" y="20"/>
                </a:cubicBezTo>
                <a:cubicBezTo>
                  <a:pt x="13" y="64"/>
                  <a:pt x="13" y="64"/>
                  <a:pt x="13" y="64"/>
                </a:cubicBezTo>
                <a:cubicBezTo>
                  <a:pt x="13" y="70"/>
                  <a:pt x="15" y="72"/>
                  <a:pt x="20" y="72"/>
                </a:cubicBezTo>
                <a:cubicBezTo>
                  <a:pt x="24" y="72"/>
                  <a:pt x="26" y="70"/>
                  <a:pt x="26" y="64"/>
                </a:cubicBezTo>
                <a:cubicBezTo>
                  <a:pt x="26" y="53"/>
                  <a:pt x="26" y="53"/>
                  <a:pt x="26" y="53"/>
                </a:cubicBezTo>
                <a:lnTo>
                  <a:pt x="39" y="5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Freeform 15"/>
          <p:cNvSpPr>
            <a:spLocks noEditPoints="1"/>
          </p:cNvSpPr>
          <p:nvPr/>
        </p:nvSpPr>
        <p:spPr bwMode="auto">
          <a:xfrm>
            <a:off x="9575801" y="1938338"/>
            <a:ext cx="268288" cy="554038"/>
          </a:xfrm>
          <a:custGeom>
            <a:avLst/>
            <a:gdLst>
              <a:gd name="T0" fmla="*/ 0 w 40"/>
              <a:gd name="T1" fmla="*/ 0 h 82"/>
              <a:gd name="T2" fmla="*/ 20 w 40"/>
              <a:gd name="T3" fmla="*/ 0 h 82"/>
              <a:gd name="T4" fmla="*/ 40 w 40"/>
              <a:gd name="T5" fmla="*/ 20 h 82"/>
              <a:gd name="T6" fmla="*/ 40 w 40"/>
              <a:gd name="T7" fmla="*/ 62 h 82"/>
              <a:gd name="T8" fmla="*/ 20 w 40"/>
              <a:gd name="T9" fmla="*/ 82 h 82"/>
              <a:gd name="T10" fmla="*/ 0 w 40"/>
              <a:gd name="T11" fmla="*/ 82 h 82"/>
              <a:gd name="T12" fmla="*/ 0 w 40"/>
              <a:gd name="T13" fmla="*/ 0 h 82"/>
              <a:gd name="T14" fmla="*/ 13 w 40"/>
              <a:gd name="T15" fmla="*/ 11 h 82"/>
              <a:gd name="T16" fmla="*/ 13 w 40"/>
              <a:gd name="T17" fmla="*/ 70 h 82"/>
              <a:gd name="T18" fmla="*/ 20 w 40"/>
              <a:gd name="T19" fmla="*/ 70 h 82"/>
              <a:gd name="T20" fmla="*/ 27 w 40"/>
              <a:gd name="T21" fmla="*/ 62 h 82"/>
              <a:gd name="T22" fmla="*/ 27 w 40"/>
              <a:gd name="T23" fmla="*/ 19 h 82"/>
              <a:gd name="T24" fmla="*/ 20 w 40"/>
              <a:gd name="T25" fmla="*/ 11 h 82"/>
              <a:gd name="T26" fmla="*/ 13 w 40"/>
              <a:gd name="T27" fmla="*/ 11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" h="82">
                <a:moveTo>
                  <a:pt x="0" y="0"/>
                </a:moveTo>
                <a:cubicBezTo>
                  <a:pt x="20" y="0"/>
                  <a:pt x="20" y="0"/>
                  <a:pt x="20" y="0"/>
                </a:cubicBezTo>
                <a:cubicBezTo>
                  <a:pt x="33" y="0"/>
                  <a:pt x="40" y="7"/>
                  <a:pt x="40" y="20"/>
                </a:cubicBezTo>
                <a:cubicBezTo>
                  <a:pt x="40" y="62"/>
                  <a:pt x="40" y="62"/>
                  <a:pt x="40" y="62"/>
                </a:cubicBezTo>
                <a:cubicBezTo>
                  <a:pt x="40" y="75"/>
                  <a:pt x="33" y="82"/>
                  <a:pt x="20" y="82"/>
                </a:cubicBezTo>
                <a:cubicBezTo>
                  <a:pt x="0" y="82"/>
                  <a:pt x="0" y="82"/>
                  <a:pt x="0" y="82"/>
                </a:cubicBezTo>
                <a:lnTo>
                  <a:pt x="0" y="0"/>
                </a:lnTo>
                <a:close/>
                <a:moveTo>
                  <a:pt x="13" y="11"/>
                </a:moveTo>
                <a:cubicBezTo>
                  <a:pt x="13" y="70"/>
                  <a:pt x="13" y="70"/>
                  <a:pt x="13" y="70"/>
                </a:cubicBezTo>
                <a:cubicBezTo>
                  <a:pt x="20" y="70"/>
                  <a:pt x="20" y="70"/>
                  <a:pt x="20" y="70"/>
                </a:cubicBezTo>
                <a:cubicBezTo>
                  <a:pt x="24" y="70"/>
                  <a:pt x="27" y="68"/>
                  <a:pt x="27" y="62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13"/>
                  <a:pt x="24" y="11"/>
                  <a:pt x="20" y="11"/>
                </a:cubicBezTo>
                <a:lnTo>
                  <a:pt x="13" y="1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Freeform 1023"/>
          <p:cNvSpPr/>
          <p:nvPr/>
        </p:nvSpPr>
        <p:spPr bwMode="auto">
          <a:xfrm>
            <a:off x="2336801" y="3663950"/>
            <a:ext cx="342900" cy="304800"/>
          </a:xfrm>
          <a:custGeom>
            <a:avLst/>
            <a:gdLst>
              <a:gd name="T0" fmla="*/ 0 w 216"/>
              <a:gd name="T1" fmla="*/ 192 h 192"/>
              <a:gd name="T2" fmla="*/ 106 w 216"/>
              <a:gd name="T3" fmla="*/ 0 h 192"/>
              <a:gd name="T4" fmla="*/ 216 w 216"/>
              <a:gd name="T5" fmla="*/ 192 h 192"/>
              <a:gd name="T6" fmla="*/ 0 w 216"/>
              <a:gd name="T7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" h="192">
                <a:moveTo>
                  <a:pt x="0" y="192"/>
                </a:moveTo>
                <a:lnTo>
                  <a:pt x="106" y="0"/>
                </a:lnTo>
                <a:lnTo>
                  <a:pt x="216" y="192"/>
                </a:lnTo>
                <a:lnTo>
                  <a:pt x="0" y="19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Freeform 1024"/>
          <p:cNvSpPr/>
          <p:nvPr/>
        </p:nvSpPr>
        <p:spPr bwMode="auto">
          <a:xfrm>
            <a:off x="7131051" y="3663950"/>
            <a:ext cx="349250" cy="304800"/>
          </a:xfrm>
          <a:custGeom>
            <a:avLst/>
            <a:gdLst>
              <a:gd name="T0" fmla="*/ 0 w 220"/>
              <a:gd name="T1" fmla="*/ 192 h 192"/>
              <a:gd name="T2" fmla="*/ 110 w 220"/>
              <a:gd name="T3" fmla="*/ 0 h 192"/>
              <a:gd name="T4" fmla="*/ 220 w 220"/>
              <a:gd name="T5" fmla="*/ 192 h 192"/>
              <a:gd name="T6" fmla="*/ 0 w 220"/>
              <a:gd name="T7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0" h="192">
                <a:moveTo>
                  <a:pt x="0" y="192"/>
                </a:moveTo>
                <a:lnTo>
                  <a:pt x="110" y="0"/>
                </a:lnTo>
                <a:lnTo>
                  <a:pt x="220" y="192"/>
                </a:lnTo>
                <a:lnTo>
                  <a:pt x="0" y="19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Freeform 1025"/>
          <p:cNvSpPr/>
          <p:nvPr/>
        </p:nvSpPr>
        <p:spPr bwMode="auto">
          <a:xfrm>
            <a:off x="4733926" y="2895600"/>
            <a:ext cx="349250" cy="296863"/>
          </a:xfrm>
          <a:custGeom>
            <a:avLst/>
            <a:gdLst>
              <a:gd name="T0" fmla="*/ 220 w 220"/>
              <a:gd name="T1" fmla="*/ 0 h 187"/>
              <a:gd name="T2" fmla="*/ 110 w 220"/>
              <a:gd name="T3" fmla="*/ 187 h 187"/>
              <a:gd name="T4" fmla="*/ 0 w 220"/>
              <a:gd name="T5" fmla="*/ 0 h 187"/>
              <a:gd name="T6" fmla="*/ 220 w 220"/>
              <a:gd name="T7" fmla="*/ 0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0" h="187">
                <a:moveTo>
                  <a:pt x="220" y="0"/>
                </a:moveTo>
                <a:lnTo>
                  <a:pt x="110" y="187"/>
                </a:lnTo>
                <a:lnTo>
                  <a:pt x="0" y="0"/>
                </a:lnTo>
                <a:lnTo>
                  <a:pt x="22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" name="Freeform 1026"/>
          <p:cNvSpPr/>
          <p:nvPr/>
        </p:nvSpPr>
        <p:spPr bwMode="auto">
          <a:xfrm>
            <a:off x="9528176" y="2895600"/>
            <a:ext cx="349250" cy="296863"/>
          </a:xfrm>
          <a:custGeom>
            <a:avLst/>
            <a:gdLst>
              <a:gd name="T0" fmla="*/ 220 w 220"/>
              <a:gd name="T1" fmla="*/ 0 h 187"/>
              <a:gd name="T2" fmla="*/ 110 w 220"/>
              <a:gd name="T3" fmla="*/ 187 h 187"/>
              <a:gd name="T4" fmla="*/ 0 w 220"/>
              <a:gd name="T5" fmla="*/ 0 h 187"/>
              <a:gd name="T6" fmla="*/ 220 w 220"/>
              <a:gd name="T7" fmla="*/ 0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0" h="187">
                <a:moveTo>
                  <a:pt x="220" y="0"/>
                </a:moveTo>
                <a:lnTo>
                  <a:pt x="110" y="187"/>
                </a:lnTo>
                <a:lnTo>
                  <a:pt x="0" y="0"/>
                </a:lnTo>
                <a:lnTo>
                  <a:pt x="22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文本框 25"/>
          <p:cNvSpPr txBox="1"/>
          <p:nvPr/>
        </p:nvSpPr>
        <p:spPr>
          <a:xfrm>
            <a:off x="1450636" y="1940628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3873871" y="3414000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2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6347638" y="1918856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3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8684959" y="3392228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4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26" grpId="0"/>
      <p:bldP spid="28" grpId="0"/>
      <p:bldP spid="30" grpId="0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1450" y="133350"/>
            <a:ext cx="11868150" cy="6604820"/>
          </a:xfrm>
          <a:prstGeom prst="rect">
            <a:avLst/>
          </a:prstGeom>
          <a:noFill/>
          <a:ln>
            <a:solidFill>
              <a:srgbClr val="785D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841701" y="231630"/>
            <a:ext cx="377539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</a:p>
        </p:txBody>
      </p:sp>
      <p:sp>
        <p:nvSpPr>
          <p:cNvPr id="6" name="MH_Number_1"/>
          <p:cNvSpPr/>
          <p:nvPr>
            <p:custDataLst>
              <p:tags r:id="rId1"/>
            </p:custDataLst>
          </p:nvPr>
        </p:nvSpPr>
        <p:spPr>
          <a:xfrm>
            <a:off x="247881" y="201579"/>
            <a:ext cx="616535" cy="616535"/>
          </a:xfrm>
          <a:prstGeom prst="ellipse">
            <a:avLst/>
          </a:prstGeom>
          <a:solidFill>
            <a:srgbClr val="FFC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952265" y="766952"/>
            <a:ext cx="3566935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11982626" y="6659723"/>
            <a:ext cx="151253" cy="151253"/>
          </a:xfrm>
          <a:prstGeom prst="rect">
            <a:avLst/>
          </a:prstGeom>
          <a:solidFill>
            <a:srgbClr val="FCB3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dirty="0">
              <a:solidFill>
                <a:srgbClr val="2E31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1857799" y="6659722"/>
            <a:ext cx="401063" cy="151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DC01DB-9276-43C4-9F6A-26192206E6DF}" type="slidenum">
              <a:rPr lang="en-US" altLang="zh-CN"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fld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3335339"/>
            <a:ext cx="12192000" cy="133350"/>
          </a:xfrm>
          <a:prstGeom prst="rect">
            <a:avLst/>
          </a:prstGeom>
          <a:solidFill>
            <a:srgbClr val="E1E3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2849563" y="3157539"/>
            <a:ext cx="477838" cy="48418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4862513" y="3157539"/>
            <a:ext cx="477838" cy="4841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Oval 8"/>
          <p:cNvSpPr>
            <a:spLocks noChangeArrowheads="1"/>
          </p:cNvSpPr>
          <p:nvPr/>
        </p:nvSpPr>
        <p:spPr bwMode="auto">
          <a:xfrm>
            <a:off x="6870700" y="3157539"/>
            <a:ext cx="482600" cy="4841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8883650" y="3157539"/>
            <a:ext cx="477838" cy="48418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2092325" y="1397001"/>
            <a:ext cx="2109788" cy="1539875"/>
          </a:xfrm>
          <a:prstGeom prst="rect">
            <a:avLst/>
          </a:prstGeom>
          <a:solidFill>
            <a:srgbClr val="E1E3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6113463" y="1397001"/>
            <a:ext cx="2109788" cy="1539875"/>
          </a:xfrm>
          <a:prstGeom prst="rect">
            <a:avLst/>
          </a:prstGeom>
          <a:solidFill>
            <a:srgbClr val="E1E3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2033588" y="1343026"/>
            <a:ext cx="2109788" cy="1533525"/>
          </a:xfrm>
          <a:prstGeom prst="rect">
            <a:avLst/>
          </a:prstGeom>
          <a:solidFill>
            <a:srgbClr val="F5F6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2033588" y="2495551"/>
            <a:ext cx="2109788" cy="381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6059488" y="1343026"/>
            <a:ext cx="2109788" cy="1533525"/>
          </a:xfrm>
          <a:prstGeom prst="rect">
            <a:avLst/>
          </a:prstGeom>
          <a:solidFill>
            <a:srgbClr val="F5F6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6059488" y="2495551"/>
            <a:ext cx="2109788" cy="381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7021513" y="2770189"/>
            <a:ext cx="182563" cy="5270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4105275" y="3979864"/>
            <a:ext cx="2109788" cy="1533525"/>
          </a:xfrm>
          <a:prstGeom prst="rect">
            <a:avLst/>
          </a:prstGeom>
          <a:solidFill>
            <a:srgbClr val="E1E3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8126413" y="3979864"/>
            <a:ext cx="2109788" cy="1533525"/>
          </a:xfrm>
          <a:prstGeom prst="rect">
            <a:avLst/>
          </a:prstGeom>
          <a:solidFill>
            <a:srgbClr val="E1E3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8067675" y="3921126"/>
            <a:ext cx="2109788" cy="1539875"/>
          </a:xfrm>
          <a:prstGeom prst="rect">
            <a:avLst/>
          </a:prstGeom>
          <a:solidFill>
            <a:srgbClr val="F5F6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8067675" y="3921126"/>
            <a:ext cx="2109788" cy="38258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9028113" y="3502026"/>
            <a:ext cx="188913" cy="5270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" name="Rectangle 22"/>
          <p:cNvSpPr>
            <a:spLocks noChangeArrowheads="1"/>
          </p:cNvSpPr>
          <p:nvPr/>
        </p:nvSpPr>
        <p:spPr bwMode="auto">
          <a:xfrm>
            <a:off x="4046538" y="3921126"/>
            <a:ext cx="2109788" cy="1539875"/>
          </a:xfrm>
          <a:prstGeom prst="rect">
            <a:avLst/>
          </a:prstGeom>
          <a:solidFill>
            <a:srgbClr val="F5F6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" name="Rectangle 23"/>
          <p:cNvSpPr>
            <a:spLocks noChangeArrowheads="1"/>
          </p:cNvSpPr>
          <p:nvPr/>
        </p:nvSpPr>
        <p:spPr bwMode="auto">
          <a:xfrm>
            <a:off x="4046538" y="3921126"/>
            <a:ext cx="2109788" cy="3825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" name="Rectangle 24"/>
          <p:cNvSpPr>
            <a:spLocks noChangeArrowheads="1"/>
          </p:cNvSpPr>
          <p:nvPr/>
        </p:nvSpPr>
        <p:spPr bwMode="auto">
          <a:xfrm>
            <a:off x="5008563" y="3502026"/>
            <a:ext cx="187325" cy="5270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" name="Rectangle 25"/>
          <p:cNvSpPr>
            <a:spLocks noChangeArrowheads="1"/>
          </p:cNvSpPr>
          <p:nvPr/>
        </p:nvSpPr>
        <p:spPr bwMode="auto">
          <a:xfrm>
            <a:off x="3000375" y="2770189"/>
            <a:ext cx="182563" cy="5270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" name="文本框 31"/>
          <p:cNvSpPr txBox="1"/>
          <p:nvPr/>
        </p:nvSpPr>
        <p:spPr>
          <a:xfrm>
            <a:off x="2052076" y="2431048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dirty="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4078276" y="3872162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dirty="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6103688" y="2431048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dirty="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8129888" y="3872162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dirty="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32" grpId="0"/>
      <p:bldP spid="33" grpId="0"/>
      <p:bldP spid="34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1450" y="133350"/>
            <a:ext cx="11868150" cy="6604820"/>
          </a:xfrm>
          <a:prstGeom prst="rect">
            <a:avLst/>
          </a:prstGeom>
          <a:noFill/>
          <a:ln>
            <a:solidFill>
              <a:srgbClr val="785D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841701" y="231630"/>
            <a:ext cx="377539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</a:p>
        </p:txBody>
      </p:sp>
      <p:sp>
        <p:nvSpPr>
          <p:cNvPr id="6" name="MH_Number_1"/>
          <p:cNvSpPr/>
          <p:nvPr>
            <p:custDataLst>
              <p:tags r:id="rId1"/>
            </p:custDataLst>
          </p:nvPr>
        </p:nvSpPr>
        <p:spPr>
          <a:xfrm>
            <a:off x="247881" y="201579"/>
            <a:ext cx="616535" cy="616535"/>
          </a:xfrm>
          <a:prstGeom prst="ellipse">
            <a:avLst/>
          </a:prstGeom>
          <a:solidFill>
            <a:srgbClr val="FFC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952265" y="766952"/>
            <a:ext cx="3566935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11982626" y="6659723"/>
            <a:ext cx="151253" cy="151253"/>
          </a:xfrm>
          <a:prstGeom prst="rect">
            <a:avLst/>
          </a:prstGeom>
          <a:solidFill>
            <a:srgbClr val="FCB3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dirty="0">
              <a:solidFill>
                <a:srgbClr val="2E31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1857799" y="6659722"/>
            <a:ext cx="401063" cy="151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DC01DB-9276-43C4-9F6A-26192206E6DF}" type="slidenum">
              <a:rPr lang="en-US" altLang="zh-CN"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fld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Freeform 5"/>
          <p:cNvSpPr/>
          <p:nvPr/>
        </p:nvSpPr>
        <p:spPr bwMode="auto">
          <a:xfrm>
            <a:off x="6161088" y="1779588"/>
            <a:ext cx="1271588" cy="1466850"/>
          </a:xfrm>
          <a:custGeom>
            <a:avLst/>
            <a:gdLst>
              <a:gd name="T0" fmla="*/ 801 w 801"/>
              <a:gd name="T1" fmla="*/ 694 h 924"/>
              <a:gd name="T2" fmla="*/ 401 w 801"/>
              <a:gd name="T3" fmla="*/ 924 h 924"/>
              <a:gd name="T4" fmla="*/ 0 w 801"/>
              <a:gd name="T5" fmla="*/ 694 h 924"/>
              <a:gd name="T6" fmla="*/ 0 w 801"/>
              <a:gd name="T7" fmla="*/ 232 h 924"/>
              <a:gd name="T8" fmla="*/ 401 w 801"/>
              <a:gd name="T9" fmla="*/ 0 h 924"/>
              <a:gd name="T10" fmla="*/ 801 w 801"/>
              <a:gd name="T11" fmla="*/ 232 h 924"/>
              <a:gd name="T12" fmla="*/ 801 w 801"/>
              <a:gd name="T13" fmla="*/ 694 h 9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01" h="924">
                <a:moveTo>
                  <a:pt x="801" y="694"/>
                </a:moveTo>
                <a:lnTo>
                  <a:pt x="401" y="924"/>
                </a:lnTo>
                <a:lnTo>
                  <a:pt x="0" y="694"/>
                </a:lnTo>
                <a:lnTo>
                  <a:pt x="0" y="232"/>
                </a:lnTo>
                <a:lnTo>
                  <a:pt x="401" y="0"/>
                </a:lnTo>
                <a:lnTo>
                  <a:pt x="801" y="232"/>
                </a:lnTo>
                <a:lnTo>
                  <a:pt x="801" y="69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Freeform 6"/>
          <p:cNvSpPr/>
          <p:nvPr/>
        </p:nvSpPr>
        <p:spPr bwMode="auto">
          <a:xfrm>
            <a:off x="6161088" y="1779588"/>
            <a:ext cx="1271588" cy="466725"/>
          </a:xfrm>
          <a:custGeom>
            <a:avLst/>
            <a:gdLst>
              <a:gd name="T0" fmla="*/ 401 w 801"/>
              <a:gd name="T1" fmla="*/ 0 h 294"/>
              <a:gd name="T2" fmla="*/ 0 w 801"/>
              <a:gd name="T3" fmla="*/ 232 h 294"/>
              <a:gd name="T4" fmla="*/ 0 w 801"/>
              <a:gd name="T5" fmla="*/ 294 h 294"/>
              <a:gd name="T6" fmla="*/ 401 w 801"/>
              <a:gd name="T7" fmla="*/ 64 h 294"/>
              <a:gd name="T8" fmla="*/ 801 w 801"/>
              <a:gd name="T9" fmla="*/ 294 h 294"/>
              <a:gd name="T10" fmla="*/ 801 w 801"/>
              <a:gd name="T11" fmla="*/ 232 h 294"/>
              <a:gd name="T12" fmla="*/ 401 w 801"/>
              <a:gd name="T13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01" h="294">
                <a:moveTo>
                  <a:pt x="401" y="0"/>
                </a:moveTo>
                <a:lnTo>
                  <a:pt x="0" y="232"/>
                </a:lnTo>
                <a:lnTo>
                  <a:pt x="0" y="294"/>
                </a:lnTo>
                <a:lnTo>
                  <a:pt x="401" y="64"/>
                </a:lnTo>
                <a:lnTo>
                  <a:pt x="801" y="294"/>
                </a:lnTo>
                <a:lnTo>
                  <a:pt x="801" y="232"/>
                </a:lnTo>
                <a:lnTo>
                  <a:pt x="401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Freeform 7"/>
          <p:cNvSpPr/>
          <p:nvPr/>
        </p:nvSpPr>
        <p:spPr bwMode="auto">
          <a:xfrm>
            <a:off x="4808538" y="1779588"/>
            <a:ext cx="1268413" cy="1466850"/>
          </a:xfrm>
          <a:custGeom>
            <a:avLst/>
            <a:gdLst>
              <a:gd name="T0" fmla="*/ 799 w 799"/>
              <a:gd name="T1" fmla="*/ 694 h 924"/>
              <a:gd name="T2" fmla="*/ 398 w 799"/>
              <a:gd name="T3" fmla="*/ 924 h 924"/>
              <a:gd name="T4" fmla="*/ 0 w 799"/>
              <a:gd name="T5" fmla="*/ 694 h 924"/>
              <a:gd name="T6" fmla="*/ 0 w 799"/>
              <a:gd name="T7" fmla="*/ 232 h 924"/>
              <a:gd name="T8" fmla="*/ 398 w 799"/>
              <a:gd name="T9" fmla="*/ 0 h 924"/>
              <a:gd name="T10" fmla="*/ 799 w 799"/>
              <a:gd name="T11" fmla="*/ 232 h 924"/>
              <a:gd name="T12" fmla="*/ 799 w 799"/>
              <a:gd name="T13" fmla="*/ 694 h 9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99" h="924">
                <a:moveTo>
                  <a:pt x="799" y="694"/>
                </a:moveTo>
                <a:lnTo>
                  <a:pt x="398" y="924"/>
                </a:lnTo>
                <a:lnTo>
                  <a:pt x="0" y="694"/>
                </a:lnTo>
                <a:lnTo>
                  <a:pt x="0" y="232"/>
                </a:lnTo>
                <a:lnTo>
                  <a:pt x="398" y="0"/>
                </a:lnTo>
                <a:lnTo>
                  <a:pt x="799" y="232"/>
                </a:lnTo>
                <a:lnTo>
                  <a:pt x="799" y="69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Freeform 8"/>
          <p:cNvSpPr/>
          <p:nvPr/>
        </p:nvSpPr>
        <p:spPr bwMode="auto">
          <a:xfrm>
            <a:off x="4808538" y="1779588"/>
            <a:ext cx="1268413" cy="466725"/>
          </a:xfrm>
          <a:custGeom>
            <a:avLst/>
            <a:gdLst>
              <a:gd name="T0" fmla="*/ 398 w 799"/>
              <a:gd name="T1" fmla="*/ 0 h 294"/>
              <a:gd name="T2" fmla="*/ 0 w 799"/>
              <a:gd name="T3" fmla="*/ 232 h 294"/>
              <a:gd name="T4" fmla="*/ 0 w 799"/>
              <a:gd name="T5" fmla="*/ 294 h 294"/>
              <a:gd name="T6" fmla="*/ 398 w 799"/>
              <a:gd name="T7" fmla="*/ 64 h 294"/>
              <a:gd name="T8" fmla="*/ 799 w 799"/>
              <a:gd name="T9" fmla="*/ 294 h 294"/>
              <a:gd name="T10" fmla="*/ 799 w 799"/>
              <a:gd name="T11" fmla="*/ 232 h 294"/>
              <a:gd name="T12" fmla="*/ 398 w 799"/>
              <a:gd name="T13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99" h="294">
                <a:moveTo>
                  <a:pt x="398" y="0"/>
                </a:moveTo>
                <a:lnTo>
                  <a:pt x="0" y="232"/>
                </a:lnTo>
                <a:lnTo>
                  <a:pt x="0" y="294"/>
                </a:lnTo>
                <a:lnTo>
                  <a:pt x="398" y="64"/>
                </a:lnTo>
                <a:lnTo>
                  <a:pt x="799" y="294"/>
                </a:lnTo>
                <a:lnTo>
                  <a:pt x="799" y="232"/>
                </a:lnTo>
                <a:lnTo>
                  <a:pt x="398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Freeform 9"/>
          <p:cNvSpPr/>
          <p:nvPr/>
        </p:nvSpPr>
        <p:spPr bwMode="auto">
          <a:xfrm>
            <a:off x="4125913" y="2941638"/>
            <a:ext cx="1268413" cy="1466850"/>
          </a:xfrm>
          <a:custGeom>
            <a:avLst/>
            <a:gdLst>
              <a:gd name="T0" fmla="*/ 799 w 799"/>
              <a:gd name="T1" fmla="*/ 695 h 924"/>
              <a:gd name="T2" fmla="*/ 401 w 799"/>
              <a:gd name="T3" fmla="*/ 924 h 924"/>
              <a:gd name="T4" fmla="*/ 0 w 799"/>
              <a:gd name="T5" fmla="*/ 695 h 924"/>
              <a:gd name="T6" fmla="*/ 0 w 799"/>
              <a:gd name="T7" fmla="*/ 232 h 924"/>
              <a:gd name="T8" fmla="*/ 401 w 799"/>
              <a:gd name="T9" fmla="*/ 0 h 924"/>
              <a:gd name="T10" fmla="*/ 799 w 799"/>
              <a:gd name="T11" fmla="*/ 232 h 924"/>
              <a:gd name="T12" fmla="*/ 799 w 799"/>
              <a:gd name="T13" fmla="*/ 695 h 9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99" h="924">
                <a:moveTo>
                  <a:pt x="799" y="695"/>
                </a:moveTo>
                <a:lnTo>
                  <a:pt x="401" y="924"/>
                </a:lnTo>
                <a:lnTo>
                  <a:pt x="0" y="695"/>
                </a:lnTo>
                <a:lnTo>
                  <a:pt x="0" y="232"/>
                </a:lnTo>
                <a:lnTo>
                  <a:pt x="401" y="0"/>
                </a:lnTo>
                <a:lnTo>
                  <a:pt x="799" y="232"/>
                </a:lnTo>
                <a:lnTo>
                  <a:pt x="799" y="69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Freeform 10"/>
          <p:cNvSpPr/>
          <p:nvPr/>
        </p:nvSpPr>
        <p:spPr bwMode="auto">
          <a:xfrm>
            <a:off x="4125913" y="2941638"/>
            <a:ext cx="1268413" cy="466725"/>
          </a:xfrm>
          <a:custGeom>
            <a:avLst/>
            <a:gdLst>
              <a:gd name="T0" fmla="*/ 401 w 799"/>
              <a:gd name="T1" fmla="*/ 0 h 294"/>
              <a:gd name="T2" fmla="*/ 0 w 799"/>
              <a:gd name="T3" fmla="*/ 232 h 294"/>
              <a:gd name="T4" fmla="*/ 0 w 799"/>
              <a:gd name="T5" fmla="*/ 294 h 294"/>
              <a:gd name="T6" fmla="*/ 401 w 799"/>
              <a:gd name="T7" fmla="*/ 64 h 294"/>
              <a:gd name="T8" fmla="*/ 799 w 799"/>
              <a:gd name="T9" fmla="*/ 294 h 294"/>
              <a:gd name="T10" fmla="*/ 799 w 799"/>
              <a:gd name="T11" fmla="*/ 232 h 294"/>
              <a:gd name="T12" fmla="*/ 401 w 799"/>
              <a:gd name="T13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99" h="294">
                <a:moveTo>
                  <a:pt x="401" y="0"/>
                </a:moveTo>
                <a:lnTo>
                  <a:pt x="0" y="232"/>
                </a:lnTo>
                <a:lnTo>
                  <a:pt x="0" y="294"/>
                </a:lnTo>
                <a:lnTo>
                  <a:pt x="401" y="64"/>
                </a:lnTo>
                <a:lnTo>
                  <a:pt x="799" y="294"/>
                </a:lnTo>
                <a:lnTo>
                  <a:pt x="799" y="232"/>
                </a:lnTo>
                <a:lnTo>
                  <a:pt x="401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4805363" y="4121150"/>
            <a:ext cx="1271588" cy="1466850"/>
          </a:xfrm>
          <a:custGeom>
            <a:avLst/>
            <a:gdLst>
              <a:gd name="T0" fmla="*/ 801 w 801"/>
              <a:gd name="T1" fmla="*/ 692 h 924"/>
              <a:gd name="T2" fmla="*/ 400 w 801"/>
              <a:gd name="T3" fmla="*/ 924 h 924"/>
              <a:gd name="T4" fmla="*/ 0 w 801"/>
              <a:gd name="T5" fmla="*/ 692 h 924"/>
              <a:gd name="T6" fmla="*/ 0 w 801"/>
              <a:gd name="T7" fmla="*/ 230 h 924"/>
              <a:gd name="T8" fmla="*/ 400 w 801"/>
              <a:gd name="T9" fmla="*/ 0 h 924"/>
              <a:gd name="T10" fmla="*/ 801 w 801"/>
              <a:gd name="T11" fmla="*/ 230 h 924"/>
              <a:gd name="T12" fmla="*/ 801 w 801"/>
              <a:gd name="T13" fmla="*/ 692 h 9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01" h="924">
                <a:moveTo>
                  <a:pt x="801" y="692"/>
                </a:moveTo>
                <a:lnTo>
                  <a:pt x="400" y="924"/>
                </a:lnTo>
                <a:lnTo>
                  <a:pt x="0" y="692"/>
                </a:lnTo>
                <a:lnTo>
                  <a:pt x="0" y="230"/>
                </a:lnTo>
                <a:lnTo>
                  <a:pt x="400" y="0"/>
                </a:lnTo>
                <a:lnTo>
                  <a:pt x="801" y="230"/>
                </a:lnTo>
                <a:lnTo>
                  <a:pt x="801" y="69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Freeform 12"/>
          <p:cNvSpPr/>
          <p:nvPr/>
        </p:nvSpPr>
        <p:spPr bwMode="auto">
          <a:xfrm>
            <a:off x="4805363" y="4121150"/>
            <a:ext cx="1271588" cy="466725"/>
          </a:xfrm>
          <a:custGeom>
            <a:avLst/>
            <a:gdLst>
              <a:gd name="T0" fmla="*/ 400 w 801"/>
              <a:gd name="T1" fmla="*/ 0 h 294"/>
              <a:gd name="T2" fmla="*/ 0 w 801"/>
              <a:gd name="T3" fmla="*/ 230 h 294"/>
              <a:gd name="T4" fmla="*/ 0 w 801"/>
              <a:gd name="T5" fmla="*/ 294 h 294"/>
              <a:gd name="T6" fmla="*/ 400 w 801"/>
              <a:gd name="T7" fmla="*/ 61 h 294"/>
              <a:gd name="T8" fmla="*/ 801 w 801"/>
              <a:gd name="T9" fmla="*/ 294 h 294"/>
              <a:gd name="T10" fmla="*/ 801 w 801"/>
              <a:gd name="T11" fmla="*/ 230 h 294"/>
              <a:gd name="T12" fmla="*/ 400 w 801"/>
              <a:gd name="T13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01" h="294">
                <a:moveTo>
                  <a:pt x="400" y="0"/>
                </a:moveTo>
                <a:lnTo>
                  <a:pt x="0" y="230"/>
                </a:lnTo>
                <a:lnTo>
                  <a:pt x="0" y="294"/>
                </a:lnTo>
                <a:lnTo>
                  <a:pt x="400" y="61"/>
                </a:lnTo>
                <a:lnTo>
                  <a:pt x="801" y="294"/>
                </a:lnTo>
                <a:lnTo>
                  <a:pt x="801" y="230"/>
                </a:lnTo>
                <a:lnTo>
                  <a:pt x="40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Freeform 13"/>
          <p:cNvSpPr/>
          <p:nvPr/>
        </p:nvSpPr>
        <p:spPr bwMode="auto">
          <a:xfrm>
            <a:off x="6156326" y="4121150"/>
            <a:ext cx="1273175" cy="1466850"/>
          </a:xfrm>
          <a:custGeom>
            <a:avLst/>
            <a:gdLst>
              <a:gd name="T0" fmla="*/ 802 w 802"/>
              <a:gd name="T1" fmla="*/ 692 h 924"/>
              <a:gd name="T2" fmla="*/ 401 w 802"/>
              <a:gd name="T3" fmla="*/ 924 h 924"/>
              <a:gd name="T4" fmla="*/ 0 w 802"/>
              <a:gd name="T5" fmla="*/ 692 h 924"/>
              <a:gd name="T6" fmla="*/ 0 w 802"/>
              <a:gd name="T7" fmla="*/ 230 h 924"/>
              <a:gd name="T8" fmla="*/ 401 w 802"/>
              <a:gd name="T9" fmla="*/ 0 h 924"/>
              <a:gd name="T10" fmla="*/ 802 w 802"/>
              <a:gd name="T11" fmla="*/ 230 h 924"/>
              <a:gd name="T12" fmla="*/ 802 w 802"/>
              <a:gd name="T13" fmla="*/ 692 h 9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02" h="924">
                <a:moveTo>
                  <a:pt x="802" y="692"/>
                </a:moveTo>
                <a:lnTo>
                  <a:pt x="401" y="924"/>
                </a:lnTo>
                <a:lnTo>
                  <a:pt x="0" y="692"/>
                </a:lnTo>
                <a:lnTo>
                  <a:pt x="0" y="230"/>
                </a:lnTo>
                <a:lnTo>
                  <a:pt x="401" y="0"/>
                </a:lnTo>
                <a:lnTo>
                  <a:pt x="802" y="230"/>
                </a:lnTo>
                <a:lnTo>
                  <a:pt x="802" y="69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Freeform 14"/>
          <p:cNvSpPr/>
          <p:nvPr/>
        </p:nvSpPr>
        <p:spPr bwMode="auto">
          <a:xfrm>
            <a:off x="6156326" y="4121150"/>
            <a:ext cx="1273175" cy="466725"/>
          </a:xfrm>
          <a:custGeom>
            <a:avLst/>
            <a:gdLst>
              <a:gd name="T0" fmla="*/ 401 w 802"/>
              <a:gd name="T1" fmla="*/ 0 h 294"/>
              <a:gd name="T2" fmla="*/ 0 w 802"/>
              <a:gd name="T3" fmla="*/ 230 h 294"/>
              <a:gd name="T4" fmla="*/ 0 w 802"/>
              <a:gd name="T5" fmla="*/ 294 h 294"/>
              <a:gd name="T6" fmla="*/ 401 w 802"/>
              <a:gd name="T7" fmla="*/ 61 h 294"/>
              <a:gd name="T8" fmla="*/ 802 w 802"/>
              <a:gd name="T9" fmla="*/ 294 h 294"/>
              <a:gd name="T10" fmla="*/ 802 w 802"/>
              <a:gd name="T11" fmla="*/ 230 h 294"/>
              <a:gd name="T12" fmla="*/ 401 w 802"/>
              <a:gd name="T13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02" h="294">
                <a:moveTo>
                  <a:pt x="401" y="0"/>
                </a:moveTo>
                <a:lnTo>
                  <a:pt x="0" y="230"/>
                </a:lnTo>
                <a:lnTo>
                  <a:pt x="0" y="294"/>
                </a:lnTo>
                <a:lnTo>
                  <a:pt x="401" y="61"/>
                </a:lnTo>
                <a:lnTo>
                  <a:pt x="802" y="294"/>
                </a:lnTo>
                <a:lnTo>
                  <a:pt x="802" y="230"/>
                </a:lnTo>
                <a:lnTo>
                  <a:pt x="401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Freeform 15"/>
          <p:cNvSpPr/>
          <p:nvPr/>
        </p:nvSpPr>
        <p:spPr bwMode="auto">
          <a:xfrm>
            <a:off x="6843713" y="2949575"/>
            <a:ext cx="1271588" cy="1468438"/>
          </a:xfrm>
          <a:custGeom>
            <a:avLst/>
            <a:gdLst>
              <a:gd name="T0" fmla="*/ 801 w 801"/>
              <a:gd name="T1" fmla="*/ 692 h 925"/>
              <a:gd name="T2" fmla="*/ 401 w 801"/>
              <a:gd name="T3" fmla="*/ 925 h 925"/>
              <a:gd name="T4" fmla="*/ 0 w 801"/>
              <a:gd name="T5" fmla="*/ 692 h 925"/>
              <a:gd name="T6" fmla="*/ 0 w 801"/>
              <a:gd name="T7" fmla="*/ 230 h 925"/>
              <a:gd name="T8" fmla="*/ 401 w 801"/>
              <a:gd name="T9" fmla="*/ 0 h 925"/>
              <a:gd name="T10" fmla="*/ 801 w 801"/>
              <a:gd name="T11" fmla="*/ 230 h 925"/>
              <a:gd name="T12" fmla="*/ 801 w 801"/>
              <a:gd name="T13" fmla="*/ 692 h 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01" h="925">
                <a:moveTo>
                  <a:pt x="801" y="692"/>
                </a:moveTo>
                <a:lnTo>
                  <a:pt x="401" y="925"/>
                </a:lnTo>
                <a:lnTo>
                  <a:pt x="0" y="692"/>
                </a:lnTo>
                <a:lnTo>
                  <a:pt x="0" y="230"/>
                </a:lnTo>
                <a:lnTo>
                  <a:pt x="401" y="0"/>
                </a:lnTo>
                <a:lnTo>
                  <a:pt x="801" y="230"/>
                </a:lnTo>
                <a:lnTo>
                  <a:pt x="801" y="69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Freeform 16"/>
          <p:cNvSpPr/>
          <p:nvPr/>
        </p:nvSpPr>
        <p:spPr bwMode="auto">
          <a:xfrm>
            <a:off x="6843713" y="2949575"/>
            <a:ext cx="1271588" cy="466725"/>
          </a:xfrm>
          <a:custGeom>
            <a:avLst/>
            <a:gdLst>
              <a:gd name="T0" fmla="*/ 401 w 801"/>
              <a:gd name="T1" fmla="*/ 0 h 294"/>
              <a:gd name="T2" fmla="*/ 0 w 801"/>
              <a:gd name="T3" fmla="*/ 230 h 294"/>
              <a:gd name="T4" fmla="*/ 0 w 801"/>
              <a:gd name="T5" fmla="*/ 294 h 294"/>
              <a:gd name="T6" fmla="*/ 401 w 801"/>
              <a:gd name="T7" fmla="*/ 62 h 294"/>
              <a:gd name="T8" fmla="*/ 801 w 801"/>
              <a:gd name="T9" fmla="*/ 294 h 294"/>
              <a:gd name="T10" fmla="*/ 801 w 801"/>
              <a:gd name="T11" fmla="*/ 230 h 294"/>
              <a:gd name="T12" fmla="*/ 401 w 801"/>
              <a:gd name="T13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01" h="294">
                <a:moveTo>
                  <a:pt x="401" y="0"/>
                </a:moveTo>
                <a:lnTo>
                  <a:pt x="0" y="230"/>
                </a:lnTo>
                <a:lnTo>
                  <a:pt x="0" y="294"/>
                </a:lnTo>
                <a:lnTo>
                  <a:pt x="401" y="62"/>
                </a:lnTo>
                <a:lnTo>
                  <a:pt x="801" y="294"/>
                </a:lnTo>
                <a:lnTo>
                  <a:pt x="801" y="230"/>
                </a:lnTo>
                <a:lnTo>
                  <a:pt x="401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Freeform 17"/>
          <p:cNvSpPr/>
          <p:nvPr/>
        </p:nvSpPr>
        <p:spPr bwMode="auto">
          <a:xfrm>
            <a:off x="5483226" y="2941638"/>
            <a:ext cx="1266825" cy="1466850"/>
          </a:xfrm>
          <a:custGeom>
            <a:avLst/>
            <a:gdLst>
              <a:gd name="T0" fmla="*/ 798 w 798"/>
              <a:gd name="T1" fmla="*/ 695 h 924"/>
              <a:gd name="T2" fmla="*/ 400 w 798"/>
              <a:gd name="T3" fmla="*/ 924 h 924"/>
              <a:gd name="T4" fmla="*/ 0 w 798"/>
              <a:gd name="T5" fmla="*/ 695 h 924"/>
              <a:gd name="T6" fmla="*/ 0 w 798"/>
              <a:gd name="T7" fmla="*/ 232 h 924"/>
              <a:gd name="T8" fmla="*/ 400 w 798"/>
              <a:gd name="T9" fmla="*/ 0 h 924"/>
              <a:gd name="T10" fmla="*/ 798 w 798"/>
              <a:gd name="T11" fmla="*/ 232 h 924"/>
              <a:gd name="T12" fmla="*/ 798 w 798"/>
              <a:gd name="T13" fmla="*/ 695 h 9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98" h="924">
                <a:moveTo>
                  <a:pt x="798" y="695"/>
                </a:moveTo>
                <a:lnTo>
                  <a:pt x="400" y="924"/>
                </a:lnTo>
                <a:lnTo>
                  <a:pt x="0" y="695"/>
                </a:lnTo>
                <a:lnTo>
                  <a:pt x="0" y="232"/>
                </a:lnTo>
                <a:lnTo>
                  <a:pt x="400" y="0"/>
                </a:lnTo>
                <a:lnTo>
                  <a:pt x="798" y="232"/>
                </a:lnTo>
                <a:lnTo>
                  <a:pt x="798" y="695"/>
                </a:lnTo>
                <a:close/>
              </a:path>
            </a:pathLst>
          </a:custGeom>
          <a:solidFill>
            <a:srgbClr val="F1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Freeform 18"/>
          <p:cNvSpPr/>
          <p:nvPr/>
        </p:nvSpPr>
        <p:spPr bwMode="auto">
          <a:xfrm>
            <a:off x="5483226" y="2941638"/>
            <a:ext cx="1266825" cy="466725"/>
          </a:xfrm>
          <a:custGeom>
            <a:avLst/>
            <a:gdLst>
              <a:gd name="T0" fmla="*/ 400 w 798"/>
              <a:gd name="T1" fmla="*/ 0 h 294"/>
              <a:gd name="T2" fmla="*/ 0 w 798"/>
              <a:gd name="T3" fmla="*/ 232 h 294"/>
              <a:gd name="T4" fmla="*/ 0 w 798"/>
              <a:gd name="T5" fmla="*/ 294 h 294"/>
              <a:gd name="T6" fmla="*/ 400 w 798"/>
              <a:gd name="T7" fmla="*/ 64 h 294"/>
              <a:gd name="T8" fmla="*/ 798 w 798"/>
              <a:gd name="T9" fmla="*/ 294 h 294"/>
              <a:gd name="T10" fmla="*/ 798 w 798"/>
              <a:gd name="T11" fmla="*/ 232 h 294"/>
              <a:gd name="T12" fmla="*/ 400 w 798"/>
              <a:gd name="T13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98" h="294">
                <a:moveTo>
                  <a:pt x="400" y="0"/>
                </a:moveTo>
                <a:lnTo>
                  <a:pt x="0" y="232"/>
                </a:lnTo>
                <a:lnTo>
                  <a:pt x="0" y="294"/>
                </a:lnTo>
                <a:lnTo>
                  <a:pt x="400" y="64"/>
                </a:lnTo>
                <a:lnTo>
                  <a:pt x="798" y="294"/>
                </a:lnTo>
                <a:lnTo>
                  <a:pt x="798" y="232"/>
                </a:lnTo>
                <a:lnTo>
                  <a:pt x="400" y="0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" name="Freeform 19"/>
          <p:cNvSpPr>
            <a:spLocks noEditPoints="1"/>
          </p:cNvSpPr>
          <p:nvPr/>
        </p:nvSpPr>
        <p:spPr bwMode="auto">
          <a:xfrm>
            <a:off x="5915026" y="3373438"/>
            <a:ext cx="395288" cy="428625"/>
          </a:xfrm>
          <a:custGeom>
            <a:avLst/>
            <a:gdLst>
              <a:gd name="T0" fmla="*/ 47 w 93"/>
              <a:gd name="T1" fmla="*/ 0 h 101"/>
              <a:gd name="T2" fmla="*/ 0 w 93"/>
              <a:gd name="T3" fmla="*/ 47 h 101"/>
              <a:gd name="T4" fmla="*/ 13 w 93"/>
              <a:gd name="T5" fmla="*/ 79 h 101"/>
              <a:gd name="T6" fmla="*/ 13 w 93"/>
              <a:gd name="T7" fmla="*/ 100 h 101"/>
              <a:gd name="T8" fmla="*/ 14 w 93"/>
              <a:gd name="T9" fmla="*/ 101 h 101"/>
              <a:gd name="T10" fmla="*/ 79 w 93"/>
              <a:gd name="T11" fmla="*/ 101 h 101"/>
              <a:gd name="T12" fmla="*/ 80 w 93"/>
              <a:gd name="T13" fmla="*/ 100 h 101"/>
              <a:gd name="T14" fmla="*/ 80 w 93"/>
              <a:gd name="T15" fmla="*/ 79 h 101"/>
              <a:gd name="T16" fmla="*/ 93 w 93"/>
              <a:gd name="T17" fmla="*/ 47 h 101"/>
              <a:gd name="T18" fmla="*/ 47 w 93"/>
              <a:gd name="T19" fmla="*/ 0 h 101"/>
              <a:gd name="T20" fmla="*/ 78 w 93"/>
              <a:gd name="T21" fmla="*/ 77 h 101"/>
              <a:gd name="T22" fmla="*/ 77 w 93"/>
              <a:gd name="T23" fmla="*/ 78 h 101"/>
              <a:gd name="T24" fmla="*/ 77 w 93"/>
              <a:gd name="T25" fmla="*/ 98 h 101"/>
              <a:gd name="T26" fmla="*/ 48 w 93"/>
              <a:gd name="T27" fmla="*/ 98 h 101"/>
              <a:gd name="T28" fmla="*/ 48 w 93"/>
              <a:gd name="T29" fmla="*/ 63 h 101"/>
              <a:gd name="T30" fmla="*/ 69 w 93"/>
              <a:gd name="T31" fmla="*/ 42 h 101"/>
              <a:gd name="T32" fmla="*/ 68 w 93"/>
              <a:gd name="T33" fmla="*/ 39 h 101"/>
              <a:gd name="T34" fmla="*/ 66 w 93"/>
              <a:gd name="T35" fmla="*/ 40 h 101"/>
              <a:gd name="T36" fmla="*/ 47 w 93"/>
              <a:gd name="T37" fmla="*/ 60 h 101"/>
              <a:gd name="T38" fmla="*/ 26 w 93"/>
              <a:gd name="T39" fmla="*/ 40 h 101"/>
              <a:gd name="T40" fmla="*/ 24 w 93"/>
              <a:gd name="T41" fmla="*/ 40 h 101"/>
              <a:gd name="T42" fmla="*/ 24 w 93"/>
              <a:gd name="T43" fmla="*/ 42 h 101"/>
              <a:gd name="T44" fmla="*/ 45 w 93"/>
              <a:gd name="T45" fmla="*/ 63 h 101"/>
              <a:gd name="T46" fmla="*/ 45 w 93"/>
              <a:gd name="T47" fmla="*/ 98 h 101"/>
              <a:gd name="T48" fmla="*/ 16 w 93"/>
              <a:gd name="T49" fmla="*/ 98 h 101"/>
              <a:gd name="T50" fmla="*/ 16 w 93"/>
              <a:gd name="T51" fmla="*/ 78 h 101"/>
              <a:gd name="T52" fmla="*/ 16 w 93"/>
              <a:gd name="T53" fmla="*/ 77 h 101"/>
              <a:gd name="T54" fmla="*/ 3 w 93"/>
              <a:gd name="T55" fmla="*/ 47 h 101"/>
              <a:gd name="T56" fmla="*/ 47 w 93"/>
              <a:gd name="T57" fmla="*/ 3 h 101"/>
              <a:gd name="T58" fmla="*/ 90 w 93"/>
              <a:gd name="T59" fmla="*/ 47 h 101"/>
              <a:gd name="T60" fmla="*/ 78 w 93"/>
              <a:gd name="T61" fmla="*/ 77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93" h="101">
                <a:moveTo>
                  <a:pt x="47" y="0"/>
                </a:moveTo>
                <a:cubicBezTo>
                  <a:pt x="21" y="0"/>
                  <a:pt x="0" y="21"/>
                  <a:pt x="0" y="47"/>
                </a:cubicBezTo>
                <a:cubicBezTo>
                  <a:pt x="0" y="59"/>
                  <a:pt x="5" y="70"/>
                  <a:pt x="13" y="79"/>
                </a:cubicBezTo>
                <a:cubicBezTo>
                  <a:pt x="13" y="100"/>
                  <a:pt x="13" y="100"/>
                  <a:pt x="13" y="100"/>
                </a:cubicBezTo>
                <a:cubicBezTo>
                  <a:pt x="13" y="101"/>
                  <a:pt x="14" y="101"/>
                  <a:pt x="14" y="101"/>
                </a:cubicBezTo>
                <a:cubicBezTo>
                  <a:pt x="79" y="101"/>
                  <a:pt x="79" y="101"/>
                  <a:pt x="79" y="101"/>
                </a:cubicBezTo>
                <a:cubicBezTo>
                  <a:pt x="80" y="101"/>
                  <a:pt x="80" y="101"/>
                  <a:pt x="80" y="100"/>
                </a:cubicBezTo>
                <a:cubicBezTo>
                  <a:pt x="80" y="79"/>
                  <a:pt x="80" y="79"/>
                  <a:pt x="80" y="79"/>
                </a:cubicBezTo>
                <a:cubicBezTo>
                  <a:pt x="89" y="70"/>
                  <a:pt x="93" y="59"/>
                  <a:pt x="93" y="47"/>
                </a:cubicBezTo>
                <a:cubicBezTo>
                  <a:pt x="93" y="21"/>
                  <a:pt x="72" y="0"/>
                  <a:pt x="47" y="0"/>
                </a:cubicBezTo>
                <a:close/>
                <a:moveTo>
                  <a:pt x="78" y="77"/>
                </a:moveTo>
                <a:cubicBezTo>
                  <a:pt x="77" y="77"/>
                  <a:pt x="77" y="78"/>
                  <a:pt x="77" y="78"/>
                </a:cubicBezTo>
                <a:cubicBezTo>
                  <a:pt x="77" y="98"/>
                  <a:pt x="77" y="98"/>
                  <a:pt x="77" y="98"/>
                </a:cubicBezTo>
                <a:cubicBezTo>
                  <a:pt x="48" y="98"/>
                  <a:pt x="48" y="98"/>
                  <a:pt x="48" y="98"/>
                </a:cubicBezTo>
                <a:cubicBezTo>
                  <a:pt x="48" y="63"/>
                  <a:pt x="48" y="63"/>
                  <a:pt x="48" y="63"/>
                </a:cubicBezTo>
                <a:cubicBezTo>
                  <a:pt x="69" y="42"/>
                  <a:pt x="69" y="42"/>
                  <a:pt x="69" y="42"/>
                </a:cubicBezTo>
                <a:cubicBezTo>
                  <a:pt x="69" y="41"/>
                  <a:pt x="69" y="40"/>
                  <a:pt x="68" y="39"/>
                </a:cubicBezTo>
                <a:cubicBezTo>
                  <a:pt x="68" y="39"/>
                  <a:pt x="67" y="39"/>
                  <a:pt x="66" y="40"/>
                </a:cubicBezTo>
                <a:cubicBezTo>
                  <a:pt x="47" y="60"/>
                  <a:pt x="47" y="60"/>
                  <a:pt x="47" y="60"/>
                </a:cubicBezTo>
                <a:cubicBezTo>
                  <a:pt x="26" y="40"/>
                  <a:pt x="26" y="40"/>
                  <a:pt x="26" y="40"/>
                </a:cubicBezTo>
                <a:cubicBezTo>
                  <a:pt x="25" y="39"/>
                  <a:pt x="24" y="39"/>
                  <a:pt x="24" y="40"/>
                </a:cubicBezTo>
                <a:cubicBezTo>
                  <a:pt x="23" y="40"/>
                  <a:pt x="23" y="41"/>
                  <a:pt x="24" y="42"/>
                </a:cubicBezTo>
                <a:cubicBezTo>
                  <a:pt x="45" y="63"/>
                  <a:pt x="45" y="63"/>
                  <a:pt x="45" y="63"/>
                </a:cubicBezTo>
                <a:cubicBezTo>
                  <a:pt x="45" y="98"/>
                  <a:pt x="45" y="98"/>
                  <a:pt x="45" y="98"/>
                </a:cubicBezTo>
                <a:cubicBezTo>
                  <a:pt x="16" y="98"/>
                  <a:pt x="16" y="98"/>
                  <a:pt x="16" y="98"/>
                </a:cubicBezTo>
                <a:cubicBezTo>
                  <a:pt x="16" y="78"/>
                  <a:pt x="16" y="78"/>
                  <a:pt x="16" y="78"/>
                </a:cubicBezTo>
                <a:cubicBezTo>
                  <a:pt x="16" y="78"/>
                  <a:pt x="16" y="77"/>
                  <a:pt x="16" y="77"/>
                </a:cubicBezTo>
                <a:cubicBezTo>
                  <a:pt x="8" y="69"/>
                  <a:pt x="3" y="58"/>
                  <a:pt x="3" y="47"/>
                </a:cubicBezTo>
                <a:cubicBezTo>
                  <a:pt x="3" y="23"/>
                  <a:pt x="23" y="3"/>
                  <a:pt x="47" y="3"/>
                </a:cubicBezTo>
                <a:cubicBezTo>
                  <a:pt x="70" y="3"/>
                  <a:pt x="90" y="23"/>
                  <a:pt x="90" y="47"/>
                </a:cubicBezTo>
                <a:cubicBezTo>
                  <a:pt x="90" y="58"/>
                  <a:pt x="86" y="69"/>
                  <a:pt x="78" y="77"/>
                </a:cubicBezTo>
                <a:close/>
              </a:path>
            </a:pathLst>
          </a:cu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Freeform 20"/>
          <p:cNvSpPr/>
          <p:nvPr/>
        </p:nvSpPr>
        <p:spPr bwMode="auto">
          <a:xfrm>
            <a:off x="5970588" y="3827463"/>
            <a:ext cx="284163" cy="17463"/>
          </a:xfrm>
          <a:custGeom>
            <a:avLst/>
            <a:gdLst>
              <a:gd name="T0" fmla="*/ 66 w 67"/>
              <a:gd name="T1" fmla="*/ 0 h 4"/>
              <a:gd name="T2" fmla="*/ 1 w 67"/>
              <a:gd name="T3" fmla="*/ 0 h 4"/>
              <a:gd name="T4" fmla="*/ 0 w 67"/>
              <a:gd name="T5" fmla="*/ 2 h 4"/>
              <a:gd name="T6" fmla="*/ 1 w 67"/>
              <a:gd name="T7" fmla="*/ 4 h 4"/>
              <a:gd name="T8" fmla="*/ 66 w 67"/>
              <a:gd name="T9" fmla="*/ 4 h 4"/>
              <a:gd name="T10" fmla="*/ 67 w 67"/>
              <a:gd name="T11" fmla="*/ 2 h 4"/>
              <a:gd name="T12" fmla="*/ 66 w 67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7" h="4">
                <a:moveTo>
                  <a:pt x="66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1" y="4"/>
                </a:cubicBezTo>
                <a:cubicBezTo>
                  <a:pt x="66" y="4"/>
                  <a:pt x="66" y="4"/>
                  <a:pt x="66" y="4"/>
                </a:cubicBezTo>
                <a:cubicBezTo>
                  <a:pt x="67" y="4"/>
                  <a:pt x="67" y="3"/>
                  <a:pt x="67" y="2"/>
                </a:cubicBezTo>
                <a:cubicBezTo>
                  <a:pt x="67" y="1"/>
                  <a:pt x="67" y="0"/>
                  <a:pt x="66" y="0"/>
                </a:cubicBezTo>
                <a:close/>
              </a:path>
            </a:pathLst>
          </a:cu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Freeform 21"/>
          <p:cNvSpPr/>
          <p:nvPr/>
        </p:nvSpPr>
        <p:spPr bwMode="auto">
          <a:xfrm>
            <a:off x="5970588" y="3875088"/>
            <a:ext cx="284163" cy="15875"/>
          </a:xfrm>
          <a:custGeom>
            <a:avLst/>
            <a:gdLst>
              <a:gd name="T0" fmla="*/ 66 w 67"/>
              <a:gd name="T1" fmla="*/ 0 h 4"/>
              <a:gd name="T2" fmla="*/ 1 w 67"/>
              <a:gd name="T3" fmla="*/ 0 h 4"/>
              <a:gd name="T4" fmla="*/ 0 w 67"/>
              <a:gd name="T5" fmla="*/ 2 h 4"/>
              <a:gd name="T6" fmla="*/ 1 w 67"/>
              <a:gd name="T7" fmla="*/ 4 h 4"/>
              <a:gd name="T8" fmla="*/ 66 w 67"/>
              <a:gd name="T9" fmla="*/ 4 h 4"/>
              <a:gd name="T10" fmla="*/ 67 w 67"/>
              <a:gd name="T11" fmla="*/ 2 h 4"/>
              <a:gd name="T12" fmla="*/ 66 w 67"/>
              <a:gd name="T1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7" h="4">
                <a:moveTo>
                  <a:pt x="66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4"/>
                  <a:pt x="1" y="4"/>
                </a:cubicBezTo>
                <a:cubicBezTo>
                  <a:pt x="66" y="4"/>
                  <a:pt x="66" y="4"/>
                  <a:pt x="66" y="4"/>
                </a:cubicBezTo>
                <a:cubicBezTo>
                  <a:pt x="67" y="4"/>
                  <a:pt x="67" y="3"/>
                  <a:pt x="67" y="2"/>
                </a:cubicBezTo>
                <a:cubicBezTo>
                  <a:pt x="67" y="1"/>
                  <a:pt x="67" y="0"/>
                  <a:pt x="66" y="0"/>
                </a:cubicBezTo>
                <a:close/>
              </a:path>
            </a:pathLst>
          </a:cu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" name="Freeform 22"/>
          <p:cNvSpPr>
            <a:spLocks noEditPoints="1"/>
          </p:cNvSpPr>
          <p:nvPr/>
        </p:nvSpPr>
        <p:spPr bwMode="auto">
          <a:xfrm>
            <a:off x="5970588" y="3921125"/>
            <a:ext cx="284163" cy="60325"/>
          </a:xfrm>
          <a:custGeom>
            <a:avLst/>
            <a:gdLst>
              <a:gd name="T0" fmla="*/ 66 w 67"/>
              <a:gd name="T1" fmla="*/ 0 h 14"/>
              <a:gd name="T2" fmla="*/ 44 w 67"/>
              <a:gd name="T3" fmla="*/ 0 h 14"/>
              <a:gd name="T4" fmla="*/ 23 w 67"/>
              <a:gd name="T5" fmla="*/ 0 h 14"/>
              <a:gd name="T6" fmla="*/ 1 w 67"/>
              <a:gd name="T7" fmla="*/ 0 h 14"/>
              <a:gd name="T8" fmla="*/ 0 w 67"/>
              <a:gd name="T9" fmla="*/ 2 h 14"/>
              <a:gd name="T10" fmla="*/ 1 w 67"/>
              <a:gd name="T11" fmla="*/ 3 h 14"/>
              <a:gd name="T12" fmla="*/ 22 w 67"/>
              <a:gd name="T13" fmla="*/ 3 h 14"/>
              <a:gd name="T14" fmla="*/ 34 w 67"/>
              <a:gd name="T15" fmla="*/ 14 h 14"/>
              <a:gd name="T16" fmla="*/ 46 w 67"/>
              <a:gd name="T17" fmla="*/ 3 h 14"/>
              <a:gd name="T18" fmla="*/ 66 w 67"/>
              <a:gd name="T19" fmla="*/ 3 h 14"/>
              <a:gd name="T20" fmla="*/ 67 w 67"/>
              <a:gd name="T21" fmla="*/ 2 h 14"/>
              <a:gd name="T22" fmla="*/ 66 w 67"/>
              <a:gd name="T23" fmla="*/ 0 h 14"/>
              <a:gd name="T24" fmla="*/ 34 w 67"/>
              <a:gd name="T25" fmla="*/ 11 h 14"/>
              <a:gd name="T26" fmla="*/ 25 w 67"/>
              <a:gd name="T27" fmla="*/ 3 h 14"/>
              <a:gd name="T28" fmla="*/ 42 w 67"/>
              <a:gd name="T29" fmla="*/ 3 h 14"/>
              <a:gd name="T30" fmla="*/ 34 w 67"/>
              <a:gd name="T31" fmla="*/ 11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7" h="14">
                <a:moveTo>
                  <a:pt x="66" y="0"/>
                </a:moveTo>
                <a:cubicBezTo>
                  <a:pt x="44" y="0"/>
                  <a:pt x="44" y="0"/>
                  <a:pt x="44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3"/>
                  <a:pt x="1" y="3"/>
                  <a:pt x="1" y="3"/>
                </a:cubicBezTo>
                <a:cubicBezTo>
                  <a:pt x="22" y="3"/>
                  <a:pt x="22" y="3"/>
                  <a:pt x="22" y="3"/>
                </a:cubicBezTo>
                <a:cubicBezTo>
                  <a:pt x="22" y="9"/>
                  <a:pt x="27" y="14"/>
                  <a:pt x="34" y="14"/>
                </a:cubicBezTo>
                <a:cubicBezTo>
                  <a:pt x="40" y="14"/>
                  <a:pt x="45" y="9"/>
                  <a:pt x="46" y="3"/>
                </a:cubicBezTo>
                <a:cubicBezTo>
                  <a:pt x="66" y="3"/>
                  <a:pt x="66" y="3"/>
                  <a:pt x="66" y="3"/>
                </a:cubicBezTo>
                <a:cubicBezTo>
                  <a:pt x="67" y="3"/>
                  <a:pt x="67" y="3"/>
                  <a:pt x="67" y="2"/>
                </a:cubicBezTo>
                <a:cubicBezTo>
                  <a:pt x="67" y="1"/>
                  <a:pt x="67" y="0"/>
                  <a:pt x="66" y="0"/>
                </a:cubicBezTo>
                <a:close/>
                <a:moveTo>
                  <a:pt x="34" y="11"/>
                </a:moveTo>
                <a:cubicBezTo>
                  <a:pt x="29" y="11"/>
                  <a:pt x="25" y="7"/>
                  <a:pt x="25" y="3"/>
                </a:cubicBezTo>
                <a:cubicBezTo>
                  <a:pt x="42" y="3"/>
                  <a:pt x="42" y="3"/>
                  <a:pt x="42" y="3"/>
                </a:cubicBezTo>
                <a:cubicBezTo>
                  <a:pt x="42" y="7"/>
                  <a:pt x="38" y="11"/>
                  <a:pt x="34" y="11"/>
                </a:cubicBezTo>
                <a:close/>
              </a:path>
            </a:pathLst>
          </a:cu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" name="Freeform 23"/>
          <p:cNvSpPr>
            <a:spLocks noEditPoints="1"/>
          </p:cNvSpPr>
          <p:nvPr/>
        </p:nvSpPr>
        <p:spPr bwMode="auto">
          <a:xfrm>
            <a:off x="6630988" y="2343150"/>
            <a:ext cx="360363" cy="339725"/>
          </a:xfrm>
          <a:custGeom>
            <a:avLst/>
            <a:gdLst>
              <a:gd name="T0" fmla="*/ 85 w 85"/>
              <a:gd name="T1" fmla="*/ 1 h 80"/>
              <a:gd name="T2" fmla="*/ 85 w 85"/>
              <a:gd name="T3" fmla="*/ 1 h 80"/>
              <a:gd name="T4" fmla="*/ 85 w 85"/>
              <a:gd name="T5" fmla="*/ 0 h 80"/>
              <a:gd name="T6" fmla="*/ 84 w 85"/>
              <a:gd name="T7" fmla="*/ 0 h 80"/>
              <a:gd name="T8" fmla="*/ 84 w 85"/>
              <a:gd name="T9" fmla="*/ 0 h 80"/>
              <a:gd name="T10" fmla="*/ 21 w 85"/>
              <a:gd name="T11" fmla="*/ 0 h 80"/>
              <a:gd name="T12" fmla="*/ 0 w 85"/>
              <a:gd name="T13" fmla="*/ 16 h 80"/>
              <a:gd name="T14" fmla="*/ 0 w 85"/>
              <a:gd name="T15" fmla="*/ 16 h 80"/>
              <a:gd name="T16" fmla="*/ 0 w 85"/>
              <a:gd name="T17" fmla="*/ 17 h 80"/>
              <a:gd name="T18" fmla="*/ 0 w 85"/>
              <a:gd name="T19" fmla="*/ 79 h 80"/>
              <a:gd name="T20" fmla="*/ 0 w 85"/>
              <a:gd name="T21" fmla="*/ 80 h 80"/>
              <a:gd name="T22" fmla="*/ 0 w 85"/>
              <a:gd name="T23" fmla="*/ 80 h 80"/>
              <a:gd name="T24" fmla="*/ 1 w 85"/>
              <a:gd name="T25" fmla="*/ 80 h 80"/>
              <a:gd name="T26" fmla="*/ 63 w 85"/>
              <a:gd name="T27" fmla="*/ 80 h 80"/>
              <a:gd name="T28" fmla="*/ 64 w 85"/>
              <a:gd name="T29" fmla="*/ 80 h 80"/>
              <a:gd name="T30" fmla="*/ 85 w 85"/>
              <a:gd name="T31" fmla="*/ 65 h 80"/>
              <a:gd name="T32" fmla="*/ 85 w 85"/>
              <a:gd name="T33" fmla="*/ 64 h 80"/>
              <a:gd name="T34" fmla="*/ 65 w 85"/>
              <a:gd name="T35" fmla="*/ 62 h 80"/>
              <a:gd name="T36" fmla="*/ 82 w 85"/>
              <a:gd name="T37" fmla="*/ 5 h 80"/>
              <a:gd name="T38" fmla="*/ 65 w 85"/>
              <a:gd name="T39" fmla="*/ 62 h 80"/>
              <a:gd name="T40" fmla="*/ 20 w 85"/>
              <a:gd name="T41" fmla="*/ 18 h 80"/>
              <a:gd name="T42" fmla="*/ 3 w 85"/>
              <a:gd name="T43" fmla="*/ 76 h 80"/>
              <a:gd name="T44" fmla="*/ 22 w 85"/>
              <a:gd name="T45" fmla="*/ 65 h 80"/>
              <a:gd name="T46" fmla="*/ 62 w 85"/>
              <a:gd name="T47" fmla="*/ 77 h 80"/>
              <a:gd name="T48" fmla="*/ 22 w 85"/>
              <a:gd name="T49" fmla="*/ 65 h 80"/>
              <a:gd name="T50" fmla="*/ 23 w 85"/>
              <a:gd name="T51" fmla="*/ 18 h 80"/>
              <a:gd name="T52" fmla="*/ 62 w 85"/>
              <a:gd name="T53" fmla="*/ 62 h 80"/>
              <a:gd name="T54" fmla="*/ 23 w 85"/>
              <a:gd name="T55" fmla="*/ 3 h 80"/>
              <a:gd name="T56" fmla="*/ 67 w 85"/>
              <a:gd name="T57" fmla="*/ 12 h 80"/>
              <a:gd name="T58" fmla="*/ 23 w 85"/>
              <a:gd name="T59" fmla="*/ 15 h 80"/>
              <a:gd name="T60" fmla="*/ 20 w 85"/>
              <a:gd name="T61" fmla="*/ 5 h 80"/>
              <a:gd name="T62" fmla="*/ 6 w 85"/>
              <a:gd name="T63" fmla="*/ 15 h 80"/>
              <a:gd name="T64" fmla="*/ 65 w 85"/>
              <a:gd name="T65" fmla="*/ 65 h 80"/>
              <a:gd name="T66" fmla="*/ 65 w 85"/>
              <a:gd name="T67" fmla="*/ 76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85" h="80">
                <a:moveTo>
                  <a:pt x="85" y="63"/>
                </a:moveTo>
                <a:cubicBezTo>
                  <a:pt x="85" y="1"/>
                  <a:pt x="85" y="1"/>
                  <a:pt x="85" y="1"/>
                </a:cubicBezTo>
                <a:cubicBezTo>
                  <a:pt x="85" y="1"/>
                  <a:pt x="85" y="1"/>
                  <a:pt x="85" y="1"/>
                </a:cubicBezTo>
                <a:cubicBezTo>
                  <a:pt x="85" y="1"/>
                  <a:pt x="85" y="1"/>
                  <a:pt x="85" y="1"/>
                </a:cubicBezTo>
                <a:cubicBezTo>
                  <a:pt x="85" y="1"/>
                  <a:pt x="85" y="1"/>
                  <a:pt x="85" y="1"/>
                </a:cubicBezTo>
                <a:cubicBezTo>
                  <a:pt x="85" y="1"/>
                  <a:pt x="85" y="0"/>
                  <a:pt x="85" y="0"/>
                </a:cubicBezTo>
                <a:cubicBezTo>
                  <a:pt x="85" y="0"/>
                  <a:pt x="84" y="0"/>
                  <a:pt x="84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79"/>
                  <a:pt x="0" y="79"/>
                  <a:pt x="0" y="79"/>
                </a:cubicBezTo>
                <a:cubicBezTo>
                  <a:pt x="0" y="79"/>
                  <a:pt x="0" y="79"/>
                  <a:pt x="0" y="79"/>
                </a:cubicBezTo>
                <a:cubicBezTo>
                  <a:pt x="0" y="79"/>
                  <a:pt x="0" y="79"/>
                  <a:pt x="0" y="79"/>
                </a:cubicBezTo>
                <a:cubicBezTo>
                  <a:pt x="0" y="79"/>
                  <a:pt x="0" y="79"/>
                  <a:pt x="0" y="80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80"/>
                  <a:pt x="0" y="80"/>
                  <a:pt x="1" y="80"/>
                </a:cubicBezTo>
                <a:cubicBezTo>
                  <a:pt x="1" y="80"/>
                  <a:pt x="1" y="80"/>
                  <a:pt x="1" y="80"/>
                </a:cubicBezTo>
                <a:cubicBezTo>
                  <a:pt x="63" y="80"/>
                  <a:pt x="63" y="80"/>
                  <a:pt x="63" y="80"/>
                </a:cubicBezTo>
                <a:cubicBezTo>
                  <a:pt x="64" y="80"/>
                  <a:pt x="64" y="80"/>
                  <a:pt x="64" y="80"/>
                </a:cubicBezTo>
                <a:cubicBezTo>
                  <a:pt x="64" y="80"/>
                  <a:pt x="64" y="80"/>
                  <a:pt x="64" y="80"/>
                </a:cubicBezTo>
                <a:cubicBezTo>
                  <a:pt x="85" y="65"/>
                  <a:pt x="85" y="65"/>
                  <a:pt x="85" y="65"/>
                </a:cubicBezTo>
                <a:cubicBezTo>
                  <a:pt x="85" y="65"/>
                  <a:pt x="85" y="65"/>
                  <a:pt x="85" y="65"/>
                </a:cubicBezTo>
                <a:cubicBezTo>
                  <a:pt x="85" y="65"/>
                  <a:pt x="85" y="64"/>
                  <a:pt x="85" y="64"/>
                </a:cubicBezTo>
                <a:cubicBezTo>
                  <a:pt x="85" y="64"/>
                  <a:pt x="85" y="64"/>
                  <a:pt x="85" y="64"/>
                </a:cubicBezTo>
                <a:cubicBezTo>
                  <a:pt x="85" y="64"/>
                  <a:pt x="85" y="64"/>
                  <a:pt x="85" y="63"/>
                </a:cubicBezTo>
                <a:close/>
                <a:moveTo>
                  <a:pt x="65" y="62"/>
                </a:moveTo>
                <a:cubicBezTo>
                  <a:pt x="65" y="18"/>
                  <a:pt x="65" y="18"/>
                  <a:pt x="65" y="18"/>
                </a:cubicBezTo>
                <a:cubicBezTo>
                  <a:pt x="82" y="5"/>
                  <a:pt x="82" y="5"/>
                  <a:pt x="82" y="5"/>
                </a:cubicBezTo>
                <a:cubicBezTo>
                  <a:pt x="82" y="62"/>
                  <a:pt x="82" y="62"/>
                  <a:pt x="82" y="62"/>
                </a:cubicBezTo>
                <a:lnTo>
                  <a:pt x="65" y="62"/>
                </a:lnTo>
                <a:close/>
                <a:moveTo>
                  <a:pt x="3" y="18"/>
                </a:moveTo>
                <a:cubicBezTo>
                  <a:pt x="20" y="18"/>
                  <a:pt x="20" y="18"/>
                  <a:pt x="20" y="18"/>
                </a:cubicBezTo>
                <a:cubicBezTo>
                  <a:pt x="20" y="63"/>
                  <a:pt x="20" y="63"/>
                  <a:pt x="20" y="63"/>
                </a:cubicBezTo>
                <a:cubicBezTo>
                  <a:pt x="3" y="76"/>
                  <a:pt x="3" y="76"/>
                  <a:pt x="3" y="76"/>
                </a:cubicBezTo>
                <a:lnTo>
                  <a:pt x="3" y="18"/>
                </a:lnTo>
                <a:close/>
                <a:moveTo>
                  <a:pt x="22" y="65"/>
                </a:moveTo>
                <a:cubicBezTo>
                  <a:pt x="62" y="65"/>
                  <a:pt x="62" y="65"/>
                  <a:pt x="62" y="65"/>
                </a:cubicBezTo>
                <a:cubicBezTo>
                  <a:pt x="62" y="77"/>
                  <a:pt x="62" y="77"/>
                  <a:pt x="62" y="77"/>
                </a:cubicBezTo>
                <a:cubicBezTo>
                  <a:pt x="6" y="77"/>
                  <a:pt x="6" y="77"/>
                  <a:pt x="6" y="77"/>
                </a:cubicBezTo>
                <a:lnTo>
                  <a:pt x="22" y="65"/>
                </a:lnTo>
                <a:close/>
                <a:moveTo>
                  <a:pt x="23" y="62"/>
                </a:moveTo>
                <a:cubicBezTo>
                  <a:pt x="23" y="18"/>
                  <a:pt x="23" y="18"/>
                  <a:pt x="23" y="18"/>
                </a:cubicBezTo>
                <a:cubicBezTo>
                  <a:pt x="62" y="18"/>
                  <a:pt x="62" y="18"/>
                  <a:pt x="62" y="18"/>
                </a:cubicBezTo>
                <a:cubicBezTo>
                  <a:pt x="62" y="62"/>
                  <a:pt x="62" y="62"/>
                  <a:pt x="62" y="62"/>
                </a:cubicBezTo>
                <a:lnTo>
                  <a:pt x="23" y="62"/>
                </a:lnTo>
                <a:close/>
                <a:moveTo>
                  <a:pt x="23" y="3"/>
                </a:moveTo>
                <a:cubicBezTo>
                  <a:pt x="79" y="3"/>
                  <a:pt x="79" y="3"/>
                  <a:pt x="79" y="3"/>
                </a:cubicBezTo>
                <a:cubicBezTo>
                  <a:pt x="67" y="12"/>
                  <a:pt x="67" y="12"/>
                  <a:pt x="67" y="12"/>
                </a:cubicBezTo>
                <a:cubicBezTo>
                  <a:pt x="63" y="15"/>
                  <a:pt x="63" y="15"/>
                  <a:pt x="63" y="15"/>
                </a:cubicBezTo>
                <a:cubicBezTo>
                  <a:pt x="23" y="15"/>
                  <a:pt x="23" y="15"/>
                  <a:pt x="23" y="15"/>
                </a:cubicBezTo>
                <a:lnTo>
                  <a:pt x="23" y="3"/>
                </a:lnTo>
                <a:close/>
                <a:moveTo>
                  <a:pt x="20" y="5"/>
                </a:moveTo>
                <a:cubicBezTo>
                  <a:pt x="20" y="15"/>
                  <a:pt x="20" y="15"/>
                  <a:pt x="20" y="15"/>
                </a:cubicBezTo>
                <a:cubicBezTo>
                  <a:pt x="6" y="15"/>
                  <a:pt x="6" y="15"/>
                  <a:pt x="6" y="15"/>
                </a:cubicBezTo>
                <a:lnTo>
                  <a:pt x="20" y="5"/>
                </a:lnTo>
                <a:close/>
                <a:moveTo>
                  <a:pt x="65" y="65"/>
                </a:moveTo>
                <a:cubicBezTo>
                  <a:pt x="79" y="65"/>
                  <a:pt x="79" y="65"/>
                  <a:pt x="79" y="65"/>
                </a:cubicBezTo>
                <a:cubicBezTo>
                  <a:pt x="65" y="76"/>
                  <a:pt x="65" y="76"/>
                  <a:pt x="65" y="76"/>
                </a:cubicBezTo>
                <a:lnTo>
                  <a:pt x="65" y="6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" name="Freeform 24"/>
          <p:cNvSpPr>
            <a:spLocks noEditPoints="1"/>
          </p:cNvSpPr>
          <p:nvPr/>
        </p:nvSpPr>
        <p:spPr bwMode="auto">
          <a:xfrm>
            <a:off x="7272338" y="3462338"/>
            <a:ext cx="423863" cy="428625"/>
          </a:xfrm>
          <a:custGeom>
            <a:avLst/>
            <a:gdLst>
              <a:gd name="T0" fmla="*/ 63 w 100"/>
              <a:gd name="T1" fmla="*/ 2 h 101"/>
              <a:gd name="T2" fmla="*/ 7 w 100"/>
              <a:gd name="T3" fmla="*/ 26 h 101"/>
              <a:gd name="T4" fmla="*/ 37 w 100"/>
              <a:gd name="T5" fmla="*/ 99 h 101"/>
              <a:gd name="T6" fmla="*/ 63 w 100"/>
              <a:gd name="T7" fmla="*/ 99 h 101"/>
              <a:gd name="T8" fmla="*/ 94 w 100"/>
              <a:gd name="T9" fmla="*/ 26 h 101"/>
              <a:gd name="T10" fmla="*/ 78 w 100"/>
              <a:gd name="T11" fmla="*/ 46 h 101"/>
              <a:gd name="T12" fmla="*/ 77 w 100"/>
              <a:gd name="T13" fmla="*/ 37 h 101"/>
              <a:gd name="T14" fmla="*/ 75 w 100"/>
              <a:gd name="T15" fmla="*/ 28 h 101"/>
              <a:gd name="T16" fmla="*/ 75 w 100"/>
              <a:gd name="T17" fmla="*/ 52 h 101"/>
              <a:gd name="T18" fmla="*/ 74 w 100"/>
              <a:gd name="T19" fmla="*/ 62 h 101"/>
              <a:gd name="T20" fmla="*/ 73 w 100"/>
              <a:gd name="T21" fmla="*/ 70 h 101"/>
              <a:gd name="T22" fmla="*/ 27 w 100"/>
              <a:gd name="T23" fmla="*/ 70 h 101"/>
              <a:gd name="T24" fmla="*/ 25 w 100"/>
              <a:gd name="T25" fmla="*/ 62 h 101"/>
              <a:gd name="T26" fmla="*/ 25 w 100"/>
              <a:gd name="T27" fmla="*/ 52 h 101"/>
              <a:gd name="T28" fmla="*/ 25 w 100"/>
              <a:gd name="T29" fmla="*/ 46 h 101"/>
              <a:gd name="T30" fmla="*/ 26 w 100"/>
              <a:gd name="T31" fmla="*/ 39 h 101"/>
              <a:gd name="T32" fmla="*/ 28 w 100"/>
              <a:gd name="T33" fmla="*/ 28 h 101"/>
              <a:gd name="T34" fmla="*/ 73 w 100"/>
              <a:gd name="T35" fmla="*/ 33 h 101"/>
              <a:gd name="T36" fmla="*/ 75 w 100"/>
              <a:gd name="T37" fmla="*/ 44 h 101"/>
              <a:gd name="T38" fmla="*/ 25 w 100"/>
              <a:gd name="T39" fmla="*/ 49 h 101"/>
              <a:gd name="T40" fmla="*/ 74 w 100"/>
              <a:gd name="T41" fmla="*/ 24 h 101"/>
              <a:gd name="T42" fmla="*/ 70 w 100"/>
              <a:gd name="T43" fmla="*/ 15 h 101"/>
              <a:gd name="T44" fmla="*/ 68 w 100"/>
              <a:gd name="T45" fmla="*/ 10 h 101"/>
              <a:gd name="T46" fmla="*/ 89 w 100"/>
              <a:gd name="T47" fmla="*/ 25 h 101"/>
              <a:gd name="T48" fmla="*/ 38 w 100"/>
              <a:gd name="T49" fmla="*/ 6 h 101"/>
              <a:gd name="T50" fmla="*/ 61 w 100"/>
              <a:gd name="T51" fmla="*/ 5 h 101"/>
              <a:gd name="T52" fmla="*/ 66 w 100"/>
              <a:gd name="T53" fmla="*/ 13 h 101"/>
              <a:gd name="T54" fmla="*/ 69 w 100"/>
              <a:gd name="T55" fmla="*/ 19 h 101"/>
              <a:gd name="T56" fmla="*/ 29 w 100"/>
              <a:gd name="T57" fmla="*/ 25 h 101"/>
              <a:gd name="T58" fmla="*/ 32 w 100"/>
              <a:gd name="T59" fmla="*/ 18 h 101"/>
              <a:gd name="T60" fmla="*/ 36 w 100"/>
              <a:gd name="T61" fmla="*/ 9 h 101"/>
              <a:gd name="T62" fmla="*/ 32 w 100"/>
              <a:gd name="T63" fmla="*/ 10 h 101"/>
              <a:gd name="T64" fmla="*/ 30 w 100"/>
              <a:gd name="T65" fmla="*/ 15 h 101"/>
              <a:gd name="T66" fmla="*/ 26 w 100"/>
              <a:gd name="T67" fmla="*/ 24 h 101"/>
              <a:gd name="T68" fmla="*/ 34 w 100"/>
              <a:gd name="T69" fmla="*/ 7 h 101"/>
              <a:gd name="T70" fmla="*/ 24 w 100"/>
              <a:gd name="T71" fmla="*/ 31 h 101"/>
              <a:gd name="T72" fmla="*/ 22 w 100"/>
              <a:gd name="T73" fmla="*/ 38 h 101"/>
              <a:gd name="T74" fmla="*/ 21 w 100"/>
              <a:gd name="T75" fmla="*/ 49 h 101"/>
              <a:gd name="T76" fmla="*/ 4 w 100"/>
              <a:gd name="T77" fmla="*/ 52 h 101"/>
              <a:gd name="T78" fmla="*/ 22 w 100"/>
              <a:gd name="T79" fmla="*/ 57 h 101"/>
              <a:gd name="T80" fmla="*/ 23 w 100"/>
              <a:gd name="T81" fmla="*/ 69 h 101"/>
              <a:gd name="T82" fmla="*/ 9 w 100"/>
              <a:gd name="T83" fmla="*/ 73 h 101"/>
              <a:gd name="T84" fmla="*/ 25 w 100"/>
              <a:gd name="T85" fmla="*/ 77 h 101"/>
              <a:gd name="T86" fmla="*/ 29 w 100"/>
              <a:gd name="T87" fmla="*/ 86 h 101"/>
              <a:gd name="T88" fmla="*/ 33 w 100"/>
              <a:gd name="T89" fmla="*/ 93 h 101"/>
              <a:gd name="T90" fmla="*/ 64 w 100"/>
              <a:gd name="T91" fmla="*/ 91 h 101"/>
              <a:gd name="T92" fmla="*/ 35 w 100"/>
              <a:gd name="T93" fmla="*/ 91 h 101"/>
              <a:gd name="T94" fmla="*/ 32 w 100"/>
              <a:gd name="T95" fmla="*/ 84 h 101"/>
              <a:gd name="T96" fmla="*/ 29 w 100"/>
              <a:gd name="T97" fmla="*/ 77 h 101"/>
              <a:gd name="T98" fmla="*/ 69 w 100"/>
              <a:gd name="T99" fmla="*/ 81 h 101"/>
              <a:gd name="T100" fmla="*/ 65 w 100"/>
              <a:gd name="T101" fmla="*/ 91 h 101"/>
              <a:gd name="T102" fmla="*/ 67 w 100"/>
              <a:gd name="T103" fmla="*/ 94 h 101"/>
              <a:gd name="T104" fmla="*/ 70 w 100"/>
              <a:gd name="T105" fmla="*/ 87 h 101"/>
              <a:gd name="T106" fmla="*/ 74 w 100"/>
              <a:gd name="T107" fmla="*/ 77 h 101"/>
              <a:gd name="T108" fmla="*/ 91 w 100"/>
              <a:gd name="T109" fmla="*/ 73 h 101"/>
              <a:gd name="T110" fmla="*/ 76 w 100"/>
              <a:gd name="T111" fmla="*/ 69 h 101"/>
              <a:gd name="T112" fmla="*/ 78 w 100"/>
              <a:gd name="T113" fmla="*/ 57 h 101"/>
              <a:gd name="T114" fmla="*/ 97 w 100"/>
              <a:gd name="T115" fmla="*/ 52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00" h="101">
                <a:moveTo>
                  <a:pt x="94" y="26"/>
                </a:moveTo>
                <a:cubicBezTo>
                  <a:pt x="87" y="14"/>
                  <a:pt x="76" y="5"/>
                  <a:pt x="63" y="2"/>
                </a:cubicBezTo>
                <a:cubicBezTo>
                  <a:pt x="63" y="2"/>
                  <a:pt x="63" y="2"/>
                  <a:pt x="63" y="2"/>
                </a:cubicBezTo>
                <a:cubicBezTo>
                  <a:pt x="54" y="0"/>
                  <a:pt x="45" y="0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24" y="6"/>
                  <a:pt x="14" y="14"/>
                  <a:pt x="7" y="26"/>
                </a:cubicBezTo>
                <a:cubicBezTo>
                  <a:pt x="3" y="33"/>
                  <a:pt x="0" y="42"/>
                  <a:pt x="0" y="51"/>
                </a:cubicBezTo>
                <a:cubicBezTo>
                  <a:pt x="0" y="59"/>
                  <a:pt x="3" y="68"/>
                  <a:pt x="7" y="76"/>
                </a:cubicBezTo>
                <a:cubicBezTo>
                  <a:pt x="14" y="87"/>
                  <a:pt x="24" y="95"/>
                  <a:pt x="37" y="99"/>
                </a:cubicBezTo>
                <a:cubicBezTo>
                  <a:pt x="41" y="100"/>
                  <a:pt x="46" y="101"/>
                  <a:pt x="50" y="101"/>
                </a:cubicBezTo>
                <a:cubicBezTo>
                  <a:pt x="54" y="101"/>
                  <a:pt x="59" y="100"/>
                  <a:pt x="63" y="99"/>
                </a:cubicBezTo>
                <a:cubicBezTo>
                  <a:pt x="63" y="99"/>
                  <a:pt x="63" y="99"/>
                  <a:pt x="63" y="99"/>
                </a:cubicBezTo>
                <a:cubicBezTo>
                  <a:pt x="76" y="96"/>
                  <a:pt x="87" y="87"/>
                  <a:pt x="94" y="76"/>
                </a:cubicBezTo>
                <a:cubicBezTo>
                  <a:pt x="98" y="68"/>
                  <a:pt x="100" y="59"/>
                  <a:pt x="100" y="51"/>
                </a:cubicBezTo>
                <a:cubicBezTo>
                  <a:pt x="100" y="42"/>
                  <a:pt x="98" y="33"/>
                  <a:pt x="94" y="26"/>
                </a:cubicBezTo>
                <a:close/>
                <a:moveTo>
                  <a:pt x="97" y="49"/>
                </a:moveTo>
                <a:cubicBezTo>
                  <a:pt x="78" y="49"/>
                  <a:pt x="78" y="49"/>
                  <a:pt x="78" y="49"/>
                </a:cubicBezTo>
                <a:cubicBezTo>
                  <a:pt x="78" y="48"/>
                  <a:pt x="78" y="47"/>
                  <a:pt x="78" y="46"/>
                </a:cubicBezTo>
                <a:cubicBezTo>
                  <a:pt x="78" y="45"/>
                  <a:pt x="78" y="45"/>
                  <a:pt x="78" y="44"/>
                </a:cubicBezTo>
                <a:cubicBezTo>
                  <a:pt x="78" y="42"/>
                  <a:pt x="78" y="40"/>
                  <a:pt x="77" y="38"/>
                </a:cubicBezTo>
                <a:cubicBezTo>
                  <a:pt x="77" y="38"/>
                  <a:pt x="77" y="38"/>
                  <a:pt x="77" y="37"/>
                </a:cubicBezTo>
                <a:cubicBezTo>
                  <a:pt x="77" y="36"/>
                  <a:pt x="77" y="34"/>
                  <a:pt x="76" y="33"/>
                </a:cubicBezTo>
                <a:cubicBezTo>
                  <a:pt x="76" y="32"/>
                  <a:pt x="76" y="31"/>
                  <a:pt x="76" y="31"/>
                </a:cubicBezTo>
                <a:cubicBezTo>
                  <a:pt x="75" y="30"/>
                  <a:pt x="75" y="29"/>
                  <a:pt x="75" y="28"/>
                </a:cubicBezTo>
                <a:cubicBezTo>
                  <a:pt x="91" y="28"/>
                  <a:pt x="91" y="28"/>
                  <a:pt x="91" y="28"/>
                </a:cubicBezTo>
                <a:cubicBezTo>
                  <a:pt x="95" y="35"/>
                  <a:pt x="97" y="42"/>
                  <a:pt x="97" y="49"/>
                </a:cubicBezTo>
                <a:close/>
                <a:moveTo>
                  <a:pt x="75" y="52"/>
                </a:moveTo>
                <a:cubicBezTo>
                  <a:pt x="75" y="53"/>
                  <a:pt x="75" y="54"/>
                  <a:pt x="75" y="55"/>
                </a:cubicBezTo>
                <a:cubicBezTo>
                  <a:pt x="75" y="56"/>
                  <a:pt x="75" y="56"/>
                  <a:pt x="75" y="57"/>
                </a:cubicBezTo>
                <a:cubicBezTo>
                  <a:pt x="75" y="59"/>
                  <a:pt x="75" y="60"/>
                  <a:pt x="74" y="62"/>
                </a:cubicBezTo>
                <a:cubicBezTo>
                  <a:pt x="74" y="62"/>
                  <a:pt x="74" y="62"/>
                  <a:pt x="74" y="63"/>
                </a:cubicBezTo>
                <a:cubicBezTo>
                  <a:pt x="74" y="65"/>
                  <a:pt x="74" y="67"/>
                  <a:pt x="73" y="68"/>
                </a:cubicBezTo>
                <a:cubicBezTo>
                  <a:pt x="73" y="69"/>
                  <a:pt x="73" y="69"/>
                  <a:pt x="73" y="70"/>
                </a:cubicBezTo>
                <a:cubicBezTo>
                  <a:pt x="73" y="71"/>
                  <a:pt x="72" y="72"/>
                  <a:pt x="72" y="73"/>
                </a:cubicBezTo>
                <a:cubicBezTo>
                  <a:pt x="28" y="73"/>
                  <a:pt x="28" y="73"/>
                  <a:pt x="28" y="73"/>
                </a:cubicBezTo>
                <a:cubicBezTo>
                  <a:pt x="27" y="72"/>
                  <a:pt x="27" y="71"/>
                  <a:pt x="27" y="70"/>
                </a:cubicBezTo>
                <a:cubicBezTo>
                  <a:pt x="27" y="69"/>
                  <a:pt x="27" y="69"/>
                  <a:pt x="27" y="68"/>
                </a:cubicBezTo>
                <a:cubicBezTo>
                  <a:pt x="26" y="67"/>
                  <a:pt x="26" y="65"/>
                  <a:pt x="25" y="63"/>
                </a:cubicBezTo>
                <a:cubicBezTo>
                  <a:pt x="25" y="62"/>
                  <a:pt x="25" y="62"/>
                  <a:pt x="25" y="62"/>
                </a:cubicBezTo>
                <a:cubicBezTo>
                  <a:pt x="25" y="60"/>
                  <a:pt x="25" y="59"/>
                  <a:pt x="25" y="57"/>
                </a:cubicBezTo>
                <a:cubicBezTo>
                  <a:pt x="25" y="56"/>
                  <a:pt x="25" y="56"/>
                  <a:pt x="25" y="55"/>
                </a:cubicBezTo>
                <a:cubicBezTo>
                  <a:pt x="25" y="54"/>
                  <a:pt x="25" y="53"/>
                  <a:pt x="25" y="52"/>
                </a:cubicBezTo>
                <a:lnTo>
                  <a:pt x="75" y="52"/>
                </a:lnTo>
                <a:close/>
                <a:moveTo>
                  <a:pt x="25" y="49"/>
                </a:moveTo>
                <a:cubicBezTo>
                  <a:pt x="25" y="48"/>
                  <a:pt x="25" y="47"/>
                  <a:pt x="25" y="46"/>
                </a:cubicBezTo>
                <a:cubicBezTo>
                  <a:pt x="25" y="46"/>
                  <a:pt x="25" y="45"/>
                  <a:pt x="25" y="44"/>
                </a:cubicBezTo>
                <a:cubicBezTo>
                  <a:pt x="25" y="43"/>
                  <a:pt x="25" y="41"/>
                  <a:pt x="26" y="40"/>
                </a:cubicBezTo>
                <a:cubicBezTo>
                  <a:pt x="26" y="39"/>
                  <a:pt x="26" y="39"/>
                  <a:pt x="26" y="39"/>
                </a:cubicBezTo>
                <a:cubicBezTo>
                  <a:pt x="26" y="37"/>
                  <a:pt x="26" y="35"/>
                  <a:pt x="27" y="33"/>
                </a:cubicBezTo>
                <a:cubicBezTo>
                  <a:pt x="27" y="33"/>
                  <a:pt x="27" y="32"/>
                  <a:pt x="27" y="31"/>
                </a:cubicBezTo>
                <a:cubicBezTo>
                  <a:pt x="28" y="30"/>
                  <a:pt x="28" y="29"/>
                  <a:pt x="28" y="28"/>
                </a:cubicBezTo>
                <a:cubicBezTo>
                  <a:pt x="72" y="28"/>
                  <a:pt x="72" y="28"/>
                  <a:pt x="72" y="28"/>
                </a:cubicBezTo>
                <a:cubicBezTo>
                  <a:pt x="72" y="29"/>
                  <a:pt x="72" y="30"/>
                  <a:pt x="73" y="31"/>
                </a:cubicBezTo>
                <a:cubicBezTo>
                  <a:pt x="73" y="32"/>
                  <a:pt x="73" y="33"/>
                  <a:pt x="73" y="33"/>
                </a:cubicBezTo>
                <a:cubicBezTo>
                  <a:pt x="73" y="35"/>
                  <a:pt x="74" y="37"/>
                  <a:pt x="74" y="39"/>
                </a:cubicBezTo>
                <a:cubicBezTo>
                  <a:pt x="74" y="39"/>
                  <a:pt x="74" y="40"/>
                  <a:pt x="74" y="40"/>
                </a:cubicBezTo>
                <a:cubicBezTo>
                  <a:pt x="75" y="41"/>
                  <a:pt x="75" y="43"/>
                  <a:pt x="75" y="44"/>
                </a:cubicBezTo>
                <a:cubicBezTo>
                  <a:pt x="75" y="45"/>
                  <a:pt x="75" y="46"/>
                  <a:pt x="75" y="46"/>
                </a:cubicBezTo>
                <a:cubicBezTo>
                  <a:pt x="75" y="47"/>
                  <a:pt x="75" y="48"/>
                  <a:pt x="75" y="49"/>
                </a:cubicBezTo>
                <a:lnTo>
                  <a:pt x="25" y="49"/>
                </a:lnTo>
                <a:close/>
                <a:moveTo>
                  <a:pt x="89" y="25"/>
                </a:moveTo>
                <a:cubicBezTo>
                  <a:pt x="74" y="25"/>
                  <a:pt x="74" y="25"/>
                  <a:pt x="74" y="25"/>
                </a:cubicBezTo>
                <a:cubicBezTo>
                  <a:pt x="74" y="25"/>
                  <a:pt x="74" y="24"/>
                  <a:pt x="74" y="24"/>
                </a:cubicBezTo>
                <a:cubicBezTo>
                  <a:pt x="73" y="23"/>
                  <a:pt x="73" y="21"/>
                  <a:pt x="72" y="20"/>
                </a:cubicBezTo>
                <a:cubicBezTo>
                  <a:pt x="72" y="20"/>
                  <a:pt x="72" y="19"/>
                  <a:pt x="72" y="19"/>
                </a:cubicBezTo>
                <a:cubicBezTo>
                  <a:pt x="71" y="18"/>
                  <a:pt x="71" y="16"/>
                  <a:pt x="70" y="15"/>
                </a:cubicBezTo>
                <a:cubicBezTo>
                  <a:pt x="70" y="15"/>
                  <a:pt x="70" y="14"/>
                  <a:pt x="70" y="14"/>
                </a:cubicBezTo>
                <a:cubicBezTo>
                  <a:pt x="69" y="13"/>
                  <a:pt x="69" y="12"/>
                  <a:pt x="68" y="11"/>
                </a:cubicBezTo>
                <a:cubicBezTo>
                  <a:pt x="68" y="10"/>
                  <a:pt x="68" y="10"/>
                  <a:pt x="68" y="10"/>
                </a:cubicBezTo>
                <a:cubicBezTo>
                  <a:pt x="67" y="9"/>
                  <a:pt x="67" y="8"/>
                  <a:pt x="66" y="7"/>
                </a:cubicBezTo>
                <a:cubicBezTo>
                  <a:pt x="66" y="7"/>
                  <a:pt x="66" y="7"/>
                  <a:pt x="66" y="6"/>
                </a:cubicBezTo>
                <a:cubicBezTo>
                  <a:pt x="75" y="10"/>
                  <a:pt x="84" y="16"/>
                  <a:pt x="89" y="25"/>
                </a:cubicBezTo>
                <a:close/>
                <a:moveTo>
                  <a:pt x="36" y="9"/>
                </a:moveTo>
                <a:cubicBezTo>
                  <a:pt x="36" y="9"/>
                  <a:pt x="36" y="9"/>
                  <a:pt x="36" y="9"/>
                </a:cubicBezTo>
                <a:cubicBezTo>
                  <a:pt x="37" y="8"/>
                  <a:pt x="38" y="7"/>
                  <a:pt x="38" y="6"/>
                </a:cubicBezTo>
                <a:cubicBezTo>
                  <a:pt x="38" y="6"/>
                  <a:pt x="38" y="6"/>
                  <a:pt x="38" y="5"/>
                </a:cubicBezTo>
                <a:cubicBezTo>
                  <a:pt x="46" y="3"/>
                  <a:pt x="54" y="3"/>
                  <a:pt x="61" y="5"/>
                </a:cubicBezTo>
                <a:cubicBezTo>
                  <a:pt x="61" y="5"/>
                  <a:pt x="61" y="5"/>
                  <a:pt x="61" y="5"/>
                </a:cubicBezTo>
                <a:cubicBezTo>
                  <a:pt x="62" y="6"/>
                  <a:pt x="63" y="8"/>
                  <a:pt x="63" y="9"/>
                </a:cubicBezTo>
                <a:cubicBezTo>
                  <a:pt x="64" y="9"/>
                  <a:pt x="64" y="9"/>
                  <a:pt x="64" y="9"/>
                </a:cubicBezTo>
                <a:cubicBezTo>
                  <a:pt x="64" y="10"/>
                  <a:pt x="65" y="12"/>
                  <a:pt x="66" y="13"/>
                </a:cubicBezTo>
                <a:cubicBezTo>
                  <a:pt x="66" y="13"/>
                  <a:pt x="66" y="13"/>
                  <a:pt x="66" y="14"/>
                </a:cubicBezTo>
                <a:cubicBezTo>
                  <a:pt x="67" y="15"/>
                  <a:pt x="67" y="17"/>
                  <a:pt x="68" y="18"/>
                </a:cubicBezTo>
                <a:cubicBezTo>
                  <a:pt x="68" y="19"/>
                  <a:pt x="68" y="19"/>
                  <a:pt x="69" y="19"/>
                </a:cubicBezTo>
                <a:cubicBezTo>
                  <a:pt x="69" y="21"/>
                  <a:pt x="70" y="23"/>
                  <a:pt x="70" y="24"/>
                </a:cubicBezTo>
                <a:cubicBezTo>
                  <a:pt x="71" y="25"/>
                  <a:pt x="71" y="25"/>
                  <a:pt x="71" y="25"/>
                </a:cubicBezTo>
                <a:cubicBezTo>
                  <a:pt x="29" y="25"/>
                  <a:pt x="29" y="25"/>
                  <a:pt x="29" y="25"/>
                </a:cubicBezTo>
                <a:cubicBezTo>
                  <a:pt x="29" y="25"/>
                  <a:pt x="29" y="25"/>
                  <a:pt x="29" y="24"/>
                </a:cubicBezTo>
                <a:cubicBezTo>
                  <a:pt x="30" y="23"/>
                  <a:pt x="31" y="21"/>
                  <a:pt x="31" y="19"/>
                </a:cubicBezTo>
                <a:cubicBezTo>
                  <a:pt x="31" y="19"/>
                  <a:pt x="31" y="19"/>
                  <a:pt x="32" y="18"/>
                </a:cubicBezTo>
                <a:cubicBezTo>
                  <a:pt x="32" y="17"/>
                  <a:pt x="33" y="15"/>
                  <a:pt x="34" y="14"/>
                </a:cubicBezTo>
                <a:cubicBezTo>
                  <a:pt x="34" y="14"/>
                  <a:pt x="34" y="13"/>
                  <a:pt x="34" y="13"/>
                </a:cubicBezTo>
                <a:cubicBezTo>
                  <a:pt x="35" y="12"/>
                  <a:pt x="35" y="11"/>
                  <a:pt x="36" y="9"/>
                </a:cubicBezTo>
                <a:close/>
                <a:moveTo>
                  <a:pt x="34" y="7"/>
                </a:moveTo>
                <a:cubicBezTo>
                  <a:pt x="34" y="7"/>
                  <a:pt x="34" y="7"/>
                  <a:pt x="34" y="7"/>
                </a:cubicBezTo>
                <a:cubicBezTo>
                  <a:pt x="33" y="8"/>
                  <a:pt x="32" y="9"/>
                  <a:pt x="32" y="10"/>
                </a:cubicBezTo>
                <a:cubicBezTo>
                  <a:pt x="32" y="11"/>
                  <a:pt x="32" y="11"/>
                  <a:pt x="31" y="11"/>
                </a:cubicBezTo>
                <a:cubicBezTo>
                  <a:pt x="31" y="12"/>
                  <a:pt x="30" y="13"/>
                  <a:pt x="30" y="14"/>
                </a:cubicBezTo>
                <a:cubicBezTo>
                  <a:pt x="30" y="15"/>
                  <a:pt x="30" y="15"/>
                  <a:pt x="30" y="15"/>
                </a:cubicBezTo>
                <a:cubicBezTo>
                  <a:pt x="29" y="16"/>
                  <a:pt x="28" y="18"/>
                  <a:pt x="28" y="19"/>
                </a:cubicBezTo>
                <a:cubicBezTo>
                  <a:pt x="28" y="20"/>
                  <a:pt x="28" y="20"/>
                  <a:pt x="27" y="20"/>
                </a:cubicBezTo>
                <a:cubicBezTo>
                  <a:pt x="27" y="22"/>
                  <a:pt x="26" y="23"/>
                  <a:pt x="26" y="24"/>
                </a:cubicBezTo>
                <a:cubicBezTo>
                  <a:pt x="26" y="24"/>
                  <a:pt x="26" y="25"/>
                  <a:pt x="26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7" y="17"/>
                  <a:pt x="25" y="10"/>
                  <a:pt x="34" y="7"/>
                </a:cubicBezTo>
                <a:close/>
                <a:moveTo>
                  <a:pt x="9" y="28"/>
                </a:moveTo>
                <a:cubicBezTo>
                  <a:pt x="25" y="28"/>
                  <a:pt x="25" y="28"/>
                  <a:pt x="25" y="28"/>
                </a:cubicBezTo>
                <a:cubicBezTo>
                  <a:pt x="25" y="29"/>
                  <a:pt x="24" y="30"/>
                  <a:pt x="24" y="31"/>
                </a:cubicBezTo>
                <a:cubicBezTo>
                  <a:pt x="24" y="31"/>
                  <a:pt x="24" y="32"/>
                  <a:pt x="24" y="33"/>
                </a:cubicBezTo>
                <a:cubicBezTo>
                  <a:pt x="23" y="34"/>
                  <a:pt x="23" y="36"/>
                  <a:pt x="23" y="37"/>
                </a:cubicBezTo>
                <a:cubicBezTo>
                  <a:pt x="23" y="38"/>
                  <a:pt x="23" y="38"/>
                  <a:pt x="22" y="38"/>
                </a:cubicBezTo>
                <a:cubicBezTo>
                  <a:pt x="22" y="40"/>
                  <a:pt x="22" y="42"/>
                  <a:pt x="22" y="44"/>
                </a:cubicBezTo>
                <a:cubicBezTo>
                  <a:pt x="22" y="45"/>
                  <a:pt x="22" y="45"/>
                  <a:pt x="22" y="46"/>
                </a:cubicBezTo>
                <a:cubicBezTo>
                  <a:pt x="22" y="47"/>
                  <a:pt x="21" y="48"/>
                  <a:pt x="21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2"/>
                  <a:pt x="6" y="35"/>
                  <a:pt x="9" y="28"/>
                </a:cubicBezTo>
                <a:close/>
                <a:moveTo>
                  <a:pt x="4" y="52"/>
                </a:moveTo>
                <a:cubicBezTo>
                  <a:pt x="21" y="52"/>
                  <a:pt x="21" y="52"/>
                  <a:pt x="21" y="52"/>
                </a:cubicBezTo>
                <a:cubicBezTo>
                  <a:pt x="21" y="53"/>
                  <a:pt x="22" y="54"/>
                  <a:pt x="22" y="56"/>
                </a:cubicBezTo>
                <a:cubicBezTo>
                  <a:pt x="22" y="56"/>
                  <a:pt x="22" y="57"/>
                  <a:pt x="22" y="57"/>
                </a:cubicBezTo>
                <a:cubicBezTo>
                  <a:pt x="22" y="59"/>
                  <a:pt x="22" y="61"/>
                  <a:pt x="22" y="63"/>
                </a:cubicBezTo>
                <a:cubicBezTo>
                  <a:pt x="22" y="63"/>
                  <a:pt x="22" y="64"/>
                  <a:pt x="22" y="64"/>
                </a:cubicBezTo>
                <a:cubicBezTo>
                  <a:pt x="23" y="66"/>
                  <a:pt x="23" y="67"/>
                  <a:pt x="23" y="69"/>
                </a:cubicBezTo>
                <a:cubicBezTo>
                  <a:pt x="23" y="69"/>
                  <a:pt x="24" y="70"/>
                  <a:pt x="24" y="71"/>
                </a:cubicBezTo>
                <a:cubicBezTo>
                  <a:pt x="24" y="72"/>
                  <a:pt x="24" y="72"/>
                  <a:pt x="24" y="73"/>
                </a:cubicBezTo>
                <a:cubicBezTo>
                  <a:pt x="9" y="73"/>
                  <a:pt x="9" y="73"/>
                  <a:pt x="9" y="73"/>
                </a:cubicBezTo>
                <a:cubicBezTo>
                  <a:pt x="6" y="67"/>
                  <a:pt x="4" y="60"/>
                  <a:pt x="4" y="52"/>
                </a:cubicBezTo>
                <a:close/>
                <a:moveTo>
                  <a:pt x="11" y="77"/>
                </a:moveTo>
                <a:cubicBezTo>
                  <a:pt x="25" y="77"/>
                  <a:pt x="25" y="77"/>
                  <a:pt x="25" y="77"/>
                </a:cubicBezTo>
                <a:cubicBezTo>
                  <a:pt x="26" y="78"/>
                  <a:pt x="27" y="80"/>
                  <a:pt x="27" y="81"/>
                </a:cubicBezTo>
                <a:cubicBezTo>
                  <a:pt x="27" y="81"/>
                  <a:pt x="27" y="81"/>
                  <a:pt x="27" y="82"/>
                </a:cubicBezTo>
                <a:cubicBezTo>
                  <a:pt x="28" y="83"/>
                  <a:pt x="29" y="85"/>
                  <a:pt x="29" y="86"/>
                </a:cubicBezTo>
                <a:cubicBezTo>
                  <a:pt x="30" y="87"/>
                  <a:pt x="30" y="88"/>
                  <a:pt x="30" y="88"/>
                </a:cubicBezTo>
                <a:cubicBezTo>
                  <a:pt x="31" y="89"/>
                  <a:pt x="31" y="90"/>
                  <a:pt x="32" y="92"/>
                </a:cubicBezTo>
                <a:cubicBezTo>
                  <a:pt x="32" y="92"/>
                  <a:pt x="33" y="93"/>
                  <a:pt x="33" y="93"/>
                </a:cubicBezTo>
                <a:cubicBezTo>
                  <a:pt x="33" y="94"/>
                  <a:pt x="33" y="94"/>
                  <a:pt x="34" y="94"/>
                </a:cubicBezTo>
                <a:cubicBezTo>
                  <a:pt x="25" y="91"/>
                  <a:pt x="17" y="85"/>
                  <a:pt x="11" y="77"/>
                </a:cubicBezTo>
                <a:close/>
                <a:moveTo>
                  <a:pt x="64" y="91"/>
                </a:moveTo>
                <a:cubicBezTo>
                  <a:pt x="63" y="93"/>
                  <a:pt x="62" y="95"/>
                  <a:pt x="61" y="96"/>
                </a:cubicBezTo>
                <a:cubicBezTo>
                  <a:pt x="54" y="98"/>
                  <a:pt x="46" y="98"/>
                  <a:pt x="38" y="96"/>
                </a:cubicBezTo>
                <a:cubicBezTo>
                  <a:pt x="37" y="94"/>
                  <a:pt x="36" y="93"/>
                  <a:pt x="35" y="91"/>
                </a:cubicBezTo>
                <a:cubicBezTo>
                  <a:pt x="35" y="91"/>
                  <a:pt x="35" y="91"/>
                  <a:pt x="35" y="91"/>
                </a:cubicBezTo>
                <a:cubicBezTo>
                  <a:pt x="34" y="89"/>
                  <a:pt x="33" y="88"/>
                  <a:pt x="33" y="86"/>
                </a:cubicBezTo>
                <a:cubicBezTo>
                  <a:pt x="32" y="85"/>
                  <a:pt x="32" y="85"/>
                  <a:pt x="32" y="84"/>
                </a:cubicBezTo>
                <a:cubicBezTo>
                  <a:pt x="31" y="83"/>
                  <a:pt x="31" y="82"/>
                  <a:pt x="30" y="81"/>
                </a:cubicBezTo>
                <a:cubicBezTo>
                  <a:pt x="30" y="80"/>
                  <a:pt x="30" y="79"/>
                  <a:pt x="30" y="79"/>
                </a:cubicBezTo>
                <a:cubicBezTo>
                  <a:pt x="29" y="78"/>
                  <a:pt x="29" y="77"/>
                  <a:pt x="29" y="77"/>
                </a:cubicBezTo>
                <a:cubicBezTo>
                  <a:pt x="71" y="77"/>
                  <a:pt x="71" y="77"/>
                  <a:pt x="71" y="77"/>
                </a:cubicBezTo>
                <a:cubicBezTo>
                  <a:pt x="71" y="77"/>
                  <a:pt x="70" y="78"/>
                  <a:pt x="70" y="79"/>
                </a:cubicBezTo>
                <a:cubicBezTo>
                  <a:pt x="70" y="79"/>
                  <a:pt x="70" y="80"/>
                  <a:pt x="69" y="81"/>
                </a:cubicBezTo>
                <a:cubicBezTo>
                  <a:pt x="69" y="82"/>
                  <a:pt x="68" y="83"/>
                  <a:pt x="68" y="84"/>
                </a:cubicBezTo>
                <a:cubicBezTo>
                  <a:pt x="68" y="85"/>
                  <a:pt x="67" y="86"/>
                  <a:pt x="67" y="86"/>
                </a:cubicBezTo>
                <a:cubicBezTo>
                  <a:pt x="66" y="88"/>
                  <a:pt x="65" y="89"/>
                  <a:pt x="65" y="91"/>
                </a:cubicBezTo>
                <a:cubicBezTo>
                  <a:pt x="64" y="91"/>
                  <a:pt x="64" y="91"/>
                  <a:pt x="64" y="91"/>
                </a:cubicBezTo>
                <a:close/>
                <a:moveTo>
                  <a:pt x="66" y="95"/>
                </a:moveTo>
                <a:cubicBezTo>
                  <a:pt x="66" y="95"/>
                  <a:pt x="66" y="94"/>
                  <a:pt x="67" y="94"/>
                </a:cubicBezTo>
                <a:cubicBezTo>
                  <a:pt x="67" y="93"/>
                  <a:pt x="67" y="93"/>
                  <a:pt x="68" y="92"/>
                </a:cubicBezTo>
                <a:cubicBezTo>
                  <a:pt x="68" y="91"/>
                  <a:pt x="69" y="89"/>
                  <a:pt x="69" y="88"/>
                </a:cubicBezTo>
                <a:cubicBezTo>
                  <a:pt x="70" y="88"/>
                  <a:pt x="70" y="87"/>
                  <a:pt x="70" y="87"/>
                </a:cubicBezTo>
                <a:cubicBezTo>
                  <a:pt x="71" y="85"/>
                  <a:pt x="72" y="83"/>
                  <a:pt x="72" y="82"/>
                </a:cubicBezTo>
                <a:cubicBezTo>
                  <a:pt x="73" y="82"/>
                  <a:pt x="73" y="81"/>
                  <a:pt x="73" y="81"/>
                </a:cubicBezTo>
                <a:cubicBezTo>
                  <a:pt x="73" y="80"/>
                  <a:pt x="74" y="78"/>
                  <a:pt x="74" y="77"/>
                </a:cubicBezTo>
                <a:cubicBezTo>
                  <a:pt x="89" y="77"/>
                  <a:pt x="89" y="77"/>
                  <a:pt x="89" y="77"/>
                </a:cubicBezTo>
                <a:cubicBezTo>
                  <a:pt x="84" y="85"/>
                  <a:pt x="75" y="92"/>
                  <a:pt x="66" y="95"/>
                </a:cubicBezTo>
                <a:close/>
                <a:moveTo>
                  <a:pt x="91" y="73"/>
                </a:moveTo>
                <a:cubicBezTo>
                  <a:pt x="75" y="73"/>
                  <a:pt x="75" y="73"/>
                  <a:pt x="75" y="73"/>
                </a:cubicBezTo>
                <a:cubicBezTo>
                  <a:pt x="76" y="72"/>
                  <a:pt x="76" y="72"/>
                  <a:pt x="76" y="71"/>
                </a:cubicBezTo>
                <a:cubicBezTo>
                  <a:pt x="76" y="70"/>
                  <a:pt x="76" y="69"/>
                  <a:pt x="76" y="69"/>
                </a:cubicBezTo>
                <a:cubicBezTo>
                  <a:pt x="77" y="67"/>
                  <a:pt x="77" y="66"/>
                  <a:pt x="77" y="64"/>
                </a:cubicBezTo>
                <a:cubicBezTo>
                  <a:pt x="77" y="64"/>
                  <a:pt x="77" y="63"/>
                  <a:pt x="78" y="63"/>
                </a:cubicBezTo>
                <a:cubicBezTo>
                  <a:pt x="78" y="61"/>
                  <a:pt x="78" y="59"/>
                  <a:pt x="78" y="57"/>
                </a:cubicBezTo>
                <a:cubicBezTo>
                  <a:pt x="78" y="57"/>
                  <a:pt x="78" y="56"/>
                  <a:pt x="78" y="56"/>
                </a:cubicBezTo>
                <a:cubicBezTo>
                  <a:pt x="78" y="54"/>
                  <a:pt x="78" y="53"/>
                  <a:pt x="78" y="52"/>
                </a:cubicBezTo>
                <a:cubicBezTo>
                  <a:pt x="97" y="52"/>
                  <a:pt x="97" y="52"/>
                  <a:pt x="97" y="52"/>
                </a:cubicBezTo>
                <a:cubicBezTo>
                  <a:pt x="97" y="60"/>
                  <a:pt x="95" y="67"/>
                  <a:pt x="91" y="7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" name="Freeform 25"/>
          <p:cNvSpPr>
            <a:spLocks noEditPoints="1"/>
          </p:cNvSpPr>
          <p:nvPr/>
        </p:nvSpPr>
        <p:spPr bwMode="auto">
          <a:xfrm>
            <a:off x="6564313" y="4621213"/>
            <a:ext cx="466725" cy="407988"/>
          </a:xfrm>
          <a:custGeom>
            <a:avLst/>
            <a:gdLst>
              <a:gd name="T0" fmla="*/ 109 w 110"/>
              <a:gd name="T1" fmla="*/ 40 h 96"/>
              <a:gd name="T2" fmla="*/ 55 w 110"/>
              <a:gd name="T3" fmla="*/ 1 h 96"/>
              <a:gd name="T4" fmla="*/ 53 w 110"/>
              <a:gd name="T5" fmla="*/ 1 h 96"/>
              <a:gd name="T6" fmla="*/ 1 w 110"/>
              <a:gd name="T7" fmla="*/ 40 h 96"/>
              <a:gd name="T8" fmla="*/ 0 w 110"/>
              <a:gd name="T9" fmla="*/ 42 h 96"/>
              <a:gd name="T10" fmla="*/ 0 w 110"/>
              <a:gd name="T11" fmla="*/ 55 h 96"/>
              <a:gd name="T12" fmla="*/ 1 w 110"/>
              <a:gd name="T13" fmla="*/ 56 h 96"/>
              <a:gd name="T14" fmla="*/ 1 w 110"/>
              <a:gd name="T15" fmla="*/ 57 h 96"/>
              <a:gd name="T16" fmla="*/ 2 w 110"/>
              <a:gd name="T17" fmla="*/ 56 h 96"/>
              <a:gd name="T18" fmla="*/ 12 w 110"/>
              <a:gd name="T19" fmla="*/ 49 h 96"/>
              <a:gd name="T20" fmla="*/ 12 w 110"/>
              <a:gd name="T21" fmla="*/ 95 h 96"/>
              <a:gd name="T22" fmla="*/ 14 w 110"/>
              <a:gd name="T23" fmla="*/ 96 h 96"/>
              <a:gd name="T24" fmla="*/ 42 w 110"/>
              <a:gd name="T25" fmla="*/ 96 h 96"/>
              <a:gd name="T26" fmla="*/ 43 w 110"/>
              <a:gd name="T27" fmla="*/ 95 h 96"/>
              <a:gd name="T28" fmla="*/ 43 w 110"/>
              <a:gd name="T29" fmla="*/ 75 h 96"/>
              <a:gd name="T30" fmla="*/ 55 w 110"/>
              <a:gd name="T31" fmla="*/ 64 h 96"/>
              <a:gd name="T32" fmla="*/ 66 w 110"/>
              <a:gd name="T33" fmla="*/ 75 h 96"/>
              <a:gd name="T34" fmla="*/ 66 w 110"/>
              <a:gd name="T35" fmla="*/ 95 h 96"/>
              <a:gd name="T36" fmla="*/ 68 w 110"/>
              <a:gd name="T37" fmla="*/ 96 h 96"/>
              <a:gd name="T38" fmla="*/ 96 w 110"/>
              <a:gd name="T39" fmla="*/ 96 h 96"/>
              <a:gd name="T40" fmla="*/ 98 w 110"/>
              <a:gd name="T41" fmla="*/ 95 h 96"/>
              <a:gd name="T42" fmla="*/ 98 w 110"/>
              <a:gd name="T43" fmla="*/ 49 h 96"/>
              <a:gd name="T44" fmla="*/ 107 w 110"/>
              <a:gd name="T45" fmla="*/ 56 h 96"/>
              <a:gd name="T46" fmla="*/ 109 w 110"/>
              <a:gd name="T47" fmla="*/ 56 h 96"/>
              <a:gd name="T48" fmla="*/ 110 w 110"/>
              <a:gd name="T49" fmla="*/ 55 h 96"/>
              <a:gd name="T50" fmla="*/ 110 w 110"/>
              <a:gd name="T51" fmla="*/ 41 h 96"/>
              <a:gd name="T52" fmla="*/ 109 w 110"/>
              <a:gd name="T53" fmla="*/ 40 h 96"/>
              <a:gd name="T54" fmla="*/ 94 w 110"/>
              <a:gd name="T55" fmla="*/ 93 h 96"/>
              <a:gd name="T56" fmla="*/ 69 w 110"/>
              <a:gd name="T57" fmla="*/ 93 h 96"/>
              <a:gd name="T58" fmla="*/ 69 w 110"/>
              <a:gd name="T59" fmla="*/ 75 h 96"/>
              <a:gd name="T60" fmla="*/ 55 w 110"/>
              <a:gd name="T61" fmla="*/ 60 h 96"/>
              <a:gd name="T62" fmla="*/ 40 w 110"/>
              <a:gd name="T63" fmla="*/ 75 h 96"/>
              <a:gd name="T64" fmla="*/ 40 w 110"/>
              <a:gd name="T65" fmla="*/ 93 h 96"/>
              <a:gd name="T66" fmla="*/ 15 w 110"/>
              <a:gd name="T67" fmla="*/ 93 h 96"/>
              <a:gd name="T68" fmla="*/ 15 w 110"/>
              <a:gd name="T69" fmla="*/ 47 h 96"/>
              <a:gd name="T70" fmla="*/ 54 w 110"/>
              <a:gd name="T71" fmla="*/ 17 h 96"/>
              <a:gd name="T72" fmla="*/ 94 w 110"/>
              <a:gd name="T73" fmla="*/ 47 h 96"/>
              <a:gd name="T74" fmla="*/ 94 w 110"/>
              <a:gd name="T75" fmla="*/ 93 h 96"/>
              <a:gd name="T76" fmla="*/ 106 w 110"/>
              <a:gd name="T77" fmla="*/ 52 h 96"/>
              <a:gd name="T78" fmla="*/ 97 w 110"/>
              <a:gd name="T79" fmla="*/ 45 h 96"/>
              <a:gd name="T80" fmla="*/ 97 w 110"/>
              <a:gd name="T81" fmla="*/ 45 h 96"/>
              <a:gd name="T82" fmla="*/ 55 w 110"/>
              <a:gd name="T83" fmla="*/ 14 h 96"/>
              <a:gd name="T84" fmla="*/ 55 w 110"/>
              <a:gd name="T85" fmla="*/ 13 h 96"/>
              <a:gd name="T86" fmla="*/ 55 w 110"/>
              <a:gd name="T87" fmla="*/ 13 h 96"/>
              <a:gd name="T88" fmla="*/ 54 w 110"/>
              <a:gd name="T89" fmla="*/ 13 h 96"/>
              <a:gd name="T90" fmla="*/ 54 w 110"/>
              <a:gd name="T91" fmla="*/ 14 h 96"/>
              <a:gd name="T92" fmla="*/ 53 w 110"/>
              <a:gd name="T93" fmla="*/ 14 h 96"/>
              <a:gd name="T94" fmla="*/ 53 w 110"/>
              <a:gd name="T95" fmla="*/ 14 h 96"/>
              <a:gd name="T96" fmla="*/ 53 w 110"/>
              <a:gd name="T97" fmla="*/ 14 h 96"/>
              <a:gd name="T98" fmla="*/ 13 w 110"/>
              <a:gd name="T99" fmla="*/ 45 h 96"/>
              <a:gd name="T100" fmla="*/ 3 w 110"/>
              <a:gd name="T101" fmla="*/ 52 h 96"/>
              <a:gd name="T102" fmla="*/ 3 w 110"/>
              <a:gd name="T103" fmla="*/ 43 h 96"/>
              <a:gd name="T104" fmla="*/ 54 w 110"/>
              <a:gd name="T105" fmla="*/ 4 h 96"/>
              <a:gd name="T106" fmla="*/ 106 w 110"/>
              <a:gd name="T107" fmla="*/ 42 h 96"/>
              <a:gd name="T108" fmla="*/ 106 w 110"/>
              <a:gd name="T109" fmla="*/ 52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10" h="96">
                <a:moveTo>
                  <a:pt x="109" y="40"/>
                </a:moveTo>
                <a:cubicBezTo>
                  <a:pt x="55" y="1"/>
                  <a:pt x="55" y="1"/>
                  <a:pt x="55" y="1"/>
                </a:cubicBezTo>
                <a:cubicBezTo>
                  <a:pt x="54" y="0"/>
                  <a:pt x="53" y="0"/>
                  <a:pt x="53" y="1"/>
                </a:cubicBezTo>
                <a:cubicBezTo>
                  <a:pt x="1" y="40"/>
                  <a:pt x="1" y="40"/>
                  <a:pt x="1" y="40"/>
                </a:cubicBezTo>
                <a:cubicBezTo>
                  <a:pt x="0" y="41"/>
                  <a:pt x="0" y="41"/>
                  <a:pt x="0" y="42"/>
                </a:cubicBezTo>
                <a:cubicBezTo>
                  <a:pt x="0" y="55"/>
                  <a:pt x="0" y="55"/>
                  <a:pt x="0" y="55"/>
                </a:cubicBezTo>
                <a:cubicBezTo>
                  <a:pt x="0" y="56"/>
                  <a:pt x="0" y="56"/>
                  <a:pt x="1" y="56"/>
                </a:cubicBezTo>
                <a:cubicBezTo>
                  <a:pt x="1" y="57"/>
                  <a:pt x="1" y="57"/>
                  <a:pt x="1" y="57"/>
                </a:cubicBezTo>
                <a:cubicBezTo>
                  <a:pt x="2" y="57"/>
                  <a:pt x="2" y="56"/>
                  <a:pt x="2" y="56"/>
                </a:cubicBezTo>
                <a:cubicBezTo>
                  <a:pt x="12" y="49"/>
                  <a:pt x="12" y="49"/>
                  <a:pt x="12" y="49"/>
                </a:cubicBezTo>
                <a:cubicBezTo>
                  <a:pt x="12" y="95"/>
                  <a:pt x="12" y="95"/>
                  <a:pt x="12" y="95"/>
                </a:cubicBezTo>
                <a:cubicBezTo>
                  <a:pt x="12" y="95"/>
                  <a:pt x="13" y="96"/>
                  <a:pt x="14" y="96"/>
                </a:cubicBezTo>
                <a:cubicBezTo>
                  <a:pt x="42" y="96"/>
                  <a:pt x="42" y="96"/>
                  <a:pt x="42" y="96"/>
                </a:cubicBezTo>
                <a:cubicBezTo>
                  <a:pt x="43" y="96"/>
                  <a:pt x="43" y="95"/>
                  <a:pt x="43" y="95"/>
                </a:cubicBezTo>
                <a:cubicBezTo>
                  <a:pt x="43" y="75"/>
                  <a:pt x="43" y="75"/>
                  <a:pt x="43" y="75"/>
                </a:cubicBezTo>
                <a:cubicBezTo>
                  <a:pt x="43" y="69"/>
                  <a:pt x="48" y="64"/>
                  <a:pt x="55" y="64"/>
                </a:cubicBezTo>
                <a:cubicBezTo>
                  <a:pt x="61" y="64"/>
                  <a:pt x="66" y="69"/>
                  <a:pt x="66" y="75"/>
                </a:cubicBezTo>
                <a:cubicBezTo>
                  <a:pt x="66" y="95"/>
                  <a:pt x="66" y="95"/>
                  <a:pt x="66" y="95"/>
                </a:cubicBezTo>
                <a:cubicBezTo>
                  <a:pt x="66" y="95"/>
                  <a:pt x="67" y="96"/>
                  <a:pt x="68" y="96"/>
                </a:cubicBezTo>
                <a:cubicBezTo>
                  <a:pt x="96" y="96"/>
                  <a:pt x="96" y="96"/>
                  <a:pt x="96" y="96"/>
                </a:cubicBezTo>
                <a:cubicBezTo>
                  <a:pt x="97" y="96"/>
                  <a:pt x="98" y="95"/>
                  <a:pt x="98" y="95"/>
                </a:cubicBezTo>
                <a:cubicBezTo>
                  <a:pt x="98" y="49"/>
                  <a:pt x="98" y="49"/>
                  <a:pt x="98" y="49"/>
                </a:cubicBezTo>
                <a:cubicBezTo>
                  <a:pt x="107" y="56"/>
                  <a:pt x="107" y="56"/>
                  <a:pt x="107" y="56"/>
                </a:cubicBezTo>
                <a:cubicBezTo>
                  <a:pt x="108" y="57"/>
                  <a:pt x="108" y="57"/>
                  <a:pt x="109" y="56"/>
                </a:cubicBezTo>
                <a:cubicBezTo>
                  <a:pt x="109" y="56"/>
                  <a:pt x="110" y="56"/>
                  <a:pt x="110" y="55"/>
                </a:cubicBezTo>
                <a:cubicBezTo>
                  <a:pt x="110" y="41"/>
                  <a:pt x="110" y="41"/>
                  <a:pt x="110" y="41"/>
                </a:cubicBezTo>
                <a:cubicBezTo>
                  <a:pt x="110" y="41"/>
                  <a:pt x="109" y="40"/>
                  <a:pt x="109" y="40"/>
                </a:cubicBezTo>
                <a:close/>
                <a:moveTo>
                  <a:pt x="94" y="93"/>
                </a:moveTo>
                <a:cubicBezTo>
                  <a:pt x="69" y="93"/>
                  <a:pt x="69" y="93"/>
                  <a:pt x="69" y="93"/>
                </a:cubicBezTo>
                <a:cubicBezTo>
                  <a:pt x="69" y="75"/>
                  <a:pt x="69" y="75"/>
                  <a:pt x="69" y="75"/>
                </a:cubicBezTo>
                <a:cubicBezTo>
                  <a:pt x="69" y="67"/>
                  <a:pt x="63" y="60"/>
                  <a:pt x="55" y="60"/>
                </a:cubicBezTo>
                <a:cubicBezTo>
                  <a:pt x="47" y="60"/>
                  <a:pt x="40" y="67"/>
                  <a:pt x="40" y="75"/>
                </a:cubicBezTo>
                <a:cubicBezTo>
                  <a:pt x="40" y="93"/>
                  <a:pt x="40" y="93"/>
                  <a:pt x="40" y="93"/>
                </a:cubicBezTo>
                <a:cubicBezTo>
                  <a:pt x="15" y="93"/>
                  <a:pt x="15" y="93"/>
                  <a:pt x="15" y="93"/>
                </a:cubicBezTo>
                <a:cubicBezTo>
                  <a:pt x="15" y="47"/>
                  <a:pt x="15" y="47"/>
                  <a:pt x="15" y="47"/>
                </a:cubicBezTo>
                <a:cubicBezTo>
                  <a:pt x="54" y="17"/>
                  <a:pt x="54" y="17"/>
                  <a:pt x="54" y="17"/>
                </a:cubicBezTo>
                <a:cubicBezTo>
                  <a:pt x="94" y="47"/>
                  <a:pt x="94" y="47"/>
                  <a:pt x="94" y="47"/>
                </a:cubicBezTo>
                <a:lnTo>
                  <a:pt x="94" y="93"/>
                </a:lnTo>
                <a:close/>
                <a:moveTo>
                  <a:pt x="106" y="52"/>
                </a:moveTo>
                <a:cubicBezTo>
                  <a:pt x="97" y="45"/>
                  <a:pt x="97" y="45"/>
                  <a:pt x="97" y="45"/>
                </a:cubicBezTo>
                <a:cubicBezTo>
                  <a:pt x="97" y="45"/>
                  <a:pt x="97" y="45"/>
                  <a:pt x="97" y="45"/>
                </a:cubicBezTo>
                <a:cubicBezTo>
                  <a:pt x="55" y="14"/>
                  <a:pt x="55" y="14"/>
                  <a:pt x="55" y="14"/>
                </a:cubicBezTo>
                <a:cubicBezTo>
                  <a:pt x="55" y="14"/>
                  <a:pt x="55" y="13"/>
                  <a:pt x="55" y="13"/>
                </a:cubicBezTo>
                <a:cubicBezTo>
                  <a:pt x="55" y="13"/>
                  <a:pt x="55" y="13"/>
                  <a:pt x="55" y="13"/>
                </a:cubicBezTo>
                <a:cubicBezTo>
                  <a:pt x="55" y="13"/>
                  <a:pt x="55" y="13"/>
                  <a:pt x="54" y="13"/>
                </a:cubicBezTo>
                <a:cubicBezTo>
                  <a:pt x="54" y="13"/>
                  <a:pt x="54" y="13"/>
                  <a:pt x="54" y="14"/>
                </a:cubicBezTo>
                <a:cubicBezTo>
                  <a:pt x="54" y="14"/>
                  <a:pt x="54" y="14"/>
                  <a:pt x="53" y="14"/>
                </a:cubicBezTo>
                <a:cubicBezTo>
                  <a:pt x="53" y="14"/>
                  <a:pt x="53" y="14"/>
                  <a:pt x="53" y="14"/>
                </a:cubicBezTo>
                <a:cubicBezTo>
                  <a:pt x="53" y="14"/>
                  <a:pt x="53" y="14"/>
                  <a:pt x="53" y="14"/>
                </a:cubicBezTo>
                <a:cubicBezTo>
                  <a:pt x="13" y="45"/>
                  <a:pt x="13" y="45"/>
                  <a:pt x="13" y="45"/>
                </a:cubicBezTo>
                <a:cubicBezTo>
                  <a:pt x="3" y="52"/>
                  <a:pt x="3" y="52"/>
                  <a:pt x="3" y="52"/>
                </a:cubicBezTo>
                <a:cubicBezTo>
                  <a:pt x="3" y="43"/>
                  <a:pt x="3" y="43"/>
                  <a:pt x="3" y="43"/>
                </a:cubicBezTo>
                <a:cubicBezTo>
                  <a:pt x="54" y="4"/>
                  <a:pt x="54" y="4"/>
                  <a:pt x="54" y="4"/>
                </a:cubicBezTo>
                <a:cubicBezTo>
                  <a:pt x="106" y="42"/>
                  <a:pt x="106" y="42"/>
                  <a:pt x="106" y="42"/>
                </a:cubicBezTo>
                <a:lnTo>
                  <a:pt x="106" y="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" name="Freeform 26"/>
          <p:cNvSpPr>
            <a:spLocks noEditPoints="1"/>
          </p:cNvSpPr>
          <p:nvPr/>
        </p:nvSpPr>
        <p:spPr bwMode="auto">
          <a:xfrm>
            <a:off x="5389563" y="2343150"/>
            <a:ext cx="101600" cy="101600"/>
          </a:xfrm>
          <a:custGeom>
            <a:avLst/>
            <a:gdLst>
              <a:gd name="T0" fmla="*/ 24 w 24"/>
              <a:gd name="T1" fmla="*/ 12 h 24"/>
              <a:gd name="T2" fmla="*/ 12 w 24"/>
              <a:gd name="T3" fmla="*/ 0 h 24"/>
              <a:gd name="T4" fmla="*/ 0 w 24"/>
              <a:gd name="T5" fmla="*/ 12 h 24"/>
              <a:gd name="T6" fmla="*/ 12 w 24"/>
              <a:gd name="T7" fmla="*/ 24 h 24"/>
              <a:gd name="T8" fmla="*/ 24 w 24"/>
              <a:gd name="T9" fmla="*/ 12 h 24"/>
              <a:gd name="T10" fmla="*/ 12 w 24"/>
              <a:gd name="T11" fmla="*/ 20 h 24"/>
              <a:gd name="T12" fmla="*/ 3 w 24"/>
              <a:gd name="T13" fmla="*/ 12 h 24"/>
              <a:gd name="T14" fmla="*/ 12 w 24"/>
              <a:gd name="T15" fmla="*/ 3 h 24"/>
              <a:gd name="T16" fmla="*/ 20 w 24"/>
              <a:gd name="T17" fmla="*/ 12 h 24"/>
              <a:gd name="T18" fmla="*/ 12 w 24"/>
              <a:gd name="T19" fmla="*/ 2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" h="24">
                <a:moveTo>
                  <a:pt x="24" y="12"/>
                </a:moveTo>
                <a:cubicBezTo>
                  <a:pt x="24" y="5"/>
                  <a:pt x="18" y="0"/>
                  <a:pt x="12" y="0"/>
                </a:cubicBezTo>
                <a:cubicBezTo>
                  <a:pt x="5" y="0"/>
                  <a:pt x="0" y="5"/>
                  <a:pt x="0" y="12"/>
                </a:cubicBezTo>
                <a:cubicBezTo>
                  <a:pt x="0" y="18"/>
                  <a:pt x="5" y="24"/>
                  <a:pt x="12" y="24"/>
                </a:cubicBezTo>
                <a:cubicBezTo>
                  <a:pt x="18" y="24"/>
                  <a:pt x="24" y="18"/>
                  <a:pt x="24" y="12"/>
                </a:cubicBezTo>
                <a:close/>
                <a:moveTo>
                  <a:pt x="12" y="20"/>
                </a:moveTo>
                <a:cubicBezTo>
                  <a:pt x="7" y="20"/>
                  <a:pt x="3" y="16"/>
                  <a:pt x="3" y="12"/>
                </a:cubicBezTo>
                <a:cubicBezTo>
                  <a:pt x="3" y="7"/>
                  <a:pt x="7" y="3"/>
                  <a:pt x="12" y="3"/>
                </a:cubicBezTo>
                <a:cubicBezTo>
                  <a:pt x="17" y="3"/>
                  <a:pt x="20" y="7"/>
                  <a:pt x="20" y="12"/>
                </a:cubicBezTo>
                <a:cubicBezTo>
                  <a:pt x="20" y="16"/>
                  <a:pt x="17" y="20"/>
                  <a:pt x="12" y="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" name="Freeform 27"/>
          <p:cNvSpPr>
            <a:spLocks noEditPoints="1"/>
          </p:cNvSpPr>
          <p:nvPr/>
        </p:nvSpPr>
        <p:spPr bwMode="auto">
          <a:xfrm>
            <a:off x="5229226" y="2279650"/>
            <a:ext cx="414338" cy="466725"/>
          </a:xfrm>
          <a:custGeom>
            <a:avLst/>
            <a:gdLst>
              <a:gd name="T0" fmla="*/ 98 w 98"/>
              <a:gd name="T1" fmla="*/ 108 h 110"/>
              <a:gd name="T2" fmla="*/ 86 w 98"/>
              <a:gd name="T3" fmla="*/ 72 h 110"/>
              <a:gd name="T4" fmla="*/ 84 w 98"/>
              <a:gd name="T5" fmla="*/ 71 h 110"/>
              <a:gd name="T6" fmla="*/ 68 w 98"/>
              <a:gd name="T7" fmla="*/ 71 h 110"/>
              <a:gd name="T8" fmla="*/ 81 w 98"/>
              <a:gd name="T9" fmla="*/ 33 h 110"/>
              <a:gd name="T10" fmla="*/ 81 w 98"/>
              <a:gd name="T11" fmla="*/ 31 h 110"/>
              <a:gd name="T12" fmla="*/ 50 w 98"/>
              <a:gd name="T13" fmla="*/ 0 h 110"/>
              <a:gd name="T14" fmla="*/ 19 w 98"/>
              <a:gd name="T15" fmla="*/ 31 h 110"/>
              <a:gd name="T16" fmla="*/ 19 w 98"/>
              <a:gd name="T17" fmla="*/ 33 h 110"/>
              <a:gd name="T18" fmla="*/ 32 w 98"/>
              <a:gd name="T19" fmla="*/ 71 h 110"/>
              <a:gd name="T20" fmla="*/ 14 w 98"/>
              <a:gd name="T21" fmla="*/ 71 h 110"/>
              <a:gd name="T22" fmla="*/ 13 w 98"/>
              <a:gd name="T23" fmla="*/ 72 h 110"/>
              <a:gd name="T24" fmla="*/ 0 w 98"/>
              <a:gd name="T25" fmla="*/ 108 h 110"/>
              <a:gd name="T26" fmla="*/ 0 w 98"/>
              <a:gd name="T27" fmla="*/ 109 h 110"/>
              <a:gd name="T28" fmla="*/ 1 w 98"/>
              <a:gd name="T29" fmla="*/ 110 h 110"/>
              <a:gd name="T30" fmla="*/ 96 w 98"/>
              <a:gd name="T31" fmla="*/ 110 h 110"/>
              <a:gd name="T32" fmla="*/ 97 w 98"/>
              <a:gd name="T33" fmla="*/ 109 h 110"/>
              <a:gd name="T34" fmla="*/ 98 w 98"/>
              <a:gd name="T35" fmla="*/ 108 h 110"/>
              <a:gd name="T36" fmla="*/ 22 w 98"/>
              <a:gd name="T37" fmla="*/ 31 h 110"/>
              <a:gd name="T38" fmla="*/ 50 w 98"/>
              <a:gd name="T39" fmla="*/ 3 h 110"/>
              <a:gd name="T40" fmla="*/ 77 w 98"/>
              <a:gd name="T41" fmla="*/ 31 h 110"/>
              <a:gd name="T42" fmla="*/ 77 w 98"/>
              <a:gd name="T43" fmla="*/ 33 h 110"/>
              <a:gd name="T44" fmla="*/ 50 w 98"/>
              <a:gd name="T45" fmla="*/ 94 h 110"/>
              <a:gd name="T46" fmla="*/ 22 w 98"/>
              <a:gd name="T47" fmla="*/ 33 h 110"/>
              <a:gd name="T48" fmla="*/ 22 w 98"/>
              <a:gd name="T49" fmla="*/ 31 h 110"/>
              <a:gd name="T50" fmla="*/ 4 w 98"/>
              <a:gd name="T51" fmla="*/ 107 h 110"/>
              <a:gd name="T52" fmla="*/ 15 w 98"/>
              <a:gd name="T53" fmla="*/ 74 h 110"/>
              <a:gd name="T54" fmla="*/ 34 w 98"/>
              <a:gd name="T55" fmla="*/ 74 h 110"/>
              <a:gd name="T56" fmla="*/ 49 w 98"/>
              <a:gd name="T57" fmla="*/ 98 h 110"/>
              <a:gd name="T58" fmla="*/ 50 w 98"/>
              <a:gd name="T59" fmla="*/ 98 h 110"/>
              <a:gd name="T60" fmla="*/ 51 w 98"/>
              <a:gd name="T61" fmla="*/ 98 h 110"/>
              <a:gd name="T62" fmla="*/ 66 w 98"/>
              <a:gd name="T63" fmla="*/ 74 h 110"/>
              <a:gd name="T64" fmla="*/ 83 w 98"/>
              <a:gd name="T65" fmla="*/ 74 h 110"/>
              <a:gd name="T66" fmla="*/ 94 w 98"/>
              <a:gd name="T67" fmla="*/ 107 h 110"/>
              <a:gd name="T68" fmla="*/ 4 w 98"/>
              <a:gd name="T69" fmla="*/ 107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98" h="110">
                <a:moveTo>
                  <a:pt x="98" y="108"/>
                </a:moveTo>
                <a:cubicBezTo>
                  <a:pt x="86" y="72"/>
                  <a:pt x="86" y="72"/>
                  <a:pt x="86" y="72"/>
                </a:cubicBezTo>
                <a:cubicBezTo>
                  <a:pt x="86" y="71"/>
                  <a:pt x="85" y="71"/>
                  <a:pt x="84" y="71"/>
                </a:cubicBezTo>
                <a:cubicBezTo>
                  <a:pt x="68" y="71"/>
                  <a:pt x="68" y="71"/>
                  <a:pt x="68" y="71"/>
                </a:cubicBezTo>
                <a:cubicBezTo>
                  <a:pt x="75" y="58"/>
                  <a:pt x="80" y="43"/>
                  <a:pt x="81" y="33"/>
                </a:cubicBezTo>
                <a:cubicBezTo>
                  <a:pt x="81" y="31"/>
                  <a:pt x="81" y="31"/>
                  <a:pt x="81" y="31"/>
                </a:cubicBezTo>
                <a:cubicBezTo>
                  <a:pt x="81" y="14"/>
                  <a:pt x="67" y="0"/>
                  <a:pt x="50" y="0"/>
                </a:cubicBezTo>
                <a:cubicBezTo>
                  <a:pt x="33" y="0"/>
                  <a:pt x="19" y="14"/>
                  <a:pt x="19" y="31"/>
                </a:cubicBezTo>
                <a:cubicBezTo>
                  <a:pt x="19" y="33"/>
                  <a:pt x="19" y="33"/>
                  <a:pt x="19" y="33"/>
                </a:cubicBezTo>
                <a:cubicBezTo>
                  <a:pt x="19" y="43"/>
                  <a:pt x="25" y="58"/>
                  <a:pt x="32" y="71"/>
                </a:cubicBezTo>
                <a:cubicBezTo>
                  <a:pt x="14" y="71"/>
                  <a:pt x="14" y="71"/>
                  <a:pt x="14" y="71"/>
                </a:cubicBezTo>
                <a:cubicBezTo>
                  <a:pt x="14" y="71"/>
                  <a:pt x="13" y="71"/>
                  <a:pt x="13" y="72"/>
                </a:cubicBezTo>
                <a:cubicBezTo>
                  <a:pt x="0" y="108"/>
                  <a:pt x="0" y="108"/>
                  <a:pt x="0" y="108"/>
                </a:cubicBezTo>
                <a:cubicBezTo>
                  <a:pt x="0" y="108"/>
                  <a:pt x="0" y="109"/>
                  <a:pt x="0" y="109"/>
                </a:cubicBezTo>
                <a:cubicBezTo>
                  <a:pt x="0" y="110"/>
                  <a:pt x="1" y="110"/>
                  <a:pt x="1" y="110"/>
                </a:cubicBezTo>
                <a:cubicBezTo>
                  <a:pt x="96" y="110"/>
                  <a:pt x="96" y="110"/>
                  <a:pt x="96" y="110"/>
                </a:cubicBezTo>
                <a:cubicBezTo>
                  <a:pt x="97" y="110"/>
                  <a:pt x="97" y="110"/>
                  <a:pt x="97" y="109"/>
                </a:cubicBezTo>
                <a:cubicBezTo>
                  <a:pt x="98" y="109"/>
                  <a:pt x="98" y="109"/>
                  <a:pt x="98" y="108"/>
                </a:cubicBezTo>
                <a:close/>
                <a:moveTo>
                  <a:pt x="22" y="31"/>
                </a:moveTo>
                <a:cubicBezTo>
                  <a:pt x="22" y="16"/>
                  <a:pt x="34" y="3"/>
                  <a:pt x="50" y="3"/>
                </a:cubicBezTo>
                <a:cubicBezTo>
                  <a:pt x="65" y="3"/>
                  <a:pt x="77" y="16"/>
                  <a:pt x="77" y="31"/>
                </a:cubicBezTo>
                <a:cubicBezTo>
                  <a:pt x="77" y="33"/>
                  <a:pt x="77" y="33"/>
                  <a:pt x="77" y="33"/>
                </a:cubicBezTo>
                <a:cubicBezTo>
                  <a:pt x="77" y="51"/>
                  <a:pt x="58" y="85"/>
                  <a:pt x="50" y="94"/>
                </a:cubicBezTo>
                <a:cubicBezTo>
                  <a:pt x="43" y="85"/>
                  <a:pt x="22" y="50"/>
                  <a:pt x="22" y="33"/>
                </a:cubicBezTo>
                <a:lnTo>
                  <a:pt x="22" y="31"/>
                </a:lnTo>
                <a:close/>
                <a:moveTo>
                  <a:pt x="4" y="107"/>
                </a:moveTo>
                <a:cubicBezTo>
                  <a:pt x="15" y="74"/>
                  <a:pt x="15" y="74"/>
                  <a:pt x="15" y="74"/>
                </a:cubicBezTo>
                <a:cubicBezTo>
                  <a:pt x="34" y="74"/>
                  <a:pt x="34" y="74"/>
                  <a:pt x="34" y="74"/>
                </a:cubicBezTo>
                <a:cubicBezTo>
                  <a:pt x="40" y="85"/>
                  <a:pt x="46" y="95"/>
                  <a:pt x="49" y="98"/>
                </a:cubicBezTo>
                <a:cubicBezTo>
                  <a:pt x="49" y="98"/>
                  <a:pt x="49" y="98"/>
                  <a:pt x="50" y="98"/>
                </a:cubicBezTo>
                <a:cubicBezTo>
                  <a:pt x="50" y="98"/>
                  <a:pt x="50" y="98"/>
                  <a:pt x="51" y="98"/>
                </a:cubicBezTo>
                <a:cubicBezTo>
                  <a:pt x="54" y="94"/>
                  <a:pt x="60" y="85"/>
                  <a:pt x="66" y="74"/>
                </a:cubicBezTo>
                <a:cubicBezTo>
                  <a:pt x="83" y="74"/>
                  <a:pt x="83" y="74"/>
                  <a:pt x="83" y="74"/>
                </a:cubicBezTo>
                <a:cubicBezTo>
                  <a:pt x="94" y="107"/>
                  <a:pt x="94" y="107"/>
                  <a:pt x="94" y="107"/>
                </a:cubicBezTo>
                <a:lnTo>
                  <a:pt x="4" y="10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" name="Freeform 28"/>
          <p:cNvSpPr>
            <a:spLocks noEditPoints="1"/>
          </p:cNvSpPr>
          <p:nvPr/>
        </p:nvSpPr>
        <p:spPr bwMode="auto">
          <a:xfrm>
            <a:off x="4524376" y="3492500"/>
            <a:ext cx="436563" cy="385763"/>
          </a:xfrm>
          <a:custGeom>
            <a:avLst/>
            <a:gdLst>
              <a:gd name="T0" fmla="*/ 102 w 103"/>
              <a:gd name="T1" fmla="*/ 25 h 91"/>
              <a:gd name="T2" fmla="*/ 90 w 103"/>
              <a:gd name="T3" fmla="*/ 25 h 91"/>
              <a:gd name="T4" fmla="*/ 90 w 103"/>
              <a:gd name="T5" fmla="*/ 14 h 91"/>
              <a:gd name="T6" fmla="*/ 89 w 103"/>
              <a:gd name="T7" fmla="*/ 13 h 91"/>
              <a:gd name="T8" fmla="*/ 78 w 103"/>
              <a:gd name="T9" fmla="*/ 13 h 91"/>
              <a:gd name="T10" fmla="*/ 78 w 103"/>
              <a:gd name="T11" fmla="*/ 2 h 91"/>
              <a:gd name="T12" fmla="*/ 76 w 103"/>
              <a:gd name="T13" fmla="*/ 0 h 91"/>
              <a:gd name="T14" fmla="*/ 1 w 103"/>
              <a:gd name="T15" fmla="*/ 0 h 91"/>
              <a:gd name="T16" fmla="*/ 0 w 103"/>
              <a:gd name="T17" fmla="*/ 2 h 91"/>
              <a:gd name="T18" fmla="*/ 0 w 103"/>
              <a:gd name="T19" fmla="*/ 63 h 91"/>
              <a:gd name="T20" fmla="*/ 1 w 103"/>
              <a:gd name="T21" fmla="*/ 65 h 91"/>
              <a:gd name="T22" fmla="*/ 12 w 103"/>
              <a:gd name="T23" fmla="*/ 65 h 91"/>
              <a:gd name="T24" fmla="*/ 12 w 103"/>
              <a:gd name="T25" fmla="*/ 77 h 91"/>
              <a:gd name="T26" fmla="*/ 14 w 103"/>
              <a:gd name="T27" fmla="*/ 78 h 91"/>
              <a:gd name="T28" fmla="*/ 25 w 103"/>
              <a:gd name="T29" fmla="*/ 78 h 91"/>
              <a:gd name="T30" fmla="*/ 25 w 103"/>
              <a:gd name="T31" fmla="*/ 89 h 91"/>
              <a:gd name="T32" fmla="*/ 27 w 103"/>
              <a:gd name="T33" fmla="*/ 91 h 91"/>
              <a:gd name="T34" fmla="*/ 102 w 103"/>
              <a:gd name="T35" fmla="*/ 91 h 91"/>
              <a:gd name="T36" fmla="*/ 103 w 103"/>
              <a:gd name="T37" fmla="*/ 89 h 91"/>
              <a:gd name="T38" fmla="*/ 103 w 103"/>
              <a:gd name="T39" fmla="*/ 26 h 91"/>
              <a:gd name="T40" fmla="*/ 102 w 103"/>
              <a:gd name="T41" fmla="*/ 25 h 91"/>
              <a:gd name="T42" fmla="*/ 3 w 103"/>
              <a:gd name="T43" fmla="*/ 62 h 91"/>
              <a:gd name="T44" fmla="*/ 3 w 103"/>
              <a:gd name="T45" fmla="*/ 3 h 91"/>
              <a:gd name="T46" fmla="*/ 75 w 103"/>
              <a:gd name="T47" fmla="*/ 3 h 91"/>
              <a:gd name="T48" fmla="*/ 75 w 103"/>
              <a:gd name="T49" fmla="*/ 14 h 91"/>
              <a:gd name="T50" fmla="*/ 75 w 103"/>
              <a:gd name="T51" fmla="*/ 62 h 91"/>
              <a:gd name="T52" fmla="*/ 14 w 103"/>
              <a:gd name="T53" fmla="*/ 62 h 91"/>
              <a:gd name="T54" fmla="*/ 3 w 103"/>
              <a:gd name="T55" fmla="*/ 62 h 91"/>
              <a:gd name="T56" fmla="*/ 15 w 103"/>
              <a:gd name="T57" fmla="*/ 75 h 91"/>
              <a:gd name="T58" fmla="*/ 15 w 103"/>
              <a:gd name="T59" fmla="*/ 65 h 91"/>
              <a:gd name="T60" fmla="*/ 76 w 103"/>
              <a:gd name="T61" fmla="*/ 65 h 91"/>
              <a:gd name="T62" fmla="*/ 78 w 103"/>
              <a:gd name="T63" fmla="*/ 63 h 91"/>
              <a:gd name="T64" fmla="*/ 78 w 103"/>
              <a:gd name="T65" fmla="*/ 16 h 91"/>
              <a:gd name="T66" fmla="*/ 87 w 103"/>
              <a:gd name="T67" fmla="*/ 16 h 91"/>
              <a:gd name="T68" fmla="*/ 87 w 103"/>
              <a:gd name="T69" fmla="*/ 26 h 91"/>
              <a:gd name="T70" fmla="*/ 87 w 103"/>
              <a:gd name="T71" fmla="*/ 75 h 91"/>
              <a:gd name="T72" fmla="*/ 27 w 103"/>
              <a:gd name="T73" fmla="*/ 75 h 91"/>
              <a:gd name="T74" fmla="*/ 15 w 103"/>
              <a:gd name="T75" fmla="*/ 75 h 91"/>
              <a:gd name="T76" fmla="*/ 100 w 103"/>
              <a:gd name="T77" fmla="*/ 87 h 91"/>
              <a:gd name="T78" fmla="*/ 28 w 103"/>
              <a:gd name="T79" fmla="*/ 87 h 91"/>
              <a:gd name="T80" fmla="*/ 28 w 103"/>
              <a:gd name="T81" fmla="*/ 78 h 91"/>
              <a:gd name="T82" fmla="*/ 89 w 103"/>
              <a:gd name="T83" fmla="*/ 78 h 91"/>
              <a:gd name="T84" fmla="*/ 90 w 103"/>
              <a:gd name="T85" fmla="*/ 77 h 91"/>
              <a:gd name="T86" fmla="*/ 90 w 103"/>
              <a:gd name="T87" fmla="*/ 28 h 91"/>
              <a:gd name="T88" fmla="*/ 100 w 103"/>
              <a:gd name="T89" fmla="*/ 28 h 91"/>
              <a:gd name="T90" fmla="*/ 100 w 103"/>
              <a:gd name="T91" fmla="*/ 87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03" h="91">
                <a:moveTo>
                  <a:pt x="102" y="25"/>
                </a:moveTo>
                <a:cubicBezTo>
                  <a:pt x="90" y="25"/>
                  <a:pt x="90" y="25"/>
                  <a:pt x="90" y="25"/>
                </a:cubicBezTo>
                <a:cubicBezTo>
                  <a:pt x="90" y="14"/>
                  <a:pt x="90" y="14"/>
                  <a:pt x="90" y="14"/>
                </a:cubicBezTo>
                <a:cubicBezTo>
                  <a:pt x="90" y="13"/>
                  <a:pt x="90" y="13"/>
                  <a:pt x="89" y="13"/>
                </a:cubicBezTo>
                <a:cubicBezTo>
                  <a:pt x="78" y="13"/>
                  <a:pt x="78" y="13"/>
                  <a:pt x="78" y="13"/>
                </a:cubicBezTo>
                <a:cubicBezTo>
                  <a:pt x="78" y="2"/>
                  <a:pt x="78" y="2"/>
                  <a:pt x="78" y="2"/>
                </a:cubicBezTo>
                <a:cubicBezTo>
                  <a:pt x="78" y="1"/>
                  <a:pt x="77" y="0"/>
                  <a:pt x="76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4"/>
                  <a:pt x="1" y="65"/>
                  <a:pt x="1" y="65"/>
                </a:cubicBezTo>
                <a:cubicBezTo>
                  <a:pt x="12" y="65"/>
                  <a:pt x="12" y="65"/>
                  <a:pt x="12" y="65"/>
                </a:cubicBezTo>
                <a:cubicBezTo>
                  <a:pt x="12" y="77"/>
                  <a:pt x="12" y="77"/>
                  <a:pt x="12" y="77"/>
                </a:cubicBezTo>
                <a:cubicBezTo>
                  <a:pt x="12" y="78"/>
                  <a:pt x="13" y="78"/>
                  <a:pt x="14" y="78"/>
                </a:cubicBezTo>
                <a:cubicBezTo>
                  <a:pt x="25" y="78"/>
                  <a:pt x="25" y="78"/>
                  <a:pt x="25" y="78"/>
                </a:cubicBezTo>
                <a:cubicBezTo>
                  <a:pt x="25" y="89"/>
                  <a:pt x="25" y="89"/>
                  <a:pt x="25" y="89"/>
                </a:cubicBezTo>
                <a:cubicBezTo>
                  <a:pt x="25" y="90"/>
                  <a:pt x="26" y="91"/>
                  <a:pt x="27" y="91"/>
                </a:cubicBezTo>
                <a:cubicBezTo>
                  <a:pt x="102" y="91"/>
                  <a:pt x="102" y="91"/>
                  <a:pt x="102" y="91"/>
                </a:cubicBezTo>
                <a:cubicBezTo>
                  <a:pt x="103" y="91"/>
                  <a:pt x="103" y="90"/>
                  <a:pt x="103" y="89"/>
                </a:cubicBezTo>
                <a:cubicBezTo>
                  <a:pt x="103" y="26"/>
                  <a:pt x="103" y="26"/>
                  <a:pt x="103" y="26"/>
                </a:cubicBezTo>
                <a:cubicBezTo>
                  <a:pt x="103" y="26"/>
                  <a:pt x="103" y="25"/>
                  <a:pt x="102" y="25"/>
                </a:cubicBezTo>
                <a:close/>
                <a:moveTo>
                  <a:pt x="3" y="62"/>
                </a:moveTo>
                <a:cubicBezTo>
                  <a:pt x="3" y="3"/>
                  <a:pt x="3" y="3"/>
                  <a:pt x="3" y="3"/>
                </a:cubicBezTo>
                <a:cubicBezTo>
                  <a:pt x="75" y="3"/>
                  <a:pt x="75" y="3"/>
                  <a:pt x="75" y="3"/>
                </a:cubicBezTo>
                <a:cubicBezTo>
                  <a:pt x="75" y="14"/>
                  <a:pt x="75" y="14"/>
                  <a:pt x="75" y="14"/>
                </a:cubicBezTo>
                <a:cubicBezTo>
                  <a:pt x="75" y="62"/>
                  <a:pt x="75" y="62"/>
                  <a:pt x="75" y="62"/>
                </a:cubicBezTo>
                <a:cubicBezTo>
                  <a:pt x="14" y="62"/>
                  <a:pt x="14" y="62"/>
                  <a:pt x="14" y="62"/>
                </a:cubicBezTo>
                <a:lnTo>
                  <a:pt x="3" y="62"/>
                </a:lnTo>
                <a:close/>
                <a:moveTo>
                  <a:pt x="15" y="75"/>
                </a:moveTo>
                <a:cubicBezTo>
                  <a:pt x="15" y="65"/>
                  <a:pt x="15" y="65"/>
                  <a:pt x="15" y="65"/>
                </a:cubicBezTo>
                <a:cubicBezTo>
                  <a:pt x="76" y="65"/>
                  <a:pt x="76" y="65"/>
                  <a:pt x="76" y="65"/>
                </a:cubicBezTo>
                <a:cubicBezTo>
                  <a:pt x="77" y="65"/>
                  <a:pt x="78" y="64"/>
                  <a:pt x="78" y="63"/>
                </a:cubicBezTo>
                <a:cubicBezTo>
                  <a:pt x="78" y="16"/>
                  <a:pt x="78" y="16"/>
                  <a:pt x="78" y="16"/>
                </a:cubicBezTo>
                <a:cubicBezTo>
                  <a:pt x="87" y="16"/>
                  <a:pt x="87" y="16"/>
                  <a:pt x="87" y="16"/>
                </a:cubicBezTo>
                <a:cubicBezTo>
                  <a:pt x="87" y="26"/>
                  <a:pt x="87" y="26"/>
                  <a:pt x="87" y="26"/>
                </a:cubicBezTo>
                <a:cubicBezTo>
                  <a:pt x="87" y="75"/>
                  <a:pt x="87" y="75"/>
                  <a:pt x="87" y="75"/>
                </a:cubicBezTo>
                <a:cubicBezTo>
                  <a:pt x="27" y="75"/>
                  <a:pt x="27" y="75"/>
                  <a:pt x="27" y="75"/>
                </a:cubicBezTo>
                <a:lnTo>
                  <a:pt x="15" y="75"/>
                </a:lnTo>
                <a:close/>
                <a:moveTo>
                  <a:pt x="100" y="87"/>
                </a:moveTo>
                <a:cubicBezTo>
                  <a:pt x="28" y="87"/>
                  <a:pt x="28" y="87"/>
                  <a:pt x="28" y="87"/>
                </a:cubicBezTo>
                <a:cubicBezTo>
                  <a:pt x="28" y="78"/>
                  <a:pt x="28" y="78"/>
                  <a:pt x="28" y="78"/>
                </a:cubicBezTo>
                <a:cubicBezTo>
                  <a:pt x="89" y="78"/>
                  <a:pt x="89" y="78"/>
                  <a:pt x="89" y="78"/>
                </a:cubicBezTo>
                <a:cubicBezTo>
                  <a:pt x="90" y="78"/>
                  <a:pt x="90" y="78"/>
                  <a:pt x="90" y="77"/>
                </a:cubicBezTo>
                <a:cubicBezTo>
                  <a:pt x="90" y="28"/>
                  <a:pt x="90" y="28"/>
                  <a:pt x="90" y="28"/>
                </a:cubicBezTo>
                <a:cubicBezTo>
                  <a:pt x="100" y="28"/>
                  <a:pt x="100" y="28"/>
                  <a:pt x="100" y="28"/>
                </a:cubicBezTo>
                <a:lnTo>
                  <a:pt x="100" y="8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" name="Freeform 29"/>
          <p:cNvSpPr>
            <a:spLocks noEditPoints="1"/>
          </p:cNvSpPr>
          <p:nvPr/>
        </p:nvSpPr>
        <p:spPr bwMode="auto">
          <a:xfrm>
            <a:off x="5122863" y="4684713"/>
            <a:ext cx="609600" cy="314325"/>
          </a:xfrm>
          <a:custGeom>
            <a:avLst/>
            <a:gdLst>
              <a:gd name="T0" fmla="*/ 44 w 144"/>
              <a:gd name="T1" fmla="*/ 8 h 74"/>
              <a:gd name="T2" fmla="*/ 1 w 144"/>
              <a:gd name="T3" fmla="*/ 40 h 74"/>
              <a:gd name="T4" fmla="*/ 72 w 144"/>
              <a:gd name="T5" fmla="*/ 74 h 74"/>
              <a:gd name="T6" fmla="*/ 143 w 144"/>
              <a:gd name="T7" fmla="*/ 37 h 74"/>
              <a:gd name="T8" fmla="*/ 39 w 144"/>
              <a:gd name="T9" fmla="*/ 14 h 74"/>
              <a:gd name="T10" fmla="*/ 36 w 144"/>
              <a:gd name="T11" fmla="*/ 18 h 74"/>
              <a:gd name="T12" fmla="*/ 33 w 144"/>
              <a:gd name="T13" fmla="*/ 25 h 74"/>
              <a:gd name="T14" fmla="*/ 32 w 144"/>
              <a:gd name="T15" fmla="*/ 30 h 74"/>
              <a:gd name="T16" fmla="*/ 31 w 144"/>
              <a:gd name="T17" fmla="*/ 38 h 74"/>
              <a:gd name="T18" fmla="*/ 32 w 144"/>
              <a:gd name="T19" fmla="*/ 46 h 74"/>
              <a:gd name="T20" fmla="*/ 33 w 144"/>
              <a:gd name="T21" fmla="*/ 51 h 74"/>
              <a:gd name="T22" fmla="*/ 37 w 144"/>
              <a:gd name="T23" fmla="*/ 59 h 74"/>
              <a:gd name="T24" fmla="*/ 40 w 144"/>
              <a:gd name="T25" fmla="*/ 63 h 74"/>
              <a:gd name="T26" fmla="*/ 103 w 144"/>
              <a:gd name="T27" fmla="*/ 60 h 74"/>
              <a:gd name="T28" fmla="*/ 99 w 144"/>
              <a:gd name="T29" fmla="*/ 65 h 74"/>
              <a:gd name="T30" fmla="*/ 72 w 144"/>
              <a:gd name="T31" fmla="*/ 71 h 74"/>
              <a:gd name="T32" fmla="*/ 44 w 144"/>
              <a:gd name="T33" fmla="*/ 64 h 74"/>
              <a:gd name="T34" fmla="*/ 40 w 144"/>
              <a:gd name="T35" fmla="*/ 59 h 74"/>
              <a:gd name="T36" fmla="*/ 38 w 144"/>
              <a:gd name="T37" fmla="*/ 54 h 74"/>
              <a:gd name="T38" fmla="*/ 35 w 144"/>
              <a:gd name="T39" fmla="*/ 48 h 74"/>
              <a:gd name="T40" fmla="*/ 34 w 144"/>
              <a:gd name="T41" fmla="*/ 42 h 74"/>
              <a:gd name="T42" fmla="*/ 34 w 144"/>
              <a:gd name="T43" fmla="*/ 33 h 74"/>
              <a:gd name="T44" fmla="*/ 36 w 144"/>
              <a:gd name="T45" fmla="*/ 27 h 74"/>
              <a:gd name="T46" fmla="*/ 38 w 144"/>
              <a:gd name="T47" fmla="*/ 21 h 74"/>
              <a:gd name="T48" fmla="*/ 41 w 144"/>
              <a:gd name="T49" fmla="*/ 16 h 74"/>
              <a:gd name="T50" fmla="*/ 44 w 144"/>
              <a:gd name="T51" fmla="*/ 12 h 74"/>
              <a:gd name="T52" fmla="*/ 98 w 144"/>
              <a:gd name="T53" fmla="*/ 11 h 74"/>
              <a:gd name="T54" fmla="*/ 102 w 144"/>
              <a:gd name="T55" fmla="*/ 15 h 74"/>
              <a:gd name="T56" fmla="*/ 105 w 144"/>
              <a:gd name="T57" fmla="*/ 20 h 74"/>
              <a:gd name="T58" fmla="*/ 108 w 144"/>
              <a:gd name="T59" fmla="*/ 26 h 74"/>
              <a:gd name="T60" fmla="*/ 109 w 144"/>
              <a:gd name="T61" fmla="*/ 32 h 74"/>
              <a:gd name="T62" fmla="*/ 110 w 144"/>
              <a:gd name="T63" fmla="*/ 42 h 74"/>
              <a:gd name="T64" fmla="*/ 109 w 144"/>
              <a:gd name="T65" fmla="*/ 48 h 74"/>
              <a:gd name="T66" fmla="*/ 107 w 144"/>
              <a:gd name="T67" fmla="*/ 54 h 74"/>
              <a:gd name="T68" fmla="*/ 104 w 144"/>
              <a:gd name="T69" fmla="*/ 59 h 74"/>
              <a:gd name="T70" fmla="*/ 105 w 144"/>
              <a:gd name="T71" fmla="*/ 63 h 74"/>
              <a:gd name="T72" fmla="*/ 108 w 144"/>
              <a:gd name="T73" fmla="*/ 58 h 74"/>
              <a:gd name="T74" fmla="*/ 111 w 144"/>
              <a:gd name="T75" fmla="*/ 51 h 74"/>
              <a:gd name="T76" fmla="*/ 112 w 144"/>
              <a:gd name="T77" fmla="*/ 46 h 74"/>
              <a:gd name="T78" fmla="*/ 113 w 144"/>
              <a:gd name="T79" fmla="*/ 38 h 74"/>
              <a:gd name="T80" fmla="*/ 112 w 144"/>
              <a:gd name="T81" fmla="*/ 30 h 74"/>
              <a:gd name="T82" fmla="*/ 111 w 144"/>
              <a:gd name="T83" fmla="*/ 24 h 74"/>
              <a:gd name="T84" fmla="*/ 107 w 144"/>
              <a:gd name="T85" fmla="*/ 17 h 74"/>
              <a:gd name="T86" fmla="*/ 104 w 144"/>
              <a:gd name="T87" fmla="*/ 12 h 74"/>
              <a:gd name="T88" fmla="*/ 104 w 144"/>
              <a:gd name="T89" fmla="*/ 63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44" h="74">
                <a:moveTo>
                  <a:pt x="143" y="37"/>
                </a:moveTo>
                <a:cubicBezTo>
                  <a:pt x="143" y="36"/>
                  <a:pt x="126" y="15"/>
                  <a:pt x="98" y="6"/>
                </a:cubicBezTo>
                <a:cubicBezTo>
                  <a:pt x="80" y="0"/>
                  <a:pt x="62" y="1"/>
                  <a:pt x="44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30" y="13"/>
                  <a:pt x="15" y="23"/>
                  <a:pt x="1" y="38"/>
                </a:cubicBezTo>
                <a:cubicBezTo>
                  <a:pt x="0" y="38"/>
                  <a:pt x="0" y="39"/>
                  <a:pt x="1" y="40"/>
                </a:cubicBezTo>
                <a:cubicBezTo>
                  <a:pt x="1" y="41"/>
                  <a:pt x="19" y="61"/>
                  <a:pt x="46" y="70"/>
                </a:cubicBezTo>
                <a:cubicBezTo>
                  <a:pt x="54" y="72"/>
                  <a:pt x="63" y="74"/>
                  <a:pt x="72" y="74"/>
                </a:cubicBezTo>
                <a:cubicBezTo>
                  <a:pt x="72" y="74"/>
                  <a:pt x="72" y="74"/>
                  <a:pt x="72" y="74"/>
                </a:cubicBezTo>
                <a:cubicBezTo>
                  <a:pt x="81" y="74"/>
                  <a:pt x="90" y="72"/>
                  <a:pt x="99" y="69"/>
                </a:cubicBezTo>
                <a:cubicBezTo>
                  <a:pt x="114" y="64"/>
                  <a:pt x="129" y="54"/>
                  <a:pt x="143" y="39"/>
                </a:cubicBezTo>
                <a:cubicBezTo>
                  <a:pt x="144" y="39"/>
                  <a:pt x="144" y="38"/>
                  <a:pt x="143" y="37"/>
                </a:cubicBezTo>
                <a:close/>
                <a:moveTo>
                  <a:pt x="4" y="39"/>
                </a:moveTo>
                <a:cubicBezTo>
                  <a:pt x="15" y="28"/>
                  <a:pt x="27" y="19"/>
                  <a:pt x="39" y="14"/>
                </a:cubicBezTo>
                <a:cubicBezTo>
                  <a:pt x="39" y="14"/>
                  <a:pt x="39" y="14"/>
                  <a:pt x="39" y="14"/>
                </a:cubicBezTo>
                <a:cubicBezTo>
                  <a:pt x="38" y="14"/>
                  <a:pt x="38" y="15"/>
                  <a:pt x="38" y="15"/>
                </a:cubicBezTo>
                <a:cubicBezTo>
                  <a:pt x="37" y="16"/>
                  <a:pt x="37" y="17"/>
                  <a:pt x="36" y="17"/>
                </a:cubicBezTo>
                <a:cubicBezTo>
                  <a:pt x="36" y="18"/>
                  <a:pt x="36" y="18"/>
                  <a:pt x="36" y="18"/>
                </a:cubicBezTo>
                <a:cubicBezTo>
                  <a:pt x="35" y="19"/>
                  <a:pt x="35" y="20"/>
                  <a:pt x="34" y="21"/>
                </a:cubicBezTo>
                <a:cubicBezTo>
                  <a:pt x="34" y="21"/>
                  <a:pt x="34" y="22"/>
                  <a:pt x="34" y="22"/>
                </a:cubicBezTo>
                <a:cubicBezTo>
                  <a:pt x="34" y="23"/>
                  <a:pt x="33" y="24"/>
                  <a:pt x="33" y="25"/>
                </a:cubicBezTo>
                <a:cubicBezTo>
                  <a:pt x="33" y="26"/>
                  <a:pt x="33" y="26"/>
                  <a:pt x="33" y="26"/>
                </a:cubicBezTo>
                <a:cubicBezTo>
                  <a:pt x="32" y="27"/>
                  <a:pt x="32" y="28"/>
                  <a:pt x="32" y="29"/>
                </a:cubicBezTo>
                <a:cubicBezTo>
                  <a:pt x="32" y="29"/>
                  <a:pt x="32" y="30"/>
                  <a:pt x="32" y="30"/>
                </a:cubicBezTo>
                <a:cubicBezTo>
                  <a:pt x="31" y="31"/>
                  <a:pt x="31" y="32"/>
                  <a:pt x="31" y="33"/>
                </a:cubicBezTo>
                <a:cubicBezTo>
                  <a:pt x="31" y="33"/>
                  <a:pt x="31" y="34"/>
                  <a:pt x="31" y="34"/>
                </a:cubicBezTo>
                <a:cubicBezTo>
                  <a:pt x="31" y="35"/>
                  <a:pt x="31" y="37"/>
                  <a:pt x="31" y="38"/>
                </a:cubicBezTo>
                <a:cubicBezTo>
                  <a:pt x="31" y="39"/>
                  <a:pt x="31" y="41"/>
                  <a:pt x="31" y="42"/>
                </a:cubicBezTo>
                <a:cubicBezTo>
                  <a:pt x="31" y="43"/>
                  <a:pt x="31" y="43"/>
                  <a:pt x="31" y="43"/>
                </a:cubicBezTo>
                <a:cubicBezTo>
                  <a:pt x="31" y="44"/>
                  <a:pt x="32" y="45"/>
                  <a:pt x="32" y="46"/>
                </a:cubicBezTo>
                <a:cubicBezTo>
                  <a:pt x="32" y="47"/>
                  <a:pt x="32" y="47"/>
                  <a:pt x="32" y="48"/>
                </a:cubicBezTo>
                <a:cubicBezTo>
                  <a:pt x="32" y="49"/>
                  <a:pt x="32" y="49"/>
                  <a:pt x="33" y="50"/>
                </a:cubicBezTo>
                <a:cubicBezTo>
                  <a:pt x="33" y="51"/>
                  <a:pt x="33" y="51"/>
                  <a:pt x="33" y="51"/>
                </a:cubicBezTo>
                <a:cubicBezTo>
                  <a:pt x="34" y="53"/>
                  <a:pt x="34" y="54"/>
                  <a:pt x="35" y="55"/>
                </a:cubicBezTo>
                <a:cubicBezTo>
                  <a:pt x="35" y="55"/>
                  <a:pt x="35" y="55"/>
                  <a:pt x="35" y="55"/>
                </a:cubicBezTo>
                <a:cubicBezTo>
                  <a:pt x="35" y="57"/>
                  <a:pt x="36" y="58"/>
                  <a:pt x="37" y="59"/>
                </a:cubicBezTo>
                <a:cubicBezTo>
                  <a:pt x="37" y="59"/>
                  <a:pt x="37" y="60"/>
                  <a:pt x="37" y="60"/>
                </a:cubicBezTo>
                <a:cubicBezTo>
                  <a:pt x="38" y="61"/>
                  <a:pt x="38" y="61"/>
                  <a:pt x="39" y="62"/>
                </a:cubicBezTo>
                <a:cubicBezTo>
                  <a:pt x="39" y="63"/>
                  <a:pt x="39" y="63"/>
                  <a:pt x="40" y="63"/>
                </a:cubicBezTo>
                <a:cubicBezTo>
                  <a:pt x="40" y="64"/>
                  <a:pt x="40" y="64"/>
                  <a:pt x="40" y="64"/>
                </a:cubicBezTo>
                <a:cubicBezTo>
                  <a:pt x="21" y="56"/>
                  <a:pt x="8" y="43"/>
                  <a:pt x="4" y="39"/>
                </a:cubicBezTo>
                <a:close/>
                <a:moveTo>
                  <a:pt x="103" y="60"/>
                </a:moveTo>
                <a:cubicBezTo>
                  <a:pt x="102" y="61"/>
                  <a:pt x="102" y="61"/>
                  <a:pt x="101" y="62"/>
                </a:cubicBezTo>
                <a:cubicBezTo>
                  <a:pt x="101" y="62"/>
                  <a:pt x="101" y="63"/>
                  <a:pt x="100" y="63"/>
                </a:cubicBezTo>
                <a:cubicBezTo>
                  <a:pt x="100" y="64"/>
                  <a:pt x="99" y="64"/>
                  <a:pt x="99" y="65"/>
                </a:cubicBezTo>
                <a:cubicBezTo>
                  <a:pt x="98" y="65"/>
                  <a:pt x="98" y="66"/>
                  <a:pt x="97" y="66"/>
                </a:cubicBezTo>
                <a:cubicBezTo>
                  <a:pt x="89" y="69"/>
                  <a:pt x="80" y="71"/>
                  <a:pt x="72" y="71"/>
                </a:cubicBezTo>
                <a:cubicBezTo>
                  <a:pt x="72" y="71"/>
                  <a:pt x="72" y="71"/>
                  <a:pt x="72" y="71"/>
                </a:cubicBezTo>
                <a:cubicBezTo>
                  <a:pt x="63" y="71"/>
                  <a:pt x="55" y="69"/>
                  <a:pt x="47" y="67"/>
                </a:cubicBezTo>
                <a:cubicBezTo>
                  <a:pt x="47" y="66"/>
                  <a:pt x="46" y="66"/>
                  <a:pt x="46" y="65"/>
                </a:cubicBezTo>
                <a:cubicBezTo>
                  <a:pt x="45" y="65"/>
                  <a:pt x="45" y="64"/>
                  <a:pt x="44" y="64"/>
                </a:cubicBezTo>
                <a:cubicBezTo>
                  <a:pt x="44" y="63"/>
                  <a:pt x="43" y="63"/>
                  <a:pt x="43" y="62"/>
                </a:cubicBezTo>
                <a:cubicBezTo>
                  <a:pt x="43" y="62"/>
                  <a:pt x="42" y="61"/>
                  <a:pt x="42" y="61"/>
                </a:cubicBezTo>
                <a:cubicBezTo>
                  <a:pt x="41" y="60"/>
                  <a:pt x="41" y="60"/>
                  <a:pt x="40" y="59"/>
                </a:cubicBezTo>
                <a:cubicBezTo>
                  <a:pt x="40" y="58"/>
                  <a:pt x="40" y="58"/>
                  <a:pt x="39" y="57"/>
                </a:cubicBezTo>
                <a:cubicBezTo>
                  <a:pt x="39" y="57"/>
                  <a:pt x="39" y="56"/>
                  <a:pt x="38" y="55"/>
                </a:cubicBezTo>
                <a:cubicBezTo>
                  <a:pt x="38" y="55"/>
                  <a:pt x="38" y="54"/>
                  <a:pt x="38" y="54"/>
                </a:cubicBezTo>
                <a:cubicBezTo>
                  <a:pt x="37" y="53"/>
                  <a:pt x="37" y="52"/>
                  <a:pt x="37" y="52"/>
                </a:cubicBezTo>
                <a:cubicBezTo>
                  <a:pt x="36" y="51"/>
                  <a:pt x="36" y="51"/>
                  <a:pt x="36" y="50"/>
                </a:cubicBezTo>
                <a:cubicBezTo>
                  <a:pt x="36" y="49"/>
                  <a:pt x="36" y="48"/>
                  <a:pt x="35" y="48"/>
                </a:cubicBezTo>
                <a:cubicBezTo>
                  <a:pt x="35" y="47"/>
                  <a:pt x="35" y="47"/>
                  <a:pt x="35" y="46"/>
                </a:cubicBezTo>
                <a:cubicBezTo>
                  <a:pt x="35" y="45"/>
                  <a:pt x="35" y="44"/>
                  <a:pt x="34" y="43"/>
                </a:cubicBezTo>
                <a:cubicBezTo>
                  <a:pt x="34" y="43"/>
                  <a:pt x="34" y="43"/>
                  <a:pt x="34" y="42"/>
                </a:cubicBezTo>
                <a:cubicBezTo>
                  <a:pt x="34" y="41"/>
                  <a:pt x="34" y="39"/>
                  <a:pt x="34" y="38"/>
                </a:cubicBezTo>
                <a:cubicBezTo>
                  <a:pt x="34" y="37"/>
                  <a:pt x="34" y="35"/>
                  <a:pt x="34" y="34"/>
                </a:cubicBezTo>
                <a:cubicBezTo>
                  <a:pt x="34" y="34"/>
                  <a:pt x="34" y="33"/>
                  <a:pt x="34" y="33"/>
                </a:cubicBezTo>
                <a:cubicBezTo>
                  <a:pt x="35" y="32"/>
                  <a:pt x="35" y="31"/>
                  <a:pt x="35" y="30"/>
                </a:cubicBezTo>
                <a:cubicBezTo>
                  <a:pt x="35" y="30"/>
                  <a:pt x="35" y="29"/>
                  <a:pt x="35" y="29"/>
                </a:cubicBezTo>
                <a:cubicBezTo>
                  <a:pt x="35" y="28"/>
                  <a:pt x="36" y="27"/>
                  <a:pt x="36" y="27"/>
                </a:cubicBezTo>
                <a:cubicBezTo>
                  <a:pt x="36" y="26"/>
                  <a:pt x="36" y="26"/>
                  <a:pt x="36" y="25"/>
                </a:cubicBezTo>
                <a:cubicBezTo>
                  <a:pt x="37" y="24"/>
                  <a:pt x="37" y="24"/>
                  <a:pt x="37" y="23"/>
                </a:cubicBezTo>
                <a:cubicBezTo>
                  <a:pt x="37" y="23"/>
                  <a:pt x="38" y="22"/>
                  <a:pt x="38" y="21"/>
                </a:cubicBezTo>
                <a:cubicBezTo>
                  <a:pt x="38" y="21"/>
                  <a:pt x="38" y="20"/>
                  <a:pt x="39" y="20"/>
                </a:cubicBezTo>
                <a:cubicBezTo>
                  <a:pt x="39" y="19"/>
                  <a:pt x="39" y="19"/>
                  <a:pt x="40" y="18"/>
                </a:cubicBezTo>
                <a:cubicBezTo>
                  <a:pt x="40" y="18"/>
                  <a:pt x="40" y="17"/>
                  <a:pt x="41" y="16"/>
                </a:cubicBezTo>
                <a:cubicBezTo>
                  <a:pt x="41" y="16"/>
                  <a:pt x="42" y="15"/>
                  <a:pt x="42" y="15"/>
                </a:cubicBezTo>
                <a:cubicBezTo>
                  <a:pt x="42" y="14"/>
                  <a:pt x="43" y="14"/>
                  <a:pt x="43" y="13"/>
                </a:cubicBezTo>
                <a:cubicBezTo>
                  <a:pt x="44" y="13"/>
                  <a:pt x="44" y="12"/>
                  <a:pt x="44" y="12"/>
                </a:cubicBezTo>
                <a:cubicBezTo>
                  <a:pt x="45" y="12"/>
                  <a:pt x="45" y="11"/>
                  <a:pt x="46" y="11"/>
                </a:cubicBezTo>
                <a:cubicBezTo>
                  <a:pt x="63" y="4"/>
                  <a:pt x="80" y="4"/>
                  <a:pt x="96" y="9"/>
                </a:cubicBezTo>
                <a:cubicBezTo>
                  <a:pt x="97" y="10"/>
                  <a:pt x="97" y="10"/>
                  <a:pt x="98" y="11"/>
                </a:cubicBezTo>
                <a:cubicBezTo>
                  <a:pt x="98" y="11"/>
                  <a:pt x="99" y="11"/>
                  <a:pt x="99" y="12"/>
                </a:cubicBezTo>
                <a:cubicBezTo>
                  <a:pt x="100" y="12"/>
                  <a:pt x="100" y="13"/>
                  <a:pt x="101" y="13"/>
                </a:cubicBezTo>
                <a:cubicBezTo>
                  <a:pt x="101" y="14"/>
                  <a:pt x="102" y="14"/>
                  <a:pt x="102" y="15"/>
                </a:cubicBezTo>
                <a:cubicBezTo>
                  <a:pt x="103" y="16"/>
                  <a:pt x="103" y="16"/>
                  <a:pt x="103" y="17"/>
                </a:cubicBezTo>
                <a:cubicBezTo>
                  <a:pt x="104" y="17"/>
                  <a:pt x="104" y="18"/>
                  <a:pt x="104" y="18"/>
                </a:cubicBezTo>
                <a:cubicBezTo>
                  <a:pt x="105" y="19"/>
                  <a:pt x="105" y="20"/>
                  <a:pt x="105" y="20"/>
                </a:cubicBezTo>
                <a:cubicBezTo>
                  <a:pt x="106" y="21"/>
                  <a:pt x="106" y="21"/>
                  <a:pt x="106" y="22"/>
                </a:cubicBezTo>
                <a:cubicBezTo>
                  <a:pt x="107" y="23"/>
                  <a:pt x="107" y="23"/>
                  <a:pt x="107" y="24"/>
                </a:cubicBezTo>
                <a:cubicBezTo>
                  <a:pt x="107" y="25"/>
                  <a:pt x="108" y="25"/>
                  <a:pt x="108" y="26"/>
                </a:cubicBezTo>
                <a:cubicBezTo>
                  <a:pt x="108" y="27"/>
                  <a:pt x="108" y="27"/>
                  <a:pt x="109" y="28"/>
                </a:cubicBezTo>
                <a:cubicBezTo>
                  <a:pt x="109" y="29"/>
                  <a:pt x="109" y="29"/>
                  <a:pt x="109" y="30"/>
                </a:cubicBezTo>
                <a:cubicBezTo>
                  <a:pt x="109" y="31"/>
                  <a:pt x="109" y="32"/>
                  <a:pt x="109" y="32"/>
                </a:cubicBezTo>
                <a:cubicBezTo>
                  <a:pt x="110" y="33"/>
                  <a:pt x="110" y="33"/>
                  <a:pt x="110" y="34"/>
                </a:cubicBezTo>
                <a:cubicBezTo>
                  <a:pt x="110" y="35"/>
                  <a:pt x="110" y="37"/>
                  <a:pt x="110" y="38"/>
                </a:cubicBezTo>
                <a:cubicBezTo>
                  <a:pt x="110" y="39"/>
                  <a:pt x="110" y="41"/>
                  <a:pt x="110" y="42"/>
                </a:cubicBezTo>
                <a:cubicBezTo>
                  <a:pt x="110" y="43"/>
                  <a:pt x="110" y="43"/>
                  <a:pt x="109" y="43"/>
                </a:cubicBezTo>
                <a:cubicBezTo>
                  <a:pt x="109" y="44"/>
                  <a:pt x="109" y="45"/>
                  <a:pt x="109" y="46"/>
                </a:cubicBezTo>
                <a:cubicBezTo>
                  <a:pt x="109" y="47"/>
                  <a:pt x="109" y="47"/>
                  <a:pt x="109" y="48"/>
                </a:cubicBezTo>
                <a:cubicBezTo>
                  <a:pt x="108" y="48"/>
                  <a:pt x="108" y="49"/>
                  <a:pt x="108" y="50"/>
                </a:cubicBezTo>
                <a:cubicBezTo>
                  <a:pt x="108" y="50"/>
                  <a:pt x="108" y="51"/>
                  <a:pt x="107" y="52"/>
                </a:cubicBezTo>
                <a:cubicBezTo>
                  <a:pt x="107" y="52"/>
                  <a:pt x="107" y="53"/>
                  <a:pt x="107" y="54"/>
                </a:cubicBezTo>
                <a:cubicBezTo>
                  <a:pt x="106" y="54"/>
                  <a:pt x="106" y="55"/>
                  <a:pt x="106" y="55"/>
                </a:cubicBezTo>
                <a:cubicBezTo>
                  <a:pt x="105" y="56"/>
                  <a:pt x="105" y="56"/>
                  <a:pt x="105" y="57"/>
                </a:cubicBezTo>
                <a:cubicBezTo>
                  <a:pt x="104" y="58"/>
                  <a:pt x="104" y="58"/>
                  <a:pt x="104" y="59"/>
                </a:cubicBezTo>
                <a:cubicBezTo>
                  <a:pt x="103" y="59"/>
                  <a:pt x="103" y="60"/>
                  <a:pt x="103" y="60"/>
                </a:cubicBezTo>
                <a:close/>
                <a:moveTo>
                  <a:pt x="104" y="63"/>
                </a:moveTo>
                <a:cubicBezTo>
                  <a:pt x="104" y="63"/>
                  <a:pt x="105" y="63"/>
                  <a:pt x="105" y="63"/>
                </a:cubicBezTo>
                <a:cubicBezTo>
                  <a:pt x="105" y="62"/>
                  <a:pt x="105" y="62"/>
                  <a:pt x="106" y="62"/>
                </a:cubicBezTo>
                <a:cubicBezTo>
                  <a:pt x="106" y="61"/>
                  <a:pt x="107" y="60"/>
                  <a:pt x="107" y="59"/>
                </a:cubicBezTo>
                <a:cubicBezTo>
                  <a:pt x="107" y="59"/>
                  <a:pt x="107" y="59"/>
                  <a:pt x="108" y="58"/>
                </a:cubicBezTo>
                <a:cubicBezTo>
                  <a:pt x="108" y="57"/>
                  <a:pt x="109" y="56"/>
                  <a:pt x="109" y="55"/>
                </a:cubicBezTo>
                <a:cubicBezTo>
                  <a:pt x="109" y="55"/>
                  <a:pt x="109" y="55"/>
                  <a:pt x="109" y="55"/>
                </a:cubicBezTo>
                <a:cubicBezTo>
                  <a:pt x="110" y="54"/>
                  <a:pt x="111" y="52"/>
                  <a:pt x="111" y="51"/>
                </a:cubicBezTo>
                <a:cubicBezTo>
                  <a:pt x="111" y="51"/>
                  <a:pt x="111" y="50"/>
                  <a:pt x="111" y="50"/>
                </a:cubicBezTo>
                <a:cubicBezTo>
                  <a:pt x="112" y="49"/>
                  <a:pt x="112" y="48"/>
                  <a:pt x="112" y="47"/>
                </a:cubicBezTo>
                <a:cubicBezTo>
                  <a:pt x="112" y="47"/>
                  <a:pt x="112" y="46"/>
                  <a:pt x="112" y="46"/>
                </a:cubicBezTo>
                <a:cubicBezTo>
                  <a:pt x="112" y="45"/>
                  <a:pt x="113" y="44"/>
                  <a:pt x="113" y="43"/>
                </a:cubicBezTo>
                <a:cubicBezTo>
                  <a:pt x="113" y="43"/>
                  <a:pt x="113" y="42"/>
                  <a:pt x="113" y="42"/>
                </a:cubicBezTo>
                <a:cubicBezTo>
                  <a:pt x="113" y="41"/>
                  <a:pt x="113" y="39"/>
                  <a:pt x="113" y="38"/>
                </a:cubicBezTo>
                <a:cubicBezTo>
                  <a:pt x="113" y="37"/>
                  <a:pt x="113" y="35"/>
                  <a:pt x="113" y="34"/>
                </a:cubicBezTo>
                <a:cubicBezTo>
                  <a:pt x="113" y="33"/>
                  <a:pt x="113" y="33"/>
                  <a:pt x="113" y="33"/>
                </a:cubicBezTo>
                <a:cubicBezTo>
                  <a:pt x="113" y="32"/>
                  <a:pt x="112" y="31"/>
                  <a:pt x="112" y="30"/>
                </a:cubicBezTo>
                <a:cubicBezTo>
                  <a:pt x="112" y="29"/>
                  <a:pt x="112" y="29"/>
                  <a:pt x="112" y="28"/>
                </a:cubicBezTo>
                <a:cubicBezTo>
                  <a:pt x="112" y="27"/>
                  <a:pt x="111" y="26"/>
                  <a:pt x="111" y="26"/>
                </a:cubicBezTo>
                <a:cubicBezTo>
                  <a:pt x="111" y="25"/>
                  <a:pt x="111" y="25"/>
                  <a:pt x="111" y="24"/>
                </a:cubicBezTo>
                <a:cubicBezTo>
                  <a:pt x="110" y="23"/>
                  <a:pt x="110" y="22"/>
                  <a:pt x="109" y="21"/>
                </a:cubicBezTo>
                <a:cubicBezTo>
                  <a:pt x="109" y="20"/>
                  <a:pt x="109" y="20"/>
                  <a:pt x="109" y="20"/>
                </a:cubicBezTo>
                <a:cubicBezTo>
                  <a:pt x="109" y="19"/>
                  <a:pt x="108" y="18"/>
                  <a:pt x="107" y="17"/>
                </a:cubicBezTo>
                <a:cubicBezTo>
                  <a:pt x="107" y="17"/>
                  <a:pt x="107" y="16"/>
                  <a:pt x="107" y="16"/>
                </a:cubicBezTo>
                <a:cubicBezTo>
                  <a:pt x="106" y="15"/>
                  <a:pt x="106" y="14"/>
                  <a:pt x="105" y="14"/>
                </a:cubicBezTo>
                <a:cubicBezTo>
                  <a:pt x="105" y="13"/>
                  <a:pt x="104" y="13"/>
                  <a:pt x="104" y="12"/>
                </a:cubicBezTo>
                <a:cubicBezTo>
                  <a:pt x="104" y="12"/>
                  <a:pt x="104" y="12"/>
                  <a:pt x="104" y="12"/>
                </a:cubicBezTo>
                <a:cubicBezTo>
                  <a:pt x="123" y="20"/>
                  <a:pt x="136" y="34"/>
                  <a:pt x="140" y="38"/>
                </a:cubicBezTo>
                <a:cubicBezTo>
                  <a:pt x="128" y="50"/>
                  <a:pt x="116" y="58"/>
                  <a:pt x="104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5" name="Freeform 30"/>
          <p:cNvSpPr>
            <a:spLocks noEditPoints="1"/>
          </p:cNvSpPr>
          <p:nvPr/>
        </p:nvSpPr>
        <p:spPr bwMode="auto">
          <a:xfrm>
            <a:off x="5334001" y="4752975"/>
            <a:ext cx="187325" cy="185738"/>
          </a:xfrm>
          <a:custGeom>
            <a:avLst/>
            <a:gdLst>
              <a:gd name="T0" fmla="*/ 22 w 44"/>
              <a:gd name="T1" fmla="*/ 0 h 44"/>
              <a:gd name="T2" fmla="*/ 0 w 44"/>
              <a:gd name="T3" fmla="*/ 22 h 44"/>
              <a:gd name="T4" fmla="*/ 22 w 44"/>
              <a:gd name="T5" fmla="*/ 44 h 44"/>
              <a:gd name="T6" fmla="*/ 44 w 44"/>
              <a:gd name="T7" fmla="*/ 22 h 44"/>
              <a:gd name="T8" fmla="*/ 22 w 44"/>
              <a:gd name="T9" fmla="*/ 0 h 44"/>
              <a:gd name="T10" fmla="*/ 22 w 44"/>
              <a:gd name="T11" fmla="*/ 41 h 44"/>
              <a:gd name="T12" fmla="*/ 3 w 44"/>
              <a:gd name="T13" fmla="*/ 22 h 44"/>
              <a:gd name="T14" fmla="*/ 22 w 44"/>
              <a:gd name="T15" fmla="*/ 3 h 44"/>
              <a:gd name="T16" fmla="*/ 41 w 44"/>
              <a:gd name="T17" fmla="*/ 22 h 44"/>
              <a:gd name="T18" fmla="*/ 22 w 44"/>
              <a:gd name="T19" fmla="*/ 41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" h="44">
                <a:moveTo>
                  <a:pt x="22" y="0"/>
                </a:moveTo>
                <a:cubicBezTo>
                  <a:pt x="10" y="0"/>
                  <a:pt x="0" y="10"/>
                  <a:pt x="0" y="22"/>
                </a:cubicBezTo>
                <a:cubicBezTo>
                  <a:pt x="0" y="34"/>
                  <a:pt x="10" y="44"/>
                  <a:pt x="22" y="44"/>
                </a:cubicBezTo>
                <a:cubicBezTo>
                  <a:pt x="34" y="44"/>
                  <a:pt x="44" y="34"/>
                  <a:pt x="44" y="22"/>
                </a:cubicBezTo>
                <a:cubicBezTo>
                  <a:pt x="44" y="10"/>
                  <a:pt x="34" y="0"/>
                  <a:pt x="22" y="0"/>
                </a:cubicBezTo>
                <a:close/>
                <a:moveTo>
                  <a:pt x="22" y="41"/>
                </a:moveTo>
                <a:cubicBezTo>
                  <a:pt x="12" y="41"/>
                  <a:pt x="3" y="32"/>
                  <a:pt x="3" y="22"/>
                </a:cubicBezTo>
                <a:cubicBezTo>
                  <a:pt x="3" y="12"/>
                  <a:pt x="12" y="3"/>
                  <a:pt x="22" y="3"/>
                </a:cubicBezTo>
                <a:cubicBezTo>
                  <a:pt x="32" y="3"/>
                  <a:pt x="41" y="12"/>
                  <a:pt x="41" y="22"/>
                </a:cubicBezTo>
                <a:cubicBezTo>
                  <a:pt x="41" y="32"/>
                  <a:pt x="32" y="41"/>
                  <a:pt x="22" y="4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7" name="文本框 36"/>
          <p:cNvSpPr txBox="1"/>
          <p:nvPr/>
        </p:nvSpPr>
        <p:spPr>
          <a:xfrm>
            <a:off x="2648906" y="1382159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1871986" y="2863723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2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2368081" y="4510512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4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7487172" y="1437407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4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8193881" y="2918971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2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7650317" y="4509120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7" grpId="0"/>
      <p:bldP spid="39" grpId="0"/>
      <p:bldP spid="41" grpId="0"/>
      <p:bldP spid="43" grpId="0"/>
      <p:bldP spid="45" grpId="0"/>
      <p:bldP spid="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1450" y="133350"/>
            <a:ext cx="11868150" cy="6604820"/>
          </a:xfrm>
          <a:prstGeom prst="rect">
            <a:avLst/>
          </a:prstGeom>
          <a:noFill/>
          <a:ln>
            <a:solidFill>
              <a:srgbClr val="785D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841701" y="231630"/>
            <a:ext cx="377539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</a:p>
        </p:txBody>
      </p:sp>
      <p:sp>
        <p:nvSpPr>
          <p:cNvPr id="6" name="MH_Number_1"/>
          <p:cNvSpPr/>
          <p:nvPr>
            <p:custDataLst>
              <p:tags r:id="rId1"/>
            </p:custDataLst>
          </p:nvPr>
        </p:nvSpPr>
        <p:spPr>
          <a:xfrm>
            <a:off x="247881" y="201579"/>
            <a:ext cx="616535" cy="616535"/>
          </a:xfrm>
          <a:prstGeom prst="ellipse">
            <a:avLst/>
          </a:prstGeom>
          <a:solidFill>
            <a:srgbClr val="FFC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952265" y="766952"/>
            <a:ext cx="3566935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11982626" y="6659723"/>
            <a:ext cx="151253" cy="151253"/>
          </a:xfrm>
          <a:prstGeom prst="rect">
            <a:avLst/>
          </a:prstGeom>
          <a:solidFill>
            <a:srgbClr val="FCB3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dirty="0">
              <a:solidFill>
                <a:srgbClr val="2E31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1857799" y="6659722"/>
            <a:ext cx="401063" cy="151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DC01DB-9276-43C4-9F6A-26192206E6DF}" type="slidenum">
              <a:rPr lang="en-US" altLang="zh-CN"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fld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4901679" y="2393479"/>
            <a:ext cx="3695700" cy="3698875"/>
          </a:xfrm>
          <a:custGeom>
            <a:avLst/>
            <a:gdLst>
              <a:gd name="T0" fmla="*/ 445 w 872"/>
              <a:gd name="T1" fmla="*/ 872 h 872"/>
              <a:gd name="T2" fmla="*/ 481 w 872"/>
              <a:gd name="T3" fmla="*/ 870 h 872"/>
              <a:gd name="T4" fmla="*/ 506 w 872"/>
              <a:gd name="T5" fmla="*/ 865 h 872"/>
              <a:gd name="T6" fmla="*/ 528 w 872"/>
              <a:gd name="T7" fmla="*/ 859 h 872"/>
              <a:gd name="T8" fmla="*/ 539 w 872"/>
              <a:gd name="T9" fmla="*/ 856 h 872"/>
              <a:gd name="T10" fmla="*/ 561 w 872"/>
              <a:gd name="T11" fmla="*/ 852 h 872"/>
              <a:gd name="T12" fmla="*/ 586 w 872"/>
              <a:gd name="T13" fmla="*/ 845 h 872"/>
              <a:gd name="T14" fmla="*/ 269 w 872"/>
              <a:gd name="T15" fmla="*/ 839 h 872"/>
              <a:gd name="T16" fmla="*/ 249 w 872"/>
              <a:gd name="T17" fmla="*/ 828 h 872"/>
              <a:gd name="T18" fmla="*/ 227 w 872"/>
              <a:gd name="T19" fmla="*/ 815 h 872"/>
              <a:gd name="T20" fmla="*/ 196 w 872"/>
              <a:gd name="T21" fmla="*/ 797 h 872"/>
              <a:gd name="T22" fmla="*/ 174 w 872"/>
              <a:gd name="T23" fmla="*/ 783 h 872"/>
              <a:gd name="T24" fmla="*/ 156 w 872"/>
              <a:gd name="T25" fmla="*/ 770 h 872"/>
              <a:gd name="T26" fmla="*/ 147 w 872"/>
              <a:gd name="T27" fmla="*/ 762 h 872"/>
              <a:gd name="T28" fmla="*/ 130 w 872"/>
              <a:gd name="T29" fmla="*/ 746 h 872"/>
              <a:gd name="T30" fmla="*/ 745 w 872"/>
              <a:gd name="T31" fmla="*/ 742 h 872"/>
              <a:gd name="T32" fmla="*/ 763 w 872"/>
              <a:gd name="T33" fmla="*/ 724 h 872"/>
              <a:gd name="T34" fmla="*/ 786 w 872"/>
              <a:gd name="T35" fmla="*/ 696 h 872"/>
              <a:gd name="T36" fmla="*/ 799 w 872"/>
              <a:gd name="T37" fmla="*/ 674 h 872"/>
              <a:gd name="T38" fmla="*/ 810 w 872"/>
              <a:gd name="T39" fmla="*/ 654 h 872"/>
              <a:gd name="T40" fmla="*/ 815 w 872"/>
              <a:gd name="T41" fmla="*/ 644 h 872"/>
              <a:gd name="T42" fmla="*/ 827 w 872"/>
              <a:gd name="T43" fmla="*/ 625 h 872"/>
              <a:gd name="T44" fmla="*/ 838 w 872"/>
              <a:gd name="T45" fmla="*/ 603 h 872"/>
              <a:gd name="T46" fmla="*/ 27 w 872"/>
              <a:gd name="T47" fmla="*/ 586 h 872"/>
              <a:gd name="T48" fmla="*/ 20 w 872"/>
              <a:gd name="T49" fmla="*/ 563 h 872"/>
              <a:gd name="T50" fmla="*/ 15 w 872"/>
              <a:gd name="T51" fmla="*/ 539 h 872"/>
              <a:gd name="T52" fmla="*/ 8 w 872"/>
              <a:gd name="T53" fmla="*/ 503 h 872"/>
              <a:gd name="T54" fmla="*/ 3 w 872"/>
              <a:gd name="T55" fmla="*/ 478 h 872"/>
              <a:gd name="T56" fmla="*/ 0 w 872"/>
              <a:gd name="T57" fmla="*/ 456 h 872"/>
              <a:gd name="T58" fmla="*/ 0 w 872"/>
              <a:gd name="T59" fmla="*/ 444 h 872"/>
              <a:gd name="T60" fmla="*/ 870 w 872"/>
              <a:gd name="T61" fmla="*/ 424 h 872"/>
              <a:gd name="T62" fmla="*/ 867 w 872"/>
              <a:gd name="T63" fmla="*/ 402 h 872"/>
              <a:gd name="T64" fmla="*/ 866 w 872"/>
              <a:gd name="T65" fmla="*/ 390 h 872"/>
              <a:gd name="T66" fmla="*/ 864 w 872"/>
              <a:gd name="T67" fmla="*/ 367 h 872"/>
              <a:gd name="T68" fmla="*/ 10 w 872"/>
              <a:gd name="T69" fmla="*/ 350 h 872"/>
              <a:gd name="T70" fmla="*/ 17 w 872"/>
              <a:gd name="T71" fmla="*/ 326 h 872"/>
              <a:gd name="T72" fmla="*/ 27 w 872"/>
              <a:gd name="T73" fmla="*/ 291 h 872"/>
              <a:gd name="T74" fmla="*/ 35 w 872"/>
              <a:gd name="T75" fmla="*/ 267 h 872"/>
              <a:gd name="T76" fmla="*/ 43 w 872"/>
              <a:gd name="T77" fmla="*/ 246 h 872"/>
              <a:gd name="T78" fmla="*/ 49 w 872"/>
              <a:gd name="T79" fmla="*/ 235 h 872"/>
              <a:gd name="T80" fmla="*/ 61 w 872"/>
              <a:gd name="T81" fmla="*/ 216 h 872"/>
              <a:gd name="T82" fmla="*/ 75 w 872"/>
              <a:gd name="T83" fmla="*/ 196 h 872"/>
              <a:gd name="T84" fmla="*/ 793 w 872"/>
              <a:gd name="T85" fmla="*/ 191 h 872"/>
              <a:gd name="T86" fmla="*/ 780 w 872"/>
              <a:gd name="T87" fmla="*/ 171 h 872"/>
              <a:gd name="T88" fmla="*/ 765 w 872"/>
              <a:gd name="T89" fmla="*/ 150 h 872"/>
              <a:gd name="T90" fmla="*/ 740 w 872"/>
              <a:gd name="T91" fmla="*/ 124 h 872"/>
              <a:gd name="T92" fmla="*/ 720 w 872"/>
              <a:gd name="T93" fmla="*/ 108 h 872"/>
              <a:gd name="T94" fmla="*/ 702 w 872"/>
              <a:gd name="T95" fmla="*/ 95 h 872"/>
              <a:gd name="T96" fmla="*/ 693 w 872"/>
              <a:gd name="T97" fmla="*/ 88 h 872"/>
              <a:gd name="T98" fmla="*/ 674 w 872"/>
              <a:gd name="T99" fmla="*/ 74 h 872"/>
              <a:gd name="T100" fmla="*/ 212 w 872"/>
              <a:gd name="T101" fmla="*/ 65 h 872"/>
              <a:gd name="T102" fmla="*/ 234 w 872"/>
              <a:gd name="T103" fmla="*/ 53 h 872"/>
              <a:gd name="T104" fmla="*/ 266 w 872"/>
              <a:gd name="T105" fmla="*/ 37 h 872"/>
              <a:gd name="T106" fmla="*/ 289 w 872"/>
              <a:gd name="T107" fmla="*/ 27 h 872"/>
              <a:gd name="T108" fmla="*/ 310 w 872"/>
              <a:gd name="T109" fmla="*/ 18 h 872"/>
              <a:gd name="T110" fmla="*/ 322 w 872"/>
              <a:gd name="T111" fmla="*/ 15 h 872"/>
              <a:gd name="T112" fmla="*/ 344 w 872"/>
              <a:gd name="T113" fmla="*/ 11 h 872"/>
              <a:gd name="T114" fmla="*/ 369 w 872"/>
              <a:gd name="T115" fmla="*/ 8 h 872"/>
              <a:gd name="T116" fmla="*/ 495 w 872"/>
              <a:gd name="T117" fmla="*/ 7 h 872"/>
              <a:gd name="T118" fmla="*/ 473 w 872"/>
              <a:gd name="T119" fmla="*/ 3 h 872"/>
              <a:gd name="T120" fmla="*/ 448 w 872"/>
              <a:gd name="T121" fmla="*/ 0 h 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72" h="872">
                <a:moveTo>
                  <a:pt x="433" y="872"/>
                </a:moveTo>
                <a:cubicBezTo>
                  <a:pt x="433" y="872"/>
                  <a:pt x="433" y="872"/>
                  <a:pt x="433" y="872"/>
                </a:cubicBezTo>
                <a:cubicBezTo>
                  <a:pt x="429" y="872"/>
                  <a:pt x="425" y="872"/>
                  <a:pt x="421" y="872"/>
                </a:cubicBezTo>
                <a:cubicBezTo>
                  <a:pt x="420" y="872"/>
                  <a:pt x="419" y="871"/>
                  <a:pt x="419" y="870"/>
                </a:cubicBezTo>
                <a:cubicBezTo>
                  <a:pt x="419" y="869"/>
                  <a:pt x="420" y="869"/>
                  <a:pt x="421" y="869"/>
                </a:cubicBezTo>
                <a:cubicBezTo>
                  <a:pt x="425" y="869"/>
                  <a:pt x="429" y="869"/>
                  <a:pt x="433" y="869"/>
                </a:cubicBezTo>
                <a:cubicBezTo>
                  <a:pt x="434" y="869"/>
                  <a:pt x="434" y="870"/>
                  <a:pt x="434" y="870"/>
                </a:cubicBezTo>
                <a:cubicBezTo>
                  <a:pt x="434" y="871"/>
                  <a:pt x="434" y="872"/>
                  <a:pt x="433" y="872"/>
                </a:cubicBezTo>
                <a:close/>
                <a:moveTo>
                  <a:pt x="445" y="872"/>
                </a:moveTo>
                <a:cubicBezTo>
                  <a:pt x="444" y="872"/>
                  <a:pt x="443" y="871"/>
                  <a:pt x="443" y="870"/>
                </a:cubicBezTo>
                <a:cubicBezTo>
                  <a:pt x="443" y="870"/>
                  <a:pt x="444" y="869"/>
                  <a:pt x="445" y="869"/>
                </a:cubicBezTo>
                <a:cubicBezTo>
                  <a:pt x="449" y="869"/>
                  <a:pt x="453" y="869"/>
                  <a:pt x="457" y="868"/>
                </a:cubicBezTo>
                <a:cubicBezTo>
                  <a:pt x="458" y="868"/>
                  <a:pt x="458" y="869"/>
                  <a:pt x="458" y="870"/>
                </a:cubicBezTo>
                <a:cubicBezTo>
                  <a:pt x="458" y="871"/>
                  <a:pt x="458" y="871"/>
                  <a:pt x="457" y="871"/>
                </a:cubicBezTo>
                <a:cubicBezTo>
                  <a:pt x="453" y="872"/>
                  <a:pt x="449" y="872"/>
                  <a:pt x="445" y="872"/>
                </a:cubicBezTo>
                <a:cubicBezTo>
                  <a:pt x="445" y="872"/>
                  <a:pt x="445" y="872"/>
                  <a:pt x="445" y="872"/>
                </a:cubicBezTo>
                <a:close/>
                <a:moveTo>
                  <a:pt x="409" y="871"/>
                </a:moveTo>
                <a:cubicBezTo>
                  <a:pt x="409" y="871"/>
                  <a:pt x="409" y="871"/>
                  <a:pt x="409" y="871"/>
                </a:cubicBezTo>
                <a:cubicBezTo>
                  <a:pt x="405" y="871"/>
                  <a:pt x="401" y="871"/>
                  <a:pt x="397" y="870"/>
                </a:cubicBezTo>
                <a:cubicBezTo>
                  <a:pt x="396" y="870"/>
                  <a:pt x="395" y="869"/>
                  <a:pt x="395" y="869"/>
                </a:cubicBezTo>
                <a:cubicBezTo>
                  <a:pt x="395" y="868"/>
                  <a:pt x="396" y="867"/>
                  <a:pt x="397" y="867"/>
                </a:cubicBezTo>
                <a:cubicBezTo>
                  <a:pt x="401" y="868"/>
                  <a:pt x="405" y="868"/>
                  <a:pt x="409" y="868"/>
                </a:cubicBezTo>
                <a:cubicBezTo>
                  <a:pt x="410" y="868"/>
                  <a:pt x="410" y="869"/>
                  <a:pt x="410" y="870"/>
                </a:cubicBezTo>
                <a:cubicBezTo>
                  <a:pt x="410" y="871"/>
                  <a:pt x="410" y="871"/>
                  <a:pt x="409" y="871"/>
                </a:cubicBezTo>
                <a:close/>
                <a:moveTo>
                  <a:pt x="469" y="871"/>
                </a:moveTo>
                <a:cubicBezTo>
                  <a:pt x="468" y="871"/>
                  <a:pt x="467" y="870"/>
                  <a:pt x="467" y="869"/>
                </a:cubicBezTo>
                <a:cubicBezTo>
                  <a:pt x="467" y="868"/>
                  <a:pt x="468" y="868"/>
                  <a:pt x="469" y="868"/>
                </a:cubicBezTo>
                <a:cubicBezTo>
                  <a:pt x="473" y="867"/>
                  <a:pt x="477" y="867"/>
                  <a:pt x="481" y="867"/>
                </a:cubicBezTo>
                <a:cubicBezTo>
                  <a:pt x="481" y="867"/>
                  <a:pt x="482" y="867"/>
                  <a:pt x="482" y="868"/>
                </a:cubicBezTo>
                <a:cubicBezTo>
                  <a:pt x="482" y="869"/>
                  <a:pt x="482" y="870"/>
                  <a:pt x="481" y="870"/>
                </a:cubicBezTo>
                <a:cubicBezTo>
                  <a:pt x="477" y="870"/>
                  <a:pt x="473" y="870"/>
                  <a:pt x="469" y="871"/>
                </a:cubicBezTo>
                <a:cubicBezTo>
                  <a:pt x="469" y="871"/>
                  <a:pt x="469" y="871"/>
                  <a:pt x="469" y="871"/>
                </a:cubicBezTo>
                <a:close/>
                <a:moveTo>
                  <a:pt x="385" y="869"/>
                </a:moveTo>
                <a:cubicBezTo>
                  <a:pt x="385" y="869"/>
                  <a:pt x="385" y="869"/>
                  <a:pt x="385" y="869"/>
                </a:cubicBezTo>
                <a:cubicBezTo>
                  <a:pt x="381" y="869"/>
                  <a:pt x="377" y="868"/>
                  <a:pt x="373" y="867"/>
                </a:cubicBezTo>
                <a:cubicBezTo>
                  <a:pt x="372" y="867"/>
                  <a:pt x="371" y="867"/>
                  <a:pt x="372" y="866"/>
                </a:cubicBezTo>
                <a:cubicBezTo>
                  <a:pt x="372" y="865"/>
                  <a:pt x="372" y="864"/>
                  <a:pt x="373" y="864"/>
                </a:cubicBezTo>
                <a:cubicBezTo>
                  <a:pt x="377" y="865"/>
                  <a:pt x="381" y="866"/>
                  <a:pt x="385" y="866"/>
                </a:cubicBezTo>
                <a:cubicBezTo>
                  <a:pt x="386" y="866"/>
                  <a:pt x="387" y="867"/>
                  <a:pt x="386" y="868"/>
                </a:cubicBezTo>
                <a:cubicBezTo>
                  <a:pt x="386" y="868"/>
                  <a:pt x="386" y="869"/>
                  <a:pt x="385" y="869"/>
                </a:cubicBezTo>
                <a:close/>
                <a:moveTo>
                  <a:pt x="493" y="868"/>
                </a:moveTo>
                <a:cubicBezTo>
                  <a:pt x="492" y="868"/>
                  <a:pt x="491" y="868"/>
                  <a:pt x="491" y="867"/>
                </a:cubicBezTo>
                <a:cubicBezTo>
                  <a:pt x="491" y="866"/>
                  <a:pt x="492" y="865"/>
                  <a:pt x="492" y="865"/>
                </a:cubicBezTo>
                <a:cubicBezTo>
                  <a:pt x="496" y="865"/>
                  <a:pt x="500" y="864"/>
                  <a:pt x="504" y="864"/>
                </a:cubicBezTo>
                <a:cubicBezTo>
                  <a:pt x="505" y="863"/>
                  <a:pt x="506" y="864"/>
                  <a:pt x="506" y="865"/>
                </a:cubicBezTo>
                <a:cubicBezTo>
                  <a:pt x="506" y="866"/>
                  <a:pt x="506" y="866"/>
                  <a:pt x="505" y="866"/>
                </a:cubicBezTo>
                <a:cubicBezTo>
                  <a:pt x="501" y="867"/>
                  <a:pt x="497" y="868"/>
                  <a:pt x="493" y="868"/>
                </a:cubicBezTo>
                <a:cubicBezTo>
                  <a:pt x="493" y="868"/>
                  <a:pt x="493" y="868"/>
                  <a:pt x="493" y="868"/>
                </a:cubicBezTo>
                <a:close/>
                <a:moveTo>
                  <a:pt x="361" y="866"/>
                </a:moveTo>
                <a:cubicBezTo>
                  <a:pt x="361" y="866"/>
                  <a:pt x="361" y="866"/>
                  <a:pt x="361" y="866"/>
                </a:cubicBezTo>
                <a:cubicBezTo>
                  <a:pt x="357" y="865"/>
                  <a:pt x="353" y="864"/>
                  <a:pt x="349" y="863"/>
                </a:cubicBezTo>
                <a:cubicBezTo>
                  <a:pt x="348" y="863"/>
                  <a:pt x="348" y="862"/>
                  <a:pt x="348" y="862"/>
                </a:cubicBezTo>
                <a:cubicBezTo>
                  <a:pt x="348" y="861"/>
                  <a:pt x="349" y="860"/>
                  <a:pt x="350" y="860"/>
                </a:cubicBezTo>
                <a:cubicBezTo>
                  <a:pt x="354" y="861"/>
                  <a:pt x="358" y="862"/>
                  <a:pt x="361" y="863"/>
                </a:cubicBezTo>
                <a:cubicBezTo>
                  <a:pt x="362" y="863"/>
                  <a:pt x="363" y="864"/>
                  <a:pt x="363" y="864"/>
                </a:cubicBezTo>
                <a:cubicBezTo>
                  <a:pt x="363" y="865"/>
                  <a:pt x="362" y="866"/>
                  <a:pt x="361" y="866"/>
                </a:cubicBezTo>
                <a:close/>
                <a:moveTo>
                  <a:pt x="516" y="864"/>
                </a:moveTo>
                <a:cubicBezTo>
                  <a:pt x="516" y="864"/>
                  <a:pt x="515" y="864"/>
                  <a:pt x="515" y="863"/>
                </a:cubicBezTo>
                <a:cubicBezTo>
                  <a:pt x="515" y="862"/>
                  <a:pt x="515" y="862"/>
                  <a:pt x="516" y="861"/>
                </a:cubicBezTo>
                <a:cubicBezTo>
                  <a:pt x="520" y="861"/>
                  <a:pt x="524" y="860"/>
                  <a:pt x="528" y="859"/>
                </a:cubicBezTo>
                <a:cubicBezTo>
                  <a:pt x="529" y="859"/>
                  <a:pt x="529" y="859"/>
                  <a:pt x="530" y="860"/>
                </a:cubicBezTo>
                <a:cubicBezTo>
                  <a:pt x="530" y="861"/>
                  <a:pt x="529" y="862"/>
                  <a:pt x="528" y="862"/>
                </a:cubicBezTo>
                <a:cubicBezTo>
                  <a:pt x="525" y="863"/>
                  <a:pt x="521" y="864"/>
                  <a:pt x="517" y="864"/>
                </a:cubicBezTo>
                <a:cubicBezTo>
                  <a:pt x="517" y="864"/>
                  <a:pt x="516" y="864"/>
                  <a:pt x="516" y="864"/>
                </a:cubicBezTo>
                <a:close/>
                <a:moveTo>
                  <a:pt x="338" y="861"/>
                </a:moveTo>
                <a:cubicBezTo>
                  <a:pt x="338" y="861"/>
                  <a:pt x="337" y="861"/>
                  <a:pt x="337" y="861"/>
                </a:cubicBezTo>
                <a:cubicBezTo>
                  <a:pt x="333" y="860"/>
                  <a:pt x="330" y="859"/>
                  <a:pt x="326" y="858"/>
                </a:cubicBezTo>
                <a:cubicBezTo>
                  <a:pt x="325" y="858"/>
                  <a:pt x="324" y="857"/>
                  <a:pt x="325" y="856"/>
                </a:cubicBezTo>
                <a:cubicBezTo>
                  <a:pt x="325" y="855"/>
                  <a:pt x="326" y="855"/>
                  <a:pt x="326" y="855"/>
                </a:cubicBezTo>
                <a:cubicBezTo>
                  <a:pt x="330" y="856"/>
                  <a:pt x="334" y="857"/>
                  <a:pt x="338" y="858"/>
                </a:cubicBezTo>
                <a:cubicBezTo>
                  <a:pt x="339" y="858"/>
                  <a:pt x="339" y="859"/>
                  <a:pt x="339" y="860"/>
                </a:cubicBezTo>
                <a:cubicBezTo>
                  <a:pt x="339" y="860"/>
                  <a:pt x="338" y="861"/>
                  <a:pt x="338" y="861"/>
                </a:cubicBezTo>
                <a:close/>
                <a:moveTo>
                  <a:pt x="540" y="859"/>
                </a:moveTo>
                <a:cubicBezTo>
                  <a:pt x="539" y="859"/>
                  <a:pt x="539" y="859"/>
                  <a:pt x="538" y="858"/>
                </a:cubicBezTo>
                <a:cubicBezTo>
                  <a:pt x="538" y="857"/>
                  <a:pt x="539" y="857"/>
                  <a:pt x="539" y="856"/>
                </a:cubicBezTo>
                <a:cubicBezTo>
                  <a:pt x="543" y="855"/>
                  <a:pt x="547" y="854"/>
                  <a:pt x="551" y="853"/>
                </a:cubicBezTo>
                <a:cubicBezTo>
                  <a:pt x="552" y="853"/>
                  <a:pt x="553" y="854"/>
                  <a:pt x="553" y="854"/>
                </a:cubicBezTo>
                <a:cubicBezTo>
                  <a:pt x="553" y="855"/>
                  <a:pt x="553" y="856"/>
                  <a:pt x="552" y="856"/>
                </a:cubicBezTo>
                <a:cubicBezTo>
                  <a:pt x="548" y="857"/>
                  <a:pt x="544" y="858"/>
                  <a:pt x="540" y="859"/>
                </a:cubicBezTo>
                <a:cubicBezTo>
                  <a:pt x="540" y="859"/>
                  <a:pt x="540" y="859"/>
                  <a:pt x="540" y="859"/>
                </a:cubicBezTo>
                <a:close/>
                <a:moveTo>
                  <a:pt x="314" y="855"/>
                </a:moveTo>
                <a:cubicBezTo>
                  <a:pt x="314" y="855"/>
                  <a:pt x="314" y="855"/>
                  <a:pt x="314" y="855"/>
                </a:cubicBezTo>
                <a:cubicBezTo>
                  <a:pt x="310" y="854"/>
                  <a:pt x="306" y="852"/>
                  <a:pt x="303" y="851"/>
                </a:cubicBezTo>
                <a:cubicBezTo>
                  <a:pt x="302" y="851"/>
                  <a:pt x="301" y="850"/>
                  <a:pt x="302" y="849"/>
                </a:cubicBezTo>
                <a:cubicBezTo>
                  <a:pt x="302" y="849"/>
                  <a:pt x="303" y="848"/>
                  <a:pt x="303" y="848"/>
                </a:cubicBezTo>
                <a:cubicBezTo>
                  <a:pt x="307" y="850"/>
                  <a:pt x="311" y="851"/>
                  <a:pt x="315" y="852"/>
                </a:cubicBezTo>
                <a:cubicBezTo>
                  <a:pt x="316" y="852"/>
                  <a:pt x="316" y="853"/>
                  <a:pt x="316" y="854"/>
                </a:cubicBezTo>
                <a:cubicBezTo>
                  <a:pt x="316" y="854"/>
                  <a:pt x="315" y="855"/>
                  <a:pt x="314" y="855"/>
                </a:cubicBezTo>
                <a:close/>
                <a:moveTo>
                  <a:pt x="563" y="853"/>
                </a:moveTo>
                <a:cubicBezTo>
                  <a:pt x="562" y="853"/>
                  <a:pt x="562" y="853"/>
                  <a:pt x="561" y="852"/>
                </a:cubicBezTo>
                <a:cubicBezTo>
                  <a:pt x="561" y="851"/>
                  <a:pt x="562" y="850"/>
                  <a:pt x="562" y="850"/>
                </a:cubicBezTo>
                <a:cubicBezTo>
                  <a:pt x="566" y="849"/>
                  <a:pt x="570" y="848"/>
                  <a:pt x="574" y="846"/>
                </a:cubicBezTo>
                <a:cubicBezTo>
                  <a:pt x="575" y="846"/>
                  <a:pt x="576" y="847"/>
                  <a:pt x="576" y="847"/>
                </a:cubicBezTo>
                <a:cubicBezTo>
                  <a:pt x="576" y="848"/>
                  <a:pt x="576" y="849"/>
                  <a:pt x="575" y="849"/>
                </a:cubicBezTo>
                <a:cubicBezTo>
                  <a:pt x="571" y="850"/>
                  <a:pt x="567" y="852"/>
                  <a:pt x="563" y="853"/>
                </a:cubicBezTo>
                <a:cubicBezTo>
                  <a:pt x="563" y="853"/>
                  <a:pt x="563" y="853"/>
                  <a:pt x="563" y="853"/>
                </a:cubicBezTo>
                <a:close/>
                <a:moveTo>
                  <a:pt x="292" y="847"/>
                </a:moveTo>
                <a:cubicBezTo>
                  <a:pt x="291" y="847"/>
                  <a:pt x="291" y="847"/>
                  <a:pt x="291" y="847"/>
                </a:cubicBezTo>
                <a:cubicBezTo>
                  <a:pt x="287" y="846"/>
                  <a:pt x="284" y="845"/>
                  <a:pt x="280" y="843"/>
                </a:cubicBezTo>
                <a:cubicBezTo>
                  <a:pt x="279" y="843"/>
                  <a:pt x="279" y="842"/>
                  <a:pt x="279" y="841"/>
                </a:cubicBezTo>
                <a:cubicBezTo>
                  <a:pt x="279" y="841"/>
                  <a:pt x="280" y="840"/>
                  <a:pt x="281" y="840"/>
                </a:cubicBezTo>
                <a:cubicBezTo>
                  <a:pt x="285" y="842"/>
                  <a:pt x="288" y="843"/>
                  <a:pt x="292" y="845"/>
                </a:cubicBezTo>
                <a:cubicBezTo>
                  <a:pt x="293" y="845"/>
                  <a:pt x="293" y="846"/>
                  <a:pt x="293" y="846"/>
                </a:cubicBezTo>
                <a:cubicBezTo>
                  <a:pt x="293" y="847"/>
                  <a:pt x="292" y="847"/>
                  <a:pt x="292" y="847"/>
                </a:cubicBezTo>
                <a:close/>
                <a:moveTo>
                  <a:pt x="586" y="845"/>
                </a:moveTo>
                <a:cubicBezTo>
                  <a:pt x="585" y="845"/>
                  <a:pt x="584" y="845"/>
                  <a:pt x="584" y="844"/>
                </a:cubicBezTo>
                <a:cubicBezTo>
                  <a:pt x="584" y="844"/>
                  <a:pt x="584" y="843"/>
                  <a:pt x="585" y="842"/>
                </a:cubicBezTo>
                <a:cubicBezTo>
                  <a:pt x="589" y="841"/>
                  <a:pt x="593" y="840"/>
                  <a:pt x="596" y="838"/>
                </a:cubicBezTo>
                <a:cubicBezTo>
                  <a:pt x="597" y="838"/>
                  <a:pt x="598" y="838"/>
                  <a:pt x="598" y="839"/>
                </a:cubicBezTo>
                <a:cubicBezTo>
                  <a:pt x="599" y="840"/>
                  <a:pt x="598" y="841"/>
                  <a:pt x="597" y="841"/>
                </a:cubicBezTo>
                <a:cubicBezTo>
                  <a:pt x="594" y="842"/>
                  <a:pt x="590" y="844"/>
                  <a:pt x="586" y="845"/>
                </a:cubicBezTo>
                <a:cubicBezTo>
                  <a:pt x="586" y="845"/>
                  <a:pt x="586" y="845"/>
                  <a:pt x="586" y="845"/>
                </a:cubicBezTo>
                <a:close/>
                <a:moveTo>
                  <a:pt x="269" y="839"/>
                </a:moveTo>
                <a:cubicBezTo>
                  <a:pt x="269" y="839"/>
                  <a:pt x="269" y="839"/>
                  <a:pt x="269" y="839"/>
                </a:cubicBezTo>
                <a:cubicBezTo>
                  <a:pt x="265" y="837"/>
                  <a:pt x="261" y="836"/>
                  <a:pt x="257" y="834"/>
                </a:cubicBezTo>
                <a:cubicBezTo>
                  <a:pt x="257" y="834"/>
                  <a:pt x="256" y="833"/>
                  <a:pt x="257" y="832"/>
                </a:cubicBezTo>
                <a:cubicBezTo>
                  <a:pt x="257" y="831"/>
                  <a:pt x="258" y="831"/>
                  <a:pt x="259" y="831"/>
                </a:cubicBezTo>
                <a:cubicBezTo>
                  <a:pt x="262" y="833"/>
                  <a:pt x="266" y="834"/>
                  <a:pt x="270" y="836"/>
                </a:cubicBezTo>
                <a:cubicBezTo>
                  <a:pt x="270" y="836"/>
                  <a:pt x="271" y="837"/>
                  <a:pt x="270" y="838"/>
                </a:cubicBezTo>
                <a:cubicBezTo>
                  <a:pt x="270" y="839"/>
                  <a:pt x="270" y="839"/>
                  <a:pt x="269" y="839"/>
                </a:cubicBezTo>
                <a:close/>
                <a:moveTo>
                  <a:pt x="608" y="836"/>
                </a:moveTo>
                <a:cubicBezTo>
                  <a:pt x="607" y="836"/>
                  <a:pt x="607" y="836"/>
                  <a:pt x="607" y="836"/>
                </a:cubicBezTo>
                <a:cubicBezTo>
                  <a:pt x="606" y="835"/>
                  <a:pt x="607" y="834"/>
                  <a:pt x="607" y="834"/>
                </a:cubicBezTo>
                <a:cubicBezTo>
                  <a:pt x="611" y="832"/>
                  <a:pt x="615" y="830"/>
                  <a:pt x="618" y="829"/>
                </a:cubicBezTo>
                <a:cubicBezTo>
                  <a:pt x="619" y="828"/>
                  <a:pt x="620" y="829"/>
                  <a:pt x="620" y="829"/>
                </a:cubicBezTo>
                <a:cubicBezTo>
                  <a:pt x="621" y="830"/>
                  <a:pt x="620" y="831"/>
                  <a:pt x="619" y="831"/>
                </a:cubicBezTo>
                <a:cubicBezTo>
                  <a:pt x="616" y="833"/>
                  <a:pt x="612" y="835"/>
                  <a:pt x="608" y="836"/>
                </a:cubicBezTo>
                <a:cubicBezTo>
                  <a:pt x="608" y="836"/>
                  <a:pt x="608" y="836"/>
                  <a:pt x="608" y="836"/>
                </a:cubicBezTo>
                <a:close/>
                <a:moveTo>
                  <a:pt x="247" y="829"/>
                </a:moveTo>
                <a:cubicBezTo>
                  <a:pt x="247" y="829"/>
                  <a:pt x="247" y="829"/>
                  <a:pt x="247" y="829"/>
                </a:cubicBezTo>
                <a:cubicBezTo>
                  <a:pt x="243" y="827"/>
                  <a:pt x="239" y="825"/>
                  <a:pt x="236" y="824"/>
                </a:cubicBezTo>
                <a:cubicBezTo>
                  <a:pt x="235" y="823"/>
                  <a:pt x="235" y="822"/>
                  <a:pt x="235" y="821"/>
                </a:cubicBezTo>
                <a:cubicBezTo>
                  <a:pt x="235" y="821"/>
                  <a:pt x="236" y="820"/>
                  <a:pt x="237" y="821"/>
                </a:cubicBezTo>
                <a:cubicBezTo>
                  <a:pt x="241" y="823"/>
                  <a:pt x="244" y="824"/>
                  <a:pt x="248" y="826"/>
                </a:cubicBezTo>
                <a:cubicBezTo>
                  <a:pt x="249" y="827"/>
                  <a:pt x="249" y="827"/>
                  <a:pt x="249" y="828"/>
                </a:cubicBezTo>
                <a:cubicBezTo>
                  <a:pt x="248" y="829"/>
                  <a:pt x="248" y="829"/>
                  <a:pt x="247" y="829"/>
                </a:cubicBezTo>
                <a:close/>
                <a:moveTo>
                  <a:pt x="630" y="826"/>
                </a:moveTo>
                <a:cubicBezTo>
                  <a:pt x="629" y="826"/>
                  <a:pt x="629" y="826"/>
                  <a:pt x="628" y="825"/>
                </a:cubicBezTo>
                <a:cubicBezTo>
                  <a:pt x="628" y="825"/>
                  <a:pt x="628" y="824"/>
                  <a:pt x="629" y="823"/>
                </a:cubicBezTo>
                <a:cubicBezTo>
                  <a:pt x="632" y="822"/>
                  <a:pt x="636" y="820"/>
                  <a:pt x="640" y="818"/>
                </a:cubicBezTo>
                <a:cubicBezTo>
                  <a:pt x="640" y="818"/>
                  <a:pt x="641" y="818"/>
                  <a:pt x="642" y="819"/>
                </a:cubicBezTo>
                <a:cubicBezTo>
                  <a:pt x="642" y="819"/>
                  <a:pt x="642" y="820"/>
                  <a:pt x="641" y="821"/>
                </a:cubicBezTo>
                <a:cubicBezTo>
                  <a:pt x="637" y="823"/>
                  <a:pt x="634" y="824"/>
                  <a:pt x="630" y="826"/>
                </a:cubicBezTo>
                <a:cubicBezTo>
                  <a:pt x="630" y="826"/>
                  <a:pt x="630" y="826"/>
                  <a:pt x="630" y="826"/>
                </a:cubicBezTo>
                <a:close/>
                <a:moveTo>
                  <a:pt x="226" y="818"/>
                </a:moveTo>
                <a:cubicBezTo>
                  <a:pt x="226" y="818"/>
                  <a:pt x="225" y="818"/>
                  <a:pt x="225" y="818"/>
                </a:cubicBezTo>
                <a:cubicBezTo>
                  <a:pt x="222" y="816"/>
                  <a:pt x="218" y="814"/>
                  <a:pt x="215" y="812"/>
                </a:cubicBezTo>
                <a:cubicBezTo>
                  <a:pt x="214" y="811"/>
                  <a:pt x="214" y="811"/>
                  <a:pt x="214" y="810"/>
                </a:cubicBezTo>
                <a:cubicBezTo>
                  <a:pt x="214" y="809"/>
                  <a:pt x="215" y="809"/>
                  <a:pt x="216" y="809"/>
                </a:cubicBezTo>
                <a:cubicBezTo>
                  <a:pt x="220" y="811"/>
                  <a:pt x="223" y="813"/>
                  <a:pt x="227" y="815"/>
                </a:cubicBezTo>
                <a:cubicBezTo>
                  <a:pt x="227" y="816"/>
                  <a:pt x="228" y="817"/>
                  <a:pt x="227" y="817"/>
                </a:cubicBezTo>
                <a:cubicBezTo>
                  <a:pt x="227" y="818"/>
                  <a:pt x="226" y="818"/>
                  <a:pt x="226" y="818"/>
                </a:cubicBezTo>
                <a:close/>
                <a:moveTo>
                  <a:pt x="651" y="815"/>
                </a:moveTo>
                <a:cubicBezTo>
                  <a:pt x="650" y="815"/>
                  <a:pt x="650" y="815"/>
                  <a:pt x="649" y="814"/>
                </a:cubicBezTo>
                <a:cubicBezTo>
                  <a:pt x="649" y="814"/>
                  <a:pt x="649" y="813"/>
                  <a:pt x="650" y="812"/>
                </a:cubicBezTo>
                <a:cubicBezTo>
                  <a:pt x="653" y="810"/>
                  <a:pt x="657" y="808"/>
                  <a:pt x="660" y="806"/>
                </a:cubicBezTo>
                <a:cubicBezTo>
                  <a:pt x="661" y="806"/>
                  <a:pt x="662" y="806"/>
                  <a:pt x="662" y="807"/>
                </a:cubicBezTo>
                <a:cubicBezTo>
                  <a:pt x="663" y="807"/>
                  <a:pt x="662" y="808"/>
                  <a:pt x="662" y="809"/>
                </a:cubicBezTo>
                <a:cubicBezTo>
                  <a:pt x="658" y="811"/>
                  <a:pt x="655" y="813"/>
                  <a:pt x="651" y="815"/>
                </a:cubicBezTo>
                <a:cubicBezTo>
                  <a:pt x="651" y="815"/>
                  <a:pt x="651" y="815"/>
                  <a:pt x="651" y="815"/>
                </a:cubicBezTo>
                <a:close/>
                <a:moveTo>
                  <a:pt x="205" y="806"/>
                </a:moveTo>
                <a:cubicBezTo>
                  <a:pt x="205" y="806"/>
                  <a:pt x="205" y="806"/>
                  <a:pt x="204" y="806"/>
                </a:cubicBezTo>
                <a:cubicBezTo>
                  <a:pt x="201" y="803"/>
                  <a:pt x="198" y="801"/>
                  <a:pt x="194" y="799"/>
                </a:cubicBezTo>
                <a:cubicBezTo>
                  <a:pt x="193" y="799"/>
                  <a:pt x="193" y="798"/>
                  <a:pt x="194" y="797"/>
                </a:cubicBezTo>
                <a:cubicBezTo>
                  <a:pt x="194" y="796"/>
                  <a:pt x="195" y="796"/>
                  <a:pt x="196" y="797"/>
                </a:cubicBezTo>
                <a:cubicBezTo>
                  <a:pt x="199" y="799"/>
                  <a:pt x="203" y="801"/>
                  <a:pt x="206" y="803"/>
                </a:cubicBezTo>
                <a:cubicBezTo>
                  <a:pt x="207" y="803"/>
                  <a:pt x="207" y="804"/>
                  <a:pt x="206" y="805"/>
                </a:cubicBezTo>
                <a:cubicBezTo>
                  <a:pt x="206" y="806"/>
                  <a:pt x="206" y="806"/>
                  <a:pt x="205" y="806"/>
                </a:cubicBezTo>
                <a:close/>
                <a:moveTo>
                  <a:pt x="671" y="803"/>
                </a:moveTo>
                <a:cubicBezTo>
                  <a:pt x="671" y="803"/>
                  <a:pt x="670" y="802"/>
                  <a:pt x="670" y="802"/>
                </a:cubicBezTo>
                <a:cubicBezTo>
                  <a:pt x="669" y="801"/>
                  <a:pt x="670" y="800"/>
                  <a:pt x="670" y="800"/>
                </a:cubicBezTo>
                <a:cubicBezTo>
                  <a:pt x="674" y="798"/>
                  <a:pt x="677" y="795"/>
                  <a:pt x="680" y="793"/>
                </a:cubicBezTo>
                <a:cubicBezTo>
                  <a:pt x="681" y="793"/>
                  <a:pt x="682" y="793"/>
                  <a:pt x="682" y="794"/>
                </a:cubicBezTo>
                <a:cubicBezTo>
                  <a:pt x="683" y="794"/>
                  <a:pt x="683" y="795"/>
                  <a:pt x="682" y="796"/>
                </a:cubicBezTo>
                <a:cubicBezTo>
                  <a:pt x="679" y="798"/>
                  <a:pt x="675" y="800"/>
                  <a:pt x="672" y="802"/>
                </a:cubicBezTo>
                <a:cubicBezTo>
                  <a:pt x="672" y="802"/>
                  <a:pt x="671" y="803"/>
                  <a:pt x="671" y="803"/>
                </a:cubicBezTo>
                <a:close/>
                <a:moveTo>
                  <a:pt x="185" y="793"/>
                </a:moveTo>
                <a:cubicBezTo>
                  <a:pt x="185" y="793"/>
                  <a:pt x="185" y="792"/>
                  <a:pt x="184" y="792"/>
                </a:cubicBezTo>
                <a:cubicBezTo>
                  <a:pt x="181" y="790"/>
                  <a:pt x="178" y="788"/>
                  <a:pt x="175" y="785"/>
                </a:cubicBezTo>
                <a:cubicBezTo>
                  <a:pt x="174" y="785"/>
                  <a:pt x="174" y="784"/>
                  <a:pt x="174" y="783"/>
                </a:cubicBezTo>
                <a:cubicBezTo>
                  <a:pt x="175" y="782"/>
                  <a:pt x="176" y="782"/>
                  <a:pt x="176" y="783"/>
                </a:cubicBezTo>
                <a:cubicBezTo>
                  <a:pt x="179" y="785"/>
                  <a:pt x="183" y="787"/>
                  <a:pt x="186" y="790"/>
                </a:cubicBezTo>
                <a:cubicBezTo>
                  <a:pt x="187" y="790"/>
                  <a:pt x="187" y="791"/>
                  <a:pt x="186" y="792"/>
                </a:cubicBezTo>
                <a:cubicBezTo>
                  <a:pt x="186" y="792"/>
                  <a:pt x="186" y="793"/>
                  <a:pt x="185" y="793"/>
                </a:cubicBezTo>
                <a:close/>
                <a:moveTo>
                  <a:pt x="691" y="789"/>
                </a:moveTo>
                <a:cubicBezTo>
                  <a:pt x="690" y="789"/>
                  <a:pt x="690" y="789"/>
                  <a:pt x="690" y="788"/>
                </a:cubicBezTo>
                <a:cubicBezTo>
                  <a:pt x="689" y="788"/>
                  <a:pt x="689" y="787"/>
                  <a:pt x="690" y="786"/>
                </a:cubicBezTo>
                <a:cubicBezTo>
                  <a:pt x="693" y="784"/>
                  <a:pt x="696" y="782"/>
                  <a:pt x="700" y="779"/>
                </a:cubicBezTo>
                <a:cubicBezTo>
                  <a:pt x="700" y="779"/>
                  <a:pt x="701" y="779"/>
                  <a:pt x="702" y="779"/>
                </a:cubicBezTo>
                <a:cubicBezTo>
                  <a:pt x="702" y="780"/>
                  <a:pt x="702" y="781"/>
                  <a:pt x="701" y="782"/>
                </a:cubicBezTo>
                <a:cubicBezTo>
                  <a:pt x="698" y="784"/>
                  <a:pt x="695" y="786"/>
                  <a:pt x="692" y="789"/>
                </a:cubicBezTo>
                <a:cubicBezTo>
                  <a:pt x="692" y="789"/>
                  <a:pt x="691" y="789"/>
                  <a:pt x="691" y="789"/>
                </a:cubicBezTo>
                <a:close/>
                <a:moveTo>
                  <a:pt x="166" y="778"/>
                </a:moveTo>
                <a:cubicBezTo>
                  <a:pt x="166" y="778"/>
                  <a:pt x="165" y="778"/>
                  <a:pt x="165" y="778"/>
                </a:cubicBezTo>
                <a:cubicBezTo>
                  <a:pt x="162" y="775"/>
                  <a:pt x="159" y="773"/>
                  <a:pt x="156" y="770"/>
                </a:cubicBezTo>
                <a:cubicBezTo>
                  <a:pt x="155" y="770"/>
                  <a:pt x="155" y="769"/>
                  <a:pt x="155" y="768"/>
                </a:cubicBezTo>
                <a:cubicBezTo>
                  <a:pt x="156" y="767"/>
                  <a:pt x="157" y="767"/>
                  <a:pt x="158" y="768"/>
                </a:cubicBezTo>
                <a:cubicBezTo>
                  <a:pt x="161" y="770"/>
                  <a:pt x="164" y="773"/>
                  <a:pt x="167" y="775"/>
                </a:cubicBezTo>
                <a:cubicBezTo>
                  <a:pt x="167" y="776"/>
                  <a:pt x="168" y="777"/>
                  <a:pt x="167" y="778"/>
                </a:cubicBezTo>
                <a:cubicBezTo>
                  <a:pt x="167" y="778"/>
                  <a:pt x="166" y="778"/>
                  <a:pt x="166" y="778"/>
                </a:cubicBezTo>
                <a:close/>
                <a:moveTo>
                  <a:pt x="710" y="774"/>
                </a:moveTo>
                <a:cubicBezTo>
                  <a:pt x="709" y="774"/>
                  <a:pt x="709" y="774"/>
                  <a:pt x="709" y="774"/>
                </a:cubicBezTo>
                <a:cubicBezTo>
                  <a:pt x="708" y="773"/>
                  <a:pt x="708" y="772"/>
                  <a:pt x="709" y="772"/>
                </a:cubicBezTo>
                <a:cubicBezTo>
                  <a:pt x="712" y="769"/>
                  <a:pt x="715" y="767"/>
                  <a:pt x="718" y="764"/>
                </a:cubicBezTo>
                <a:cubicBezTo>
                  <a:pt x="719" y="764"/>
                  <a:pt x="720" y="764"/>
                  <a:pt x="720" y="764"/>
                </a:cubicBezTo>
                <a:cubicBezTo>
                  <a:pt x="721" y="765"/>
                  <a:pt x="721" y="766"/>
                  <a:pt x="720" y="766"/>
                </a:cubicBezTo>
                <a:cubicBezTo>
                  <a:pt x="717" y="769"/>
                  <a:pt x="714" y="772"/>
                  <a:pt x="711" y="774"/>
                </a:cubicBezTo>
                <a:cubicBezTo>
                  <a:pt x="711" y="774"/>
                  <a:pt x="710" y="774"/>
                  <a:pt x="710" y="774"/>
                </a:cubicBezTo>
                <a:close/>
                <a:moveTo>
                  <a:pt x="147" y="763"/>
                </a:moveTo>
                <a:cubicBezTo>
                  <a:pt x="147" y="763"/>
                  <a:pt x="147" y="763"/>
                  <a:pt x="147" y="762"/>
                </a:cubicBezTo>
                <a:cubicBezTo>
                  <a:pt x="143" y="760"/>
                  <a:pt x="141" y="757"/>
                  <a:pt x="138" y="754"/>
                </a:cubicBezTo>
                <a:cubicBezTo>
                  <a:pt x="137" y="754"/>
                  <a:pt x="137" y="753"/>
                  <a:pt x="138" y="752"/>
                </a:cubicBezTo>
                <a:cubicBezTo>
                  <a:pt x="138" y="751"/>
                  <a:pt x="139" y="751"/>
                  <a:pt x="140" y="752"/>
                </a:cubicBezTo>
                <a:cubicBezTo>
                  <a:pt x="143" y="755"/>
                  <a:pt x="146" y="757"/>
                  <a:pt x="148" y="760"/>
                </a:cubicBezTo>
                <a:cubicBezTo>
                  <a:pt x="149" y="761"/>
                  <a:pt x="149" y="762"/>
                  <a:pt x="149" y="762"/>
                </a:cubicBezTo>
                <a:cubicBezTo>
                  <a:pt x="148" y="763"/>
                  <a:pt x="148" y="763"/>
                  <a:pt x="147" y="763"/>
                </a:cubicBezTo>
                <a:close/>
                <a:moveTo>
                  <a:pt x="728" y="759"/>
                </a:moveTo>
                <a:cubicBezTo>
                  <a:pt x="728" y="759"/>
                  <a:pt x="727" y="759"/>
                  <a:pt x="727" y="758"/>
                </a:cubicBezTo>
                <a:cubicBezTo>
                  <a:pt x="726" y="758"/>
                  <a:pt x="726" y="757"/>
                  <a:pt x="727" y="756"/>
                </a:cubicBezTo>
                <a:cubicBezTo>
                  <a:pt x="730" y="753"/>
                  <a:pt x="733" y="751"/>
                  <a:pt x="736" y="748"/>
                </a:cubicBezTo>
                <a:cubicBezTo>
                  <a:pt x="736" y="747"/>
                  <a:pt x="737" y="747"/>
                  <a:pt x="738" y="748"/>
                </a:cubicBezTo>
                <a:cubicBezTo>
                  <a:pt x="738" y="749"/>
                  <a:pt x="738" y="750"/>
                  <a:pt x="738" y="750"/>
                </a:cubicBezTo>
                <a:cubicBezTo>
                  <a:pt x="735" y="753"/>
                  <a:pt x="732" y="756"/>
                  <a:pt x="729" y="758"/>
                </a:cubicBezTo>
                <a:cubicBezTo>
                  <a:pt x="729" y="759"/>
                  <a:pt x="728" y="759"/>
                  <a:pt x="728" y="759"/>
                </a:cubicBezTo>
                <a:close/>
                <a:moveTo>
                  <a:pt x="130" y="746"/>
                </a:moveTo>
                <a:cubicBezTo>
                  <a:pt x="130" y="746"/>
                  <a:pt x="129" y="746"/>
                  <a:pt x="129" y="746"/>
                </a:cubicBezTo>
                <a:cubicBezTo>
                  <a:pt x="126" y="743"/>
                  <a:pt x="123" y="740"/>
                  <a:pt x="120" y="737"/>
                </a:cubicBezTo>
                <a:cubicBezTo>
                  <a:pt x="120" y="737"/>
                  <a:pt x="120" y="736"/>
                  <a:pt x="121" y="735"/>
                </a:cubicBezTo>
                <a:cubicBezTo>
                  <a:pt x="121" y="735"/>
                  <a:pt x="122" y="735"/>
                  <a:pt x="123" y="735"/>
                </a:cubicBezTo>
                <a:cubicBezTo>
                  <a:pt x="125" y="738"/>
                  <a:pt x="128" y="741"/>
                  <a:pt x="131" y="744"/>
                </a:cubicBezTo>
                <a:cubicBezTo>
                  <a:pt x="132" y="744"/>
                  <a:pt x="132" y="745"/>
                  <a:pt x="131" y="746"/>
                </a:cubicBezTo>
                <a:cubicBezTo>
                  <a:pt x="131" y="746"/>
                  <a:pt x="130" y="746"/>
                  <a:pt x="130" y="746"/>
                </a:cubicBezTo>
                <a:close/>
                <a:moveTo>
                  <a:pt x="745" y="742"/>
                </a:moveTo>
                <a:cubicBezTo>
                  <a:pt x="745" y="742"/>
                  <a:pt x="745" y="742"/>
                  <a:pt x="744" y="742"/>
                </a:cubicBezTo>
                <a:cubicBezTo>
                  <a:pt x="744" y="741"/>
                  <a:pt x="744" y="740"/>
                  <a:pt x="744" y="740"/>
                </a:cubicBezTo>
                <a:cubicBezTo>
                  <a:pt x="747" y="737"/>
                  <a:pt x="750" y="734"/>
                  <a:pt x="753" y="731"/>
                </a:cubicBezTo>
                <a:cubicBezTo>
                  <a:pt x="753" y="730"/>
                  <a:pt x="754" y="730"/>
                  <a:pt x="755" y="731"/>
                </a:cubicBezTo>
                <a:cubicBezTo>
                  <a:pt x="755" y="731"/>
                  <a:pt x="755" y="732"/>
                  <a:pt x="755" y="733"/>
                </a:cubicBezTo>
                <a:cubicBezTo>
                  <a:pt x="752" y="736"/>
                  <a:pt x="749" y="739"/>
                  <a:pt x="746" y="742"/>
                </a:cubicBezTo>
                <a:cubicBezTo>
                  <a:pt x="746" y="742"/>
                  <a:pt x="746" y="742"/>
                  <a:pt x="745" y="742"/>
                </a:cubicBezTo>
                <a:close/>
                <a:moveTo>
                  <a:pt x="113" y="729"/>
                </a:moveTo>
                <a:cubicBezTo>
                  <a:pt x="113" y="729"/>
                  <a:pt x="113" y="729"/>
                  <a:pt x="112" y="728"/>
                </a:cubicBezTo>
                <a:cubicBezTo>
                  <a:pt x="110" y="725"/>
                  <a:pt x="107" y="722"/>
                  <a:pt x="104" y="719"/>
                </a:cubicBezTo>
                <a:cubicBezTo>
                  <a:pt x="104" y="719"/>
                  <a:pt x="104" y="718"/>
                  <a:pt x="105" y="717"/>
                </a:cubicBezTo>
                <a:cubicBezTo>
                  <a:pt x="105" y="717"/>
                  <a:pt x="106" y="717"/>
                  <a:pt x="107" y="717"/>
                </a:cubicBezTo>
                <a:cubicBezTo>
                  <a:pt x="109" y="721"/>
                  <a:pt x="112" y="723"/>
                  <a:pt x="115" y="726"/>
                </a:cubicBezTo>
                <a:cubicBezTo>
                  <a:pt x="115" y="727"/>
                  <a:pt x="115" y="728"/>
                  <a:pt x="114" y="729"/>
                </a:cubicBezTo>
                <a:cubicBezTo>
                  <a:pt x="114" y="729"/>
                  <a:pt x="114" y="729"/>
                  <a:pt x="113" y="729"/>
                </a:cubicBezTo>
                <a:close/>
                <a:moveTo>
                  <a:pt x="762" y="725"/>
                </a:moveTo>
                <a:cubicBezTo>
                  <a:pt x="761" y="725"/>
                  <a:pt x="761" y="724"/>
                  <a:pt x="761" y="724"/>
                </a:cubicBezTo>
                <a:cubicBezTo>
                  <a:pt x="760" y="724"/>
                  <a:pt x="760" y="723"/>
                  <a:pt x="761" y="722"/>
                </a:cubicBezTo>
                <a:cubicBezTo>
                  <a:pt x="763" y="719"/>
                  <a:pt x="766" y="716"/>
                  <a:pt x="768" y="713"/>
                </a:cubicBezTo>
                <a:cubicBezTo>
                  <a:pt x="769" y="712"/>
                  <a:pt x="770" y="712"/>
                  <a:pt x="770" y="713"/>
                </a:cubicBezTo>
                <a:cubicBezTo>
                  <a:pt x="771" y="713"/>
                  <a:pt x="771" y="714"/>
                  <a:pt x="771" y="715"/>
                </a:cubicBezTo>
                <a:cubicBezTo>
                  <a:pt x="768" y="718"/>
                  <a:pt x="765" y="721"/>
                  <a:pt x="763" y="724"/>
                </a:cubicBezTo>
                <a:cubicBezTo>
                  <a:pt x="763" y="724"/>
                  <a:pt x="762" y="725"/>
                  <a:pt x="762" y="725"/>
                </a:cubicBezTo>
                <a:close/>
                <a:moveTo>
                  <a:pt x="98" y="711"/>
                </a:moveTo>
                <a:cubicBezTo>
                  <a:pt x="97" y="711"/>
                  <a:pt x="97" y="711"/>
                  <a:pt x="97" y="710"/>
                </a:cubicBezTo>
                <a:cubicBezTo>
                  <a:pt x="94" y="707"/>
                  <a:pt x="92" y="704"/>
                  <a:pt x="89" y="701"/>
                </a:cubicBezTo>
                <a:cubicBezTo>
                  <a:pt x="89" y="700"/>
                  <a:pt x="89" y="699"/>
                  <a:pt x="89" y="699"/>
                </a:cubicBezTo>
                <a:cubicBezTo>
                  <a:pt x="90" y="698"/>
                  <a:pt x="91" y="698"/>
                  <a:pt x="92" y="699"/>
                </a:cubicBezTo>
                <a:cubicBezTo>
                  <a:pt x="94" y="702"/>
                  <a:pt x="96" y="705"/>
                  <a:pt x="99" y="708"/>
                </a:cubicBezTo>
                <a:cubicBezTo>
                  <a:pt x="99" y="709"/>
                  <a:pt x="99" y="710"/>
                  <a:pt x="99" y="710"/>
                </a:cubicBezTo>
                <a:cubicBezTo>
                  <a:pt x="98" y="711"/>
                  <a:pt x="98" y="711"/>
                  <a:pt x="98" y="711"/>
                </a:cubicBezTo>
                <a:close/>
                <a:moveTo>
                  <a:pt x="777" y="706"/>
                </a:moveTo>
                <a:cubicBezTo>
                  <a:pt x="777" y="706"/>
                  <a:pt x="776" y="706"/>
                  <a:pt x="776" y="706"/>
                </a:cubicBezTo>
                <a:cubicBezTo>
                  <a:pt x="775" y="705"/>
                  <a:pt x="775" y="704"/>
                  <a:pt x="776" y="704"/>
                </a:cubicBezTo>
                <a:cubicBezTo>
                  <a:pt x="778" y="701"/>
                  <a:pt x="781" y="697"/>
                  <a:pt x="783" y="694"/>
                </a:cubicBezTo>
                <a:cubicBezTo>
                  <a:pt x="784" y="693"/>
                  <a:pt x="785" y="693"/>
                  <a:pt x="785" y="694"/>
                </a:cubicBezTo>
                <a:cubicBezTo>
                  <a:pt x="786" y="694"/>
                  <a:pt x="786" y="695"/>
                  <a:pt x="786" y="696"/>
                </a:cubicBezTo>
                <a:cubicBezTo>
                  <a:pt x="783" y="699"/>
                  <a:pt x="781" y="702"/>
                  <a:pt x="778" y="706"/>
                </a:cubicBezTo>
                <a:cubicBezTo>
                  <a:pt x="778" y="706"/>
                  <a:pt x="777" y="706"/>
                  <a:pt x="777" y="706"/>
                </a:cubicBezTo>
                <a:close/>
                <a:moveTo>
                  <a:pt x="83" y="692"/>
                </a:moveTo>
                <a:cubicBezTo>
                  <a:pt x="83" y="692"/>
                  <a:pt x="82" y="691"/>
                  <a:pt x="82" y="691"/>
                </a:cubicBezTo>
                <a:cubicBezTo>
                  <a:pt x="80" y="688"/>
                  <a:pt x="77" y="685"/>
                  <a:pt x="75" y="681"/>
                </a:cubicBezTo>
                <a:cubicBezTo>
                  <a:pt x="75" y="681"/>
                  <a:pt x="75" y="680"/>
                  <a:pt x="76" y="679"/>
                </a:cubicBezTo>
                <a:cubicBezTo>
                  <a:pt x="76" y="679"/>
                  <a:pt x="77" y="679"/>
                  <a:pt x="78" y="680"/>
                </a:cubicBezTo>
                <a:cubicBezTo>
                  <a:pt x="80" y="683"/>
                  <a:pt x="82" y="686"/>
                  <a:pt x="84" y="689"/>
                </a:cubicBezTo>
                <a:cubicBezTo>
                  <a:pt x="85" y="690"/>
                  <a:pt x="85" y="691"/>
                  <a:pt x="84" y="691"/>
                </a:cubicBezTo>
                <a:cubicBezTo>
                  <a:pt x="84" y="692"/>
                  <a:pt x="84" y="692"/>
                  <a:pt x="83" y="692"/>
                </a:cubicBezTo>
                <a:close/>
                <a:moveTo>
                  <a:pt x="791" y="687"/>
                </a:moveTo>
                <a:cubicBezTo>
                  <a:pt x="791" y="687"/>
                  <a:pt x="791" y="687"/>
                  <a:pt x="791" y="687"/>
                </a:cubicBezTo>
                <a:cubicBezTo>
                  <a:pt x="790" y="686"/>
                  <a:pt x="790" y="685"/>
                  <a:pt x="790" y="684"/>
                </a:cubicBezTo>
                <a:cubicBezTo>
                  <a:pt x="792" y="681"/>
                  <a:pt x="795" y="678"/>
                  <a:pt x="797" y="675"/>
                </a:cubicBezTo>
                <a:cubicBezTo>
                  <a:pt x="797" y="674"/>
                  <a:pt x="798" y="674"/>
                  <a:pt x="799" y="674"/>
                </a:cubicBezTo>
                <a:cubicBezTo>
                  <a:pt x="800" y="675"/>
                  <a:pt x="800" y="676"/>
                  <a:pt x="799" y="676"/>
                </a:cubicBezTo>
                <a:cubicBezTo>
                  <a:pt x="797" y="680"/>
                  <a:pt x="795" y="683"/>
                  <a:pt x="793" y="686"/>
                </a:cubicBezTo>
                <a:cubicBezTo>
                  <a:pt x="792" y="687"/>
                  <a:pt x="792" y="687"/>
                  <a:pt x="791" y="687"/>
                </a:cubicBezTo>
                <a:close/>
                <a:moveTo>
                  <a:pt x="70" y="672"/>
                </a:moveTo>
                <a:cubicBezTo>
                  <a:pt x="69" y="672"/>
                  <a:pt x="69" y="672"/>
                  <a:pt x="68" y="671"/>
                </a:cubicBezTo>
                <a:cubicBezTo>
                  <a:pt x="66" y="668"/>
                  <a:pt x="64" y="664"/>
                  <a:pt x="62" y="661"/>
                </a:cubicBezTo>
                <a:cubicBezTo>
                  <a:pt x="62" y="660"/>
                  <a:pt x="62" y="659"/>
                  <a:pt x="63" y="659"/>
                </a:cubicBezTo>
                <a:cubicBezTo>
                  <a:pt x="63" y="659"/>
                  <a:pt x="64" y="659"/>
                  <a:pt x="65" y="659"/>
                </a:cubicBezTo>
                <a:cubicBezTo>
                  <a:pt x="67" y="663"/>
                  <a:pt x="69" y="666"/>
                  <a:pt x="71" y="670"/>
                </a:cubicBezTo>
                <a:cubicBezTo>
                  <a:pt x="71" y="670"/>
                  <a:pt x="71" y="671"/>
                  <a:pt x="71" y="672"/>
                </a:cubicBezTo>
                <a:cubicBezTo>
                  <a:pt x="70" y="672"/>
                  <a:pt x="70" y="672"/>
                  <a:pt x="70" y="672"/>
                </a:cubicBezTo>
                <a:close/>
                <a:moveTo>
                  <a:pt x="805" y="667"/>
                </a:moveTo>
                <a:cubicBezTo>
                  <a:pt x="804" y="667"/>
                  <a:pt x="804" y="667"/>
                  <a:pt x="804" y="667"/>
                </a:cubicBezTo>
                <a:cubicBezTo>
                  <a:pt x="803" y="666"/>
                  <a:pt x="803" y="665"/>
                  <a:pt x="803" y="665"/>
                </a:cubicBezTo>
                <a:cubicBezTo>
                  <a:pt x="805" y="661"/>
                  <a:pt x="808" y="658"/>
                  <a:pt x="810" y="654"/>
                </a:cubicBezTo>
                <a:cubicBezTo>
                  <a:pt x="810" y="654"/>
                  <a:pt x="811" y="653"/>
                  <a:pt x="812" y="654"/>
                </a:cubicBezTo>
                <a:cubicBezTo>
                  <a:pt x="812" y="654"/>
                  <a:pt x="813" y="655"/>
                  <a:pt x="812" y="656"/>
                </a:cubicBezTo>
                <a:cubicBezTo>
                  <a:pt x="810" y="659"/>
                  <a:pt x="808" y="663"/>
                  <a:pt x="806" y="666"/>
                </a:cubicBezTo>
                <a:cubicBezTo>
                  <a:pt x="806" y="667"/>
                  <a:pt x="805" y="667"/>
                  <a:pt x="805" y="667"/>
                </a:cubicBezTo>
                <a:close/>
                <a:moveTo>
                  <a:pt x="57" y="651"/>
                </a:moveTo>
                <a:cubicBezTo>
                  <a:pt x="57" y="651"/>
                  <a:pt x="56" y="651"/>
                  <a:pt x="56" y="651"/>
                </a:cubicBezTo>
                <a:cubicBezTo>
                  <a:pt x="54" y="647"/>
                  <a:pt x="52" y="644"/>
                  <a:pt x="50" y="640"/>
                </a:cubicBezTo>
                <a:cubicBezTo>
                  <a:pt x="50" y="639"/>
                  <a:pt x="50" y="638"/>
                  <a:pt x="51" y="638"/>
                </a:cubicBezTo>
                <a:cubicBezTo>
                  <a:pt x="52" y="638"/>
                  <a:pt x="53" y="638"/>
                  <a:pt x="53" y="639"/>
                </a:cubicBezTo>
                <a:cubicBezTo>
                  <a:pt x="55" y="642"/>
                  <a:pt x="57" y="646"/>
                  <a:pt x="59" y="649"/>
                </a:cubicBezTo>
                <a:cubicBezTo>
                  <a:pt x="59" y="650"/>
                  <a:pt x="59" y="651"/>
                  <a:pt x="58" y="651"/>
                </a:cubicBezTo>
                <a:cubicBezTo>
                  <a:pt x="58" y="651"/>
                  <a:pt x="58" y="651"/>
                  <a:pt x="57" y="651"/>
                </a:cubicBezTo>
                <a:close/>
                <a:moveTo>
                  <a:pt x="817" y="646"/>
                </a:moveTo>
                <a:cubicBezTo>
                  <a:pt x="817" y="646"/>
                  <a:pt x="816" y="646"/>
                  <a:pt x="816" y="646"/>
                </a:cubicBezTo>
                <a:cubicBezTo>
                  <a:pt x="815" y="645"/>
                  <a:pt x="815" y="645"/>
                  <a:pt x="815" y="644"/>
                </a:cubicBezTo>
                <a:cubicBezTo>
                  <a:pt x="817" y="640"/>
                  <a:pt x="819" y="637"/>
                  <a:pt x="821" y="633"/>
                </a:cubicBezTo>
                <a:cubicBezTo>
                  <a:pt x="821" y="633"/>
                  <a:pt x="822" y="632"/>
                  <a:pt x="823" y="633"/>
                </a:cubicBezTo>
                <a:cubicBezTo>
                  <a:pt x="824" y="633"/>
                  <a:pt x="824" y="634"/>
                  <a:pt x="824" y="635"/>
                </a:cubicBezTo>
                <a:cubicBezTo>
                  <a:pt x="822" y="638"/>
                  <a:pt x="820" y="642"/>
                  <a:pt x="818" y="645"/>
                </a:cubicBezTo>
                <a:cubicBezTo>
                  <a:pt x="818" y="646"/>
                  <a:pt x="817" y="646"/>
                  <a:pt x="817" y="646"/>
                </a:cubicBezTo>
                <a:close/>
                <a:moveTo>
                  <a:pt x="46" y="630"/>
                </a:moveTo>
                <a:cubicBezTo>
                  <a:pt x="46" y="630"/>
                  <a:pt x="45" y="630"/>
                  <a:pt x="45" y="629"/>
                </a:cubicBezTo>
                <a:cubicBezTo>
                  <a:pt x="43" y="626"/>
                  <a:pt x="41" y="622"/>
                  <a:pt x="40" y="619"/>
                </a:cubicBezTo>
                <a:cubicBezTo>
                  <a:pt x="39" y="618"/>
                  <a:pt x="40" y="617"/>
                  <a:pt x="40" y="617"/>
                </a:cubicBezTo>
                <a:cubicBezTo>
                  <a:pt x="41" y="616"/>
                  <a:pt x="42" y="617"/>
                  <a:pt x="42" y="617"/>
                </a:cubicBezTo>
                <a:cubicBezTo>
                  <a:pt x="44" y="621"/>
                  <a:pt x="46" y="625"/>
                  <a:pt x="47" y="628"/>
                </a:cubicBezTo>
                <a:cubicBezTo>
                  <a:pt x="48" y="629"/>
                  <a:pt x="48" y="630"/>
                  <a:pt x="47" y="630"/>
                </a:cubicBezTo>
                <a:cubicBezTo>
                  <a:pt x="47" y="630"/>
                  <a:pt x="46" y="630"/>
                  <a:pt x="46" y="630"/>
                </a:cubicBezTo>
                <a:close/>
                <a:moveTo>
                  <a:pt x="828" y="625"/>
                </a:moveTo>
                <a:cubicBezTo>
                  <a:pt x="828" y="625"/>
                  <a:pt x="827" y="625"/>
                  <a:pt x="827" y="625"/>
                </a:cubicBezTo>
                <a:cubicBezTo>
                  <a:pt x="826" y="624"/>
                  <a:pt x="826" y="623"/>
                  <a:pt x="826" y="623"/>
                </a:cubicBezTo>
                <a:cubicBezTo>
                  <a:pt x="828" y="619"/>
                  <a:pt x="830" y="615"/>
                  <a:pt x="831" y="612"/>
                </a:cubicBezTo>
                <a:cubicBezTo>
                  <a:pt x="832" y="611"/>
                  <a:pt x="833" y="611"/>
                  <a:pt x="833" y="611"/>
                </a:cubicBezTo>
                <a:cubicBezTo>
                  <a:pt x="834" y="611"/>
                  <a:pt x="834" y="612"/>
                  <a:pt x="834" y="613"/>
                </a:cubicBezTo>
                <a:cubicBezTo>
                  <a:pt x="833" y="617"/>
                  <a:pt x="831" y="620"/>
                  <a:pt x="829" y="624"/>
                </a:cubicBezTo>
                <a:cubicBezTo>
                  <a:pt x="829" y="624"/>
                  <a:pt x="828" y="625"/>
                  <a:pt x="828" y="625"/>
                </a:cubicBezTo>
                <a:close/>
                <a:moveTo>
                  <a:pt x="36" y="609"/>
                </a:moveTo>
                <a:cubicBezTo>
                  <a:pt x="36" y="609"/>
                  <a:pt x="35" y="608"/>
                  <a:pt x="35" y="608"/>
                </a:cubicBezTo>
                <a:cubicBezTo>
                  <a:pt x="33" y="604"/>
                  <a:pt x="32" y="600"/>
                  <a:pt x="30" y="597"/>
                </a:cubicBezTo>
                <a:cubicBezTo>
                  <a:pt x="30" y="596"/>
                  <a:pt x="30" y="595"/>
                  <a:pt x="31" y="595"/>
                </a:cubicBezTo>
                <a:cubicBezTo>
                  <a:pt x="32" y="594"/>
                  <a:pt x="33" y="595"/>
                  <a:pt x="33" y="595"/>
                </a:cubicBezTo>
                <a:cubicBezTo>
                  <a:pt x="34" y="599"/>
                  <a:pt x="36" y="603"/>
                  <a:pt x="37" y="606"/>
                </a:cubicBezTo>
                <a:cubicBezTo>
                  <a:pt x="38" y="607"/>
                  <a:pt x="37" y="608"/>
                  <a:pt x="37" y="608"/>
                </a:cubicBezTo>
                <a:cubicBezTo>
                  <a:pt x="37" y="609"/>
                  <a:pt x="36" y="609"/>
                  <a:pt x="36" y="609"/>
                </a:cubicBezTo>
                <a:close/>
                <a:moveTo>
                  <a:pt x="838" y="603"/>
                </a:moveTo>
                <a:cubicBezTo>
                  <a:pt x="837" y="603"/>
                  <a:pt x="837" y="603"/>
                  <a:pt x="837" y="603"/>
                </a:cubicBezTo>
                <a:cubicBezTo>
                  <a:pt x="836" y="602"/>
                  <a:pt x="836" y="601"/>
                  <a:pt x="836" y="601"/>
                </a:cubicBezTo>
                <a:cubicBezTo>
                  <a:pt x="838" y="597"/>
                  <a:pt x="839" y="593"/>
                  <a:pt x="841" y="589"/>
                </a:cubicBezTo>
                <a:cubicBezTo>
                  <a:pt x="841" y="589"/>
                  <a:pt x="842" y="588"/>
                  <a:pt x="842" y="589"/>
                </a:cubicBezTo>
                <a:cubicBezTo>
                  <a:pt x="843" y="589"/>
                  <a:pt x="844" y="590"/>
                  <a:pt x="843" y="591"/>
                </a:cubicBezTo>
                <a:cubicBezTo>
                  <a:pt x="842" y="594"/>
                  <a:pt x="840" y="598"/>
                  <a:pt x="839" y="602"/>
                </a:cubicBezTo>
                <a:cubicBezTo>
                  <a:pt x="839" y="602"/>
                  <a:pt x="838" y="603"/>
                  <a:pt x="838" y="603"/>
                </a:cubicBezTo>
                <a:close/>
                <a:moveTo>
                  <a:pt x="27" y="586"/>
                </a:moveTo>
                <a:cubicBezTo>
                  <a:pt x="27" y="586"/>
                  <a:pt x="26" y="586"/>
                  <a:pt x="26" y="585"/>
                </a:cubicBezTo>
                <a:cubicBezTo>
                  <a:pt x="25" y="582"/>
                  <a:pt x="23" y="578"/>
                  <a:pt x="22" y="574"/>
                </a:cubicBezTo>
                <a:cubicBezTo>
                  <a:pt x="22" y="573"/>
                  <a:pt x="22" y="572"/>
                  <a:pt x="23" y="572"/>
                </a:cubicBezTo>
                <a:cubicBezTo>
                  <a:pt x="24" y="572"/>
                  <a:pt x="24" y="572"/>
                  <a:pt x="25" y="573"/>
                </a:cubicBezTo>
                <a:cubicBezTo>
                  <a:pt x="26" y="577"/>
                  <a:pt x="27" y="581"/>
                  <a:pt x="29" y="584"/>
                </a:cubicBezTo>
                <a:cubicBezTo>
                  <a:pt x="29" y="585"/>
                  <a:pt x="29" y="586"/>
                  <a:pt x="28" y="586"/>
                </a:cubicBezTo>
                <a:cubicBezTo>
                  <a:pt x="28" y="586"/>
                  <a:pt x="27" y="586"/>
                  <a:pt x="27" y="586"/>
                </a:cubicBezTo>
                <a:close/>
                <a:moveTo>
                  <a:pt x="846" y="580"/>
                </a:moveTo>
                <a:cubicBezTo>
                  <a:pt x="846" y="580"/>
                  <a:pt x="846" y="580"/>
                  <a:pt x="846" y="580"/>
                </a:cubicBezTo>
                <a:cubicBezTo>
                  <a:pt x="845" y="580"/>
                  <a:pt x="844" y="579"/>
                  <a:pt x="845" y="578"/>
                </a:cubicBezTo>
                <a:cubicBezTo>
                  <a:pt x="846" y="574"/>
                  <a:pt x="847" y="571"/>
                  <a:pt x="848" y="567"/>
                </a:cubicBezTo>
                <a:cubicBezTo>
                  <a:pt x="849" y="566"/>
                  <a:pt x="850" y="566"/>
                  <a:pt x="850" y="566"/>
                </a:cubicBezTo>
                <a:cubicBezTo>
                  <a:pt x="851" y="566"/>
                  <a:pt x="852" y="567"/>
                  <a:pt x="851" y="568"/>
                </a:cubicBezTo>
                <a:cubicBezTo>
                  <a:pt x="850" y="572"/>
                  <a:pt x="849" y="575"/>
                  <a:pt x="847" y="579"/>
                </a:cubicBezTo>
                <a:cubicBezTo>
                  <a:pt x="847" y="580"/>
                  <a:pt x="847" y="580"/>
                  <a:pt x="846" y="580"/>
                </a:cubicBezTo>
                <a:close/>
                <a:moveTo>
                  <a:pt x="20" y="564"/>
                </a:moveTo>
                <a:cubicBezTo>
                  <a:pt x="19" y="564"/>
                  <a:pt x="18" y="563"/>
                  <a:pt x="18" y="562"/>
                </a:cubicBezTo>
                <a:cubicBezTo>
                  <a:pt x="17" y="559"/>
                  <a:pt x="16" y="555"/>
                  <a:pt x="15" y="551"/>
                </a:cubicBezTo>
                <a:cubicBezTo>
                  <a:pt x="15" y="550"/>
                  <a:pt x="15" y="549"/>
                  <a:pt x="16" y="549"/>
                </a:cubicBezTo>
                <a:cubicBezTo>
                  <a:pt x="17" y="549"/>
                  <a:pt x="18" y="549"/>
                  <a:pt x="18" y="550"/>
                </a:cubicBezTo>
                <a:cubicBezTo>
                  <a:pt x="19" y="554"/>
                  <a:pt x="20" y="558"/>
                  <a:pt x="21" y="562"/>
                </a:cubicBezTo>
                <a:cubicBezTo>
                  <a:pt x="21" y="562"/>
                  <a:pt x="21" y="563"/>
                  <a:pt x="20" y="563"/>
                </a:cubicBezTo>
                <a:cubicBezTo>
                  <a:pt x="20" y="564"/>
                  <a:pt x="20" y="564"/>
                  <a:pt x="20" y="564"/>
                </a:cubicBezTo>
                <a:close/>
                <a:moveTo>
                  <a:pt x="853" y="557"/>
                </a:moveTo>
                <a:cubicBezTo>
                  <a:pt x="853" y="557"/>
                  <a:pt x="853" y="557"/>
                  <a:pt x="853" y="557"/>
                </a:cubicBezTo>
                <a:cubicBezTo>
                  <a:pt x="852" y="557"/>
                  <a:pt x="852" y="556"/>
                  <a:pt x="852" y="555"/>
                </a:cubicBezTo>
                <a:cubicBezTo>
                  <a:pt x="853" y="552"/>
                  <a:pt x="854" y="548"/>
                  <a:pt x="855" y="544"/>
                </a:cubicBezTo>
                <a:cubicBezTo>
                  <a:pt x="855" y="543"/>
                  <a:pt x="856" y="543"/>
                  <a:pt x="857" y="543"/>
                </a:cubicBezTo>
                <a:cubicBezTo>
                  <a:pt x="858" y="543"/>
                  <a:pt x="858" y="544"/>
                  <a:pt x="858" y="545"/>
                </a:cubicBezTo>
                <a:cubicBezTo>
                  <a:pt x="857" y="548"/>
                  <a:pt x="856" y="552"/>
                  <a:pt x="855" y="556"/>
                </a:cubicBezTo>
                <a:cubicBezTo>
                  <a:pt x="855" y="557"/>
                  <a:pt x="854" y="557"/>
                  <a:pt x="853" y="557"/>
                </a:cubicBezTo>
                <a:close/>
                <a:moveTo>
                  <a:pt x="13" y="540"/>
                </a:moveTo>
                <a:cubicBezTo>
                  <a:pt x="13" y="540"/>
                  <a:pt x="12" y="540"/>
                  <a:pt x="12" y="539"/>
                </a:cubicBezTo>
                <a:cubicBezTo>
                  <a:pt x="11" y="535"/>
                  <a:pt x="10" y="531"/>
                  <a:pt x="9" y="527"/>
                </a:cubicBezTo>
                <a:cubicBezTo>
                  <a:pt x="9" y="527"/>
                  <a:pt x="10" y="526"/>
                  <a:pt x="10" y="526"/>
                </a:cubicBezTo>
                <a:cubicBezTo>
                  <a:pt x="11" y="526"/>
                  <a:pt x="12" y="526"/>
                  <a:pt x="12" y="527"/>
                </a:cubicBezTo>
                <a:cubicBezTo>
                  <a:pt x="13" y="531"/>
                  <a:pt x="14" y="535"/>
                  <a:pt x="15" y="539"/>
                </a:cubicBezTo>
                <a:cubicBezTo>
                  <a:pt x="15" y="539"/>
                  <a:pt x="15" y="540"/>
                  <a:pt x="14" y="540"/>
                </a:cubicBezTo>
                <a:cubicBezTo>
                  <a:pt x="14" y="540"/>
                  <a:pt x="14" y="540"/>
                  <a:pt x="13" y="540"/>
                </a:cubicBezTo>
                <a:close/>
                <a:moveTo>
                  <a:pt x="859" y="534"/>
                </a:moveTo>
                <a:cubicBezTo>
                  <a:pt x="859" y="534"/>
                  <a:pt x="859" y="534"/>
                  <a:pt x="859" y="534"/>
                </a:cubicBezTo>
                <a:cubicBezTo>
                  <a:pt x="858" y="534"/>
                  <a:pt x="858" y="533"/>
                  <a:pt x="858" y="532"/>
                </a:cubicBezTo>
                <a:cubicBezTo>
                  <a:pt x="859" y="528"/>
                  <a:pt x="860" y="524"/>
                  <a:pt x="860" y="521"/>
                </a:cubicBezTo>
                <a:cubicBezTo>
                  <a:pt x="860" y="520"/>
                  <a:pt x="861" y="519"/>
                  <a:pt x="862" y="519"/>
                </a:cubicBezTo>
                <a:cubicBezTo>
                  <a:pt x="863" y="519"/>
                  <a:pt x="863" y="520"/>
                  <a:pt x="863" y="521"/>
                </a:cubicBezTo>
                <a:cubicBezTo>
                  <a:pt x="862" y="525"/>
                  <a:pt x="862" y="529"/>
                  <a:pt x="861" y="533"/>
                </a:cubicBezTo>
                <a:cubicBezTo>
                  <a:pt x="861" y="534"/>
                  <a:pt x="860" y="534"/>
                  <a:pt x="859" y="534"/>
                </a:cubicBezTo>
                <a:close/>
                <a:moveTo>
                  <a:pt x="8" y="517"/>
                </a:moveTo>
                <a:cubicBezTo>
                  <a:pt x="8" y="517"/>
                  <a:pt x="7" y="516"/>
                  <a:pt x="7" y="516"/>
                </a:cubicBezTo>
                <a:cubicBezTo>
                  <a:pt x="6" y="512"/>
                  <a:pt x="6" y="508"/>
                  <a:pt x="5" y="504"/>
                </a:cubicBezTo>
                <a:cubicBezTo>
                  <a:pt x="5" y="503"/>
                  <a:pt x="5" y="502"/>
                  <a:pt x="6" y="502"/>
                </a:cubicBezTo>
                <a:cubicBezTo>
                  <a:pt x="7" y="502"/>
                  <a:pt x="8" y="503"/>
                  <a:pt x="8" y="503"/>
                </a:cubicBezTo>
                <a:cubicBezTo>
                  <a:pt x="8" y="507"/>
                  <a:pt x="9" y="511"/>
                  <a:pt x="10" y="515"/>
                </a:cubicBezTo>
                <a:cubicBezTo>
                  <a:pt x="10" y="516"/>
                  <a:pt x="9" y="517"/>
                  <a:pt x="9" y="517"/>
                </a:cubicBezTo>
                <a:cubicBezTo>
                  <a:pt x="9" y="517"/>
                  <a:pt x="8" y="517"/>
                  <a:pt x="8" y="517"/>
                </a:cubicBezTo>
                <a:close/>
                <a:moveTo>
                  <a:pt x="864" y="510"/>
                </a:moveTo>
                <a:cubicBezTo>
                  <a:pt x="864" y="510"/>
                  <a:pt x="864" y="510"/>
                  <a:pt x="864" y="510"/>
                </a:cubicBezTo>
                <a:cubicBezTo>
                  <a:pt x="863" y="510"/>
                  <a:pt x="862" y="510"/>
                  <a:pt x="862" y="509"/>
                </a:cubicBezTo>
                <a:cubicBezTo>
                  <a:pt x="863" y="505"/>
                  <a:pt x="864" y="501"/>
                  <a:pt x="864" y="497"/>
                </a:cubicBezTo>
                <a:cubicBezTo>
                  <a:pt x="864" y="496"/>
                  <a:pt x="865" y="496"/>
                  <a:pt x="866" y="496"/>
                </a:cubicBezTo>
                <a:cubicBezTo>
                  <a:pt x="867" y="496"/>
                  <a:pt x="867" y="497"/>
                  <a:pt x="867" y="497"/>
                </a:cubicBezTo>
                <a:cubicBezTo>
                  <a:pt x="867" y="501"/>
                  <a:pt x="866" y="505"/>
                  <a:pt x="865" y="509"/>
                </a:cubicBezTo>
                <a:cubicBezTo>
                  <a:pt x="865" y="510"/>
                  <a:pt x="865" y="510"/>
                  <a:pt x="864" y="510"/>
                </a:cubicBezTo>
                <a:close/>
                <a:moveTo>
                  <a:pt x="5" y="493"/>
                </a:moveTo>
                <a:cubicBezTo>
                  <a:pt x="4" y="493"/>
                  <a:pt x="3" y="493"/>
                  <a:pt x="3" y="492"/>
                </a:cubicBezTo>
                <a:cubicBezTo>
                  <a:pt x="3" y="488"/>
                  <a:pt x="2" y="484"/>
                  <a:pt x="2" y="480"/>
                </a:cubicBezTo>
                <a:cubicBezTo>
                  <a:pt x="2" y="479"/>
                  <a:pt x="2" y="478"/>
                  <a:pt x="3" y="478"/>
                </a:cubicBezTo>
                <a:cubicBezTo>
                  <a:pt x="4" y="478"/>
                  <a:pt x="5" y="479"/>
                  <a:pt x="5" y="480"/>
                </a:cubicBezTo>
                <a:cubicBezTo>
                  <a:pt x="5" y="484"/>
                  <a:pt x="6" y="488"/>
                  <a:pt x="6" y="492"/>
                </a:cubicBezTo>
                <a:cubicBezTo>
                  <a:pt x="6" y="492"/>
                  <a:pt x="6" y="493"/>
                  <a:pt x="5" y="493"/>
                </a:cubicBezTo>
                <a:cubicBezTo>
                  <a:pt x="5" y="493"/>
                  <a:pt x="5" y="493"/>
                  <a:pt x="5" y="493"/>
                </a:cubicBezTo>
                <a:close/>
                <a:moveTo>
                  <a:pt x="867" y="487"/>
                </a:moveTo>
                <a:cubicBezTo>
                  <a:pt x="867" y="487"/>
                  <a:pt x="867" y="487"/>
                  <a:pt x="867" y="487"/>
                </a:cubicBezTo>
                <a:cubicBezTo>
                  <a:pt x="866" y="487"/>
                  <a:pt x="866" y="486"/>
                  <a:pt x="866" y="485"/>
                </a:cubicBezTo>
                <a:cubicBezTo>
                  <a:pt x="866" y="481"/>
                  <a:pt x="867" y="477"/>
                  <a:pt x="867" y="473"/>
                </a:cubicBezTo>
                <a:cubicBezTo>
                  <a:pt x="867" y="472"/>
                  <a:pt x="868" y="472"/>
                  <a:pt x="869" y="472"/>
                </a:cubicBezTo>
                <a:cubicBezTo>
                  <a:pt x="869" y="472"/>
                  <a:pt x="870" y="473"/>
                  <a:pt x="870" y="473"/>
                </a:cubicBezTo>
                <a:cubicBezTo>
                  <a:pt x="870" y="477"/>
                  <a:pt x="869" y="481"/>
                  <a:pt x="869" y="485"/>
                </a:cubicBezTo>
                <a:cubicBezTo>
                  <a:pt x="869" y="486"/>
                  <a:pt x="868" y="487"/>
                  <a:pt x="867" y="487"/>
                </a:cubicBezTo>
                <a:close/>
                <a:moveTo>
                  <a:pt x="2" y="469"/>
                </a:moveTo>
                <a:cubicBezTo>
                  <a:pt x="1" y="469"/>
                  <a:pt x="1" y="469"/>
                  <a:pt x="1" y="468"/>
                </a:cubicBezTo>
                <a:cubicBezTo>
                  <a:pt x="0" y="464"/>
                  <a:pt x="0" y="460"/>
                  <a:pt x="0" y="456"/>
                </a:cubicBezTo>
                <a:cubicBezTo>
                  <a:pt x="0" y="455"/>
                  <a:pt x="1" y="454"/>
                  <a:pt x="2" y="454"/>
                </a:cubicBezTo>
                <a:cubicBezTo>
                  <a:pt x="2" y="454"/>
                  <a:pt x="3" y="455"/>
                  <a:pt x="3" y="456"/>
                </a:cubicBezTo>
                <a:cubicBezTo>
                  <a:pt x="3" y="460"/>
                  <a:pt x="3" y="464"/>
                  <a:pt x="4" y="468"/>
                </a:cubicBezTo>
                <a:cubicBezTo>
                  <a:pt x="4" y="469"/>
                  <a:pt x="3" y="469"/>
                  <a:pt x="2" y="469"/>
                </a:cubicBezTo>
                <a:cubicBezTo>
                  <a:pt x="2" y="469"/>
                  <a:pt x="2" y="469"/>
                  <a:pt x="2" y="469"/>
                </a:cubicBezTo>
                <a:close/>
                <a:moveTo>
                  <a:pt x="869" y="463"/>
                </a:moveTo>
                <a:cubicBezTo>
                  <a:pt x="869" y="463"/>
                  <a:pt x="869" y="463"/>
                  <a:pt x="869" y="463"/>
                </a:cubicBezTo>
                <a:cubicBezTo>
                  <a:pt x="868" y="463"/>
                  <a:pt x="868" y="462"/>
                  <a:pt x="868" y="461"/>
                </a:cubicBezTo>
                <a:cubicBezTo>
                  <a:pt x="868" y="457"/>
                  <a:pt x="868" y="453"/>
                  <a:pt x="868" y="449"/>
                </a:cubicBezTo>
                <a:cubicBezTo>
                  <a:pt x="868" y="448"/>
                  <a:pt x="869" y="448"/>
                  <a:pt x="870" y="448"/>
                </a:cubicBezTo>
                <a:cubicBezTo>
                  <a:pt x="871" y="448"/>
                  <a:pt x="871" y="449"/>
                  <a:pt x="871" y="449"/>
                </a:cubicBezTo>
                <a:cubicBezTo>
                  <a:pt x="871" y="453"/>
                  <a:pt x="871" y="457"/>
                  <a:pt x="871" y="461"/>
                </a:cubicBezTo>
                <a:cubicBezTo>
                  <a:pt x="871" y="462"/>
                  <a:pt x="870" y="463"/>
                  <a:pt x="869" y="463"/>
                </a:cubicBezTo>
                <a:close/>
                <a:moveTo>
                  <a:pt x="1" y="445"/>
                </a:moveTo>
                <a:cubicBezTo>
                  <a:pt x="0" y="445"/>
                  <a:pt x="0" y="445"/>
                  <a:pt x="0" y="444"/>
                </a:cubicBezTo>
                <a:cubicBezTo>
                  <a:pt x="0" y="441"/>
                  <a:pt x="0" y="439"/>
                  <a:pt x="0" y="436"/>
                </a:cubicBezTo>
                <a:cubicBezTo>
                  <a:pt x="0" y="435"/>
                  <a:pt x="0" y="433"/>
                  <a:pt x="0" y="432"/>
                </a:cubicBezTo>
                <a:cubicBezTo>
                  <a:pt x="0" y="431"/>
                  <a:pt x="0" y="430"/>
                  <a:pt x="1" y="430"/>
                </a:cubicBezTo>
                <a:cubicBezTo>
                  <a:pt x="1" y="430"/>
                  <a:pt x="1" y="430"/>
                  <a:pt x="1" y="430"/>
                </a:cubicBezTo>
                <a:cubicBezTo>
                  <a:pt x="2" y="430"/>
                  <a:pt x="3" y="431"/>
                  <a:pt x="3" y="432"/>
                </a:cubicBezTo>
                <a:cubicBezTo>
                  <a:pt x="3" y="433"/>
                  <a:pt x="3" y="435"/>
                  <a:pt x="3" y="436"/>
                </a:cubicBezTo>
                <a:cubicBezTo>
                  <a:pt x="3" y="439"/>
                  <a:pt x="3" y="441"/>
                  <a:pt x="3" y="444"/>
                </a:cubicBezTo>
                <a:cubicBezTo>
                  <a:pt x="3" y="445"/>
                  <a:pt x="2" y="445"/>
                  <a:pt x="1" y="445"/>
                </a:cubicBezTo>
                <a:cubicBezTo>
                  <a:pt x="1" y="445"/>
                  <a:pt x="1" y="445"/>
                  <a:pt x="1" y="445"/>
                </a:cubicBezTo>
                <a:close/>
                <a:moveTo>
                  <a:pt x="870" y="439"/>
                </a:moveTo>
                <a:cubicBezTo>
                  <a:pt x="870" y="439"/>
                  <a:pt x="870" y="439"/>
                  <a:pt x="870" y="439"/>
                </a:cubicBezTo>
                <a:cubicBezTo>
                  <a:pt x="869" y="439"/>
                  <a:pt x="869" y="438"/>
                  <a:pt x="869" y="437"/>
                </a:cubicBezTo>
                <a:cubicBezTo>
                  <a:pt x="869" y="436"/>
                  <a:pt x="869" y="436"/>
                  <a:pt x="869" y="436"/>
                </a:cubicBezTo>
                <a:cubicBezTo>
                  <a:pt x="869" y="432"/>
                  <a:pt x="868" y="429"/>
                  <a:pt x="868" y="425"/>
                </a:cubicBezTo>
                <a:cubicBezTo>
                  <a:pt x="868" y="425"/>
                  <a:pt x="869" y="424"/>
                  <a:pt x="870" y="424"/>
                </a:cubicBezTo>
                <a:cubicBezTo>
                  <a:pt x="871" y="424"/>
                  <a:pt x="871" y="424"/>
                  <a:pt x="871" y="425"/>
                </a:cubicBezTo>
                <a:cubicBezTo>
                  <a:pt x="871" y="429"/>
                  <a:pt x="872" y="432"/>
                  <a:pt x="872" y="436"/>
                </a:cubicBezTo>
                <a:cubicBezTo>
                  <a:pt x="872" y="437"/>
                  <a:pt x="872" y="437"/>
                  <a:pt x="872" y="437"/>
                </a:cubicBezTo>
                <a:cubicBezTo>
                  <a:pt x="872" y="438"/>
                  <a:pt x="871" y="439"/>
                  <a:pt x="870" y="439"/>
                </a:cubicBezTo>
                <a:close/>
                <a:moveTo>
                  <a:pt x="1" y="421"/>
                </a:moveTo>
                <a:cubicBezTo>
                  <a:pt x="1" y="421"/>
                  <a:pt x="1" y="421"/>
                  <a:pt x="1" y="421"/>
                </a:cubicBezTo>
                <a:cubicBezTo>
                  <a:pt x="1" y="421"/>
                  <a:pt x="0" y="421"/>
                  <a:pt x="0" y="420"/>
                </a:cubicBezTo>
                <a:cubicBezTo>
                  <a:pt x="0" y="416"/>
                  <a:pt x="0" y="412"/>
                  <a:pt x="1" y="408"/>
                </a:cubicBezTo>
                <a:cubicBezTo>
                  <a:pt x="1" y="407"/>
                  <a:pt x="1" y="406"/>
                  <a:pt x="2" y="406"/>
                </a:cubicBezTo>
                <a:cubicBezTo>
                  <a:pt x="3" y="406"/>
                  <a:pt x="4" y="407"/>
                  <a:pt x="4" y="408"/>
                </a:cubicBezTo>
                <a:cubicBezTo>
                  <a:pt x="3" y="412"/>
                  <a:pt x="3" y="416"/>
                  <a:pt x="3" y="420"/>
                </a:cubicBezTo>
                <a:cubicBezTo>
                  <a:pt x="3" y="421"/>
                  <a:pt x="2" y="421"/>
                  <a:pt x="1" y="421"/>
                </a:cubicBezTo>
                <a:close/>
                <a:moveTo>
                  <a:pt x="869" y="415"/>
                </a:moveTo>
                <a:cubicBezTo>
                  <a:pt x="869" y="415"/>
                  <a:pt x="868" y="414"/>
                  <a:pt x="868" y="413"/>
                </a:cubicBezTo>
                <a:cubicBezTo>
                  <a:pt x="868" y="409"/>
                  <a:pt x="867" y="405"/>
                  <a:pt x="867" y="402"/>
                </a:cubicBezTo>
                <a:cubicBezTo>
                  <a:pt x="867" y="401"/>
                  <a:pt x="868" y="400"/>
                  <a:pt x="869" y="400"/>
                </a:cubicBezTo>
                <a:cubicBezTo>
                  <a:pt x="869" y="400"/>
                  <a:pt x="870" y="400"/>
                  <a:pt x="870" y="401"/>
                </a:cubicBezTo>
                <a:cubicBezTo>
                  <a:pt x="870" y="405"/>
                  <a:pt x="871" y="409"/>
                  <a:pt x="871" y="413"/>
                </a:cubicBezTo>
                <a:cubicBezTo>
                  <a:pt x="871" y="414"/>
                  <a:pt x="870" y="415"/>
                  <a:pt x="870" y="415"/>
                </a:cubicBezTo>
                <a:cubicBezTo>
                  <a:pt x="869" y="415"/>
                  <a:pt x="869" y="415"/>
                  <a:pt x="869" y="415"/>
                </a:cubicBezTo>
                <a:close/>
                <a:moveTo>
                  <a:pt x="3" y="397"/>
                </a:moveTo>
                <a:cubicBezTo>
                  <a:pt x="3" y="397"/>
                  <a:pt x="3" y="397"/>
                  <a:pt x="3" y="397"/>
                </a:cubicBezTo>
                <a:cubicBezTo>
                  <a:pt x="2" y="397"/>
                  <a:pt x="1" y="397"/>
                  <a:pt x="1" y="396"/>
                </a:cubicBezTo>
                <a:cubicBezTo>
                  <a:pt x="2" y="392"/>
                  <a:pt x="2" y="388"/>
                  <a:pt x="3" y="384"/>
                </a:cubicBezTo>
                <a:cubicBezTo>
                  <a:pt x="3" y="383"/>
                  <a:pt x="4" y="382"/>
                  <a:pt x="4" y="383"/>
                </a:cubicBezTo>
                <a:cubicBezTo>
                  <a:pt x="5" y="383"/>
                  <a:pt x="6" y="383"/>
                  <a:pt x="6" y="384"/>
                </a:cubicBezTo>
                <a:cubicBezTo>
                  <a:pt x="5" y="388"/>
                  <a:pt x="5" y="392"/>
                  <a:pt x="4" y="396"/>
                </a:cubicBezTo>
                <a:cubicBezTo>
                  <a:pt x="4" y="397"/>
                  <a:pt x="4" y="397"/>
                  <a:pt x="3" y="397"/>
                </a:cubicBezTo>
                <a:close/>
                <a:moveTo>
                  <a:pt x="868" y="391"/>
                </a:moveTo>
                <a:cubicBezTo>
                  <a:pt x="867" y="391"/>
                  <a:pt x="866" y="390"/>
                  <a:pt x="866" y="390"/>
                </a:cubicBezTo>
                <a:cubicBezTo>
                  <a:pt x="866" y="386"/>
                  <a:pt x="865" y="382"/>
                  <a:pt x="865" y="378"/>
                </a:cubicBezTo>
                <a:cubicBezTo>
                  <a:pt x="865" y="377"/>
                  <a:pt x="865" y="376"/>
                  <a:pt x="866" y="376"/>
                </a:cubicBezTo>
                <a:cubicBezTo>
                  <a:pt x="867" y="376"/>
                  <a:pt x="868" y="377"/>
                  <a:pt x="868" y="377"/>
                </a:cubicBezTo>
                <a:cubicBezTo>
                  <a:pt x="868" y="381"/>
                  <a:pt x="869" y="385"/>
                  <a:pt x="869" y="389"/>
                </a:cubicBezTo>
                <a:cubicBezTo>
                  <a:pt x="869" y="390"/>
                  <a:pt x="869" y="391"/>
                  <a:pt x="868" y="391"/>
                </a:cubicBezTo>
                <a:cubicBezTo>
                  <a:pt x="868" y="391"/>
                  <a:pt x="868" y="391"/>
                  <a:pt x="868" y="391"/>
                </a:cubicBezTo>
                <a:close/>
                <a:moveTo>
                  <a:pt x="6" y="374"/>
                </a:moveTo>
                <a:cubicBezTo>
                  <a:pt x="6" y="374"/>
                  <a:pt x="6" y="374"/>
                  <a:pt x="6" y="374"/>
                </a:cubicBezTo>
                <a:cubicBezTo>
                  <a:pt x="5" y="373"/>
                  <a:pt x="4" y="373"/>
                  <a:pt x="4" y="372"/>
                </a:cubicBezTo>
                <a:cubicBezTo>
                  <a:pt x="5" y="368"/>
                  <a:pt x="6" y="364"/>
                  <a:pt x="6" y="360"/>
                </a:cubicBezTo>
                <a:cubicBezTo>
                  <a:pt x="6" y="359"/>
                  <a:pt x="7" y="359"/>
                  <a:pt x="8" y="359"/>
                </a:cubicBezTo>
                <a:cubicBezTo>
                  <a:pt x="9" y="359"/>
                  <a:pt x="9" y="360"/>
                  <a:pt x="9" y="361"/>
                </a:cubicBezTo>
                <a:cubicBezTo>
                  <a:pt x="8" y="364"/>
                  <a:pt x="8" y="368"/>
                  <a:pt x="7" y="372"/>
                </a:cubicBezTo>
                <a:cubicBezTo>
                  <a:pt x="7" y="373"/>
                  <a:pt x="7" y="374"/>
                  <a:pt x="6" y="374"/>
                </a:cubicBezTo>
                <a:close/>
                <a:moveTo>
                  <a:pt x="864" y="367"/>
                </a:moveTo>
                <a:cubicBezTo>
                  <a:pt x="864" y="367"/>
                  <a:pt x="863" y="367"/>
                  <a:pt x="863" y="366"/>
                </a:cubicBezTo>
                <a:cubicBezTo>
                  <a:pt x="862" y="362"/>
                  <a:pt x="862" y="358"/>
                  <a:pt x="861" y="354"/>
                </a:cubicBezTo>
                <a:cubicBezTo>
                  <a:pt x="861" y="353"/>
                  <a:pt x="861" y="353"/>
                  <a:pt x="862" y="352"/>
                </a:cubicBezTo>
                <a:cubicBezTo>
                  <a:pt x="863" y="352"/>
                  <a:pt x="864" y="353"/>
                  <a:pt x="864" y="354"/>
                </a:cubicBezTo>
                <a:cubicBezTo>
                  <a:pt x="865" y="358"/>
                  <a:pt x="865" y="361"/>
                  <a:pt x="866" y="365"/>
                </a:cubicBezTo>
                <a:cubicBezTo>
                  <a:pt x="866" y="366"/>
                  <a:pt x="865" y="367"/>
                  <a:pt x="865" y="367"/>
                </a:cubicBezTo>
                <a:cubicBezTo>
                  <a:pt x="865" y="367"/>
                  <a:pt x="864" y="367"/>
                  <a:pt x="864" y="367"/>
                </a:cubicBezTo>
                <a:close/>
                <a:moveTo>
                  <a:pt x="10" y="350"/>
                </a:moveTo>
                <a:cubicBezTo>
                  <a:pt x="10" y="350"/>
                  <a:pt x="10" y="350"/>
                  <a:pt x="10" y="350"/>
                </a:cubicBezTo>
                <a:cubicBezTo>
                  <a:pt x="9" y="350"/>
                  <a:pt x="8" y="349"/>
                  <a:pt x="8" y="348"/>
                </a:cubicBezTo>
                <a:cubicBezTo>
                  <a:pt x="9" y="344"/>
                  <a:pt x="10" y="340"/>
                  <a:pt x="11" y="336"/>
                </a:cubicBezTo>
                <a:cubicBezTo>
                  <a:pt x="11" y="336"/>
                  <a:pt x="12" y="335"/>
                  <a:pt x="13" y="335"/>
                </a:cubicBezTo>
                <a:cubicBezTo>
                  <a:pt x="14" y="335"/>
                  <a:pt x="14" y="336"/>
                  <a:pt x="14" y="337"/>
                </a:cubicBezTo>
                <a:cubicBezTo>
                  <a:pt x="13" y="341"/>
                  <a:pt x="12" y="345"/>
                  <a:pt x="11" y="349"/>
                </a:cubicBezTo>
                <a:cubicBezTo>
                  <a:pt x="11" y="350"/>
                  <a:pt x="11" y="350"/>
                  <a:pt x="10" y="350"/>
                </a:cubicBezTo>
                <a:close/>
                <a:moveTo>
                  <a:pt x="860" y="344"/>
                </a:moveTo>
                <a:cubicBezTo>
                  <a:pt x="859" y="344"/>
                  <a:pt x="859" y="343"/>
                  <a:pt x="858" y="342"/>
                </a:cubicBezTo>
                <a:cubicBezTo>
                  <a:pt x="858" y="339"/>
                  <a:pt x="857" y="335"/>
                  <a:pt x="856" y="331"/>
                </a:cubicBezTo>
                <a:cubicBezTo>
                  <a:pt x="855" y="330"/>
                  <a:pt x="856" y="329"/>
                  <a:pt x="857" y="329"/>
                </a:cubicBezTo>
                <a:cubicBezTo>
                  <a:pt x="858" y="329"/>
                  <a:pt x="858" y="329"/>
                  <a:pt x="859" y="330"/>
                </a:cubicBezTo>
                <a:cubicBezTo>
                  <a:pt x="860" y="334"/>
                  <a:pt x="860" y="338"/>
                  <a:pt x="861" y="342"/>
                </a:cubicBezTo>
                <a:cubicBezTo>
                  <a:pt x="862" y="343"/>
                  <a:pt x="861" y="343"/>
                  <a:pt x="860" y="344"/>
                </a:cubicBezTo>
                <a:cubicBezTo>
                  <a:pt x="860" y="344"/>
                  <a:pt x="860" y="344"/>
                  <a:pt x="860" y="344"/>
                </a:cubicBezTo>
                <a:close/>
                <a:moveTo>
                  <a:pt x="15" y="327"/>
                </a:moveTo>
                <a:cubicBezTo>
                  <a:pt x="15" y="327"/>
                  <a:pt x="15" y="327"/>
                  <a:pt x="15" y="327"/>
                </a:cubicBezTo>
                <a:cubicBezTo>
                  <a:pt x="14" y="326"/>
                  <a:pt x="14" y="326"/>
                  <a:pt x="14" y="325"/>
                </a:cubicBezTo>
                <a:cubicBezTo>
                  <a:pt x="15" y="321"/>
                  <a:pt x="16" y="317"/>
                  <a:pt x="17" y="313"/>
                </a:cubicBezTo>
                <a:cubicBezTo>
                  <a:pt x="17" y="312"/>
                  <a:pt x="18" y="312"/>
                  <a:pt x="19" y="312"/>
                </a:cubicBezTo>
                <a:cubicBezTo>
                  <a:pt x="20" y="312"/>
                  <a:pt x="20" y="313"/>
                  <a:pt x="20" y="314"/>
                </a:cubicBezTo>
                <a:cubicBezTo>
                  <a:pt x="19" y="318"/>
                  <a:pt x="18" y="322"/>
                  <a:pt x="17" y="326"/>
                </a:cubicBezTo>
                <a:cubicBezTo>
                  <a:pt x="17" y="326"/>
                  <a:pt x="16" y="327"/>
                  <a:pt x="15" y="327"/>
                </a:cubicBezTo>
                <a:close/>
                <a:moveTo>
                  <a:pt x="854" y="320"/>
                </a:moveTo>
                <a:cubicBezTo>
                  <a:pt x="853" y="320"/>
                  <a:pt x="853" y="320"/>
                  <a:pt x="853" y="319"/>
                </a:cubicBezTo>
                <a:cubicBezTo>
                  <a:pt x="852" y="315"/>
                  <a:pt x="850" y="312"/>
                  <a:pt x="849" y="308"/>
                </a:cubicBezTo>
                <a:cubicBezTo>
                  <a:pt x="849" y="307"/>
                  <a:pt x="849" y="306"/>
                  <a:pt x="850" y="306"/>
                </a:cubicBezTo>
                <a:cubicBezTo>
                  <a:pt x="851" y="306"/>
                  <a:pt x="852" y="306"/>
                  <a:pt x="852" y="307"/>
                </a:cubicBezTo>
                <a:cubicBezTo>
                  <a:pt x="853" y="311"/>
                  <a:pt x="854" y="315"/>
                  <a:pt x="855" y="318"/>
                </a:cubicBezTo>
                <a:cubicBezTo>
                  <a:pt x="856" y="319"/>
                  <a:pt x="855" y="320"/>
                  <a:pt x="854" y="320"/>
                </a:cubicBezTo>
                <a:cubicBezTo>
                  <a:pt x="854" y="320"/>
                  <a:pt x="854" y="320"/>
                  <a:pt x="854" y="320"/>
                </a:cubicBezTo>
                <a:close/>
                <a:moveTo>
                  <a:pt x="22" y="304"/>
                </a:moveTo>
                <a:cubicBezTo>
                  <a:pt x="22" y="304"/>
                  <a:pt x="22" y="304"/>
                  <a:pt x="22" y="304"/>
                </a:cubicBezTo>
                <a:cubicBezTo>
                  <a:pt x="21" y="303"/>
                  <a:pt x="20" y="302"/>
                  <a:pt x="21" y="302"/>
                </a:cubicBezTo>
                <a:cubicBezTo>
                  <a:pt x="22" y="298"/>
                  <a:pt x="23" y="294"/>
                  <a:pt x="25" y="290"/>
                </a:cubicBezTo>
                <a:cubicBezTo>
                  <a:pt x="25" y="289"/>
                  <a:pt x="26" y="289"/>
                  <a:pt x="27" y="289"/>
                </a:cubicBezTo>
                <a:cubicBezTo>
                  <a:pt x="27" y="290"/>
                  <a:pt x="28" y="290"/>
                  <a:pt x="27" y="291"/>
                </a:cubicBezTo>
                <a:cubicBezTo>
                  <a:pt x="26" y="295"/>
                  <a:pt x="25" y="299"/>
                  <a:pt x="24" y="303"/>
                </a:cubicBezTo>
                <a:cubicBezTo>
                  <a:pt x="23" y="303"/>
                  <a:pt x="23" y="304"/>
                  <a:pt x="22" y="304"/>
                </a:cubicBezTo>
                <a:close/>
                <a:moveTo>
                  <a:pt x="847" y="297"/>
                </a:moveTo>
                <a:cubicBezTo>
                  <a:pt x="846" y="297"/>
                  <a:pt x="846" y="297"/>
                  <a:pt x="846" y="296"/>
                </a:cubicBezTo>
                <a:cubicBezTo>
                  <a:pt x="844" y="293"/>
                  <a:pt x="843" y="289"/>
                  <a:pt x="842" y="285"/>
                </a:cubicBezTo>
                <a:cubicBezTo>
                  <a:pt x="841" y="284"/>
                  <a:pt x="842" y="283"/>
                  <a:pt x="842" y="283"/>
                </a:cubicBezTo>
                <a:cubicBezTo>
                  <a:pt x="843" y="283"/>
                  <a:pt x="844" y="283"/>
                  <a:pt x="844" y="284"/>
                </a:cubicBezTo>
                <a:cubicBezTo>
                  <a:pt x="846" y="288"/>
                  <a:pt x="847" y="292"/>
                  <a:pt x="848" y="295"/>
                </a:cubicBezTo>
                <a:cubicBezTo>
                  <a:pt x="849" y="296"/>
                  <a:pt x="848" y="297"/>
                  <a:pt x="847" y="297"/>
                </a:cubicBezTo>
                <a:cubicBezTo>
                  <a:pt x="847" y="297"/>
                  <a:pt x="847" y="297"/>
                  <a:pt x="847" y="297"/>
                </a:cubicBezTo>
                <a:close/>
                <a:moveTo>
                  <a:pt x="30" y="281"/>
                </a:moveTo>
                <a:cubicBezTo>
                  <a:pt x="30" y="281"/>
                  <a:pt x="30" y="281"/>
                  <a:pt x="30" y="281"/>
                </a:cubicBezTo>
                <a:cubicBezTo>
                  <a:pt x="29" y="281"/>
                  <a:pt x="28" y="280"/>
                  <a:pt x="29" y="279"/>
                </a:cubicBezTo>
                <a:cubicBezTo>
                  <a:pt x="30" y="275"/>
                  <a:pt x="32" y="271"/>
                  <a:pt x="33" y="268"/>
                </a:cubicBezTo>
                <a:cubicBezTo>
                  <a:pt x="34" y="267"/>
                  <a:pt x="35" y="267"/>
                  <a:pt x="35" y="267"/>
                </a:cubicBezTo>
                <a:cubicBezTo>
                  <a:pt x="36" y="267"/>
                  <a:pt x="36" y="268"/>
                  <a:pt x="36" y="269"/>
                </a:cubicBezTo>
                <a:cubicBezTo>
                  <a:pt x="35" y="273"/>
                  <a:pt x="33" y="276"/>
                  <a:pt x="32" y="280"/>
                </a:cubicBezTo>
                <a:cubicBezTo>
                  <a:pt x="31" y="281"/>
                  <a:pt x="31" y="281"/>
                  <a:pt x="30" y="281"/>
                </a:cubicBezTo>
                <a:close/>
                <a:moveTo>
                  <a:pt x="839" y="275"/>
                </a:moveTo>
                <a:cubicBezTo>
                  <a:pt x="838" y="275"/>
                  <a:pt x="837" y="275"/>
                  <a:pt x="837" y="274"/>
                </a:cubicBezTo>
                <a:cubicBezTo>
                  <a:pt x="836" y="270"/>
                  <a:pt x="834" y="267"/>
                  <a:pt x="833" y="263"/>
                </a:cubicBezTo>
                <a:cubicBezTo>
                  <a:pt x="832" y="262"/>
                  <a:pt x="833" y="261"/>
                  <a:pt x="833" y="261"/>
                </a:cubicBezTo>
                <a:cubicBezTo>
                  <a:pt x="834" y="261"/>
                  <a:pt x="835" y="261"/>
                  <a:pt x="835" y="262"/>
                </a:cubicBezTo>
                <a:cubicBezTo>
                  <a:pt x="837" y="265"/>
                  <a:pt x="838" y="269"/>
                  <a:pt x="840" y="273"/>
                </a:cubicBezTo>
                <a:cubicBezTo>
                  <a:pt x="840" y="274"/>
                  <a:pt x="840" y="275"/>
                  <a:pt x="839" y="275"/>
                </a:cubicBezTo>
                <a:cubicBezTo>
                  <a:pt x="839" y="275"/>
                  <a:pt x="839" y="275"/>
                  <a:pt x="839" y="275"/>
                </a:cubicBezTo>
                <a:close/>
                <a:moveTo>
                  <a:pt x="39" y="259"/>
                </a:moveTo>
                <a:cubicBezTo>
                  <a:pt x="39" y="259"/>
                  <a:pt x="39" y="259"/>
                  <a:pt x="39" y="259"/>
                </a:cubicBezTo>
                <a:cubicBezTo>
                  <a:pt x="38" y="258"/>
                  <a:pt x="38" y="257"/>
                  <a:pt x="38" y="257"/>
                </a:cubicBezTo>
                <a:cubicBezTo>
                  <a:pt x="40" y="253"/>
                  <a:pt x="41" y="249"/>
                  <a:pt x="43" y="246"/>
                </a:cubicBezTo>
                <a:cubicBezTo>
                  <a:pt x="44" y="245"/>
                  <a:pt x="45" y="245"/>
                  <a:pt x="45" y="245"/>
                </a:cubicBezTo>
                <a:cubicBezTo>
                  <a:pt x="46" y="245"/>
                  <a:pt x="46" y="246"/>
                  <a:pt x="46" y="247"/>
                </a:cubicBezTo>
                <a:cubicBezTo>
                  <a:pt x="44" y="251"/>
                  <a:pt x="43" y="254"/>
                  <a:pt x="41" y="258"/>
                </a:cubicBezTo>
                <a:cubicBezTo>
                  <a:pt x="41" y="258"/>
                  <a:pt x="40" y="259"/>
                  <a:pt x="39" y="259"/>
                </a:cubicBezTo>
                <a:close/>
                <a:moveTo>
                  <a:pt x="829" y="253"/>
                </a:moveTo>
                <a:cubicBezTo>
                  <a:pt x="828" y="253"/>
                  <a:pt x="828" y="253"/>
                  <a:pt x="828" y="252"/>
                </a:cubicBezTo>
                <a:cubicBezTo>
                  <a:pt x="826" y="249"/>
                  <a:pt x="824" y="245"/>
                  <a:pt x="822" y="241"/>
                </a:cubicBezTo>
                <a:cubicBezTo>
                  <a:pt x="822" y="241"/>
                  <a:pt x="822" y="240"/>
                  <a:pt x="823" y="239"/>
                </a:cubicBezTo>
                <a:cubicBezTo>
                  <a:pt x="824" y="239"/>
                  <a:pt x="825" y="239"/>
                  <a:pt x="825" y="240"/>
                </a:cubicBezTo>
                <a:cubicBezTo>
                  <a:pt x="827" y="244"/>
                  <a:pt x="829" y="247"/>
                  <a:pt x="830" y="251"/>
                </a:cubicBezTo>
                <a:cubicBezTo>
                  <a:pt x="831" y="252"/>
                  <a:pt x="830" y="253"/>
                  <a:pt x="830" y="253"/>
                </a:cubicBezTo>
                <a:cubicBezTo>
                  <a:pt x="829" y="253"/>
                  <a:pt x="829" y="253"/>
                  <a:pt x="829" y="253"/>
                </a:cubicBezTo>
                <a:close/>
                <a:moveTo>
                  <a:pt x="50" y="237"/>
                </a:moveTo>
                <a:cubicBezTo>
                  <a:pt x="50" y="237"/>
                  <a:pt x="50" y="237"/>
                  <a:pt x="49" y="237"/>
                </a:cubicBezTo>
                <a:cubicBezTo>
                  <a:pt x="49" y="237"/>
                  <a:pt x="48" y="236"/>
                  <a:pt x="49" y="235"/>
                </a:cubicBezTo>
                <a:cubicBezTo>
                  <a:pt x="51" y="231"/>
                  <a:pt x="52" y="228"/>
                  <a:pt x="54" y="224"/>
                </a:cubicBezTo>
                <a:cubicBezTo>
                  <a:pt x="55" y="224"/>
                  <a:pt x="56" y="223"/>
                  <a:pt x="56" y="224"/>
                </a:cubicBezTo>
                <a:cubicBezTo>
                  <a:pt x="57" y="224"/>
                  <a:pt x="57" y="225"/>
                  <a:pt x="57" y="226"/>
                </a:cubicBezTo>
                <a:cubicBezTo>
                  <a:pt x="55" y="229"/>
                  <a:pt x="53" y="233"/>
                  <a:pt x="51" y="236"/>
                </a:cubicBezTo>
                <a:cubicBezTo>
                  <a:pt x="51" y="237"/>
                  <a:pt x="51" y="237"/>
                  <a:pt x="50" y="237"/>
                </a:cubicBezTo>
                <a:close/>
                <a:moveTo>
                  <a:pt x="818" y="232"/>
                </a:moveTo>
                <a:cubicBezTo>
                  <a:pt x="818" y="232"/>
                  <a:pt x="817" y="231"/>
                  <a:pt x="817" y="231"/>
                </a:cubicBezTo>
                <a:cubicBezTo>
                  <a:pt x="815" y="227"/>
                  <a:pt x="813" y="224"/>
                  <a:pt x="811" y="220"/>
                </a:cubicBezTo>
                <a:cubicBezTo>
                  <a:pt x="811" y="220"/>
                  <a:pt x="811" y="219"/>
                  <a:pt x="812" y="218"/>
                </a:cubicBezTo>
                <a:cubicBezTo>
                  <a:pt x="812" y="218"/>
                  <a:pt x="813" y="218"/>
                  <a:pt x="814" y="219"/>
                </a:cubicBezTo>
                <a:cubicBezTo>
                  <a:pt x="816" y="222"/>
                  <a:pt x="818" y="226"/>
                  <a:pt x="820" y="229"/>
                </a:cubicBezTo>
                <a:cubicBezTo>
                  <a:pt x="820" y="230"/>
                  <a:pt x="820" y="231"/>
                  <a:pt x="819" y="231"/>
                </a:cubicBezTo>
                <a:cubicBezTo>
                  <a:pt x="819" y="232"/>
                  <a:pt x="819" y="232"/>
                  <a:pt x="818" y="232"/>
                </a:cubicBezTo>
                <a:close/>
                <a:moveTo>
                  <a:pt x="62" y="216"/>
                </a:moveTo>
                <a:cubicBezTo>
                  <a:pt x="61" y="216"/>
                  <a:pt x="61" y="216"/>
                  <a:pt x="61" y="216"/>
                </a:cubicBezTo>
                <a:cubicBezTo>
                  <a:pt x="60" y="215"/>
                  <a:pt x="60" y="215"/>
                  <a:pt x="60" y="214"/>
                </a:cubicBezTo>
                <a:cubicBezTo>
                  <a:pt x="62" y="210"/>
                  <a:pt x="65" y="207"/>
                  <a:pt x="67" y="204"/>
                </a:cubicBezTo>
                <a:cubicBezTo>
                  <a:pt x="67" y="203"/>
                  <a:pt x="68" y="203"/>
                  <a:pt x="69" y="203"/>
                </a:cubicBezTo>
                <a:cubicBezTo>
                  <a:pt x="69" y="204"/>
                  <a:pt x="70" y="204"/>
                  <a:pt x="69" y="205"/>
                </a:cubicBezTo>
                <a:cubicBezTo>
                  <a:pt x="67" y="209"/>
                  <a:pt x="65" y="212"/>
                  <a:pt x="63" y="215"/>
                </a:cubicBezTo>
                <a:cubicBezTo>
                  <a:pt x="63" y="216"/>
                  <a:pt x="62" y="216"/>
                  <a:pt x="62" y="216"/>
                </a:cubicBezTo>
                <a:close/>
                <a:moveTo>
                  <a:pt x="806" y="211"/>
                </a:moveTo>
                <a:cubicBezTo>
                  <a:pt x="806" y="211"/>
                  <a:pt x="805" y="211"/>
                  <a:pt x="805" y="210"/>
                </a:cubicBezTo>
                <a:cubicBezTo>
                  <a:pt x="803" y="207"/>
                  <a:pt x="801" y="203"/>
                  <a:pt x="799" y="200"/>
                </a:cubicBezTo>
                <a:cubicBezTo>
                  <a:pt x="798" y="199"/>
                  <a:pt x="798" y="198"/>
                  <a:pt x="799" y="198"/>
                </a:cubicBezTo>
                <a:cubicBezTo>
                  <a:pt x="800" y="198"/>
                  <a:pt x="801" y="198"/>
                  <a:pt x="801" y="198"/>
                </a:cubicBezTo>
                <a:cubicBezTo>
                  <a:pt x="803" y="202"/>
                  <a:pt x="806" y="205"/>
                  <a:pt x="808" y="209"/>
                </a:cubicBezTo>
                <a:cubicBezTo>
                  <a:pt x="808" y="209"/>
                  <a:pt x="808" y="210"/>
                  <a:pt x="807" y="211"/>
                </a:cubicBezTo>
                <a:cubicBezTo>
                  <a:pt x="807" y="211"/>
                  <a:pt x="807" y="211"/>
                  <a:pt x="806" y="211"/>
                </a:cubicBezTo>
                <a:close/>
                <a:moveTo>
                  <a:pt x="75" y="196"/>
                </a:moveTo>
                <a:cubicBezTo>
                  <a:pt x="74" y="196"/>
                  <a:pt x="74" y="196"/>
                  <a:pt x="74" y="196"/>
                </a:cubicBezTo>
                <a:cubicBezTo>
                  <a:pt x="73" y="195"/>
                  <a:pt x="73" y="194"/>
                  <a:pt x="73" y="193"/>
                </a:cubicBezTo>
                <a:cubicBezTo>
                  <a:pt x="76" y="190"/>
                  <a:pt x="78" y="187"/>
                  <a:pt x="80" y="184"/>
                </a:cubicBezTo>
                <a:cubicBezTo>
                  <a:pt x="81" y="183"/>
                  <a:pt x="82" y="183"/>
                  <a:pt x="82" y="183"/>
                </a:cubicBezTo>
                <a:cubicBezTo>
                  <a:pt x="83" y="184"/>
                  <a:pt x="83" y="185"/>
                  <a:pt x="83" y="185"/>
                </a:cubicBezTo>
                <a:cubicBezTo>
                  <a:pt x="80" y="189"/>
                  <a:pt x="78" y="192"/>
                  <a:pt x="76" y="195"/>
                </a:cubicBezTo>
                <a:cubicBezTo>
                  <a:pt x="75" y="196"/>
                  <a:pt x="75" y="196"/>
                  <a:pt x="75" y="196"/>
                </a:cubicBezTo>
                <a:close/>
                <a:moveTo>
                  <a:pt x="793" y="191"/>
                </a:moveTo>
                <a:cubicBezTo>
                  <a:pt x="793" y="191"/>
                  <a:pt x="792" y="191"/>
                  <a:pt x="792" y="190"/>
                </a:cubicBezTo>
                <a:cubicBezTo>
                  <a:pt x="790" y="187"/>
                  <a:pt x="787" y="184"/>
                  <a:pt x="785" y="180"/>
                </a:cubicBezTo>
                <a:cubicBezTo>
                  <a:pt x="785" y="180"/>
                  <a:pt x="785" y="179"/>
                  <a:pt x="785" y="178"/>
                </a:cubicBezTo>
                <a:cubicBezTo>
                  <a:pt x="786" y="178"/>
                  <a:pt x="787" y="178"/>
                  <a:pt x="788" y="179"/>
                </a:cubicBezTo>
                <a:cubicBezTo>
                  <a:pt x="790" y="182"/>
                  <a:pt x="792" y="185"/>
                  <a:pt x="794" y="188"/>
                </a:cubicBezTo>
                <a:cubicBezTo>
                  <a:pt x="795" y="189"/>
                  <a:pt x="795" y="190"/>
                  <a:pt x="794" y="191"/>
                </a:cubicBezTo>
                <a:cubicBezTo>
                  <a:pt x="794" y="191"/>
                  <a:pt x="794" y="191"/>
                  <a:pt x="793" y="191"/>
                </a:cubicBezTo>
                <a:close/>
                <a:moveTo>
                  <a:pt x="88" y="176"/>
                </a:moveTo>
                <a:cubicBezTo>
                  <a:pt x="88" y="176"/>
                  <a:pt x="88" y="176"/>
                  <a:pt x="88" y="176"/>
                </a:cubicBezTo>
                <a:cubicBezTo>
                  <a:pt x="87" y="175"/>
                  <a:pt x="87" y="174"/>
                  <a:pt x="87" y="174"/>
                </a:cubicBezTo>
                <a:cubicBezTo>
                  <a:pt x="90" y="171"/>
                  <a:pt x="92" y="167"/>
                  <a:pt x="95" y="164"/>
                </a:cubicBezTo>
                <a:cubicBezTo>
                  <a:pt x="95" y="164"/>
                  <a:pt x="96" y="164"/>
                  <a:pt x="97" y="164"/>
                </a:cubicBezTo>
                <a:cubicBezTo>
                  <a:pt x="97" y="165"/>
                  <a:pt x="97" y="166"/>
                  <a:pt x="97" y="166"/>
                </a:cubicBezTo>
                <a:cubicBezTo>
                  <a:pt x="94" y="169"/>
                  <a:pt x="92" y="172"/>
                  <a:pt x="90" y="176"/>
                </a:cubicBezTo>
                <a:cubicBezTo>
                  <a:pt x="89" y="176"/>
                  <a:pt x="89" y="176"/>
                  <a:pt x="88" y="176"/>
                </a:cubicBezTo>
                <a:close/>
                <a:moveTo>
                  <a:pt x="779" y="171"/>
                </a:moveTo>
                <a:cubicBezTo>
                  <a:pt x="779" y="171"/>
                  <a:pt x="778" y="171"/>
                  <a:pt x="778" y="171"/>
                </a:cubicBezTo>
                <a:cubicBezTo>
                  <a:pt x="775" y="168"/>
                  <a:pt x="773" y="165"/>
                  <a:pt x="770" y="162"/>
                </a:cubicBezTo>
                <a:cubicBezTo>
                  <a:pt x="770" y="161"/>
                  <a:pt x="770" y="160"/>
                  <a:pt x="771" y="159"/>
                </a:cubicBezTo>
                <a:cubicBezTo>
                  <a:pt x="771" y="159"/>
                  <a:pt x="772" y="159"/>
                  <a:pt x="773" y="160"/>
                </a:cubicBezTo>
                <a:cubicBezTo>
                  <a:pt x="775" y="163"/>
                  <a:pt x="778" y="166"/>
                  <a:pt x="780" y="169"/>
                </a:cubicBezTo>
                <a:cubicBezTo>
                  <a:pt x="781" y="170"/>
                  <a:pt x="781" y="171"/>
                  <a:pt x="780" y="171"/>
                </a:cubicBezTo>
                <a:cubicBezTo>
                  <a:pt x="780" y="171"/>
                  <a:pt x="779" y="171"/>
                  <a:pt x="779" y="171"/>
                </a:cubicBezTo>
                <a:close/>
                <a:moveTo>
                  <a:pt x="103" y="157"/>
                </a:moveTo>
                <a:cubicBezTo>
                  <a:pt x="103" y="157"/>
                  <a:pt x="103" y="157"/>
                  <a:pt x="102" y="157"/>
                </a:cubicBezTo>
                <a:cubicBezTo>
                  <a:pt x="102" y="157"/>
                  <a:pt x="102" y="156"/>
                  <a:pt x="102" y="155"/>
                </a:cubicBezTo>
                <a:cubicBezTo>
                  <a:pt x="105" y="152"/>
                  <a:pt x="107" y="149"/>
                  <a:pt x="110" y="146"/>
                </a:cubicBezTo>
                <a:cubicBezTo>
                  <a:pt x="111" y="145"/>
                  <a:pt x="112" y="145"/>
                  <a:pt x="112" y="146"/>
                </a:cubicBezTo>
                <a:cubicBezTo>
                  <a:pt x="113" y="146"/>
                  <a:pt x="113" y="147"/>
                  <a:pt x="112" y="148"/>
                </a:cubicBezTo>
                <a:cubicBezTo>
                  <a:pt x="110" y="151"/>
                  <a:pt x="107" y="154"/>
                  <a:pt x="105" y="157"/>
                </a:cubicBezTo>
                <a:cubicBezTo>
                  <a:pt x="104" y="157"/>
                  <a:pt x="104" y="157"/>
                  <a:pt x="103" y="157"/>
                </a:cubicBezTo>
                <a:close/>
                <a:moveTo>
                  <a:pt x="764" y="153"/>
                </a:moveTo>
                <a:cubicBezTo>
                  <a:pt x="763" y="153"/>
                  <a:pt x="763" y="153"/>
                  <a:pt x="763" y="152"/>
                </a:cubicBezTo>
                <a:cubicBezTo>
                  <a:pt x="760" y="149"/>
                  <a:pt x="757" y="146"/>
                  <a:pt x="755" y="144"/>
                </a:cubicBezTo>
                <a:cubicBezTo>
                  <a:pt x="754" y="143"/>
                  <a:pt x="754" y="142"/>
                  <a:pt x="755" y="141"/>
                </a:cubicBezTo>
                <a:cubicBezTo>
                  <a:pt x="756" y="141"/>
                  <a:pt x="756" y="141"/>
                  <a:pt x="757" y="141"/>
                </a:cubicBezTo>
                <a:cubicBezTo>
                  <a:pt x="760" y="144"/>
                  <a:pt x="762" y="147"/>
                  <a:pt x="765" y="150"/>
                </a:cubicBezTo>
                <a:cubicBezTo>
                  <a:pt x="766" y="151"/>
                  <a:pt x="765" y="152"/>
                  <a:pt x="765" y="153"/>
                </a:cubicBezTo>
                <a:cubicBezTo>
                  <a:pt x="765" y="153"/>
                  <a:pt x="764" y="153"/>
                  <a:pt x="764" y="153"/>
                </a:cubicBezTo>
                <a:close/>
                <a:moveTo>
                  <a:pt x="119" y="140"/>
                </a:moveTo>
                <a:cubicBezTo>
                  <a:pt x="119" y="140"/>
                  <a:pt x="119" y="139"/>
                  <a:pt x="118" y="139"/>
                </a:cubicBezTo>
                <a:cubicBezTo>
                  <a:pt x="118" y="139"/>
                  <a:pt x="118" y="138"/>
                  <a:pt x="118" y="137"/>
                </a:cubicBezTo>
                <a:cubicBezTo>
                  <a:pt x="121" y="134"/>
                  <a:pt x="124" y="131"/>
                  <a:pt x="127" y="128"/>
                </a:cubicBezTo>
                <a:cubicBezTo>
                  <a:pt x="127" y="128"/>
                  <a:pt x="128" y="128"/>
                  <a:pt x="129" y="128"/>
                </a:cubicBezTo>
                <a:cubicBezTo>
                  <a:pt x="129" y="129"/>
                  <a:pt x="129" y="130"/>
                  <a:pt x="129" y="130"/>
                </a:cubicBezTo>
                <a:cubicBezTo>
                  <a:pt x="126" y="133"/>
                  <a:pt x="123" y="136"/>
                  <a:pt x="120" y="139"/>
                </a:cubicBezTo>
                <a:cubicBezTo>
                  <a:pt x="120" y="139"/>
                  <a:pt x="120" y="140"/>
                  <a:pt x="119" y="140"/>
                </a:cubicBezTo>
                <a:close/>
                <a:moveTo>
                  <a:pt x="748" y="135"/>
                </a:moveTo>
                <a:cubicBezTo>
                  <a:pt x="747" y="135"/>
                  <a:pt x="747" y="135"/>
                  <a:pt x="747" y="135"/>
                </a:cubicBezTo>
                <a:cubicBezTo>
                  <a:pt x="744" y="132"/>
                  <a:pt x="741" y="129"/>
                  <a:pt x="738" y="126"/>
                </a:cubicBezTo>
                <a:cubicBezTo>
                  <a:pt x="738" y="126"/>
                  <a:pt x="738" y="125"/>
                  <a:pt x="738" y="124"/>
                </a:cubicBezTo>
                <a:cubicBezTo>
                  <a:pt x="739" y="124"/>
                  <a:pt x="740" y="124"/>
                  <a:pt x="740" y="124"/>
                </a:cubicBezTo>
                <a:cubicBezTo>
                  <a:pt x="743" y="127"/>
                  <a:pt x="746" y="130"/>
                  <a:pt x="749" y="133"/>
                </a:cubicBezTo>
                <a:cubicBezTo>
                  <a:pt x="749" y="133"/>
                  <a:pt x="749" y="134"/>
                  <a:pt x="749" y="135"/>
                </a:cubicBezTo>
                <a:cubicBezTo>
                  <a:pt x="748" y="135"/>
                  <a:pt x="748" y="135"/>
                  <a:pt x="748" y="135"/>
                </a:cubicBezTo>
                <a:close/>
                <a:moveTo>
                  <a:pt x="136" y="123"/>
                </a:moveTo>
                <a:cubicBezTo>
                  <a:pt x="136" y="123"/>
                  <a:pt x="136" y="122"/>
                  <a:pt x="135" y="122"/>
                </a:cubicBezTo>
                <a:cubicBezTo>
                  <a:pt x="135" y="121"/>
                  <a:pt x="135" y="121"/>
                  <a:pt x="135" y="120"/>
                </a:cubicBezTo>
                <a:cubicBezTo>
                  <a:pt x="138" y="117"/>
                  <a:pt x="141" y="114"/>
                  <a:pt x="144" y="112"/>
                </a:cubicBezTo>
                <a:cubicBezTo>
                  <a:pt x="145" y="111"/>
                  <a:pt x="146" y="111"/>
                  <a:pt x="146" y="112"/>
                </a:cubicBezTo>
                <a:cubicBezTo>
                  <a:pt x="147" y="113"/>
                  <a:pt x="147" y="113"/>
                  <a:pt x="146" y="114"/>
                </a:cubicBezTo>
                <a:cubicBezTo>
                  <a:pt x="143" y="117"/>
                  <a:pt x="140" y="119"/>
                  <a:pt x="137" y="122"/>
                </a:cubicBezTo>
                <a:cubicBezTo>
                  <a:pt x="137" y="122"/>
                  <a:pt x="137" y="123"/>
                  <a:pt x="136" y="123"/>
                </a:cubicBezTo>
                <a:close/>
                <a:moveTo>
                  <a:pt x="731" y="118"/>
                </a:moveTo>
                <a:cubicBezTo>
                  <a:pt x="730" y="118"/>
                  <a:pt x="730" y="118"/>
                  <a:pt x="730" y="118"/>
                </a:cubicBezTo>
                <a:cubicBezTo>
                  <a:pt x="727" y="115"/>
                  <a:pt x="724" y="113"/>
                  <a:pt x="721" y="110"/>
                </a:cubicBezTo>
                <a:cubicBezTo>
                  <a:pt x="720" y="110"/>
                  <a:pt x="720" y="109"/>
                  <a:pt x="720" y="108"/>
                </a:cubicBezTo>
                <a:cubicBezTo>
                  <a:pt x="721" y="107"/>
                  <a:pt x="722" y="107"/>
                  <a:pt x="723" y="108"/>
                </a:cubicBezTo>
                <a:cubicBezTo>
                  <a:pt x="726" y="110"/>
                  <a:pt x="729" y="113"/>
                  <a:pt x="732" y="116"/>
                </a:cubicBezTo>
                <a:cubicBezTo>
                  <a:pt x="732" y="116"/>
                  <a:pt x="732" y="117"/>
                  <a:pt x="732" y="118"/>
                </a:cubicBezTo>
                <a:cubicBezTo>
                  <a:pt x="731" y="118"/>
                  <a:pt x="731" y="118"/>
                  <a:pt x="731" y="118"/>
                </a:cubicBezTo>
                <a:close/>
                <a:moveTo>
                  <a:pt x="154" y="107"/>
                </a:moveTo>
                <a:cubicBezTo>
                  <a:pt x="154" y="107"/>
                  <a:pt x="153" y="106"/>
                  <a:pt x="153" y="106"/>
                </a:cubicBezTo>
                <a:cubicBezTo>
                  <a:pt x="152" y="105"/>
                  <a:pt x="153" y="104"/>
                  <a:pt x="153" y="104"/>
                </a:cubicBezTo>
                <a:cubicBezTo>
                  <a:pt x="156" y="101"/>
                  <a:pt x="159" y="99"/>
                  <a:pt x="162" y="96"/>
                </a:cubicBezTo>
                <a:cubicBezTo>
                  <a:pt x="163" y="96"/>
                  <a:pt x="164" y="96"/>
                  <a:pt x="165" y="96"/>
                </a:cubicBezTo>
                <a:cubicBezTo>
                  <a:pt x="165" y="97"/>
                  <a:pt x="165" y="98"/>
                  <a:pt x="164" y="99"/>
                </a:cubicBezTo>
                <a:cubicBezTo>
                  <a:pt x="161" y="101"/>
                  <a:pt x="158" y="104"/>
                  <a:pt x="155" y="106"/>
                </a:cubicBezTo>
                <a:cubicBezTo>
                  <a:pt x="155" y="106"/>
                  <a:pt x="154" y="107"/>
                  <a:pt x="154" y="107"/>
                </a:cubicBezTo>
                <a:close/>
                <a:moveTo>
                  <a:pt x="712" y="103"/>
                </a:moveTo>
                <a:cubicBezTo>
                  <a:pt x="712" y="103"/>
                  <a:pt x="712" y="103"/>
                  <a:pt x="712" y="102"/>
                </a:cubicBezTo>
                <a:cubicBezTo>
                  <a:pt x="708" y="100"/>
                  <a:pt x="705" y="97"/>
                  <a:pt x="702" y="95"/>
                </a:cubicBezTo>
                <a:cubicBezTo>
                  <a:pt x="702" y="94"/>
                  <a:pt x="701" y="93"/>
                  <a:pt x="702" y="93"/>
                </a:cubicBezTo>
                <a:cubicBezTo>
                  <a:pt x="702" y="92"/>
                  <a:pt x="703" y="92"/>
                  <a:pt x="704" y="92"/>
                </a:cubicBezTo>
                <a:cubicBezTo>
                  <a:pt x="707" y="95"/>
                  <a:pt x="710" y="97"/>
                  <a:pt x="713" y="100"/>
                </a:cubicBezTo>
                <a:cubicBezTo>
                  <a:pt x="714" y="101"/>
                  <a:pt x="714" y="102"/>
                  <a:pt x="714" y="102"/>
                </a:cubicBezTo>
                <a:cubicBezTo>
                  <a:pt x="713" y="103"/>
                  <a:pt x="713" y="103"/>
                  <a:pt x="712" y="103"/>
                </a:cubicBezTo>
                <a:close/>
                <a:moveTo>
                  <a:pt x="173" y="91"/>
                </a:moveTo>
                <a:cubicBezTo>
                  <a:pt x="172" y="91"/>
                  <a:pt x="172" y="91"/>
                  <a:pt x="172" y="91"/>
                </a:cubicBezTo>
                <a:cubicBezTo>
                  <a:pt x="171" y="90"/>
                  <a:pt x="171" y="89"/>
                  <a:pt x="172" y="89"/>
                </a:cubicBezTo>
                <a:cubicBezTo>
                  <a:pt x="175" y="86"/>
                  <a:pt x="178" y="84"/>
                  <a:pt x="182" y="82"/>
                </a:cubicBezTo>
                <a:cubicBezTo>
                  <a:pt x="182" y="81"/>
                  <a:pt x="183" y="81"/>
                  <a:pt x="184" y="82"/>
                </a:cubicBezTo>
                <a:cubicBezTo>
                  <a:pt x="184" y="83"/>
                  <a:pt x="184" y="84"/>
                  <a:pt x="183" y="84"/>
                </a:cubicBezTo>
                <a:cubicBezTo>
                  <a:pt x="180" y="86"/>
                  <a:pt x="177" y="89"/>
                  <a:pt x="174" y="91"/>
                </a:cubicBezTo>
                <a:cubicBezTo>
                  <a:pt x="173" y="91"/>
                  <a:pt x="173" y="91"/>
                  <a:pt x="173" y="91"/>
                </a:cubicBezTo>
                <a:close/>
                <a:moveTo>
                  <a:pt x="694" y="88"/>
                </a:moveTo>
                <a:cubicBezTo>
                  <a:pt x="693" y="88"/>
                  <a:pt x="693" y="88"/>
                  <a:pt x="693" y="88"/>
                </a:cubicBezTo>
                <a:cubicBezTo>
                  <a:pt x="689" y="85"/>
                  <a:pt x="686" y="83"/>
                  <a:pt x="683" y="81"/>
                </a:cubicBezTo>
                <a:cubicBezTo>
                  <a:pt x="682" y="80"/>
                  <a:pt x="682" y="79"/>
                  <a:pt x="683" y="79"/>
                </a:cubicBezTo>
                <a:cubicBezTo>
                  <a:pt x="683" y="78"/>
                  <a:pt x="684" y="78"/>
                  <a:pt x="685" y="78"/>
                </a:cubicBezTo>
                <a:cubicBezTo>
                  <a:pt x="688" y="80"/>
                  <a:pt x="691" y="83"/>
                  <a:pt x="694" y="85"/>
                </a:cubicBezTo>
                <a:cubicBezTo>
                  <a:pt x="695" y="86"/>
                  <a:pt x="695" y="87"/>
                  <a:pt x="695" y="87"/>
                </a:cubicBezTo>
                <a:cubicBezTo>
                  <a:pt x="694" y="88"/>
                  <a:pt x="694" y="88"/>
                  <a:pt x="694" y="88"/>
                </a:cubicBezTo>
                <a:close/>
                <a:moveTo>
                  <a:pt x="192" y="78"/>
                </a:moveTo>
                <a:cubicBezTo>
                  <a:pt x="192" y="78"/>
                  <a:pt x="191" y="77"/>
                  <a:pt x="191" y="77"/>
                </a:cubicBezTo>
                <a:cubicBezTo>
                  <a:pt x="191" y="76"/>
                  <a:pt x="191" y="75"/>
                  <a:pt x="191" y="75"/>
                </a:cubicBezTo>
                <a:cubicBezTo>
                  <a:pt x="195" y="73"/>
                  <a:pt x="198" y="70"/>
                  <a:pt x="201" y="68"/>
                </a:cubicBezTo>
                <a:cubicBezTo>
                  <a:pt x="202" y="68"/>
                  <a:pt x="203" y="68"/>
                  <a:pt x="204" y="69"/>
                </a:cubicBezTo>
                <a:cubicBezTo>
                  <a:pt x="204" y="69"/>
                  <a:pt x="204" y="70"/>
                  <a:pt x="203" y="71"/>
                </a:cubicBezTo>
                <a:cubicBezTo>
                  <a:pt x="200" y="73"/>
                  <a:pt x="196" y="75"/>
                  <a:pt x="193" y="77"/>
                </a:cubicBezTo>
                <a:cubicBezTo>
                  <a:pt x="193" y="77"/>
                  <a:pt x="193" y="78"/>
                  <a:pt x="192" y="78"/>
                </a:cubicBezTo>
                <a:close/>
                <a:moveTo>
                  <a:pt x="674" y="74"/>
                </a:moveTo>
                <a:cubicBezTo>
                  <a:pt x="674" y="74"/>
                  <a:pt x="673" y="74"/>
                  <a:pt x="673" y="74"/>
                </a:cubicBezTo>
                <a:cubicBezTo>
                  <a:pt x="670" y="72"/>
                  <a:pt x="666" y="70"/>
                  <a:pt x="663" y="67"/>
                </a:cubicBezTo>
                <a:cubicBezTo>
                  <a:pt x="662" y="67"/>
                  <a:pt x="662" y="66"/>
                  <a:pt x="662" y="65"/>
                </a:cubicBezTo>
                <a:cubicBezTo>
                  <a:pt x="663" y="65"/>
                  <a:pt x="664" y="64"/>
                  <a:pt x="665" y="65"/>
                </a:cubicBezTo>
                <a:cubicBezTo>
                  <a:pt x="668" y="67"/>
                  <a:pt x="671" y="69"/>
                  <a:pt x="675" y="71"/>
                </a:cubicBezTo>
                <a:cubicBezTo>
                  <a:pt x="675" y="72"/>
                  <a:pt x="676" y="73"/>
                  <a:pt x="675" y="73"/>
                </a:cubicBezTo>
                <a:cubicBezTo>
                  <a:pt x="675" y="74"/>
                  <a:pt x="674" y="74"/>
                  <a:pt x="674" y="74"/>
                </a:cubicBezTo>
                <a:close/>
                <a:moveTo>
                  <a:pt x="212" y="65"/>
                </a:moveTo>
                <a:cubicBezTo>
                  <a:pt x="212" y="65"/>
                  <a:pt x="211" y="64"/>
                  <a:pt x="211" y="64"/>
                </a:cubicBezTo>
                <a:cubicBezTo>
                  <a:pt x="211" y="63"/>
                  <a:pt x="211" y="62"/>
                  <a:pt x="212" y="62"/>
                </a:cubicBezTo>
                <a:cubicBezTo>
                  <a:pt x="215" y="60"/>
                  <a:pt x="219" y="58"/>
                  <a:pt x="222" y="56"/>
                </a:cubicBezTo>
                <a:cubicBezTo>
                  <a:pt x="223" y="55"/>
                  <a:pt x="224" y="56"/>
                  <a:pt x="224" y="56"/>
                </a:cubicBezTo>
                <a:cubicBezTo>
                  <a:pt x="225" y="57"/>
                  <a:pt x="224" y="58"/>
                  <a:pt x="224" y="58"/>
                </a:cubicBezTo>
                <a:cubicBezTo>
                  <a:pt x="220" y="60"/>
                  <a:pt x="217" y="62"/>
                  <a:pt x="213" y="64"/>
                </a:cubicBezTo>
                <a:cubicBezTo>
                  <a:pt x="213" y="65"/>
                  <a:pt x="213" y="65"/>
                  <a:pt x="212" y="65"/>
                </a:cubicBezTo>
                <a:close/>
                <a:moveTo>
                  <a:pt x="653" y="62"/>
                </a:moveTo>
                <a:cubicBezTo>
                  <a:pt x="653" y="62"/>
                  <a:pt x="653" y="61"/>
                  <a:pt x="653" y="61"/>
                </a:cubicBezTo>
                <a:cubicBezTo>
                  <a:pt x="649" y="59"/>
                  <a:pt x="646" y="57"/>
                  <a:pt x="642" y="55"/>
                </a:cubicBezTo>
                <a:cubicBezTo>
                  <a:pt x="642" y="55"/>
                  <a:pt x="641" y="54"/>
                  <a:pt x="642" y="53"/>
                </a:cubicBezTo>
                <a:cubicBezTo>
                  <a:pt x="642" y="53"/>
                  <a:pt x="643" y="52"/>
                  <a:pt x="644" y="53"/>
                </a:cubicBezTo>
                <a:cubicBezTo>
                  <a:pt x="647" y="55"/>
                  <a:pt x="651" y="57"/>
                  <a:pt x="654" y="59"/>
                </a:cubicBezTo>
                <a:cubicBezTo>
                  <a:pt x="655" y="59"/>
                  <a:pt x="655" y="60"/>
                  <a:pt x="655" y="61"/>
                </a:cubicBezTo>
                <a:cubicBezTo>
                  <a:pt x="654" y="61"/>
                  <a:pt x="654" y="62"/>
                  <a:pt x="653" y="62"/>
                </a:cubicBezTo>
                <a:close/>
                <a:moveTo>
                  <a:pt x="233" y="53"/>
                </a:moveTo>
                <a:cubicBezTo>
                  <a:pt x="233" y="53"/>
                  <a:pt x="232" y="53"/>
                  <a:pt x="232" y="52"/>
                </a:cubicBezTo>
                <a:cubicBezTo>
                  <a:pt x="232" y="51"/>
                  <a:pt x="232" y="50"/>
                  <a:pt x="233" y="50"/>
                </a:cubicBezTo>
                <a:cubicBezTo>
                  <a:pt x="236" y="48"/>
                  <a:pt x="240" y="46"/>
                  <a:pt x="243" y="45"/>
                </a:cubicBezTo>
                <a:cubicBezTo>
                  <a:pt x="244" y="44"/>
                  <a:pt x="245" y="45"/>
                  <a:pt x="245" y="45"/>
                </a:cubicBezTo>
                <a:cubicBezTo>
                  <a:pt x="246" y="46"/>
                  <a:pt x="245" y="47"/>
                  <a:pt x="245" y="47"/>
                </a:cubicBezTo>
                <a:cubicBezTo>
                  <a:pt x="241" y="49"/>
                  <a:pt x="238" y="51"/>
                  <a:pt x="234" y="53"/>
                </a:cubicBezTo>
                <a:cubicBezTo>
                  <a:pt x="234" y="53"/>
                  <a:pt x="234" y="53"/>
                  <a:pt x="233" y="53"/>
                </a:cubicBezTo>
                <a:close/>
                <a:moveTo>
                  <a:pt x="632" y="50"/>
                </a:moveTo>
                <a:cubicBezTo>
                  <a:pt x="632" y="50"/>
                  <a:pt x="632" y="50"/>
                  <a:pt x="632" y="50"/>
                </a:cubicBezTo>
                <a:cubicBezTo>
                  <a:pt x="628" y="48"/>
                  <a:pt x="624" y="46"/>
                  <a:pt x="621" y="45"/>
                </a:cubicBezTo>
                <a:cubicBezTo>
                  <a:pt x="620" y="44"/>
                  <a:pt x="620" y="43"/>
                  <a:pt x="620" y="43"/>
                </a:cubicBezTo>
                <a:cubicBezTo>
                  <a:pt x="621" y="42"/>
                  <a:pt x="621" y="42"/>
                  <a:pt x="622" y="42"/>
                </a:cubicBezTo>
                <a:cubicBezTo>
                  <a:pt x="626" y="44"/>
                  <a:pt x="629" y="45"/>
                  <a:pt x="633" y="47"/>
                </a:cubicBezTo>
                <a:cubicBezTo>
                  <a:pt x="634" y="48"/>
                  <a:pt x="634" y="48"/>
                  <a:pt x="634" y="49"/>
                </a:cubicBezTo>
                <a:cubicBezTo>
                  <a:pt x="633" y="50"/>
                  <a:pt x="633" y="50"/>
                  <a:pt x="632" y="50"/>
                </a:cubicBezTo>
                <a:close/>
                <a:moveTo>
                  <a:pt x="255" y="42"/>
                </a:moveTo>
                <a:cubicBezTo>
                  <a:pt x="254" y="42"/>
                  <a:pt x="254" y="42"/>
                  <a:pt x="253" y="41"/>
                </a:cubicBezTo>
                <a:cubicBezTo>
                  <a:pt x="253" y="41"/>
                  <a:pt x="253" y="40"/>
                  <a:pt x="254" y="39"/>
                </a:cubicBezTo>
                <a:cubicBezTo>
                  <a:pt x="258" y="38"/>
                  <a:pt x="261" y="36"/>
                  <a:pt x="265" y="35"/>
                </a:cubicBezTo>
                <a:cubicBezTo>
                  <a:pt x="266" y="34"/>
                  <a:pt x="267" y="35"/>
                  <a:pt x="267" y="35"/>
                </a:cubicBezTo>
                <a:cubicBezTo>
                  <a:pt x="267" y="36"/>
                  <a:pt x="267" y="37"/>
                  <a:pt x="266" y="37"/>
                </a:cubicBezTo>
                <a:cubicBezTo>
                  <a:pt x="263" y="39"/>
                  <a:pt x="259" y="41"/>
                  <a:pt x="255" y="42"/>
                </a:cubicBezTo>
                <a:cubicBezTo>
                  <a:pt x="255" y="42"/>
                  <a:pt x="255" y="42"/>
                  <a:pt x="255" y="42"/>
                </a:cubicBezTo>
                <a:close/>
                <a:moveTo>
                  <a:pt x="611" y="40"/>
                </a:moveTo>
                <a:cubicBezTo>
                  <a:pt x="610" y="40"/>
                  <a:pt x="610" y="40"/>
                  <a:pt x="610" y="40"/>
                </a:cubicBezTo>
                <a:cubicBezTo>
                  <a:pt x="606" y="38"/>
                  <a:pt x="603" y="36"/>
                  <a:pt x="599" y="35"/>
                </a:cubicBezTo>
                <a:cubicBezTo>
                  <a:pt x="598" y="35"/>
                  <a:pt x="598" y="34"/>
                  <a:pt x="598" y="33"/>
                </a:cubicBezTo>
                <a:cubicBezTo>
                  <a:pt x="598" y="32"/>
                  <a:pt x="599" y="32"/>
                  <a:pt x="600" y="32"/>
                </a:cubicBezTo>
                <a:cubicBezTo>
                  <a:pt x="604" y="34"/>
                  <a:pt x="608" y="35"/>
                  <a:pt x="611" y="37"/>
                </a:cubicBezTo>
                <a:cubicBezTo>
                  <a:pt x="612" y="37"/>
                  <a:pt x="612" y="38"/>
                  <a:pt x="612" y="39"/>
                </a:cubicBezTo>
                <a:cubicBezTo>
                  <a:pt x="612" y="39"/>
                  <a:pt x="611" y="40"/>
                  <a:pt x="611" y="40"/>
                </a:cubicBezTo>
                <a:close/>
                <a:moveTo>
                  <a:pt x="277" y="33"/>
                </a:moveTo>
                <a:cubicBezTo>
                  <a:pt x="276" y="33"/>
                  <a:pt x="276" y="33"/>
                  <a:pt x="275" y="32"/>
                </a:cubicBezTo>
                <a:cubicBezTo>
                  <a:pt x="275" y="31"/>
                  <a:pt x="275" y="30"/>
                  <a:pt x="276" y="30"/>
                </a:cubicBezTo>
                <a:cubicBezTo>
                  <a:pt x="280" y="29"/>
                  <a:pt x="284" y="27"/>
                  <a:pt x="288" y="26"/>
                </a:cubicBezTo>
                <a:cubicBezTo>
                  <a:pt x="288" y="26"/>
                  <a:pt x="289" y="26"/>
                  <a:pt x="289" y="27"/>
                </a:cubicBezTo>
                <a:cubicBezTo>
                  <a:pt x="290" y="27"/>
                  <a:pt x="289" y="28"/>
                  <a:pt x="289" y="29"/>
                </a:cubicBezTo>
                <a:cubicBezTo>
                  <a:pt x="285" y="30"/>
                  <a:pt x="281" y="31"/>
                  <a:pt x="277" y="33"/>
                </a:cubicBezTo>
                <a:cubicBezTo>
                  <a:pt x="277" y="33"/>
                  <a:pt x="277" y="33"/>
                  <a:pt x="277" y="33"/>
                </a:cubicBezTo>
                <a:close/>
                <a:moveTo>
                  <a:pt x="588" y="31"/>
                </a:moveTo>
                <a:cubicBezTo>
                  <a:pt x="588" y="31"/>
                  <a:pt x="588" y="31"/>
                  <a:pt x="588" y="31"/>
                </a:cubicBezTo>
                <a:cubicBezTo>
                  <a:pt x="584" y="29"/>
                  <a:pt x="580" y="28"/>
                  <a:pt x="576" y="26"/>
                </a:cubicBezTo>
                <a:cubicBezTo>
                  <a:pt x="576" y="26"/>
                  <a:pt x="575" y="25"/>
                  <a:pt x="576" y="25"/>
                </a:cubicBezTo>
                <a:cubicBezTo>
                  <a:pt x="576" y="24"/>
                  <a:pt x="577" y="23"/>
                  <a:pt x="577" y="24"/>
                </a:cubicBezTo>
                <a:cubicBezTo>
                  <a:pt x="581" y="25"/>
                  <a:pt x="585" y="26"/>
                  <a:pt x="589" y="28"/>
                </a:cubicBezTo>
                <a:cubicBezTo>
                  <a:pt x="590" y="28"/>
                  <a:pt x="590" y="29"/>
                  <a:pt x="590" y="30"/>
                </a:cubicBezTo>
                <a:cubicBezTo>
                  <a:pt x="589" y="30"/>
                  <a:pt x="589" y="31"/>
                  <a:pt x="588" y="31"/>
                </a:cubicBezTo>
                <a:close/>
                <a:moveTo>
                  <a:pt x="299" y="25"/>
                </a:moveTo>
                <a:cubicBezTo>
                  <a:pt x="299" y="25"/>
                  <a:pt x="298" y="24"/>
                  <a:pt x="298" y="24"/>
                </a:cubicBezTo>
                <a:cubicBezTo>
                  <a:pt x="298" y="23"/>
                  <a:pt x="298" y="22"/>
                  <a:pt x="299" y="22"/>
                </a:cubicBezTo>
                <a:cubicBezTo>
                  <a:pt x="303" y="21"/>
                  <a:pt x="307" y="19"/>
                  <a:pt x="310" y="18"/>
                </a:cubicBezTo>
                <a:cubicBezTo>
                  <a:pt x="311" y="18"/>
                  <a:pt x="312" y="18"/>
                  <a:pt x="312" y="19"/>
                </a:cubicBezTo>
                <a:cubicBezTo>
                  <a:pt x="312" y="20"/>
                  <a:pt x="312" y="21"/>
                  <a:pt x="311" y="21"/>
                </a:cubicBezTo>
                <a:cubicBezTo>
                  <a:pt x="307" y="22"/>
                  <a:pt x="304" y="23"/>
                  <a:pt x="300" y="25"/>
                </a:cubicBezTo>
                <a:cubicBezTo>
                  <a:pt x="300" y="25"/>
                  <a:pt x="300" y="25"/>
                  <a:pt x="299" y="25"/>
                </a:cubicBezTo>
                <a:close/>
                <a:moveTo>
                  <a:pt x="566" y="23"/>
                </a:moveTo>
                <a:cubicBezTo>
                  <a:pt x="565" y="23"/>
                  <a:pt x="565" y="23"/>
                  <a:pt x="565" y="23"/>
                </a:cubicBezTo>
                <a:cubicBezTo>
                  <a:pt x="561" y="22"/>
                  <a:pt x="557" y="20"/>
                  <a:pt x="554" y="19"/>
                </a:cubicBezTo>
                <a:cubicBezTo>
                  <a:pt x="553" y="19"/>
                  <a:pt x="552" y="18"/>
                  <a:pt x="553" y="17"/>
                </a:cubicBezTo>
                <a:cubicBezTo>
                  <a:pt x="553" y="17"/>
                  <a:pt x="554" y="16"/>
                  <a:pt x="554" y="16"/>
                </a:cubicBezTo>
                <a:cubicBezTo>
                  <a:pt x="558" y="18"/>
                  <a:pt x="562" y="19"/>
                  <a:pt x="566" y="20"/>
                </a:cubicBezTo>
                <a:cubicBezTo>
                  <a:pt x="567" y="20"/>
                  <a:pt x="567" y="21"/>
                  <a:pt x="567" y="22"/>
                </a:cubicBezTo>
                <a:cubicBezTo>
                  <a:pt x="567" y="22"/>
                  <a:pt x="566" y="23"/>
                  <a:pt x="566" y="23"/>
                </a:cubicBezTo>
                <a:close/>
                <a:moveTo>
                  <a:pt x="322" y="18"/>
                </a:moveTo>
                <a:cubicBezTo>
                  <a:pt x="322" y="18"/>
                  <a:pt x="321" y="17"/>
                  <a:pt x="321" y="17"/>
                </a:cubicBezTo>
                <a:cubicBezTo>
                  <a:pt x="321" y="16"/>
                  <a:pt x="321" y="15"/>
                  <a:pt x="322" y="15"/>
                </a:cubicBezTo>
                <a:cubicBezTo>
                  <a:pt x="326" y="14"/>
                  <a:pt x="330" y="13"/>
                  <a:pt x="334" y="12"/>
                </a:cubicBezTo>
                <a:cubicBezTo>
                  <a:pt x="334" y="12"/>
                  <a:pt x="335" y="12"/>
                  <a:pt x="335" y="13"/>
                </a:cubicBezTo>
                <a:cubicBezTo>
                  <a:pt x="336" y="14"/>
                  <a:pt x="335" y="15"/>
                  <a:pt x="334" y="15"/>
                </a:cubicBezTo>
                <a:cubicBezTo>
                  <a:pt x="330" y="16"/>
                  <a:pt x="327" y="17"/>
                  <a:pt x="323" y="18"/>
                </a:cubicBezTo>
                <a:cubicBezTo>
                  <a:pt x="323" y="18"/>
                  <a:pt x="322" y="18"/>
                  <a:pt x="322" y="18"/>
                </a:cubicBezTo>
                <a:close/>
                <a:moveTo>
                  <a:pt x="542" y="16"/>
                </a:moveTo>
                <a:cubicBezTo>
                  <a:pt x="542" y="16"/>
                  <a:pt x="542" y="16"/>
                  <a:pt x="542" y="16"/>
                </a:cubicBezTo>
                <a:cubicBezTo>
                  <a:pt x="538" y="15"/>
                  <a:pt x="534" y="14"/>
                  <a:pt x="530" y="13"/>
                </a:cubicBezTo>
                <a:cubicBezTo>
                  <a:pt x="530" y="13"/>
                  <a:pt x="529" y="12"/>
                  <a:pt x="529" y="12"/>
                </a:cubicBezTo>
                <a:cubicBezTo>
                  <a:pt x="530" y="11"/>
                  <a:pt x="530" y="10"/>
                  <a:pt x="531" y="11"/>
                </a:cubicBezTo>
                <a:cubicBezTo>
                  <a:pt x="535" y="11"/>
                  <a:pt x="539" y="12"/>
                  <a:pt x="543" y="13"/>
                </a:cubicBezTo>
                <a:cubicBezTo>
                  <a:pt x="544" y="14"/>
                  <a:pt x="544" y="14"/>
                  <a:pt x="544" y="15"/>
                </a:cubicBezTo>
                <a:cubicBezTo>
                  <a:pt x="544" y="16"/>
                  <a:pt x="543" y="16"/>
                  <a:pt x="542" y="16"/>
                </a:cubicBezTo>
                <a:close/>
                <a:moveTo>
                  <a:pt x="346" y="12"/>
                </a:moveTo>
                <a:cubicBezTo>
                  <a:pt x="345" y="12"/>
                  <a:pt x="344" y="12"/>
                  <a:pt x="344" y="11"/>
                </a:cubicBezTo>
                <a:cubicBezTo>
                  <a:pt x="344" y="10"/>
                  <a:pt x="345" y="10"/>
                  <a:pt x="345" y="9"/>
                </a:cubicBezTo>
                <a:cubicBezTo>
                  <a:pt x="349" y="9"/>
                  <a:pt x="353" y="8"/>
                  <a:pt x="357" y="7"/>
                </a:cubicBezTo>
                <a:cubicBezTo>
                  <a:pt x="358" y="7"/>
                  <a:pt x="359" y="7"/>
                  <a:pt x="359" y="8"/>
                </a:cubicBezTo>
                <a:cubicBezTo>
                  <a:pt x="359" y="9"/>
                  <a:pt x="359" y="10"/>
                  <a:pt x="358" y="10"/>
                </a:cubicBezTo>
                <a:cubicBezTo>
                  <a:pt x="354" y="11"/>
                  <a:pt x="350" y="11"/>
                  <a:pt x="346" y="12"/>
                </a:cubicBezTo>
                <a:cubicBezTo>
                  <a:pt x="346" y="12"/>
                  <a:pt x="346" y="12"/>
                  <a:pt x="346" y="12"/>
                </a:cubicBezTo>
                <a:close/>
                <a:moveTo>
                  <a:pt x="519" y="11"/>
                </a:moveTo>
                <a:cubicBezTo>
                  <a:pt x="519" y="11"/>
                  <a:pt x="519" y="11"/>
                  <a:pt x="519" y="11"/>
                </a:cubicBezTo>
                <a:cubicBezTo>
                  <a:pt x="515" y="10"/>
                  <a:pt x="511" y="10"/>
                  <a:pt x="507" y="9"/>
                </a:cubicBezTo>
                <a:cubicBezTo>
                  <a:pt x="506" y="9"/>
                  <a:pt x="506" y="8"/>
                  <a:pt x="506" y="7"/>
                </a:cubicBezTo>
                <a:cubicBezTo>
                  <a:pt x="506" y="6"/>
                  <a:pt x="507" y="6"/>
                  <a:pt x="507" y="6"/>
                </a:cubicBezTo>
                <a:cubicBezTo>
                  <a:pt x="511" y="7"/>
                  <a:pt x="515" y="7"/>
                  <a:pt x="519" y="8"/>
                </a:cubicBezTo>
                <a:cubicBezTo>
                  <a:pt x="520" y="8"/>
                  <a:pt x="521" y="9"/>
                  <a:pt x="521" y="10"/>
                </a:cubicBezTo>
                <a:cubicBezTo>
                  <a:pt x="520" y="11"/>
                  <a:pt x="520" y="11"/>
                  <a:pt x="519" y="11"/>
                </a:cubicBezTo>
                <a:close/>
                <a:moveTo>
                  <a:pt x="369" y="8"/>
                </a:moveTo>
                <a:cubicBezTo>
                  <a:pt x="369" y="8"/>
                  <a:pt x="368" y="8"/>
                  <a:pt x="368" y="7"/>
                </a:cubicBezTo>
                <a:cubicBezTo>
                  <a:pt x="368" y="6"/>
                  <a:pt x="368" y="5"/>
                  <a:pt x="369" y="5"/>
                </a:cubicBezTo>
                <a:cubicBezTo>
                  <a:pt x="373" y="4"/>
                  <a:pt x="377" y="4"/>
                  <a:pt x="381" y="3"/>
                </a:cubicBezTo>
                <a:cubicBezTo>
                  <a:pt x="382" y="3"/>
                  <a:pt x="383" y="4"/>
                  <a:pt x="383" y="5"/>
                </a:cubicBezTo>
                <a:cubicBezTo>
                  <a:pt x="383" y="6"/>
                  <a:pt x="382" y="6"/>
                  <a:pt x="381" y="6"/>
                </a:cubicBezTo>
                <a:cubicBezTo>
                  <a:pt x="377" y="7"/>
                  <a:pt x="373" y="7"/>
                  <a:pt x="370" y="8"/>
                </a:cubicBezTo>
                <a:cubicBezTo>
                  <a:pt x="369" y="8"/>
                  <a:pt x="369" y="8"/>
                  <a:pt x="369" y="8"/>
                </a:cubicBezTo>
                <a:close/>
                <a:moveTo>
                  <a:pt x="495" y="7"/>
                </a:moveTo>
                <a:cubicBezTo>
                  <a:pt x="495" y="7"/>
                  <a:pt x="495" y="7"/>
                  <a:pt x="495" y="7"/>
                </a:cubicBezTo>
                <a:cubicBezTo>
                  <a:pt x="491" y="7"/>
                  <a:pt x="487" y="6"/>
                  <a:pt x="483" y="6"/>
                </a:cubicBezTo>
                <a:cubicBezTo>
                  <a:pt x="482" y="6"/>
                  <a:pt x="482" y="5"/>
                  <a:pt x="482" y="4"/>
                </a:cubicBezTo>
                <a:cubicBezTo>
                  <a:pt x="482" y="3"/>
                  <a:pt x="483" y="3"/>
                  <a:pt x="484" y="3"/>
                </a:cubicBezTo>
                <a:cubicBezTo>
                  <a:pt x="488" y="3"/>
                  <a:pt x="492" y="4"/>
                  <a:pt x="496" y="4"/>
                </a:cubicBezTo>
                <a:cubicBezTo>
                  <a:pt x="496" y="4"/>
                  <a:pt x="497" y="5"/>
                  <a:pt x="497" y="6"/>
                </a:cubicBezTo>
                <a:cubicBezTo>
                  <a:pt x="497" y="7"/>
                  <a:pt x="496" y="7"/>
                  <a:pt x="495" y="7"/>
                </a:cubicBezTo>
                <a:close/>
                <a:moveTo>
                  <a:pt x="393" y="5"/>
                </a:moveTo>
                <a:cubicBezTo>
                  <a:pt x="392" y="5"/>
                  <a:pt x="392" y="5"/>
                  <a:pt x="392" y="4"/>
                </a:cubicBezTo>
                <a:cubicBezTo>
                  <a:pt x="392" y="3"/>
                  <a:pt x="392" y="2"/>
                  <a:pt x="393" y="2"/>
                </a:cubicBezTo>
                <a:cubicBezTo>
                  <a:pt x="397" y="2"/>
                  <a:pt x="401" y="1"/>
                  <a:pt x="405" y="1"/>
                </a:cubicBezTo>
                <a:cubicBezTo>
                  <a:pt x="406" y="1"/>
                  <a:pt x="406" y="2"/>
                  <a:pt x="407" y="2"/>
                </a:cubicBezTo>
                <a:cubicBezTo>
                  <a:pt x="407" y="3"/>
                  <a:pt x="406" y="4"/>
                  <a:pt x="405" y="4"/>
                </a:cubicBezTo>
                <a:cubicBezTo>
                  <a:pt x="401" y="4"/>
                  <a:pt x="397" y="5"/>
                  <a:pt x="393" y="5"/>
                </a:cubicBezTo>
                <a:cubicBezTo>
                  <a:pt x="393" y="5"/>
                  <a:pt x="393" y="5"/>
                  <a:pt x="393" y="5"/>
                </a:cubicBezTo>
                <a:close/>
                <a:moveTo>
                  <a:pt x="472" y="5"/>
                </a:moveTo>
                <a:cubicBezTo>
                  <a:pt x="471" y="5"/>
                  <a:pt x="471" y="5"/>
                  <a:pt x="471" y="4"/>
                </a:cubicBezTo>
                <a:cubicBezTo>
                  <a:pt x="467" y="4"/>
                  <a:pt x="463" y="4"/>
                  <a:pt x="459" y="4"/>
                </a:cubicBezTo>
                <a:cubicBezTo>
                  <a:pt x="459" y="4"/>
                  <a:pt x="458" y="3"/>
                  <a:pt x="458" y="2"/>
                </a:cubicBezTo>
                <a:cubicBezTo>
                  <a:pt x="458" y="1"/>
                  <a:pt x="459" y="1"/>
                  <a:pt x="460" y="1"/>
                </a:cubicBezTo>
                <a:cubicBezTo>
                  <a:pt x="464" y="1"/>
                  <a:pt x="468" y="1"/>
                  <a:pt x="472" y="2"/>
                </a:cubicBezTo>
                <a:cubicBezTo>
                  <a:pt x="472" y="2"/>
                  <a:pt x="473" y="2"/>
                  <a:pt x="473" y="3"/>
                </a:cubicBezTo>
                <a:cubicBezTo>
                  <a:pt x="473" y="4"/>
                  <a:pt x="472" y="5"/>
                  <a:pt x="472" y="5"/>
                </a:cubicBezTo>
                <a:close/>
                <a:moveTo>
                  <a:pt x="417" y="3"/>
                </a:moveTo>
                <a:cubicBezTo>
                  <a:pt x="416" y="3"/>
                  <a:pt x="416" y="3"/>
                  <a:pt x="416" y="2"/>
                </a:cubicBezTo>
                <a:cubicBezTo>
                  <a:pt x="416" y="1"/>
                  <a:pt x="416" y="0"/>
                  <a:pt x="417" y="0"/>
                </a:cubicBezTo>
                <a:cubicBezTo>
                  <a:pt x="421" y="0"/>
                  <a:pt x="425" y="0"/>
                  <a:pt x="429" y="0"/>
                </a:cubicBezTo>
                <a:cubicBezTo>
                  <a:pt x="430" y="0"/>
                  <a:pt x="430" y="1"/>
                  <a:pt x="431" y="2"/>
                </a:cubicBezTo>
                <a:cubicBezTo>
                  <a:pt x="431" y="2"/>
                  <a:pt x="430" y="3"/>
                  <a:pt x="429" y="3"/>
                </a:cubicBezTo>
                <a:cubicBezTo>
                  <a:pt x="425" y="3"/>
                  <a:pt x="421" y="3"/>
                  <a:pt x="417" y="3"/>
                </a:cubicBezTo>
                <a:cubicBezTo>
                  <a:pt x="417" y="3"/>
                  <a:pt x="417" y="3"/>
                  <a:pt x="417" y="3"/>
                </a:cubicBezTo>
                <a:close/>
                <a:moveTo>
                  <a:pt x="448" y="3"/>
                </a:moveTo>
                <a:cubicBezTo>
                  <a:pt x="448" y="3"/>
                  <a:pt x="448" y="3"/>
                  <a:pt x="448" y="3"/>
                </a:cubicBezTo>
                <a:cubicBezTo>
                  <a:pt x="444" y="3"/>
                  <a:pt x="440" y="3"/>
                  <a:pt x="436" y="3"/>
                </a:cubicBezTo>
                <a:cubicBezTo>
                  <a:pt x="435" y="3"/>
                  <a:pt x="434" y="2"/>
                  <a:pt x="434" y="2"/>
                </a:cubicBezTo>
                <a:cubicBezTo>
                  <a:pt x="434" y="1"/>
                  <a:pt x="435" y="0"/>
                  <a:pt x="436" y="0"/>
                </a:cubicBezTo>
                <a:cubicBezTo>
                  <a:pt x="440" y="0"/>
                  <a:pt x="444" y="0"/>
                  <a:pt x="448" y="0"/>
                </a:cubicBezTo>
                <a:cubicBezTo>
                  <a:pt x="448" y="0"/>
                  <a:pt x="449" y="1"/>
                  <a:pt x="449" y="2"/>
                </a:cubicBezTo>
                <a:cubicBezTo>
                  <a:pt x="449" y="3"/>
                  <a:pt x="448" y="3"/>
                  <a:pt x="448" y="3"/>
                </a:cubicBezTo>
                <a:close/>
              </a:path>
            </a:pathLst>
          </a:cu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7741716" y="5633566"/>
            <a:ext cx="220662" cy="22066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7962379" y="5235104"/>
            <a:ext cx="393700" cy="39846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Oval 8"/>
          <p:cNvSpPr>
            <a:spLocks noChangeArrowheads="1"/>
          </p:cNvSpPr>
          <p:nvPr/>
        </p:nvSpPr>
        <p:spPr bwMode="auto">
          <a:xfrm>
            <a:off x="8208441" y="4582641"/>
            <a:ext cx="563562" cy="563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8157641" y="3636491"/>
            <a:ext cx="749300" cy="7508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7754416" y="2634779"/>
            <a:ext cx="911225" cy="91598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Oval 11"/>
          <p:cNvSpPr>
            <a:spLocks noChangeArrowheads="1"/>
          </p:cNvSpPr>
          <p:nvPr/>
        </p:nvSpPr>
        <p:spPr bwMode="auto">
          <a:xfrm>
            <a:off x="6627291" y="1828329"/>
            <a:ext cx="1139825" cy="114141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Oval 12"/>
          <p:cNvSpPr>
            <a:spLocks noChangeArrowheads="1"/>
          </p:cNvSpPr>
          <p:nvPr/>
        </p:nvSpPr>
        <p:spPr bwMode="auto">
          <a:xfrm>
            <a:off x="5028679" y="1837854"/>
            <a:ext cx="1370012" cy="13700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Oval 13"/>
          <p:cNvSpPr>
            <a:spLocks noChangeArrowheads="1"/>
          </p:cNvSpPr>
          <p:nvPr/>
        </p:nvSpPr>
        <p:spPr bwMode="auto">
          <a:xfrm>
            <a:off x="1149157" y="2601138"/>
            <a:ext cx="388937" cy="39052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Oval 14"/>
          <p:cNvSpPr>
            <a:spLocks noChangeArrowheads="1"/>
          </p:cNvSpPr>
          <p:nvPr/>
        </p:nvSpPr>
        <p:spPr bwMode="auto">
          <a:xfrm>
            <a:off x="1161857" y="3967976"/>
            <a:ext cx="388937" cy="39052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Oval 15"/>
          <p:cNvSpPr>
            <a:spLocks noChangeArrowheads="1"/>
          </p:cNvSpPr>
          <p:nvPr/>
        </p:nvSpPr>
        <p:spPr bwMode="auto">
          <a:xfrm>
            <a:off x="1152332" y="3326626"/>
            <a:ext cx="385762" cy="3905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Oval 16"/>
          <p:cNvSpPr>
            <a:spLocks noChangeArrowheads="1"/>
          </p:cNvSpPr>
          <p:nvPr/>
        </p:nvSpPr>
        <p:spPr bwMode="auto">
          <a:xfrm>
            <a:off x="1157095" y="4629963"/>
            <a:ext cx="385762" cy="39052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1570103" y="2546182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1570103" y="3265015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1570103" y="3911128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1570103" y="4582641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5496418" y="2199696"/>
            <a:ext cx="455566" cy="64632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rPr>
              <a:t>1</a:t>
            </a:r>
            <a:endParaRPr kumimoji="1" lang="zh-CN" altLang="en-US" sz="3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6969420" y="2070315"/>
            <a:ext cx="455566" cy="64632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rPr>
              <a:t>2</a:t>
            </a:r>
            <a:endParaRPr kumimoji="1" lang="zh-CN" altLang="en-US" sz="3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8039532" y="2846023"/>
            <a:ext cx="394652" cy="5232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rPr>
              <a:t>3</a:t>
            </a:r>
            <a:endParaRPr kumimoji="1"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8364621" y="3840496"/>
            <a:ext cx="335340" cy="40010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rPr>
              <a:t>4</a:t>
            </a:r>
            <a:endParaRPr kumimoji="1"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8350260" y="4705887"/>
            <a:ext cx="304884" cy="338550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rPr>
              <a:t>5</a:t>
            </a:r>
            <a:endParaRPr kumimoji="1"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8027110" y="5301510"/>
            <a:ext cx="274426" cy="27699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rPr>
              <a:t>6</a:t>
            </a:r>
            <a:endParaRPr kumimoji="1"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Impact" panose="020B080603090205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23" grpId="0"/>
      <p:bldP spid="24" grpId="0"/>
      <p:bldP spid="25" grpId="0"/>
      <p:bldP spid="26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组合 49"/>
          <p:cNvGrpSpPr/>
          <p:nvPr/>
        </p:nvGrpSpPr>
        <p:grpSpPr>
          <a:xfrm>
            <a:off x="3001742" y="3810324"/>
            <a:ext cx="1001368" cy="1306241"/>
            <a:chOff x="9567863" y="525463"/>
            <a:chExt cx="641350" cy="836613"/>
          </a:xfrm>
        </p:grpSpPr>
        <p:sp>
          <p:nvSpPr>
            <p:cNvPr id="51" name="Freeform 61"/>
            <p:cNvSpPr/>
            <p:nvPr/>
          </p:nvSpPr>
          <p:spPr bwMode="auto">
            <a:xfrm>
              <a:off x="9623425" y="525463"/>
              <a:ext cx="517525" cy="88900"/>
            </a:xfrm>
            <a:custGeom>
              <a:avLst/>
              <a:gdLst>
                <a:gd name="T0" fmla="*/ 120 w 122"/>
                <a:gd name="T1" fmla="*/ 10 h 21"/>
                <a:gd name="T2" fmla="*/ 118 w 122"/>
                <a:gd name="T3" fmla="*/ 10 h 21"/>
                <a:gd name="T4" fmla="*/ 111 w 122"/>
                <a:gd name="T5" fmla="*/ 17 h 21"/>
                <a:gd name="T6" fmla="*/ 11 w 122"/>
                <a:gd name="T7" fmla="*/ 17 h 21"/>
                <a:gd name="T8" fmla="*/ 4 w 122"/>
                <a:gd name="T9" fmla="*/ 10 h 21"/>
                <a:gd name="T10" fmla="*/ 11 w 122"/>
                <a:gd name="T11" fmla="*/ 4 h 21"/>
                <a:gd name="T12" fmla="*/ 111 w 122"/>
                <a:gd name="T13" fmla="*/ 4 h 21"/>
                <a:gd name="T14" fmla="*/ 118 w 122"/>
                <a:gd name="T15" fmla="*/ 10 h 21"/>
                <a:gd name="T16" fmla="*/ 120 w 122"/>
                <a:gd name="T17" fmla="*/ 10 h 21"/>
                <a:gd name="T18" fmla="*/ 122 w 122"/>
                <a:gd name="T19" fmla="*/ 10 h 21"/>
                <a:gd name="T20" fmla="*/ 111 w 122"/>
                <a:gd name="T21" fmla="*/ 0 h 21"/>
                <a:gd name="T22" fmla="*/ 11 w 122"/>
                <a:gd name="T23" fmla="*/ 0 h 21"/>
                <a:gd name="T24" fmla="*/ 0 w 122"/>
                <a:gd name="T25" fmla="*/ 10 h 21"/>
                <a:gd name="T26" fmla="*/ 11 w 122"/>
                <a:gd name="T27" fmla="*/ 21 h 21"/>
                <a:gd name="T28" fmla="*/ 111 w 122"/>
                <a:gd name="T29" fmla="*/ 21 h 21"/>
                <a:gd name="T30" fmla="*/ 122 w 122"/>
                <a:gd name="T31" fmla="*/ 10 h 21"/>
                <a:gd name="T32" fmla="*/ 120 w 122"/>
                <a:gd name="T33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2" h="21">
                  <a:moveTo>
                    <a:pt x="120" y="10"/>
                  </a:moveTo>
                  <a:cubicBezTo>
                    <a:pt x="118" y="10"/>
                    <a:pt x="118" y="10"/>
                    <a:pt x="118" y="10"/>
                  </a:cubicBezTo>
                  <a:cubicBezTo>
                    <a:pt x="118" y="14"/>
                    <a:pt x="115" y="17"/>
                    <a:pt x="111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7" y="17"/>
                    <a:pt x="4" y="14"/>
                    <a:pt x="4" y="10"/>
                  </a:cubicBezTo>
                  <a:cubicBezTo>
                    <a:pt x="4" y="7"/>
                    <a:pt x="7" y="4"/>
                    <a:pt x="11" y="4"/>
                  </a:cubicBezTo>
                  <a:cubicBezTo>
                    <a:pt x="111" y="4"/>
                    <a:pt x="111" y="4"/>
                    <a:pt x="111" y="4"/>
                  </a:cubicBezTo>
                  <a:cubicBezTo>
                    <a:pt x="115" y="4"/>
                    <a:pt x="118" y="7"/>
                    <a:pt x="118" y="10"/>
                  </a:cubicBezTo>
                  <a:cubicBezTo>
                    <a:pt x="120" y="10"/>
                    <a:pt x="120" y="10"/>
                    <a:pt x="120" y="10"/>
                  </a:cubicBezTo>
                  <a:cubicBezTo>
                    <a:pt x="122" y="10"/>
                    <a:pt x="122" y="10"/>
                    <a:pt x="122" y="10"/>
                  </a:cubicBezTo>
                  <a:cubicBezTo>
                    <a:pt x="122" y="4"/>
                    <a:pt x="117" y="0"/>
                    <a:pt x="1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6"/>
                    <a:pt x="5" y="21"/>
                    <a:pt x="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7" y="21"/>
                    <a:pt x="122" y="16"/>
                    <a:pt x="122" y="10"/>
                  </a:cubicBezTo>
                  <a:lnTo>
                    <a:pt x="120" y="10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62"/>
            <p:cNvSpPr/>
            <p:nvPr/>
          </p:nvSpPr>
          <p:spPr bwMode="auto">
            <a:xfrm>
              <a:off x="9636125" y="533400"/>
              <a:ext cx="496887" cy="73025"/>
            </a:xfrm>
            <a:custGeom>
              <a:avLst/>
              <a:gdLst>
                <a:gd name="T0" fmla="*/ 110 w 117"/>
                <a:gd name="T1" fmla="*/ 0 h 17"/>
                <a:gd name="T2" fmla="*/ 110 w 117"/>
                <a:gd name="T3" fmla="*/ 2 h 17"/>
                <a:gd name="T4" fmla="*/ 101 w 117"/>
                <a:gd name="T5" fmla="*/ 11 h 17"/>
                <a:gd name="T6" fmla="*/ 1 w 117"/>
                <a:gd name="T7" fmla="*/ 11 h 17"/>
                <a:gd name="T8" fmla="*/ 0 w 117"/>
                <a:gd name="T9" fmla="*/ 11 h 17"/>
                <a:gd name="T10" fmla="*/ 8 w 117"/>
                <a:gd name="T11" fmla="*/ 17 h 17"/>
                <a:gd name="T12" fmla="*/ 108 w 117"/>
                <a:gd name="T13" fmla="*/ 17 h 17"/>
                <a:gd name="T14" fmla="*/ 117 w 117"/>
                <a:gd name="T15" fmla="*/ 8 h 17"/>
                <a:gd name="T16" fmla="*/ 110 w 117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" h="17">
                  <a:moveTo>
                    <a:pt x="110" y="0"/>
                  </a:moveTo>
                  <a:cubicBezTo>
                    <a:pt x="110" y="0"/>
                    <a:pt x="110" y="1"/>
                    <a:pt x="110" y="2"/>
                  </a:cubicBezTo>
                  <a:cubicBezTo>
                    <a:pt x="110" y="7"/>
                    <a:pt x="106" y="11"/>
                    <a:pt x="101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5"/>
                    <a:pt x="4" y="17"/>
                    <a:pt x="8" y="17"/>
                  </a:cubicBezTo>
                  <a:cubicBezTo>
                    <a:pt x="108" y="17"/>
                    <a:pt x="108" y="17"/>
                    <a:pt x="108" y="17"/>
                  </a:cubicBezTo>
                  <a:cubicBezTo>
                    <a:pt x="113" y="17"/>
                    <a:pt x="117" y="13"/>
                    <a:pt x="117" y="8"/>
                  </a:cubicBezTo>
                  <a:cubicBezTo>
                    <a:pt x="117" y="4"/>
                    <a:pt x="114" y="0"/>
                    <a:pt x="110" y="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63"/>
            <p:cNvSpPr/>
            <p:nvPr/>
          </p:nvSpPr>
          <p:spPr bwMode="auto">
            <a:xfrm>
              <a:off x="9593263" y="588963"/>
              <a:ext cx="581025" cy="773113"/>
            </a:xfrm>
            <a:custGeom>
              <a:avLst/>
              <a:gdLst>
                <a:gd name="T0" fmla="*/ 103 w 137"/>
                <a:gd name="T1" fmla="*/ 39 h 182"/>
                <a:gd name="T2" fmla="*/ 105 w 137"/>
                <a:gd name="T3" fmla="*/ 39 h 182"/>
                <a:gd name="T4" fmla="*/ 109 w 137"/>
                <a:gd name="T5" fmla="*/ 14 h 182"/>
                <a:gd name="T6" fmla="*/ 112 w 137"/>
                <a:gd name="T7" fmla="*/ 6 h 182"/>
                <a:gd name="T8" fmla="*/ 113 w 137"/>
                <a:gd name="T9" fmla="*/ 3 h 182"/>
                <a:gd name="T10" fmla="*/ 113 w 137"/>
                <a:gd name="T11" fmla="*/ 3 h 182"/>
                <a:gd name="T12" fmla="*/ 115 w 137"/>
                <a:gd name="T13" fmla="*/ 0 h 182"/>
                <a:gd name="T14" fmla="*/ 68 w 137"/>
                <a:gd name="T15" fmla="*/ 0 h 182"/>
                <a:gd name="T16" fmla="*/ 22 w 137"/>
                <a:gd name="T17" fmla="*/ 0 h 182"/>
                <a:gd name="T18" fmla="*/ 23 w 137"/>
                <a:gd name="T19" fmla="*/ 3 h 182"/>
                <a:gd name="T20" fmla="*/ 24 w 137"/>
                <a:gd name="T21" fmla="*/ 3 h 182"/>
                <a:gd name="T22" fmla="*/ 32 w 137"/>
                <a:gd name="T23" fmla="*/ 39 h 182"/>
                <a:gd name="T24" fmla="*/ 31 w 137"/>
                <a:gd name="T25" fmla="*/ 44 h 182"/>
                <a:gd name="T26" fmla="*/ 13 w 137"/>
                <a:gd name="T27" fmla="*/ 83 h 182"/>
                <a:gd name="T28" fmla="*/ 0 w 137"/>
                <a:gd name="T29" fmla="*/ 134 h 182"/>
                <a:gd name="T30" fmla="*/ 15 w 137"/>
                <a:gd name="T31" fmla="*/ 168 h 182"/>
                <a:gd name="T32" fmla="*/ 68 w 137"/>
                <a:gd name="T33" fmla="*/ 182 h 182"/>
                <a:gd name="T34" fmla="*/ 122 w 137"/>
                <a:gd name="T35" fmla="*/ 168 h 182"/>
                <a:gd name="T36" fmla="*/ 137 w 137"/>
                <a:gd name="T37" fmla="*/ 134 h 182"/>
                <a:gd name="T38" fmla="*/ 120 w 137"/>
                <a:gd name="T39" fmla="*/ 76 h 182"/>
                <a:gd name="T40" fmla="*/ 109 w 137"/>
                <a:gd name="T41" fmla="*/ 53 h 182"/>
                <a:gd name="T42" fmla="*/ 106 w 137"/>
                <a:gd name="T43" fmla="*/ 44 h 182"/>
                <a:gd name="T44" fmla="*/ 105 w 137"/>
                <a:gd name="T45" fmla="*/ 39 h 182"/>
                <a:gd name="T46" fmla="*/ 103 w 137"/>
                <a:gd name="T47" fmla="*/ 39 h 182"/>
                <a:gd name="T48" fmla="*/ 101 w 137"/>
                <a:gd name="T49" fmla="*/ 39 h 182"/>
                <a:gd name="T50" fmla="*/ 102 w 137"/>
                <a:gd name="T51" fmla="*/ 46 h 182"/>
                <a:gd name="T52" fmla="*/ 120 w 137"/>
                <a:gd name="T53" fmla="*/ 85 h 182"/>
                <a:gd name="T54" fmla="*/ 133 w 137"/>
                <a:gd name="T55" fmla="*/ 134 h 182"/>
                <a:gd name="T56" fmla="*/ 119 w 137"/>
                <a:gd name="T57" fmla="*/ 165 h 182"/>
                <a:gd name="T58" fmla="*/ 68 w 137"/>
                <a:gd name="T59" fmla="*/ 178 h 182"/>
                <a:gd name="T60" fmla="*/ 17 w 137"/>
                <a:gd name="T61" fmla="*/ 165 h 182"/>
                <a:gd name="T62" fmla="*/ 4 w 137"/>
                <a:gd name="T63" fmla="*/ 134 h 182"/>
                <a:gd name="T64" fmla="*/ 20 w 137"/>
                <a:gd name="T65" fmla="*/ 78 h 182"/>
                <a:gd name="T66" fmla="*/ 31 w 137"/>
                <a:gd name="T67" fmla="*/ 54 h 182"/>
                <a:gd name="T68" fmla="*/ 34 w 137"/>
                <a:gd name="T69" fmla="*/ 46 h 182"/>
                <a:gd name="T70" fmla="*/ 36 w 137"/>
                <a:gd name="T71" fmla="*/ 39 h 182"/>
                <a:gd name="T72" fmla="*/ 27 w 137"/>
                <a:gd name="T73" fmla="*/ 1 h 182"/>
                <a:gd name="T74" fmla="*/ 25 w 137"/>
                <a:gd name="T75" fmla="*/ 2 h 182"/>
                <a:gd name="T76" fmla="*/ 25 w 137"/>
                <a:gd name="T77" fmla="*/ 4 h 182"/>
                <a:gd name="T78" fmla="*/ 68 w 137"/>
                <a:gd name="T79" fmla="*/ 4 h 182"/>
                <a:gd name="T80" fmla="*/ 111 w 137"/>
                <a:gd name="T81" fmla="*/ 4 h 182"/>
                <a:gd name="T82" fmla="*/ 111 w 137"/>
                <a:gd name="T83" fmla="*/ 2 h 182"/>
                <a:gd name="T84" fmla="*/ 110 w 137"/>
                <a:gd name="T85" fmla="*/ 1 h 182"/>
                <a:gd name="T86" fmla="*/ 101 w 137"/>
                <a:gd name="T87" fmla="*/ 39 h 182"/>
                <a:gd name="T88" fmla="*/ 103 w 137"/>
                <a:gd name="T89" fmla="*/ 39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7" h="182">
                  <a:moveTo>
                    <a:pt x="103" y="39"/>
                  </a:moveTo>
                  <a:cubicBezTo>
                    <a:pt x="105" y="39"/>
                    <a:pt x="105" y="39"/>
                    <a:pt x="105" y="39"/>
                  </a:cubicBezTo>
                  <a:cubicBezTo>
                    <a:pt x="105" y="30"/>
                    <a:pt x="107" y="21"/>
                    <a:pt x="109" y="14"/>
                  </a:cubicBezTo>
                  <a:cubicBezTo>
                    <a:pt x="110" y="11"/>
                    <a:pt x="111" y="8"/>
                    <a:pt x="112" y="6"/>
                  </a:cubicBezTo>
                  <a:cubicBezTo>
                    <a:pt x="112" y="5"/>
                    <a:pt x="113" y="4"/>
                    <a:pt x="113" y="3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3"/>
                    <a:pt x="23" y="3"/>
                    <a:pt x="24" y="3"/>
                  </a:cubicBezTo>
                  <a:cubicBezTo>
                    <a:pt x="25" y="7"/>
                    <a:pt x="32" y="24"/>
                    <a:pt x="32" y="39"/>
                  </a:cubicBezTo>
                  <a:cubicBezTo>
                    <a:pt x="32" y="40"/>
                    <a:pt x="32" y="42"/>
                    <a:pt x="31" y="44"/>
                  </a:cubicBezTo>
                  <a:cubicBezTo>
                    <a:pt x="28" y="52"/>
                    <a:pt x="20" y="67"/>
                    <a:pt x="13" y="83"/>
                  </a:cubicBezTo>
                  <a:cubicBezTo>
                    <a:pt x="6" y="99"/>
                    <a:pt x="0" y="118"/>
                    <a:pt x="0" y="134"/>
                  </a:cubicBezTo>
                  <a:cubicBezTo>
                    <a:pt x="0" y="147"/>
                    <a:pt x="4" y="159"/>
                    <a:pt x="15" y="168"/>
                  </a:cubicBezTo>
                  <a:cubicBezTo>
                    <a:pt x="25" y="177"/>
                    <a:pt x="42" y="182"/>
                    <a:pt x="68" y="182"/>
                  </a:cubicBezTo>
                  <a:cubicBezTo>
                    <a:pt x="94" y="182"/>
                    <a:pt x="111" y="177"/>
                    <a:pt x="122" y="168"/>
                  </a:cubicBezTo>
                  <a:cubicBezTo>
                    <a:pt x="133" y="159"/>
                    <a:pt x="137" y="147"/>
                    <a:pt x="137" y="134"/>
                  </a:cubicBezTo>
                  <a:cubicBezTo>
                    <a:pt x="137" y="115"/>
                    <a:pt x="129" y="94"/>
                    <a:pt x="120" y="76"/>
                  </a:cubicBezTo>
                  <a:cubicBezTo>
                    <a:pt x="116" y="67"/>
                    <a:pt x="112" y="59"/>
                    <a:pt x="109" y="53"/>
                  </a:cubicBezTo>
                  <a:cubicBezTo>
                    <a:pt x="108" y="49"/>
                    <a:pt x="107" y="47"/>
                    <a:pt x="106" y="44"/>
                  </a:cubicBezTo>
                  <a:cubicBezTo>
                    <a:pt x="105" y="42"/>
                    <a:pt x="105" y="40"/>
                    <a:pt x="105" y="39"/>
                  </a:cubicBezTo>
                  <a:cubicBezTo>
                    <a:pt x="103" y="39"/>
                    <a:pt x="103" y="39"/>
                    <a:pt x="103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41"/>
                    <a:pt x="101" y="43"/>
                    <a:pt x="102" y="46"/>
                  </a:cubicBezTo>
                  <a:cubicBezTo>
                    <a:pt x="105" y="54"/>
                    <a:pt x="113" y="69"/>
                    <a:pt x="120" y="85"/>
                  </a:cubicBezTo>
                  <a:cubicBezTo>
                    <a:pt x="127" y="101"/>
                    <a:pt x="133" y="119"/>
                    <a:pt x="133" y="134"/>
                  </a:cubicBezTo>
                  <a:cubicBezTo>
                    <a:pt x="133" y="146"/>
                    <a:pt x="129" y="157"/>
                    <a:pt x="119" y="165"/>
                  </a:cubicBezTo>
                  <a:cubicBezTo>
                    <a:pt x="110" y="173"/>
                    <a:pt x="94" y="178"/>
                    <a:pt x="68" y="178"/>
                  </a:cubicBezTo>
                  <a:cubicBezTo>
                    <a:pt x="43" y="178"/>
                    <a:pt x="27" y="173"/>
                    <a:pt x="17" y="165"/>
                  </a:cubicBezTo>
                  <a:cubicBezTo>
                    <a:pt x="7" y="157"/>
                    <a:pt x="4" y="146"/>
                    <a:pt x="4" y="134"/>
                  </a:cubicBezTo>
                  <a:cubicBezTo>
                    <a:pt x="4" y="116"/>
                    <a:pt x="12" y="96"/>
                    <a:pt x="20" y="78"/>
                  </a:cubicBezTo>
                  <a:cubicBezTo>
                    <a:pt x="24" y="69"/>
                    <a:pt x="28" y="61"/>
                    <a:pt x="31" y="54"/>
                  </a:cubicBezTo>
                  <a:cubicBezTo>
                    <a:pt x="32" y="51"/>
                    <a:pt x="34" y="48"/>
                    <a:pt x="34" y="46"/>
                  </a:cubicBezTo>
                  <a:cubicBezTo>
                    <a:pt x="35" y="43"/>
                    <a:pt x="36" y="41"/>
                    <a:pt x="36" y="39"/>
                  </a:cubicBezTo>
                  <a:cubicBezTo>
                    <a:pt x="36" y="20"/>
                    <a:pt x="27" y="1"/>
                    <a:pt x="27" y="1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68" y="4"/>
                    <a:pt x="68" y="4"/>
                    <a:pt x="68" y="4"/>
                  </a:cubicBezTo>
                  <a:cubicBezTo>
                    <a:pt x="111" y="4"/>
                    <a:pt x="111" y="4"/>
                    <a:pt x="111" y="4"/>
                  </a:cubicBezTo>
                  <a:cubicBezTo>
                    <a:pt x="111" y="2"/>
                    <a:pt x="111" y="2"/>
                    <a:pt x="111" y="2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1"/>
                    <a:pt x="101" y="20"/>
                    <a:pt x="101" y="39"/>
                  </a:cubicBezTo>
                  <a:lnTo>
                    <a:pt x="103" y="39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64"/>
            <p:cNvSpPr/>
            <p:nvPr/>
          </p:nvSpPr>
          <p:spPr bwMode="auto">
            <a:xfrm>
              <a:off x="9567863" y="877888"/>
              <a:ext cx="641350" cy="438150"/>
            </a:xfrm>
            <a:custGeom>
              <a:avLst/>
              <a:gdLst>
                <a:gd name="T0" fmla="*/ 31 w 151"/>
                <a:gd name="T1" fmla="*/ 17 h 103"/>
                <a:gd name="T2" fmla="*/ 74 w 151"/>
                <a:gd name="T3" fmla="*/ 103 h 103"/>
                <a:gd name="T4" fmla="*/ 116 w 151"/>
                <a:gd name="T5" fmla="*/ 14 h 103"/>
                <a:gd name="T6" fmla="*/ 31 w 151"/>
                <a:gd name="T7" fmla="*/ 17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1" h="103">
                  <a:moveTo>
                    <a:pt x="31" y="17"/>
                  </a:moveTo>
                  <a:cubicBezTo>
                    <a:pt x="15" y="53"/>
                    <a:pt x="0" y="103"/>
                    <a:pt x="74" y="103"/>
                  </a:cubicBezTo>
                  <a:cubicBezTo>
                    <a:pt x="151" y="103"/>
                    <a:pt x="133" y="50"/>
                    <a:pt x="116" y="14"/>
                  </a:cubicBezTo>
                  <a:cubicBezTo>
                    <a:pt x="110" y="0"/>
                    <a:pt x="89" y="36"/>
                    <a:pt x="31" y="17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Oval 65"/>
            <p:cNvSpPr>
              <a:spLocks noChangeArrowheads="1"/>
            </p:cNvSpPr>
            <p:nvPr/>
          </p:nvSpPr>
          <p:spPr bwMode="auto">
            <a:xfrm>
              <a:off x="9859963" y="920750"/>
              <a:ext cx="123825" cy="127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Oval 66"/>
            <p:cNvSpPr>
              <a:spLocks noChangeArrowheads="1"/>
            </p:cNvSpPr>
            <p:nvPr/>
          </p:nvSpPr>
          <p:spPr bwMode="auto">
            <a:xfrm>
              <a:off x="9712325" y="1077913"/>
              <a:ext cx="76200" cy="76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Oval 67"/>
            <p:cNvSpPr>
              <a:spLocks noChangeArrowheads="1"/>
            </p:cNvSpPr>
            <p:nvPr/>
          </p:nvSpPr>
          <p:spPr bwMode="auto">
            <a:xfrm>
              <a:off x="9750425" y="992188"/>
              <a:ext cx="38100" cy="381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68"/>
            <p:cNvSpPr/>
            <p:nvPr/>
          </p:nvSpPr>
          <p:spPr bwMode="auto">
            <a:xfrm>
              <a:off x="9699625" y="601663"/>
              <a:ext cx="381000" cy="288925"/>
            </a:xfrm>
            <a:custGeom>
              <a:avLst/>
              <a:gdLst>
                <a:gd name="T0" fmla="*/ 0 w 90"/>
                <a:gd name="T1" fmla="*/ 2 h 68"/>
                <a:gd name="T2" fmla="*/ 3 w 90"/>
                <a:gd name="T3" fmla="*/ 8 h 68"/>
                <a:gd name="T4" fmla="*/ 69 w 90"/>
                <a:gd name="T5" fmla="*/ 8 h 68"/>
                <a:gd name="T6" fmla="*/ 90 w 90"/>
                <a:gd name="T7" fmla="*/ 68 h 68"/>
                <a:gd name="T8" fmla="*/ 78 w 90"/>
                <a:gd name="T9" fmla="*/ 29 h 68"/>
                <a:gd name="T10" fmla="*/ 86 w 90"/>
                <a:gd name="T11" fmla="*/ 0 h 68"/>
                <a:gd name="T12" fmla="*/ 0 w 90"/>
                <a:gd name="T13" fmla="*/ 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68">
                  <a:moveTo>
                    <a:pt x="0" y="2"/>
                  </a:moveTo>
                  <a:cubicBezTo>
                    <a:pt x="3" y="8"/>
                    <a:pt x="3" y="8"/>
                    <a:pt x="3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9" y="8"/>
                    <a:pt x="67" y="41"/>
                    <a:pt x="90" y="68"/>
                  </a:cubicBezTo>
                  <a:cubicBezTo>
                    <a:pt x="80" y="46"/>
                    <a:pt x="76" y="35"/>
                    <a:pt x="78" y="29"/>
                  </a:cubicBezTo>
                  <a:cubicBezTo>
                    <a:pt x="79" y="22"/>
                    <a:pt x="86" y="0"/>
                    <a:pt x="86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7" name="Freeform 57"/>
          <p:cNvSpPr>
            <a:spLocks noEditPoints="1"/>
          </p:cNvSpPr>
          <p:nvPr/>
        </p:nvSpPr>
        <p:spPr bwMode="auto">
          <a:xfrm flipH="1">
            <a:off x="2233367" y="3242133"/>
            <a:ext cx="2153933" cy="2156412"/>
          </a:xfrm>
          <a:custGeom>
            <a:avLst/>
            <a:gdLst>
              <a:gd name="T0" fmla="*/ 320 w 325"/>
              <a:gd name="T1" fmla="*/ 182 h 325"/>
              <a:gd name="T2" fmla="*/ 325 w 325"/>
              <a:gd name="T3" fmla="*/ 153 h 325"/>
              <a:gd name="T4" fmla="*/ 318 w 325"/>
              <a:gd name="T5" fmla="*/ 134 h 325"/>
              <a:gd name="T6" fmla="*/ 314 w 325"/>
              <a:gd name="T7" fmla="*/ 115 h 325"/>
              <a:gd name="T8" fmla="*/ 310 w 325"/>
              <a:gd name="T9" fmla="*/ 95 h 325"/>
              <a:gd name="T10" fmla="*/ 272 w 325"/>
              <a:gd name="T11" fmla="*/ 48 h 325"/>
              <a:gd name="T12" fmla="*/ 275 w 325"/>
              <a:gd name="T13" fmla="*/ 45 h 325"/>
              <a:gd name="T14" fmla="*/ 257 w 325"/>
              <a:gd name="T15" fmla="*/ 35 h 325"/>
              <a:gd name="T16" fmla="*/ 241 w 325"/>
              <a:gd name="T17" fmla="*/ 25 h 325"/>
              <a:gd name="T18" fmla="*/ 225 w 325"/>
              <a:gd name="T19" fmla="*/ 12 h 325"/>
              <a:gd name="T20" fmla="*/ 165 w 325"/>
              <a:gd name="T21" fmla="*/ 4 h 325"/>
              <a:gd name="T22" fmla="*/ 166 w 325"/>
              <a:gd name="T23" fmla="*/ 0 h 325"/>
              <a:gd name="T24" fmla="*/ 146 w 325"/>
              <a:gd name="T25" fmla="*/ 5 h 325"/>
              <a:gd name="T26" fmla="*/ 126 w 325"/>
              <a:gd name="T27" fmla="*/ 8 h 325"/>
              <a:gd name="T28" fmla="*/ 106 w 325"/>
              <a:gd name="T29" fmla="*/ 10 h 325"/>
              <a:gd name="T30" fmla="*/ 57 w 325"/>
              <a:gd name="T31" fmla="*/ 44 h 325"/>
              <a:gd name="T32" fmla="*/ 54 w 325"/>
              <a:gd name="T33" fmla="*/ 41 h 325"/>
              <a:gd name="T34" fmla="*/ 43 w 325"/>
              <a:gd name="T35" fmla="*/ 58 h 325"/>
              <a:gd name="T36" fmla="*/ 31 w 325"/>
              <a:gd name="T37" fmla="*/ 74 h 325"/>
              <a:gd name="T38" fmla="*/ 17 w 325"/>
              <a:gd name="T39" fmla="*/ 89 h 325"/>
              <a:gd name="T40" fmla="*/ 5 w 325"/>
              <a:gd name="T41" fmla="*/ 147 h 325"/>
              <a:gd name="T42" fmla="*/ 1 w 325"/>
              <a:gd name="T43" fmla="*/ 147 h 325"/>
              <a:gd name="T44" fmla="*/ 4 w 325"/>
              <a:gd name="T45" fmla="*/ 167 h 325"/>
              <a:gd name="T46" fmla="*/ 6 w 325"/>
              <a:gd name="T47" fmla="*/ 187 h 325"/>
              <a:gd name="T48" fmla="*/ 6 w 325"/>
              <a:gd name="T49" fmla="*/ 207 h 325"/>
              <a:gd name="T50" fmla="*/ 36 w 325"/>
              <a:gd name="T51" fmla="*/ 259 h 325"/>
              <a:gd name="T52" fmla="*/ 33 w 325"/>
              <a:gd name="T53" fmla="*/ 261 h 325"/>
              <a:gd name="T54" fmla="*/ 49 w 325"/>
              <a:gd name="T55" fmla="*/ 273 h 325"/>
              <a:gd name="T56" fmla="*/ 64 w 325"/>
              <a:gd name="T57" fmla="*/ 287 h 325"/>
              <a:gd name="T58" fmla="*/ 78 w 325"/>
              <a:gd name="T59" fmla="*/ 301 h 325"/>
              <a:gd name="T60" fmla="*/ 135 w 325"/>
              <a:gd name="T61" fmla="*/ 319 h 325"/>
              <a:gd name="T62" fmla="*/ 134 w 325"/>
              <a:gd name="T63" fmla="*/ 323 h 325"/>
              <a:gd name="T64" fmla="*/ 162 w 325"/>
              <a:gd name="T65" fmla="*/ 321 h 325"/>
              <a:gd name="T66" fmla="*/ 162 w 325"/>
              <a:gd name="T67" fmla="*/ 325 h 325"/>
              <a:gd name="T68" fmla="*/ 213 w 325"/>
              <a:gd name="T69" fmla="*/ 313 h 325"/>
              <a:gd name="T70" fmla="*/ 214 w 325"/>
              <a:gd name="T71" fmla="*/ 316 h 325"/>
              <a:gd name="T72" fmla="*/ 231 w 325"/>
              <a:gd name="T73" fmla="*/ 305 h 325"/>
              <a:gd name="T74" fmla="*/ 249 w 325"/>
              <a:gd name="T75" fmla="*/ 296 h 325"/>
              <a:gd name="T76" fmla="*/ 267 w 325"/>
              <a:gd name="T77" fmla="*/ 287 h 325"/>
              <a:gd name="T78" fmla="*/ 302 w 325"/>
              <a:gd name="T79" fmla="*/ 238 h 325"/>
              <a:gd name="T80" fmla="*/ 305 w 325"/>
              <a:gd name="T81" fmla="*/ 240 h 325"/>
              <a:gd name="T82" fmla="*/ 310 w 325"/>
              <a:gd name="T83" fmla="*/ 220 h 325"/>
              <a:gd name="T84" fmla="*/ 316 w 325"/>
              <a:gd name="T85" fmla="*/ 202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25" h="325">
                <a:moveTo>
                  <a:pt x="321" y="153"/>
                </a:moveTo>
                <a:cubicBezTo>
                  <a:pt x="321" y="156"/>
                  <a:pt x="321" y="159"/>
                  <a:pt x="321" y="162"/>
                </a:cubicBezTo>
                <a:cubicBezTo>
                  <a:pt x="321" y="169"/>
                  <a:pt x="320" y="176"/>
                  <a:pt x="320" y="182"/>
                </a:cubicBezTo>
                <a:cubicBezTo>
                  <a:pt x="324" y="183"/>
                  <a:pt x="324" y="183"/>
                  <a:pt x="324" y="183"/>
                </a:cubicBezTo>
                <a:cubicBezTo>
                  <a:pt x="324" y="176"/>
                  <a:pt x="325" y="169"/>
                  <a:pt x="325" y="162"/>
                </a:cubicBezTo>
                <a:cubicBezTo>
                  <a:pt x="325" y="159"/>
                  <a:pt x="325" y="156"/>
                  <a:pt x="325" y="153"/>
                </a:cubicBezTo>
                <a:cubicBezTo>
                  <a:pt x="321" y="153"/>
                  <a:pt x="321" y="153"/>
                  <a:pt x="321" y="153"/>
                </a:cubicBezTo>
                <a:close/>
                <a:moveTo>
                  <a:pt x="314" y="115"/>
                </a:moveTo>
                <a:cubicBezTo>
                  <a:pt x="316" y="121"/>
                  <a:pt x="317" y="127"/>
                  <a:pt x="318" y="134"/>
                </a:cubicBezTo>
                <a:cubicBezTo>
                  <a:pt x="322" y="133"/>
                  <a:pt x="322" y="133"/>
                  <a:pt x="322" y="133"/>
                </a:cubicBezTo>
                <a:cubicBezTo>
                  <a:pt x="321" y="126"/>
                  <a:pt x="319" y="120"/>
                  <a:pt x="317" y="113"/>
                </a:cubicBezTo>
                <a:cubicBezTo>
                  <a:pt x="314" y="115"/>
                  <a:pt x="314" y="115"/>
                  <a:pt x="314" y="115"/>
                </a:cubicBezTo>
                <a:close/>
                <a:moveTo>
                  <a:pt x="297" y="79"/>
                </a:moveTo>
                <a:cubicBezTo>
                  <a:pt x="301" y="84"/>
                  <a:pt x="304" y="90"/>
                  <a:pt x="306" y="96"/>
                </a:cubicBezTo>
                <a:cubicBezTo>
                  <a:pt x="310" y="95"/>
                  <a:pt x="310" y="95"/>
                  <a:pt x="310" y="95"/>
                </a:cubicBezTo>
                <a:cubicBezTo>
                  <a:pt x="307" y="88"/>
                  <a:pt x="304" y="82"/>
                  <a:pt x="301" y="77"/>
                </a:cubicBezTo>
                <a:cubicBezTo>
                  <a:pt x="297" y="79"/>
                  <a:pt x="297" y="79"/>
                  <a:pt x="297" y="79"/>
                </a:cubicBezTo>
                <a:close/>
                <a:moveTo>
                  <a:pt x="272" y="48"/>
                </a:moveTo>
                <a:cubicBezTo>
                  <a:pt x="277" y="53"/>
                  <a:pt x="282" y="58"/>
                  <a:pt x="286" y="63"/>
                </a:cubicBezTo>
                <a:cubicBezTo>
                  <a:pt x="289" y="60"/>
                  <a:pt x="289" y="60"/>
                  <a:pt x="289" y="60"/>
                </a:cubicBezTo>
                <a:cubicBezTo>
                  <a:pt x="285" y="55"/>
                  <a:pt x="280" y="50"/>
                  <a:pt x="275" y="45"/>
                </a:cubicBezTo>
                <a:cubicBezTo>
                  <a:pt x="272" y="48"/>
                  <a:pt x="272" y="48"/>
                  <a:pt x="272" y="48"/>
                </a:cubicBezTo>
                <a:close/>
                <a:moveTo>
                  <a:pt x="241" y="25"/>
                </a:moveTo>
                <a:cubicBezTo>
                  <a:pt x="247" y="28"/>
                  <a:pt x="252" y="32"/>
                  <a:pt x="257" y="35"/>
                </a:cubicBezTo>
                <a:cubicBezTo>
                  <a:pt x="260" y="32"/>
                  <a:pt x="260" y="32"/>
                  <a:pt x="260" y="32"/>
                </a:cubicBezTo>
                <a:cubicBezTo>
                  <a:pt x="254" y="28"/>
                  <a:pt x="249" y="25"/>
                  <a:pt x="243" y="21"/>
                </a:cubicBezTo>
                <a:cubicBezTo>
                  <a:pt x="241" y="25"/>
                  <a:pt x="241" y="25"/>
                  <a:pt x="241" y="25"/>
                </a:cubicBezTo>
                <a:close/>
                <a:moveTo>
                  <a:pt x="204" y="10"/>
                </a:moveTo>
                <a:cubicBezTo>
                  <a:pt x="211" y="11"/>
                  <a:pt x="217" y="13"/>
                  <a:pt x="223" y="16"/>
                </a:cubicBezTo>
                <a:cubicBezTo>
                  <a:pt x="225" y="12"/>
                  <a:pt x="225" y="12"/>
                  <a:pt x="225" y="12"/>
                </a:cubicBezTo>
                <a:cubicBezTo>
                  <a:pt x="218" y="10"/>
                  <a:pt x="212" y="7"/>
                  <a:pt x="205" y="6"/>
                </a:cubicBezTo>
                <a:cubicBezTo>
                  <a:pt x="204" y="10"/>
                  <a:pt x="204" y="10"/>
                  <a:pt x="204" y="10"/>
                </a:cubicBezTo>
                <a:close/>
                <a:moveTo>
                  <a:pt x="165" y="4"/>
                </a:moveTo>
                <a:cubicBezTo>
                  <a:pt x="172" y="4"/>
                  <a:pt x="179" y="5"/>
                  <a:pt x="185" y="6"/>
                </a:cubicBezTo>
                <a:cubicBezTo>
                  <a:pt x="186" y="2"/>
                  <a:pt x="186" y="2"/>
                  <a:pt x="186" y="2"/>
                </a:cubicBezTo>
                <a:cubicBezTo>
                  <a:pt x="179" y="1"/>
                  <a:pt x="172" y="0"/>
                  <a:pt x="166" y="0"/>
                </a:cubicBezTo>
                <a:cubicBezTo>
                  <a:pt x="165" y="4"/>
                  <a:pt x="165" y="4"/>
                  <a:pt x="165" y="4"/>
                </a:cubicBezTo>
                <a:close/>
                <a:moveTo>
                  <a:pt x="126" y="8"/>
                </a:moveTo>
                <a:cubicBezTo>
                  <a:pt x="133" y="7"/>
                  <a:pt x="139" y="5"/>
                  <a:pt x="146" y="5"/>
                </a:cubicBezTo>
                <a:cubicBezTo>
                  <a:pt x="145" y="1"/>
                  <a:pt x="145" y="1"/>
                  <a:pt x="145" y="1"/>
                </a:cubicBezTo>
                <a:cubicBezTo>
                  <a:pt x="139" y="1"/>
                  <a:pt x="132" y="3"/>
                  <a:pt x="125" y="4"/>
                </a:cubicBezTo>
                <a:cubicBezTo>
                  <a:pt x="126" y="8"/>
                  <a:pt x="126" y="8"/>
                  <a:pt x="126" y="8"/>
                </a:cubicBezTo>
                <a:close/>
                <a:moveTo>
                  <a:pt x="89" y="22"/>
                </a:moveTo>
                <a:cubicBezTo>
                  <a:pt x="95" y="19"/>
                  <a:pt x="101" y="16"/>
                  <a:pt x="107" y="14"/>
                </a:cubicBezTo>
                <a:cubicBezTo>
                  <a:pt x="106" y="10"/>
                  <a:pt x="106" y="10"/>
                  <a:pt x="106" y="10"/>
                </a:cubicBezTo>
                <a:cubicBezTo>
                  <a:pt x="100" y="12"/>
                  <a:pt x="93" y="15"/>
                  <a:pt x="87" y="18"/>
                </a:cubicBezTo>
                <a:cubicBezTo>
                  <a:pt x="89" y="22"/>
                  <a:pt x="89" y="22"/>
                  <a:pt x="89" y="22"/>
                </a:cubicBezTo>
                <a:close/>
                <a:moveTo>
                  <a:pt x="57" y="44"/>
                </a:moveTo>
                <a:cubicBezTo>
                  <a:pt x="62" y="40"/>
                  <a:pt x="67" y="36"/>
                  <a:pt x="72" y="32"/>
                </a:cubicBezTo>
                <a:cubicBezTo>
                  <a:pt x="70" y="29"/>
                  <a:pt x="70" y="29"/>
                  <a:pt x="70" y="29"/>
                </a:cubicBezTo>
                <a:cubicBezTo>
                  <a:pt x="65" y="32"/>
                  <a:pt x="59" y="37"/>
                  <a:pt x="54" y="41"/>
                </a:cubicBezTo>
                <a:cubicBezTo>
                  <a:pt x="57" y="44"/>
                  <a:pt x="57" y="44"/>
                  <a:pt x="57" y="44"/>
                </a:cubicBezTo>
                <a:close/>
                <a:moveTo>
                  <a:pt x="31" y="74"/>
                </a:moveTo>
                <a:cubicBezTo>
                  <a:pt x="35" y="68"/>
                  <a:pt x="39" y="63"/>
                  <a:pt x="43" y="58"/>
                </a:cubicBezTo>
                <a:cubicBezTo>
                  <a:pt x="40" y="55"/>
                  <a:pt x="40" y="55"/>
                  <a:pt x="40" y="55"/>
                </a:cubicBezTo>
                <a:cubicBezTo>
                  <a:pt x="36" y="60"/>
                  <a:pt x="31" y="66"/>
                  <a:pt x="28" y="71"/>
                </a:cubicBezTo>
                <a:cubicBezTo>
                  <a:pt x="31" y="74"/>
                  <a:pt x="31" y="74"/>
                  <a:pt x="31" y="74"/>
                </a:cubicBezTo>
                <a:close/>
                <a:moveTo>
                  <a:pt x="13" y="109"/>
                </a:moveTo>
                <a:cubicBezTo>
                  <a:pt x="15" y="103"/>
                  <a:pt x="18" y="97"/>
                  <a:pt x="21" y="91"/>
                </a:cubicBezTo>
                <a:cubicBezTo>
                  <a:pt x="17" y="89"/>
                  <a:pt x="17" y="89"/>
                  <a:pt x="17" y="89"/>
                </a:cubicBezTo>
                <a:cubicBezTo>
                  <a:pt x="14" y="95"/>
                  <a:pt x="12" y="101"/>
                  <a:pt x="9" y="107"/>
                </a:cubicBezTo>
                <a:cubicBezTo>
                  <a:pt x="13" y="109"/>
                  <a:pt x="13" y="109"/>
                  <a:pt x="13" y="109"/>
                </a:cubicBezTo>
                <a:close/>
                <a:moveTo>
                  <a:pt x="5" y="147"/>
                </a:moveTo>
                <a:cubicBezTo>
                  <a:pt x="5" y="141"/>
                  <a:pt x="6" y="134"/>
                  <a:pt x="8" y="128"/>
                </a:cubicBezTo>
                <a:cubicBezTo>
                  <a:pt x="4" y="127"/>
                  <a:pt x="4" y="127"/>
                  <a:pt x="4" y="127"/>
                </a:cubicBezTo>
                <a:cubicBezTo>
                  <a:pt x="2" y="133"/>
                  <a:pt x="1" y="140"/>
                  <a:pt x="1" y="147"/>
                </a:cubicBezTo>
                <a:cubicBezTo>
                  <a:pt x="5" y="147"/>
                  <a:pt x="5" y="147"/>
                  <a:pt x="5" y="147"/>
                </a:cubicBezTo>
                <a:close/>
                <a:moveTo>
                  <a:pt x="6" y="187"/>
                </a:moveTo>
                <a:cubicBezTo>
                  <a:pt x="5" y="180"/>
                  <a:pt x="4" y="174"/>
                  <a:pt x="4" y="167"/>
                </a:cubicBezTo>
                <a:cubicBezTo>
                  <a:pt x="0" y="167"/>
                  <a:pt x="0" y="167"/>
                  <a:pt x="0" y="167"/>
                </a:cubicBezTo>
                <a:cubicBezTo>
                  <a:pt x="0" y="174"/>
                  <a:pt x="1" y="181"/>
                  <a:pt x="2" y="187"/>
                </a:cubicBezTo>
                <a:cubicBezTo>
                  <a:pt x="6" y="187"/>
                  <a:pt x="6" y="187"/>
                  <a:pt x="6" y="187"/>
                </a:cubicBezTo>
                <a:close/>
                <a:moveTo>
                  <a:pt x="16" y="225"/>
                </a:moveTo>
                <a:cubicBezTo>
                  <a:pt x="14" y="218"/>
                  <a:pt x="12" y="212"/>
                  <a:pt x="10" y="206"/>
                </a:cubicBezTo>
                <a:cubicBezTo>
                  <a:pt x="6" y="207"/>
                  <a:pt x="6" y="207"/>
                  <a:pt x="6" y="207"/>
                </a:cubicBezTo>
                <a:cubicBezTo>
                  <a:pt x="8" y="214"/>
                  <a:pt x="10" y="220"/>
                  <a:pt x="13" y="226"/>
                </a:cubicBezTo>
                <a:cubicBezTo>
                  <a:pt x="16" y="225"/>
                  <a:pt x="16" y="225"/>
                  <a:pt x="16" y="225"/>
                </a:cubicBezTo>
                <a:close/>
                <a:moveTo>
                  <a:pt x="36" y="259"/>
                </a:moveTo>
                <a:cubicBezTo>
                  <a:pt x="32" y="253"/>
                  <a:pt x="29" y="248"/>
                  <a:pt x="25" y="242"/>
                </a:cubicBezTo>
                <a:cubicBezTo>
                  <a:pt x="22" y="244"/>
                  <a:pt x="22" y="244"/>
                  <a:pt x="22" y="244"/>
                </a:cubicBezTo>
                <a:cubicBezTo>
                  <a:pt x="25" y="250"/>
                  <a:pt x="29" y="256"/>
                  <a:pt x="33" y="261"/>
                </a:cubicBezTo>
                <a:cubicBezTo>
                  <a:pt x="36" y="259"/>
                  <a:pt x="36" y="259"/>
                  <a:pt x="36" y="259"/>
                </a:cubicBezTo>
                <a:close/>
                <a:moveTo>
                  <a:pt x="64" y="287"/>
                </a:moveTo>
                <a:cubicBezTo>
                  <a:pt x="59" y="283"/>
                  <a:pt x="54" y="278"/>
                  <a:pt x="49" y="273"/>
                </a:cubicBezTo>
                <a:cubicBezTo>
                  <a:pt x="46" y="276"/>
                  <a:pt x="46" y="276"/>
                  <a:pt x="46" y="276"/>
                </a:cubicBezTo>
                <a:cubicBezTo>
                  <a:pt x="51" y="281"/>
                  <a:pt x="56" y="286"/>
                  <a:pt x="61" y="290"/>
                </a:cubicBezTo>
                <a:cubicBezTo>
                  <a:pt x="64" y="287"/>
                  <a:pt x="64" y="287"/>
                  <a:pt x="64" y="287"/>
                </a:cubicBezTo>
                <a:close/>
                <a:moveTo>
                  <a:pt x="97" y="307"/>
                </a:moveTo>
                <a:cubicBezTo>
                  <a:pt x="91" y="304"/>
                  <a:pt x="86" y="301"/>
                  <a:pt x="80" y="298"/>
                </a:cubicBezTo>
                <a:cubicBezTo>
                  <a:pt x="78" y="301"/>
                  <a:pt x="78" y="301"/>
                  <a:pt x="78" y="301"/>
                </a:cubicBezTo>
                <a:cubicBezTo>
                  <a:pt x="84" y="305"/>
                  <a:pt x="90" y="308"/>
                  <a:pt x="96" y="311"/>
                </a:cubicBezTo>
                <a:lnTo>
                  <a:pt x="97" y="307"/>
                </a:lnTo>
                <a:close/>
                <a:moveTo>
                  <a:pt x="135" y="319"/>
                </a:moveTo>
                <a:cubicBezTo>
                  <a:pt x="129" y="318"/>
                  <a:pt x="122" y="316"/>
                  <a:pt x="116" y="314"/>
                </a:cubicBezTo>
                <a:cubicBezTo>
                  <a:pt x="115" y="318"/>
                  <a:pt x="115" y="318"/>
                  <a:pt x="115" y="318"/>
                </a:cubicBezTo>
                <a:cubicBezTo>
                  <a:pt x="121" y="320"/>
                  <a:pt x="128" y="321"/>
                  <a:pt x="134" y="323"/>
                </a:cubicBezTo>
                <a:cubicBezTo>
                  <a:pt x="135" y="319"/>
                  <a:pt x="135" y="319"/>
                  <a:pt x="135" y="319"/>
                </a:cubicBezTo>
                <a:close/>
                <a:moveTo>
                  <a:pt x="174" y="321"/>
                </a:moveTo>
                <a:cubicBezTo>
                  <a:pt x="170" y="321"/>
                  <a:pt x="166" y="321"/>
                  <a:pt x="162" y="321"/>
                </a:cubicBezTo>
                <a:cubicBezTo>
                  <a:pt x="160" y="321"/>
                  <a:pt x="157" y="321"/>
                  <a:pt x="155" y="321"/>
                </a:cubicBezTo>
                <a:cubicBezTo>
                  <a:pt x="155" y="325"/>
                  <a:pt x="155" y="325"/>
                  <a:pt x="155" y="325"/>
                </a:cubicBezTo>
                <a:cubicBezTo>
                  <a:pt x="157" y="325"/>
                  <a:pt x="160" y="325"/>
                  <a:pt x="162" y="325"/>
                </a:cubicBezTo>
                <a:cubicBezTo>
                  <a:pt x="167" y="325"/>
                  <a:pt x="171" y="325"/>
                  <a:pt x="175" y="325"/>
                </a:cubicBezTo>
                <a:cubicBezTo>
                  <a:pt x="174" y="321"/>
                  <a:pt x="174" y="321"/>
                  <a:pt x="174" y="321"/>
                </a:cubicBezTo>
                <a:close/>
                <a:moveTo>
                  <a:pt x="213" y="313"/>
                </a:moveTo>
                <a:cubicBezTo>
                  <a:pt x="207" y="315"/>
                  <a:pt x="201" y="317"/>
                  <a:pt x="194" y="318"/>
                </a:cubicBezTo>
                <a:cubicBezTo>
                  <a:pt x="195" y="322"/>
                  <a:pt x="195" y="322"/>
                  <a:pt x="195" y="322"/>
                </a:cubicBezTo>
                <a:cubicBezTo>
                  <a:pt x="201" y="320"/>
                  <a:pt x="208" y="319"/>
                  <a:pt x="214" y="316"/>
                </a:cubicBezTo>
                <a:lnTo>
                  <a:pt x="213" y="313"/>
                </a:lnTo>
                <a:close/>
                <a:moveTo>
                  <a:pt x="249" y="296"/>
                </a:moveTo>
                <a:cubicBezTo>
                  <a:pt x="243" y="299"/>
                  <a:pt x="237" y="302"/>
                  <a:pt x="231" y="305"/>
                </a:cubicBezTo>
                <a:cubicBezTo>
                  <a:pt x="233" y="309"/>
                  <a:pt x="233" y="309"/>
                  <a:pt x="233" y="309"/>
                </a:cubicBezTo>
                <a:cubicBezTo>
                  <a:pt x="239" y="306"/>
                  <a:pt x="245" y="303"/>
                  <a:pt x="251" y="299"/>
                </a:cubicBezTo>
                <a:cubicBezTo>
                  <a:pt x="249" y="296"/>
                  <a:pt x="249" y="296"/>
                  <a:pt x="249" y="296"/>
                </a:cubicBezTo>
                <a:close/>
                <a:moveTo>
                  <a:pt x="279" y="270"/>
                </a:moveTo>
                <a:cubicBezTo>
                  <a:pt x="274" y="275"/>
                  <a:pt x="269" y="280"/>
                  <a:pt x="264" y="284"/>
                </a:cubicBezTo>
                <a:cubicBezTo>
                  <a:pt x="267" y="287"/>
                  <a:pt x="267" y="287"/>
                  <a:pt x="267" y="287"/>
                </a:cubicBezTo>
                <a:cubicBezTo>
                  <a:pt x="272" y="283"/>
                  <a:pt x="277" y="278"/>
                  <a:pt x="282" y="273"/>
                </a:cubicBezTo>
                <a:lnTo>
                  <a:pt x="279" y="270"/>
                </a:lnTo>
                <a:close/>
                <a:moveTo>
                  <a:pt x="302" y="238"/>
                </a:moveTo>
                <a:cubicBezTo>
                  <a:pt x="298" y="244"/>
                  <a:pt x="295" y="250"/>
                  <a:pt x="291" y="255"/>
                </a:cubicBezTo>
                <a:cubicBezTo>
                  <a:pt x="294" y="257"/>
                  <a:pt x="294" y="257"/>
                  <a:pt x="294" y="257"/>
                </a:cubicBezTo>
                <a:cubicBezTo>
                  <a:pt x="298" y="252"/>
                  <a:pt x="302" y="246"/>
                  <a:pt x="305" y="240"/>
                </a:cubicBezTo>
                <a:cubicBezTo>
                  <a:pt x="302" y="238"/>
                  <a:pt x="302" y="238"/>
                  <a:pt x="302" y="238"/>
                </a:cubicBezTo>
                <a:close/>
                <a:moveTo>
                  <a:pt x="316" y="202"/>
                </a:moveTo>
                <a:cubicBezTo>
                  <a:pt x="314" y="208"/>
                  <a:pt x="312" y="214"/>
                  <a:pt x="310" y="220"/>
                </a:cubicBezTo>
                <a:cubicBezTo>
                  <a:pt x="314" y="222"/>
                  <a:pt x="314" y="222"/>
                  <a:pt x="314" y="222"/>
                </a:cubicBezTo>
                <a:cubicBezTo>
                  <a:pt x="316" y="216"/>
                  <a:pt x="318" y="209"/>
                  <a:pt x="320" y="203"/>
                </a:cubicBezTo>
                <a:cubicBezTo>
                  <a:pt x="316" y="202"/>
                  <a:pt x="316" y="202"/>
                  <a:pt x="316" y="202"/>
                </a:cubicBezTo>
                <a:close/>
              </a:path>
            </a:pathLst>
          </a:custGeom>
          <a:solidFill>
            <a:srgbClr val="1616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8" name="Freeform 58"/>
          <p:cNvSpPr>
            <a:spLocks noEditPoints="1"/>
          </p:cNvSpPr>
          <p:nvPr/>
        </p:nvSpPr>
        <p:spPr bwMode="auto">
          <a:xfrm flipH="1">
            <a:off x="3400804" y="976661"/>
            <a:ext cx="2657096" cy="2994192"/>
          </a:xfrm>
          <a:custGeom>
            <a:avLst/>
            <a:gdLst>
              <a:gd name="T0" fmla="*/ 306 w 401"/>
              <a:gd name="T1" fmla="*/ 360 h 451"/>
              <a:gd name="T2" fmla="*/ 296 w 401"/>
              <a:gd name="T3" fmla="*/ 398 h 451"/>
              <a:gd name="T4" fmla="*/ 293 w 401"/>
              <a:gd name="T5" fmla="*/ 396 h 451"/>
              <a:gd name="T6" fmla="*/ 284 w 401"/>
              <a:gd name="T7" fmla="*/ 414 h 451"/>
              <a:gd name="T8" fmla="*/ 273 w 401"/>
              <a:gd name="T9" fmla="*/ 431 h 451"/>
              <a:gd name="T10" fmla="*/ 262 w 401"/>
              <a:gd name="T11" fmla="*/ 444 h 451"/>
              <a:gd name="T12" fmla="*/ 202 w 401"/>
              <a:gd name="T13" fmla="*/ 450 h 451"/>
              <a:gd name="T14" fmla="*/ 202 w 401"/>
              <a:gd name="T15" fmla="*/ 446 h 451"/>
              <a:gd name="T16" fmla="*/ 182 w 401"/>
              <a:gd name="T17" fmla="*/ 447 h 451"/>
              <a:gd name="T18" fmla="*/ 163 w 401"/>
              <a:gd name="T19" fmla="*/ 442 h 451"/>
              <a:gd name="T20" fmla="*/ 145 w 401"/>
              <a:gd name="T21" fmla="*/ 432 h 451"/>
              <a:gd name="T22" fmla="*/ 91 w 401"/>
              <a:gd name="T23" fmla="*/ 406 h 451"/>
              <a:gd name="T24" fmla="*/ 93 w 401"/>
              <a:gd name="T25" fmla="*/ 403 h 451"/>
              <a:gd name="T26" fmla="*/ 75 w 401"/>
              <a:gd name="T27" fmla="*/ 394 h 451"/>
              <a:gd name="T28" fmla="*/ 61 w 401"/>
              <a:gd name="T29" fmla="*/ 379 h 451"/>
              <a:gd name="T30" fmla="*/ 51 w 401"/>
              <a:gd name="T31" fmla="*/ 362 h 451"/>
              <a:gd name="T32" fmla="*/ 17 w 401"/>
              <a:gd name="T33" fmla="*/ 312 h 451"/>
              <a:gd name="T34" fmla="*/ 21 w 401"/>
              <a:gd name="T35" fmla="*/ 310 h 451"/>
              <a:gd name="T36" fmla="*/ 10 w 401"/>
              <a:gd name="T37" fmla="*/ 293 h 451"/>
              <a:gd name="T38" fmla="*/ 5 w 401"/>
              <a:gd name="T39" fmla="*/ 273 h 451"/>
              <a:gd name="T40" fmla="*/ 6 w 401"/>
              <a:gd name="T41" fmla="*/ 253 h 451"/>
              <a:gd name="T42" fmla="*/ 3 w 401"/>
              <a:gd name="T43" fmla="*/ 193 h 451"/>
              <a:gd name="T44" fmla="*/ 7 w 401"/>
              <a:gd name="T45" fmla="*/ 194 h 451"/>
              <a:gd name="T46" fmla="*/ 6 w 401"/>
              <a:gd name="T47" fmla="*/ 173 h 451"/>
              <a:gd name="T48" fmla="*/ 12 w 401"/>
              <a:gd name="T49" fmla="*/ 154 h 451"/>
              <a:gd name="T50" fmla="*/ 23 w 401"/>
              <a:gd name="T51" fmla="*/ 137 h 451"/>
              <a:gd name="T52" fmla="*/ 51 w 401"/>
              <a:gd name="T53" fmla="*/ 84 h 451"/>
              <a:gd name="T54" fmla="*/ 54 w 401"/>
              <a:gd name="T55" fmla="*/ 86 h 451"/>
              <a:gd name="T56" fmla="*/ 64 w 401"/>
              <a:gd name="T57" fmla="*/ 69 h 451"/>
              <a:gd name="T58" fmla="*/ 79 w 401"/>
              <a:gd name="T59" fmla="*/ 55 h 451"/>
              <a:gd name="T60" fmla="*/ 97 w 401"/>
              <a:gd name="T61" fmla="*/ 46 h 451"/>
              <a:gd name="T62" fmla="*/ 148 w 401"/>
              <a:gd name="T63" fmla="*/ 14 h 451"/>
              <a:gd name="T64" fmla="*/ 150 w 401"/>
              <a:gd name="T65" fmla="*/ 18 h 451"/>
              <a:gd name="T66" fmla="*/ 167 w 401"/>
              <a:gd name="T67" fmla="*/ 8 h 451"/>
              <a:gd name="T68" fmla="*/ 187 w 401"/>
              <a:gd name="T69" fmla="*/ 4 h 451"/>
              <a:gd name="T70" fmla="*/ 207 w 401"/>
              <a:gd name="T71" fmla="*/ 1 h 451"/>
              <a:gd name="T72" fmla="*/ 227 w 401"/>
              <a:gd name="T73" fmla="*/ 4 h 451"/>
              <a:gd name="T74" fmla="*/ 247 w 401"/>
              <a:gd name="T75" fmla="*/ 1 h 451"/>
              <a:gd name="T76" fmla="*/ 267 w 401"/>
              <a:gd name="T77" fmla="*/ 4 h 451"/>
              <a:gd name="T78" fmla="*/ 286 w 401"/>
              <a:gd name="T79" fmla="*/ 13 h 451"/>
              <a:gd name="T80" fmla="*/ 342 w 401"/>
              <a:gd name="T81" fmla="*/ 33 h 451"/>
              <a:gd name="T82" fmla="*/ 340 w 401"/>
              <a:gd name="T83" fmla="*/ 36 h 451"/>
              <a:gd name="T84" fmla="*/ 359 w 401"/>
              <a:gd name="T85" fmla="*/ 44 h 451"/>
              <a:gd name="T86" fmla="*/ 375 w 401"/>
              <a:gd name="T87" fmla="*/ 57 h 451"/>
              <a:gd name="T88" fmla="*/ 401 w 401"/>
              <a:gd name="T89" fmla="*/ 84 h 451"/>
              <a:gd name="T90" fmla="*/ 386 w 401"/>
              <a:gd name="T91" fmla="*/ 74 h 451"/>
              <a:gd name="T92" fmla="*/ 397 w 401"/>
              <a:gd name="T93" fmla="*/ 82 h 451"/>
              <a:gd name="T94" fmla="*/ 368 w 401"/>
              <a:gd name="T95" fmla="*/ 117 h 451"/>
              <a:gd name="T96" fmla="*/ 365 w 401"/>
              <a:gd name="T97" fmla="*/ 114 h 451"/>
              <a:gd name="T98" fmla="*/ 356 w 401"/>
              <a:gd name="T99" fmla="*/ 133 h 451"/>
              <a:gd name="T100" fmla="*/ 345 w 401"/>
              <a:gd name="T101" fmla="*/ 149 h 451"/>
              <a:gd name="T102" fmla="*/ 332 w 401"/>
              <a:gd name="T103" fmla="*/ 164 h 451"/>
              <a:gd name="T104" fmla="*/ 313 w 401"/>
              <a:gd name="T105" fmla="*/ 222 h 451"/>
              <a:gd name="T106" fmla="*/ 310 w 401"/>
              <a:gd name="T107" fmla="*/ 220 h 451"/>
              <a:gd name="T108" fmla="*/ 309 w 401"/>
              <a:gd name="T109" fmla="*/ 241 h 451"/>
              <a:gd name="T110" fmla="*/ 305 w 401"/>
              <a:gd name="T111" fmla="*/ 260 h 451"/>
              <a:gd name="T112" fmla="*/ 304 w 401"/>
              <a:gd name="T113" fmla="*/ 280 h 451"/>
              <a:gd name="T114" fmla="*/ 299 w 401"/>
              <a:gd name="T115" fmla="*/ 300 h 451"/>
              <a:gd name="T116" fmla="*/ 304 w 401"/>
              <a:gd name="T117" fmla="*/ 320 h 451"/>
              <a:gd name="T118" fmla="*/ 306 w 401"/>
              <a:gd name="T119" fmla="*/ 340 h 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01" h="451">
                <a:moveTo>
                  <a:pt x="315" y="378"/>
                </a:moveTo>
                <a:cubicBezTo>
                  <a:pt x="313" y="372"/>
                  <a:pt x="311" y="366"/>
                  <a:pt x="310" y="359"/>
                </a:cubicBezTo>
                <a:cubicBezTo>
                  <a:pt x="306" y="360"/>
                  <a:pt x="306" y="360"/>
                  <a:pt x="306" y="360"/>
                </a:cubicBezTo>
                <a:cubicBezTo>
                  <a:pt x="307" y="367"/>
                  <a:pt x="309" y="373"/>
                  <a:pt x="311" y="379"/>
                </a:cubicBezTo>
                <a:cubicBezTo>
                  <a:pt x="315" y="378"/>
                  <a:pt x="315" y="378"/>
                  <a:pt x="315" y="378"/>
                </a:cubicBezTo>
                <a:close/>
                <a:moveTo>
                  <a:pt x="296" y="398"/>
                </a:moveTo>
                <a:cubicBezTo>
                  <a:pt x="300" y="393"/>
                  <a:pt x="305" y="389"/>
                  <a:pt x="310" y="384"/>
                </a:cubicBezTo>
                <a:cubicBezTo>
                  <a:pt x="307" y="381"/>
                  <a:pt x="307" y="381"/>
                  <a:pt x="307" y="381"/>
                </a:cubicBezTo>
                <a:cubicBezTo>
                  <a:pt x="302" y="386"/>
                  <a:pt x="297" y="391"/>
                  <a:pt x="293" y="396"/>
                </a:cubicBezTo>
                <a:lnTo>
                  <a:pt x="296" y="398"/>
                </a:lnTo>
                <a:close/>
                <a:moveTo>
                  <a:pt x="273" y="431"/>
                </a:moveTo>
                <a:cubicBezTo>
                  <a:pt x="276" y="425"/>
                  <a:pt x="280" y="419"/>
                  <a:pt x="284" y="414"/>
                </a:cubicBezTo>
                <a:cubicBezTo>
                  <a:pt x="280" y="412"/>
                  <a:pt x="280" y="412"/>
                  <a:pt x="280" y="412"/>
                </a:cubicBezTo>
                <a:cubicBezTo>
                  <a:pt x="276" y="417"/>
                  <a:pt x="273" y="423"/>
                  <a:pt x="270" y="429"/>
                </a:cubicBezTo>
                <a:cubicBezTo>
                  <a:pt x="273" y="431"/>
                  <a:pt x="273" y="431"/>
                  <a:pt x="273" y="431"/>
                </a:cubicBezTo>
                <a:close/>
                <a:moveTo>
                  <a:pt x="242" y="451"/>
                </a:moveTo>
                <a:cubicBezTo>
                  <a:pt x="249" y="450"/>
                  <a:pt x="256" y="449"/>
                  <a:pt x="262" y="448"/>
                </a:cubicBezTo>
                <a:cubicBezTo>
                  <a:pt x="262" y="444"/>
                  <a:pt x="262" y="444"/>
                  <a:pt x="262" y="444"/>
                </a:cubicBezTo>
                <a:cubicBezTo>
                  <a:pt x="255" y="445"/>
                  <a:pt x="249" y="446"/>
                  <a:pt x="242" y="447"/>
                </a:cubicBezTo>
                <a:cubicBezTo>
                  <a:pt x="242" y="451"/>
                  <a:pt x="242" y="451"/>
                  <a:pt x="242" y="451"/>
                </a:cubicBezTo>
                <a:close/>
                <a:moveTo>
                  <a:pt x="202" y="450"/>
                </a:moveTo>
                <a:cubicBezTo>
                  <a:pt x="209" y="451"/>
                  <a:pt x="215" y="451"/>
                  <a:pt x="222" y="451"/>
                </a:cubicBezTo>
                <a:cubicBezTo>
                  <a:pt x="222" y="447"/>
                  <a:pt x="222" y="447"/>
                  <a:pt x="222" y="447"/>
                </a:cubicBezTo>
                <a:cubicBezTo>
                  <a:pt x="216" y="447"/>
                  <a:pt x="209" y="447"/>
                  <a:pt x="202" y="446"/>
                </a:cubicBezTo>
                <a:cubicBezTo>
                  <a:pt x="202" y="450"/>
                  <a:pt x="202" y="450"/>
                  <a:pt x="202" y="450"/>
                </a:cubicBezTo>
                <a:close/>
                <a:moveTo>
                  <a:pt x="163" y="442"/>
                </a:moveTo>
                <a:cubicBezTo>
                  <a:pt x="169" y="444"/>
                  <a:pt x="175" y="446"/>
                  <a:pt x="182" y="447"/>
                </a:cubicBezTo>
                <a:cubicBezTo>
                  <a:pt x="183" y="443"/>
                  <a:pt x="183" y="443"/>
                  <a:pt x="183" y="443"/>
                </a:cubicBezTo>
                <a:cubicBezTo>
                  <a:pt x="176" y="442"/>
                  <a:pt x="170" y="440"/>
                  <a:pt x="164" y="438"/>
                </a:cubicBezTo>
                <a:cubicBezTo>
                  <a:pt x="163" y="442"/>
                  <a:pt x="163" y="442"/>
                  <a:pt x="163" y="442"/>
                </a:cubicBezTo>
                <a:close/>
                <a:moveTo>
                  <a:pt x="125" y="427"/>
                </a:moveTo>
                <a:cubicBezTo>
                  <a:pt x="131" y="430"/>
                  <a:pt x="137" y="433"/>
                  <a:pt x="143" y="436"/>
                </a:cubicBezTo>
                <a:cubicBezTo>
                  <a:pt x="145" y="432"/>
                  <a:pt x="145" y="432"/>
                  <a:pt x="145" y="432"/>
                </a:cubicBezTo>
                <a:cubicBezTo>
                  <a:pt x="139" y="430"/>
                  <a:pt x="133" y="427"/>
                  <a:pt x="127" y="424"/>
                </a:cubicBezTo>
                <a:lnTo>
                  <a:pt x="125" y="427"/>
                </a:lnTo>
                <a:close/>
                <a:moveTo>
                  <a:pt x="91" y="406"/>
                </a:moveTo>
                <a:cubicBezTo>
                  <a:pt x="96" y="410"/>
                  <a:pt x="102" y="414"/>
                  <a:pt x="107" y="418"/>
                </a:cubicBezTo>
                <a:cubicBezTo>
                  <a:pt x="109" y="414"/>
                  <a:pt x="109" y="414"/>
                  <a:pt x="109" y="414"/>
                </a:cubicBezTo>
                <a:cubicBezTo>
                  <a:pt x="104" y="411"/>
                  <a:pt x="98" y="407"/>
                  <a:pt x="93" y="403"/>
                </a:cubicBezTo>
                <a:cubicBezTo>
                  <a:pt x="91" y="406"/>
                  <a:pt x="91" y="406"/>
                  <a:pt x="91" y="406"/>
                </a:cubicBezTo>
                <a:close/>
                <a:moveTo>
                  <a:pt x="61" y="379"/>
                </a:moveTo>
                <a:cubicBezTo>
                  <a:pt x="65" y="384"/>
                  <a:pt x="70" y="389"/>
                  <a:pt x="75" y="394"/>
                </a:cubicBezTo>
                <a:cubicBezTo>
                  <a:pt x="78" y="391"/>
                  <a:pt x="78" y="391"/>
                  <a:pt x="78" y="391"/>
                </a:cubicBezTo>
                <a:cubicBezTo>
                  <a:pt x="73" y="386"/>
                  <a:pt x="68" y="381"/>
                  <a:pt x="64" y="377"/>
                </a:cubicBezTo>
                <a:cubicBezTo>
                  <a:pt x="61" y="379"/>
                  <a:pt x="61" y="379"/>
                  <a:pt x="61" y="379"/>
                </a:cubicBezTo>
                <a:close/>
                <a:moveTo>
                  <a:pt x="36" y="348"/>
                </a:moveTo>
                <a:cubicBezTo>
                  <a:pt x="40" y="353"/>
                  <a:pt x="44" y="359"/>
                  <a:pt x="48" y="364"/>
                </a:cubicBezTo>
                <a:cubicBezTo>
                  <a:pt x="51" y="362"/>
                  <a:pt x="51" y="362"/>
                  <a:pt x="51" y="362"/>
                </a:cubicBezTo>
                <a:cubicBezTo>
                  <a:pt x="47" y="356"/>
                  <a:pt x="43" y="351"/>
                  <a:pt x="39" y="345"/>
                </a:cubicBezTo>
                <a:cubicBezTo>
                  <a:pt x="36" y="348"/>
                  <a:pt x="36" y="348"/>
                  <a:pt x="36" y="348"/>
                </a:cubicBezTo>
                <a:close/>
                <a:moveTo>
                  <a:pt x="17" y="312"/>
                </a:moveTo>
                <a:cubicBezTo>
                  <a:pt x="20" y="318"/>
                  <a:pt x="23" y="324"/>
                  <a:pt x="26" y="330"/>
                </a:cubicBezTo>
                <a:cubicBezTo>
                  <a:pt x="29" y="328"/>
                  <a:pt x="29" y="328"/>
                  <a:pt x="29" y="328"/>
                </a:cubicBezTo>
                <a:cubicBezTo>
                  <a:pt x="26" y="322"/>
                  <a:pt x="24" y="316"/>
                  <a:pt x="21" y="310"/>
                </a:cubicBezTo>
                <a:cubicBezTo>
                  <a:pt x="17" y="312"/>
                  <a:pt x="17" y="312"/>
                  <a:pt x="17" y="312"/>
                </a:cubicBezTo>
                <a:close/>
                <a:moveTo>
                  <a:pt x="5" y="273"/>
                </a:moveTo>
                <a:cubicBezTo>
                  <a:pt x="7" y="280"/>
                  <a:pt x="8" y="286"/>
                  <a:pt x="10" y="293"/>
                </a:cubicBezTo>
                <a:cubicBezTo>
                  <a:pt x="14" y="292"/>
                  <a:pt x="14" y="292"/>
                  <a:pt x="14" y="292"/>
                </a:cubicBezTo>
                <a:cubicBezTo>
                  <a:pt x="12" y="285"/>
                  <a:pt x="11" y="279"/>
                  <a:pt x="9" y="273"/>
                </a:cubicBezTo>
                <a:cubicBezTo>
                  <a:pt x="5" y="273"/>
                  <a:pt x="5" y="273"/>
                  <a:pt x="5" y="273"/>
                </a:cubicBezTo>
                <a:close/>
                <a:moveTo>
                  <a:pt x="0" y="233"/>
                </a:moveTo>
                <a:cubicBezTo>
                  <a:pt x="1" y="240"/>
                  <a:pt x="1" y="247"/>
                  <a:pt x="2" y="253"/>
                </a:cubicBezTo>
                <a:cubicBezTo>
                  <a:pt x="6" y="253"/>
                  <a:pt x="6" y="253"/>
                  <a:pt x="6" y="253"/>
                </a:cubicBezTo>
                <a:cubicBezTo>
                  <a:pt x="5" y="246"/>
                  <a:pt x="5" y="240"/>
                  <a:pt x="4" y="233"/>
                </a:cubicBezTo>
                <a:cubicBezTo>
                  <a:pt x="0" y="233"/>
                  <a:pt x="0" y="233"/>
                  <a:pt x="0" y="233"/>
                </a:cubicBezTo>
                <a:close/>
                <a:moveTo>
                  <a:pt x="3" y="193"/>
                </a:moveTo>
                <a:cubicBezTo>
                  <a:pt x="2" y="200"/>
                  <a:pt x="1" y="206"/>
                  <a:pt x="1" y="213"/>
                </a:cubicBezTo>
                <a:cubicBezTo>
                  <a:pt x="5" y="213"/>
                  <a:pt x="5" y="213"/>
                  <a:pt x="5" y="213"/>
                </a:cubicBezTo>
                <a:cubicBezTo>
                  <a:pt x="5" y="207"/>
                  <a:pt x="6" y="200"/>
                  <a:pt x="7" y="194"/>
                </a:cubicBezTo>
                <a:cubicBezTo>
                  <a:pt x="3" y="193"/>
                  <a:pt x="3" y="193"/>
                  <a:pt x="3" y="193"/>
                </a:cubicBezTo>
                <a:close/>
                <a:moveTo>
                  <a:pt x="12" y="154"/>
                </a:moveTo>
                <a:cubicBezTo>
                  <a:pt x="10" y="160"/>
                  <a:pt x="8" y="167"/>
                  <a:pt x="6" y="173"/>
                </a:cubicBezTo>
                <a:cubicBezTo>
                  <a:pt x="10" y="174"/>
                  <a:pt x="10" y="174"/>
                  <a:pt x="10" y="174"/>
                </a:cubicBezTo>
                <a:cubicBezTo>
                  <a:pt x="12" y="168"/>
                  <a:pt x="14" y="161"/>
                  <a:pt x="16" y="155"/>
                </a:cubicBezTo>
                <a:cubicBezTo>
                  <a:pt x="12" y="154"/>
                  <a:pt x="12" y="154"/>
                  <a:pt x="12" y="154"/>
                </a:cubicBezTo>
                <a:close/>
                <a:moveTo>
                  <a:pt x="28" y="117"/>
                </a:moveTo>
                <a:cubicBezTo>
                  <a:pt x="25" y="123"/>
                  <a:pt x="22" y="129"/>
                  <a:pt x="19" y="135"/>
                </a:cubicBezTo>
                <a:cubicBezTo>
                  <a:pt x="23" y="137"/>
                  <a:pt x="23" y="137"/>
                  <a:pt x="23" y="137"/>
                </a:cubicBezTo>
                <a:cubicBezTo>
                  <a:pt x="26" y="131"/>
                  <a:pt x="29" y="125"/>
                  <a:pt x="32" y="119"/>
                </a:cubicBezTo>
                <a:cubicBezTo>
                  <a:pt x="28" y="117"/>
                  <a:pt x="28" y="117"/>
                  <a:pt x="28" y="117"/>
                </a:cubicBezTo>
                <a:close/>
                <a:moveTo>
                  <a:pt x="51" y="84"/>
                </a:moveTo>
                <a:cubicBezTo>
                  <a:pt x="47" y="89"/>
                  <a:pt x="43" y="94"/>
                  <a:pt x="39" y="100"/>
                </a:cubicBezTo>
                <a:cubicBezTo>
                  <a:pt x="42" y="102"/>
                  <a:pt x="42" y="102"/>
                  <a:pt x="42" y="102"/>
                </a:cubicBezTo>
                <a:cubicBezTo>
                  <a:pt x="46" y="97"/>
                  <a:pt x="50" y="91"/>
                  <a:pt x="54" y="86"/>
                </a:cubicBezTo>
                <a:cubicBezTo>
                  <a:pt x="51" y="84"/>
                  <a:pt x="51" y="84"/>
                  <a:pt x="51" y="84"/>
                </a:cubicBezTo>
                <a:close/>
                <a:moveTo>
                  <a:pt x="79" y="55"/>
                </a:moveTo>
                <a:cubicBezTo>
                  <a:pt x="74" y="59"/>
                  <a:pt x="69" y="64"/>
                  <a:pt x="64" y="69"/>
                </a:cubicBezTo>
                <a:cubicBezTo>
                  <a:pt x="67" y="71"/>
                  <a:pt x="67" y="71"/>
                  <a:pt x="67" y="71"/>
                </a:cubicBezTo>
                <a:cubicBezTo>
                  <a:pt x="72" y="67"/>
                  <a:pt x="77" y="62"/>
                  <a:pt x="82" y="58"/>
                </a:cubicBezTo>
                <a:cubicBezTo>
                  <a:pt x="79" y="55"/>
                  <a:pt x="79" y="55"/>
                  <a:pt x="79" y="55"/>
                </a:cubicBezTo>
                <a:close/>
                <a:moveTo>
                  <a:pt x="112" y="31"/>
                </a:moveTo>
                <a:cubicBezTo>
                  <a:pt x="106" y="35"/>
                  <a:pt x="100" y="38"/>
                  <a:pt x="95" y="42"/>
                </a:cubicBezTo>
                <a:cubicBezTo>
                  <a:pt x="97" y="46"/>
                  <a:pt x="97" y="46"/>
                  <a:pt x="97" y="46"/>
                </a:cubicBezTo>
                <a:cubicBezTo>
                  <a:pt x="102" y="42"/>
                  <a:pt x="108" y="38"/>
                  <a:pt x="114" y="35"/>
                </a:cubicBezTo>
                <a:cubicBezTo>
                  <a:pt x="112" y="31"/>
                  <a:pt x="112" y="31"/>
                  <a:pt x="112" y="31"/>
                </a:cubicBezTo>
                <a:close/>
                <a:moveTo>
                  <a:pt x="148" y="14"/>
                </a:moveTo>
                <a:cubicBezTo>
                  <a:pt x="142" y="16"/>
                  <a:pt x="136" y="19"/>
                  <a:pt x="130" y="22"/>
                </a:cubicBezTo>
                <a:cubicBezTo>
                  <a:pt x="131" y="26"/>
                  <a:pt x="131" y="26"/>
                  <a:pt x="131" y="26"/>
                </a:cubicBezTo>
                <a:cubicBezTo>
                  <a:pt x="137" y="23"/>
                  <a:pt x="143" y="20"/>
                  <a:pt x="150" y="18"/>
                </a:cubicBezTo>
                <a:cubicBezTo>
                  <a:pt x="148" y="14"/>
                  <a:pt x="148" y="14"/>
                  <a:pt x="148" y="14"/>
                </a:cubicBezTo>
                <a:close/>
                <a:moveTo>
                  <a:pt x="187" y="4"/>
                </a:moveTo>
                <a:cubicBezTo>
                  <a:pt x="180" y="5"/>
                  <a:pt x="174" y="6"/>
                  <a:pt x="167" y="8"/>
                </a:cubicBezTo>
                <a:cubicBezTo>
                  <a:pt x="168" y="12"/>
                  <a:pt x="168" y="12"/>
                  <a:pt x="168" y="12"/>
                </a:cubicBezTo>
                <a:cubicBezTo>
                  <a:pt x="175" y="10"/>
                  <a:pt x="181" y="9"/>
                  <a:pt x="188" y="8"/>
                </a:cubicBezTo>
                <a:lnTo>
                  <a:pt x="187" y="4"/>
                </a:lnTo>
                <a:close/>
                <a:moveTo>
                  <a:pt x="227" y="0"/>
                </a:moveTo>
                <a:cubicBezTo>
                  <a:pt x="227" y="0"/>
                  <a:pt x="226" y="0"/>
                  <a:pt x="226" y="0"/>
                </a:cubicBezTo>
                <a:cubicBezTo>
                  <a:pt x="219" y="0"/>
                  <a:pt x="213" y="1"/>
                  <a:pt x="207" y="1"/>
                </a:cubicBezTo>
                <a:cubicBezTo>
                  <a:pt x="207" y="5"/>
                  <a:pt x="207" y="5"/>
                  <a:pt x="207" y="5"/>
                </a:cubicBezTo>
                <a:cubicBezTo>
                  <a:pt x="213" y="5"/>
                  <a:pt x="220" y="4"/>
                  <a:pt x="226" y="4"/>
                </a:cubicBezTo>
                <a:cubicBezTo>
                  <a:pt x="226" y="4"/>
                  <a:pt x="227" y="4"/>
                  <a:pt x="227" y="4"/>
                </a:cubicBezTo>
                <a:lnTo>
                  <a:pt x="227" y="0"/>
                </a:lnTo>
                <a:close/>
                <a:moveTo>
                  <a:pt x="267" y="4"/>
                </a:moveTo>
                <a:cubicBezTo>
                  <a:pt x="261" y="3"/>
                  <a:pt x="254" y="2"/>
                  <a:pt x="247" y="1"/>
                </a:cubicBezTo>
                <a:cubicBezTo>
                  <a:pt x="247" y="5"/>
                  <a:pt x="247" y="5"/>
                  <a:pt x="247" y="5"/>
                </a:cubicBezTo>
                <a:cubicBezTo>
                  <a:pt x="254" y="6"/>
                  <a:pt x="260" y="7"/>
                  <a:pt x="267" y="8"/>
                </a:cubicBezTo>
                <a:cubicBezTo>
                  <a:pt x="267" y="4"/>
                  <a:pt x="267" y="4"/>
                  <a:pt x="267" y="4"/>
                </a:cubicBezTo>
                <a:close/>
                <a:moveTo>
                  <a:pt x="306" y="15"/>
                </a:moveTo>
                <a:cubicBezTo>
                  <a:pt x="300" y="13"/>
                  <a:pt x="293" y="11"/>
                  <a:pt x="287" y="9"/>
                </a:cubicBezTo>
                <a:cubicBezTo>
                  <a:pt x="286" y="13"/>
                  <a:pt x="286" y="13"/>
                  <a:pt x="286" y="13"/>
                </a:cubicBezTo>
                <a:cubicBezTo>
                  <a:pt x="292" y="15"/>
                  <a:pt x="299" y="17"/>
                  <a:pt x="305" y="19"/>
                </a:cubicBezTo>
                <a:cubicBezTo>
                  <a:pt x="306" y="15"/>
                  <a:pt x="306" y="15"/>
                  <a:pt x="306" y="15"/>
                </a:cubicBezTo>
                <a:close/>
                <a:moveTo>
                  <a:pt x="342" y="33"/>
                </a:moveTo>
                <a:cubicBezTo>
                  <a:pt x="337" y="29"/>
                  <a:pt x="331" y="26"/>
                  <a:pt x="325" y="23"/>
                </a:cubicBezTo>
                <a:cubicBezTo>
                  <a:pt x="323" y="27"/>
                  <a:pt x="323" y="27"/>
                  <a:pt x="323" y="27"/>
                </a:cubicBezTo>
                <a:cubicBezTo>
                  <a:pt x="329" y="30"/>
                  <a:pt x="335" y="33"/>
                  <a:pt x="340" y="36"/>
                </a:cubicBezTo>
                <a:cubicBezTo>
                  <a:pt x="342" y="33"/>
                  <a:pt x="342" y="33"/>
                  <a:pt x="342" y="33"/>
                </a:cubicBezTo>
                <a:close/>
                <a:moveTo>
                  <a:pt x="375" y="57"/>
                </a:moveTo>
                <a:cubicBezTo>
                  <a:pt x="370" y="52"/>
                  <a:pt x="364" y="48"/>
                  <a:pt x="359" y="44"/>
                </a:cubicBezTo>
                <a:cubicBezTo>
                  <a:pt x="357" y="47"/>
                  <a:pt x="357" y="47"/>
                  <a:pt x="357" y="47"/>
                </a:cubicBezTo>
                <a:cubicBezTo>
                  <a:pt x="362" y="51"/>
                  <a:pt x="367" y="55"/>
                  <a:pt x="372" y="60"/>
                </a:cubicBezTo>
                <a:lnTo>
                  <a:pt x="375" y="57"/>
                </a:lnTo>
                <a:close/>
                <a:moveTo>
                  <a:pt x="396" y="88"/>
                </a:moveTo>
                <a:cubicBezTo>
                  <a:pt x="397" y="87"/>
                  <a:pt x="398" y="86"/>
                  <a:pt x="399" y="85"/>
                </a:cubicBezTo>
                <a:cubicBezTo>
                  <a:pt x="401" y="84"/>
                  <a:pt x="401" y="84"/>
                  <a:pt x="401" y="84"/>
                </a:cubicBezTo>
                <a:cubicBezTo>
                  <a:pt x="400" y="82"/>
                  <a:pt x="400" y="82"/>
                  <a:pt x="400" y="82"/>
                </a:cubicBezTo>
                <a:cubicBezTo>
                  <a:pt x="396" y="78"/>
                  <a:pt x="393" y="75"/>
                  <a:pt x="389" y="71"/>
                </a:cubicBezTo>
                <a:cubicBezTo>
                  <a:pt x="386" y="74"/>
                  <a:pt x="386" y="74"/>
                  <a:pt x="386" y="74"/>
                </a:cubicBezTo>
                <a:cubicBezTo>
                  <a:pt x="390" y="77"/>
                  <a:pt x="393" y="81"/>
                  <a:pt x="396" y="85"/>
                </a:cubicBezTo>
                <a:cubicBezTo>
                  <a:pt x="398" y="84"/>
                  <a:pt x="398" y="84"/>
                  <a:pt x="398" y="84"/>
                </a:cubicBezTo>
                <a:cubicBezTo>
                  <a:pt x="397" y="82"/>
                  <a:pt x="397" y="82"/>
                  <a:pt x="397" y="82"/>
                </a:cubicBezTo>
                <a:cubicBezTo>
                  <a:pt x="396" y="83"/>
                  <a:pt x="394" y="84"/>
                  <a:pt x="393" y="85"/>
                </a:cubicBezTo>
                <a:cubicBezTo>
                  <a:pt x="396" y="88"/>
                  <a:pt x="396" y="88"/>
                  <a:pt x="396" y="88"/>
                </a:cubicBezTo>
                <a:close/>
                <a:moveTo>
                  <a:pt x="368" y="117"/>
                </a:moveTo>
                <a:cubicBezTo>
                  <a:pt x="373" y="112"/>
                  <a:pt x="377" y="107"/>
                  <a:pt x="382" y="102"/>
                </a:cubicBezTo>
                <a:cubicBezTo>
                  <a:pt x="379" y="99"/>
                  <a:pt x="379" y="99"/>
                  <a:pt x="379" y="99"/>
                </a:cubicBezTo>
                <a:cubicBezTo>
                  <a:pt x="374" y="104"/>
                  <a:pt x="370" y="109"/>
                  <a:pt x="365" y="114"/>
                </a:cubicBezTo>
                <a:cubicBezTo>
                  <a:pt x="368" y="117"/>
                  <a:pt x="368" y="117"/>
                  <a:pt x="368" y="117"/>
                </a:cubicBezTo>
                <a:close/>
                <a:moveTo>
                  <a:pt x="345" y="149"/>
                </a:moveTo>
                <a:cubicBezTo>
                  <a:pt x="349" y="143"/>
                  <a:pt x="352" y="138"/>
                  <a:pt x="356" y="133"/>
                </a:cubicBezTo>
                <a:cubicBezTo>
                  <a:pt x="353" y="130"/>
                  <a:pt x="353" y="130"/>
                  <a:pt x="353" y="130"/>
                </a:cubicBezTo>
                <a:cubicBezTo>
                  <a:pt x="349" y="136"/>
                  <a:pt x="345" y="141"/>
                  <a:pt x="342" y="147"/>
                </a:cubicBezTo>
                <a:cubicBezTo>
                  <a:pt x="345" y="149"/>
                  <a:pt x="345" y="149"/>
                  <a:pt x="345" y="149"/>
                </a:cubicBezTo>
                <a:close/>
                <a:moveTo>
                  <a:pt x="327" y="184"/>
                </a:moveTo>
                <a:cubicBezTo>
                  <a:pt x="329" y="178"/>
                  <a:pt x="332" y="172"/>
                  <a:pt x="335" y="166"/>
                </a:cubicBezTo>
                <a:cubicBezTo>
                  <a:pt x="332" y="164"/>
                  <a:pt x="332" y="164"/>
                  <a:pt x="332" y="164"/>
                </a:cubicBezTo>
                <a:cubicBezTo>
                  <a:pt x="329" y="170"/>
                  <a:pt x="326" y="176"/>
                  <a:pt x="323" y="183"/>
                </a:cubicBezTo>
                <a:lnTo>
                  <a:pt x="327" y="184"/>
                </a:lnTo>
                <a:close/>
                <a:moveTo>
                  <a:pt x="313" y="222"/>
                </a:moveTo>
                <a:cubicBezTo>
                  <a:pt x="315" y="215"/>
                  <a:pt x="317" y="209"/>
                  <a:pt x="319" y="203"/>
                </a:cubicBezTo>
                <a:cubicBezTo>
                  <a:pt x="316" y="201"/>
                  <a:pt x="316" y="201"/>
                  <a:pt x="316" y="201"/>
                </a:cubicBezTo>
                <a:cubicBezTo>
                  <a:pt x="313" y="208"/>
                  <a:pt x="311" y="214"/>
                  <a:pt x="310" y="220"/>
                </a:cubicBezTo>
                <a:cubicBezTo>
                  <a:pt x="313" y="222"/>
                  <a:pt x="313" y="222"/>
                  <a:pt x="313" y="222"/>
                </a:cubicBezTo>
                <a:close/>
                <a:moveTo>
                  <a:pt x="305" y="260"/>
                </a:moveTo>
                <a:cubicBezTo>
                  <a:pt x="306" y="254"/>
                  <a:pt x="307" y="247"/>
                  <a:pt x="309" y="241"/>
                </a:cubicBezTo>
                <a:cubicBezTo>
                  <a:pt x="305" y="240"/>
                  <a:pt x="305" y="240"/>
                  <a:pt x="305" y="240"/>
                </a:cubicBezTo>
                <a:cubicBezTo>
                  <a:pt x="303" y="247"/>
                  <a:pt x="302" y="253"/>
                  <a:pt x="301" y="260"/>
                </a:cubicBezTo>
                <a:lnTo>
                  <a:pt x="305" y="260"/>
                </a:lnTo>
                <a:close/>
                <a:moveTo>
                  <a:pt x="303" y="300"/>
                </a:moveTo>
                <a:cubicBezTo>
                  <a:pt x="303" y="299"/>
                  <a:pt x="303" y="298"/>
                  <a:pt x="303" y="297"/>
                </a:cubicBezTo>
                <a:cubicBezTo>
                  <a:pt x="303" y="292"/>
                  <a:pt x="303" y="286"/>
                  <a:pt x="304" y="280"/>
                </a:cubicBezTo>
                <a:cubicBezTo>
                  <a:pt x="300" y="280"/>
                  <a:pt x="300" y="280"/>
                  <a:pt x="300" y="280"/>
                </a:cubicBezTo>
                <a:cubicBezTo>
                  <a:pt x="299" y="286"/>
                  <a:pt x="299" y="291"/>
                  <a:pt x="299" y="297"/>
                </a:cubicBezTo>
                <a:cubicBezTo>
                  <a:pt x="299" y="298"/>
                  <a:pt x="299" y="299"/>
                  <a:pt x="299" y="300"/>
                </a:cubicBezTo>
                <a:lnTo>
                  <a:pt x="303" y="300"/>
                </a:lnTo>
                <a:close/>
                <a:moveTo>
                  <a:pt x="306" y="340"/>
                </a:moveTo>
                <a:cubicBezTo>
                  <a:pt x="305" y="333"/>
                  <a:pt x="304" y="327"/>
                  <a:pt x="304" y="320"/>
                </a:cubicBezTo>
                <a:cubicBezTo>
                  <a:pt x="300" y="320"/>
                  <a:pt x="300" y="320"/>
                  <a:pt x="300" y="320"/>
                </a:cubicBezTo>
                <a:cubicBezTo>
                  <a:pt x="301" y="327"/>
                  <a:pt x="301" y="334"/>
                  <a:pt x="302" y="340"/>
                </a:cubicBezTo>
                <a:cubicBezTo>
                  <a:pt x="306" y="340"/>
                  <a:pt x="306" y="340"/>
                  <a:pt x="306" y="340"/>
                </a:cubicBezTo>
                <a:close/>
              </a:path>
            </a:pathLst>
          </a:custGeom>
          <a:solidFill>
            <a:srgbClr val="1616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9" name="Freeform 59"/>
          <p:cNvSpPr>
            <a:spLocks noEditPoints="1"/>
          </p:cNvSpPr>
          <p:nvPr/>
        </p:nvSpPr>
        <p:spPr bwMode="auto">
          <a:xfrm flipH="1">
            <a:off x="285159" y="1051020"/>
            <a:ext cx="3792311" cy="3797269"/>
          </a:xfrm>
          <a:custGeom>
            <a:avLst/>
            <a:gdLst>
              <a:gd name="T0" fmla="*/ 286 w 572"/>
              <a:gd name="T1" fmla="*/ 4 h 572"/>
              <a:gd name="T2" fmla="*/ 318 w 572"/>
              <a:gd name="T3" fmla="*/ 6 h 572"/>
              <a:gd name="T4" fmla="*/ 357 w 572"/>
              <a:gd name="T5" fmla="*/ 13 h 572"/>
              <a:gd name="T6" fmla="*/ 395 w 572"/>
              <a:gd name="T7" fmla="*/ 26 h 572"/>
              <a:gd name="T8" fmla="*/ 430 w 572"/>
              <a:gd name="T9" fmla="*/ 44 h 572"/>
              <a:gd name="T10" fmla="*/ 463 w 572"/>
              <a:gd name="T11" fmla="*/ 67 h 572"/>
              <a:gd name="T12" fmla="*/ 492 w 572"/>
              <a:gd name="T13" fmla="*/ 94 h 572"/>
              <a:gd name="T14" fmla="*/ 517 w 572"/>
              <a:gd name="T15" fmla="*/ 124 h 572"/>
              <a:gd name="T16" fmla="*/ 537 w 572"/>
              <a:gd name="T17" fmla="*/ 158 h 572"/>
              <a:gd name="T18" fmla="*/ 553 w 572"/>
              <a:gd name="T19" fmla="*/ 195 h 572"/>
              <a:gd name="T20" fmla="*/ 563 w 572"/>
              <a:gd name="T21" fmla="*/ 233 h 572"/>
              <a:gd name="T22" fmla="*/ 572 w 572"/>
              <a:gd name="T23" fmla="*/ 273 h 572"/>
              <a:gd name="T24" fmla="*/ 568 w 572"/>
              <a:gd name="T25" fmla="*/ 333 h 572"/>
              <a:gd name="T26" fmla="*/ 559 w 572"/>
              <a:gd name="T27" fmla="*/ 372 h 572"/>
              <a:gd name="T28" fmla="*/ 544 w 572"/>
              <a:gd name="T29" fmla="*/ 409 h 572"/>
              <a:gd name="T30" fmla="*/ 524 w 572"/>
              <a:gd name="T31" fmla="*/ 444 h 572"/>
              <a:gd name="T32" fmla="*/ 500 w 572"/>
              <a:gd name="T33" fmla="*/ 476 h 572"/>
              <a:gd name="T34" fmla="*/ 471 w 572"/>
              <a:gd name="T35" fmla="*/ 504 h 572"/>
              <a:gd name="T36" fmla="*/ 439 w 572"/>
              <a:gd name="T37" fmla="*/ 528 h 572"/>
              <a:gd name="T38" fmla="*/ 403 w 572"/>
              <a:gd name="T39" fmla="*/ 547 h 572"/>
              <a:gd name="T40" fmla="*/ 365 w 572"/>
              <a:gd name="T41" fmla="*/ 561 h 572"/>
              <a:gd name="T42" fmla="*/ 326 w 572"/>
              <a:gd name="T43" fmla="*/ 569 h 572"/>
              <a:gd name="T44" fmla="*/ 286 w 572"/>
              <a:gd name="T45" fmla="*/ 572 h 572"/>
              <a:gd name="T46" fmla="*/ 286 w 572"/>
              <a:gd name="T47" fmla="*/ 568 h 572"/>
              <a:gd name="T48" fmla="*/ 256 w 572"/>
              <a:gd name="T49" fmla="*/ 571 h 572"/>
              <a:gd name="T50" fmla="*/ 258 w 572"/>
              <a:gd name="T51" fmla="*/ 570 h 572"/>
              <a:gd name="T52" fmla="*/ 270 w 572"/>
              <a:gd name="T53" fmla="*/ 541 h 572"/>
              <a:gd name="T54" fmla="*/ 274 w 572"/>
              <a:gd name="T55" fmla="*/ 501 h 572"/>
              <a:gd name="T56" fmla="*/ 266 w 572"/>
              <a:gd name="T57" fmla="*/ 443 h 572"/>
              <a:gd name="T58" fmla="*/ 249 w 572"/>
              <a:gd name="T59" fmla="*/ 407 h 572"/>
              <a:gd name="T60" fmla="*/ 224 w 572"/>
              <a:gd name="T61" fmla="*/ 377 h 572"/>
              <a:gd name="T62" fmla="*/ 192 w 572"/>
              <a:gd name="T63" fmla="*/ 354 h 572"/>
              <a:gd name="T64" fmla="*/ 156 w 572"/>
              <a:gd name="T65" fmla="*/ 339 h 572"/>
              <a:gd name="T66" fmla="*/ 117 w 572"/>
              <a:gd name="T67" fmla="*/ 334 h 572"/>
              <a:gd name="T68" fmla="*/ 77 w 572"/>
              <a:gd name="T69" fmla="*/ 338 h 572"/>
              <a:gd name="T70" fmla="*/ 41 w 572"/>
              <a:gd name="T71" fmla="*/ 353 h 572"/>
              <a:gd name="T72" fmla="*/ 10 w 572"/>
              <a:gd name="T73" fmla="*/ 360 h 572"/>
              <a:gd name="T74" fmla="*/ 22 w 572"/>
              <a:gd name="T75" fmla="*/ 360 h 572"/>
              <a:gd name="T76" fmla="*/ 10 w 572"/>
              <a:gd name="T77" fmla="*/ 360 h 572"/>
              <a:gd name="T78" fmla="*/ 2 w 572"/>
              <a:gd name="T79" fmla="*/ 320 h 572"/>
              <a:gd name="T80" fmla="*/ 4 w 572"/>
              <a:gd name="T81" fmla="*/ 286 h 572"/>
              <a:gd name="T82" fmla="*/ 5 w 572"/>
              <a:gd name="T83" fmla="*/ 260 h 572"/>
              <a:gd name="T84" fmla="*/ 12 w 572"/>
              <a:gd name="T85" fmla="*/ 221 h 572"/>
              <a:gd name="T86" fmla="*/ 23 w 572"/>
              <a:gd name="T87" fmla="*/ 183 h 572"/>
              <a:gd name="T88" fmla="*/ 41 w 572"/>
              <a:gd name="T89" fmla="*/ 147 h 572"/>
              <a:gd name="T90" fmla="*/ 62 w 572"/>
              <a:gd name="T91" fmla="*/ 114 h 572"/>
              <a:gd name="T92" fmla="*/ 89 w 572"/>
              <a:gd name="T93" fmla="*/ 85 h 572"/>
              <a:gd name="T94" fmla="*/ 119 w 572"/>
              <a:gd name="T95" fmla="*/ 59 h 572"/>
              <a:gd name="T96" fmla="*/ 153 w 572"/>
              <a:gd name="T97" fmla="*/ 38 h 572"/>
              <a:gd name="T98" fmla="*/ 189 w 572"/>
              <a:gd name="T99" fmla="*/ 22 h 572"/>
              <a:gd name="T100" fmla="*/ 227 w 572"/>
              <a:gd name="T101" fmla="*/ 11 h 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572" h="572">
                <a:moveTo>
                  <a:pt x="299" y="1"/>
                </a:moveTo>
                <a:cubicBezTo>
                  <a:pt x="295" y="0"/>
                  <a:pt x="290" y="0"/>
                  <a:pt x="286" y="0"/>
                </a:cubicBezTo>
                <a:cubicBezTo>
                  <a:pt x="279" y="0"/>
                  <a:pt x="273" y="1"/>
                  <a:pt x="266" y="1"/>
                </a:cubicBezTo>
                <a:cubicBezTo>
                  <a:pt x="266" y="5"/>
                  <a:pt x="266" y="5"/>
                  <a:pt x="266" y="5"/>
                </a:cubicBezTo>
                <a:cubicBezTo>
                  <a:pt x="273" y="5"/>
                  <a:pt x="279" y="4"/>
                  <a:pt x="286" y="4"/>
                </a:cubicBezTo>
                <a:cubicBezTo>
                  <a:pt x="290" y="4"/>
                  <a:pt x="294" y="4"/>
                  <a:pt x="299" y="5"/>
                </a:cubicBezTo>
                <a:cubicBezTo>
                  <a:pt x="299" y="1"/>
                  <a:pt x="299" y="1"/>
                  <a:pt x="299" y="1"/>
                </a:cubicBezTo>
                <a:close/>
                <a:moveTo>
                  <a:pt x="339" y="5"/>
                </a:moveTo>
                <a:cubicBezTo>
                  <a:pt x="332" y="4"/>
                  <a:pt x="325" y="3"/>
                  <a:pt x="319" y="2"/>
                </a:cubicBezTo>
                <a:cubicBezTo>
                  <a:pt x="318" y="6"/>
                  <a:pt x="318" y="6"/>
                  <a:pt x="318" y="6"/>
                </a:cubicBezTo>
                <a:cubicBezTo>
                  <a:pt x="325" y="7"/>
                  <a:pt x="331" y="8"/>
                  <a:pt x="338" y="9"/>
                </a:cubicBezTo>
                <a:cubicBezTo>
                  <a:pt x="339" y="5"/>
                  <a:pt x="339" y="5"/>
                  <a:pt x="339" y="5"/>
                </a:cubicBezTo>
                <a:close/>
                <a:moveTo>
                  <a:pt x="378" y="15"/>
                </a:moveTo>
                <a:cubicBezTo>
                  <a:pt x="371" y="13"/>
                  <a:pt x="365" y="11"/>
                  <a:pt x="358" y="10"/>
                </a:cubicBezTo>
                <a:cubicBezTo>
                  <a:pt x="357" y="13"/>
                  <a:pt x="357" y="13"/>
                  <a:pt x="357" y="13"/>
                </a:cubicBezTo>
                <a:cubicBezTo>
                  <a:pt x="364" y="15"/>
                  <a:pt x="370" y="17"/>
                  <a:pt x="376" y="19"/>
                </a:cubicBezTo>
                <a:cubicBezTo>
                  <a:pt x="378" y="15"/>
                  <a:pt x="378" y="15"/>
                  <a:pt x="378" y="15"/>
                </a:cubicBezTo>
                <a:close/>
                <a:moveTo>
                  <a:pt x="415" y="31"/>
                </a:moveTo>
                <a:cubicBezTo>
                  <a:pt x="409" y="28"/>
                  <a:pt x="403" y="25"/>
                  <a:pt x="396" y="22"/>
                </a:cubicBezTo>
                <a:cubicBezTo>
                  <a:pt x="395" y="26"/>
                  <a:pt x="395" y="26"/>
                  <a:pt x="395" y="26"/>
                </a:cubicBezTo>
                <a:cubicBezTo>
                  <a:pt x="401" y="29"/>
                  <a:pt x="407" y="31"/>
                  <a:pt x="413" y="34"/>
                </a:cubicBezTo>
                <a:cubicBezTo>
                  <a:pt x="415" y="31"/>
                  <a:pt x="415" y="31"/>
                  <a:pt x="415" y="31"/>
                </a:cubicBezTo>
                <a:close/>
                <a:moveTo>
                  <a:pt x="449" y="51"/>
                </a:moveTo>
                <a:cubicBezTo>
                  <a:pt x="444" y="48"/>
                  <a:pt x="438" y="44"/>
                  <a:pt x="432" y="41"/>
                </a:cubicBezTo>
                <a:cubicBezTo>
                  <a:pt x="430" y="44"/>
                  <a:pt x="430" y="44"/>
                  <a:pt x="430" y="44"/>
                </a:cubicBezTo>
                <a:cubicBezTo>
                  <a:pt x="436" y="47"/>
                  <a:pt x="442" y="51"/>
                  <a:pt x="447" y="55"/>
                </a:cubicBezTo>
                <a:cubicBezTo>
                  <a:pt x="449" y="51"/>
                  <a:pt x="449" y="51"/>
                  <a:pt x="449" y="51"/>
                </a:cubicBezTo>
                <a:close/>
                <a:moveTo>
                  <a:pt x="481" y="77"/>
                </a:moveTo>
                <a:cubicBezTo>
                  <a:pt x="476" y="72"/>
                  <a:pt x="471" y="68"/>
                  <a:pt x="465" y="63"/>
                </a:cubicBezTo>
                <a:cubicBezTo>
                  <a:pt x="463" y="67"/>
                  <a:pt x="463" y="67"/>
                  <a:pt x="463" y="67"/>
                </a:cubicBezTo>
                <a:cubicBezTo>
                  <a:pt x="468" y="71"/>
                  <a:pt x="473" y="75"/>
                  <a:pt x="478" y="80"/>
                </a:cubicBezTo>
                <a:lnTo>
                  <a:pt x="481" y="77"/>
                </a:lnTo>
                <a:close/>
                <a:moveTo>
                  <a:pt x="508" y="106"/>
                </a:moveTo>
                <a:cubicBezTo>
                  <a:pt x="504" y="101"/>
                  <a:pt x="499" y="96"/>
                  <a:pt x="495" y="91"/>
                </a:cubicBezTo>
                <a:cubicBezTo>
                  <a:pt x="492" y="94"/>
                  <a:pt x="492" y="94"/>
                  <a:pt x="492" y="94"/>
                </a:cubicBezTo>
                <a:cubicBezTo>
                  <a:pt x="496" y="98"/>
                  <a:pt x="501" y="103"/>
                  <a:pt x="505" y="109"/>
                </a:cubicBezTo>
                <a:cubicBezTo>
                  <a:pt x="508" y="106"/>
                  <a:pt x="508" y="106"/>
                  <a:pt x="508" y="106"/>
                </a:cubicBezTo>
                <a:close/>
                <a:moveTo>
                  <a:pt x="531" y="139"/>
                </a:moveTo>
                <a:cubicBezTo>
                  <a:pt x="528" y="133"/>
                  <a:pt x="524" y="128"/>
                  <a:pt x="520" y="122"/>
                </a:cubicBezTo>
                <a:cubicBezTo>
                  <a:pt x="517" y="124"/>
                  <a:pt x="517" y="124"/>
                  <a:pt x="517" y="124"/>
                </a:cubicBezTo>
                <a:cubicBezTo>
                  <a:pt x="521" y="130"/>
                  <a:pt x="524" y="135"/>
                  <a:pt x="528" y="141"/>
                </a:cubicBezTo>
                <a:cubicBezTo>
                  <a:pt x="531" y="139"/>
                  <a:pt x="531" y="139"/>
                  <a:pt x="531" y="139"/>
                </a:cubicBezTo>
                <a:close/>
                <a:moveTo>
                  <a:pt x="549" y="175"/>
                </a:moveTo>
                <a:cubicBezTo>
                  <a:pt x="547" y="169"/>
                  <a:pt x="544" y="163"/>
                  <a:pt x="541" y="157"/>
                </a:cubicBezTo>
                <a:cubicBezTo>
                  <a:pt x="537" y="158"/>
                  <a:pt x="537" y="158"/>
                  <a:pt x="537" y="158"/>
                </a:cubicBezTo>
                <a:cubicBezTo>
                  <a:pt x="540" y="164"/>
                  <a:pt x="543" y="170"/>
                  <a:pt x="546" y="176"/>
                </a:cubicBezTo>
                <a:cubicBezTo>
                  <a:pt x="549" y="175"/>
                  <a:pt x="549" y="175"/>
                  <a:pt x="549" y="175"/>
                </a:cubicBezTo>
                <a:close/>
                <a:moveTo>
                  <a:pt x="563" y="213"/>
                </a:moveTo>
                <a:cubicBezTo>
                  <a:pt x="561" y="206"/>
                  <a:pt x="559" y="200"/>
                  <a:pt x="557" y="194"/>
                </a:cubicBezTo>
                <a:cubicBezTo>
                  <a:pt x="553" y="195"/>
                  <a:pt x="553" y="195"/>
                  <a:pt x="553" y="195"/>
                </a:cubicBezTo>
                <a:cubicBezTo>
                  <a:pt x="555" y="201"/>
                  <a:pt x="557" y="208"/>
                  <a:pt x="559" y="214"/>
                </a:cubicBezTo>
                <a:lnTo>
                  <a:pt x="563" y="213"/>
                </a:lnTo>
                <a:close/>
                <a:moveTo>
                  <a:pt x="570" y="252"/>
                </a:moveTo>
                <a:cubicBezTo>
                  <a:pt x="569" y="246"/>
                  <a:pt x="568" y="239"/>
                  <a:pt x="567" y="233"/>
                </a:cubicBezTo>
                <a:cubicBezTo>
                  <a:pt x="563" y="233"/>
                  <a:pt x="563" y="233"/>
                  <a:pt x="563" y="233"/>
                </a:cubicBezTo>
                <a:cubicBezTo>
                  <a:pt x="564" y="240"/>
                  <a:pt x="565" y="246"/>
                  <a:pt x="566" y="253"/>
                </a:cubicBezTo>
                <a:cubicBezTo>
                  <a:pt x="570" y="252"/>
                  <a:pt x="570" y="252"/>
                  <a:pt x="570" y="252"/>
                </a:cubicBezTo>
                <a:close/>
                <a:moveTo>
                  <a:pt x="572" y="293"/>
                </a:moveTo>
                <a:cubicBezTo>
                  <a:pt x="572" y="291"/>
                  <a:pt x="572" y="288"/>
                  <a:pt x="572" y="286"/>
                </a:cubicBezTo>
                <a:cubicBezTo>
                  <a:pt x="572" y="282"/>
                  <a:pt x="572" y="277"/>
                  <a:pt x="572" y="273"/>
                </a:cubicBezTo>
                <a:cubicBezTo>
                  <a:pt x="568" y="273"/>
                  <a:pt x="568" y="273"/>
                  <a:pt x="568" y="273"/>
                </a:cubicBezTo>
                <a:cubicBezTo>
                  <a:pt x="568" y="277"/>
                  <a:pt x="568" y="282"/>
                  <a:pt x="568" y="286"/>
                </a:cubicBezTo>
                <a:cubicBezTo>
                  <a:pt x="568" y="288"/>
                  <a:pt x="568" y="290"/>
                  <a:pt x="568" y="293"/>
                </a:cubicBezTo>
                <a:lnTo>
                  <a:pt x="572" y="293"/>
                </a:lnTo>
                <a:close/>
                <a:moveTo>
                  <a:pt x="568" y="333"/>
                </a:moveTo>
                <a:cubicBezTo>
                  <a:pt x="569" y="326"/>
                  <a:pt x="570" y="319"/>
                  <a:pt x="571" y="313"/>
                </a:cubicBezTo>
                <a:cubicBezTo>
                  <a:pt x="567" y="312"/>
                  <a:pt x="567" y="312"/>
                  <a:pt x="567" y="312"/>
                </a:cubicBezTo>
                <a:cubicBezTo>
                  <a:pt x="566" y="319"/>
                  <a:pt x="565" y="326"/>
                  <a:pt x="564" y="332"/>
                </a:cubicBezTo>
                <a:cubicBezTo>
                  <a:pt x="568" y="333"/>
                  <a:pt x="568" y="333"/>
                  <a:pt x="568" y="333"/>
                </a:cubicBezTo>
                <a:close/>
                <a:moveTo>
                  <a:pt x="559" y="372"/>
                </a:moveTo>
                <a:cubicBezTo>
                  <a:pt x="561" y="365"/>
                  <a:pt x="563" y="359"/>
                  <a:pt x="564" y="352"/>
                </a:cubicBezTo>
                <a:cubicBezTo>
                  <a:pt x="560" y="352"/>
                  <a:pt x="560" y="352"/>
                  <a:pt x="560" y="352"/>
                </a:cubicBezTo>
                <a:cubicBezTo>
                  <a:pt x="559" y="358"/>
                  <a:pt x="557" y="364"/>
                  <a:pt x="555" y="371"/>
                </a:cubicBezTo>
                <a:cubicBezTo>
                  <a:pt x="559" y="372"/>
                  <a:pt x="559" y="372"/>
                  <a:pt x="559" y="372"/>
                </a:cubicBezTo>
                <a:close/>
                <a:moveTo>
                  <a:pt x="544" y="409"/>
                </a:moveTo>
                <a:cubicBezTo>
                  <a:pt x="547" y="403"/>
                  <a:pt x="550" y="397"/>
                  <a:pt x="552" y="391"/>
                </a:cubicBezTo>
                <a:cubicBezTo>
                  <a:pt x="549" y="389"/>
                  <a:pt x="549" y="389"/>
                  <a:pt x="549" y="389"/>
                </a:cubicBezTo>
                <a:cubicBezTo>
                  <a:pt x="546" y="396"/>
                  <a:pt x="544" y="402"/>
                  <a:pt x="541" y="408"/>
                </a:cubicBezTo>
                <a:lnTo>
                  <a:pt x="544" y="409"/>
                </a:lnTo>
                <a:close/>
                <a:moveTo>
                  <a:pt x="524" y="444"/>
                </a:moveTo>
                <a:cubicBezTo>
                  <a:pt x="528" y="439"/>
                  <a:pt x="532" y="433"/>
                  <a:pt x="535" y="427"/>
                </a:cubicBezTo>
                <a:cubicBezTo>
                  <a:pt x="532" y="425"/>
                  <a:pt x="532" y="425"/>
                  <a:pt x="532" y="425"/>
                </a:cubicBezTo>
                <a:cubicBezTo>
                  <a:pt x="528" y="431"/>
                  <a:pt x="525" y="437"/>
                  <a:pt x="521" y="442"/>
                </a:cubicBezTo>
                <a:cubicBezTo>
                  <a:pt x="524" y="444"/>
                  <a:pt x="524" y="444"/>
                  <a:pt x="524" y="444"/>
                </a:cubicBezTo>
                <a:close/>
                <a:moveTo>
                  <a:pt x="500" y="476"/>
                </a:moveTo>
                <a:cubicBezTo>
                  <a:pt x="504" y="471"/>
                  <a:pt x="509" y="466"/>
                  <a:pt x="513" y="461"/>
                </a:cubicBezTo>
                <a:cubicBezTo>
                  <a:pt x="510" y="458"/>
                  <a:pt x="510" y="458"/>
                  <a:pt x="510" y="458"/>
                </a:cubicBezTo>
                <a:cubicBezTo>
                  <a:pt x="506" y="463"/>
                  <a:pt x="501" y="469"/>
                  <a:pt x="497" y="473"/>
                </a:cubicBezTo>
                <a:cubicBezTo>
                  <a:pt x="500" y="476"/>
                  <a:pt x="500" y="476"/>
                  <a:pt x="500" y="476"/>
                </a:cubicBezTo>
                <a:close/>
                <a:moveTo>
                  <a:pt x="471" y="504"/>
                </a:moveTo>
                <a:cubicBezTo>
                  <a:pt x="476" y="500"/>
                  <a:pt x="481" y="495"/>
                  <a:pt x="486" y="491"/>
                </a:cubicBezTo>
                <a:cubicBezTo>
                  <a:pt x="483" y="488"/>
                  <a:pt x="483" y="488"/>
                  <a:pt x="483" y="488"/>
                </a:cubicBezTo>
                <a:cubicBezTo>
                  <a:pt x="479" y="492"/>
                  <a:pt x="474" y="497"/>
                  <a:pt x="469" y="501"/>
                </a:cubicBezTo>
                <a:cubicBezTo>
                  <a:pt x="471" y="504"/>
                  <a:pt x="471" y="504"/>
                  <a:pt x="471" y="504"/>
                </a:cubicBezTo>
                <a:close/>
                <a:moveTo>
                  <a:pt x="439" y="528"/>
                </a:moveTo>
                <a:cubicBezTo>
                  <a:pt x="444" y="525"/>
                  <a:pt x="450" y="521"/>
                  <a:pt x="455" y="517"/>
                </a:cubicBezTo>
                <a:cubicBezTo>
                  <a:pt x="453" y="514"/>
                  <a:pt x="453" y="514"/>
                  <a:pt x="453" y="514"/>
                </a:cubicBezTo>
                <a:cubicBezTo>
                  <a:pt x="448" y="517"/>
                  <a:pt x="442" y="521"/>
                  <a:pt x="437" y="525"/>
                </a:cubicBezTo>
                <a:cubicBezTo>
                  <a:pt x="439" y="528"/>
                  <a:pt x="439" y="528"/>
                  <a:pt x="439" y="528"/>
                </a:cubicBezTo>
                <a:close/>
                <a:moveTo>
                  <a:pt x="403" y="547"/>
                </a:moveTo>
                <a:cubicBezTo>
                  <a:pt x="409" y="544"/>
                  <a:pt x="415" y="541"/>
                  <a:pt x="421" y="538"/>
                </a:cubicBezTo>
                <a:cubicBezTo>
                  <a:pt x="419" y="535"/>
                  <a:pt x="419" y="535"/>
                  <a:pt x="419" y="535"/>
                </a:cubicBezTo>
                <a:cubicBezTo>
                  <a:pt x="414" y="538"/>
                  <a:pt x="408" y="541"/>
                  <a:pt x="402" y="544"/>
                </a:cubicBezTo>
                <a:lnTo>
                  <a:pt x="403" y="547"/>
                </a:lnTo>
                <a:close/>
                <a:moveTo>
                  <a:pt x="365" y="561"/>
                </a:moveTo>
                <a:cubicBezTo>
                  <a:pt x="372" y="559"/>
                  <a:pt x="378" y="557"/>
                  <a:pt x="385" y="555"/>
                </a:cubicBezTo>
                <a:cubicBezTo>
                  <a:pt x="383" y="551"/>
                  <a:pt x="383" y="551"/>
                  <a:pt x="383" y="551"/>
                </a:cubicBezTo>
                <a:cubicBezTo>
                  <a:pt x="377" y="553"/>
                  <a:pt x="371" y="555"/>
                  <a:pt x="364" y="557"/>
                </a:cubicBezTo>
                <a:cubicBezTo>
                  <a:pt x="365" y="561"/>
                  <a:pt x="365" y="561"/>
                  <a:pt x="365" y="561"/>
                </a:cubicBezTo>
                <a:close/>
                <a:moveTo>
                  <a:pt x="326" y="569"/>
                </a:moveTo>
                <a:cubicBezTo>
                  <a:pt x="333" y="569"/>
                  <a:pt x="339" y="567"/>
                  <a:pt x="346" y="566"/>
                </a:cubicBezTo>
                <a:cubicBezTo>
                  <a:pt x="345" y="562"/>
                  <a:pt x="345" y="562"/>
                  <a:pt x="345" y="562"/>
                </a:cubicBezTo>
                <a:cubicBezTo>
                  <a:pt x="339" y="563"/>
                  <a:pt x="332" y="565"/>
                  <a:pt x="326" y="566"/>
                </a:cubicBezTo>
                <a:cubicBezTo>
                  <a:pt x="326" y="569"/>
                  <a:pt x="326" y="569"/>
                  <a:pt x="326" y="569"/>
                </a:cubicBezTo>
                <a:close/>
                <a:moveTo>
                  <a:pt x="286" y="572"/>
                </a:moveTo>
                <a:cubicBezTo>
                  <a:pt x="286" y="572"/>
                  <a:pt x="286" y="572"/>
                  <a:pt x="286" y="572"/>
                </a:cubicBezTo>
                <a:cubicBezTo>
                  <a:pt x="293" y="572"/>
                  <a:pt x="299" y="572"/>
                  <a:pt x="306" y="572"/>
                </a:cubicBezTo>
                <a:cubicBezTo>
                  <a:pt x="306" y="568"/>
                  <a:pt x="306" y="568"/>
                  <a:pt x="306" y="568"/>
                </a:cubicBezTo>
                <a:cubicBezTo>
                  <a:pt x="299" y="568"/>
                  <a:pt x="293" y="568"/>
                  <a:pt x="286" y="568"/>
                </a:cubicBezTo>
                <a:cubicBezTo>
                  <a:pt x="286" y="568"/>
                  <a:pt x="286" y="568"/>
                  <a:pt x="286" y="568"/>
                </a:cubicBezTo>
                <a:lnTo>
                  <a:pt x="286" y="572"/>
                </a:lnTo>
                <a:close/>
                <a:moveTo>
                  <a:pt x="260" y="558"/>
                </a:moveTo>
                <a:cubicBezTo>
                  <a:pt x="258" y="562"/>
                  <a:pt x="257" y="565"/>
                  <a:pt x="255" y="568"/>
                </a:cubicBezTo>
                <a:cubicBezTo>
                  <a:pt x="253" y="570"/>
                  <a:pt x="253" y="570"/>
                  <a:pt x="253" y="570"/>
                </a:cubicBezTo>
                <a:cubicBezTo>
                  <a:pt x="256" y="571"/>
                  <a:pt x="256" y="571"/>
                  <a:pt x="256" y="571"/>
                </a:cubicBezTo>
                <a:cubicBezTo>
                  <a:pt x="260" y="571"/>
                  <a:pt x="263" y="571"/>
                  <a:pt x="266" y="572"/>
                </a:cubicBezTo>
                <a:cubicBezTo>
                  <a:pt x="266" y="568"/>
                  <a:pt x="266" y="568"/>
                  <a:pt x="266" y="568"/>
                </a:cubicBezTo>
                <a:cubicBezTo>
                  <a:pt x="263" y="567"/>
                  <a:pt x="260" y="567"/>
                  <a:pt x="257" y="567"/>
                </a:cubicBezTo>
                <a:cubicBezTo>
                  <a:pt x="257" y="569"/>
                  <a:pt x="257" y="569"/>
                  <a:pt x="257" y="569"/>
                </a:cubicBezTo>
                <a:cubicBezTo>
                  <a:pt x="258" y="570"/>
                  <a:pt x="258" y="570"/>
                  <a:pt x="258" y="570"/>
                </a:cubicBezTo>
                <a:cubicBezTo>
                  <a:pt x="260" y="567"/>
                  <a:pt x="262" y="563"/>
                  <a:pt x="263" y="560"/>
                </a:cubicBezTo>
                <a:cubicBezTo>
                  <a:pt x="260" y="558"/>
                  <a:pt x="260" y="558"/>
                  <a:pt x="260" y="558"/>
                </a:cubicBezTo>
                <a:close/>
                <a:moveTo>
                  <a:pt x="271" y="521"/>
                </a:moveTo>
                <a:cubicBezTo>
                  <a:pt x="270" y="527"/>
                  <a:pt x="269" y="534"/>
                  <a:pt x="267" y="540"/>
                </a:cubicBezTo>
                <a:cubicBezTo>
                  <a:pt x="270" y="541"/>
                  <a:pt x="270" y="541"/>
                  <a:pt x="270" y="541"/>
                </a:cubicBezTo>
                <a:cubicBezTo>
                  <a:pt x="272" y="535"/>
                  <a:pt x="274" y="528"/>
                  <a:pt x="275" y="522"/>
                </a:cubicBezTo>
                <a:cubicBezTo>
                  <a:pt x="271" y="521"/>
                  <a:pt x="271" y="521"/>
                  <a:pt x="271" y="521"/>
                </a:cubicBezTo>
                <a:close/>
                <a:moveTo>
                  <a:pt x="274" y="482"/>
                </a:moveTo>
                <a:cubicBezTo>
                  <a:pt x="274" y="485"/>
                  <a:pt x="274" y="489"/>
                  <a:pt x="274" y="492"/>
                </a:cubicBezTo>
                <a:cubicBezTo>
                  <a:pt x="274" y="495"/>
                  <a:pt x="274" y="498"/>
                  <a:pt x="274" y="501"/>
                </a:cubicBezTo>
                <a:cubicBezTo>
                  <a:pt x="278" y="502"/>
                  <a:pt x="278" y="502"/>
                  <a:pt x="278" y="502"/>
                </a:cubicBezTo>
                <a:cubicBezTo>
                  <a:pt x="278" y="499"/>
                  <a:pt x="278" y="495"/>
                  <a:pt x="278" y="492"/>
                </a:cubicBezTo>
                <a:cubicBezTo>
                  <a:pt x="278" y="489"/>
                  <a:pt x="278" y="485"/>
                  <a:pt x="278" y="481"/>
                </a:cubicBezTo>
                <a:cubicBezTo>
                  <a:pt x="274" y="482"/>
                  <a:pt x="274" y="482"/>
                  <a:pt x="274" y="482"/>
                </a:cubicBezTo>
                <a:close/>
                <a:moveTo>
                  <a:pt x="266" y="443"/>
                </a:moveTo>
                <a:cubicBezTo>
                  <a:pt x="268" y="449"/>
                  <a:pt x="270" y="455"/>
                  <a:pt x="271" y="462"/>
                </a:cubicBezTo>
                <a:cubicBezTo>
                  <a:pt x="275" y="461"/>
                  <a:pt x="275" y="461"/>
                  <a:pt x="275" y="461"/>
                </a:cubicBezTo>
                <a:cubicBezTo>
                  <a:pt x="274" y="455"/>
                  <a:pt x="272" y="448"/>
                  <a:pt x="270" y="442"/>
                </a:cubicBezTo>
                <a:cubicBezTo>
                  <a:pt x="266" y="443"/>
                  <a:pt x="266" y="443"/>
                  <a:pt x="266" y="443"/>
                </a:cubicBezTo>
                <a:close/>
                <a:moveTo>
                  <a:pt x="249" y="407"/>
                </a:moveTo>
                <a:cubicBezTo>
                  <a:pt x="253" y="413"/>
                  <a:pt x="256" y="419"/>
                  <a:pt x="259" y="425"/>
                </a:cubicBezTo>
                <a:cubicBezTo>
                  <a:pt x="262" y="423"/>
                  <a:pt x="262" y="423"/>
                  <a:pt x="262" y="423"/>
                </a:cubicBezTo>
                <a:cubicBezTo>
                  <a:pt x="259" y="417"/>
                  <a:pt x="256" y="411"/>
                  <a:pt x="252" y="405"/>
                </a:cubicBezTo>
                <a:cubicBezTo>
                  <a:pt x="249" y="407"/>
                  <a:pt x="249" y="407"/>
                  <a:pt x="249" y="407"/>
                </a:cubicBezTo>
                <a:close/>
                <a:moveTo>
                  <a:pt x="224" y="377"/>
                </a:moveTo>
                <a:cubicBezTo>
                  <a:pt x="229" y="381"/>
                  <a:pt x="233" y="386"/>
                  <a:pt x="238" y="391"/>
                </a:cubicBezTo>
                <a:cubicBezTo>
                  <a:pt x="241" y="389"/>
                  <a:pt x="241" y="389"/>
                  <a:pt x="241" y="389"/>
                </a:cubicBezTo>
                <a:cubicBezTo>
                  <a:pt x="236" y="384"/>
                  <a:pt x="232" y="379"/>
                  <a:pt x="227" y="374"/>
                </a:cubicBezTo>
                <a:cubicBezTo>
                  <a:pt x="224" y="377"/>
                  <a:pt x="224" y="377"/>
                  <a:pt x="224" y="377"/>
                </a:cubicBezTo>
                <a:close/>
                <a:moveTo>
                  <a:pt x="192" y="354"/>
                </a:moveTo>
                <a:cubicBezTo>
                  <a:pt x="198" y="357"/>
                  <a:pt x="204" y="360"/>
                  <a:pt x="209" y="364"/>
                </a:cubicBezTo>
                <a:cubicBezTo>
                  <a:pt x="211" y="361"/>
                  <a:pt x="211" y="361"/>
                  <a:pt x="211" y="361"/>
                </a:cubicBezTo>
                <a:cubicBezTo>
                  <a:pt x="206" y="357"/>
                  <a:pt x="200" y="354"/>
                  <a:pt x="194" y="350"/>
                </a:cubicBezTo>
                <a:cubicBezTo>
                  <a:pt x="192" y="354"/>
                  <a:pt x="192" y="354"/>
                  <a:pt x="192" y="354"/>
                </a:cubicBezTo>
                <a:close/>
                <a:moveTo>
                  <a:pt x="156" y="339"/>
                </a:moveTo>
                <a:cubicBezTo>
                  <a:pt x="162" y="341"/>
                  <a:pt x="168" y="343"/>
                  <a:pt x="174" y="345"/>
                </a:cubicBezTo>
                <a:cubicBezTo>
                  <a:pt x="176" y="342"/>
                  <a:pt x="176" y="342"/>
                  <a:pt x="176" y="342"/>
                </a:cubicBezTo>
                <a:cubicBezTo>
                  <a:pt x="170" y="339"/>
                  <a:pt x="163" y="337"/>
                  <a:pt x="157" y="335"/>
                </a:cubicBezTo>
                <a:cubicBezTo>
                  <a:pt x="156" y="339"/>
                  <a:pt x="156" y="339"/>
                  <a:pt x="156" y="339"/>
                </a:cubicBezTo>
                <a:close/>
                <a:moveTo>
                  <a:pt x="117" y="334"/>
                </a:moveTo>
                <a:cubicBezTo>
                  <a:pt x="123" y="334"/>
                  <a:pt x="130" y="334"/>
                  <a:pt x="136" y="335"/>
                </a:cubicBezTo>
                <a:cubicBezTo>
                  <a:pt x="137" y="331"/>
                  <a:pt x="137" y="331"/>
                  <a:pt x="137" y="331"/>
                </a:cubicBezTo>
                <a:cubicBezTo>
                  <a:pt x="130" y="330"/>
                  <a:pt x="123" y="330"/>
                  <a:pt x="117" y="330"/>
                </a:cubicBezTo>
                <a:cubicBezTo>
                  <a:pt x="117" y="334"/>
                  <a:pt x="117" y="334"/>
                  <a:pt x="117" y="334"/>
                </a:cubicBezTo>
                <a:close/>
                <a:moveTo>
                  <a:pt x="77" y="338"/>
                </a:moveTo>
                <a:cubicBezTo>
                  <a:pt x="84" y="337"/>
                  <a:pt x="90" y="336"/>
                  <a:pt x="97" y="335"/>
                </a:cubicBezTo>
                <a:cubicBezTo>
                  <a:pt x="96" y="331"/>
                  <a:pt x="96" y="331"/>
                  <a:pt x="96" y="331"/>
                </a:cubicBezTo>
                <a:cubicBezTo>
                  <a:pt x="90" y="332"/>
                  <a:pt x="83" y="333"/>
                  <a:pt x="76" y="335"/>
                </a:cubicBezTo>
                <a:cubicBezTo>
                  <a:pt x="77" y="338"/>
                  <a:pt x="77" y="338"/>
                  <a:pt x="77" y="338"/>
                </a:cubicBezTo>
                <a:close/>
                <a:moveTo>
                  <a:pt x="41" y="353"/>
                </a:moveTo>
                <a:cubicBezTo>
                  <a:pt x="46" y="349"/>
                  <a:pt x="52" y="347"/>
                  <a:pt x="59" y="344"/>
                </a:cubicBezTo>
                <a:cubicBezTo>
                  <a:pt x="57" y="341"/>
                  <a:pt x="57" y="341"/>
                  <a:pt x="57" y="341"/>
                </a:cubicBezTo>
                <a:cubicBezTo>
                  <a:pt x="51" y="343"/>
                  <a:pt x="45" y="346"/>
                  <a:pt x="39" y="349"/>
                </a:cubicBezTo>
                <a:cubicBezTo>
                  <a:pt x="41" y="353"/>
                  <a:pt x="41" y="353"/>
                  <a:pt x="41" y="353"/>
                </a:cubicBezTo>
                <a:close/>
                <a:moveTo>
                  <a:pt x="10" y="360"/>
                </a:moveTo>
                <a:cubicBezTo>
                  <a:pt x="10" y="363"/>
                  <a:pt x="11" y="366"/>
                  <a:pt x="12" y="368"/>
                </a:cubicBezTo>
                <a:cubicBezTo>
                  <a:pt x="13" y="371"/>
                  <a:pt x="13" y="371"/>
                  <a:pt x="13" y="371"/>
                </a:cubicBezTo>
                <a:cubicBezTo>
                  <a:pt x="15" y="369"/>
                  <a:pt x="15" y="369"/>
                  <a:pt x="15" y="369"/>
                </a:cubicBezTo>
                <a:cubicBezTo>
                  <a:pt x="18" y="367"/>
                  <a:pt x="21" y="365"/>
                  <a:pt x="24" y="363"/>
                </a:cubicBezTo>
                <a:cubicBezTo>
                  <a:pt x="22" y="360"/>
                  <a:pt x="22" y="360"/>
                  <a:pt x="22" y="360"/>
                </a:cubicBezTo>
                <a:cubicBezTo>
                  <a:pt x="19" y="362"/>
                  <a:pt x="16" y="364"/>
                  <a:pt x="13" y="366"/>
                </a:cubicBezTo>
                <a:cubicBezTo>
                  <a:pt x="14" y="368"/>
                  <a:pt x="14" y="368"/>
                  <a:pt x="14" y="368"/>
                </a:cubicBezTo>
                <a:cubicBezTo>
                  <a:pt x="16" y="367"/>
                  <a:pt x="16" y="367"/>
                  <a:pt x="16" y="367"/>
                </a:cubicBezTo>
                <a:cubicBezTo>
                  <a:pt x="15" y="364"/>
                  <a:pt x="14" y="362"/>
                  <a:pt x="13" y="359"/>
                </a:cubicBezTo>
                <a:cubicBezTo>
                  <a:pt x="10" y="360"/>
                  <a:pt x="10" y="360"/>
                  <a:pt x="10" y="360"/>
                </a:cubicBezTo>
                <a:close/>
                <a:moveTo>
                  <a:pt x="2" y="320"/>
                </a:moveTo>
                <a:cubicBezTo>
                  <a:pt x="3" y="327"/>
                  <a:pt x="4" y="334"/>
                  <a:pt x="5" y="340"/>
                </a:cubicBezTo>
                <a:cubicBezTo>
                  <a:pt x="9" y="339"/>
                  <a:pt x="9" y="339"/>
                  <a:pt x="9" y="339"/>
                </a:cubicBezTo>
                <a:cubicBezTo>
                  <a:pt x="8" y="333"/>
                  <a:pt x="7" y="326"/>
                  <a:pt x="6" y="320"/>
                </a:cubicBezTo>
                <a:lnTo>
                  <a:pt x="2" y="320"/>
                </a:lnTo>
                <a:close/>
                <a:moveTo>
                  <a:pt x="0" y="280"/>
                </a:moveTo>
                <a:cubicBezTo>
                  <a:pt x="0" y="282"/>
                  <a:pt x="0" y="284"/>
                  <a:pt x="0" y="286"/>
                </a:cubicBezTo>
                <a:cubicBezTo>
                  <a:pt x="0" y="291"/>
                  <a:pt x="0" y="296"/>
                  <a:pt x="0" y="300"/>
                </a:cubicBezTo>
                <a:cubicBezTo>
                  <a:pt x="4" y="300"/>
                  <a:pt x="4" y="300"/>
                  <a:pt x="4" y="300"/>
                </a:cubicBezTo>
                <a:cubicBezTo>
                  <a:pt x="4" y="295"/>
                  <a:pt x="4" y="291"/>
                  <a:pt x="4" y="286"/>
                </a:cubicBezTo>
                <a:cubicBezTo>
                  <a:pt x="4" y="284"/>
                  <a:pt x="4" y="282"/>
                  <a:pt x="4" y="280"/>
                </a:cubicBezTo>
                <a:cubicBezTo>
                  <a:pt x="0" y="280"/>
                  <a:pt x="0" y="280"/>
                  <a:pt x="0" y="280"/>
                </a:cubicBezTo>
                <a:close/>
                <a:moveTo>
                  <a:pt x="4" y="240"/>
                </a:moveTo>
                <a:cubicBezTo>
                  <a:pt x="3" y="246"/>
                  <a:pt x="2" y="253"/>
                  <a:pt x="1" y="260"/>
                </a:cubicBezTo>
                <a:cubicBezTo>
                  <a:pt x="5" y="260"/>
                  <a:pt x="5" y="260"/>
                  <a:pt x="5" y="260"/>
                </a:cubicBezTo>
                <a:cubicBezTo>
                  <a:pt x="6" y="254"/>
                  <a:pt x="7" y="247"/>
                  <a:pt x="8" y="241"/>
                </a:cubicBezTo>
                <a:cubicBezTo>
                  <a:pt x="4" y="240"/>
                  <a:pt x="4" y="240"/>
                  <a:pt x="4" y="240"/>
                </a:cubicBezTo>
                <a:close/>
                <a:moveTo>
                  <a:pt x="13" y="201"/>
                </a:moveTo>
                <a:cubicBezTo>
                  <a:pt x="11" y="207"/>
                  <a:pt x="9" y="214"/>
                  <a:pt x="8" y="220"/>
                </a:cubicBezTo>
                <a:cubicBezTo>
                  <a:pt x="12" y="221"/>
                  <a:pt x="12" y="221"/>
                  <a:pt x="12" y="221"/>
                </a:cubicBezTo>
                <a:cubicBezTo>
                  <a:pt x="13" y="215"/>
                  <a:pt x="15" y="208"/>
                  <a:pt x="17" y="202"/>
                </a:cubicBezTo>
                <a:cubicBezTo>
                  <a:pt x="13" y="201"/>
                  <a:pt x="13" y="201"/>
                  <a:pt x="13" y="201"/>
                </a:cubicBezTo>
                <a:close/>
                <a:moveTo>
                  <a:pt x="28" y="163"/>
                </a:moveTo>
                <a:cubicBezTo>
                  <a:pt x="25" y="169"/>
                  <a:pt x="22" y="176"/>
                  <a:pt x="20" y="182"/>
                </a:cubicBezTo>
                <a:cubicBezTo>
                  <a:pt x="23" y="183"/>
                  <a:pt x="23" y="183"/>
                  <a:pt x="23" y="183"/>
                </a:cubicBezTo>
                <a:cubicBezTo>
                  <a:pt x="26" y="177"/>
                  <a:pt x="29" y="171"/>
                  <a:pt x="31" y="165"/>
                </a:cubicBezTo>
                <a:lnTo>
                  <a:pt x="28" y="163"/>
                </a:lnTo>
                <a:close/>
                <a:moveTo>
                  <a:pt x="48" y="128"/>
                </a:moveTo>
                <a:cubicBezTo>
                  <a:pt x="44" y="134"/>
                  <a:pt x="40" y="140"/>
                  <a:pt x="37" y="145"/>
                </a:cubicBezTo>
                <a:cubicBezTo>
                  <a:pt x="41" y="147"/>
                  <a:pt x="41" y="147"/>
                  <a:pt x="41" y="147"/>
                </a:cubicBezTo>
                <a:cubicBezTo>
                  <a:pt x="44" y="142"/>
                  <a:pt x="47" y="136"/>
                  <a:pt x="51" y="131"/>
                </a:cubicBezTo>
                <a:cubicBezTo>
                  <a:pt x="48" y="128"/>
                  <a:pt x="48" y="128"/>
                  <a:pt x="48" y="128"/>
                </a:cubicBezTo>
                <a:close/>
                <a:moveTo>
                  <a:pt x="72" y="96"/>
                </a:moveTo>
                <a:cubicBezTo>
                  <a:pt x="68" y="101"/>
                  <a:pt x="63" y="107"/>
                  <a:pt x="59" y="112"/>
                </a:cubicBezTo>
                <a:cubicBezTo>
                  <a:pt x="62" y="114"/>
                  <a:pt x="62" y="114"/>
                  <a:pt x="62" y="114"/>
                </a:cubicBezTo>
                <a:cubicBezTo>
                  <a:pt x="67" y="109"/>
                  <a:pt x="71" y="104"/>
                  <a:pt x="75" y="99"/>
                </a:cubicBezTo>
                <a:cubicBezTo>
                  <a:pt x="72" y="96"/>
                  <a:pt x="72" y="96"/>
                  <a:pt x="72" y="96"/>
                </a:cubicBezTo>
                <a:close/>
                <a:moveTo>
                  <a:pt x="101" y="68"/>
                </a:moveTo>
                <a:cubicBezTo>
                  <a:pt x="96" y="73"/>
                  <a:pt x="91" y="77"/>
                  <a:pt x="86" y="82"/>
                </a:cubicBezTo>
                <a:cubicBezTo>
                  <a:pt x="89" y="85"/>
                  <a:pt x="89" y="85"/>
                  <a:pt x="89" y="85"/>
                </a:cubicBezTo>
                <a:cubicBezTo>
                  <a:pt x="94" y="80"/>
                  <a:pt x="98" y="76"/>
                  <a:pt x="103" y="71"/>
                </a:cubicBezTo>
                <a:cubicBezTo>
                  <a:pt x="101" y="68"/>
                  <a:pt x="101" y="68"/>
                  <a:pt x="101" y="68"/>
                </a:cubicBezTo>
                <a:close/>
                <a:moveTo>
                  <a:pt x="133" y="44"/>
                </a:moveTo>
                <a:cubicBezTo>
                  <a:pt x="128" y="48"/>
                  <a:pt x="122" y="52"/>
                  <a:pt x="117" y="56"/>
                </a:cubicBezTo>
                <a:cubicBezTo>
                  <a:pt x="119" y="59"/>
                  <a:pt x="119" y="59"/>
                  <a:pt x="119" y="59"/>
                </a:cubicBezTo>
                <a:cubicBezTo>
                  <a:pt x="124" y="55"/>
                  <a:pt x="130" y="51"/>
                  <a:pt x="135" y="48"/>
                </a:cubicBezTo>
                <a:cubicBezTo>
                  <a:pt x="133" y="44"/>
                  <a:pt x="133" y="44"/>
                  <a:pt x="133" y="44"/>
                </a:cubicBezTo>
                <a:close/>
                <a:moveTo>
                  <a:pt x="169" y="25"/>
                </a:moveTo>
                <a:cubicBezTo>
                  <a:pt x="163" y="28"/>
                  <a:pt x="157" y="31"/>
                  <a:pt x="151" y="34"/>
                </a:cubicBezTo>
                <a:cubicBezTo>
                  <a:pt x="153" y="38"/>
                  <a:pt x="153" y="38"/>
                  <a:pt x="153" y="38"/>
                </a:cubicBezTo>
                <a:cubicBezTo>
                  <a:pt x="158" y="35"/>
                  <a:pt x="164" y="32"/>
                  <a:pt x="170" y="29"/>
                </a:cubicBezTo>
                <a:lnTo>
                  <a:pt x="169" y="25"/>
                </a:lnTo>
                <a:close/>
                <a:moveTo>
                  <a:pt x="207" y="11"/>
                </a:moveTo>
                <a:cubicBezTo>
                  <a:pt x="200" y="13"/>
                  <a:pt x="194" y="15"/>
                  <a:pt x="187" y="18"/>
                </a:cubicBezTo>
                <a:cubicBezTo>
                  <a:pt x="189" y="22"/>
                  <a:pt x="189" y="22"/>
                  <a:pt x="189" y="22"/>
                </a:cubicBezTo>
                <a:cubicBezTo>
                  <a:pt x="195" y="19"/>
                  <a:pt x="201" y="17"/>
                  <a:pt x="208" y="15"/>
                </a:cubicBezTo>
                <a:cubicBezTo>
                  <a:pt x="207" y="11"/>
                  <a:pt x="207" y="11"/>
                  <a:pt x="207" y="11"/>
                </a:cubicBezTo>
                <a:close/>
                <a:moveTo>
                  <a:pt x="246" y="3"/>
                </a:moveTo>
                <a:cubicBezTo>
                  <a:pt x="239" y="4"/>
                  <a:pt x="233" y="5"/>
                  <a:pt x="226" y="7"/>
                </a:cubicBezTo>
                <a:cubicBezTo>
                  <a:pt x="227" y="11"/>
                  <a:pt x="227" y="11"/>
                  <a:pt x="227" y="11"/>
                </a:cubicBezTo>
                <a:cubicBezTo>
                  <a:pt x="233" y="9"/>
                  <a:pt x="240" y="8"/>
                  <a:pt x="246" y="7"/>
                </a:cubicBezTo>
                <a:cubicBezTo>
                  <a:pt x="246" y="3"/>
                  <a:pt x="246" y="3"/>
                  <a:pt x="246" y="3"/>
                </a:cubicBezTo>
                <a:close/>
              </a:path>
            </a:pathLst>
          </a:custGeom>
          <a:solidFill>
            <a:srgbClr val="1616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9" name="Freeform 69"/>
          <p:cNvSpPr/>
          <p:nvPr/>
        </p:nvSpPr>
        <p:spPr bwMode="auto">
          <a:xfrm flipH="1">
            <a:off x="2268067" y="4156750"/>
            <a:ext cx="1145129" cy="1197181"/>
          </a:xfrm>
          <a:custGeom>
            <a:avLst/>
            <a:gdLst>
              <a:gd name="T0" fmla="*/ 145 w 173"/>
              <a:gd name="T1" fmla="*/ 0 h 180"/>
              <a:gd name="T2" fmla="*/ 0 w 173"/>
              <a:gd name="T3" fmla="*/ 164 h 180"/>
              <a:gd name="T4" fmla="*/ 145 w 173"/>
              <a:gd name="T5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3" h="180">
                <a:moveTo>
                  <a:pt x="145" y="0"/>
                </a:moveTo>
                <a:cubicBezTo>
                  <a:pt x="145" y="0"/>
                  <a:pt x="160" y="146"/>
                  <a:pt x="0" y="164"/>
                </a:cubicBezTo>
                <a:cubicBezTo>
                  <a:pt x="63" y="180"/>
                  <a:pt x="173" y="123"/>
                  <a:pt x="145" y="0"/>
                </a:cubicBezTo>
                <a:close/>
              </a:path>
            </a:pathLst>
          </a:custGeom>
          <a:solidFill>
            <a:srgbClr val="1616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0" name="Freeform 70"/>
          <p:cNvSpPr/>
          <p:nvPr/>
        </p:nvSpPr>
        <p:spPr bwMode="auto">
          <a:xfrm flipH="1">
            <a:off x="158750" y="2565465"/>
            <a:ext cx="2089488" cy="2171284"/>
          </a:xfrm>
          <a:custGeom>
            <a:avLst/>
            <a:gdLst>
              <a:gd name="T0" fmla="*/ 267 w 315"/>
              <a:gd name="T1" fmla="*/ 0 h 327"/>
              <a:gd name="T2" fmla="*/ 0 w 315"/>
              <a:gd name="T3" fmla="*/ 318 h 327"/>
              <a:gd name="T4" fmla="*/ 267 w 315"/>
              <a:gd name="T5" fmla="*/ 0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5" h="327">
                <a:moveTo>
                  <a:pt x="267" y="0"/>
                </a:moveTo>
                <a:cubicBezTo>
                  <a:pt x="267" y="0"/>
                  <a:pt x="289" y="270"/>
                  <a:pt x="0" y="318"/>
                </a:cubicBezTo>
                <a:cubicBezTo>
                  <a:pt x="119" y="327"/>
                  <a:pt x="315" y="210"/>
                  <a:pt x="267" y="0"/>
                </a:cubicBezTo>
                <a:close/>
              </a:path>
            </a:pathLst>
          </a:custGeom>
          <a:solidFill>
            <a:srgbClr val="1616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1" name="Freeform 101"/>
          <p:cNvSpPr/>
          <p:nvPr/>
        </p:nvSpPr>
        <p:spPr bwMode="auto">
          <a:xfrm flipH="1">
            <a:off x="364478" y="1130337"/>
            <a:ext cx="874957" cy="902223"/>
          </a:xfrm>
          <a:custGeom>
            <a:avLst/>
            <a:gdLst>
              <a:gd name="T0" fmla="*/ 0 w 132"/>
              <a:gd name="T1" fmla="*/ 0 h 136"/>
              <a:gd name="T2" fmla="*/ 132 w 132"/>
              <a:gd name="T3" fmla="*/ 136 h 136"/>
              <a:gd name="T4" fmla="*/ 0 w 132"/>
              <a:gd name="T5" fmla="*/ 0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2" h="136">
                <a:moveTo>
                  <a:pt x="0" y="0"/>
                </a:moveTo>
                <a:cubicBezTo>
                  <a:pt x="0" y="0"/>
                  <a:pt x="80" y="26"/>
                  <a:pt x="132" y="136"/>
                </a:cubicBezTo>
                <a:cubicBezTo>
                  <a:pt x="112" y="46"/>
                  <a:pt x="50" y="18"/>
                  <a:pt x="0" y="0"/>
                </a:cubicBezTo>
                <a:close/>
              </a:path>
            </a:pathLst>
          </a:custGeom>
          <a:solidFill>
            <a:srgbClr val="1616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2" name="Freeform 103"/>
          <p:cNvSpPr/>
          <p:nvPr/>
        </p:nvSpPr>
        <p:spPr bwMode="auto">
          <a:xfrm flipH="1">
            <a:off x="2379606" y="5026750"/>
            <a:ext cx="490770" cy="359403"/>
          </a:xfrm>
          <a:custGeom>
            <a:avLst/>
            <a:gdLst>
              <a:gd name="T0" fmla="*/ 74 w 74"/>
              <a:gd name="T1" fmla="*/ 0 h 54"/>
              <a:gd name="T2" fmla="*/ 0 w 74"/>
              <a:gd name="T3" fmla="*/ 54 h 54"/>
              <a:gd name="T4" fmla="*/ 74 w 74"/>
              <a:gd name="T5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4" h="54">
                <a:moveTo>
                  <a:pt x="74" y="0"/>
                </a:moveTo>
                <a:cubicBezTo>
                  <a:pt x="74" y="0"/>
                  <a:pt x="58" y="35"/>
                  <a:pt x="0" y="54"/>
                </a:cubicBezTo>
                <a:cubicBezTo>
                  <a:pt x="53" y="47"/>
                  <a:pt x="70" y="19"/>
                  <a:pt x="74" y="0"/>
                </a:cubicBezTo>
                <a:close/>
              </a:path>
            </a:pathLst>
          </a:custGeom>
          <a:solidFill>
            <a:srgbClr val="1616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3" name="Freeform 104"/>
          <p:cNvSpPr/>
          <p:nvPr/>
        </p:nvSpPr>
        <p:spPr bwMode="auto">
          <a:xfrm flipH="1">
            <a:off x="5051574" y="951875"/>
            <a:ext cx="847693" cy="530428"/>
          </a:xfrm>
          <a:custGeom>
            <a:avLst/>
            <a:gdLst>
              <a:gd name="T0" fmla="*/ 0 w 128"/>
              <a:gd name="T1" fmla="*/ 80 h 80"/>
              <a:gd name="T2" fmla="*/ 128 w 128"/>
              <a:gd name="T3" fmla="*/ 0 h 80"/>
              <a:gd name="T4" fmla="*/ 0 w 128"/>
              <a:gd name="T5" fmla="*/ 8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8" h="80">
                <a:moveTo>
                  <a:pt x="0" y="80"/>
                </a:moveTo>
                <a:cubicBezTo>
                  <a:pt x="0" y="80"/>
                  <a:pt x="51" y="23"/>
                  <a:pt x="128" y="0"/>
                </a:cubicBezTo>
                <a:cubicBezTo>
                  <a:pt x="45" y="12"/>
                  <a:pt x="11" y="64"/>
                  <a:pt x="0" y="80"/>
                </a:cubicBezTo>
                <a:close/>
              </a:path>
            </a:pathLst>
          </a:custGeom>
          <a:solidFill>
            <a:srgbClr val="1616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810631" y="1495675"/>
            <a:ext cx="2783506" cy="2535644"/>
            <a:chOff x="9712325" y="-839788"/>
            <a:chExt cx="1782762" cy="1624013"/>
          </a:xfrm>
        </p:grpSpPr>
        <p:sp>
          <p:nvSpPr>
            <p:cNvPr id="5" name="Freeform 14"/>
            <p:cNvSpPr/>
            <p:nvPr/>
          </p:nvSpPr>
          <p:spPr bwMode="auto">
            <a:xfrm>
              <a:off x="10399713" y="-201613"/>
              <a:ext cx="1027112" cy="620713"/>
            </a:xfrm>
            <a:custGeom>
              <a:avLst/>
              <a:gdLst>
                <a:gd name="T0" fmla="*/ 634 w 647"/>
                <a:gd name="T1" fmla="*/ 391 h 391"/>
                <a:gd name="T2" fmla="*/ 0 w 647"/>
                <a:gd name="T3" fmla="*/ 176 h 391"/>
                <a:gd name="T4" fmla="*/ 11 w 647"/>
                <a:gd name="T5" fmla="*/ 0 h 391"/>
                <a:gd name="T6" fmla="*/ 647 w 647"/>
                <a:gd name="T7" fmla="*/ 214 h 391"/>
                <a:gd name="T8" fmla="*/ 634 w 647"/>
                <a:gd name="T9" fmla="*/ 391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7" h="391">
                  <a:moveTo>
                    <a:pt x="634" y="391"/>
                  </a:moveTo>
                  <a:lnTo>
                    <a:pt x="0" y="176"/>
                  </a:lnTo>
                  <a:lnTo>
                    <a:pt x="11" y="0"/>
                  </a:lnTo>
                  <a:lnTo>
                    <a:pt x="647" y="214"/>
                  </a:lnTo>
                  <a:lnTo>
                    <a:pt x="634" y="39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15"/>
            <p:cNvSpPr/>
            <p:nvPr/>
          </p:nvSpPr>
          <p:spPr bwMode="auto">
            <a:xfrm>
              <a:off x="10399713" y="-201613"/>
              <a:ext cx="1027112" cy="620713"/>
            </a:xfrm>
            <a:custGeom>
              <a:avLst/>
              <a:gdLst>
                <a:gd name="T0" fmla="*/ 634 w 647"/>
                <a:gd name="T1" fmla="*/ 391 h 391"/>
                <a:gd name="T2" fmla="*/ 0 w 647"/>
                <a:gd name="T3" fmla="*/ 176 h 391"/>
                <a:gd name="T4" fmla="*/ 11 w 647"/>
                <a:gd name="T5" fmla="*/ 0 h 391"/>
                <a:gd name="T6" fmla="*/ 647 w 647"/>
                <a:gd name="T7" fmla="*/ 214 h 391"/>
                <a:gd name="T8" fmla="*/ 634 w 647"/>
                <a:gd name="T9" fmla="*/ 391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7" h="391">
                  <a:moveTo>
                    <a:pt x="634" y="391"/>
                  </a:moveTo>
                  <a:lnTo>
                    <a:pt x="0" y="176"/>
                  </a:lnTo>
                  <a:lnTo>
                    <a:pt x="11" y="0"/>
                  </a:lnTo>
                  <a:lnTo>
                    <a:pt x="647" y="214"/>
                  </a:lnTo>
                  <a:lnTo>
                    <a:pt x="634" y="39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16"/>
            <p:cNvSpPr/>
            <p:nvPr/>
          </p:nvSpPr>
          <p:spPr bwMode="auto">
            <a:xfrm>
              <a:off x="9720263" y="-236538"/>
              <a:ext cx="1731962" cy="1020763"/>
            </a:xfrm>
            <a:custGeom>
              <a:avLst/>
              <a:gdLst>
                <a:gd name="T0" fmla="*/ 246 w 408"/>
                <a:gd name="T1" fmla="*/ 239 h 240"/>
                <a:gd name="T2" fmla="*/ 244 w 408"/>
                <a:gd name="T3" fmla="*/ 239 h 240"/>
                <a:gd name="T4" fmla="*/ 6 w 408"/>
                <a:gd name="T5" fmla="*/ 159 h 240"/>
                <a:gd name="T6" fmla="*/ 0 w 408"/>
                <a:gd name="T7" fmla="*/ 150 h 240"/>
                <a:gd name="T8" fmla="*/ 4 w 408"/>
                <a:gd name="T9" fmla="*/ 83 h 240"/>
                <a:gd name="T10" fmla="*/ 9 w 408"/>
                <a:gd name="T11" fmla="*/ 76 h 240"/>
                <a:gd name="T12" fmla="*/ 157 w 408"/>
                <a:gd name="T13" fmla="*/ 1 h 240"/>
                <a:gd name="T14" fmla="*/ 164 w 408"/>
                <a:gd name="T15" fmla="*/ 0 h 240"/>
                <a:gd name="T16" fmla="*/ 401 w 408"/>
                <a:gd name="T17" fmla="*/ 80 h 240"/>
                <a:gd name="T18" fmla="*/ 408 w 408"/>
                <a:gd name="T19" fmla="*/ 90 h 240"/>
                <a:gd name="T20" fmla="*/ 403 w 408"/>
                <a:gd name="T21" fmla="*/ 156 h 240"/>
                <a:gd name="T22" fmla="*/ 398 w 408"/>
                <a:gd name="T23" fmla="*/ 164 h 240"/>
                <a:gd name="T24" fmla="*/ 251 w 408"/>
                <a:gd name="T25" fmla="*/ 238 h 240"/>
                <a:gd name="T26" fmla="*/ 246 w 408"/>
                <a:gd name="T27" fmla="*/ 23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8" h="240">
                  <a:moveTo>
                    <a:pt x="246" y="239"/>
                  </a:moveTo>
                  <a:cubicBezTo>
                    <a:pt x="245" y="239"/>
                    <a:pt x="244" y="239"/>
                    <a:pt x="244" y="239"/>
                  </a:cubicBezTo>
                  <a:cubicBezTo>
                    <a:pt x="6" y="159"/>
                    <a:pt x="6" y="159"/>
                    <a:pt x="6" y="159"/>
                  </a:cubicBezTo>
                  <a:cubicBezTo>
                    <a:pt x="2" y="158"/>
                    <a:pt x="0" y="154"/>
                    <a:pt x="0" y="150"/>
                  </a:cubicBezTo>
                  <a:cubicBezTo>
                    <a:pt x="4" y="83"/>
                    <a:pt x="4" y="83"/>
                    <a:pt x="4" y="83"/>
                  </a:cubicBezTo>
                  <a:cubicBezTo>
                    <a:pt x="5" y="80"/>
                    <a:pt x="6" y="77"/>
                    <a:pt x="9" y="76"/>
                  </a:cubicBezTo>
                  <a:cubicBezTo>
                    <a:pt x="157" y="1"/>
                    <a:pt x="157" y="1"/>
                    <a:pt x="157" y="1"/>
                  </a:cubicBezTo>
                  <a:cubicBezTo>
                    <a:pt x="159" y="0"/>
                    <a:pt x="161" y="0"/>
                    <a:pt x="164" y="0"/>
                  </a:cubicBezTo>
                  <a:cubicBezTo>
                    <a:pt x="401" y="80"/>
                    <a:pt x="401" y="80"/>
                    <a:pt x="401" y="80"/>
                  </a:cubicBezTo>
                  <a:cubicBezTo>
                    <a:pt x="405" y="82"/>
                    <a:pt x="408" y="85"/>
                    <a:pt x="408" y="90"/>
                  </a:cubicBezTo>
                  <a:cubicBezTo>
                    <a:pt x="403" y="156"/>
                    <a:pt x="403" y="156"/>
                    <a:pt x="403" y="156"/>
                  </a:cubicBezTo>
                  <a:cubicBezTo>
                    <a:pt x="403" y="159"/>
                    <a:pt x="401" y="162"/>
                    <a:pt x="398" y="164"/>
                  </a:cubicBezTo>
                  <a:cubicBezTo>
                    <a:pt x="251" y="238"/>
                    <a:pt x="251" y="238"/>
                    <a:pt x="251" y="238"/>
                  </a:cubicBezTo>
                  <a:cubicBezTo>
                    <a:pt x="249" y="239"/>
                    <a:pt x="248" y="240"/>
                    <a:pt x="246" y="239"/>
                  </a:cubicBezTo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17"/>
            <p:cNvSpPr/>
            <p:nvPr/>
          </p:nvSpPr>
          <p:spPr bwMode="auto">
            <a:xfrm>
              <a:off x="9793288" y="-201613"/>
              <a:ext cx="1633537" cy="654050"/>
            </a:xfrm>
            <a:custGeom>
              <a:avLst/>
              <a:gdLst>
                <a:gd name="T0" fmla="*/ 0 w 1029"/>
                <a:gd name="T1" fmla="*/ 198 h 412"/>
                <a:gd name="T2" fmla="*/ 393 w 1029"/>
                <a:gd name="T3" fmla="*/ 0 h 412"/>
                <a:gd name="T4" fmla="*/ 1029 w 1029"/>
                <a:gd name="T5" fmla="*/ 214 h 412"/>
                <a:gd name="T6" fmla="*/ 633 w 1029"/>
                <a:gd name="T7" fmla="*/ 412 h 412"/>
                <a:gd name="T8" fmla="*/ 0 w 1029"/>
                <a:gd name="T9" fmla="*/ 198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9" h="412">
                  <a:moveTo>
                    <a:pt x="0" y="198"/>
                  </a:moveTo>
                  <a:lnTo>
                    <a:pt x="393" y="0"/>
                  </a:lnTo>
                  <a:lnTo>
                    <a:pt x="1029" y="214"/>
                  </a:lnTo>
                  <a:lnTo>
                    <a:pt x="633" y="412"/>
                  </a:lnTo>
                  <a:lnTo>
                    <a:pt x="0" y="198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18"/>
            <p:cNvSpPr/>
            <p:nvPr/>
          </p:nvSpPr>
          <p:spPr bwMode="auto">
            <a:xfrm>
              <a:off x="9793288" y="-201613"/>
              <a:ext cx="1633537" cy="654050"/>
            </a:xfrm>
            <a:custGeom>
              <a:avLst/>
              <a:gdLst>
                <a:gd name="T0" fmla="*/ 0 w 1029"/>
                <a:gd name="T1" fmla="*/ 198 h 412"/>
                <a:gd name="T2" fmla="*/ 393 w 1029"/>
                <a:gd name="T3" fmla="*/ 0 h 412"/>
                <a:gd name="T4" fmla="*/ 1029 w 1029"/>
                <a:gd name="T5" fmla="*/ 214 h 412"/>
                <a:gd name="T6" fmla="*/ 633 w 1029"/>
                <a:gd name="T7" fmla="*/ 412 h 412"/>
                <a:gd name="T8" fmla="*/ 0 w 1029"/>
                <a:gd name="T9" fmla="*/ 198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9" h="412">
                  <a:moveTo>
                    <a:pt x="0" y="198"/>
                  </a:moveTo>
                  <a:lnTo>
                    <a:pt x="393" y="0"/>
                  </a:lnTo>
                  <a:lnTo>
                    <a:pt x="1029" y="214"/>
                  </a:lnTo>
                  <a:lnTo>
                    <a:pt x="633" y="412"/>
                  </a:lnTo>
                  <a:lnTo>
                    <a:pt x="0" y="19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9"/>
            <p:cNvSpPr/>
            <p:nvPr/>
          </p:nvSpPr>
          <p:spPr bwMode="auto">
            <a:xfrm>
              <a:off x="9775825" y="82550"/>
              <a:ext cx="1651000" cy="387350"/>
            </a:xfrm>
            <a:custGeom>
              <a:avLst/>
              <a:gdLst>
                <a:gd name="T0" fmla="*/ 1029 w 1040"/>
                <a:gd name="T1" fmla="*/ 27 h 244"/>
                <a:gd name="T2" fmla="*/ 647 w 1040"/>
                <a:gd name="T3" fmla="*/ 209 h 244"/>
                <a:gd name="T4" fmla="*/ 35 w 1040"/>
                <a:gd name="T5" fmla="*/ 0 h 244"/>
                <a:gd name="T6" fmla="*/ 0 w 1040"/>
                <a:gd name="T7" fmla="*/ 21 h 244"/>
                <a:gd name="T8" fmla="*/ 639 w 1040"/>
                <a:gd name="T9" fmla="*/ 244 h 244"/>
                <a:gd name="T10" fmla="*/ 1040 w 1040"/>
                <a:gd name="T11" fmla="*/ 35 h 244"/>
                <a:gd name="T12" fmla="*/ 1029 w 1040"/>
                <a:gd name="T13" fmla="*/ 27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0" h="244">
                  <a:moveTo>
                    <a:pt x="1029" y="27"/>
                  </a:moveTo>
                  <a:lnTo>
                    <a:pt x="647" y="209"/>
                  </a:lnTo>
                  <a:lnTo>
                    <a:pt x="35" y="0"/>
                  </a:lnTo>
                  <a:lnTo>
                    <a:pt x="0" y="21"/>
                  </a:lnTo>
                  <a:lnTo>
                    <a:pt x="639" y="244"/>
                  </a:lnTo>
                  <a:lnTo>
                    <a:pt x="1040" y="35"/>
                  </a:lnTo>
                  <a:lnTo>
                    <a:pt x="1029" y="27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20"/>
            <p:cNvSpPr/>
            <p:nvPr/>
          </p:nvSpPr>
          <p:spPr bwMode="auto">
            <a:xfrm>
              <a:off x="10782300" y="138112"/>
              <a:ext cx="644525" cy="600075"/>
            </a:xfrm>
            <a:custGeom>
              <a:avLst/>
              <a:gdLst>
                <a:gd name="T0" fmla="*/ 0 w 406"/>
                <a:gd name="T1" fmla="*/ 378 h 378"/>
                <a:gd name="T2" fmla="*/ 393 w 406"/>
                <a:gd name="T3" fmla="*/ 177 h 378"/>
                <a:gd name="T4" fmla="*/ 406 w 406"/>
                <a:gd name="T5" fmla="*/ 0 h 378"/>
                <a:gd name="T6" fmla="*/ 10 w 406"/>
                <a:gd name="T7" fmla="*/ 198 h 378"/>
                <a:gd name="T8" fmla="*/ 0 w 406"/>
                <a:gd name="T9" fmla="*/ 37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6" h="378">
                  <a:moveTo>
                    <a:pt x="0" y="378"/>
                  </a:moveTo>
                  <a:lnTo>
                    <a:pt x="393" y="177"/>
                  </a:lnTo>
                  <a:lnTo>
                    <a:pt x="406" y="0"/>
                  </a:lnTo>
                  <a:lnTo>
                    <a:pt x="10" y="198"/>
                  </a:lnTo>
                  <a:lnTo>
                    <a:pt x="0" y="3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21"/>
            <p:cNvSpPr/>
            <p:nvPr/>
          </p:nvSpPr>
          <p:spPr bwMode="auto">
            <a:xfrm>
              <a:off x="9771063" y="112712"/>
              <a:ext cx="1027112" cy="625475"/>
            </a:xfrm>
            <a:custGeom>
              <a:avLst/>
              <a:gdLst>
                <a:gd name="T0" fmla="*/ 637 w 647"/>
                <a:gd name="T1" fmla="*/ 394 h 394"/>
                <a:gd name="T2" fmla="*/ 0 w 647"/>
                <a:gd name="T3" fmla="*/ 179 h 394"/>
                <a:gd name="T4" fmla="*/ 14 w 647"/>
                <a:gd name="T5" fmla="*/ 0 h 394"/>
                <a:gd name="T6" fmla="*/ 647 w 647"/>
                <a:gd name="T7" fmla="*/ 214 h 394"/>
                <a:gd name="T8" fmla="*/ 637 w 647"/>
                <a:gd name="T9" fmla="*/ 394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7" h="394">
                  <a:moveTo>
                    <a:pt x="637" y="394"/>
                  </a:moveTo>
                  <a:lnTo>
                    <a:pt x="0" y="179"/>
                  </a:lnTo>
                  <a:lnTo>
                    <a:pt x="14" y="0"/>
                  </a:lnTo>
                  <a:lnTo>
                    <a:pt x="647" y="214"/>
                  </a:lnTo>
                  <a:lnTo>
                    <a:pt x="637" y="394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22"/>
            <p:cNvSpPr/>
            <p:nvPr/>
          </p:nvSpPr>
          <p:spPr bwMode="auto">
            <a:xfrm>
              <a:off x="9920288" y="163512"/>
              <a:ext cx="71437" cy="301625"/>
            </a:xfrm>
            <a:custGeom>
              <a:avLst/>
              <a:gdLst>
                <a:gd name="T0" fmla="*/ 0 w 45"/>
                <a:gd name="T1" fmla="*/ 179 h 190"/>
                <a:gd name="T2" fmla="*/ 32 w 45"/>
                <a:gd name="T3" fmla="*/ 190 h 190"/>
                <a:gd name="T4" fmla="*/ 45 w 45"/>
                <a:gd name="T5" fmla="*/ 11 h 190"/>
                <a:gd name="T6" fmla="*/ 13 w 45"/>
                <a:gd name="T7" fmla="*/ 0 h 190"/>
                <a:gd name="T8" fmla="*/ 0 w 45"/>
                <a:gd name="T9" fmla="*/ 17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190">
                  <a:moveTo>
                    <a:pt x="0" y="179"/>
                  </a:moveTo>
                  <a:lnTo>
                    <a:pt x="32" y="190"/>
                  </a:lnTo>
                  <a:lnTo>
                    <a:pt x="45" y="11"/>
                  </a:lnTo>
                  <a:lnTo>
                    <a:pt x="13" y="0"/>
                  </a:lnTo>
                  <a:lnTo>
                    <a:pt x="0" y="1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23"/>
            <p:cNvSpPr/>
            <p:nvPr/>
          </p:nvSpPr>
          <p:spPr bwMode="auto">
            <a:xfrm>
              <a:off x="10548938" y="376238"/>
              <a:ext cx="66675" cy="296863"/>
            </a:xfrm>
            <a:custGeom>
              <a:avLst/>
              <a:gdLst>
                <a:gd name="T0" fmla="*/ 32 w 42"/>
                <a:gd name="T1" fmla="*/ 187 h 187"/>
                <a:gd name="T2" fmla="*/ 42 w 42"/>
                <a:gd name="T3" fmla="*/ 11 h 187"/>
                <a:gd name="T4" fmla="*/ 13 w 42"/>
                <a:gd name="T5" fmla="*/ 0 h 187"/>
                <a:gd name="T6" fmla="*/ 10 w 42"/>
                <a:gd name="T7" fmla="*/ 0 h 187"/>
                <a:gd name="T8" fmla="*/ 0 w 42"/>
                <a:gd name="T9" fmla="*/ 177 h 187"/>
                <a:gd name="T10" fmla="*/ 32 w 42"/>
                <a:gd name="T11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87">
                  <a:moveTo>
                    <a:pt x="32" y="187"/>
                  </a:moveTo>
                  <a:lnTo>
                    <a:pt x="42" y="11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0" y="177"/>
                  </a:lnTo>
                  <a:lnTo>
                    <a:pt x="32" y="1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24"/>
            <p:cNvSpPr/>
            <p:nvPr/>
          </p:nvSpPr>
          <p:spPr bwMode="auto">
            <a:xfrm>
              <a:off x="10739438" y="414338"/>
              <a:ext cx="63500" cy="344488"/>
            </a:xfrm>
            <a:custGeom>
              <a:avLst/>
              <a:gdLst>
                <a:gd name="T0" fmla="*/ 27 w 40"/>
                <a:gd name="T1" fmla="*/ 217 h 217"/>
                <a:gd name="T2" fmla="*/ 0 w 40"/>
                <a:gd name="T3" fmla="*/ 217 h 217"/>
                <a:gd name="T4" fmla="*/ 16 w 40"/>
                <a:gd name="T5" fmla="*/ 0 h 217"/>
                <a:gd name="T6" fmla="*/ 40 w 40"/>
                <a:gd name="T7" fmla="*/ 3 h 217"/>
                <a:gd name="T8" fmla="*/ 27 w 40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17">
                  <a:moveTo>
                    <a:pt x="27" y="217"/>
                  </a:moveTo>
                  <a:lnTo>
                    <a:pt x="0" y="217"/>
                  </a:lnTo>
                  <a:lnTo>
                    <a:pt x="16" y="0"/>
                  </a:lnTo>
                  <a:lnTo>
                    <a:pt x="40" y="3"/>
                  </a:lnTo>
                  <a:lnTo>
                    <a:pt x="27" y="217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25"/>
            <p:cNvSpPr/>
            <p:nvPr/>
          </p:nvSpPr>
          <p:spPr bwMode="auto">
            <a:xfrm>
              <a:off x="11236325" y="219075"/>
              <a:ext cx="203200" cy="114300"/>
            </a:xfrm>
            <a:custGeom>
              <a:avLst/>
              <a:gdLst>
                <a:gd name="T0" fmla="*/ 126 w 128"/>
                <a:gd name="T1" fmla="*/ 0 h 72"/>
                <a:gd name="T2" fmla="*/ 0 w 128"/>
                <a:gd name="T3" fmla="*/ 72 h 72"/>
                <a:gd name="T4" fmla="*/ 128 w 128"/>
                <a:gd name="T5" fmla="*/ 10 h 72"/>
                <a:gd name="T6" fmla="*/ 126 w 128"/>
                <a:gd name="T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" h="72">
                  <a:moveTo>
                    <a:pt x="126" y="0"/>
                  </a:moveTo>
                  <a:lnTo>
                    <a:pt x="0" y="72"/>
                  </a:lnTo>
                  <a:lnTo>
                    <a:pt x="128" y="1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26"/>
            <p:cNvSpPr/>
            <p:nvPr/>
          </p:nvSpPr>
          <p:spPr bwMode="auto">
            <a:xfrm>
              <a:off x="11218863" y="341313"/>
              <a:ext cx="204787" cy="115888"/>
            </a:xfrm>
            <a:custGeom>
              <a:avLst/>
              <a:gdLst>
                <a:gd name="T0" fmla="*/ 126 w 129"/>
                <a:gd name="T1" fmla="*/ 0 h 73"/>
                <a:gd name="T2" fmla="*/ 0 w 129"/>
                <a:gd name="T3" fmla="*/ 73 h 73"/>
                <a:gd name="T4" fmla="*/ 129 w 129"/>
                <a:gd name="T5" fmla="*/ 11 h 73"/>
                <a:gd name="T6" fmla="*/ 126 w 129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" h="73">
                  <a:moveTo>
                    <a:pt x="126" y="0"/>
                  </a:moveTo>
                  <a:lnTo>
                    <a:pt x="0" y="73"/>
                  </a:lnTo>
                  <a:lnTo>
                    <a:pt x="129" y="1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27"/>
            <p:cNvSpPr/>
            <p:nvPr/>
          </p:nvSpPr>
          <p:spPr bwMode="auto">
            <a:xfrm>
              <a:off x="10993438" y="287338"/>
              <a:ext cx="442912" cy="225425"/>
            </a:xfrm>
            <a:custGeom>
              <a:avLst/>
              <a:gdLst>
                <a:gd name="T0" fmla="*/ 268 w 279"/>
                <a:gd name="T1" fmla="*/ 0 h 142"/>
                <a:gd name="T2" fmla="*/ 0 w 279"/>
                <a:gd name="T3" fmla="*/ 142 h 142"/>
                <a:gd name="T4" fmla="*/ 279 w 279"/>
                <a:gd name="T5" fmla="*/ 10 h 142"/>
                <a:gd name="T6" fmla="*/ 268 w 279"/>
                <a:gd name="T7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9" h="142">
                  <a:moveTo>
                    <a:pt x="268" y="0"/>
                  </a:moveTo>
                  <a:lnTo>
                    <a:pt x="0" y="142"/>
                  </a:lnTo>
                  <a:lnTo>
                    <a:pt x="279" y="10"/>
                  </a:lnTo>
                  <a:lnTo>
                    <a:pt x="268" y="0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28"/>
            <p:cNvSpPr/>
            <p:nvPr/>
          </p:nvSpPr>
          <p:spPr bwMode="auto">
            <a:xfrm>
              <a:off x="9712325" y="-457200"/>
              <a:ext cx="1782762" cy="790575"/>
            </a:xfrm>
            <a:custGeom>
              <a:avLst/>
              <a:gdLst>
                <a:gd name="T0" fmla="*/ 234 w 420"/>
                <a:gd name="T1" fmla="*/ 186 h 186"/>
                <a:gd name="T2" fmla="*/ 232 w 420"/>
                <a:gd name="T3" fmla="*/ 186 h 186"/>
                <a:gd name="T4" fmla="*/ 8 w 420"/>
                <a:gd name="T5" fmla="*/ 130 h 186"/>
                <a:gd name="T6" fmla="*/ 0 w 420"/>
                <a:gd name="T7" fmla="*/ 119 h 186"/>
                <a:gd name="T8" fmla="*/ 0 w 420"/>
                <a:gd name="T9" fmla="*/ 55 h 186"/>
                <a:gd name="T10" fmla="*/ 8 w 420"/>
                <a:gd name="T11" fmla="*/ 44 h 186"/>
                <a:gd name="T12" fmla="*/ 182 w 420"/>
                <a:gd name="T13" fmla="*/ 0 h 186"/>
                <a:gd name="T14" fmla="*/ 187 w 420"/>
                <a:gd name="T15" fmla="*/ 0 h 186"/>
                <a:gd name="T16" fmla="*/ 411 w 420"/>
                <a:gd name="T17" fmla="*/ 56 h 186"/>
                <a:gd name="T18" fmla="*/ 420 w 420"/>
                <a:gd name="T19" fmla="*/ 67 h 186"/>
                <a:gd name="T20" fmla="*/ 420 w 420"/>
                <a:gd name="T21" fmla="*/ 131 h 186"/>
                <a:gd name="T22" fmla="*/ 415 w 420"/>
                <a:gd name="T23" fmla="*/ 140 h 186"/>
                <a:gd name="T24" fmla="*/ 410 w 420"/>
                <a:gd name="T25" fmla="*/ 142 h 186"/>
                <a:gd name="T26" fmla="*/ 237 w 420"/>
                <a:gd name="T27" fmla="*/ 186 h 186"/>
                <a:gd name="T28" fmla="*/ 234 w 420"/>
                <a:gd name="T29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20" h="186">
                  <a:moveTo>
                    <a:pt x="234" y="186"/>
                  </a:moveTo>
                  <a:cubicBezTo>
                    <a:pt x="233" y="186"/>
                    <a:pt x="232" y="186"/>
                    <a:pt x="232" y="186"/>
                  </a:cubicBezTo>
                  <a:cubicBezTo>
                    <a:pt x="8" y="130"/>
                    <a:pt x="8" y="130"/>
                    <a:pt x="8" y="130"/>
                  </a:cubicBezTo>
                  <a:cubicBezTo>
                    <a:pt x="3" y="129"/>
                    <a:pt x="0" y="125"/>
                    <a:pt x="0" y="119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0"/>
                    <a:pt x="3" y="46"/>
                    <a:pt x="8" y="44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4" y="0"/>
                    <a:pt x="186" y="0"/>
                    <a:pt x="187" y="0"/>
                  </a:cubicBezTo>
                  <a:cubicBezTo>
                    <a:pt x="411" y="56"/>
                    <a:pt x="411" y="56"/>
                    <a:pt x="411" y="56"/>
                  </a:cubicBezTo>
                  <a:cubicBezTo>
                    <a:pt x="416" y="57"/>
                    <a:pt x="420" y="62"/>
                    <a:pt x="420" y="67"/>
                  </a:cubicBezTo>
                  <a:cubicBezTo>
                    <a:pt x="420" y="131"/>
                    <a:pt x="420" y="131"/>
                    <a:pt x="420" y="131"/>
                  </a:cubicBezTo>
                  <a:cubicBezTo>
                    <a:pt x="420" y="134"/>
                    <a:pt x="418" y="138"/>
                    <a:pt x="415" y="140"/>
                  </a:cubicBezTo>
                  <a:cubicBezTo>
                    <a:pt x="413" y="141"/>
                    <a:pt x="412" y="142"/>
                    <a:pt x="410" y="142"/>
                  </a:cubicBezTo>
                  <a:cubicBezTo>
                    <a:pt x="237" y="186"/>
                    <a:pt x="237" y="186"/>
                    <a:pt x="237" y="186"/>
                  </a:cubicBezTo>
                  <a:cubicBezTo>
                    <a:pt x="236" y="186"/>
                    <a:pt x="235" y="186"/>
                    <a:pt x="234" y="186"/>
                  </a:cubicBezTo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29"/>
            <p:cNvSpPr/>
            <p:nvPr/>
          </p:nvSpPr>
          <p:spPr bwMode="auto">
            <a:xfrm>
              <a:off x="9775825" y="-236538"/>
              <a:ext cx="946150" cy="506413"/>
            </a:xfrm>
            <a:custGeom>
              <a:avLst/>
              <a:gdLst>
                <a:gd name="T0" fmla="*/ 596 w 596"/>
                <a:gd name="T1" fmla="*/ 319 h 319"/>
                <a:gd name="T2" fmla="*/ 0 w 596"/>
                <a:gd name="T3" fmla="*/ 172 h 319"/>
                <a:gd name="T4" fmla="*/ 0 w 596"/>
                <a:gd name="T5" fmla="*/ 0 h 319"/>
                <a:gd name="T6" fmla="*/ 596 w 596"/>
                <a:gd name="T7" fmla="*/ 147 h 319"/>
                <a:gd name="T8" fmla="*/ 596 w 596"/>
                <a:gd name="T9" fmla="*/ 319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6" h="319">
                  <a:moveTo>
                    <a:pt x="596" y="319"/>
                  </a:moveTo>
                  <a:lnTo>
                    <a:pt x="0" y="172"/>
                  </a:lnTo>
                  <a:lnTo>
                    <a:pt x="0" y="0"/>
                  </a:lnTo>
                  <a:lnTo>
                    <a:pt x="596" y="147"/>
                  </a:lnTo>
                  <a:lnTo>
                    <a:pt x="596" y="3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30"/>
            <p:cNvSpPr/>
            <p:nvPr/>
          </p:nvSpPr>
          <p:spPr bwMode="auto">
            <a:xfrm>
              <a:off x="10721975" y="-236538"/>
              <a:ext cx="739775" cy="319088"/>
            </a:xfrm>
            <a:custGeom>
              <a:avLst/>
              <a:gdLst>
                <a:gd name="T0" fmla="*/ 345 w 466"/>
                <a:gd name="T1" fmla="*/ 0 h 201"/>
                <a:gd name="T2" fmla="*/ 0 w 466"/>
                <a:gd name="T3" fmla="*/ 86 h 201"/>
                <a:gd name="T4" fmla="*/ 466 w 466"/>
                <a:gd name="T5" fmla="*/ 201 h 201"/>
                <a:gd name="T6" fmla="*/ 466 w 466"/>
                <a:gd name="T7" fmla="*/ 30 h 201"/>
                <a:gd name="T8" fmla="*/ 345 w 466"/>
                <a:gd name="T9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6" h="201">
                  <a:moveTo>
                    <a:pt x="345" y="0"/>
                  </a:moveTo>
                  <a:lnTo>
                    <a:pt x="0" y="86"/>
                  </a:lnTo>
                  <a:lnTo>
                    <a:pt x="466" y="201"/>
                  </a:lnTo>
                  <a:lnTo>
                    <a:pt x="466" y="30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rgbClr val="2120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31"/>
            <p:cNvSpPr/>
            <p:nvPr/>
          </p:nvSpPr>
          <p:spPr bwMode="auto">
            <a:xfrm>
              <a:off x="10721975" y="-236538"/>
              <a:ext cx="739775" cy="319088"/>
            </a:xfrm>
            <a:custGeom>
              <a:avLst/>
              <a:gdLst>
                <a:gd name="T0" fmla="*/ 345 w 466"/>
                <a:gd name="T1" fmla="*/ 0 h 201"/>
                <a:gd name="T2" fmla="*/ 0 w 466"/>
                <a:gd name="T3" fmla="*/ 86 h 201"/>
                <a:gd name="T4" fmla="*/ 466 w 466"/>
                <a:gd name="T5" fmla="*/ 201 h 201"/>
                <a:gd name="T6" fmla="*/ 466 w 466"/>
                <a:gd name="T7" fmla="*/ 30 h 201"/>
                <a:gd name="T8" fmla="*/ 345 w 466"/>
                <a:gd name="T9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6" h="201">
                  <a:moveTo>
                    <a:pt x="345" y="0"/>
                  </a:moveTo>
                  <a:lnTo>
                    <a:pt x="0" y="86"/>
                  </a:lnTo>
                  <a:lnTo>
                    <a:pt x="466" y="201"/>
                  </a:lnTo>
                  <a:lnTo>
                    <a:pt x="466" y="30"/>
                  </a:lnTo>
                  <a:lnTo>
                    <a:pt x="34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32"/>
            <p:cNvSpPr/>
            <p:nvPr/>
          </p:nvSpPr>
          <p:spPr bwMode="auto">
            <a:xfrm>
              <a:off x="10721975" y="-188913"/>
              <a:ext cx="739775" cy="458788"/>
            </a:xfrm>
            <a:custGeom>
              <a:avLst/>
              <a:gdLst>
                <a:gd name="T0" fmla="*/ 0 w 466"/>
                <a:gd name="T1" fmla="*/ 289 h 289"/>
                <a:gd name="T2" fmla="*/ 466 w 466"/>
                <a:gd name="T3" fmla="*/ 171 h 289"/>
                <a:gd name="T4" fmla="*/ 466 w 466"/>
                <a:gd name="T5" fmla="*/ 0 h 289"/>
                <a:gd name="T6" fmla="*/ 0 w 466"/>
                <a:gd name="T7" fmla="*/ 117 h 289"/>
                <a:gd name="T8" fmla="*/ 0 w 466"/>
                <a:gd name="T9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6" h="289">
                  <a:moveTo>
                    <a:pt x="0" y="289"/>
                  </a:moveTo>
                  <a:lnTo>
                    <a:pt x="466" y="171"/>
                  </a:lnTo>
                  <a:lnTo>
                    <a:pt x="466" y="0"/>
                  </a:lnTo>
                  <a:lnTo>
                    <a:pt x="0" y="117"/>
                  </a:lnTo>
                  <a:lnTo>
                    <a:pt x="0" y="2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33"/>
            <p:cNvSpPr/>
            <p:nvPr/>
          </p:nvSpPr>
          <p:spPr bwMode="auto">
            <a:xfrm>
              <a:off x="9775825" y="-423863"/>
              <a:ext cx="1685925" cy="420688"/>
            </a:xfrm>
            <a:custGeom>
              <a:avLst/>
              <a:gdLst>
                <a:gd name="T0" fmla="*/ 0 w 1062"/>
                <a:gd name="T1" fmla="*/ 118 h 265"/>
                <a:gd name="T2" fmla="*/ 465 w 1062"/>
                <a:gd name="T3" fmla="*/ 0 h 265"/>
                <a:gd name="T4" fmla="*/ 1062 w 1062"/>
                <a:gd name="T5" fmla="*/ 148 h 265"/>
                <a:gd name="T6" fmla="*/ 596 w 1062"/>
                <a:gd name="T7" fmla="*/ 265 h 265"/>
                <a:gd name="T8" fmla="*/ 0 w 1062"/>
                <a:gd name="T9" fmla="*/ 118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2" h="265">
                  <a:moveTo>
                    <a:pt x="0" y="118"/>
                  </a:moveTo>
                  <a:lnTo>
                    <a:pt x="465" y="0"/>
                  </a:lnTo>
                  <a:lnTo>
                    <a:pt x="1062" y="148"/>
                  </a:lnTo>
                  <a:lnTo>
                    <a:pt x="596" y="265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34"/>
            <p:cNvSpPr/>
            <p:nvPr/>
          </p:nvSpPr>
          <p:spPr bwMode="auto">
            <a:xfrm>
              <a:off x="10701338" y="125412"/>
              <a:ext cx="20637" cy="169863"/>
            </a:xfrm>
            <a:custGeom>
              <a:avLst/>
              <a:gdLst>
                <a:gd name="T0" fmla="*/ 0 w 13"/>
                <a:gd name="T1" fmla="*/ 102 h 107"/>
                <a:gd name="T2" fmla="*/ 13 w 13"/>
                <a:gd name="T3" fmla="*/ 0 h 107"/>
                <a:gd name="T4" fmla="*/ 13 w 13"/>
                <a:gd name="T5" fmla="*/ 107 h 107"/>
                <a:gd name="T6" fmla="*/ 0 w 13"/>
                <a:gd name="T7" fmla="*/ 102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07">
                  <a:moveTo>
                    <a:pt x="0" y="102"/>
                  </a:moveTo>
                  <a:lnTo>
                    <a:pt x="13" y="0"/>
                  </a:lnTo>
                  <a:lnTo>
                    <a:pt x="13" y="107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35"/>
            <p:cNvSpPr/>
            <p:nvPr/>
          </p:nvSpPr>
          <p:spPr bwMode="auto">
            <a:xfrm>
              <a:off x="10701338" y="-79375"/>
              <a:ext cx="20637" cy="169863"/>
            </a:xfrm>
            <a:custGeom>
              <a:avLst/>
              <a:gdLst>
                <a:gd name="T0" fmla="*/ 0 w 13"/>
                <a:gd name="T1" fmla="*/ 3 h 107"/>
                <a:gd name="T2" fmla="*/ 13 w 13"/>
                <a:gd name="T3" fmla="*/ 107 h 107"/>
                <a:gd name="T4" fmla="*/ 13 w 13"/>
                <a:gd name="T5" fmla="*/ 0 h 107"/>
                <a:gd name="T6" fmla="*/ 0 w 13"/>
                <a:gd name="T7" fmla="*/ 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07">
                  <a:moveTo>
                    <a:pt x="0" y="3"/>
                  </a:moveTo>
                  <a:lnTo>
                    <a:pt x="13" y="107"/>
                  </a:lnTo>
                  <a:lnTo>
                    <a:pt x="13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36"/>
            <p:cNvSpPr/>
            <p:nvPr/>
          </p:nvSpPr>
          <p:spPr bwMode="auto">
            <a:xfrm>
              <a:off x="9907588" y="-279400"/>
              <a:ext cx="420687" cy="144463"/>
            </a:xfrm>
            <a:custGeom>
              <a:avLst/>
              <a:gdLst>
                <a:gd name="T0" fmla="*/ 0 w 265"/>
                <a:gd name="T1" fmla="*/ 22 h 91"/>
                <a:gd name="T2" fmla="*/ 83 w 265"/>
                <a:gd name="T3" fmla="*/ 0 h 91"/>
                <a:gd name="T4" fmla="*/ 265 w 265"/>
                <a:gd name="T5" fmla="*/ 91 h 91"/>
                <a:gd name="T6" fmla="*/ 0 w 265"/>
                <a:gd name="T7" fmla="*/ 22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5" h="91">
                  <a:moveTo>
                    <a:pt x="0" y="22"/>
                  </a:moveTo>
                  <a:lnTo>
                    <a:pt x="83" y="0"/>
                  </a:lnTo>
                  <a:lnTo>
                    <a:pt x="265" y="91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37"/>
            <p:cNvSpPr/>
            <p:nvPr/>
          </p:nvSpPr>
          <p:spPr bwMode="auto">
            <a:xfrm>
              <a:off x="11188700" y="-31750"/>
              <a:ext cx="212725" cy="114300"/>
            </a:xfrm>
            <a:custGeom>
              <a:avLst/>
              <a:gdLst>
                <a:gd name="T0" fmla="*/ 0 w 134"/>
                <a:gd name="T1" fmla="*/ 29 h 72"/>
                <a:gd name="T2" fmla="*/ 134 w 134"/>
                <a:gd name="T3" fmla="*/ 0 h 72"/>
                <a:gd name="T4" fmla="*/ 134 w 134"/>
                <a:gd name="T5" fmla="*/ 45 h 72"/>
                <a:gd name="T6" fmla="*/ 16 w 134"/>
                <a:gd name="T7" fmla="*/ 72 h 72"/>
                <a:gd name="T8" fmla="*/ 0 w 134"/>
                <a:gd name="T9" fmla="*/ 29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" h="72">
                  <a:moveTo>
                    <a:pt x="0" y="29"/>
                  </a:moveTo>
                  <a:lnTo>
                    <a:pt x="134" y="0"/>
                  </a:lnTo>
                  <a:lnTo>
                    <a:pt x="134" y="45"/>
                  </a:lnTo>
                  <a:lnTo>
                    <a:pt x="16" y="72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38"/>
            <p:cNvSpPr/>
            <p:nvPr/>
          </p:nvSpPr>
          <p:spPr bwMode="auto">
            <a:xfrm>
              <a:off x="9712325" y="-839788"/>
              <a:ext cx="1782762" cy="795338"/>
            </a:xfrm>
            <a:custGeom>
              <a:avLst/>
              <a:gdLst>
                <a:gd name="T0" fmla="*/ 182 w 420"/>
                <a:gd name="T1" fmla="*/ 186 h 187"/>
                <a:gd name="T2" fmla="*/ 9 w 420"/>
                <a:gd name="T3" fmla="*/ 142 h 187"/>
                <a:gd name="T4" fmla="*/ 4 w 420"/>
                <a:gd name="T5" fmla="*/ 141 h 187"/>
                <a:gd name="T6" fmla="*/ 0 w 420"/>
                <a:gd name="T7" fmla="*/ 131 h 187"/>
                <a:gd name="T8" fmla="*/ 0 w 420"/>
                <a:gd name="T9" fmla="*/ 67 h 187"/>
                <a:gd name="T10" fmla="*/ 8 w 420"/>
                <a:gd name="T11" fmla="*/ 56 h 187"/>
                <a:gd name="T12" fmla="*/ 232 w 420"/>
                <a:gd name="T13" fmla="*/ 1 h 187"/>
                <a:gd name="T14" fmla="*/ 237 w 420"/>
                <a:gd name="T15" fmla="*/ 1 h 187"/>
                <a:gd name="T16" fmla="*/ 411 w 420"/>
                <a:gd name="T17" fmla="*/ 45 h 187"/>
                <a:gd name="T18" fmla="*/ 420 w 420"/>
                <a:gd name="T19" fmla="*/ 56 h 187"/>
                <a:gd name="T20" fmla="*/ 420 w 420"/>
                <a:gd name="T21" fmla="*/ 120 h 187"/>
                <a:gd name="T22" fmla="*/ 411 w 420"/>
                <a:gd name="T23" fmla="*/ 131 h 187"/>
                <a:gd name="T24" fmla="*/ 187 w 420"/>
                <a:gd name="T25" fmla="*/ 186 h 187"/>
                <a:gd name="T26" fmla="*/ 185 w 420"/>
                <a:gd name="T27" fmla="*/ 187 h 187"/>
                <a:gd name="T28" fmla="*/ 182 w 420"/>
                <a:gd name="T29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20" h="187">
                  <a:moveTo>
                    <a:pt x="182" y="186"/>
                  </a:moveTo>
                  <a:cubicBezTo>
                    <a:pt x="9" y="142"/>
                    <a:pt x="9" y="142"/>
                    <a:pt x="9" y="142"/>
                  </a:cubicBezTo>
                  <a:cubicBezTo>
                    <a:pt x="7" y="142"/>
                    <a:pt x="6" y="141"/>
                    <a:pt x="4" y="141"/>
                  </a:cubicBezTo>
                  <a:cubicBezTo>
                    <a:pt x="1" y="138"/>
                    <a:pt x="0" y="135"/>
                    <a:pt x="0" y="131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62"/>
                    <a:pt x="3" y="57"/>
                    <a:pt x="8" y="56"/>
                  </a:cubicBezTo>
                  <a:cubicBezTo>
                    <a:pt x="232" y="1"/>
                    <a:pt x="232" y="1"/>
                    <a:pt x="232" y="1"/>
                  </a:cubicBezTo>
                  <a:cubicBezTo>
                    <a:pt x="233" y="0"/>
                    <a:pt x="235" y="0"/>
                    <a:pt x="237" y="1"/>
                  </a:cubicBezTo>
                  <a:cubicBezTo>
                    <a:pt x="411" y="45"/>
                    <a:pt x="411" y="45"/>
                    <a:pt x="411" y="45"/>
                  </a:cubicBezTo>
                  <a:cubicBezTo>
                    <a:pt x="416" y="46"/>
                    <a:pt x="420" y="51"/>
                    <a:pt x="420" y="56"/>
                  </a:cubicBezTo>
                  <a:cubicBezTo>
                    <a:pt x="420" y="120"/>
                    <a:pt x="420" y="120"/>
                    <a:pt x="420" y="120"/>
                  </a:cubicBezTo>
                  <a:cubicBezTo>
                    <a:pt x="420" y="125"/>
                    <a:pt x="416" y="130"/>
                    <a:pt x="411" y="131"/>
                  </a:cubicBezTo>
                  <a:cubicBezTo>
                    <a:pt x="187" y="186"/>
                    <a:pt x="187" y="186"/>
                    <a:pt x="187" y="186"/>
                  </a:cubicBezTo>
                  <a:cubicBezTo>
                    <a:pt x="187" y="186"/>
                    <a:pt x="186" y="187"/>
                    <a:pt x="185" y="187"/>
                  </a:cubicBezTo>
                  <a:cubicBezTo>
                    <a:pt x="184" y="187"/>
                    <a:pt x="183" y="186"/>
                    <a:pt x="182" y="186"/>
                  </a:cubicBezTo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39"/>
            <p:cNvSpPr/>
            <p:nvPr/>
          </p:nvSpPr>
          <p:spPr bwMode="auto">
            <a:xfrm>
              <a:off x="10480675" y="-619125"/>
              <a:ext cx="946150" cy="506413"/>
            </a:xfrm>
            <a:custGeom>
              <a:avLst/>
              <a:gdLst>
                <a:gd name="T0" fmla="*/ 0 w 596"/>
                <a:gd name="T1" fmla="*/ 319 h 319"/>
                <a:gd name="T2" fmla="*/ 596 w 596"/>
                <a:gd name="T3" fmla="*/ 172 h 319"/>
                <a:gd name="T4" fmla="*/ 596 w 596"/>
                <a:gd name="T5" fmla="*/ 0 h 319"/>
                <a:gd name="T6" fmla="*/ 0 w 596"/>
                <a:gd name="T7" fmla="*/ 147 h 319"/>
                <a:gd name="T8" fmla="*/ 0 w 596"/>
                <a:gd name="T9" fmla="*/ 319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6" h="319">
                  <a:moveTo>
                    <a:pt x="0" y="319"/>
                  </a:moveTo>
                  <a:lnTo>
                    <a:pt x="596" y="172"/>
                  </a:lnTo>
                  <a:lnTo>
                    <a:pt x="596" y="0"/>
                  </a:lnTo>
                  <a:lnTo>
                    <a:pt x="0" y="147"/>
                  </a:lnTo>
                  <a:lnTo>
                    <a:pt x="0" y="319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40"/>
            <p:cNvSpPr/>
            <p:nvPr/>
          </p:nvSpPr>
          <p:spPr bwMode="auto">
            <a:xfrm>
              <a:off x="9742488" y="-806450"/>
              <a:ext cx="950912" cy="506413"/>
            </a:xfrm>
            <a:custGeom>
              <a:avLst/>
              <a:gdLst>
                <a:gd name="T0" fmla="*/ 599 w 599"/>
                <a:gd name="T1" fmla="*/ 0 h 319"/>
                <a:gd name="T2" fmla="*/ 0 w 599"/>
                <a:gd name="T3" fmla="*/ 148 h 319"/>
                <a:gd name="T4" fmla="*/ 0 w 599"/>
                <a:gd name="T5" fmla="*/ 319 h 319"/>
                <a:gd name="T6" fmla="*/ 599 w 599"/>
                <a:gd name="T7" fmla="*/ 172 h 319"/>
                <a:gd name="T8" fmla="*/ 599 w 599"/>
                <a:gd name="T9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9" h="319">
                  <a:moveTo>
                    <a:pt x="599" y="0"/>
                  </a:moveTo>
                  <a:lnTo>
                    <a:pt x="0" y="148"/>
                  </a:lnTo>
                  <a:lnTo>
                    <a:pt x="0" y="319"/>
                  </a:lnTo>
                  <a:lnTo>
                    <a:pt x="599" y="172"/>
                  </a:lnTo>
                  <a:lnTo>
                    <a:pt x="599" y="0"/>
                  </a:lnTo>
                  <a:close/>
                </a:path>
              </a:pathLst>
            </a:custGeom>
            <a:solidFill>
              <a:srgbClr val="2120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41"/>
            <p:cNvSpPr/>
            <p:nvPr/>
          </p:nvSpPr>
          <p:spPr bwMode="auto">
            <a:xfrm>
              <a:off x="9742488" y="-806450"/>
              <a:ext cx="950912" cy="506413"/>
            </a:xfrm>
            <a:custGeom>
              <a:avLst/>
              <a:gdLst>
                <a:gd name="T0" fmla="*/ 599 w 599"/>
                <a:gd name="T1" fmla="*/ 0 h 319"/>
                <a:gd name="T2" fmla="*/ 0 w 599"/>
                <a:gd name="T3" fmla="*/ 148 h 319"/>
                <a:gd name="T4" fmla="*/ 0 w 599"/>
                <a:gd name="T5" fmla="*/ 319 h 319"/>
                <a:gd name="T6" fmla="*/ 599 w 599"/>
                <a:gd name="T7" fmla="*/ 172 h 319"/>
                <a:gd name="T8" fmla="*/ 599 w 599"/>
                <a:gd name="T9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9" h="319">
                  <a:moveTo>
                    <a:pt x="599" y="0"/>
                  </a:moveTo>
                  <a:lnTo>
                    <a:pt x="0" y="148"/>
                  </a:lnTo>
                  <a:lnTo>
                    <a:pt x="0" y="319"/>
                  </a:lnTo>
                  <a:lnTo>
                    <a:pt x="599" y="172"/>
                  </a:lnTo>
                  <a:lnTo>
                    <a:pt x="59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42"/>
            <p:cNvSpPr/>
            <p:nvPr/>
          </p:nvSpPr>
          <p:spPr bwMode="auto">
            <a:xfrm>
              <a:off x="9742488" y="-550863"/>
              <a:ext cx="738187" cy="458788"/>
            </a:xfrm>
            <a:custGeom>
              <a:avLst/>
              <a:gdLst>
                <a:gd name="T0" fmla="*/ 465 w 465"/>
                <a:gd name="T1" fmla="*/ 289 h 289"/>
                <a:gd name="T2" fmla="*/ 0 w 465"/>
                <a:gd name="T3" fmla="*/ 171 h 289"/>
                <a:gd name="T4" fmla="*/ 0 w 465"/>
                <a:gd name="T5" fmla="*/ 0 h 289"/>
                <a:gd name="T6" fmla="*/ 465 w 465"/>
                <a:gd name="T7" fmla="*/ 118 h 289"/>
                <a:gd name="T8" fmla="*/ 465 w 465"/>
                <a:gd name="T9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5" h="289">
                  <a:moveTo>
                    <a:pt x="465" y="289"/>
                  </a:moveTo>
                  <a:lnTo>
                    <a:pt x="0" y="171"/>
                  </a:lnTo>
                  <a:lnTo>
                    <a:pt x="0" y="0"/>
                  </a:lnTo>
                  <a:lnTo>
                    <a:pt x="465" y="118"/>
                  </a:lnTo>
                  <a:lnTo>
                    <a:pt x="465" y="2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43"/>
            <p:cNvSpPr/>
            <p:nvPr/>
          </p:nvSpPr>
          <p:spPr bwMode="auto">
            <a:xfrm>
              <a:off x="9742488" y="-806450"/>
              <a:ext cx="1684337" cy="420688"/>
            </a:xfrm>
            <a:custGeom>
              <a:avLst/>
              <a:gdLst>
                <a:gd name="T0" fmla="*/ 1061 w 1061"/>
                <a:gd name="T1" fmla="*/ 118 h 265"/>
                <a:gd name="T2" fmla="*/ 599 w 1061"/>
                <a:gd name="T3" fmla="*/ 0 h 265"/>
                <a:gd name="T4" fmla="*/ 0 w 1061"/>
                <a:gd name="T5" fmla="*/ 148 h 265"/>
                <a:gd name="T6" fmla="*/ 465 w 1061"/>
                <a:gd name="T7" fmla="*/ 265 h 265"/>
                <a:gd name="T8" fmla="*/ 1061 w 1061"/>
                <a:gd name="T9" fmla="*/ 118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1" h="265">
                  <a:moveTo>
                    <a:pt x="1061" y="118"/>
                  </a:moveTo>
                  <a:lnTo>
                    <a:pt x="599" y="0"/>
                  </a:lnTo>
                  <a:lnTo>
                    <a:pt x="0" y="148"/>
                  </a:lnTo>
                  <a:lnTo>
                    <a:pt x="465" y="265"/>
                  </a:lnTo>
                  <a:lnTo>
                    <a:pt x="1061" y="118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44"/>
            <p:cNvSpPr/>
            <p:nvPr/>
          </p:nvSpPr>
          <p:spPr bwMode="auto">
            <a:xfrm>
              <a:off x="10480675" y="-257175"/>
              <a:ext cx="20637" cy="169863"/>
            </a:xfrm>
            <a:custGeom>
              <a:avLst/>
              <a:gdLst>
                <a:gd name="T0" fmla="*/ 13 w 13"/>
                <a:gd name="T1" fmla="*/ 104 h 107"/>
                <a:gd name="T2" fmla="*/ 0 w 13"/>
                <a:gd name="T3" fmla="*/ 0 h 107"/>
                <a:gd name="T4" fmla="*/ 0 w 13"/>
                <a:gd name="T5" fmla="*/ 107 h 107"/>
                <a:gd name="T6" fmla="*/ 13 w 13"/>
                <a:gd name="T7" fmla="*/ 10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07">
                  <a:moveTo>
                    <a:pt x="13" y="104"/>
                  </a:moveTo>
                  <a:lnTo>
                    <a:pt x="0" y="0"/>
                  </a:lnTo>
                  <a:lnTo>
                    <a:pt x="0" y="107"/>
                  </a:lnTo>
                  <a:lnTo>
                    <a:pt x="13" y="104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45"/>
            <p:cNvSpPr/>
            <p:nvPr/>
          </p:nvSpPr>
          <p:spPr bwMode="auto">
            <a:xfrm>
              <a:off x="10480675" y="-461963"/>
              <a:ext cx="20637" cy="169863"/>
            </a:xfrm>
            <a:custGeom>
              <a:avLst/>
              <a:gdLst>
                <a:gd name="T0" fmla="*/ 13 w 13"/>
                <a:gd name="T1" fmla="*/ 6 h 107"/>
                <a:gd name="T2" fmla="*/ 0 w 13"/>
                <a:gd name="T3" fmla="*/ 107 h 107"/>
                <a:gd name="T4" fmla="*/ 0 w 13"/>
                <a:gd name="T5" fmla="*/ 0 h 107"/>
                <a:gd name="T6" fmla="*/ 13 w 13"/>
                <a:gd name="T7" fmla="*/ 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07">
                  <a:moveTo>
                    <a:pt x="13" y="6"/>
                  </a:moveTo>
                  <a:lnTo>
                    <a:pt x="0" y="107"/>
                  </a:lnTo>
                  <a:lnTo>
                    <a:pt x="0" y="0"/>
                  </a:lnTo>
                  <a:lnTo>
                    <a:pt x="13" y="6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46"/>
            <p:cNvSpPr/>
            <p:nvPr/>
          </p:nvSpPr>
          <p:spPr bwMode="auto">
            <a:xfrm>
              <a:off x="10625138" y="-414338"/>
              <a:ext cx="68262" cy="288925"/>
            </a:xfrm>
            <a:custGeom>
              <a:avLst/>
              <a:gdLst>
                <a:gd name="T0" fmla="*/ 43 w 43"/>
                <a:gd name="T1" fmla="*/ 168 h 182"/>
                <a:gd name="T2" fmla="*/ 0 w 43"/>
                <a:gd name="T3" fmla="*/ 182 h 182"/>
                <a:gd name="T4" fmla="*/ 0 w 43"/>
                <a:gd name="T5" fmla="*/ 8 h 182"/>
                <a:gd name="T6" fmla="*/ 43 w 43"/>
                <a:gd name="T7" fmla="*/ 0 h 182"/>
                <a:gd name="T8" fmla="*/ 43 w 43"/>
                <a:gd name="T9" fmla="*/ 1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82">
                  <a:moveTo>
                    <a:pt x="43" y="168"/>
                  </a:moveTo>
                  <a:lnTo>
                    <a:pt x="0" y="182"/>
                  </a:lnTo>
                  <a:lnTo>
                    <a:pt x="0" y="8"/>
                  </a:lnTo>
                  <a:lnTo>
                    <a:pt x="43" y="0"/>
                  </a:lnTo>
                  <a:lnTo>
                    <a:pt x="43" y="1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47"/>
            <p:cNvSpPr/>
            <p:nvPr/>
          </p:nvSpPr>
          <p:spPr bwMode="auto">
            <a:xfrm>
              <a:off x="11223625" y="-550863"/>
              <a:ext cx="63500" cy="288925"/>
            </a:xfrm>
            <a:custGeom>
              <a:avLst/>
              <a:gdLst>
                <a:gd name="T0" fmla="*/ 40 w 40"/>
                <a:gd name="T1" fmla="*/ 169 h 182"/>
                <a:gd name="T2" fmla="*/ 0 w 40"/>
                <a:gd name="T3" fmla="*/ 182 h 182"/>
                <a:gd name="T4" fmla="*/ 0 w 40"/>
                <a:gd name="T5" fmla="*/ 8 h 182"/>
                <a:gd name="T6" fmla="*/ 40 w 40"/>
                <a:gd name="T7" fmla="*/ 0 h 182"/>
                <a:gd name="T8" fmla="*/ 40 w 40"/>
                <a:gd name="T9" fmla="*/ 169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82">
                  <a:moveTo>
                    <a:pt x="40" y="169"/>
                  </a:moveTo>
                  <a:lnTo>
                    <a:pt x="0" y="182"/>
                  </a:lnTo>
                  <a:lnTo>
                    <a:pt x="0" y="8"/>
                  </a:lnTo>
                  <a:lnTo>
                    <a:pt x="40" y="0"/>
                  </a:lnTo>
                  <a:lnTo>
                    <a:pt x="40" y="1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48"/>
            <p:cNvSpPr/>
            <p:nvPr/>
          </p:nvSpPr>
          <p:spPr bwMode="auto">
            <a:xfrm>
              <a:off x="9763125" y="-819150"/>
              <a:ext cx="1655762" cy="412750"/>
            </a:xfrm>
            <a:custGeom>
              <a:avLst/>
              <a:gdLst>
                <a:gd name="T0" fmla="*/ 0 w 1043"/>
                <a:gd name="T1" fmla="*/ 148 h 260"/>
                <a:gd name="T2" fmla="*/ 460 w 1043"/>
                <a:gd name="T3" fmla="*/ 260 h 260"/>
                <a:gd name="T4" fmla="*/ 1043 w 1043"/>
                <a:gd name="T5" fmla="*/ 115 h 260"/>
                <a:gd name="T6" fmla="*/ 596 w 1043"/>
                <a:gd name="T7" fmla="*/ 0 h 260"/>
                <a:gd name="T8" fmla="*/ 0 w 1043"/>
                <a:gd name="T9" fmla="*/ 148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3" h="260">
                  <a:moveTo>
                    <a:pt x="0" y="148"/>
                  </a:moveTo>
                  <a:lnTo>
                    <a:pt x="460" y="260"/>
                  </a:lnTo>
                  <a:lnTo>
                    <a:pt x="1043" y="115"/>
                  </a:lnTo>
                  <a:lnTo>
                    <a:pt x="596" y="0"/>
                  </a:lnTo>
                  <a:lnTo>
                    <a:pt x="0" y="1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49"/>
            <p:cNvSpPr/>
            <p:nvPr/>
          </p:nvSpPr>
          <p:spPr bwMode="auto">
            <a:xfrm>
              <a:off x="11307763" y="-571500"/>
              <a:ext cx="63500" cy="288925"/>
            </a:xfrm>
            <a:custGeom>
              <a:avLst/>
              <a:gdLst>
                <a:gd name="T0" fmla="*/ 40 w 40"/>
                <a:gd name="T1" fmla="*/ 171 h 182"/>
                <a:gd name="T2" fmla="*/ 0 w 40"/>
                <a:gd name="T3" fmla="*/ 182 h 182"/>
                <a:gd name="T4" fmla="*/ 0 w 40"/>
                <a:gd name="T5" fmla="*/ 10 h 182"/>
                <a:gd name="T6" fmla="*/ 40 w 40"/>
                <a:gd name="T7" fmla="*/ 0 h 182"/>
                <a:gd name="T8" fmla="*/ 40 w 40"/>
                <a:gd name="T9" fmla="*/ 171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82">
                  <a:moveTo>
                    <a:pt x="40" y="171"/>
                  </a:moveTo>
                  <a:lnTo>
                    <a:pt x="0" y="182"/>
                  </a:lnTo>
                  <a:lnTo>
                    <a:pt x="0" y="10"/>
                  </a:lnTo>
                  <a:lnTo>
                    <a:pt x="40" y="0"/>
                  </a:lnTo>
                  <a:lnTo>
                    <a:pt x="40" y="1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50"/>
            <p:cNvSpPr/>
            <p:nvPr/>
          </p:nvSpPr>
          <p:spPr bwMode="auto">
            <a:xfrm>
              <a:off x="9983788" y="-619125"/>
              <a:ext cx="1235075" cy="179388"/>
            </a:xfrm>
            <a:custGeom>
              <a:avLst/>
              <a:gdLst>
                <a:gd name="T0" fmla="*/ 0 w 778"/>
                <a:gd name="T1" fmla="*/ 40 h 113"/>
                <a:gd name="T2" fmla="*/ 324 w 778"/>
                <a:gd name="T3" fmla="*/ 113 h 113"/>
                <a:gd name="T4" fmla="*/ 778 w 778"/>
                <a:gd name="T5" fmla="*/ 0 h 113"/>
                <a:gd name="T6" fmla="*/ 329 w 778"/>
                <a:gd name="T7" fmla="*/ 91 h 113"/>
                <a:gd name="T8" fmla="*/ 0 w 778"/>
                <a:gd name="T9" fmla="*/ 4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8" h="113">
                  <a:moveTo>
                    <a:pt x="0" y="40"/>
                  </a:moveTo>
                  <a:lnTo>
                    <a:pt x="324" y="113"/>
                  </a:lnTo>
                  <a:lnTo>
                    <a:pt x="778" y="0"/>
                  </a:lnTo>
                  <a:lnTo>
                    <a:pt x="329" y="91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51"/>
            <p:cNvSpPr/>
            <p:nvPr/>
          </p:nvSpPr>
          <p:spPr bwMode="auto">
            <a:xfrm>
              <a:off x="9953625" y="-414338"/>
              <a:ext cx="527050" cy="157163"/>
            </a:xfrm>
            <a:custGeom>
              <a:avLst/>
              <a:gdLst>
                <a:gd name="T0" fmla="*/ 332 w 332"/>
                <a:gd name="T1" fmla="*/ 77 h 99"/>
                <a:gd name="T2" fmla="*/ 0 w 332"/>
                <a:gd name="T3" fmla="*/ 0 h 99"/>
                <a:gd name="T4" fmla="*/ 332 w 332"/>
                <a:gd name="T5" fmla="*/ 99 h 99"/>
                <a:gd name="T6" fmla="*/ 332 w 332"/>
                <a:gd name="T7" fmla="*/ 77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99">
                  <a:moveTo>
                    <a:pt x="332" y="77"/>
                  </a:moveTo>
                  <a:lnTo>
                    <a:pt x="0" y="0"/>
                  </a:lnTo>
                  <a:lnTo>
                    <a:pt x="332" y="99"/>
                  </a:lnTo>
                  <a:lnTo>
                    <a:pt x="332" y="77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52"/>
            <p:cNvSpPr/>
            <p:nvPr/>
          </p:nvSpPr>
          <p:spPr bwMode="auto">
            <a:xfrm>
              <a:off x="10161588" y="-300038"/>
              <a:ext cx="319087" cy="98425"/>
            </a:xfrm>
            <a:custGeom>
              <a:avLst/>
              <a:gdLst>
                <a:gd name="T0" fmla="*/ 201 w 201"/>
                <a:gd name="T1" fmla="*/ 40 h 62"/>
                <a:gd name="T2" fmla="*/ 0 w 201"/>
                <a:gd name="T3" fmla="*/ 0 h 62"/>
                <a:gd name="T4" fmla="*/ 201 w 201"/>
                <a:gd name="T5" fmla="*/ 62 h 62"/>
                <a:gd name="T6" fmla="*/ 201 w 201"/>
                <a:gd name="T7" fmla="*/ 4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1" h="62">
                  <a:moveTo>
                    <a:pt x="201" y="40"/>
                  </a:moveTo>
                  <a:lnTo>
                    <a:pt x="0" y="0"/>
                  </a:lnTo>
                  <a:lnTo>
                    <a:pt x="201" y="62"/>
                  </a:lnTo>
                  <a:lnTo>
                    <a:pt x="201" y="40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53"/>
            <p:cNvSpPr/>
            <p:nvPr/>
          </p:nvSpPr>
          <p:spPr bwMode="auto">
            <a:xfrm>
              <a:off x="10645775" y="-236538"/>
              <a:ext cx="755650" cy="192088"/>
            </a:xfrm>
            <a:custGeom>
              <a:avLst/>
              <a:gdLst>
                <a:gd name="T0" fmla="*/ 48 w 476"/>
                <a:gd name="T1" fmla="*/ 121 h 121"/>
                <a:gd name="T2" fmla="*/ 476 w 476"/>
                <a:gd name="T3" fmla="*/ 19 h 121"/>
                <a:gd name="T4" fmla="*/ 417 w 476"/>
                <a:gd name="T5" fmla="*/ 0 h 121"/>
                <a:gd name="T6" fmla="*/ 0 w 476"/>
                <a:gd name="T7" fmla="*/ 110 h 121"/>
                <a:gd name="T8" fmla="*/ 48 w 476"/>
                <a:gd name="T9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" h="121">
                  <a:moveTo>
                    <a:pt x="48" y="121"/>
                  </a:moveTo>
                  <a:lnTo>
                    <a:pt x="476" y="19"/>
                  </a:lnTo>
                  <a:lnTo>
                    <a:pt x="417" y="0"/>
                  </a:lnTo>
                  <a:lnTo>
                    <a:pt x="0" y="110"/>
                  </a:lnTo>
                  <a:lnTo>
                    <a:pt x="48" y="1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54"/>
            <p:cNvSpPr/>
            <p:nvPr/>
          </p:nvSpPr>
          <p:spPr bwMode="auto">
            <a:xfrm>
              <a:off x="10645775" y="-236538"/>
              <a:ext cx="755650" cy="192088"/>
            </a:xfrm>
            <a:custGeom>
              <a:avLst/>
              <a:gdLst>
                <a:gd name="T0" fmla="*/ 48 w 476"/>
                <a:gd name="T1" fmla="*/ 121 h 121"/>
                <a:gd name="T2" fmla="*/ 476 w 476"/>
                <a:gd name="T3" fmla="*/ 19 h 121"/>
                <a:gd name="T4" fmla="*/ 417 w 476"/>
                <a:gd name="T5" fmla="*/ 0 h 121"/>
                <a:gd name="T6" fmla="*/ 0 w 476"/>
                <a:gd name="T7" fmla="*/ 11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6" h="121">
                  <a:moveTo>
                    <a:pt x="48" y="121"/>
                  </a:moveTo>
                  <a:lnTo>
                    <a:pt x="476" y="19"/>
                  </a:lnTo>
                  <a:lnTo>
                    <a:pt x="417" y="0"/>
                  </a:lnTo>
                  <a:lnTo>
                    <a:pt x="0" y="11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55"/>
            <p:cNvSpPr/>
            <p:nvPr/>
          </p:nvSpPr>
          <p:spPr bwMode="auto">
            <a:xfrm>
              <a:off x="10645775" y="227013"/>
              <a:ext cx="484187" cy="149225"/>
            </a:xfrm>
            <a:custGeom>
              <a:avLst/>
              <a:gdLst>
                <a:gd name="T0" fmla="*/ 0 w 305"/>
                <a:gd name="T1" fmla="*/ 67 h 94"/>
                <a:gd name="T2" fmla="*/ 96 w 305"/>
                <a:gd name="T3" fmla="*/ 94 h 94"/>
                <a:gd name="T4" fmla="*/ 305 w 305"/>
                <a:gd name="T5" fmla="*/ 0 h 94"/>
                <a:gd name="T6" fmla="*/ 80 w 305"/>
                <a:gd name="T7" fmla="*/ 72 h 94"/>
                <a:gd name="T8" fmla="*/ 0 w 305"/>
                <a:gd name="T9" fmla="*/ 67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94">
                  <a:moveTo>
                    <a:pt x="0" y="67"/>
                  </a:moveTo>
                  <a:lnTo>
                    <a:pt x="96" y="94"/>
                  </a:lnTo>
                  <a:lnTo>
                    <a:pt x="305" y="0"/>
                  </a:lnTo>
                  <a:lnTo>
                    <a:pt x="80" y="72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66" name="矩形 65"/>
          <p:cNvSpPr/>
          <p:nvPr/>
        </p:nvSpPr>
        <p:spPr>
          <a:xfrm>
            <a:off x="5249251" y="3894929"/>
            <a:ext cx="634019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</a:p>
        </p:txBody>
      </p:sp>
      <p:cxnSp>
        <p:nvCxnSpPr>
          <p:cNvPr id="67" name="直接连接符 66"/>
          <p:cNvCxnSpPr/>
          <p:nvPr/>
        </p:nvCxnSpPr>
        <p:spPr>
          <a:xfrm>
            <a:off x="5340691" y="4740853"/>
            <a:ext cx="6203455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MH_Number_1"/>
          <p:cNvSpPr/>
          <p:nvPr>
            <p:custDataLst>
              <p:tags r:id="rId1"/>
            </p:custDataLst>
          </p:nvPr>
        </p:nvSpPr>
        <p:spPr>
          <a:xfrm>
            <a:off x="3853109" y="1346749"/>
            <a:ext cx="2168895" cy="2168895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199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sz="19900" dirty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70" name="组合 69"/>
          <p:cNvGrpSpPr/>
          <p:nvPr/>
        </p:nvGrpSpPr>
        <p:grpSpPr>
          <a:xfrm>
            <a:off x="6657731" y="2052985"/>
            <a:ext cx="212725" cy="212725"/>
            <a:chOff x="10179050" y="538163"/>
            <a:chExt cx="212725" cy="212725"/>
          </a:xfrm>
        </p:grpSpPr>
        <p:sp>
          <p:nvSpPr>
            <p:cNvPr id="71" name="Freeform 78"/>
            <p:cNvSpPr/>
            <p:nvPr/>
          </p:nvSpPr>
          <p:spPr bwMode="auto">
            <a:xfrm>
              <a:off x="10250488" y="652463"/>
              <a:ext cx="68262" cy="98425"/>
            </a:xfrm>
            <a:custGeom>
              <a:avLst/>
              <a:gdLst>
                <a:gd name="T0" fmla="*/ 8 w 16"/>
                <a:gd name="T1" fmla="*/ 0 h 23"/>
                <a:gd name="T2" fmla="*/ 8 w 16"/>
                <a:gd name="T3" fmla="*/ 23 h 23"/>
                <a:gd name="T4" fmla="*/ 8 w 16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3">
                  <a:moveTo>
                    <a:pt x="8" y="0"/>
                  </a:moveTo>
                  <a:cubicBezTo>
                    <a:pt x="8" y="0"/>
                    <a:pt x="16" y="23"/>
                    <a:pt x="8" y="23"/>
                  </a:cubicBezTo>
                  <a:cubicBezTo>
                    <a:pt x="0" y="23"/>
                    <a:pt x="8" y="0"/>
                    <a:pt x="8" y="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72" name="组合 71"/>
            <p:cNvGrpSpPr/>
            <p:nvPr/>
          </p:nvGrpSpPr>
          <p:grpSpPr>
            <a:xfrm>
              <a:off x="10179050" y="538163"/>
              <a:ext cx="212725" cy="190500"/>
              <a:chOff x="10179050" y="538163"/>
              <a:chExt cx="212725" cy="190500"/>
            </a:xfrm>
          </p:grpSpPr>
          <p:sp>
            <p:nvSpPr>
              <p:cNvPr id="73" name="Freeform 77"/>
              <p:cNvSpPr/>
              <p:nvPr/>
            </p:nvSpPr>
            <p:spPr bwMode="auto">
              <a:xfrm>
                <a:off x="10250488" y="538163"/>
                <a:ext cx="68262" cy="93663"/>
              </a:xfrm>
              <a:custGeom>
                <a:avLst/>
                <a:gdLst>
                  <a:gd name="T0" fmla="*/ 8 w 16"/>
                  <a:gd name="T1" fmla="*/ 22 h 22"/>
                  <a:gd name="T2" fmla="*/ 8 w 16"/>
                  <a:gd name="T3" fmla="*/ 0 h 22"/>
                  <a:gd name="T4" fmla="*/ 8 w 16"/>
                  <a:gd name="T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22">
                    <a:moveTo>
                      <a:pt x="8" y="22"/>
                    </a:moveTo>
                    <a:cubicBezTo>
                      <a:pt x="8" y="22"/>
                      <a:pt x="0" y="0"/>
                      <a:pt x="8" y="0"/>
                    </a:cubicBezTo>
                    <a:cubicBezTo>
                      <a:pt x="16" y="0"/>
                      <a:pt x="8" y="22"/>
                      <a:pt x="8" y="22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" name="Freeform 79"/>
              <p:cNvSpPr/>
              <p:nvPr/>
            </p:nvSpPr>
            <p:spPr bwMode="auto">
              <a:xfrm>
                <a:off x="10302875" y="546100"/>
                <a:ext cx="79375" cy="80963"/>
              </a:xfrm>
              <a:custGeom>
                <a:avLst/>
                <a:gdLst>
                  <a:gd name="T0" fmla="*/ 0 w 19"/>
                  <a:gd name="T1" fmla="*/ 19 h 19"/>
                  <a:gd name="T2" fmla="*/ 15 w 19"/>
                  <a:gd name="T3" fmla="*/ 4 h 19"/>
                  <a:gd name="T4" fmla="*/ 0 w 19"/>
                  <a:gd name="T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9">
                    <a:moveTo>
                      <a:pt x="0" y="19"/>
                    </a:moveTo>
                    <a:cubicBezTo>
                      <a:pt x="0" y="19"/>
                      <a:pt x="11" y="0"/>
                      <a:pt x="15" y="4"/>
                    </a:cubicBezTo>
                    <a:cubicBezTo>
                      <a:pt x="19" y="8"/>
                      <a:pt x="0" y="19"/>
                      <a:pt x="0" y="19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" name="Freeform 80"/>
              <p:cNvSpPr/>
              <p:nvPr/>
            </p:nvSpPr>
            <p:spPr bwMode="auto">
              <a:xfrm>
                <a:off x="10191750" y="550863"/>
                <a:ext cx="84137" cy="80963"/>
              </a:xfrm>
              <a:custGeom>
                <a:avLst/>
                <a:gdLst>
                  <a:gd name="T0" fmla="*/ 20 w 20"/>
                  <a:gd name="T1" fmla="*/ 19 h 19"/>
                  <a:gd name="T2" fmla="*/ 4 w 20"/>
                  <a:gd name="T3" fmla="*/ 4 h 19"/>
                  <a:gd name="T4" fmla="*/ 20 w 20"/>
                  <a:gd name="T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" h="19">
                    <a:moveTo>
                      <a:pt x="20" y="19"/>
                    </a:moveTo>
                    <a:cubicBezTo>
                      <a:pt x="20" y="19"/>
                      <a:pt x="9" y="0"/>
                      <a:pt x="4" y="4"/>
                    </a:cubicBezTo>
                    <a:cubicBezTo>
                      <a:pt x="0" y="8"/>
                      <a:pt x="20" y="19"/>
                      <a:pt x="20" y="19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" name="Freeform 81"/>
              <p:cNvSpPr/>
              <p:nvPr/>
            </p:nvSpPr>
            <p:spPr bwMode="auto">
              <a:xfrm>
                <a:off x="10196513" y="647700"/>
                <a:ext cx="84137" cy="80963"/>
              </a:xfrm>
              <a:custGeom>
                <a:avLst/>
                <a:gdLst>
                  <a:gd name="T0" fmla="*/ 20 w 20"/>
                  <a:gd name="T1" fmla="*/ 0 h 19"/>
                  <a:gd name="T2" fmla="*/ 4 w 20"/>
                  <a:gd name="T3" fmla="*/ 15 h 19"/>
                  <a:gd name="T4" fmla="*/ 20 w 20"/>
                  <a:gd name="T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" h="19">
                    <a:moveTo>
                      <a:pt x="20" y="0"/>
                    </a:moveTo>
                    <a:cubicBezTo>
                      <a:pt x="20" y="0"/>
                      <a:pt x="9" y="19"/>
                      <a:pt x="4" y="15"/>
                    </a:cubicBezTo>
                    <a:cubicBezTo>
                      <a:pt x="0" y="11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" name="Freeform 82"/>
              <p:cNvSpPr/>
              <p:nvPr/>
            </p:nvSpPr>
            <p:spPr bwMode="auto">
              <a:xfrm>
                <a:off x="10298113" y="647700"/>
                <a:ext cx="80962" cy="80963"/>
              </a:xfrm>
              <a:custGeom>
                <a:avLst/>
                <a:gdLst>
                  <a:gd name="T0" fmla="*/ 0 w 19"/>
                  <a:gd name="T1" fmla="*/ 0 h 19"/>
                  <a:gd name="T2" fmla="*/ 15 w 19"/>
                  <a:gd name="T3" fmla="*/ 15 h 19"/>
                  <a:gd name="T4" fmla="*/ 0 w 19"/>
                  <a:gd name="T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9">
                    <a:moveTo>
                      <a:pt x="0" y="0"/>
                    </a:moveTo>
                    <a:cubicBezTo>
                      <a:pt x="0" y="0"/>
                      <a:pt x="11" y="19"/>
                      <a:pt x="15" y="15"/>
                    </a:cubicBezTo>
                    <a:cubicBezTo>
                      <a:pt x="19" y="1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" name="Freeform 83"/>
              <p:cNvSpPr/>
              <p:nvPr/>
            </p:nvSpPr>
            <p:spPr bwMode="auto">
              <a:xfrm>
                <a:off x="10298113" y="609600"/>
                <a:ext cx="93662" cy="68263"/>
              </a:xfrm>
              <a:custGeom>
                <a:avLst/>
                <a:gdLst>
                  <a:gd name="T0" fmla="*/ 0 w 22"/>
                  <a:gd name="T1" fmla="*/ 8 h 16"/>
                  <a:gd name="T2" fmla="*/ 22 w 22"/>
                  <a:gd name="T3" fmla="*/ 8 h 16"/>
                  <a:gd name="T4" fmla="*/ 0 w 22"/>
                  <a:gd name="T5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" h="16">
                    <a:moveTo>
                      <a:pt x="0" y="8"/>
                    </a:moveTo>
                    <a:cubicBezTo>
                      <a:pt x="0" y="8"/>
                      <a:pt x="22" y="0"/>
                      <a:pt x="22" y="8"/>
                    </a:cubicBezTo>
                    <a:cubicBezTo>
                      <a:pt x="22" y="16"/>
                      <a:pt x="0" y="8"/>
                      <a:pt x="0" y="8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" name="Freeform 84"/>
              <p:cNvSpPr/>
              <p:nvPr/>
            </p:nvSpPr>
            <p:spPr bwMode="auto">
              <a:xfrm>
                <a:off x="10179050" y="609600"/>
                <a:ext cx="96837" cy="68263"/>
              </a:xfrm>
              <a:custGeom>
                <a:avLst/>
                <a:gdLst>
                  <a:gd name="T0" fmla="*/ 23 w 23"/>
                  <a:gd name="T1" fmla="*/ 8 h 16"/>
                  <a:gd name="T2" fmla="*/ 0 w 23"/>
                  <a:gd name="T3" fmla="*/ 8 h 16"/>
                  <a:gd name="T4" fmla="*/ 23 w 23"/>
                  <a:gd name="T5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" h="16">
                    <a:moveTo>
                      <a:pt x="23" y="8"/>
                    </a:moveTo>
                    <a:cubicBezTo>
                      <a:pt x="23" y="8"/>
                      <a:pt x="0" y="16"/>
                      <a:pt x="0" y="8"/>
                    </a:cubicBezTo>
                    <a:cubicBezTo>
                      <a:pt x="0" y="0"/>
                      <a:pt x="23" y="8"/>
                      <a:pt x="23" y="8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80" name="组合 79"/>
          <p:cNvGrpSpPr/>
          <p:nvPr/>
        </p:nvGrpSpPr>
        <p:grpSpPr>
          <a:xfrm>
            <a:off x="8220699" y="3095252"/>
            <a:ext cx="104775" cy="106363"/>
            <a:chOff x="9547225" y="708025"/>
            <a:chExt cx="104775" cy="106363"/>
          </a:xfrm>
        </p:grpSpPr>
        <p:sp>
          <p:nvSpPr>
            <p:cNvPr id="81" name="Freeform 85"/>
            <p:cNvSpPr/>
            <p:nvPr/>
          </p:nvSpPr>
          <p:spPr bwMode="auto">
            <a:xfrm>
              <a:off x="9585325" y="708025"/>
              <a:ext cx="33337" cy="46038"/>
            </a:xfrm>
            <a:custGeom>
              <a:avLst/>
              <a:gdLst>
                <a:gd name="T0" fmla="*/ 4 w 8"/>
                <a:gd name="T1" fmla="*/ 11 h 11"/>
                <a:gd name="T2" fmla="*/ 4 w 8"/>
                <a:gd name="T3" fmla="*/ 0 h 11"/>
                <a:gd name="T4" fmla="*/ 4 w 8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1">
                  <a:moveTo>
                    <a:pt x="4" y="11"/>
                  </a:moveTo>
                  <a:cubicBezTo>
                    <a:pt x="4" y="11"/>
                    <a:pt x="0" y="0"/>
                    <a:pt x="4" y="0"/>
                  </a:cubicBezTo>
                  <a:cubicBezTo>
                    <a:pt x="8" y="0"/>
                    <a:pt x="4" y="11"/>
                    <a:pt x="4" y="11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86"/>
            <p:cNvSpPr/>
            <p:nvPr/>
          </p:nvSpPr>
          <p:spPr bwMode="auto">
            <a:xfrm>
              <a:off x="9585325" y="766763"/>
              <a:ext cx="33337" cy="47625"/>
            </a:xfrm>
            <a:custGeom>
              <a:avLst/>
              <a:gdLst>
                <a:gd name="T0" fmla="*/ 4 w 8"/>
                <a:gd name="T1" fmla="*/ 0 h 11"/>
                <a:gd name="T2" fmla="*/ 4 w 8"/>
                <a:gd name="T3" fmla="*/ 11 h 11"/>
                <a:gd name="T4" fmla="*/ 4 w 8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1">
                  <a:moveTo>
                    <a:pt x="4" y="0"/>
                  </a:moveTo>
                  <a:cubicBezTo>
                    <a:pt x="4" y="0"/>
                    <a:pt x="8" y="11"/>
                    <a:pt x="4" y="11"/>
                  </a:cubicBezTo>
                  <a:cubicBezTo>
                    <a:pt x="0" y="11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87"/>
            <p:cNvSpPr/>
            <p:nvPr/>
          </p:nvSpPr>
          <p:spPr bwMode="auto">
            <a:xfrm>
              <a:off x="9610725" y="711200"/>
              <a:ext cx="38100" cy="39688"/>
            </a:xfrm>
            <a:custGeom>
              <a:avLst/>
              <a:gdLst>
                <a:gd name="T0" fmla="*/ 0 w 9"/>
                <a:gd name="T1" fmla="*/ 9 h 9"/>
                <a:gd name="T2" fmla="*/ 7 w 9"/>
                <a:gd name="T3" fmla="*/ 2 h 9"/>
                <a:gd name="T4" fmla="*/ 0 w 9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9">
                  <a:moveTo>
                    <a:pt x="0" y="9"/>
                  </a:moveTo>
                  <a:cubicBezTo>
                    <a:pt x="0" y="9"/>
                    <a:pt x="5" y="0"/>
                    <a:pt x="7" y="2"/>
                  </a:cubicBezTo>
                  <a:cubicBezTo>
                    <a:pt x="9" y="4"/>
                    <a:pt x="0" y="9"/>
                    <a:pt x="0" y="9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88"/>
            <p:cNvSpPr/>
            <p:nvPr/>
          </p:nvSpPr>
          <p:spPr bwMode="auto">
            <a:xfrm>
              <a:off x="9555163" y="711200"/>
              <a:ext cx="38100" cy="42863"/>
            </a:xfrm>
            <a:custGeom>
              <a:avLst/>
              <a:gdLst>
                <a:gd name="T0" fmla="*/ 9 w 9"/>
                <a:gd name="T1" fmla="*/ 10 h 10"/>
                <a:gd name="T2" fmla="*/ 2 w 9"/>
                <a:gd name="T3" fmla="*/ 2 h 10"/>
                <a:gd name="T4" fmla="*/ 9 w 9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0">
                  <a:moveTo>
                    <a:pt x="9" y="10"/>
                  </a:moveTo>
                  <a:cubicBezTo>
                    <a:pt x="9" y="10"/>
                    <a:pt x="4" y="0"/>
                    <a:pt x="2" y="2"/>
                  </a:cubicBezTo>
                  <a:cubicBezTo>
                    <a:pt x="0" y="5"/>
                    <a:pt x="9" y="10"/>
                    <a:pt x="9" y="1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89"/>
            <p:cNvSpPr/>
            <p:nvPr/>
          </p:nvSpPr>
          <p:spPr bwMode="auto">
            <a:xfrm>
              <a:off x="9555163" y="763588"/>
              <a:ext cx="42862" cy="41275"/>
            </a:xfrm>
            <a:custGeom>
              <a:avLst/>
              <a:gdLst>
                <a:gd name="T0" fmla="*/ 10 w 10"/>
                <a:gd name="T1" fmla="*/ 0 h 10"/>
                <a:gd name="T2" fmla="*/ 2 w 10"/>
                <a:gd name="T3" fmla="*/ 7 h 10"/>
                <a:gd name="T4" fmla="*/ 10 w 10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0">
                  <a:moveTo>
                    <a:pt x="10" y="0"/>
                  </a:moveTo>
                  <a:cubicBezTo>
                    <a:pt x="10" y="0"/>
                    <a:pt x="4" y="10"/>
                    <a:pt x="2" y="7"/>
                  </a:cubicBezTo>
                  <a:cubicBezTo>
                    <a:pt x="0" y="5"/>
                    <a:pt x="10" y="0"/>
                    <a:pt x="10" y="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90"/>
            <p:cNvSpPr/>
            <p:nvPr/>
          </p:nvSpPr>
          <p:spPr bwMode="auto">
            <a:xfrm>
              <a:off x="9605963" y="763588"/>
              <a:ext cx="42862" cy="41275"/>
            </a:xfrm>
            <a:custGeom>
              <a:avLst/>
              <a:gdLst>
                <a:gd name="T0" fmla="*/ 0 w 10"/>
                <a:gd name="T1" fmla="*/ 0 h 10"/>
                <a:gd name="T2" fmla="*/ 8 w 10"/>
                <a:gd name="T3" fmla="*/ 7 h 10"/>
                <a:gd name="T4" fmla="*/ 0 w 10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0">
                  <a:moveTo>
                    <a:pt x="0" y="0"/>
                  </a:moveTo>
                  <a:cubicBezTo>
                    <a:pt x="0" y="0"/>
                    <a:pt x="5" y="10"/>
                    <a:pt x="8" y="7"/>
                  </a:cubicBezTo>
                  <a:cubicBezTo>
                    <a:pt x="10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91"/>
            <p:cNvSpPr/>
            <p:nvPr/>
          </p:nvSpPr>
          <p:spPr bwMode="auto">
            <a:xfrm>
              <a:off x="9605963" y="741363"/>
              <a:ext cx="46037" cy="34925"/>
            </a:xfrm>
            <a:custGeom>
              <a:avLst/>
              <a:gdLst>
                <a:gd name="T0" fmla="*/ 0 w 11"/>
                <a:gd name="T1" fmla="*/ 4 h 8"/>
                <a:gd name="T2" fmla="*/ 11 w 11"/>
                <a:gd name="T3" fmla="*/ 4 h 8"/>
                <a:gd name="T4" fmla="*/ 0 w 11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8">
                  <a:moveTo>
                    <a:pt x="0" y="4"/>
                  </a:moveTo>
                  <a:cubicBezTo>
                    <a:pt x="0" y="4"/>
                    <a:pt x="11" y="0"/>
                    <a:pt x="11" y="4"/>
                  </a:cubicBezTo>
                  <a:cubicBezTo>
                    <a:pt x="11" y="8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92"/>
            <p:cNvSpPr/>
            <p:nvPr/>
          </p:nvSpPr>
          <p:spPr bwMode="auto">
            <a:xfrm>
              <a:off x="9547225" y="741363"/>
              <a:ext cx="46037" cy="34925"/>
            </a:xfrm>
            <a:custGeom>
              <a:avLst/>
              <a:gdLst>
                <a:gd name="T0" fmla="*/ 11 w 11"/>
                <a:gd name="T1" fmla="*/ 4 h 8"/>
                <a:gd name="T2" fmla="*/ 0 w 11"/>
                <a:gd name="T3" fmla="*/ 4 h 8"/>
                <a:gd name="T4" fmla="*/ 11 w 11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8">
                  <a:moveTo>
                    <a:pt x="11" y="4"/>
                  </a:moveTo>
                  <a:cubicBezTo>
                    <a:pt x="11" y="4"/>
                    <a:pt x="0" y="8"/>
                    <a:pt x="0" y="4"/>
                  </a:cubicBezTo>
                  <a:cubicBezTo>
                    <a:pt x="0" y="0"/>
                    <a:pt x="11" y="4"/>
                    <a:pt x="11" y="4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89" name="Freeform 466"/>
          <p:cNvSpPr>
            <a:spLocks noEditPoints="1"/>
          </p:cNvSpPr>
          <p:nvPr/>
        </p:nvSpPr>
        <p:spPr bwMode="auto">
          <a:xfrm>
            <a:off x="7387818" y="844587"/>
            <a:ext cx="569912" cy="571500"/>
          </a:xfrm>
          <a:prstGeom prst="ellipse">
            <a:avLst/>
          </a:prstGeom>
          <a:noFill/>
          <a:ln w="30163" cap="flat">
            <a:solidFill>
              <a:srgbClr val="2D2D2D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0" name="Freeform 471"/>
          <p:cNvSpPr>
            <a:spLocks noEditPoints="1"/>
          </p:cNvSpPr>
          <p:nvPr/>
        </p:nvSpPr>
        <p:spPr bwMode="auto">
          <a:xfrm>
            <a:off x="9490252" y="2054596"/>
            <a:ext cx="296862" cy="298450"/>
          </a:xfrm>
          <a:prstGeom prst="ellipse">
            <a:avLst/>
          </a:prstGeom>
          <a:noFill/>
          <a:ln w="30163" cap="flat">
            <a:solidFill>
              <a:srgbClr val="2D2D2D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1450" y="133350"/>
            <a:ext cx="11868150" cy="6604820"/>
          </a:xfrm>
          <a:prstGeom prst="rect">
            <a:avLst/>
          </a:prstGeom>
          <a:noFill/>
          <a:ln>
            <a:solidFill>
              <a:srgbClr val="785D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841701" y="231630"/>
            <a:ext cx="377539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</a:p>
        </p:txBody>
      </p:sp>
      <p:sp>
        <p:nvSpPr>
          <p:cNvPr id="6" name="MH_Number_1"/>
          <p:cNvSpPr/>
          <p:nvPr>
            <p:custDataLst>
              <p:tags r:id="rId1"/>
            </p:custDataLst>
          </p:nvPr>
        </p:nvSpPr>
        <p:spPr>
          <a:xfrm>
            <a:off x="247881" y="201579"/>
            <a:ext cx="616535" cy="616535"/>
          </a:xfrm>
          <a:prstGeom prst="ellipse">
            <a:avLst/>
          </a:prstGeom>
          <a:solidFill>
            <a:srgbClr val="FFC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952265" y="766952"/>
            <a:ext cx="3566935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11982626" y="6659723"/>
            <a:ext cx="151253" cy="151253"/>
          </a:xfrm>
          <a:prstGeom prst="rect">
            <a:avLst/>
          </a:prstGeom>
          <a:solidFill>
            <a:srgbClr val="FCB3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dirty="0">
              <a:solidFill>
                <a:srgbClr val="2E31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1857799" y="6659722"/>
            <a:ext cx="401063" cy="151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DC01DB-9276-43C4-9F6A-26192206E6DF}" type="slidenum">
              <a:rPr lang="en-US" altLang="zh-CN"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fld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Freeform 5"/>
          <p:cNvSpPr/>
          <p:nvPr/>
        </p:nvSpPr>
        <p:spPr bwMode="auto">
          <a:xfrm>
            <a:off x="6181726" y="4311650"/>
            <a:ext cx="2449513" cy="1562100"/>
          </a:xfrm>
          <a:custGeom>
            <a:avLst/>
            <a:gdLst>
              <a:gd name="T0" fmla="*/ 0 w 1543"/>
              <a:gd name="T1" fmla="*/ 984 h 984"/>
              <a:gd name="T2" fmla="*/ 1543 w 1543"/>
              <a:gd name="T3" fmla="*/ 348 h 984"/>
              <a:gd name="T4" fmla="*/ 1263 w 1543"/>
              <a:gd name="T5" fmla="*/ 0 h 984"/>
              <a:gd name="T6" fmla="*/ 0 w 1543"/>
              <a:gd name="T7" fmla="*/ 521 h 984"/>
              <a:gd name="T8" fmla="*/ 0 w 1543"/>
              <a:gd name="T9" fmla="*/ 984 h 9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3" h="984">
                <a:moveTo>
                  <a:pt x="0" y="984"/>
                </a:moveTo>
                <a:lnTo>
                  <a:pt x="1543" y="348"/>
                </a:lnTo>
                <a:lnTo>
                  <a:pt x="1263" y="0"/>
                </a:lnTo>
                <a:lnTo>
                  <a:pt x="0" y="521"/>
                </a:lnTo>
                <a:lnTo>
                  <a:pt x="0" y="98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Freeform 6"/>
          <p:cNvSpPr/>
          <p:nvPr/>
        </p:nvSpPr>
        <p:spPr bwMode="auto">
          <a:xfrm>
            <a:off x="3727451" y="4311650"/>
            <a:ext cx="2454275" cy="1562100"/>
          </a:xfrm>
          <a:custGeom>
            <a:avLst/>
            <a:gdLst>
              <a:gd name="T0" fmla="*/ 1546 w 1546"/>
              <a:gd name="T1" fmla="*/ 521 h 984"/>
              <a:gd name="T2" fmla="*/ 280 w 1546"/>
              <a:gd name="T3" fmla="*/ 0 h 984"/>
              <a:gd name="T4" fmla="*/ 0 w 1546"/>
              <a:gd name="T5" fmla="*/ 348 h 984"/>
              <a:gd name="T6" fmla="*/ 1546 w 1546"/>
              <a:gd name="T7" fmla="*/ 984 h 984"/>
              <a:gd name="T8" fmla="*/ 1546 w 1546"/>
              <a:gd name="T9" fmla="*/ 521 h 9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6" h="984">
                <a:moveTo>
                  <a:pt x="1546" y="521"/>
                </a:moveTo>
                <a:lnTo>
                  <a:pt x="280" y="0"/>
                </a:lnTo>
                <a:lnTo>
                  <a:pt x="0" y="348"/>
                </a:lnTo>
                <a:lnTo>
                  <a:pt x="1546" y="984"/>
                </a:lnTo>
                <a:lnTo>
                  <a:pt x="1546" y="52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/>
          </a:p>
        </p:txBody>
      </p:sp>
      <p:sp>
        <p:nvSpPr>
          <p:cNvPr id="12" name="Freeform 7"/>
          <p:cNvSpPr/>
          <p:nvPr/>
        </p:nvSpPr>
        <p:spPr bwMode="auto">
          <a:xfrm>
            <a:off x="3727451" y="4311650"/>
            <a:ext cx="2454275" cy="1562100"/>
          </a:xfrm>
          <a:custGeom>
            <a:avLst/>
            <a:gdLst>
              <a:gd name="T0" fmla="*/ 1546 w 1546"/>
              <a:gd name="T1" fmla="*/ 521 h 984"/>
              <a:gd name="T2" fmla="*/ 280 w 1546"/>
              <a:gd name="T3" fmla="*/ 0 h 984"/>
              <a:gd name="T4" fmla="*/ 0 w 1546"/>
              <a:gd name="T5" fmla="*/ 348 h 984"/>
              <a:gd name="T6" fmla="*/ 1546 w 1546"/>
              <a:gd name="T7" fmla="*/ 984 h 984"/>
              <a:gd name="T8" fmla="*/ 1546 w 1546"/>
              <a:gd name="T9" fmla="*/ 521 h 9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6" h="984">
                <a:moveTo>
                  <a:pt x="1546" y="521"/>
                </a:moveTo>
                <a:lnTo>
                  <a:pt x="280" y="0"/>
                </a:lnTo>
                <a:lnTo>
                  <a:pt x="0" y="348"/>
                </a:lnTo>
                <a:lnTo>
                  <a:pt x="1546" y="984"/>
                </a:lnTo>
                <a:lnTo>
                  <a:pt x="1546" y="52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Freeform 8"/>
          <p:cNvSpPr/>
          <p:nvPr/>
        </p:nvSpPr>
        <p:spPr bwMode="auto">
          <a:xfrm>
            <a:off x="6181726" y="3735388"/>
            <a:ext cx="2005013" cy="1403350"/>
          </a:xfrm>
          <a:custGeom>
            <a:avLst/>
            <a:gdLst>
              <a:gd name="T0" fmla="*/ 0 w 1263"/>
              <a:gd name="T1" fmla="*/ 401 h 884"/>
              <a:gd name="T2" fmla="*/ 0 w 1263"/>
              <a:gd name="T3" fmla="*/ 884 h 884"/>
              <a:gd name="T4" fmla="*/ 1263 w 1263"/>
              <a:gd name="T5" fmla="*/ 363 h 884"/>
              <a:gd name="T6" fmla="*/ 969 w 1263"/>
              <a:gd name="T7" fmla="*/ 0 h 884"/>
              <a:gd name="T8" fmla="*/ 0 w 1263"/>
              <a:gd name="T9" fmla="*/ 401 h 884"/>
              <a:gd name="T10" fmla="*/ 0 w 1263"/>
              <a:gd name="T11" fmla="*/ 401 h 8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63" h="884">
                <a:moveTo>
                  <a:pt x="0" y="401"/>
                </a:moveTo>
                <a:lnTo>
                  <a:pt x="0" y="884"/>
                </a:lnTo>
                <a:lnTo>
                  <a:pt x="1263" y="363"/>
                </a:lnTo>
                <a:lnTo>
                  <a:pt x="969" y="0"/>
                </a:lnTo>
                <a:lnTo>
                  <a:pt x="0" y="401"/>
                </a:lnTo>
                <a:lnTo>
                  <a:pt x="0" y="4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Freeform 9"/>
          <p:cNvSpPr/>
          <p:nvPr/>
        </p:nvSpPr>
        <p:spPr bwMode="auto">
          <a:xfrm>
            <a:off x="4171951" y="3735388"/>
            <a:ext cx="2009775" cy="1403350"/>
          </a:xfrm>
          <a:custGeom>
            <a:avLst/>
            <a:gdLst>
              <a:gd name="T0" fmla="*/ 1266 w 1266"/>
              <a:gd name="T1" fmla="*/ 401 h 884"/>
              <a:gd name="T2" fmla="*/ 294 w 1266"/>
              <a:gd name="T3" fmla="*/ 0 h 884"/>
              <a:gd name="T4" fmla="*/ 0 w 1266"/>
              <a:gd name="T5" fmla="*/ 363 h 884"/>
              <a:gd name="T6" fmla="*/ 1266 w 1266"/>
              <a:gd name="T7" fmla="*/ 884 h 884"/>
              <a:gd name="T8" fmla="*/ 1266 w 1266"/>
              <a:gd name="T9" fmla="*/ 401 h 8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6" h="884">
                <a:moveTo>
                  <a:pt x="1266" y="401"/>
                </a:moveTo>
                <a:lnTo>
                  <a:pt x="294" y="0"/>
                </a:lnTo>
                <a:lnTo>
                  <a:pt x="0" y="363"/>
                </a:lnTo>
                <a:lnTo>
                  <a:pt x="1266" y="884"/>
                </a:lnTo>
                <a:lnTo>
                  <a:pt x="1266" y="4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Freeform 10"/>
          <p:cNvSpPr/>
          <p:nvPr/>
        </p:nvSpPr>
        <p:spPr bwMode="auto">
          <a:xfrm>
            <a:off x="4171951" y="3735388"/>
            <a:ext cx="2009775" cy="1403350"/>
          </a:xfrm>
          <a:custGeom>
            <a:avLst/>
            <a:gdLst>
              <a:gd name="T0" fmla="*/ 1266 w 1266"/>
              <a:gd name="T1" fmla="*/ 401 h 884"/>
              <a:gd name="T2" fmla="*/ 294 w 1266"/>
              <a:gd name="T3" fmla="*/ 0 h 884"/>
              <a:gd name="T4" fmla="*/ 0 w 1266"/>
              <a:gd name="T5" fmla="*/ 363 h 884"/>
              <a:gd name="T6" fmla="*/ 1266 w 1266"/>
              <a:gd name="T7" fmla="*/ 884 h 884"/>
              <a:gd name="T8" fmla="*/ 1266 w 1266"/>
              <a:gd name="T9" fmla="*/ 401 h 8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6" h="884">
                <a:moveTo>
                  <a:pt x="1266" y="401"/>
                </a:moveTo>
                <a:lnTo>
                  <a:pt x="294" y="0"/>
                </a:lnTo>
                <a:lnTo>
                  <a:pt x="0" y="363"/>
                </a:lnTo>
                <a:lnTo>
                  <a:pt x="1266" y="884"/>
                </a:lnTo>
                <a:lnTo>
                  <a:pt x="1266" y="40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181726" y="3098800"/>
            <a:ext cx="1538288" cy="1273175"/>
          </a:xfrm>
          <a:custGeom>
            <a:avLst/>
            <a:gdLst>
              <a:gd name="T0" fmla="*/ 0 w 969"/>
              <a:gd name="T1" fmla="*/ 267 h 802"/>
              <a:gd name="T2" fmla="*/ 0 w 969"/>
              <a:gd name="T3" fmla="*/ 802 h 802"/>
              <a:gd name="T4" fmla="*/ 0 w 969"/>
              <a:gd name="T5" fmla="*/ 802 h 802"/>
              <a:gd name="T6" fmla="*/ 969 w 969"/>
              <a:gd name="T7" fmla="*/ 401 h 802"/>
              <a:gd name="T8" fmla="*/ 646 w 969"/>
              <a:gd name="T9" fmla="*/ 0 h 802"/>
              <a:gd name="T10" fmla="*/ 0 w 969"/>
              <a:gd name="T11" fmla="*/ 267 h 802"/>
              <a:gd name="T12" fmla="*/ 0 w 969"/>
              <a:gd name="T13" fmla="*/ 267 h 8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69" h="802">
                <a:moveTo>
                  <a:pt x="0" y="267"/>
                </a:moveTo>
                <a:lnTo>
                  <a:pt x="0" y="802"/>
                </a:lnTo>
                <a:lnTo>
                  <a:pt x="0" y="802"/>
                </a:lnTo>
                <a:lnTo>
                  <a:pt x="969" y="401"/>
                </a:lnTo>
                <a:lnTo>
                  <a:pt x="646" y="0"/>
                </a:lnTo>
                <a:lnTo>
                  <a:pt x="0" y="267"/>
                </a:lnTo>
                <a:lnTo>
                  <a:pt x="0" y="267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Freeform 12"/>
          <p:cNvSpPr/>
          <p:nvPr/>
        </p:nvSpPr>
        <p:spPr bwMode="auto">
          <a:xfrm>
            <a:off x="4638676" y="3098800"/>
            <a:ext cx="1543050" cy="1273175"/>
          </a:xfrm>
          <a:custGeom>
            <a:avLst/>
            <a:gdLst>
              <a:gd name="T0" fmla="*/ 972 w 972"/>
              <a:gd name="T1" fmla="*/ 267 h 802"/>
              <a:gd name="T2" fmla="*/ 323 w 972"/>
              <a:gd name="T3" fmla="*/ 0 h 802"/>
              <a:gd name="T4" fmla="*/ 0 w 972"/>
              <a:gd name="T5" fmla="*/ 401 h 802"/>
              <a:gd name="T6" fmla="*/ 972 w 972"/>
              <a:gd name="T7" fmla="*/ 802 h 802"/>
              <a:gd name="T8" fmla="*/ 972 w 972"/>
              <a:gd name="T9" fmla="*/ 267 h 8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2" h="802">
                <a:moveTo>
                  <a:pt x="972" y="267"/>
                </a:moveTo>
                <a:lnTo>
                  <a:pt x="323" y="0"/>
                </a:lnTo>
                <a:lnTo>
                  <a:pt x="0" y="401"/>
                </a:lnTo>
                <a:lnTo>
                  <a:pt x="972" y="802"/>
                </a:lnTo>
                <a:lnTo>
                  <a:pt x="972" y="26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Freeform 13"/>
          <p:cNvSpPr/>
          <p:nvPr/>
        </p:nvSpPr>
        <p:spPr bwMode="auto">
          <a:xfrm>
            <a:off x="4638676" y="3098800"/>
            <a:ext cx="1543050" cy="1273175"/>
          </a:xfrm>
          <a:custGeom>
            <a:avLst/>
            <a:gdLst>
              <a:gd name="T0" fmla="*/ 972 w 972"/>
              <a:gd name="T1" fmla="*/ 267 h 802"/>
              <a:gd name="T2" fmla="*/ 323 w 972"/>
              <a:gd name="T3" fmla="*/ 0 h 802"/>
              <a:gd name="T4" fmla="*/ 0 w 972"/>
              <a:gd name="T5" fmla="*/ 401 h 802"/>
              <a:gd name="T6" fmla="*/ 972 w 972"/>
              <a:gd name="T7" fmla="*/ 802 h 802"/>
              <a:gd name="T8" fmla="*/ 972 w 972"/>
              <a:gd name="T9" fmla="*/ 267 h 8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2" h="802">
                <a:moveTo>
                  <a:pt x="972" y="267"/>
                </a:moveTo>
                <a:lnTo>
                  <a:pt x="323" y="0"/>
                </a:lnTo>
                <a:lnTo>
                  <a:pt x="0" y="401"/>
                </a:lnTo>
                <a:lnTo>
                  <a:pt x="972" y="802"/>
                </a:lnTo>
                <a:lnTo>
                  <a:pt x="972" y="26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Freeform 14"/>
          <p:cNvSpPr/>
          <p:nvPr/>
        </p:nvSpPr>
        <p:spPr bwMode="auto">
          <a:xfrm>
            <a:off x="5151438" y="1825625"/>
            <a:ext cx="1030288" cy="1697038"/>
          </a:xfrm>
          <a:custGeom>
            <a:avLst/>
            <a:gdLst>
              <a:gd name="T0" fmla="*/ 649 w 649"/>
              <a:gd name="T1" fmla="*/ 0 h 1069"/>
              <a:gd name="T2" fmla="*/ 0 w 649"/>
              <a:gd name="T3" fmla="*/ 802 h 1069"/>
              <a:gd name="T4" fmla="*/ 649 w 649"/>
              <a:gd name="T5" fmla="*/ 1069 h 1069"/>
              <a:gd name="T6" fmla="*/ 649 w 649"/>
              <a:gd name="T7" fmla="*/ 0 h 1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49" h="1069">
                <a:moveTo>
                  <a:pt x="649" y="0"/>
                </a:moveTo>
                <a:lnTo>
                  <a:pt x="0" y="802"/>
                </a:lnTo>
                <a:lnTo>
                  <a:pt x="649" y="1069"/>
                </a:lnTo>
                <a:lnTo>
                  <a:pt x="64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Freeform 15"/>
          <p:cNvSpPr/>
          <p:nvPr/>
        </p:nvSpPr>
        <p:spPr bwMode="auto">
          <a:xfrm>
            <a:off x="5151438" y="1825625"/>
            <a:ext cx="1030288" cy="1697038"/>
          </a:xfrm>
          <a:custGeom>
            <a:avLst/>
            <a:gdLst>
              <a:gd name="T0" fmla="*/ 649 w 649"/>
              <a:gd name="T1" fmla="*/ 0 h 1069"/>
              <a:gd name="T2" fmla="*/ 0 w 649"/>
              <a:gd name="T3" fmla="*/ 802 h 1069"/>
              <a:gd name="T4" fmla="*/ 649 w 649"/>
              <a:gd name="T5" fmla="*/ 1069 h 1069"/>
              <a:gd name="T6" fmla="*/ 649 w 649"/>
              <a:gd name="T7" fmla="*/ 0 h 1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49" h="1069">
                <a:moveTo>
                  <a:pt x="649" y="0"/>
                </a:moveTo>
                <a:lnTo>
                  <a:pt x="0" y="802"/>
                </a:lnTo>
                <a:lnTo>
                  <a:pt x="649" y="1069"/>
                </a:lnTo>
                <a:lnTo>
                  <a:pt x="64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Freeform 16"/>
          <p:cNvSpPr/>
          <p:nvPr/>
        </p:nvSpPr>
        <p:spPr bwMode="auto">
          <a:xfrm>
            <a:off x="6181726" y="1825625"/>
            <a:ext cx="1025525" cy="1697038"/>
          </a:xfrm>
          <a:custGeom>
            <a:avLst/>
            <a:gdLst>
              <a:gd name="T0" fmla="*/ 0 w 646"/>
              <a:gd name="T1" fmla="*/ 1069 h 1069"/>
              <a:gd name="T2" fmla="*/ 646 w 646"/>
              <a:gd name="T3" fmla="*/ 802 h 1069"/>
              <a:gd name="T4" fmla="*/ 0 w 646"/>
              <a:gd name="T5" fmla="*/ 0 h 1069"/>
              <a:gd name="T6" fmla="*/ 0 w 646"/>
              <a:gd name="T7" fmla="*/ 1069 h 1069"/>
              <a:gd name="T8" fmla="*/ 0 w 646"/>
              <a:gd name="T9" fmla="*/ 1069 h 1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6" h="1069">
                <a:moveTo>
                  <a:pt x="0" y="1069"/>
                </a:moveTo>
                <a:lnTo>
                  <a:pt x="646" y="802"/>
                </a:lnTo>
                <a:lnTo>
                  <a:pt x="0" y="0"/>
                </a:lnTo>
                <a:lnTo>
                  <a:pt x="0" y="1069"/>
                </a:lnTo>
                <a:lnTo>
                  <a:pt x="0" y="1069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Freeform 17"/>
          <p:cNvSpPr/>
          <p:nvPr/>
        </p:nvSpPr>
        <p:spPr bwMode="auto">
          <a:xfrm>
            <a:off x="6181726" y="1825625"/>
            <a:ext cx="1025525" cy="1697038"/>
          </a:xfrm>
          <a:custGeom>
            <a:avLst/>
            <a:gdLst>
              <a:gd name="T0" fmla="*/ 0 w 646"/>
              <a:gd name="T1" fmla="*/ 1069 h 1069"/>
              <a:gd name="T2" fmla="*/ 646 w 646"/>
              <a:gd name="T3" fmla="*/ 802 h 1069"/>
              <a:gd name="T4" fmla="*/ 0 w 646"/>
              <a:gd name="T5" fmla="*/ 0 h 1069"/>
              <a:gd name="T6" fmla="*/ 0 w 646"/>
              <a:gd name="T7" fmla="*/ 1069 h 1069"/>
              <a:gd name="T8" fmla="*/ 0 w 646"/>
              <a:gd name="T9" fmla="*/ 1069 h 1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6" h="1069">
                <a:moveTo>
                  <a:pt x="0" y="1069"/>
                </a:moveTo>
                <a:lnTo>
                  <a:pt x="646" y="802"/>
                </a:lnTo>
                <a:lnTo>
                  <a:pt x="0" y="0"/>
                </a:lnTo>
                <a:lnTo>
                  <a:pt x="0" y="1069"/>
                </a:lnTo>
                <a:lnTo>
                  <a:pt x="0" y="106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Freeform 18"/>
          <p:cNvSpPr/>
          <p:nvPr/>
        </p:nvSpPr>
        <p:spPr bwMode="auto">
          <a:xfrm>
            <a:off x="3727451" y="1825625"/>
            <a:ext cx="2454275" cy="3038475"/>
          </a:xfrm>
          <a:custGeom>
            <a:avLst/>
            <a:gdLst>
              <a:gd name="T0" fmla="*/ 1546 w 1546"/>
              <a:gd name="T1" fmla="*/ 0 h 1914"/>
              <a:gd name="T2" fmla="*/ 897 w 1546"/>
              <a:gd name="T3" fmla="*/ 802 h 1914"/>
              <a:gd name="T4" fmla="*/ 574 w 1546"/>
              <a:gd name="T5" fmla="*/ 1203 h 1914"/>
              <a:gd name="T6" fmla="*/ 280 w 1546"/>
              <a:gd name="T7" fmla="*/ 1566 h 1914"/>
              <a:gd name="T8" fmla="*/ 0 w 1546"/>
              <a:gd name="T9" fmla="*/ 1914 h 1914"/>
              <a:gd name="T10" fmla="*/ 0 w 1546"/>
              <a:gd name="T11" fmla="*/ 1914 h 1914"/>
              <a:gd name="T12" fmla="*/ 280 w 1546"/>
              <a:gd name="T13" fmla="*/ 1566 h 1914"/>
              <a:gd name="T14" fmla="*/ 579 w 1546"/>
              <a:gd name="T15" fmla="*/ 1689 h 1914"/>
              <a:gd name="T16" fmla="*/ 280 w 1546"/>
              <a:gd name="T17" fmla="*/ 1566 h 1914"/>
              <a:gd name="T18" fmla="*/ 574 w 1546"/>
              <a:gd name="T19" fmla="*/ 1203 h 1914"/>
              <a:gd name="T20" fmla="*/ 804 w 1546"/>
              <a:gd name="T21" fmla="*/ 1299 h 1914"/>
              <a:gd name="T22" fmla="*/ 574 w 1546"/>
              <a:gd name="T23" fmla="*/ 1203 h 1914"/>
              <a:gd name="T24" fmla="*/ 897 w 1546"/>
              <a:gd name="T25" fmla="*/ 802 h 1914"/>
              <a:gd name="T26" fmla="*/ 1049 w 1546"/>
              <a:gd name="T27" fmla="*/ 866 h 1914"/>
              <a:gd name="T28" fmla="*/ 897 w 1546"/>
              <a:gd name="T29" fmla="*/ 802 h 1914"/>
              <a:gd name="T30" fmla="*/ 1546 w 1546"/>
              <a:gd name="T31" fmla="*/ 0 h 1914"/>
              <a:gd name="T32" fmla="*/ 1546 w 1546"/>
              <a:gd name="T33" fmla="*/ 0 h 1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546" h="1914">
                <a:moveTo>
                  <a:pt x="1546" y="0"/>
                </a:moveTo>
                <a:lnTo>
                  <a:pt x="897" y="802"/>
                </a:lnTo>
                <a:lnTo>
                  <a:pt x="574" y="1203"/>
                </a:lnTo>
                <a:lnTo>
                  <a:pt x="280" y="1566"/>
                </a:lnTo>
                <a:lnTo>
                  <a:pt x="0" y="1914"/>
                </a:lnTo>
                <a:lnTo>
                  <a:pt x="0" y="1914"/>
                </a:lnTo>
                <a:lnTo>
                  <a:pt x="280" y="1566"/>
                </a:lnTo>
                <a:lnTo>
                  <a:pt x="579" y="1689"/>
                </a:lnTo>
                <a:lnTo>
                  <a:pt x="280" y="1566"/>
                </a:lnTo>
                <a:lnTo>
                  <a:pt x="574" y="1203"/>
                </a:lnTo>
                <a:lnTo>
                  <a:pt x="804" y="1299"/>
                </a:lnTo>
                <a:lnTo>
                  <a:pt x="574" y="1203"/>
                </a:lnTo>
                <a:lnTo>
                  <a:pt x="897" y="802"/>
                </a:lnTo>
                <a:lnTo>
                  <a:pt x="1049" y="866"/>
                </a:lnTo>
                <a:lnTo>
                  <a:pt x="897" y="802"/>
                </a:lnTo>
                <a:lnTo>
                  <a:pt x="1546" y="0"/>
                </a:lnTo>
                <a:lnTo>
                  <a:pt x="154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" name="Freeform 19"/>
          <p:cNvSpPr/>
          <p:nvPr/>
        </p:nvSpPr>
        <p:spPr bwMode="auto">
          <a:xfrm>
            <a:off x="3727451" y="1825625"/>
            <a:ext cx="2454275" cy="3038475"/>
          </a:xfrm>
          <a:custGeom>
            <a:avLst/>
            <a:gdLst>
              <a:gd name="T0" fmla="*/ 1546 w 1546"/>
              <a:gd name="T1" fmla="*/ 0 h 1914"/>
              <a:gd name="T2" fmla="*/ 897 w 1546"/>
              <a:gd name="T3" fmla="*/ 802 h 1914"/>
              <a:gd name="T4" fmla="*/ 574 w 1546"/>
              <a:gd name="T5" fmla="*/ 1203 h 1914"/>
              <a:gd name="T6" fmla="*/ 280 w 1546"/>
              <a:gd name="T7" fmla="*/ 1566 h 1914"/>
              <a:gd name="T8" fmla="*/ 0 w 1546"/>
              <a:gd name="T9" fmla="*/ 1914 h 1914"/>
              <a:gd name="T10" fmla="*/ 0 w 1546"/>
              <a:gd name="T11" fmla="*/ 1914 h 1914"/>
              <a:gd name="T12" fmla="*/ 280 w 1546"/>
              <a:gd name="T13" fmla="*/ 1566 h 1914"/>
              <a:gd name="T14" fmla="*/ 579 w 1546"/>
              <a:gd name="T15" fmla="*/ 1689 h 1914"/>
              <a:gd name="T16" fmla="*/ 280 w 1546"/>
              <a:gd name="T17" fmla="*/ 1566 h 1914"/>
              <a:gd name="T18" fmla="*/ 574 w 1546"/>
              <a:gd name="T19" fmla="*/ 1203 h 1914"/>
              <a:gd name="T20" fmla="*/ 804 w 1546"/>
              <a:gd name="T21" fmla="*/ 1299 h 1914"/>
              <a:gd name="T22" fmla="*/ 574 w 1546"/>
              <a:gd name="T23" fmla="*/ 1203 h 1914"/>
              <a:gd name="T24" fmla="*/ 897 w 1546"/>
              <a:gd name="T25" fmla="*/ 802 h 1914"/>
              <a:gd name="T26" fmla="*/ 1049 w 1546"/>
              <a:gd name="T27" fmla="*/ 866 h 1914"/>
              <a:gd name="T28" fmla="*/ 897 w 1546"/>
              <a:gd name="T29" fmla="*/ 802 h 1914"/>
              <a:gd name="T30" fmla="*/ 1546 w 1546"/>
              <a:gd name="T31" fmla="*/ 0 h 1914"/>
              <a:gd name="T32" fmla="*/ 1546 w 1546"/>
              <a:gd name="T33" fmla="*/ 0 h 1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546" h="1914">
                <a:moveTo>
                  <a:pt x="1546" y="0"/>
                </a:moveTo>
                <a:lnTo>
                  <a:pt x="897" y="802"/>
                </a:lnTo>
                <a:lnTo>
                  <a:pt x="574" y="1203"/>
                </a:lnTo>
                <a:lnTo>
                  <a:pt x="280" y="1566"/>
                </a:lnTo>
                <a:lnTo>
                  <a:pt x="0" y="1914"/>
                </a:lnTo>
                <a:lnTo>
                  <a:pt x="0" y="1914"/>
                </a:lnTo>
                <a:lnTo>
                  <a:pt x="280" y="1566"/>
                </a:lnTo>
                <a:lnTo>
                  <a:pt x="579" y="1689"/>
                </a:lnTo>
                <a:lnTo>
                  <a:pt x="280" y="1566"/>
                </a:lnTo>
                <a:lnTo>
                  <a:pt x="574" y="1203"/>
                </a:lnTo>
                <a:lnTo>
                  <a:pt x="804" y="1299"/>
                </a:lnTo>
                <a:lnTo>
                  <a:pt x="574" y="1203"/>
                </a:lnTo>
                <a:lnTo>
                  <a:pt x="897" y="802"/>
                </a:lnTo>
                <a:lnTo>
                  <a:pt x="1049" y="866"/>
                </a:lnTo>
                <a:lnTo>
                  <a:pt x="897" y="802"/>
                </a:lnTo>
                <a:lnTo>
                  <a:pt x="1546" y="0"/>
                </a:lnTo>
                <a:lnTo>
                  <a:pt x="154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Freeform 20"/>
          <p:cNvSpPr/>
          <p:nvPr/>
        </p:nvSpPr>
        <p:spPr bwMode="auto">
          <a:xfrm>
            <a:off x="3727451" y="4311650"/>
            <a:ext cx="919163" cy="781050"/>
          </a:xfrm>
          <a:custGeom>
            <a:avLst/>
            <a:gdLst>
              <a:gd name="T0" fmla="*/ 280 w 579"/>
              <a:gd name="T1" fmla="*/ 0 h 492"/>
              <a:gd name="T2" fmla="*/ 0 w 579"/>
              <a:gd name="T3" fmla="*/ 348 h 492"/>
              <a:gd name="T4" fmla="*/ 368 w 579"/>
              <a:gd name="T5" fmla="*/ 492 h 492"/>
              <a:gd name="T6" fmla="*/ 579 w 579"/>
              <a:gd name="T7" fmla="*/ 123 h 492"/>
              <a:gd name="T8" fmla="*/ 280 w 579"/>
              <a:gd name="T9" fmla="*/ 0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9" h="492">
                <a:moveTo>
                  <a:pt x="280" y="0"/>
                </a:moveTo>
                <a:lnTo>
                  <a:pt x="0" y="348"/>
                </a:lnTo>
                <a:lnTo>
                  <a:pt x="368" y="492"/>
                </a:lnTo>
                <a:lnTo>
                  <a:pt x="579" y="123"/>
                </a:lnTo>
                <a:lnTo>
                  <a:pt x="28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Freeform 21"/>
          <p:cNvSpPr/>
          <p:nvPr/>
        </p:nvSpPr>
        <p:spPr bwMode="auto">
          <a:xfrm>
            <a:off x="3727451" y="4311650"/>
            <a:ext cx="919163" cy="781050"/>
          </a:xfrm>
          <a:custGeom>
            <a:avLst/>
            <a:gdLst>
              <a:gd name="T0" fmla="*/ 280 w 579"/>
              <a:gd name="T1" fmla="*/ 0 h 492"/>
              <a:gd name="T2" fmla="*/ 0 w 579"/>
              <a:gd name="T3" fmla="*/ 348 h 492"/>
              <a:gd name="T4" fmla="*/ 368 w 579"/>
              <a:gd name="T5" fmla="*/ 492 h 492"/>
              <a:gd name="T6" fmla="*/ 579 w 579"/>
              <a:gd name="T7" fmla="*/ 123 h 492"/>
              <a:gd name="T8" fmla="*/ 280 w 579"/>
              <a:gd name="T9" fmla="*/ 0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9" h="492">
                <a:moveTo>
                  <a:pt x="280" y="0"/>
                </a:moveTo>
                <a:lnTo>
                  <a:pt x="0" y="348"/>
                </a:lnTo>
                <a:lnTo>
                  <a:pt x="368" y="492"/>
                </a:lnTo>
                <a:lnTo>
                  <a:pt x="579" y="123"/>
                </a:lnTo>
                <a:lnTo>
                  <a:pt x="28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" name="Freeform 22"/>
          <p:cNvSpPr/>
          <p:nvPr/>
        </p:nvSpPr>
        <p:spPr bwMode="auto">
          <a:xfrm>
            <a:off x="4171951" y="3735388"/>
            <a:ext cx="831850" cy="771525"/>
          </a:xfrm>
          <a:custGeom>
            <a:avLst/>
            <a:gdLst>
              <a:gd name="T0" fmla="*/ 294 w 524"/>
              <a:gd name="T1" fmla="*/ 0 h 486"/>
              <a:gd name="T2" fmla="*/ 0 w 524"/>
              <a:gd name="T3" fmla="*/ 363 h 486"/>
              <a:gd name="T4" fmla="*/ 299 w 524"/>
              <a:gd name="T5" fmla="*/ 486 h 486"/>
              <a:gd name="T6" fmla="*/ 524 w 524"/>
              <a:gd name="T7" fmla="*/ 96 h 486"/>
              <a:gd name="T8" fmla="*/ 294 w 524"/>
              <a:gd name="T9" fmla="*/ 0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486">
                <a:moveTo>
                  <a:pt x="294" y="0"/>
                </a:moveTo>
                <a:lnTo>
                  <a:pt x="0" y="363"/>
                </a:lnTo>
                <a:lnTo>
                  <a:pt x="299" y="486"/>
                </a:lnTo>
                <a:lnTo>
                  <a:pt x="524" y="96"/>
                </a:lnTo>
                <a:lnTo>
                  <a:pt x="294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" name="Freeform 23"/>
          <p:cNvSpPr/>
          <p:nvPr/>
        </p:nvSpPr>
        <p:spPr bwMode="auto">
          <a:xfrm>
            <a:off x="4171951" y="3735388"/>
            <a:ext cx="831850" cy="771525"/>
          </a:xfrm>
          <a:custGeom>
            <a:avLst/>
            <a:gdLst>
              <a:gd name="T0" fmla="*/ 294 w 524"/>
              <a:gd name="T1" fmla="*/ 0 h 486"/>
              <a:gd name="T2" fmla="*/ 0 w 524"/>
              <a:gd name="T3" fmla="*/ 363 h 486"/>
              <a:gd name="T4" fmla="*/ 299 w 524"/>
              <a:gd name="T5" fmla="*/ 486 h 486"/>
              <a:gd name="T6" fmla="*/ 524 w 524"/>
              <a:gd name="T7" fmla="*/ 96 h 486"/>
              <a:gd name="T8" fmla="*/ 294 w 524"/>
              <a:gd name="T9" fmla="*/ 0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486">
                <a:moveTo>
                  <a:pt x="294" y="0"/>
                </a:moveTo>
                <a:lnTo>
                  <a:pt x="0" y="363"/>
                </a:lnTo>
                <a:lnTo>
                  <a:pt x="299" y="486"/>
                </a:lnTo>
                <a:lnTo>
                  <a:pt x="524" y="96"/>
                </a:lnTo>
                <a:lnTo>
                  <a:pt x="294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" name="Freeform 24"/>
          <p:cNvSpPr/>
          <p:nvPr/>
        </p:nvSpPr>
        <p:spPr bwMode="auto">
          <a:xfrm>
            <a:off x="4638676" y="3098800"/>
            <a:ext cx="754063" cy="788988"/>
          </a:xfrm>
          <a:custGeom>
            <a:avLst/>
            <a:gdLst>
              <a:gd name="T0" fmla="*/ 323 w 475"/>
              <a:gd name="T1" fmla="*/ 0 h 497"/>
              <a:gd name="T2" fmla="*/ 0 w 475"/>
              <a:gd name="T3" fmla="*/ 401 h 497"/>
              <a:gd name="T4" fmla="*/ 230 w 475"/>
              <a:gd name="T5" fmla="*/ 497 h 497"/>
              <a:gd name="T6" fmla="*/ 475 w 475"/>
              <a:gd name="T7" fmla="*/ 64 h 497"/>
              <a:gd name="T8" fmla="*/ 323 w 475"/>
              <a:gd name="T9" fmla="*/ 0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5" h="497">
                <a:moveTo>
                  <a:pt x="323" y="0"/>
                </a:moveTo>
                <a:lnTo>
                  <a:pt x="0" y="401"/>
                </a:lnTo>
                <a:lnTo>
                  <a:pt x="230" y="497"/>
                </a:lnTo>
                <a:lnTo>
                  <a:pt x="475" y="64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" name="Freeform 25"/>
          <p:cNvSpPr/>
          <p:nvPr/>
        </p:nvSpPr>
        <p:spPr bwMode="auto">
          <a:xfrm>
            <a:off x="4638676" y="3098800"/>
            <a:ext cx="754063" cy="788988"/>
          </a:xfrm>
          <a:custGeom>
            <a:avLst/>
            <a:gdLst>
              <a:gd name="T0" fmla="*/ 323 w 475"/>
              <a:gd name="T1" fmla="*/ 0 h 497"/>
              <a:gd name="T2" fmla="*/ 0 w 475"/>
              <a:gd name="T3" fmla="*/ 401 h 497"/>
              <a:gd name="T4" fmla="*/ 230 w 475"/>
              <a:gd name="T5" fmla="*/ 497 h 497"/>
              <a:gd name="T6" fmla="*/ 475 w 475"/>
              <a:gd name="T7" fmla="*/ 64 h 497"/>
              <a:gd name="T8" fmla="*/ 323 w 475"/>
              <a:gd name="T9" fmla="*/ 0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5" h="497">
                <a:moveTo>
                  <a:pt x="323" y="0"/>
                </a:moveTo>
                <a:lnTo>
                  <a:pt x="0" y="401"/>
                </a:lnTo>
                <a:lnTo>
                  <a:pt x="230" y="497"/>
                </a:lnTo>
                <a:lnTo>
                  <a:pt x="475" y="64"/>
                </a:lnTo>
                <a:lnTo>
                  <a:pt x="32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" name="Freeform 26"/>
          <p:cNvSpPr/>
          <p:nvPr/>
        </p:nvSpPr>
        <p:spPr bwMode="auto">
          <a:xfrm>
            <a:off x="5151438" y="1825625"/>
            <a:ext cx="1030288" cy="1374775"/>
          </a:xfrm>
          <a:custGeom>
            <a:avLst/>
            <a:gdLst>
              <a:gd name="T0" fmla="*/ 649 w 649"/>
              <a:gd name="T1" fmla="*/ 0 h 866"/>
              <a:gd name="T2" fmla="*/ 0 w 649"/>
              <a:gd name="T3" fmla="*/ 802 h 866"/>
              <a:gd name="T4" fmla="*/ 152 w 649"/>
              <a:gd name="T5" fmla="*/ 866 h 866"/>
              <a:gd name="T6" fmla="*/ 649 w 649"/>
              <a:gd name="T7" fmla="*/ 0 h 8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49" h="866">
                <a:moveTo>
                  <a:pt x="649" y="0"/>
                </a:moveTo>
                <a:lnTo>
                  <a:pt x="0" y="802"/>
                </a:lnTo>
                <a:lnTo>
                  <a:pt x="152" y="866"/>
                </a:lnTo>
                <a:lnTo>
                  <a:pt x="649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" name="Freeform 27"/>
          <p:cNvSpPr/>
          <p:nvPr/>
        </p:nvSpPr>
        <p:spPr bwMode="auto">
          <a:xfrm>
            <a:off x="5151438" y="1825625"/>
            <a:ext cx="1030288" cy="1374775"/>
          </a:xfrm>
          <a:custGeom>
            <a:avLst/>
            <a:gdLst>
              <a:gd name="T0" fmla="*/ 649 w 649"/>
              <a:gd name="T1" fmla="*/ 0 h 866"/>
              <a:gd name="T2" fmla="*/ 0 w 649"/>
              <a:gd name="T3" fmla="*/ 802 h 866"/>
              <a:gd name="T4" fmla="*/ 152 w 649"/>
              <a:gd name="T5" fmla="*/ 866 h 866"/>
              <a:gd name="T6" fmla="*/ 649 w 649"/>
              <a:gd name="T7" fmla="*/ 0 h 8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49" h="866">
                <a:moveTo>
                  <a:pt x="649" y="0"/>
                </a:moveTo>
                <a:lnTo>
                  <a:pt x="0" y="802"/>
                </a:lnTo>
                <a:lnTo>
                  <a:pt x="152" y="866"/>
                </a:lnTo>
                <a:lnTo>
                  <a:pt x="64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" name="Freeform 32"/>
          <p:cNvSpPr/>
          <p:nvPr/>
        </p:nvSpPr>
        <p:spPr bwMode="auto">
          <a:xfrm>
            <a:off x="7610476" y="2038350"/>
            <a:ext cx="241300" cy="200025"/>
          </a:xfrm>
          <a:custGeom>
            <a:avLst/>
            <a:gdLst>
              <a:gd name="T0" fmla="*/ 0 w 57"/>
              <a:gd name="T1" fmla="*/ 39 h 47"/>
              <a:gd name="T2" fmla="*/ 8 w 57"/>
              <a:gd name="T3" fmla="*/ 47 h 47"/>
              <a:gd name="T4" fmla="*/ 49 w 57"/>
              <a:gd name="T5" fmla="*/ 47 h 47"/>
              <a:gd name="T6" fmla="*/ 57 w 57"/>
              <a:gd name="T7" fmla="*/ 39 h 47"/>
              <a:gd name="T8" fmla="*/ 57 w 57"/>
              <a:gd name="T9" fmla="*/ 8 h 47"/>
              <a:gd name="T10" fmla="*/ 49 w 57"/>
              <a:gd name="T11" fmla="*/ 0 h 47"/>
              <a:gd name="T12" fmla="*/ 8 w 57"/>
              <a:gd name="T13" fmla="*/ 0 h 47"/>
              <a:gd name="T14" fmla="*/ 0 w 57"/>
              <a:gd name="T15" fmla="*/ 8 h 47"/>
              <a:gd name="T16" fmla="*/ 0 w 57"/>
              <a:gd name="T17" fmla="*/ 39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" h="47">
                <a:moveTo>
                  <a:pt x="0" y="39"/>
                </a:moveTo>
                <a:cubicBezTo>
                  <a:pt x="0" y="43"/>
                  <a:pt x="3" y="47"/>
                  <a:pt x="8" y="47"/>
                </a:cubicBezTo>
                <a:cubicBezTo>
                  <a:pt x="49" y="47"/>
                  <a:pt x="49" y="47"/>
                  <a:pt x="49" y="47"/>
                </a:cubicBezTo>
                <a:cubicBezTo>
                  <a:pt x="53" y="47"/>
                  <a:pt x="57" y="43"/>
                  <a:pt x="57" y="39"/>
                </a:cubicBezTo>
                <a:cubicBezTo>
                  <a:pt x="57" y="8"/>
                  <a:pt x="57" y="8"/>
                  <a:pt x="57" y="8"/>
                </a:cubicBezTo>
                <a:cubicBezTo>
                  <a:pt x="57" y="3"/>
                  <a:pt x="53" y="0"/>
                  <a:pt x="49" y="0"/>
                </a:cubicBezTo>
                <a:cubicBezTo>
                  <a:pt x="8" y="0"/>
                  <a:pt x="8" y="0"/>
                  <a:pt x="8" y="0"/>
                </a:cubicBezTo>
                <a:cubicBezTo>
                  <a:pt x="3" y="0"/>
                  <a:pt x="0" y="3"/>
                  <a:pt x="0" y="8"/>
                </a:cubicBezTo>
                <a:lnTo>
                  <a:pt x="0" y="3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" name="Freeform 33"/>
          <p:cNvSpPr/>
          <p:nvPr/>
        </p:nvSpPr>
        <p:spPr bwMode="auto">
          <a:xfrm>
            <a:off x="8839201" y="3390900"/>
            <a:ext cx="241300" cy="200025"/>
          </a:xfrm>
          <a:custGeom>
            <a:avLst/>
            <a:gdLst>
              <a:gd name="T0" fmla="*/ 0 w 57"/>
              <a:gd name="T1" fmla="*/ 39 h 47"/>
              <a:gd name="T2" fmla="*/ 8 w 57"/>
              <a:gd name="T3" fmla="*/ 47 h 47"/>
              <a:gd name="T4" fmla="*/ 49 w 57"/>
              <a:gd name="T5" fmla="*/ 47 h 47"/>
              <a:gd name="T6" fmla="*/ 57 w 57"/>
              <a:gd name="T7" fmla="*/ 39 h 47"/>
              <a:gd name="T8" fmla="*/ 57 w 57"/>
              <a:gd name="T9" fmla="*/ 8 h 47"/>
              <a:gd name="T10" fmla="*/ 49 w 57"/>
              <a:gd name="T11" fmla="*/ 0 h 47"/>
              <a:gd name="T12" fmla="*/ 8 w 57"/>
              <a:gd name="T13" fmla="*/ 0 h 47"/>
              <a:gd name="T14" fmla="*/ 0 w 57"/>
              <a:gd name="T15" fmla="*/ 8 h 47"/>
              <a:gd name="T16" fmla="*/ 0 w 57"/>
              <a:gd name="T17" fmla="*/ 39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" h="47">
                <a:moveTo>
                  <a:pt x="0" y="39"/>
                </a:moveTo>
                <a:cubicBezTo>
                  <a:pt x="0" y="44"/>
                  <a:pt x="3" y="47"/>
                  <a:pt x="8" y="47"/>
                </a:cubicBezTo>
                <a:cubicBezTo>
                  <a:pt x="49" y="47"/>
                  <a:pt x="49" y="47"/>
                  <a:pt x="49" y="47"/>
                </a:cubicBezTo>
                <a:cubicBezTo>
                  <a:pt x="53" y="47"/>
                  <a:pt x="57" y="44"/>
                  <a:pt x="57" y="39"/>
                </a:cubicBezTo>
                <a:cubicBezTo>
                  <a:pt x="57" y="8"/>
                  <a:pt x="57" y="8"/>
                  <a:pt x="57" y="8"/>
                </a:cubicBezTo>
                <a:cubicBezTo>
                  <a:pt x="57" y="4"/>
                  <a:pt x="53" y="0"/>
                  <a:pt x="49" y="0"/>
                </a:cubicBezTo>
                <a:cubicBezTo>
                  <a:pt x="8" y="0"/>
                  <a:pt x="8" y="0"/>
                  <a:pt x="8" y="0"/>
                </a:cubicBezTo>
                <a:cubicBezTo>
                  <a:pt x="3" y="0"/>
                  <a:pt x="0" y="4"/>
                  <a:pt x="0" y="8"/>
                </a:cubicBezTo>
                <a:lnTo>
                  <a:pt x="0" y="3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5" name="Freeform 34"/>
          <p:cNvSpPr/>
          <p:nvPr/>
        </p:nvSpPr>
        <p:spPr bwMode="auto">
          <a:xfrm>
            <a:off x="3552826" y="2703513"/>
            <a:ext cx="242888" cy="200025"/>
          </a:xfrm>
          <a:custGeom>
            <a:avLst/>
            <a:gdLst>
              <a:gd name="T0" fmla="*/ 0 w 57"/>
              <a:gd name="T1" fmla="*/ 39 h 47"/>
              <a:gd name="T2" fmla="*/ 8 w 57"/>
              <a:gd name="T3" fmla="*/ 47 h 47"/>
              <a:gd name="T4" fmla="*/ 49 w 57"/>
              <a:gd name="T5" fmla="*/ 47 h 47"/>
              <a:gd name="T6" fmla="*/ 57 w 57"/>
              <a:gd name="T7" fmla="*/ 39 h 47"/>
              <a:gd name="T8" fmla="*/ 57 w 57"/>
              <a:gd name="T9" fmla="*/ 8 h 47"/>
              <a:gd name="T10" fmla="*/ 49 w 57"/>
              <a:gd name="T11" fmla="*/ 0 h 47"/>
              <a:gd name="T12" fmla="*/ 8 w 57"/>
              <a:gd name="T13" fmla="*/ 0 h 47"/>
              <a:gd name="T14" fmla="*/ 0 w 57"/>
              <a:gd name="T15" fmla="*/ 8 h 47"/>
              <a:gd name="T16" fmla="*/ 0 w 57"/>
              <a:gd name="T17" fmla="*/ 39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" h="47">
                <a:moveTo>
                  <a:pt x="0" y="39"/>
                </a:moveTo>
                <a:cubicBezTo>
                  <a:pt x="0" y="43"/>
                  <a:pt x="4" y="47"/>
                  <a:pt x="8" y="47"/>
                </a:cubicBezTo>
                <a:cubicBezTo>
                  <a:pt x="49" y="47"/>
                  <a:pt x="49" y="47"/>
                  <a:pt x="49" y="47"/>
                </a:cubicBezTo>
                <a:cubicBezTo>
                  <a:pt x="53" y="47"/>
                  <a:pt x="57" y="43"/>
                  <a:pt x="57" y="39"/>
                </a:cubicBezTo>
                <a:cubicBezTo>
                  <a:pt x="57" y="8"/>
                  <a:pt x="57" y="8"/>
                  <a:pt x="57" y="8"/>
                </a:cubicBezTo>
                <a:cubicBezTo>
                  <a:pt x="57" y="4"/>
                  <a:pt x="53" y="0"/>
                  <a:pt x="49" y="0"/>
                </a:cubicBez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lnTo>
                  <a:pt x="0" y="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6" name="Freeform 35"/>
          <p:cNvSpPr/>
          <p:nvPr/>
        </p:nvSpPr>
        <p:spPr bwMode="auto">
          <a:xfrm>
            <a:off x="2867026" y="4473575"/>
            <a:ext cx="241300" cy="198438"/>
          </a:xfrm>
          <a:custGeom>
            <a:avLst/>
            <a:gdLst>
              <a:gd name="T0" fmla="*/ 0 w 57"/>
              <a:gd name="T1" fmla="*/ 39 h 47"/>
              <a:gd name="T2" fmla="*/ 8 w 57"/>
              <a:gd name="T3" fmla="*/ 47 h 47"/>
              <a:gd name="T4" fmla="*/ 49 w 57"/>
              <a:gd name="T5" fmla="*/ 47 h 47"/>
              <a:gd name="T6" fmla="*/ 57 w 57"/>
              <a:gd name="T7" fmla="*/ 39 h 47"/>
              <a:gd name="T8" fmla="*/ 57 w 57"/>
              <a:gd name="T9" fmla="*/ 8 h 47"/>
              <a:gd name="T10" fmla="*/ 49 w 57"/>
              <a:gd name="T11" fmla="*/ 0 h 47"/>
              <a:gd name="T12" fmla="*/ 8 w 57"/>
              <a:gd name="T13" fmla="*/ 0 h 47"/>
              <a:gd name="T14" fmla="*/ 0 w 57"/>
              <a:gd name="T15" fmla="*/ 8 h 47"/>
              <a:gd name="T16" fmla="*/ 0 w 57"/>
              <a:gd name="T17" fmla="*/ 39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" h="47">
                <a:moveTo>
                  <a:pt x="0" y="39"/>
                </a:moveTo>
                <a:cubicBezTo>
                  <a:pt x="0" y="43"/>
                  <a:pt x="4" y="47"/>
                  <a:pt x="8" y="47"/>
                </a:cubicBezTo>
                <a:cubicBezTo>
                  <a:pt x="49" y="47"/>
                  <a:pt x="49" y="47"/>
                  <a:pt x="49" y="47"/>
                </a:cubicBezTo>
                <a:cubicBezTo>
                  <a:pt x="53" y="47"/>
                  <a:pt x="57" y="43"/>
                  <a:pt x="57" y="39"/>
                </a:cubicBezTo>
                <a:cubicBezTo>
                  <a:pt x="57" y="8"/>
                  <a:pt x="57" y="8"/>
                  <a:pt x="57" y="8"/>
                </a:cubicBezTo>
                <a:cubicBezTo>
                  <a:pt x="57" y="4"/>
                  <a:pt x="53" y="0"/>
                  <a:pt x="49" y="0"/>
                </a:cubicBez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lnTo>
                  <a:pt x="0" y="3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7" name="Freeform 67"/>
          <p:cNvSpPr>
            <a:spLocks noEditPoints="1"/>
          </p:cNvSpPr>
          <p:nvPr/>
        </p:nvSpPr>
        <p:spPr bwMode="auto">
          <a:xfrm>
            <a:off x="3963988" y="2797175"/>
            <a:ext cx="666750" cy="615950"/>
          </a:xfrm>
          <a:custGeom>
            <a:avLst/>
            <a:gdLst>
              <a:gd name="T0" fmla="*/ 420 w 420"/>
              <a:gd name="T1" fmla="*/ 388 h 388"/>
              <a:gd name="T2" fmla="*/ 366 w 420"/>
              <a:gd name="T3" fmla="*/ 388 h 388"/>
              <a:gd name="T4" fmla="*/ 366 w 420"/>
              <a:gd name="T5" fmla="*/ 380 h 388"/>
              <a:gd name="T6" fmla="*/ 420 w 420"/>
              <a:gd name="T7" fmla="*/ 380 h 388"/>
              <a:gd name="T8" fmla="*/ 420 w 420"/>
              <a:gd name="T9" fmla="*/ 388 h 388"/>
              <a:gd name="T10" fmla="*/ 313 w 420"/>
              <a:gd name="T11" fmla="*/ 388 h 388"/>
              <a:gd name="T12" fmla="*/ 260 w 420"/>
              <a:gd name="T13" fmla="*/ 388 h 388"/>
              <a:gd name="T14" fmla="*/ 260 w 420"/>
              <a:gd name="T15" fmla="*/ 380 h 388"/>
              <a:gd name="T16" fmla="*/ 313 w 420"/>
              <a:gd name="T17" fmla="*/ 380 h 388"/>
              <a:gd name="T18" fmla="*/ 313 w 420"/>
              <a:gd name="T19" fmla="*/ 388 h 388"/>
              <a:gd name="T20" fmla="*/ 206 w 420"/>
              <a:gd name="T21" fmla="*/ 388 h 388"/>
              <a:gd name="T22" fmla="*/ 177 w 420"/>
              <a:gd name="T23" fmla="*/ 388 h 388"/>
              <a:gd name="T24" fmla="*/ 177 w 420"/>
              <a:gd name="T25" fmla="*/ 356 h 388"/>
              <a:gd name="T26" fmla="*/ 185 w 420"/>
              <a:gd name="T27" fmla="*/ 356 h 388"/>
              <a:gd name="T28" fmla="*/ 185 w 420"/>
              <a:gd name="T29" fmla="*/ 380 h 388"/>
              <a:gd name="T30" fmla="*/ 206 w 420"/>
              <a:gd name="T31" fmla="*/ 380 h 388"/>
              <a:gd name="T32" fmla="*/ 206 w 420"/>
              <a:gd name="T33" fmla="*/ 388 h 388"/>
              <a:gd name="T34" fmla="*/ 185 w 420"/>
              <a:gd name="T35" fmla="*/ 302 h 388"/>
              <a:gd name="T36" fmla="*/ 177 w 420"/>
              <a:gd name="T37" fmla="*/ 302 h 388"/>
              <a:gd name="T38" fmla="*/ 177 w 420"/>
              <a:gd name="T39" fmla="*/ 249 h 388"/>
              <a:gd name="T40" fmla="*/ 185 w 420"/>
              <a:gd name="T41" fmla="*/ 249 h 388"/>
              <a:gd name="T42" fmla="*/ 185 w 420"/>
              <a:gd name="T43" fmla="*/ 302 h 388"/>
              <a:gd name="T44" fmla="*/ 185 w 420"/>
              <a:gd name="T45" fmla="*/ 195 h 388"/>
              <a:gd name="T46" fmla="*/ 177 w 420"/>
              <a:gd name="T47" fmla="*/ 195 h 388"/>
              <a:gd name="T48" fmla="*/ 177 w 420"/>
              <a:gd name="T49" fmla="*/ 142 h 388"/>
              <a:gd name="T50" fmla="*/ 185 w 420"/>
              <a:gd name="T51" fmla="*/ 142 h 388"/>
              <a:gd name="T52" fmla="*/ 185 w 420"/>
              <a:gd name="T53" fmla="*/ 195 h 388"/>
              <a:gd name="T54" fmla="*/ 185 w 420"/>
              <a:gd name="T55" fmla="*/ 88 h 388"/>
              <a:gd name="T56" fmla="*/ 177 w 420"/>
              <a:gd name="T57" fmla="*/ 88 h 388"/>
              <a:gd name="T58" fmla="*/ 177 w 420"/>
              <a:gd name="T59" fmla="*/ 35 h 388"/>
              <a:gd name="T60" fmla="*/ 185 w 420"/>
              <a:gd name="T61" fmla="*/ 35 h 388"/>
              <a:gd name="T62" fmla="*/ 185 w 420"/>
              <a:gd name="T63" fmla="*/ 88 h 388"/>
              <a:gd name="T64" fmla="*/ 161 w 420"/>
              <a:gd name="T65" fmla="*/ 8 h 388"/>
              <a:gd name="T66" fmla="*/ 107 w 420"/>
              <a:gd name="T67" fmla="*/ 8 h 388"/>
              <a:gd name="T68" fmla="*/ 107 w 420"/>
              <a:gd name="T69" fmla="*/ 0 h 388"/>
              <a:gd name="T70" fmla="*/ 161 w 420"/>
              <a:gd name="T71" fmla="*/ 0 h 388"/>
              <a:gd name="T72" fmla="*/ 161 w 420"/>
              <a:gd name="T73" fmla="*/ 8 h 388"/>
              <a:gd name="T74" fmla="*/ 54 w 420"/>
              <a:gd name="T75" fmla="*/ 8 h 388"/>
              <a:gd name="T76" fmla="*/ 0 w 420"/>
              <a:gd name="T77" fmla="*/ 8 h 388"/>
              <a:gd name="T78" fmla="*/ 0 w 420"/>
              <a:gd name="T79" fmla="*/ 0 h 388"/>
              <a:gd name="T80" fmla="*/ 54 w 420"/>
              <a:gd name="T81" fmla="*/ 0 h 388"/>
              <a:gd name="T82" fmla="*/ 54 w 420"/>
              <a:gd name="T83" fmla="*/ 8 h 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20" h="388">
                <a:moveTo>
                  <a:pt x="420" y="388"/>
                </a:moveTo>
                <a:lnTo>
                  <a:pt x="366" y="388"/>
                </a:lnTo>
                <a:lnTo>
                  <a:pt x="366" y="380"/>
                </a:lnTo>
                <a:lnTo>
                  <a:pt x="420" y="380"/>
                </a:lnTo>
                <a:lnTo>
                  <a:pt x="420" y="388"/>
                </a:lnTo>
                <a:close/>
                <a:moveTo>
                  <a:pt x="313" y="388"/>
                </a:moveTo>
                <a:lnTo>
                  <a:pt x="260" y="388"/>
                </a:lnTo>
                <a:lnTo>
                  <a:pt x="260" y="380"/>
                </a:lnTo>
                <a:lnTo>
                  <a:pt x="313" y="380"/>
                </a:lnTo>
                <a:lnTo>
                  <a:pt x="313" y="388"/>
                </a:lnTo>
                <a:close/>
                <a:moveTo>
                  <a:pt x="206" y="388"/>
                </a:moveTo>
                <a:lnTo>
                  <a:pt x="177" y="388"/>
                </a:lnTo>
                <a:lnTo>
                  <a:pt x="177" y="356"/>
                </a:lnTo>
                <a:lnTo>
                  <a:pt x="185" y="356"/>
                </a:lnTo>
                <a:lnTo>
                  <a:pt x="185" y="380"/>
                </a:lnTo>
                <a:lnTo>
                  <a:pt x="206" y="380"/>
                </a:lnTo>
                <a:lnTo>
                  <a:pt x="206" y="388"/>
                </a:lnTo>
                <a:close/>
                <a:moveTo>
                  <a:pt x="185" y="302"/>
                </a:moveTo>
                <a:lnTo>
                  <a:pt x="177" y="302"/>
                </a:lnTo>
                <a:lnTo>
                  <a:pt x="177" y="249"/>
                </a:lnTo>
                <a:lnTo>
                  <a:pt x="185" y="249"/>
                </a:lnTo>
                <a:lnTo>
                  <a:pt x="185" y="302"/>
                </a:lnTo>
                <a:close/>
                <a:moveTo>
                  <a:pt x="185" y="195"/>
                </a:moveTo>
                <a:lnTo>
                  <a:pt x="177" y="195"/>
                </a:lnTo>
                <a:lnTo>
                  <a:pt x="177" y="142"/>
                </a:lnTo>
                <a:lnTo>
                  <a:pt x="185" y="142"/>
                </a:lnTo>
                <a:lnTo>
                  <a:pt x="185" y="195"/>
                </a:lnTo>
                <a:close/>
                <a:moveTo>
                  <a:pt x="185" y="88"/>
                </a:moveTo>
                <a:lnTo>
                  <a:pt x="177" y="88"/>
                </a:lnTo>
                <a:lnTo>
                  <a:pt x="177" y="35"/>
                </a:lnTo>
                <a:lnTo>
                  <a:pt x="185" y="35"/>
                </a:lnTo>
                <a:lnTo>
                  <a:pt x="185" y="88"/>
                </a:lnTo>
                <a:close/>
                <a:moveTo>
                  <a:pt x="161" y="8"/>
                </a:moveTo>
                <a:lnTo>
                  <a:pt x="107" y="8"/>
                </a:lnTo>
                <a:lnTo>
                  <a:pt x="107" y="0"/>
                </a:lnTo>
                <a:lnTo>
                  <a:pt x="161" y="0"/>
                </a:lnTo>
                <a:lnTo>
                  <a:pt x="161" y="8"/>
                </a:lnTo>
                <a:close/>
                <a:moveTo>
                  <a:pt x="54" y="8"/>
                </a:moveTo>
                <a:lnTo>
                  <a:pt x="0" y="8"/>
                </a:lnTo>
                <a:lnTo>
                  <a:pt x="0" y="0"/>
                </a:lnTo>
                <a:lnTo>
                  <a:pt x="54" y="0"/>
                </a:lnTo>
                <a:lnTo>
                  <a:pt x="54" y="8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8" name="Freeform 68"/>
          <p:cNvSpPr>
            <a:spLocks noEditPoints="1"/>
          </p:cNvSpPr>
          <p:nvPr/>
        </p:nvSpPr>
        <p:spPr bwMode="auto">
          <a:xfrm>
            <a:off x="3227388" y="4567238"/>
            <a:ext cx="423863" cy="12700"/>
          </a:xfrm>
          <a:custGeom>
            <a:avLst/>
            <a:gdLst>
              <a:gd name="T0" fmla="*/ 267 w 267"/>
              <a:gd name="T1" fmla="*/ 8 h 8"/>
              <a:gd name="T2" fmla="*/ 213 w 267"/>
              <a:gd name="T3" fmla="*/ 8 h 8"/>
              <a:gd name="T4" fmla="*/ 213 w 267"/>
              <a:gd name="T5" fmla="*/ 0 h 8"/>
              <a:gd name="T6" fmla="*/ 267 w 267"/>
              <a:gd name="T7" fmla="*/ 0 h 8"/>
              <a:gd name="T8" fmla="*/ 267 w 267"/>
              <a:gd name="T9" fmla="*/ 8 h 8"/>
              <a:gd name="T10" fmla="*/ 160 w 267"/>
              <a:gd name="T11" fmla="*/ 8 h 8"/>
              <a:gd name="T12" fmla="*/ 107 w 267"/>
              <a:gd name="T13" fmla="*/ 8 h 8"/>
              <a:gd name="T14" fmla="*/ 107 w 267"/>
              <a:gd name="T15" fmla="*/ 0 h 8"/>
              <a:gd name="T16" fmla="*/ 160 w 267"/>
              <a:gd name="T17" fmla="*/ 0 h 8"/>
              <a:gd name="T18" fmla="*/ 160 w 267"/>
              <a:gd name="T19" fmla="*/ 8 h 8"/>
              <a:gd name="T20" fmla="*/ 53 w 267"/>
              <a:gd name="T21" fmla="*/ 8 h 8"/>
              <a:gd name="T22" fmla="*/ 0 w 267"/>
              <a:gd name="T23" fmla="*/ 8 h 8"/>
              <a:gd name="T24" fmla="*/ 0 w 267"/>
              <a:gd name="T25" fmla="*/ 0 h 8"/>
              <a:gd name="T26" fmla="*/ 53 w 267"/>
              <a:gd name="T27" fmla="*/ 0 h 8"/>
              <a:gd name="T28" fmla="*/ 53 w 267"/>
              <a:gd name="T29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67" h="8">
                <a:moveTo>
                  <a:pt x="267" y="8"/>
                </a:moveTo>
                <a:lnTo>
                  <a:pt x="213" y="8"/>
                </a:lnTo>
                <a:lnTo>
                  <a:pt x="213" y="0"/>
                </a:lnTo>
                <a:lnTo>
                  <a:pt x="267" y="0"/>
                </a:lnTo>
                <a:lnTo>
                  <a:pt x="267" y="8"/>
                </a:lnTo>
                <a:close/>
                <a:moveTo>
                  <a:pt x="160" y="8"/>
                </a:moveTo>
                <a:lnTo>
                  <a:pt x="107" y="8"/>
                </a:lnTo>
                <a:lnTo>
                  <a:pt x="107" y="0"/>
                </a:lnTo>
                <a:lnTo>
                  <a:pt x="160" y="0"/>
                </a:lnTo>
                <a:lnTo>
                  <a:pt x="160" y="8"/>
                </a:lnTo>
                <a:close/>
                <a:moveTo>
                  <a:pt x="53" y="8"/>
                </a:moveTo>
                <a:lnTo>
                  <a:pt x="0" y="8"/>
                </a:lnTo>
                <a:lnTo>
                  <a:pt x="0" y="0"/>
                </a:lnTo>
                <a:lnTo>
                  <a:pt x="53" y="0"/>
                </a:lnTo>
                <a:lnTo>
                  <a:pt x="53" y="8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9" name="Freeform 69"/>
          <p:cNvSpPr>
            <a:spLocks noEditPoints="1"/>
          </p:cNvSpPr>
          <p:nvPr/>
        </p:nvSpPr>
        <p:spPr bwMode="auto">
          <a:xfrm>
            <a:off x="6991351" y="2132013"/>
            <a:ext cx="533400" cy="393700"/>
          </a:xfrm>
          <a:custGeom>
            <a:avLst/>
            <a:gdLst>
              <a:gd name="T0" fmla="*/ 8 w 336"/>
              <a:gd name="T1" fmla="*/ 248 h 248"/>
              <a:gd name="T2" fmla="*/ 0 w 336"/>
              <a:gd name="T3" fmla="*/ 248 h 248"/>
              <a:gd name="T4" fmla="*/ 0 w 336"/>
              <a:gd name="T5" fmla="*/ 205 h 248"/>
              <a:gd name="T6" fmla="*/ 8 w 336"/>
              <a:gd name="T7" fmla="*/ 205 h 248"/>
              <a:gd name="T8" fmla="*/ 8 w 336"/>
              <a:gd name="T9" fmla="*/ 248 h 248"/>
              <a:gd name="T10" fmla="*/ 8 w 336"/>
              <a:gd name="T11" fmla="*/ 152 h 248"/>
              <a:gd name="T12" fmla="*/ 0 w 336"/>
              <a:gd name="T13" fmla="*/ 152 h 248"/>
              <a:gd name="T14" fmla="*/ 0 w 336"/>
              <a:gd name="T15" fmla="*/ 99 h 248"/>
              <a:gd name="T16" fmla="*/ 8 w 336"/>
              <a:gd name="T17" fmla="*/ 99 h 248"/>
              <a:gd name="T18" fmla="*/ 8 w 336"/>
              <a:gd name="T19" fmla="*/ 152 h 248"/>
              <a:gd name="T20" fmla="*/ 8 w 336"/>
              <a:gd name="T21" fmla="*/ 45 h 248"/>
              <a:gd name="T22" fmla="*/ 0 w 336"/>
              <a:gd name="T23" fmla="*/ 45 h 248"/>
              <a:gd name="T24" fmla="*/ 0 w 336"/>
              <a:gd name="T25" fmla="*/ 0 h 248"/>
              <a:gd name="T26" fmla="*/ 16 w 336"/>
              <a:gd name="T27" fmla="*/ 0 h 248"/>
              <a:gd name="T28" fmla="*/ 16 w 336"/>
              <a:gd name="T29" fmla="*/ 8 h 248"/>
              <a:gd name="T30" fmla="*/ 8 w 336"/>
              <a:gd name="T31" fmla="*/ 8 h 248"/>
              <a:gd name="T32" fmla="*/ 8 w 336"/>
              <a:gd name="T33" fmla="*/ 45 h 248"/>
              <a:gd name="T34" fmla="*/ 336 w 336"/>
              <a:gd name="T35" fmla="*/ 8 h 248"/>
              <a:gd name="T36" fmla="*/ 283 w 336"/>
              <a:gd name="T37" fmla="*/ 8 h 248"/>
              <a:gd name="T38" fmla="*/ 283 w 336"/>
              <a:gd name="T39" fmla="*/ 0 h 248"/>
              <a:gd name="T40" fmla="*/ 336 w 336"/>
              <a:gd name="T41" fmla="*/ 0 h 248"/>
              <a:gd name="T42" fmla="*/ 336 w 336"/>
              <a:gd name="T43" fmla="*/ 8 h 248"/>
              <a:gd name="T44" fmla="*/ 230 w 336"/>
              <a:gd name="T45" fmla="*/ 8 h 248"/>
              <a:gd name="T46" fmla="*/ 176 w 336"/>
              <a:gd name="T47" fmla="*/ 8 h 248"/>
              <a:gd name="T48" fmla="*/ 176 w 336"/>
              <a:gd name="T49" fmla="*/ 0 h 248"/>
              <a:gd name="T50" fmla="*/ 230 w 336"/>
              <a:gd name="T51" fmla="*/ 0 h 248"/>
              <a:gd name="T52" fmla="*/ 230 w 336"/>
              <a:gd name="T53" fmla="*/ 8 h 248"/>
              <a:gd name="T54" fmla="*/ 123 w 336"/>
              <a:gd name="T55" fmla="*/ 8 h 248"/>
              <a:gd name="T56" fmla="*/ 69 w 336"/>
              <a:gd name="T57" fmla="*/ 8 h 248"/>
              <a:gd name="T58" fmla="*/ 69 w 336"/>
              <a:gd name="T59" fmla="*/ 0 h 248"/>
              <a:gd name="T60" fmla="*/ 123 w 336"/>
              <a:gd name="T61" fmla="*/ 0 h 248"/>
              <a:gd name="T62" fmla="*/ 123 w 336"/>
              <a:gd name="T63" fmla="*/ 8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36" h="248">
                <a:moveTo>
                  <a:pt x="8" y="248"/>
                </a:moveTo>
                <a:lnTo>
                  <a:pt x="0" y="248"/>
                </a:lnTo>
                <a:lnTo>
                  <a:pt x="0" y="205"/>
                </a:lnTo>
                <a:lnTo>
                  <a:pt x="8" y="205"/>
                </a:lnTo>
                <a:lnTo>
                  <a:pt x="8" y="248"/>
                </a:lnTo>
                <a:close/>
                <a:moveTo>
                  <a:pt x="8" y="152"/>
                </a:moveTo>
                <a:lnTo>
                  <a:pt x="0" y="152"/>
                </a:lnTo>
                <a:lnTo>
                  <a:pt x="0" y="99"/>
                </a:lnTo>
                <a:lnTo>
                  <a:pt x="8" y="99"/>
                </a:lnTo>
                <a:lnTo>
                  <a:pt x="8" y="152"/>
                </a:lnTo>
                <a:close/>
                <a:moveTo>
                  <a:pt x="8" y="45"/>
                </a:moveTo>
                <a:lnTo>
                  <a:pt x="0" y="45"/>
                </a:lnTo>
                <a:lnTo>
                  <a:pt x="0" y="0"/>
                </a:lnTo>
                <a:lnTo>
                  <a:pt x="16" y="0"/>
                </a:lnTo>
                <a:lnTo>
                  <a:pt x="16" y="8"/>
                </a:lnTo>
                <a:lnTo>
                  <a:pt x="8" y="8"/>
                </a:lnTo>
                <a:lnTo>
                  <a:pt x="8" y="45"/>
                </a:lnTo>
                <a:close/>
                <a:moveTo>
                  <a:pt x="336" y="8"/>
                </a:moveTo>
                <a:lnTo>
                  <a:pt x="283" y="8"/>
                </a:lnTo>
                <a:lnTo>
                  <a:pt x="283" y="0"/>
                </a:lnTo>
                <a:lnTo>
                  <a:pt x="336" y="0"/>
                </a:lnTo>
                <a:lnTo>
                  <a:pt x="336" y="8"/>
                </a:lnTo>
                <a:close/>
                <a:moveTo>
                  <a:pt x="230" y="8"/>
                </a:moveTo>
                <a:lnTo>
                  <a:pt x="176" y="8"/>
                </a:lnTo>
                <a:lnTo>
                  <a:pt x="176" y="0"/>
                </a:lnTo>
                <a:lnTo>
                  <a:pt x="230" y="0"/>
                </a:lnTo>
                <a:lnTo>
                  <a:pt x="230" y="8"/>
                </a:lnTo>
                <a:close/>
                <a:moveTo>
                  <a:pt x="123" y="8"/>
                </a:moveTo>
                <a:lnTo>
                  <a:pt x="69" y="8"/>
                </a:lnTo>
                <a:lnTo>
                  <a:pt x="69" y="0"/>
                </a:lnTo>
                <a:lnTo>
                  <a:pt x="123" y="0"/>
                </a:lnTo>
                <a:lnTo>
                  <a:pt x="123" y="8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0" name="Freeform 70"/>
          <p:cNvSpPr>
            <a:spLocks noEditPoints="1"/>
          </p:cNvSpPr>
          <p:nvPr/>
        </p:nvSpPr>
        <p:spPr bwMode="auto">
          <a:xfrm>
            <a:off x="8105776" y="3484563"/>
            <a:ext cx="614363" cy="484188"/>
          </a:xfrm>
          <a:custGeom>
            <a:avLst/>
            <a:gdLst>
              <a:gd name="T0" fmla="*/ 235 w 387"/>
              <a:gd name="T1" fmla="*/ 305 h 305"/>
              <a:gd name="T2" fmla="*/ 203 w 387"/>
              <a:gd name="T3" fmla="*/ 305 h 305"/>
              <a:gd name="T4" fmla="*/ 203 w 387"/>
              <a:gd name="T5" fmla="*/ 297 h 305"/>
              <a:gd name="T6" fmla="*/ 227 w 387"/>
              <a:gd name="T7" fmla="*/ 297 h 305"/>
              <a:gd name="T8" fmla="*/ 227 w 387"/>
              <a:gd name="T9" fmla="*/ 275 h 305"/>
              <a:gd name="T10" fmla="*/ 235 w 387"/>
              <a:gd name="T11" fmla="*/ 275 h 305"/>
              <a:gd name="T12" fmla="*/ 235 w 387"/>
              <a:gd name="T13" fmla="*/ 305 h 305"/>
              <a:gd name="T14" fmla="*/ 150 w 387"/>
              <a:gd name="T15" fmla="*/ 305 h 305"/>
              <a:gd name="T16" fmla="*/ 96 w 387"/>
              <a:gd name="T17" fmla="*/ 305 h 305"/>
              <a:gd name="T18" fmla="*/ 96 w 387"/>
              <a:gd name="T19" fmla="*/ 297 h 305"/>
              <a:gd name="T20" fmla="*/ 150 w 387"/>
              <a:gd name="T21" fmla="*/ 297 h 305"/>
              <a:gd name="T22" fmla="*/ 150 w 387"/>
              <a:gd name="T23" fmla="*/ 305 h 305"/>
              <a:gd name="T24" fmla="*/ 43 w 387"/>
              <a:gd name="T25" fmla="*/ 305 h 305"/>
              <a:gd name="T26" fmla="*/ 0 w 387"/>
              <a:gd name="T27" fmla="*/ 305 h 305"/>
              <a:gd name="T28" fmla="*/ 0 w 387"/>
              <a:gd name="T29" fmla="*/ 297 h 305"/>
              <a:gd name="T30" fmla="*/ 43 w 387"/>
              <a:gd name="T31" fmla="*/ 297 h 305"/>
              <a:gd name="T32" fmla="*/ 43 w 387"/>
              <a:gd name="T33" fmla="*/ 305 h 305"/>
              <a:gd name="T34" fmla="*/ 235 w 387"/>
              <a:gd name="T35" fmla="*/ 222 h 305"/>
              <a:gd name="T36" fmla="*/ 227 w 387"/>
              <a:gd name="T37" fmla="*/ 222 h 305"/>
              <a:gd name="T38" fmla="*/ 227 w 387"/>
              <a:gd name="T39" fmla="*/ 169 h 305"/>
              <a:gd name="T40" fmla="*/ 235 w 387"/>
              <a:gd name="T41" fmla="*/ 169 h 305"/>
              <a:gd name="T42" fmla="*/ 235 w 387"/>
              <a:gd name="T43" fmla="*/ 222 h 305"/>
              <a:gd name="T44" fmla="*/ 235 w 387"/>
              <a:gd name="T45" fmla="*/ 115 h 305"/>
              <a:gd name="T46" fmla="*/ 227 w 387"/>
              <a:gd name="T47" fmla="*/ 115 h 305"/>
              <a:gd name="T48" fmla="*/ 227 w 387"/>
              <a:gd name="T49" fmla="*/ 62 h 305"/>
              <a:gd name="T50" fmla="*/ 235 w 387"/>
              <a:gd name="T51" fmla="*/ 62 h 305"/>
              <a:gd name="T52" fmla="*/ 235 w 387"/>
              <a:gd name="T53" fmla="*/ 115 h 305"/>
              <a:gd name="T54" fmla="*/ 235 w 387"/>
              <a:gd name="T55" fmla="*/ 8 h 305"/>
              <a:gd name="T56" fmla="*/ 227 w 387"/>
              <a:gd name="T57" fmla="*/ 8 h 305"/>
              <a:gd name="T58" fmla="*/ 227 w 387"/>
              <a:gd name="T59" fmla="*/ 0 h 305"/>
              <a:gd name="T60" fmla="*/ 281 w 387"/>
              <a:gd name="T61" fmla="*/ 0 h 305"/>
              <a:gd name="T62" fmla="*/ 281 w 387"/>
              <a:gd name="T63" fmla="*/ 8 h 305"/>
              <a:gd name="T64" fmla="*/ 235 w 387"/>
              <a:gd name="T65" fmla="*/ 8 h 305"/>
              <a:gd name="T66" fmla="*/ 387 w 387"/>
              <a:gd name="T67" fmla="*/ 8 h 305"/>
              <a:gd name="T68" fmla="*/ 334 w 387"/>
              <a:gd name="T69" fmla="*/ 8 h 305"/>
              <a:gd name="T70" fmla="*/ 334 w 387"/>
              <a:gd name="T71" fmla="*/ 0 h 305"/>
              <a:gd name="T72" fmla="*/ 387 w 387"/>
              <a:gd name="T73" fmla="*/ 0 h 305"/>
              <a:gd name="T74" fmla="*/ 387 w 387"/>
              <a:gd name="T75" fmla="*/ 8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87" h="305">
                <a:moveTo>
                  <a:pt x="235" y="305"/>
                </a:moveTo>
                <a:lnTo>
                  <a:pt x="203" y="305"/>
                </a:lnTo>
                <a:lnTo>
                  <a:pt x="203" y="297"/>
                </a:lnTo>
                <a:lnTo>
                  <a:pt x="227" y="297"/>
                </a:lnTo>
                <a:lnTo>
                  <a:pt x="227" y="275"/>
                </a:lnTo>
                <a:lnTo>
                  <a:pt x="235" y="275"/>
                </a:lnTo>
                <a:lnTo>
                  <a:pt x="235" y="305"/>
                </a:lnTo>
                <a:close/>
                <a:moveTo>
                  <a:pt x="150" y="305"/>
                </a:moveTo>
                <a:lnTo>
                  <a:pt x="96" y="305"/>
                </a:lnTo>
                <a:lnTo>
                  <a:pt x="96" y="297"/>
                </a:lnTo>
                <a:lnTo>
                  <a:pt x="150" y="297"/>
                </a:lnTo>
                <a:lnTo>
                  <a:pt x="150" y="305"/>
                </a:lnTo>
                <a:close/>
                <a:moveTo>
                  <a:pt x="43" y="305"/>
                </a:moveTo>
                <a:lnTo>
                  <a:pt x="0" y="305"/>
                </a:lnTo>
                <a:lnTo>
                  <a:pt x="0" y="297"/>
                </a:lnTo>
                <a:lnTo>
                  <a:pt x="43" y="297"/>
                </a:lnTo>
                <a:lnTo>
                  <a:pt x="43" y="305"/>
                </a:lnTo>
                <a:close/>
                <a:moveTo>
                  <a:pt x="235" y="222"/>
                </a:moveTo>
                <a:lnTo>
                  <a:pt x="227" y="222"/>
                </a:lnTo>
                <a:lnTo>
                  <a:pt x="227" y="169"/>
                </a:lnTo>
                <a:lnTo>
                  <a:pt x="235" y="169"/>
                </a:lnTo>
                <a:lnTo>
                  <a:pt x="235" y="222"/>
                </a:lnTo>
                <a:close/>
                <a:moveTo>
                  <a:pt x="235" y="115"/>
                </a:moveTo>
                <a:lnTo>
                  <a:pt x="227" y="115"/>
                </a:lnTo>
                <a:lnTo>
                  <a:pt x="227" y="62"/>
                </a:lnTo>
                <a:lnTo>
                  <a:pt x="235" y="62"/>
                </a:lnTo>
                <a:lnTo>
                  <a:pt x="235" y="115"/>
                </a:lnTo>
                <a:close/>
                <a:moveTo>
                  <a:pt x="235" y="8"/>
                </a:moveTo>
                <a:lnTo>
                  <a:pt x="227" y="8"/>
                </a:lnTo>
                <a:lnTo>
                  <a:pt x="227" y="0"/>
                </a:lnTo>
                <a:lnTo>
                  <a:pt x="281" y="0"/>
                </a:lnTo>
                <a:lnTo>
                  <a:pt x="281" y="8"/>
                </a:lnTo>
                <a:lnTo>
                  <a:pt x="235" y="8"/>
                </a:lnTo>
                <a:close/>
                <a:moveTo>
                  <a:pt x="387" y="8"/>
                </a:moveTo>
                <a:lnTo>
                  <a:pt x="334" y="8"/>
                </a:lnTo>
                <a:lnTo>
                  <a:pt x="334" y="0"/>
                </a:lnTo>
                <a:lnTo>
                  <a:pt x="387" y="0"/>
                </a:lnTo>
                <a:lnTo>
                  <a:pt x="387" y="8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2" name="文本框 41"/>
          <p:cNvSpPr txBox="1"/>
          <p:nvPr/>
        </p:nvSpPr>
        <p:spPr>
          <a:xfrm>
            <a:off x="1547759" y="2586137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4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9133142" y="3228976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2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840130" y="4335392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3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7877273" y="1911013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42" grpId="0"/>
      <p:bldP spid="44" grpId="0"/>
      <p:bldP spid="46" grpId="0"/>
      <p:bldP spid="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1450" y="133350"/>
            <a:ext cx="11868150" cy="6604820"/>
          </a:xfrm>
          <a:prstGeom prst="rect">
            <a:avLst/>
          </a:prstGeom>
          <a:noFill/>
          <a:ln>
            <a:solidFill>
              <a:srgbClr val="785D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841701" y="231630"/>
            <a:ext cx="377539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</a:p>
        </p:txBody>
      </p:sp>
      <p:sp>
        <p:nvSpPr>
          <p:cNvPr id="6" name="MH_Number_1"/>
          <p:cNvSpPr/>
          <p:nvPr>
            <p:custDataLst>
              <p:tags r:id="rId1"/>
            </p:custDataLst>
          </p:nvPr>
        </p:nvSpPr>
        <p:spPr>
          <a:xfrm>
            <a:off x="247881" y="201579"/>
            <a:ext cx="616535" cy="616535"/>
          </a:xfrm>
          <a:prstGeom prst="ellipse">
            <a:avLst/>
          </a:prstGeom>
          <a:solidFill>
            <a:srgbClr val="FFC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952265" y="766952"/>
            <a:ext cx="3566935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11982626" y="6659723"/>
            <a:ext cx="151253" cy="151253"/>
          </a:xfrm>
          <a:prstGeom prst="rect">
            <a:avLst/>
          </a:prstGeom>
          <a:solidFill>
            <a:srgbClr val="FCB3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dirty="0">
              <a:solidFill>
                <a:srgbClr val="2E31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1857799" y="6659722"/>
            <a:ext cx="401063" cy="151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DC01DB-9276-43C4-9F6A-26192206E6DF}" type="slidenum">
              <a:rPr lang="en-US" altLang="zh-CN"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fld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3635375" y="3248025"/>
            <a:ext cx="5448300" cy="3602038"/>
            <a:chOff x="3635375" y="3248025"/>
            <a:chExt cx="5448300" cy="3602038"/>
          </a:xfrm>
        </p:grpSpPr>
        <p:sp>
          <p:nvSpPr>
            <p:cNvPr id="11" name="Freeform 9"/>
            <p:cNvSpPr/>
            <p:nvPr/>
          </p:nvSpPr>
          <p:spPr bwMode="auto">
            <a:xfrm>
              <a:off x="8524875" y="4379913"/>
              <a:ext cx="101600" cy="131763"/>
            </a:xfrm>
            <a:custGeom>
              <a:avLst/>
              <a:gdLst>
                <a:gd name="T0" fmla="*/ 4 w 24"/>
                <a:gd name="T1" fmla="*/ 0 h 31"/>
                <a:gd name="T2" fmla="*/ 0 w 24"/>
                <a:gd name="T3" fmla="*/ 3 h 31"/>
                <a:gd name="T4" fmla="*/ 20 w 24"/>
                <a:gd name="T5" fmla="*/ 31 h 31"/>
                <a:gd name="T6" fmla="*/ 24 w 24"/>
                <a:gd name="T7" fmla="*/ 28 h 31"/>
                <a:gd name="T8" fmla="*/ 4 w 24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1">
                  <a:moveTo>
                    <a:pt x="4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7" y="12"/>
                    <a:pt x="14" y="22"/>
                    <a:pt x="20" y="31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18" y="19"/>
                    <a:pt x="11" y="9"/>
                    <a:pt x="4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10"/>
            <p:cNvSpPr/>
            <p:nvPr/>
          </p:nvSpPr>
          <p:spPr bwMode="auto">
            <a:xfrm>
              <a:off x="7134225" y="3367088"/>
              <a:ext cx="142875" cy="68263"/>
            </a:xfrm>
            <a:custGeom>
              <a:avLst/>
              <a:gdLst>
                <a:gd name="T0" fmla="*/ 2 w 34"/>
                <a:gd name="T1" fmla="*/ 0 h 16"/>
                <a:gd name="T2" fmla="*/ 0 w 34"/>
                <a:gd name="T3" fmla="*/ 5 h 16"/>
                <a:gd name="T4" fmla="*/ 32 w 34"/>
                <a:gd name="T5" fmla="*/ 16 h 16"/>
                <a:gd name="T6" fmla="*/ 34 w 34"/>
                <a:gd name="T7" fmla="*/ 11 h 16"/>
                <a:gd name="T8" fmla="*/ 2 w 34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6">
                  <a:moveTo>
                    <a:pt x="2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11" y="8"/>
                    <a:pt x="22" y="12"/>
                    <a:pt x="32" y="16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23" y="7"/>
                    <a:pt x="12" y="3"/>
                    <a:pt x="2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11"/>
            <p:cNvSpPr/>
            <p:nvPr/>
          </p:nvSpPr>
          <p:spPr bwMode="auto">
            <a:xfrm>
              <a:off x="8999538" y="5457825"/>
              <a:ext cx="46038" cy="152400"/>
            </a:xfrm>
            <a:custGeom>
              <a:avLst/>
              <a:gdLst>
                <a:gd name="T0" fmla="*/ 5 w 11"/>
                <a:gd name="T1" fmla="*/ 0 h 36"/>
                <a:gd name="T2" fmla="*/ 0 w 11"/>
                <a:gd name="T3" fmla="*/ 1 h 36"/>
                <a:gd name="T4" fmla="*/ 7 w 11"/>
                <a:gd name="T5" fmla="*/ 36 h 36"/>
                <a:gd name="T6" fmla="*/ 11 w 11"/>
                <a:gd name="T7" fmla="*/ 35 h 36"/>
                <a:gd name="T8" fmla="*/ 5 w 1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6">
                  <a:moveTo>
                    <a:pt x="5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3" y="13"/>
                    <a:pt x="5" y="24"/>
                    <a:pt x="7" y="36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10" y="23"/>
                    <a:pt x="7" y="12"/>
                    <a:pt x="5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2"/>
            <p:cNvSpPr/>
            <p:nvPr/>
          </p:nvSpPr>
          <p:spPr bwMode="auto">
            <a:xfrm>
              <a:off x="7405688" y="3468688"/>
              <a:ext cx="139700" cy="80963"/>
            </a:xfrm>
            <a:custGeom>
              <a:avLst/>
              <a:gdLst>
                <a:gd name="T0" fmla="*/ 2 w 33"/>
                <a:gd name="T1" fmla="*/ 0 h 19"/>
                <a:gd name="T2" fmla="*/ 0 w 33"/>
                <a:gd name="T3" fmla="*/ 4 h 19"/>
                <a:gd name="T4" fmla="*/ 31 w 33"/>
                <a:gd name="T5" fmla="*/ 19 h 19"/>
                <a:gd name="T6" fmla="*/ 33 w 33"/>
                <a:gd name="T7" fmla="*/ 14 h 19"/>
                <a:gd name="T8" fmla="*/ 2 w 33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9">
                  <a:moveTo>
                    <a:pt x="2" y="0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11" y="9"/>
                    <a:pt x="21" y="14"/>
                    <a:pt x="31" y="19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23" y="9"/>
                    <a:pt x="13" y="4"/>
                    <a:pt x="2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3"/>
            <p:cNvSpPr/>
            <p:nvPr/>
          </p:nvSpPr>
          <p:spPr bwMode="auto">
            <a:xfrm>
              <a:off x="8923338" y="5170488"/>
              <a:ext cx="63500" cy="147638"/>
            </a:xfrm>
            <a:custGeom>
              <a:avLst/>
              <a:gdLst>
                <a:gd name="T0" fmla="*/ 5 w 15"/>
                <a:gd name="T1" fmla="*/ 0 h 35"/>
                <a:gd name="T2" fmla="*/ 0 w 15"/>
                <a:gd name="T3" fmla="*/ 2 h 35"/>
                <a:gd name="T4" fmla="*/ 10 w 15"/>
                <a:gd name="T5" fmla="*/ 35 h 35"/>
                <a:gd name="T6" fmla="*/ 15 w 15"/>
                <a:gd name="T7" fmla="*/ 34 h 35"/>
                <a:gd name="T8" fmla="*/ 5 w 15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35">
                  <a:moveTo>
                    <a:pt x="5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4" y="13"/>
                    <a:pt x="7" y="24"/>
                    <a:pt x="10" y="35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2" y="23"/>
                    <a:pt x="9" y="11"/>
                    <a:pt x="5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4"/>
            <p:cNvSpPr/>
            <p:nvPr/>
          </p:nvSpPr>
          <p:spPr bwMode="auto">
            <a:xfrm>
              <a:off x="7662863" y="3595688"/>
              <a:ext cx="136525" cy="98425"/>
            </a:xfrm>
            <a:custGeom>
              <a:avLst/>
              <a:gdLst>
                <a:gd name="T0" fmla="*/ 3 w 32"/>
                <a:gd name="T1" fmla="*/ 0 h 23"/>
                <a:gd name="T2" fmla="*/ 0 w 32"/>
                <a:gd name="T3" fmla="*/ 5 h 23"/>
                <a:gd name="T4" fmla="*/ 30 w 32"/>
                <a:gd name="T5" fmla="*/ 23 h 23"/>
                <a:gd name="T6" fmla="*/ 32 w 32"/>
                <a:gd name="T7" fmla="*/ 18 h 23"/>
                <a:gd name="T8" fmla="*/ 3 w 32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23">
                  <a:moveTo>
                    <a:pt x="3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10" y="10"/>
                    <a:pt x="20" y="16"/>
                    <a:pt x="30" y="23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23" y="12"/>
                    <a:pt x="13" y="6"/>
                    <a:pt x="3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5"/>
            <p:cNvSpPr/>
            <p:nvPr/>
          </p:nvSpPr>
          <p:spPr bwMode="auto">
            <a:xfrm>
              <a:off x="8969375" y="6650038"/>
              <a:ext cx="50800" cy="149225"/>
            </a:xfrm>
            <a:custGeom>
              <a:avLst/>
              <a:gdLst>
                <a:gd name="T0" fmla="*/ 8 w 12"/>
                <a:gd name="T1" fmla="*/ 0 h 35"/>
                <a:gd name="T2" fmla="*/ 0 w 12"/>
                <a:gd name="T3" fmla="*/ 34 h 35"/>
                <a:gd name="T4" fmla="*/ 4 w 12"/>
                <a:gd name="T5" fmla="*/ 35 h 35"/>
                <a:gd name="T6" fmla="*/ 12 w 12"/>
                <a:gd name="T7" fmla="*/ 1 h 35"/>
                <a:gd name="T8" fmla="*/ 8 w 12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35">
                  <a:moveTo>
                    <a:pt x="8" y="0"/>
                  </a:moveTo>
                  <a:cubicBezTo>
                    <a:pt x="5" y="11"/>
                    <a:pt x="3" y="23"/>
                    <a:pt x="0" y="34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7" y="24"/>
                    <a:pt x="10" y="12"/>
                    <a:pt x="12" y="1"/>
                  </a:cubicBez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6"/>
            <p:cNvSpPr/>
            <p:nvPr/>
          </p:nvSpPr>
          <p:spPr bwMode="auto">
            <a:xfrm>
              <a:off x="6281738" y="3248025"/>
              <a:ext cx="144463" cy="20638"/>
            </a:xfrm>
            <a:custGeom>
              <a:avLst/>
              <a:gdLst>
                <a:gd name="T0" fmla="*/ 18 w 34"/>
                <a:gd name="T1" fmla="*/ 0 h 5"/>
                <a:gd name="T2" fmla="*/ 0 w 34"/>
                <a:gd name="T3" fmla="*/ 0 h 5"/>
                <a:gd name="T4" fmla="*/ 0 w 34"/>
                <a:gd name="T5" fmla="*/ 5 h 5"/>
                <a:gd name="T6" fmla="*/ 18 w 34"/>
                <a:gd name="T7" fmla="*/ 5 h 5"/>
                <a:gd name="T8" fmla="*/ 34 w 34"/>
                <a:gd name="T9" fmla="*/ 5 h 5"/>
                <a:gd name="T10" fmla="*/ 34 w 34"/>
                <a:gd name="T11" fmla="*/ 0 h 5"/>
                <a:gd name="T12" fmla="*/ 18 w 34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5">
                  <a:moveTo>
                    <a:pt x="18" y="0"/>
                  </a:moveTo>
                  <a:cubicBezTo>
                    <a:pt x="12" y="0"/>
                    <a:pt x="6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6" y="5"/>
                    <a:pt x="12" y="5"/>
                    <a:pt x="18" y="5"/>
                  </a:cubicBezTo>
                  <a:cubicBezTo>
                    <a:pt x="24" y="5"/>
                    <a:pt x="29" y="5"/>
                    <a:pt x="34" y="5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9" y="0"/>
                    <a:pt x="23" y="0"/>
                    <a:pt x="18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7"/>
            <p:cNvSpPr/>
            <p:nvPr/>
          </p:nvSpPr>
          <p:spPr bwMode="auto">
            <a:xfrm>
              <a:off x="5992813" y="3255963"/>
              <a:ext cx="144463" cy="38100"/>
            </a:xfrm>
            <a:custGeom>
              <a:avLst/>
              <a:gdLst>
                <a:gd name="T0" fmla="*/ 34 w 34"/>
                <a:gd name="T1" fmla="*/ 0 h 9"/>
                <a:gd name="T2" fmla="*/ 0 w 34"/>
                <a:gd name="T3" fmla="*/ 4 h 9"/>
                <a:gd name="T4" fmla="*/ 0 w 34"/>
                <a:gd name="T5" fmla="*/ 9 h 9"/>
                <a:gd name="T6" fmla="*/ 34 w 34"/>
                <a:gd name="T7" fmla="*/ 5 h 9"/>
                <a:gd name="T8" fmla="*/ 34 w 34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9">
                  <a:moveTo>
                    <a:pt x="34" y="0"/>
                  </a:moveTo>
                  <a:cubicBezTo>
                    <a:pt x="22" y="1"/>
                    <a:pt x="11" y="2"/>
                    <a:pt x="0" y="4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12" y="7"/>
                    <a:pt x="23" y="6"/>
                    <a:pt x="34" y="5"/>
                  </a:cubicBezTo>
                  <a:cubicBezTo>
                    <a:pt x="34" y="0"/>
                    <a:pt x="34" y="0"/>
                    <a:pt x="34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8"/>
            <p:cNvSpPr/>
            <p:nvPr/>
          </p:nvSpPr>
          <p:spPr bwMode="auto">
            <a:xfrm>
              <a:off x="7908925" y="3757613"/>
              <a:ext cx="128588" cy="104775"/>
            </a:xfrm>
            <a:custGeom>
              <a:avLst/>
              <a:gdLst>
                <a:gd name="T0" fmla="*/ 3 w 30"/>
                <a:gd name="T1" fmla="*/ 0 h 25"/>
                <a:gd name="T2" fmla="*/ 0 w 30"/>
                <a:gd name="T3" fmla="*/ 4 h 25"/>
                <a:gd name="T4" fmla="*/ 27 w 30"/>
                <a:gd name="T5" fmla="*/ 25 h 25"/>
                <a:gd name="T6" fmla="*/ 30 w 30"/>
                <a:gd name="T7" fmla="*/ 21 h 25"/>
                <a:gd name="T8" fmla="*/ 3 w 30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5">
                  <a:moveTo>
                    <a:pt x="3" y="0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9" y="11"/>
                    <a:pt x="18" y="18"/>
                    <a:pt x="27" y="25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21" y="14"/>
                    <a:pt x="12" y="7"/>
                    <a:pt x="3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9"/>
            <p:cNvSpPr/>
            <p:nvPr/>
          </p:nvSpPr>
          <p:spPr bwMode="auto">
            <a:xfrm>
              <a:off x="6853238" y="3294063"/>
              <a:ext cx="149225" cy="50800"/>
            </a:xfrm>
            <a:custGeom>
              <a:avLst/>
              <a:gdLst>
                <a:gd name="T0" fmla="*/ 1 w 35"/>
                <a:gd name="T1" fmla="*/ 0 h 12"/>
                <a:gd name="T2" fmla="*/ 0 w 35"/>
                <a:gd name="T3" fmla="*/ 5 h 12"/>
                <a:gd name="T4" fmla="*/ 33 w 35"/>
                <a:gd name="T5" fmla="*/ 12 h 12"/>
                <a:gd name="T6" fmla="*/ 35 w 35"/>
                <a:gd name="T7" fmla="*/ 8 h 12"/>
                <a:gd name="T8" fmla="*/ 1 w 35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2">
                  <a:moveTo>
                    <a:pt x="1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11" y="7"/>
                    <a:pt x="22" y="10"/>
                    <a:pt x="33" y="12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24" y="5"/>
                    <a:pt x="12" y="2"/>
                    <a:pt x="1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20"/>
            <p:cNvSpPr/>
            <p:nvPr/>
          </p:nvSpPr>
          <p:spPr bwMode="auto">
            <a:xfrm>
              <a:off x="5708650" y="3298825"/>
              <a:ext cx="144463" cy="50800"/>
            </a:xfrm>
            <a:custGeom>
              <a:avLst/>
              <a:gdLst>
                <a:gd name="T0" fmla="*/ 33 w 34"/>
                <a:gd name="T1" fmla="*/ 0 h 12"/>
                <a:gd name="T2" fmla="*/ 0 w 34"/>
                <a:gd name="T3" fmla="*/ 7 h 12"/>
                <a:gd name="T4" fmla="*/ 1 w 34"/>
                <a:gd name="T5" fmla="*/ 12 h 12"/>
                <a:gd name="T6" fmla="*/ 34 w 34"/>
                <a:gd name="T7" fmla="*/ 5 h 12"/>
                <a:gd name="T8" fmla="*/ 33 w 34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2">
                  <a:moveTo>
                    <a:pt x="33" y="0"/>
                  </a:moveTo>
                  <a:cubicBezTo>
                    <a:pt x="22" y="2"/>
                    <a:pt x="11" y="4"/>
                    <a:pt x="0" y="7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2" y="9"/>
                    <a:pt x="23" y="7"/>
                    <a:pt x="34" y="5"/>
                  </a:cubicBezTo>
                  <a:cubicBezTo>
                    <a:pt x="33" y="0"/>
                    <a:pt x="33" y="0"/>
                    <a:pt x="33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21"/>
            <p:cNvSpPr/>
            <p:nvPr/>
          </p:nvSpPr>
          <p:spPr bwMode="auto">
            <a:xfrm>
              <a:off x="6569075" y="3255963"/>
              <a:ext cx="144463" cy="38100"/>
            </a:xfrm>
            <a:custGeom>
              <a:avLst/>
              <a:gdLst>
                <a:gd name="T0" fmla="*/ 0 w 34"/>
                <a:gd name="T1" fmla="*/ 0 h 9"/>
                <a:gd name="T2" fmla="*/ 0 w 34"/>
                <a:gd name="T3" fmla="*/ 5 h 9"/>
                <a:gd name="T4" fmla="*/ 34 w 34"/>
                <a:gd name="T5" fmla="*/ 9 h 9"/>
                <a:gd name="T6" fmla="*/ 34 w 34"/>
                <a:gd name="T7" fmla="*/ 4 h 9"/>
                <a:gd name="T8" fmla="*/ 0 w 34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9">
                  <a:moveTo>
                    <a:pt x="0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11" y="6"/>
                    <a:pt x="23" y="7"/>
                    <a:pt x="34" y="9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23" y="2"/>
                    <a:pt x="12" y="1"/>
                    <a:pt x="0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2"/>
            <p:cNvSpPr/>
            <p:nvPr/>
          </p:nvSpPr>
          <p:spPr bwMode="auto">
            <a:xfrm>
              <a:off x="9028113" y="6357938"/>
              <a:ext cx="39688" cy="147638"/>
            </a:xfrm>
            <a:custGeom>
              <a:avLst/>
              <a:gdLst>
                <a:gd name="T0" fmla="*/ 4 w 9"/>
                <a:gd name="T1" fmla="*/ 0 h 35"/>
                <a:gd name="T2" fmla="*/ 0 w 9"/>
                <a:gd name="T3" fmla="*/ 34 h 35"/>
                <a:gd name="T4" fmla="*/ 5 w 9"/>
                <a:gd name="T5" fmla="*/ 35 h 35"/>
                <a:gd name="T6" fmla="*/ 9 w 9"/>
                <a:gd name="T7" fmla="*/ 0 h 35"/>
                <a:gd name="T8" fmla="*/ 4 w 9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35">
                  <a:moveTo>
                    <a:pt x="4" y="0"/>
                  </a:moveTo>
                  <a:cubicBezTo>
                    <a:pt x="3" y="11"/>
                    <a:pt x="2" y="23"/>
                    <a:pt x="0" y="34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6" y="24"/>
                    <a:pt x="8" y="12"/>
                    <a:pt x="9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3"/>
            <p:cNvSpPr/>
            <p:nvPr/>
          </p:nvSpPr>
          <p:spPr bwMode="auto">
            <a:xfrm>
              <a:off x="9058275" y="6051550"/>
              <a:ext cx="25400" cy="157163"/>
            </a:xfrm>
            <a:custGeom>
              <a:avLst/>
              <a:gdLst>
                <a:gd name="T0" fmla="*/ 6 w 6"/>
                <a:gd name="T1" fmla="*/ 0 h 37"/>
                <a:gd name="T2" fmla="*/ 1 w 6"/>
                <a:gd name="T3" fmla="*/ 0 h 37"/>
                <a:gd name="T4" fmla="*/ 1 w 6"/>
                <a:gd name="T5" fmla="*/ 2 h 37"/>
                <a:gd name="T6" fmla="*/ 0 w 6"/>
                <a:gd name="T7" fmla="*/ 37 h 37"/>
                <a:gd name="T8" fmla="*/ 5 w 6"/>
                <a:gd name="T9" fmla="*/ 37 h 37"/>
                <a:gd name="T10" fmla="*/ 6 w 6"/>
                <a:gd name="T11" fmla="*/ 2 h 37"/>
                <a:gd name="T12" fmla="*/ 6 w 6"/>
                <a:gd name="T1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37">
                  <a:moveTo>
                    <a:pt x="6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3"/>
                    <a:pt x="1" y="25"/>
                    <a:pt x="0" y="37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5" y="25"/>
                    <a:pt x="6" y="13"/>
                    <a:pt x="6" y="2"/>
                  </a:cubicBezTo>
                  <a:cubicBezTo>
                    <a:pt x="6" y="0"/>
                    <a:pt x="6" y="0"/>
                    <a:pt x="6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4"/>
            <p:cNvSpPr/>
            <p:nvPr/>
          </p:nvSpPr>
          <p:spPr bwMode="auto">
            <a:xfrm>
              <a:off x="5429250" y="3367088"/>
              <a:ext cx="144463" cy="68263"/>
            </a:xfrm>
            <a:custGeom>
              <a:avLst/>
              <a:gdLst>
                <a:gd name="T0" fmla="*/ 33 w 34"/>
                <a:gd name="T1" fmla="*/ 0 h 16"/>
                <a:gd name="T2" fmla="*/ 0 w 34"/>
                <a:gd name="T3" fmla="*/ 12 h 16"/>
                <a:gd name="T4" fmla="*/ 2 w 34"/>
                <a:gd name="T5" fmla="*/ 16 h 16"/>
                <a:gd name="T6" fmla="*/ 34 w 34"/>
                <a:gd name="T7" fmla="*/ 5 h 16"/>
                <a:gd name="T8" fmla="*/ 33 w 34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6">
                  <a:moveTo>
                    <a:pt x="33" y="0"/>
                  </a:moveTo>
                  <a:cubicBezTo>
                    <a:pt x="22" y="4"/>
                    <a:pt x="11" y="8"/>
                    <a:pt x="0" y="12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12" y="12"/>
                    <a:pt x="23" y="9"/>
                    <a:pt x="34" y="5"/>
                  </a:cubicBezTo>
                  <a:cubicBezTo>
                    <a:pt x="33" y="0"/>
                    <a:pt x="33" y="0"/>
                    <a:pt x="33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5"/>
            <p:cNvSpPr/>
            <p:nvPr/>
          </p:nvSpPr>
          <p:spPr bwMode="auto">
            <a:xfrm>
              <a:off x="8685213" y="4625975"/>
              <a:ext cx="88900" cy="141288"/>
            </a:xfrm>
            <a:custGeom>
              <a:avLst/>
              <a:gdLst>
                <a:gd name="T0" fmla="*/ 4 w 21"/>
                <a:gd name="T1" fmla="*/ 0 h 33"/>
                <a:gd name="T2" fmla="*/ 0 w 21"/>
                <a:gd name="T3" fmla="*/ 3 h 33"/>
                <a:gd name="T4" fmla="*/ 17 w 21"/>
                <a:gd name="T5" fmla="*/ 33 h 33"/>
                <a:gd name="T6" fmla="*/ 21 w 21"/>
                <a:gd name="T7" fmla="*/ 31 h 33"/>
                <a:gd name="T8" fmla="*/ 4 w 21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33">
                  <a:moveTo>
                    <a:pt x="4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6" y="13"/>
                    <a:pt x="11" y="23"/>
                    <a:pt x="17" y="33"/>
                  </a:cubicBezTo>
                  <a:cubicBezTo>
                    <a:pt x="21" y="31"/>
                    <a:pt x="21" y="31"/>
                    <a:pt x="21" y="31"/>
                  </a:cubicBezTo>
                  <a:cubicBezTo>
                    <a:pt x="16" y="21"/>
                    <a:pt x="10" y="10"/>
                    <a:pt x="4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6"/>
            <p:cNvSpPr/>
            <p:nvPr/>
          </p:nvSpPr>
          <p:spPr bwMode="auto">
            <a:xfrm>
              <a:off x="8134350" y="3940175"/>
              <a:ext cx="122238" cy="117475"/>
            </a:xfrm>
            <a:custGeom>
              <a:avLst/>
              <a:gdLst>
                <a:gd name="T0" fmla="*/ 4 w 29"/>
                <a:gd name="T1" fmla="*/ 0 h 28"/>
                <a:gd name="T2" fmla="*/ 0 w 29"/>
                <a:gd name="T3" fmla="*/ 4 h 28"/>
                <a:gd name="T4" fmla="*/ 25 w 29"/>
                <a:gd name="T5" fmla="*/ 28 h 28"/>
                <a:gd name="T6" fmla="*/ 29 w 29"/>
                <a:gd name="T7" fmla="*/ 24 h 28"/>
                <a:gd name="T8" fmla="*/ 4 w 29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8">
                  <a:moveTo>
                    <a:pt x="4" y="0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9" y="12"/>
                    <a:pt x="17" y="20"/>
                    <a:pt x="25" y="28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21" y="16"/>
                    <a:pt x="12" y="8"/>
                    <a:pt x="4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7"/>
            <p:cNvSpPr/>
            <p:nvPr/>
          </p:nvSpPr>
          <p:spPr bwMode="auto">
            <a:xfrm>
              <a:off x="8342313" y="4148138"/>
              <a:ext cx="109538" cy="127000"/>
            </a:xfrm>
            <a:custGeom>
              <a:avLst/>
              <a:gdLst>
                <a:gd name="T0" fmla="*/ 4 w 26"/>
                <a:gd name="T1" fmla="*/ 0 h 30"/>
                <a:gd name="T2" fmla="*/ 0 w 26"/>
                <a:gd name="T3" fmla="*/ 4 h 30"/>
                <a:gd name="T4" fmla="*/ 22 w 26"/>
                <a:gd name="T5" fmla="*/ 30 h 30"/>
                <a:gd name="T6" fmla="*/ 26 w 26"/>
                <a:gd name="T7" fmla="*/ 27 h 30"/>
                <a:gd name="T8" fmla="*/ 4 w 26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0">
                  <a:moveTo>
                    <a:pt x="4" y="0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8" y="12"/>
                    <a:pt x="15" y="21"/>
                    <a:pt x="22" y="30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19" y="18"/>
                    <a:pt x="11" y="9"/>
                    <a:pt x="4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8"/>
            <p:cNvSpPr/>
            <p:nvPr/>
          </p:nvSpPr>
          <p:spPr bwMode="auto">
            <a:xfrm>
              <a:off x="8821738" y="4894263"/>
              <a:ext cx="71438" cy="144463"/>
            </a:xfrm>
            <a:custGeom>
              <a:avLst/>
              <a:gdLst>
                <a:gd name="T0" fmla="*/ 4 w 17"/>
                <a:gd name="T1" fmla="*/ 0 h 34"/>
                <a:gd name="T2" fmla="*/ 0 w 17"/>
                <a:gd name="T3" fmla="*/ 2 h 34"/>
                <a:gd name="T4" fmla="*/ 13 w 17"/>
                <a:gd name="T5" fmla="*/ 34 h 34"/>
                <a:gd name="T6" fmla="*/ 17 w 17"/>
                <a:gd name="T7" fmla="*/ 32 h 34"/>
                <a:gd name="T8" fmla="*/ 4 w 17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4">
                  <a:moveTo>
                    <a:pt x="4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4" y="12"/>
                    <a:pt x="9" y="23"/>
                    <a:pt x="13" y="34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3" y="21"/>
                    <a:pt x="9" y="10"/>
                    <a:pt x="4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9"/>
            <p:cNvSpPr/>
            <p:nvPr/>
          </p:nvSpPr>
          <p:spPr bwMode="auto">
            <a:xfrm>
              <a:off x="9045575" y="5754688"/>
              <a:ext cx="34925" cy="149225"/>
            </a:xfrm>
            <a:custGeom>
              <a:avLst/>
              <a:gdLst>
                <a:gd name="T0" fmla="*/ 5 w 8"/>
                <a:gd name="T1" fmla="*/ 0 h 35"/>
                <a:gd name="T2" fmla="*/ 0 w 8"/>
                <a:gd name="T3" fmla="*/ 0 h 35"/>
                <a:gd name="T4" fmla="*/ 3 w 8"/>
                <a:gd name="T5" fmla="*/ 35 h 35"/>
                <a:gd name="T6" fmla="*/ 8 w 8"/>
                <a:gd name="T7" fmla="*/ 35 h 35"/>
                <a:gd name="T8" fmla="*/ 5 w 8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35">
                  <a:moveTo>
                    <a:pt x="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12"/>
                    <a:pt x="2" y="24"/>
                    <a:pt x="3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7" y="23"/>
                    <a:pt x="6" y="11"/>
                    <a:pt x="5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30"/>
            <p:cNvSpPr/>
            <p:nvPr/>
          </p:nvSpPr>
          <p:spPr bwMode="auto">
            <a:xfrm>
              <a:off x="4911725" y="3600450"/>
              <a:ext cx="131763" cy="96838"/>
            </a:xfrm>
            <a:custGeom>
              <a:avLst/>
              <a:gdLst>
                <a:gd name="T0" fmla="*/ 29 w 31"/>
                <a:gd name="T1" fmla="*/ 0 h 23"/>
                <a:gd name="T2" fmla="*/ 0 w 31"/>
                <a:gd name="T3" fmla="*/ 18 h 23"/>
                <a:gd name="T4" fmla="*/ 2 w 31"/>
                <a:gd name="T5" fmla="*/ 23 h 23"/>
                <a:gd name="T6" fmla="*/ 31 w 31"/>
                <a:gd name="T7" fmla="*/ 5 h 23"/>
                <a:gd name="T8" fmla="*/ 29 w 31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3">
                  <a:moveTo>
                    <a:pt x="29" y="0"/>
                  </a:moveTo>
                  <a:cubicBezTo>
                    <a:pt x="19" y="6"/>
                    <a:pt x="9" y="12"/>
                    <a:pt x="0" y="18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12" y="16"/>
                    <a:pt x="22" y="10"/>
                    <a:pt x="31" y="5"/>
                  </a:cubicBezTo>
                  <a:cubicBezTo>
                    <a:pt x="29" y="0"/>
                    <a:pt x="29" y="0"/>
                    <a:pt x="29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31"/>
            <p:cNvSpPr/>
            <p:nvPr/>
          </p:nvSpPr>
          <p:spPr bwMode="auto">
            <a:xfrm>
              <a:off x="3670300" y="5467350"/>
              <a:ext cx="46038" cy="152400"/>
            </a:xfrm>
            <a:custGeom>
              <a:avLst/>
              <a:gdLst>
                <a:gd name="T0" fmla="*/ 6 w 11"/>
                <a:gd name="T1" fmla="*/ 0 h 36"/>
                <a:gd name="T2" fmla="*/ 0 w 11"/>
                <a:gd name="T3" fmla="*/ 35 h 36"/>
                <a:gd name="T4" fmla="*/ 4 w 11"/>
                <a:gd name="T5" fmla="*/ 36 h 36"/>
                <a:gd name="T6" fmla="*/ 11 w 11"/>
                <a:gd name="T7" fmla="*/ 1 h 36"/>
                <a:gd name="T8" fmla="*/ 6 w 1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6">
                  <a:moveTo>
                    <a:pt x="6" y="0"/>
                  </a:moveTo>
                  <a:cubicBezTo>
                    <a:pt x="3" y="12"/>
                    <a:pt x="1" y="24"/>
                    <a:pt x="0" y="35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6" y="24"/>
                    <a:pt x="8" y="13"/>
                    <a:pt x="11" y="1"/>
                  </a:cubicBezTo>
                  <a:cubicBezTo>
                    <a:pt x="6" y="0"/>
                    <a:pt x="6" y="0"/>
                    <a:pt x="6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32"/>
            <p:cNvSpPr/>
            <p:nvPr/>
          </p:nvSpPr>
          <p:spPr bwMode="auto">
            <a:xfrm>
              <a:off x="3941763" y="4635500"/>
              <a:ext cx="84138" cy="139700"/>
            </a:xfrm>
            <a:custGeom>
              <a:avLst/>
              <a:gdLst>
                <a:gd name="T0" fmla="*/ 16 w 20"/>
                <a:gd name="T1" fmla="*/ 0 h 33"/>
                <a:gd name="T2" fmla="*/ 0 w 20"/>
                <a:gd name="T3" fmla="*/ 31 h 33"/>
                <a:gd name="T4" fmla="*/ 4 w 20"/>
                <a:gd name="T5" fmla="*/ 33 h 33"/>
                <a:gd name="T6" fmla="*/ 20 w 20"/>
                <a:gd name="T7" fmla="*/ 2 h 33"/>
                <a:gd name="T8" fmla="*/ 16 w 20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33">
                  <a:moveTo>
                    <a:pt x="16" y="0"/>
                  </a:moveTo>
                  <a:cubicBezTo>
                    <a:pt x="10" y="10"/>
                    <a:pt x="5" y="20"/>
                    <a:pt x="0" y="31"/>
                  </a:cubicBezTo>
                  <a:cubicBezTo>
                    <a:pt x="4" y="33"/>
                    <a:pt x="4" y="33"/>
                    <a:pt x="4" y="33"/>
                  </a:cubicBezTo>
                  <a:cubicBezTo>
                    <a:pt x="9" y="23"/>
                    <a:pt x="15" y="12"/>
                    <a:pt x="20" y="2"/>
                  </a:cubicBezTo>
                  <a:cubicBezTo>
                    <a:pt x="16" y="0"/>
                    <a:pt x="16" y="0"/>
                    <a:pt x="16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33"/>
            <p:cNvSpPr/>
            <p:nvPr/>
          </p:nvSpPr>
          <p:spPr bwMode="auto">
            <a:xfrm>
              <a:off x="3817938" y="4902200"/>
              <a:ext cx="76200" cy="144463"/>
            </a:xfrm>
            <a:custGeom>
              <a:avLst/>
              <a:gdLst>
                <a:gd name="T0" fmla="*/ 14 w 18"/>
                <a:gd name="T1" fmla="*/ 0 h 34"/>
                <a:gd name="T2" fmla="*/ 0 w 18"/>
                <a:gd name="T3" fmla="*/ 32 h 34"/>
                <a:gd name="T4" fmla="*/ 5 w 18"/>
                <a:gd name="T5" fmla="*/ 34 h 34"/>
                <a:gd name="T6" fmla="*/ 18 w 18"/>
                <a:gd name="T7" fmla="*/ 2 h 34"/>
                <a:gd name="T8" fmla="*/ 14 w 18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4">
                  <a:moveTo>
                    <a:pt x="14" y="0"/>
                  </a:moveTo>
                  <a:cubicBezTo>
                    <a:pt x="9" y="10"/>
                    <a:pt x="4" y="21"/>
                    <a:pt x="0" y="32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9" y="23"/>
                    <a:pt x="13" y="12"/>
                    <a:pt x="18" y="2"/>
                  </a:cubicBezTo>
                  <a:cubicBezTo>
                    <a:pt x="14" y="0"/>
                    <a:pt x="14" y="0"/>
                    <a:pt x="14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34"/>
            <p:cNvSpPr/>
            <p:nvPr/>
          </p:nvSpPr>
          <p:spPr bwMode="auto">
            <a:xfrm>
              <a:off x="3729038" y="5178425"/>
              <a:ext cx="58738" cy="147638"/>
            </a:xfrm>
            <a:custGeom>
              <a:avLst/>
              <a:gdLst>
                <a:gd name="T0" fmla="*/ 10 w 14"/>
                <a:gd name="T1" fmla="*/ 0 h 35"/>
                <a:gd name="T2" fmla="*/ 0 w 14"/>
                <a:gd name="T3" fmla="*/ 34 h 35"/>
                <a:gd name="T4" fmla="*/ 5 w 14"/>
                <a:gd name="T5" fmla="*/ 35 h 35"/>
                <a:gd name="T6" fmla="*/ 14 w 14"/>
                <a:gd name="T7" fmla="*/ 2 h 35"/>
                <a:gd name="T8" fmla="*/ 10 w 14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35">
                  <a:moveTo>
                    <a:pt x="10" y="0"/>
                  </a:moveTo>
                  <a:cubicBezTo>
                    <a:pt x="6" y="11"/>
                    <a:pt x="3" y="23"/>
                    <a:pt x="0" y="34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8" y="24"/>
                    <a:pt x="11" y="13"/>
                    <a:pt x="14" y="2"/>
                  </a:cubicBezTo>
                  <a:cubicBezTo>
                    <a:pt x="10" y="0"/>
                    <a:pt x="10" y="0"/>
                    <a:pt x="10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5"/>
            <p:cNvSpPr/>
            <p:nvPr/>
          </p:nvSpPr>
          <p:spPr bwMode="auto">
            <a:xfrm>
              <a:off x="4084638" y="4384675"/>
              <a:ext cx="101600" cy="136525"/>
            </a:xfrm>
            <a:custGeom>
              <a:avLst/>
              <a:gdLst>
                <a:gd name="T0" fmla="*/ 20 w 24"/>
                <a:gd name="T1" fmla="*/ 0 h 32"/>
                <a:gd name="T2" fmla="*/ 0 w 24"/>
                <a:gd name="T3" fmla="*/ 29 h 32"/>
                <a:gd name="T4" fmla="*/ 4 w 24"/>
                <a:gd name="T5" fmla="*/ 32 h 32"/>
                <a:gd name="T6" fmla="*/ 24 w 24"/>
                <a:gd name="T7" fmla="*/ 3 h 32"/>
                <a:gd name="T8" fmla="*/ 20 w 24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2">
                  <a:moveTo>
                    <a:pt x="20" y="0"/>
                  </a:moveTo>
                  <a:cubicBezTo>
                    <a:pt x="13" y="9"/>
                    <a:pt x="7" y="19"/>
                    <a:pt x="0" y="29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11" y="22"/>
                    <a:pt x="17" y="12"/>
                    <a:pt x="24" y="3"/>
                  </a:cubicBezTo>
                  <a:cubicBezTo>
                    <a:pt x="20" y="0"/>
                    <a:pt x="20" y="0"/>
                    <a:pt x="20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6"/>
            <p:cNvSpPr/>
            <p:nvPr/>
          </p:nvSpPr>
          <p:spPr bwMode="auto">
            <a:xfrm>
              <a:off x="3648075" y="6357938"/>
              <a:ext cx="42863" cy="152400"/>
            </a:xfrm>
            <a:custGeom>
              <a:avLst/>
              <a:gdLst>
                <a:gd name="T0" fmla="*/ 5 w 10"/>
                <a:gd name="T1" fmla="*/ 0 h 36"/>
                <a:gd name="T2" fmla="*/ 0 w 10"/>
                <a:gd name="T3" fmla="*/ 1 h 36"/>
                <a:gd name="T4" fmla="*/ 5 w 10"/>
                <a:gd name="T5" fmla="*/ 36 h 36"/>
                <a:gd name="T6" fmla="*/ 10 w 10"/>
                <a:gd name="T7" fmla="*/ 35 h 36"/>
                <a:gd name="T8" fmla="*/ 5 w 10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36">
                  <a:moveTo>
                    <a:pt x="5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3"/>
                    <a:pt x="3" y="24"/>
                    <a:pt x="5" y="36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8" y="24"/>
                    <a:pt x="6" y="12"/>
                    <a:pt x="5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7"/>
            <p:cNvSpPr/>
            <p:nvPr/>
          </p:nvSpPr>
          <p:spPr bwMode="auto">
            <a:xfrm>
              <a:off x="3695700" y="6650038"/>
              <a:ext cx="53975" cy="152400"/>
            </a:xfrm>
            <a:custGeom>
              <a:avLst/>
              <a:gdLst>
                <a:gd name="T0" fmla="*/ 5 w 13"/>
                <a:gd name="T1" fmla="*/ 0 h 36"/>
                <a:gd name="T2" fmla="*/ 0 w 13"/>
                <a:gd name="T3" fmla="*/ 2 h 36"/>
                <a:gd name="T4" fmla="*/ 8 w 13"/>
                <a:gd name="T5" fmla="*/ 36 h 36"/>
                <a:gd name="T6" fmla="*/ 13 w 13"/>
                <a:gd name="T7" fmla="*/ 34 h 36"/>
                <a:gd name="T8" fmla="*/ 5 w 13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36">
                  <a:moveTo>
                    <a:pt x="5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2" y="13"/>
                    <a:pt x="5" y="24"/>
                    <a:pt x="8" y="36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0" y="23"/>
                    <a:pt x="7" y="12"/>
                    <a:pt x="5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38"/>
            <p:cNvSpPr/>
            <p:nvPr/>
          </p:nvSpPr>
          <p:spPr bwMode="auto">
            <a:xfrm>
              <a:off x="4259263" y="4156075"/>
              <a:ext cx="109538" cy="122238"/>
            </a:xfrm>
            <a:custGeom>
              <a:avLst/>
              <a:gdLst>
                <a:gd name="T0" fmla="*/ 23 w 26"/>
                <a:gd name="T1" fmla="*/ 0 h 29"/>
                <a:gd name="T2" fmla="*/ 0 w 26"/>
                <a:gd name="T3" fmla="*/ 26 h 29"/>
                <a:gd name="T4" fmla="*/ 4 w 26"/>
                <a:gd name="T5" fmla="*/ 29 h 29"/>
                <a:gd name="T6" fmla="*/ 26 w 26"/>
                <a:gd name="T7" fmla="*/ 3 h 29"/>
                <a:gd name="T8" fmla="*/ 23 w 26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9">
                  <a:moveTo>
                    <a:pt x="23" y="0"/>
                  </a:moveTo>
                  <a:cubicBezTo>
                    <a:pt x="15" y="8"/>
                    <a:pt x="7" y="17"/>
                    <a:pt x="0" y="26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11" y="21"/>
                    <a:pt x="19" y="12"/>
                    <a:pt x="26" y="3"/>
                  </a:cubicBezTo>
                  <a:cubicBezTo>
                    <a:pt x="23" y="0"/>
                    <a:pt x="23" y="0"/>
                    <a:pt x="23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39"/>
            <p:cNvSpPr/>
            <p:nvPr/>
          </p:nvSpPr>
          <p:spPr bwMode="auto">
            <a:xfrm>
              <a:off x="3635375" y="6061075"/>
              <a:ext cx="22225" cy="152400"/>
            </a:xfrm>
            <a:custGeom>
              <a:avLst/>
              <a:gdLst>
                <a:gd name="T0" fmla="*/ 4 w 5"/>
                <a:gd name="T1" fmla="*/ 0 h 36"/>
                <a:gd name="T2" fmla="*/ 0 w 5"/>
                <a:gd name="T3" fmla="*/ 0 h 36"/>
                <a:gd name="T4" fmla="*/ 0 w 5"/>
                <a:gd name="T5" fmla="*/ 36 h 36"/>
                <a:gd name="T6" fmla="*/ 5 w 5"/>
                <a:gd name="T7" fmla="*/ 35 h 36"/>
                <a:gd name="T8" fmla="*/ 4 w 5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36">
                  <a:moveTo>
                    <a:pt x="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2"/>
                    <a:pt x="0" y="24"/>
                    <a:pt x="0" y="36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5" y="24"/>
                    <a:pt x="4" y="12"/>
                    <a:pt x="4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40"/>
            <p:cNvSpPr/>
            <p:nvPr/>
          </p:nvSpPr>
          <p:spPr bwMode="auto">
            <a:xfrm>
              <a:off x="3635375" y="5764213"/>
              <a:ext cx="34925" cy="147638"/>
            </a:xfrm>
            <a:custGeom>
              <a:avLst/>
              <a:gdLst>
                <a:gd name="T0" fmla="*/ 3 w 8"/>
                <a:gd name="T1" fmla="*/ 0 h 35"/>
                <a:gd name="T2" fmla="*/ 0 w 8"/>
                <a:gd name="T3" fmla="*/ 35 h 35"/>
                <a:gd name="T4" fmla="*/ 5 w 8"/>
                <a:gd name="T5" fmla="*/ 35 h 35"/>
                <a:gd name="T6" fmla="*/ 8 w 8"/>
                <a:gd name="T7" fmla="*/ 1 h 35"/>
                <a:gd name="T8" fmla="*/ 3 w 8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35">
                  <a:moveTo>
                    <a:pt x="3" y="0"/>
                  </a:moveTo>
                  <a:cubicBezTo>
                    <a:pt x="2" y="12"/>
                    <a:pt x="1" y="24"/>
                    <a:pt x="0" y="35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6" y="24"/>
                    <a:pt x="7" y="12"/>
                    <a:pt x="8" y="1"/>
                  </a:cubicBez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41"/>
            <p:cNvSpPr/>
            <p:nvPr/>
          </p:nvSpPr>
          <p:spPr bwMode="auto">
            <a:xfrm>
              <a:off x="4454525" y="3943350"/>
              <a:ext cx="122238" cy="119063"/>
            </a:xfrm>
            <a:custGeom>
              <a:avLst/>
              <a:gdLst>
                <a:gd name="T0" fmla="*/ 26 w 29"/>
                <a:gd name="T1" fmla="*/ 0 h 28"/>
                <a:gd name="T2" fmla="*/ 0 w 29"/>
                <a:gd name="T3" fmla="*/ 24 h 28"/>
                <a:gd name="T4" fmla="*/ 4 w 29"/>
                <a:gd name="T5" fmla="*/ 28 h 28"/>
                <a:gd name="T6" fmla="*/ 29 w 29"/>
                <a:gd name="T7" fmla="*/ 4 h 28"/>
                <a:gd name="T8" fmla="*/ 26 w 29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8">
                  <a:moveTo>
                    <a:pt x="26" y="0"/>
                  </a:moveTo>
                  <a:cubicBezTo>
                    <a:pt x="17" y="8"/>
                    <a:pt x="9" y="16"/>
                    <a:pt x="0" y="24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12" y="20"/>
                    <a:pt x="20" y="12"/>
                    <a:pt x="29" y="4"/>
                  </a:cubicBezTo>
                  <a:cubicBezTo>
                    <a:pt x="26" y="0"/>
                    <a:pt x="26" y="0"/>
                    <a:pt x="26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42"/>
            <p:cNvSpPr/>
            <p:nvPr/>
          </p:nvSpPr>
          <p:spPr bwMode="auto">
            <a:xfrm>
              <a:off x="4675188" y="3760788"/>
              <a:ext cx="127000" cy="106363"/>
            </a:xfrm>
            <a:custGeom>
              <a:avLst/>
              <a:gdLst>
                <a:gd name="T0" fmla="*/ 27 w 30"/>
                <a:gd name="T1" fmla="*/ 0 h 25"/>
                <a:gd name="T2" fmla="*/ 0 w 30"/>
                <a:gd name="T3" fmla="*/ 21 h 25"/>
                <a:gd name="T4" fmla="*/ 3 w 30"/>
                <a:gd name="T5" fmla="*/ 25 h 25"/>
                <a:gd name="T6" fmla="*/ 30 w 30"/>
                <a:gd name="T7" fmla="*/ 4 h 25"/>
                <a:gd name="T8" fmla="*/ 27 w 30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5">
                  <a:moveTo>
                    <a:pt x="27" y="0"/>
                  </a:moveTo>
                  <a:cubicBezTo>
                    <a:pt x="18" y="7"/>
                    <a:pt x="9" y="14"/>
                    <a:pt x="0" y="21"/>
                  </a:cubicBezTo>
                  <a:cubicBezTo>
                    <a:pt x="3" y="25"/>
                    <a:pt x="3" y="25"/>
                    <a:pt x="3" y="25"/>
                  </a:cubicBezTo>
                  <a:cubicBezTo>
                    <a:pt x="12" y="18"/>
                    <a:pt x="21" y="11"/>
                    <a:pt x="30" y="4"/>
                  </a:cubicBezTo>
                  <a:cubicBezTo>
                    <a:pt x="27" y="0"/>
                    <a:pt x="27" y="0"/>
                    <a:pt x="27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43"/>
            <p:cNvSpPr/>
            <p:nvPr/>
          </p:nvSpPr>
          <p:spPr bwMode="auto">
            <a:xfrm>
              <a:off x="5162550" y="3468688"/>
              <a:ext cx="139700" cy="84138"/>
            </a:xfrm>
            <a:custGeom>
              <a:avLst/>
              <a:gdLst>
                <a:gd name="T0" fmla="*/ 31 w 33"/>
                <a:gd name="T1" fmla="*/ 0 h 20"/>
                <a:gd name="T2" fmla="*/ 0 w 33"/>
                <a:gd name="T3" fmla="*/ 15 h 20"/>
                <a:gd name="T4" fmla="*/ 3 w 33"/>
                <a:gd name="T5" fmla="*/ 20 h 20"/>
                <a:gd name="T6" fmla="*/ 33 w 33"/>
                <a:gd name="T7" fmla="*/ 5 h 20"/>
                <a:gd name="T8" fmla="*/ 31 w 33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20">
                  <a:moveTo>
                    <a:pt x="31" y="0"/>
                  </a:moveTo>
                  <a:cubicBezTo>
                    <a:pt x="21" y="5"/>
                    <a:pt x="11" y="10"/>
                    <a:pt x="0" y="15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13" y="14"/>
                    <a:pt x="23" y="10"/>
                    <a:pt x="33" y="5"/>
                  </a:cubicBezTo>
                  <a:cubicBezTo>
                    <a:pt x="31" y="0"/>
                    <a:pt x="31" y="0"/>
                    <a:pt x="31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44"/>
            <p:cNvSpPr/>
            <p:nvPr/>
          </p:nvSpPr>
          <p:spPr bwMode="auto">
            <a:xfrm>
              <a:off x="8426450" y="5822950"/>
              <a:ext cx="25400" cy="119063"/>
            </a:xfrm>
            <a:custGeom>
              <a:avLst/>
              <a:gdLst>
                <a:gd name="T0" fmla="*/ 4 w 6"/>
                <a:gd name="T1" fmla="*/ 0 h 28"/>
                <a:gd name="T2" fmla="*/ 0 w 6"/>
                <a:gd name="T3" fmla="*/ 1 h 28"/>
                <a:gd name="T4" fmla="*/ 3 w 6"/>
                <a:gd name="T5" fmla="*/ 28 h 28"/>
                <a:gd name="T6" fmla="*/ 6 w 6"/>
                <a:gd name="T7" fmla="*/ 27 h 28"/>
                <a:gd name="T8" fmla="*/ 4 w 6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28">
                  <a:moveTo>
                    <a:pt x="4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0"/>
                    <a:pt x="2" y="19"/>
                    <a:pt x="3" y="28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6" y="18"/>
                    <a:pt x="5" y="9"/>
                    <a:pt x="4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45"/>
            <p:cNvSpPr/>
            <p:nvPr/>
          </p:nvSpPr>
          <p:spPr bwMode="auto">
            <a:xfrm>
              <a:off x="6297613" y="3892550"/>
              <a:ext cx="115888" cy="17463"/>
            </a:xfrm>
            <a:custGeom>
              <a:avLst/>
              <a:gdLst>
                <a:gd name="T0" fmla="*/ 14 w 27"/>
                <a:gd name="T1" fmla="*/ 0 h 4"/>
                <a:gd name="T2" fmla="*/ 0 w 27"/>
                <a:gd name="T3" fmla="*/ 1 h 4"/>
                <a:gd name="T4" fmla="*/ 0 w 27"/>
                <a:gd name="T5" fmla="*/ 4 h 4"/>
                <a:gd name="T6" fmla="*/ 14 w 27"/>
                <a:gd name="T7" fmla="*/ 4 h 4"/>
                <a:gd name="T8" fmla="*/ 26 w 27"/>
                <a:gd name="T9" fmla="*/ 4 h 4"/>
                <a:gd name="T10" fmla="*/ 27 w 27"/>
                <a:gd name="T11" fmla="*/ 0 h 4"/>
                <a:gd name="T12" fmla="*/ 14 w 27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4">
                  <a:moveTo>
                    <a:pt x="14" y="0"/>
                  </a:moveTo>
                  <a:cubicBezTo>
                    <a:pt x="9" y="0"/>
                    <a:pt x="5" y="0"/>
                    <a:pt x="0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5" y="4"/>
                    <a:pt x="10" y="4"/>
                    <a:pt x="14" y="4"/>
                  </a:cubicBezTo>
                  <a:cubicBezTo>
                    <a:pt x="18" y="4"/>
                    <a:pt x="22" y="4"/>
                    <a:pt x="26" y="4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2" y="0"/>
                    <a:pt x="18" y="0"/>
                    <a:pt x="14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46"/>
            <p:cNvSpPr/>
            <p:nvPr/>
          </p:nvSpPr>
          <p:spPr bwMode="auto">
            <a:xfrm>
              <a:off x="6523038" y="3902075"/>
              <a:ext cx="109538" cy="28575"/>
            </a:xfrm>
            <a:custGeom>
              <a:avLst/>
              <a:gdLst>
                <a:gd name="T0" fmla="*/ 0 w 26"/>
                <a:gd name="T1" fmla="*/ 0 h 7"/>
                <a:gd name="T2" fmla="*/ 0 w 26"/>
                <a:gd name="T3" fmla="*/ 4 h 7"/>
                <a:gd name="T4" fmla="*/ 26 w 26"/>
                <a:gd name="T5" fmla="*/ 7 h 7"/>
                <a:gd name="T6" fmla="*/ 26 w 26"/>
                <a:gd name="T7" fmla="*/ 3 h 7"/>
                <a:gd name="T8" fmla="*/ 0 w 26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7">
                  <a:moveTo>
                    <a:pt x="0" y="0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8" y="4"/>
                    <a:pt x="17" y="5"/>
                    <a:pt x="26" y="7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17" y="2"/>
                    <a:pt x="9" y="1"/>
                    <a:pt x="0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47"/>
            <p:cNvSpPr/>
            <p:nvPr/>
          </p:nvSpPr>
          <p:spPr bwMode="auto">
            <a:xfrm>
              <a:off x="8332788" y="5373688"/>
              <a:ext cx="52388" cy="114300"/>
            </a:xfrm>
            <a:custGeom>
              <a:avLst/>
              <a:gdLst>
                <a:gd name="T0" fmla="*/ 4 w 12"/>
                <a:gd name="T1" fmla="*/ 0 h 27"/>
                <a:gd name="T2" fmla="*/ 0 w 12"/>
                <a:gd name="T3" fmla="*/ 2 h 27"/>
                <a:gd name="T4" fmla="*/ 8 w 12"/>
                <a:gd name="T5" fmla="*/ 27 h 27"/>
                <a:gd name="T6" fmla="*/ 12 w 12"/>
                <a:gd name="T7" fmla="*/ 26 h 27"/>
                <a:gd name="T8" fmla="*/ 4 w 12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27">
                  <a:moveTo>
                    <a:pt x="4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3" y="10"/>
                    <a:pt x="6" y="19"/>
                    <a:pt x="8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9" y="18"/>
                    <a:pt x="7" y="9"/>
                    <a:pt x="4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48"/>
            <p:cNvSpPr/>
            <p:nvPr/>
          </p:nvSpPr>
          <p:spPr bwMode="auto">
            <a:xfrm>
              <a:off x="8151813" y="4957763"/>
              <a:ext cx="66675" cy="106363"/>
            </a:xfrm>
            <a:custGeom>
              <a:avLst/>
              <a:gdLst>
                <a:gd name="T0" fmla="*/ 3 w 16"/>
                <a:gd name="T1" fmla="*/ 0 h 25"/>
                <a:gd name="T2" fmla="*/ 0 w 16"/>
                <a:gd name="T3" fmla="*/ 2 h 25"/>
                <a:gd name="T4" fmla="*/ 13 w 16"/>
                <a:gd name="T5" fmla="*/ 25 h 25"/>
                <a:gd name="T6" fmla="*/ 16 w 16"/>
                <a:gd name="T7" fmla="*/ 24 h 25"/>
                <a:gd name="T8" fmla="*/ 3 w 16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25">
                  <a:moveTo>
                    <a:pt x="3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4" y="10"/>
                    <a:pt x="9" y="17"/>
                    <a:pt x="13" y="25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2" y="16"/>
                    <a:pt x="8" y="8"/>
                    <a:pt x="3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49"/>
            <p:cNvSpPr/>
            <p:nvPr/>
          </p:nvSpPr>
          <p:spPr bwMode="auto">
            <a:xfrm>
              <a:off x="8393113" y="5597525"/>
              <a:ext cx="38100" cy="115888"/>
            </a:xfrm>
            <a:custGeom>
              <a:avLst/>
              <a:gdLst>
                <a:gd name="T0" fmla="*/ 4 w 9"/>
                <a:gd name="T1" fmla="*/ 0 h 27"/>
                <a:gd name="T2" fmla="*/ 0 w 9"/>
                <a:gd name="T3" fmla="*/ 1 h 27"/>
                <a:gd name="T4" fmla="*/ 5 w 9"/>
                <a:gd name="T5" fmla="*/ 27 h 27"/>
                <a:gd name="T6" fmla="*/ 9 w 9"/>
                <a:gd name="T7" fmla="*/ 26 h 27"/>
                <a:gd name="T8" fmla="*/ 4 w 9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7">
                  <a:moveTo>
                    <a:pt x="4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2" y="9"/>
                    <a:pt x="4" y="18"/>
                    <a:pt x="5" y="27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7" y="18"/>
                    <a:pt x="6" y="9"/>
                    <a:pt x="4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50"/>
            <p:cNvSpPr/>
            <p:nvPr/>
          </p:nvSpPr>
          <p:spPr bwMode="auto">
            <a:xfrm>
              <a:off x="7162800" y="4062413"/>
              <a:ext cx="111125" cy="63500"/>
            </a:xfrm>
            <a:custGeom>
              <a:avLst/>
              <a:gdLst>
                <a:gd name="T0" fmla="*/ 2 w 26"/>
                <a:gd name="T1" fmla="*/ 0 h 15"/>
                <a:gd name="T2" fmla="*/ 0 w 26"/>
                <a:gd name="T3" fmla="*/ 4 h 15"/>
                <a:gd name="T4" fmla="*/ 24 w 26"/>
                <a:gd name="T5" fmla="*/ 15 h 15"/>
                <a:gd name="T6" fmla="*/ 26 w 26"/>
                <a:gd name="T7" fmla="*/ 11 h 15"/>
                <a:gd name="T8" fmla="*/ 2 w 26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5">
                  <a:moveTo>
                    <a:pt x="2" y="0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8" y="7"/>
                    <a:pt x="16" y="11"/>
                    <a:pt x="24" y="15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18" y="7"/>
                    <a:pt x="10" y="4"/>
                    <a:pt x="2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51"/>
            <p:cNvSpPr/>
            <p:nvPr/>
          </p:nvSpPr>
          <p:spPr bwMode="auto">
            <a:xfrm>
              <a:off x="8413750" y="6289675"/>
              <a:ext cx="30163" cy="114300"/>
            </a:xfrm>
            <a:custGeom>
              <a:avLst/>
              <a:gdLst>
                <a:gd name="T0" fmla="*/ 4 w 7"/>
                <a:gd name="T1" fmla="*/ 0 h 27"/>
                <a:gd name="T2" fmla="*/ 0 w 7"/>
                <a:gd name="T3" fmla="*/ 26 h 27"/>
                <a:gd name="T4" fmla="*/ 4 w 7"/>
                <a:gd name="T5" fmla="*/ 27 h 27"/>
                <a:gd name="T6" fmla="*/ 7 w 7"/>
                <a:gd name="T7" fmla="*/ 0 h 27"/>
                <a:gd name="T8" fmla="*/ 4 w 7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27">
                  <a:moveTo>
                    <a:pt x="4" y="0"/>
                  </a:moveTo>
                  <a:cubicBezTo>
                    <a:pt x="3" y="9"/>
                    <a:pt x="2" y="18"/>
                    <a:pt x="0" y="26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5" y="18"/>
                    <a:pt x="6" y="9"/>
                    <a:pt x="7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52"/>
            <p:cNvSpPr/>
            <p:nvPr/>
          </p:nvSpPr>
          <p:spPr bwMode="auto">
            <a:xfrm>
              <a:off x="8367713" y="6515100"/>
              <a:ext cx="42863" cy="114300"/>
            </a:xfrm>
            <a:custGeom>
              <a:avLst/>
              <a:gdLst>
                <a:gd name="T0" fmla="*/ 6 w 10"/>
                <a:gd name="T1" fmla="*/ 0 h 27"/>
                <a:gd name="T2" fmla="*/ 0 w 10"/>
                <a:gd name="T3" fmla="*/ 26 h 27"/>
                <a:gd name="T4" fmla="*/ 4 w 10"/>
                <a:gd name="T5" fmla="*/ 27 h 27"/>
                <a:gd name="T6" fmla="*/ 10 w 10"/>
                <a:gd name="T7" fmla="*/ 1 h 27"/>
                <a:gd name="T8" fmla="*/ 6 w 1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27">
                  <a:moveTo>
                    <a:pt x="6" y="0"/>
                  </a:moveTo>
                  <a:cubicBezTo>
                    <a:pt x="5" y="9"/>
                    <a:pt x="2" y="17"/>
                    <a:pt x="0" y="26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6" y="18"/>
                    <a:pt x="8" y="9"/>
                    <a:pt x="10" y="1"/>
                  </a:cubicBezTo>
                  <a:cubicBezTo>
                    <a:pt x="6" y="0"/>
                    <a:pt x="6" y="0"/>
                    <a:pt x="6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53"/>
            <p:cNvSpPr/>
            <p:nvPr/>
          </p:nvSpPr>
          <p:spPr bwMode="auto">
            <a:xfrm>
              <a:off x="7367588" y="4164013"/>
              <a:ext cx="101600" cy="73025"/>
            </a:xfrm>
            <a:custGeom>
              <a:avLst/>
              <a:gdLst>
                <a:gd name="T0" fmla="*/ 1 w 24"/>
                <a:gd name="T1" fmla="*/ 0 h 17"/>
                <a:gd name="T2" fmla="*/ 0 w 24"/>
                <a:gd name="T3" fmla="*/ 3 h 17"/>
                <a:gd name="T4" fmla="*/ 22 w 24"/>
                <a:gd name="T5" fmla="*/ 17 h 17"/>
                <a:gd name="T6" fmla="*/ 24 w 24"/>
                <a:gd name="T7" fmla="*/ 14 h 17"/>
                <a:gd name="T8" fmla="*/ 1 w 24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7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7" y="7"/>
                    <a:pt x="15" y="12"/>
                    <a:pt x="22" y="17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17" y="9"/>
                    <a:pt x="9" y="4"/>
                    <a:pt x="1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54"/>
            <p:cNvSpPr/>
            <p:nvPr/>
          </p:nvSpPr>
          <p:spPr bwMode="auto">
            <a:xfrm>
              <a:off x="8439150" y="6056313"/>
              <a:ext cx="17463" cy="119063"/>
            </a:xfrm>
            <a:custGeom>
              <a:avLst/>
              <a:gdLst>
                <a:gd name="T0" fmla="*/ 4 w 4"/>
                <a:gd name="T1" fmla="*/ 0 h 28"/>
                <a:gd name="T2" fmla="*/ 0 w 4"/>
                <a:gd name="T3" fmla="*/ 0 h 28"/>
                <a:gd name="T4" fmla="*/ 0 w 4"/>
                <a:gd name="T5" fmla="*/ 1 h 28"/>
                <a:gd name="T6" fmla="*/ 0 w 4"/>
                <a:gd name="T7" fmla="*/ 28 h 28"/>
                <a:gd name="T8" fmla="*/ 3 w 4"/>
                <a:gd name="T9" fmla="*/ 28 h 28"/>
                <a:gd name="T10" fmla="*/ 4 w 4"/>
                <a:gd name="T11" fmla="*/ 1 h 28"/>
                <a:gd name="T12" fmla="*/ 4 w 4"/>
                <a:gd name="T13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28">
                  <a:moveTo>
                    <a:pt x="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0"/>
                    <a:pt x="0" y="19"/>
                    <a:pt x="0" y="28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4" y="19"/>
                    <a:pt x="4" y="10"/>
                    <a:pt x="4" y="1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55"/>
            <p:cNvSpPr/>
            <p:nvPr/>
          </p:nvSpPr>
          <p:spPr bwMode="auto">
            <a:xfrm>
              <a:off x="7888288" y="4587875"/>
              <a:ext cx="84138" cy="98425"/>
            </a:xfrm>
            <a:custGeom>
              <a:avLst/>
              <a:gdLst>
                <a:gd name="T0" fmla="*/ 2 w 20"/>
                <a:gd name="T1" fmla="*/ 0 h 23"/>
                <a:gd name="T2" fmla="*/ 0 w 20"/>
                <a:gd name="T3" fmla="*/ 3 h 23"/>
                <a:gd name="T4" fmla="*/ 17 w 20"/>
                <a:gd name="T5" fmla="*/ 23 h 23"/>
                <a:gd name="T6" fmla="*/ 20 w 20"/>
                <a:gd name="T7" fmla="*/ 20 h 23"/>
                <a:gd name="T8" fmla="*/ 2 w 20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3">
                  <a:moveTo>
                    <a:pt x="2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5" y="9"/>
                    <a:pt x="11" y="16"/>
                    <a:pt x="17" y="23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14" y="13"/>
                    <a:pt x="8" y="7"/>
                    <a:pt x="2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56"/>
            <p:cNvSpPr/>
            <p:nvPr/>
          </p:nvSpPr>
          <p:spPr bwMode="auto">
            <a:xfrm>
              <a:off x="5060950" y="4287838"/>
              <a:ext cx="96838" cy="84138"/>
            </a:xfrm>
            <a:custGeom>
              <a:avLst/>
              <a:gdLst>
                <a:gd name="T0" fmla="*/ 21 w 23"/>
                <a:gd name="T1" fmla="*/ 0 h 20"/>
                <a:gd name="T2" fmla="*/ 0 w 23"/>
                <a:gd name="T3" fmla="*/ 17 h 20"/>
                <a:gd name="T4" fmla="*/ 2 w 23"/>
                <a:gd name="T5" fmla="*/ 20 h 20"/>
                <a:gd name="T6" fmla="*/ 23 w 23"/>
                <a:gd name="T7" fmla="*/ 4 h 20"/>
                <a:gd name="T8" fmla="*/ 21 w 23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0">
                  <a:moveTo>
                    <a:pt x="21" y="0"/>
                  </a:moveTo>
                  <a:cubicBezTo>
                    <a:pt x="14" y="6"/>
                    <a:pt x="7" y="11"/>
                    <a:pt x="0" y="17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9" y="14"/>
                    <a:pt x="16" y="9"/>
                    <a:pt x="23" y="4"/>
                  </a:cubicBezTo>
                  <a:cubicBezTo>
                    <a:pt x="21" y="0"/>
                    <a:pt x="21" y="0"/>
                    <a:pt x="21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57"/>
            <p:cNvSpPr/>
            <p:nvPr/>
          </p:nvSpPr>
          <p:spPr bwMode="auto">
            <a:xfrm>
              <a:off x="6738938" y="3930650"/>
              <a:ext cx="114300" cy="38100"/>
            </a:xfrm>
            <a:custGeom>
              <a:avLst/>
              <a:gdLst>
                <a:gd name="T0" fmla="*/ 1 w 27"/>
                <a:gd name="T1" fmla="*/ 0 h 9"/>
                <a:gd name="T2" fmla="*/ 0 w 27"/>
                <a:gd name="T3" fmla="*/ 4 h 9"/>
                <a:gd name="T4" fmla="*/ 26 w 27"/>
                <a:gd name="T5" fmla="*/ 9 h 9"/>
                <a:gd name="T6" fmla="*/ 27 w 27"/>
                <a:gd name="T7" fmla="*/ 6 h 9"/>
                <a:gd name="T8" fmla="*/ 1 w 27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9">
                  <a:moveTo>
                    <a:pt x="1" y="0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9" y="5"/>
                    <a:pt x="17" y="7"/>
                    <a:pt x="26" y="9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18" y="3"/>
                    <a:pt x="10" y="2"/>
                    <a:pt x="1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58"/>
            <p:cNvSpPr/>
            <p:nvPr/>
          </p:nvSpPr>
          <p:spPr bwMode="auto">
            <a:xfrm>
              <a:off x="5857875" y="3930650"/>
              <a:ext cx="109538" cy="42863"/>
            </a:xfrm>
            <a:custGeom>
              <a:avLst/>
              <a:gdLst>
                <a:gd name="T0" fmla="*/ 26 w 26"/>
                <a:gd name="T1" fmla="*/ 0 h 10"/>
                <a:gd name="T2" fmla="*/ 0 w 26"/>
                <a:gd name="T3" fmla="*/ 6 h 10"/>
                <a:gd name="T4" fmla="*/ 1 w 26"/>
                <a:gd name="T5" fmla="*/ 10 h 10"/>
                <a:gd name="T6" fmla="*/ 26 w 26"/>
                <a:gd name="T7" fmla="*/ 4 h 10"/>
                <a:gd name="T8" fmla="*/ 26 w 26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0">
                  <a:moveTo>
                    <a:pt x="26" y="0"/>
                  </a:moveTo>
                  <a:cubicBezTo>
                    <a:pt x="17" y="2"/>
                    <a:pt x="8" y="4"/>
                    <a:pt x="0" y="6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9" y="8"/>
                    <a:pt x="18" y="6"/>
                    <a:pt x="26" y="4"/>
                  </a:cubicBezTo>
                  <a:cubicBezTo>
                    <a:pt x="26" y="0"/>
                    <a:pt x="26" y="0"/>
                    <a:pt x="26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59"/>
            <p:cNvSpPr/>
            <p:nvPr/>
          </p:nvSpPr>
          <p:spPr bwMode="auto">
            <a:xfrm>
              <a:off x="5645150" y="3986213"/>
              <a:ext cx="111125" cy="50800"/>
            </a:xfrm>
            <a:custGeom>
              <a:avLst/>
              <a:gdLst>
                <a:gd name="T0" fmla="*/ 25 w 26"/>
                <a:gd name="T1" fmla="*/ 0 h 12"/>
                <a:gd name="T2" fmla="*/ 0 w 26"/>
                <a:gd name="T3" fmla="*/ 9 h 12"/>
                <a:gd name="T4" fmla="*/ 1 w 26"/>
                <a:gd name="T5" fmla="*/ 12 h 12"/>
                <a:gd name="T6" fmla="*/ 26 w 26"/>
                <a:gd name="T7" fmla="*/ 4 h 12"/>
                <a:gd name="T8" fmla="*/ 25 w 26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2">
                  <a:moveTo>
                    <a:pt x="25" y="0"/>
                  </a:moveTo>
                  <a:cubicBezTo>
                    <a:pt x="16" y="3"/>
                    <a:pt x="8" y="6"/>
                    <a:pt x="0" y="9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9" y="9"/>
                    <a:pt x="17" y="6"/>
                    <a:pt x="26" y="4"/>
                  </a:cubicBezTo>
                  <a:cubicBezTo>
                    <a:pt x="25" y="0"/>
                    <a:pt x="25" y="0"/>
                    <a:pt x="25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60"/>
            <p:cNvSpPr/>
            <p:nvPr/>
          </p:nvSpPr>
          <p:spPr bwMode="auto">
            <a:xfrm>
              <a:off x="6954838" y="3986213"/>
              <a:ext cx="111125" cy="50800"/>
            </a:xfrm>
            <a:custGeom>
              <a:avLst/>
              <a:gdLst>
                <a:gd name="T0" fmla="*/ 1 w 26"/>
                <a:gd name="T1" fmla="*/ 0 h 12"/>
                <a:gd name="T2" fmla="*/ 0 w 26"/>
                <a:gd name="T3" fmla="*/ 3 h 12"/>
                <a:gd name="T4" fmla="*/ 25 w 26"/>
                <a:gd name="T5" fmla="*/ 12 h 12"/>
                <a:gd name="T6" fmla="*/ 26 w 26"/>
                <a:gd name="T7" fmla="*/ 8 h 12"/>
                <a:gd name="T8" fmla="*/ 1 w 26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2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8" y="6"/>
                    <a:pt x="17" y="9"/>
                    <a:pt x="25" y="12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18" y="5"/>
                    <a:pt x="10" y="2"/>
                    <a:pt x="1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61"/>
            <p:cNvSpPr/>
            <p:nvPr/>
          </p:nvSpPr>
          <p:spPr bwMode="auto">
            <a:xfrm>
              <a:off x="5241925" y="4164013"/>
              <a:ext cx="106363" cy="76200"/>
            </a:xfrm>
            <a:custGeom>
              <a:avLst/>
              <a:gdLst>
                <a:gd name="T0" fmla="*/ 23 w 25"/>
                <a:gd name="T1" fmla="*/ 0 h 18"/>
                <a:gd name="T2" fmla="*/ 0 w 25"/>
                <a:gd name="T3" fmla="*/ 14 h 18"/>
                <a:gd name="T4" fmla="*/ 2 w 25"/>
                <a:gd name="T5" fmla="*/ 18 h 18"/>
                <a:gd name="T6" fmla="*/ 25 w 25"/>
                <a:gd name="T7" fmla="*/ 4 h 18"/>
                <a:gd name="T8" fmla="*/ 23 w 25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18">
                  <a:moveTo>
                    <a:pt x="23" y="0"/>
                  </a:moveTo>
                  <a:cubicBezTo>
                    <a:pt x="15" y="5"/>
                    <a:pt x="8" y="10"/>
                    <a:pt x="0" y="14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9" y="13"/>
                    <a:pt x="17" y="8"/>
                    <a:pt x="25" y="4"/>
                  </a:cubicBezTo>
                  <a:cubicBezTo>
                    <a:pt x="23" y="0"/>
                    <a:pt x="23" y="0"/>
                    <a:pt x="23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62"/>
            <p:cNvSpPr/>
            <p:nvPr/>
          </p:nvSpPr>
          <p:spPr bwMode="auto">
            <a:xfrm>
              <a:off x="5437188" y="4067175"/>
              <a:ext cx="111125" cy="58738"/>
            </a:xfrm>
            <a:custGeom>
              <a:avLst/>
              <a:gdLst>
                <a:gd name="T0" fmla="*/ 24 w 26"/>
                <a:gd name="T1" fmla="*/ 0 h 14"/>
                <a:gd name="T2" fmla="*/ 0 w 26"/>
                <a:gd name="T3" fmla="*/ 11 h 14"/>
                <a:gd name="T4" fmla="*/ 2 w 26"/>
                <a:gd name="T5" fmla="*/ 14 h 14"/>
                <a:gd name="T6" fmla="*/ 26 w 26"/>
                <a:gd name="T7" fmla="*/ 3 h 14"/>
                <a:gd name="T8" fmla="*/ 24 w 26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4">
                  <a:moveTo>
                    <a:pt x="24" y="0"/>
                  </a:moveTo>
                  <a:cubicBezTo>
                    <a:pt x="16" y="3"/>
                    <a:pt x="8" y="7"/>
                    <a:pt x="0" y="11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0" y="10"/>
                    <a:pt x="18" y="7"/>
                    <a:pt x="26" y="3"/>
                  </a:cubicBezTo>
                  <a:cubicBezTo>
                    <a:pt x="24" y="0"/>
                    <a:pt x="24" y="0"/>
                    <a:pt x="24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63"/>
            <p:cNvSpPr/>
            <p:nvPr/>
          </p:nvSpPr>
          <p:spPr bwMode="auto">
            <a:xfrm>
              <a:off x="6078538" y="3902075"/>
              <a:ext cx="109538" cy="28575"/>
            </a:xfrm>
            <a:custGeom>
              <a:avLst/>
              <a:gdLst>
                <a:gd name="T0" fmla="*/ 26 w 26"/>
                <a:gd name="T1" fmla="*/ 0 h 7"/>
                <a:gd name="T2" fmla="*/ 0 w 26"/>
                <a:gd name="T3" fmla="*/ 3 h 7"/>
                <a:gd name="T4" fmla="*/ 0 w 26"/>
                <a:gd name="T5" fmla="*/ 7 h 7"/>
                <a:gd name="T6" fmla="*/ 26 w 26"/>
                <a:gd name="T7" fmla="*/ 4 h 7"/>
                <a:gd name="T8" fmla="*/ 26 w 26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7">
                  <a:moveTo>
                    <a:pt x="26" y="0"/>
                  </a:moveTo>
                  <a:cubicBezTo>
                    <a:pt x="17" y="1"/>
                    <a:pt x="8" y="2"/>
                    <a:pt x="0" y="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9" y="6"/>
                    <a:pt x="18" y="5"/>
                    <a:pt x="26" y="4"/>
                  </a:cubicBezTo>
                  <a:cubicBezTo>
                    <a:pt x="26" y="0"/>
                    <a:pt x="26" y="0"/>
                    <a:pt x="26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64"/>
            <p:cNvSpPr/>
            <p:nvPr/>
          </p:nvSpPr>
          <p:spPr bwMode="auto">
            <a:xfrm>
              <a:off x="7553325" y="4287838"/>
              <a:ext cx="96838" cy="79375"/>
            </a:xfrm>
            <a:custGeom>
              <a:avLst/>
              <a:gdLst>
                <a:gd name="T0" fmla="*/ 2 w 23"/>
                <a:gd name="T1" fmla="*/ 0 h 19"/>
                <a:gd name="T2" fmla="*/ 0 w 23"/>
                <a:gd name="T3" fmla="*/ 3 h 19"/>
                <a:gd name="T4" fmla="*/ 21 w 23"/>
                <a:gd name="T5" fmla="*/ 19 h 19"/>
                <a:gd name="T6" fmla="*/ 23 w 23"/>
                <a:gd name="T7" fmla="*/ 16 h 19"/>
                <a:gd name="T8" fmla="*/ 2 w 23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9">
                  <a:moveTo>
                    <a:pt x="2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7" y="8"/>
                    <a:pt x="14" y="13"/>
                    <a:pt x="21" y="19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16" y="10"/>
                    <a:pt x="9" y="5"/>
                    <a:pt x="2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65"/>
            <p:cNvSpPr/>
            <p:nvPr/>
          </p:nvSpPr>
          <p:spPr bwMode="auto">
            <a:xfrm>
              <a:off x="8027988" y="4767263"/>
              <a:ext cx="76200" cy="101600"/>
            </a:xfrm>
            <a:custGeom>
              <a:avLst/>
              <a:gdLst>
                <a:gd name="T0" fmla="*/ 3 w 18"/>
                <a:gd name="T1" fmla="*/ 0 h 24"/>
                <a:gd name="T2" fmla="*/ 0 w 18"/>
                <a:gd name="T3" fmla="*/ 2 h 24"/>
                <a:gd name="T4" fmla="*/ 15 w 18"/>
                <a:gd name="T5" fmla="*/ 24 h 24"/>
                <a:gd name="T6" fmla="*/ 18 w 18"/>
                <a:gd name="T7" fmla="*/ 22 h 24"/>
                <a:gd name="T8" fmla="*/ 3 w 18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24">
                  <a:moveTo>
                    <a:pt x="3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5" y="9"/>
                    <a:pt x="10" y="17"/>
                    <a:pt x="15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3" y="14"/>
                    <a:pt x="8" y="7"/>
                    <a:pt x="3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66"/>
            <p:cNvSpPr/>
            <p:nvPr/>
          </p:nvSpPr>
          <p:spPr bwMode="auto">
            <a:xfrm>
              <a:off x="8253413" y="5160963"/>
              <a:ext cx="58738" cy="111125"/>
            </a:xfrm>
            <a:custGeom>
              <a:avLst/>
              <a:gdLst>
                <a:gd name="T0" fmla="*/ 4 w 14"/>
                <a:gd name="T1" fmla="*/ 0 h 26"/>
                <a:gd name="T2" fmla="*/ 0 w 14"/>
                <a:gd name="T3" fmla="*/ 2 h 26"/>
                <a:gd name="T4" fmla="*/ 10 w 14"/>
                <a:gd name="T5" fmla="*/ 26 h 26"/>
                <a:gd name="T6" fmla="*/ 14 w 14"/>
                <a:gd name="T7" fmla="*/ 25 h 26"/>
                <a:gd name="T8" fmla="*/ 4 w 14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6">
                  <a:moveTo>
                    <a:pt x="4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4" y="10"/>
                    <a:pt x="7" y="18"/>
                    <a:pt x="10" y="26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1" y="16"/>
                    <a:pt x="7" y="8"/>
                    <a:pt x="4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67"/>
            <p:cNvSpPr/>
            <p:nvPr/>
          </p:nvSpPr>
          <p:spPr bwMode="auto">
            <a:xfrm>
              <a:off x="7727950" y="4427538"/>
              <a:ext cx="92075" cy="88900"/>
            </a:xfrm>
            <a:custGeom>
              <a:avLst/>
              <a:gdLst>
                <a:gd name="T0" fmla="*/ 3 w 22"/>
                <a:gd name="T1" fmla="*/ 0 h 21"/>
                <a:gd name="T2" fmla="*/ 0 w 22"/>
                <a:gd name="T3" fmla="*/ 3 h 21"/>
                <a:gd name="T4" fmla="*/ 19 w 22"/>
                <a:gd name="T5" fmla="*/ 21 h 21"/>
                <a:gd name="T6" fmla="*/ 22 w 22"/>
                <a:gd name="T7" fmla="*/ 19 h 21"/>
                <a:gd name="T8" fmla="*/ 3 w 22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1">
                  <a:moveTo>
                    <a:pt x="3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7" y="9"/>
                    <a:pt x="13" y="15"/>
                    <a:pt x="19" y="21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16" y="12"/>
                    <a:pt x="9" y="6"/>
                    <a:pt x="3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68"/>
            <p:cNvSpPr/>
            <p:nvPr/>
          </p:nvSpPr>
          <p:spPr bwMode="auto">
            <a:xfrm>
              <a:off x="8299450" y="6735763"/>
              <a:ext cx="50800" cy="114300"/>
            </a:xfrm>
            <a:custGeom>
              <a:avLst/>
              <a:gdLst>
                <a:gd name="T0" fmla="*/ 9 w 12"/>
                <a:gd name="T1" fmla="*/ 0 h 27"/>
                <a:gd name="T2" fmla="*/ 0 w 12"/>
                <a:gd name="T3" fmla="*/ 25 h 27"/>
                <a:gd name="T4" fmla="*/ 3 w 12"/>
                <a:gd name="T5" fmla="*/ 27 h 27"/>
                <a:gd name="T6" fmla="*/ 12 w 12"/>
                <a:gd name="T7" fmla="*/ 1 h 27"/>
                <a:gd name="T8" fmla="*/ 9 w 12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27">
                  <a:moveTo>
                    <a:pt x="9" y="0"/>
                  </a:moveTo>
                  <a:cubicBezTo>
                    <a:pt x="6" y="8"/>
                    <a:pt x="3" y="17"/>
                    <a:pt x="0" y="25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6" y="18"/>
                    <a:pt x="9" y="10"/>
                    <a:pt x="12" y="1"/>
                  </a:cubicBezTo>
                  <a:cubicBezTo>
                    <a:pt x="9" y="0"/>
                    <a:pt x="9" y="0"/>
                    <a:pt x="9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69"/>
            <p:cNvSpPr/>
            <p:nvPr/>
          </p:nvSpPr>
          <p:spPr bwMode="auto">
            <a:xfrm>
              <a:off x="4259263" y="6061075"/>
              <a:ext cx="20638" cy="114300"/>
            </a:xfrm>
            <a:custGeom>
              <a:avLst/>
              <a:gdLst>
                <a:gd name="T0" fmla="*/ 4 w 5"/>
                <a:gd name="T1" fmla="*/ 0 h 27"/>
                <a:gd name="T2" fmla="*/ 0 w 5"/>
                <a:gd name="T3" fmla="*/ 0 h 27"/>
                <a:gd name="T4" fmla="*/ 1 w 5"/>
                <a:gd name="T5" fmla="*/ 27 h 27"/>
                <a:gd name="T6" fmla="*/ 5 w 5"/>
                <a:gd name="T7" fmla="*/ 27 h 27"/>
                <a:gd name="T8" fmla="*/ 4 w 5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27">
                  <a:moveTo>
                    <a:pt x="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9"/>
                    <a:pt x="0" y="19"/>
                    <a:pt x="1" y="27"/>
                  </a:cubicBezTo>
                  <a:cubicBezTo>
                    <a:pt x="5" y="27"/>
                    <a:pt x="5" y="27"/>
                    <a:pt x="5" y="27"/>
                  </a:cubicBezTo>
                  <a:cubicBezTo>
                    <a:pt x="4" y="18"/>
                    <a:pt x="4" y="9"/>
                    <a:pt x="4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70"/>
            <p:cNvSpPr/>
            <p:nvPr/>
          </p:nvSpPr>
          <p:spPr bwMode="auto">
            <a:xfrm>
              <a:off x="4330700" y="5381625"/>
              <a:ext cx="50800" cy="114300"/>
            </a:xfrm>
            <a:custGeom>
              <a:avLst/>
              <a:gdLst>
                <a:gd name="T0" fmla="*/ 8 w 12"/>
                <a:gd name="T1" fmla="*/ 0 h 27"/>
                <a:gd name="T2" fmla="*/ 0 w 12"/>
                <a:gd name="T3" fmla="*/ 26 h 27"/>
                <a:gd name="T4" fmla="*/ 4 w 12"/>
                <a:gd name="T5" fmla="*/ 27 h 27"/>
                <a:gd name="T6" fmla="*/ 12 w 12"/>
                <a:gd name="T7" fmla="*/ 1 h 27"/>
                <a:gd name="T8" fmla="*/ 8 w 12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27">
                  <a:moveTo>
                    <a:pt x="8" y="0"/>
                  </a:moveTo>
                  <a:cubicBezTo>
                    <a:pt x="5" y="9"/>
                    <a:pt x="3" y="17"/>
                    <a:pt x="0" y="26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6" y="18"/>
                    <a:pt x="9" y="10"/>
                    <a:pt x="12" y="1"/>
                  </a:cubicBez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71"/>
            <p:cNvSpPr/>
            <p:nvPr/>
          </p:nvSpPr>
          <p:spPr bwMode="auto">
            <a:xfrm>
              <a:off x="4284663" y="5602288"/>
              <a:ext cx="38100" cy="119063"/>
            </a:xfrm>
            <a:custGeom>
              <a:avLst/>
              <a:gdLst>
                <a:gd name="T0" fmla="*/ 5 w 9"/>
                <a:gd name="T1" fmla="*/ 0 h 28"/>
                <a:gd name="T2" fmla="*/ 0 w 9"/>
                <a:gd name="T3" fmla="*/ 27 h 28"/>
                <a:gd name="T4" fmla="*/ 4 w 9"/>
                <a:gd name="T5" fmla="*/ 28 h 28"/>
                <a:gd name="T6" fmla="*/ 9 w 9"/>
                <a:gd name="T7" fmla="*/ 1 h 28"/>
                <a:gd name="T8" fmla="*/ 5 w 9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8">
                  <a:moveTo>
                    <a:pt x="5" y="0"/>
                  </a:moveTo>
                  <a:cubicBezTo>
                    <a:pt x="3" y="9"/>
                    <a:pt x="2" y="18"/>
                    <a:pt x="0" y="27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5" y="19"/>
                    <a:pt x="7" y="10"/>
                    <a:pt x="9" y="1"/>
                  </a:cubicBezTo>
                  <a:cubicBezTo>
                    <a:pt x="5" y="0"/>
                    <a:pt x="5" y="0"/>
                    <a:pt x="5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72"/>
            <p:cNvSpPr/>
            <p:nvPr/>
          </p:nvSpPr>
          <p:spPr bwMode="auto">
            <a:xfrm>
              <a:off x="4894263" y="4432300"/>
              <a:ext cx="90488" cy="88900"/>
            </a:xfrm>
            <a:custGeom>
              <a:avLst/>
              <a:gdLst>
                <a:gd name="T0" fmla="*/ 19 w 21"/>
                <a:gd name="T1" fmla="*/ 0 h 21"/>
                <a:gd name="T2" fmla="*/ 0 w 21"/>
                <a:gd name="T3" fmla="*/ 18 h 21"/>
                <a:gd name="T4" fmla="*/ 2 w 21"/>
                <a:gd name="T5" fmla="*/ 21 h 21"/>
                <a:gd name="T6" fmla="*/ 21 w 21"/>
                <a:gd name="T7" fmla="*/ 3 h 21"/>
                <a:gd name="T8" fmla="*/ 19 w 21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19" y="0"/>
                  </a:moveTo>
                  <a:cubicBezTo>
                    <a:pt x="12" y="6"/>
                    <a:pt x="6" y="12"/>
                    <a:pt x="0" y="18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8" y="15"/>
                    <a:pt x="15" y="9"/>
                    <a:pt x="21" y="3"/>
                  </a:cubicBezTo>
                  <a:cubicBezTo>
                    <a:pt x="19" y="0"/>
                    <a:pt x="19" y="0"/>
                    <a:pt x="19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73"/>
            <p:cNvSpPr/>
            <p:nvPr/>
          </p:nvSpPr>
          <p:spPr bwMode="auto">
            <a:xfrm>
              <a:off x="4305300" y="6515100"/>
              <a:ext cx="42863" cy="117475"/>
            </a:xfrm>
            <a:custGeom>
              <a:avLst/>
              <a:gdLst>
                <a:gd name="T0" fmla="*/ 4 w 10"/>
                <a:gd name="T1" fmla="*/ 0 h 28"/>
                <a:gd name="T2" fmla="*/ 0 w 10"/>
                <a:gd name="T3" fmla="*/ 1 h 28"/>
                <a:gd name="T4" fmla="*/ 7 w 10"/>
                <a:gd name="T5" fmla="*/ 28 h 28"/>
                <a:gd name="T6" fmla="*/ 10 w 10"/>
                <a:gd name="T7" fmla="*/ 27 h 28"/>
                <a:gd name="T8" fmla="*/ 4 w 10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28">
                  <a:moveTo>
                    <a:pt x="4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2" y="10"/>
                    <a:pt x="4" y="19"/>
                    <a:pt x="7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8" y="18"/>
                    <a:pt x="6" y="9"/>
                    <a:pt x="4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74"/>
            <p:cNvSpPr/>
            <p:nvPr/>
          </p:nvSpPr>
          <p:spPr bwMode="auto">
            <a:xfrm>
              <a:off x="4271963" y="6289675"/>
              <a:ext cx="30163" cy="119063"/>
            </a:xfrm>
            <a:custGeom>
              <a:avLst/>
              <a:gdLst>
                <a:gd name="T0" fmla="*/ 4 w 7"/>
                <a:gd name="T1" fmla="*/ 0 h 28"/>
                <a:gd name="T2" fmla="*/ 0 w 7"/>
                <a:gd name="T3" fmla="*/ 1 h 28"/>
                <a:gd name="T4" fmla="*/ 4 w 7"/>
                <a:gd name="T5" fmla="*/ 28 h 28"/>
                <a:gd name="T6" fmla="*/ 7 w 7"/>
                <a:gd name="T7" fmla="*/ 27 h 28"/>
                <a:gd name="T8" fmla="*/ 4 w 7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28">
                  <a:moveTo>
                    <a:pt x="4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0"/>
                    <a:pt x="2" y="19"/>
                    <a:pt x="4" y="28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6" y="18"/>
                    <a:pt x="5" y="9"/>
                    <a:pt x="4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75"/>
            <p:cNvSpPr/>
            <p:nvPr/>
          </p:nvSpPr>
          <p:spPr bwMode="auto">
            <a:xfrm>
              <a:off x="4264025" y="5830888"/>
              <a:ext cx="25400" cy="115888"/>
            </a:xfrm>
            <a:custGeom>
              <a:avLst/>
              <a:gdLst>
                <a:gd name="T0" fmla="*/ 2 w 6"/>
                <a:gd name="T1" fmla="*/ 0 h 27"/>
                <a:gd name="T2" fmla="*/ 0 w 6"/>
                <a:gd name="T3" fmla="*/ 27 h 27"/>
                <a:gd name="T4" fmla="*/ 4 w 6"/>
                <a:gd name="T5" fmla="*/ 27 h 27"/>
                <a:gd name="T6" fmla="*/ 6 w 6"/>
                <a:gd name="T7" fmla="*/ 1 h 27"/>
                <a:gd name="T8" fmla="*/ 2 w 6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27">
                  <a:moveTo>
                    <a:pt x="2" y="0"/>
                  </a:moveTo>
                  <a:cubicBezTo>
                    <a:pt x="1" y="9"/>
                    <a:pt x="0" y="18"/>
                    <a:pt x="0" y="27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18"/>
                    <a:pt x="5" y="9"/>
                    <a:pt x="6" y="1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76"/>
            <p:cNvSpPr/>
            <p:nvPr/>
          </p:nvSpPr>
          <p:spPr bwMode="auto">
            <a:xfrm>
              <a:off x="4741863" y="4592638"/>
              <a:ext cx="85725" cy="98425"/>
            </a:xfrm>
            <a:custGeom>
              <a:avLst/>
              <a:gdLst>
                <a:gd name="T0" fmla="*/ 17 w 20"/>
                <a:gd name="T1" fmla="*/ 0 h 23"/>
                <a:gd name="T2" fmla="*/ 0 w 20"/>
                <a:gd name="T3" fmla="*/ 20 h 23"/>
                <a:gd name="T4" fmla="*/ 3 w 20"/>
                <a:gd name="T5" fmla="*/ 23 h 23"/>
                <a:gd name="T6" fmla="*/ 20 w 20"/>
                <a:gd name="T7" fmla="*/ 3 h 23"/>
                <a:gd name="T8" fmla="*/ 17 w 20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3">
                  <a:moveTo>
                    <a:pt x="17" y="0"/>
                  </a:moveTo>
                  <a:cubicBezTo>
                    <a:pt x="11" y="7"/>
                    <a:pt x="5" y="13"/>
                    <a:pt x="0" y="20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8" y="16"/>
                    <a:pt x="14" y="9"/>
                    <a:pt x="20" y="3"/>
                  </a:cubicBezTo>
                  <a:cubicBezTo>
                    <a:pt x="17" y="0"/>
                    <a:pt x="17" y="0"/>
                    <a:pt x="17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77"/>
            <p:cNvSpPr/>
            <p:nvPr/>
          </p:nvSpPr>
          <p:spPr bwMode="auto">
            <a:xfrm>
              <a:off x="4606925" y="4770438"/>
              <a:ext cx="80963" cy="101600"/>
            </a:xfrm>
            <a:custGeom>
              <a:avLst/>
              <a:gdLst>
                <a:gd name="T0" fmla="*/ 16 w 19"/>
                <a:gd name="T1" fmla="*/ 0 h 24"/>
                <a:gd name="T2" fmla="*/ 0 w 19"/>
                <a:gd name="T3" fmla="*/ 22 h 24"/>
                <a:gd name="T4" fmla="*/ 4 w 19"/>
                <a:gd name="T5" fmla="*/ 24 h 24"/>
                <a:gd name="T6" fmla="*/ 19 w 19"/>
                <a:gd name="T7" fmla="*/ 2 h 24"/>
                <a:gd name="T8" fmla="*/ 16 w 19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4">
                  <a:moveTo>
                    <a:pt x="16" y="0"/>
                  </a:moveTo>
                  <a:cubicBezTo>
                    <a:pt x="10" y="7"/>
                    <a:pt x="5" y="14"/>
                    <a:pt x="0" y="22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8" y="17"/>
                    <a:pt x="13" y="9"/>
                    <a:pt x="19" y="2"/>
                  </a:cubicBezTo>
                  <a:cubicBezTo>
                    <a:pt x="16" y="0"/>
                    <a:pt x="16" y="0"/>
                    <a:pt x="16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78"/>
            <p:cNvSpPr/>
            <p:nvPr/>
          </p:nvSpPr>
          <p:spPr bwMode="auto">
            <a:xfrm>
              <a:off x="4403725" y="5165725"/>
              <a:ext cx="58738" cy="114300"/>
            </a:xfrm>
            <a:custGeom>
              <a:avLst/>
              <a:gdLst>
                <a:gd name="T0" fmla="*/ 10 w 14"/>
                <a:gd name="T1" fmla="*/ 0 h 27"/>
                <a:gd name="T2" fmla="*/ 0 w 14"/>
                <a:gd name="T3" fmla="*/ 25 h 27"/>
                <a:gd name="T4" fmla="*/ 3 w 14"/>
                <a:gd name="T5" fmla="*/ 27 h 27"/>
                <a:gd name="T6" fmla="*/ 14 w 14"/>
                <a:gd name="T7" fmla="*/ 2 h 27"/>
                <a:gd name="T8" fmla="*/ 10 w 14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7">
                  <a:moveTo>
                    <a:pt x="10" y="0"/>
                  </a:moveTo>
                  <a:cubicBezTo>
                    <a:pt x="7" y="9"/>
                    <a:pt x="3" y="17"/>
                    <a:pt x="0" y="25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7" y="18"/>
                    <a:pt x="10" y="10"/>
                    <a:pt x="14" y="2"/>
                  </a:cubicBezTo>
                  <a:cubicBezTo>
                    <a:pt x="10" y="0"/>
                    <a:pt x="10" y="0"/>
                    <a:pt x="10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79"/>
            <p:cNvSpPr/>
            <p:nvPr/>
          </p:nvSpPr>
          <p:spPr bwMode="auto">
            <a:xfrm>
              <a:off x="4365625" y="6735763"/>
              <a:ext cx="53975" cy="114300"/>
            </a:xfrm>
            <a:custGeom>
              <a:avLst/>
              <a:gdLst>
                <a:gd name="T0" fmla="*/ 4 w 13"/>
                <a:gd name="T1" fmla="*/ 0 h 27"/>
                <a:gd name="T2" fmla="*/ 0 w 13"/>
                <a:gd name="T3" fmla="*/ 2 h 27"/>
                <a:gd name="T4" fmla="*/ 9 w 13"/>
                <a:gd name="T5" fmla="*/ 27 h 27"/>
                <a:gd name="T6" fmla="*/ 13 w 13"/>
                <a:gd name="T7" fmla="*/ 26 h 27"/>
                <a:gd name="T8" fmla="*/ 4 w 13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7">
                  <a:moveTo>
                    <a:pt x="4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3" y="10"/>
                    <a:pt x="6" y="19"/>
                    <a:pt x="9" y="27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0" y="17"/>
                    <a:pt x="7" y="9"/>
                    <a:pt x="4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80"/>
            <p:cNvSpPr/>
            <p:nvPr/>
          </p:nvSpPr>
          <p:spPr bwMode="auto">
            <a:xfrm>
              <a:off x="4495800" y="4962525"/>
              <a:ext cx="68263" cy="109538"/>
            </a:xfrm>
            <a:custGeom>
              <a:avLst/>
              <a:gdLst>
                <a:gd name="T0" fmla="*/ 12 w 16"/>
                <a:gd name="T1" fmla="*/ 0 h 26"/>
                <a:gd name="T2" fmla="*/ 0 w 16"/>
                <a:gd name="T3" fmla="*/ 24 h 26"/>
                <a:gd name="T4" fmla="*/ 3 w 16"/>
                <a:gd name="T5" fmla="*/ 26 h 26"/>
                <a:gd name="T6" fmla="*/ 16 w 16"/>
                <a:gd name="T7" fmla="*/ 2 h 26"/>
                <a:gd name="T8" fmla="*/ 12 w 16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26">
                  <a:moveTo>
                    <a:pt x="12" y="0"/>
                  </a:moveTo>
                  <a:cubicBezTo>
                    <a:pt x="8" y="8"/>
                    <a:pt x="4" y="16"/>
                    <a:pt x="0" y="24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7" y="18"/>
                    <a:pt x="11" y="10"/>
                    <a:pt x="16" y="2"/>
                  </a:cubicBezTo>
                  <a:cubicBezTo>
                    <a:pt x="12" y="0"/>
                    <a:pt x="12" y="0"/>
                    <a:pt x="12" y="0"/>
                  </a:cubicBezTo>
                </a:path>
              </a:pathLst>
            </a:custGeom>
            <a:solidFill>
              <a:srgbClr val="D7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5492750" y="3019425"/>
            <a:ext cx="352426" cy="3838575"/>
            <a:chOff x="5492750" y="3019425"/>
            <a:chExt cx="352426" cy="3838575"/>
          </a:xfrm>
        </p:grpSpPr>
        <p:sp>
          <p:nvSpPr>
            <p:cNvPr id="84" name="Rectangle 81"/>
            <p:cNvSpPr>
              <a:spLocks noChangeArrowheads="1"/>
            </p:cNvSpPr>
            <p:nvPr/>
          </p:nvSpPr>
          <p:spPr bwMode="auto">
            <a:xfrm>
              <a:off x="5492750" y="3663950"/>
              <a:ext cx="114300" cy="319405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Rectangle 82"/>
            <p:cNvSpPr>
              <a:spLocks noChangeArrowheads="1"/>
            </p:cNvSpPr>
            <p:nvPr/>
          </p:nvSpPr>
          <p:spPr bwMode="auto">
            <a:xfrm>
              <a:off x="5607050" y="3663950"/>
              <a:ext cx="119063" cy="31940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Rectangle 83"/>
            <p:cNvSpPr>
              <a:spLocks noChangeArrowheads="1"/>
            </p:cNvSpPr>
            <p:nvPr/>
          </p:nvSpPr>
          <p:spPr bwMode="auto">
            <a:xfrm>
              <a:off x="5726113" y="3663950"/>
              <a:ext cx="119063" cy="319405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84"/>
            <p:cNvSpPr/>
            <p:nvPr/>
          </p:nvSpPr>
          <p:spPr bwMode="auto">
            <a:xfrm>
              <a:off x="5599113" y="3019425"/>
              <a:ext cx="134938" cy="271463"/>
            </a:xfrm>
            <a:custGeom>
              <a:avLst/>
              <a:gdLst>
                <a:gd name="T0" fmla="*/ 32 w 32"/>
                <a:gd name="T1" fmla="*/ 60 h 64"/>
                <a:gd name="T2" fmla="*/ 16 w 32"/>
                <a:gd name="T3" fmla="*/ 0 h 64"/>
                <a:gd name="T4" fmla="*/ 0 w 32"/>
                <a:gd name="T5" fmla="*/ 60 h 64"/>
                <a:gd name="T6" fmla="*/ 32 w 32"/>
                <a:gd name="T7" fmla="*/ 6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64">
                  <a:moveTo>
                    <a:pt x="32" y="6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0" y="64"/>
                    <a:pt x="22" y="64"/>
                    <a:pt x="32" y="60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85"/>
            <p:cNvSpPr/>
            <p:nvPr/>
          </p:nvSpPr>
          <p:spPr bwMode="auto">
            <a:xfrm>
              <a:off x="5492750" y="3273425"/>
              <a:ext cx="352425" cy="390525"/>
            </a:xfrm>
            <a:custGeom>
              <a:avLst/>
              <a:gdLst>
                <a:gd name="T0" fmla="*/ 25 w 83"/>
                <a:gd name="T1" fmla="*/ 0 h 92"/>
                <a:gd name="T2" fmla="*/ 0 w 83"/>
                <a:gd name="T3" fmla="*/ 92 h 92"/>
                <a:gd name="T4" fmla="*/ 83 w 83"/>
                <a:gd name="T5" fmla="*/ 92 h 92"/>
                <a:gd name="T6" fmla="*/ 57 w 83"/>
                <a:gd name="T7" fmla="*/ 0 h 92"/>
                <a:gd name="T8" fmla="*/ 25 w 83"/>
                <a:gd name="T9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92">
                  <a:moveTo>
                    <a:pt x="25" y="0"/>
                  </a:moveTo>
                  <a:cubicBezTo>
                    <a:pt x="0" y="92"/>
                    <a:pt x="0" y="92"/>
                    <a:pt x="0" y="92"/>
                  </a:cubicBezTo>
                  <a:cubicBezTo>
                    <a:pt x="83" y="92"/>
                    <a:pt x="83" y="92"/>
                    <a:pt x="83" y="92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47" y="4"/>
                    <a:pt x="35" y="4"/>
                    <a:pt x="25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6226175" y="4049713"/>
            <a:ext cx="352425" cy="2808288"/>
            <a:chOff x="6226175" y="4049713"/>
            <a:chExt cx="352425" cy="2808288"/>
          </a:xfrm>
        </p:grpSpPr>
        <p:sp>
          <p:nvSpPr>
            <p:cNvPr id="90" name="Rectangle 86"/>
            <p:cNvSpPr>
              <a:spLocks noChangeArrowheads="1"/>
            </p:cNvSpPr>
            <p:nvPr/>
          </p:nvSpPr>
          <p:spPr bwMode="auto">
            <a:xfrm>
              <a:off x="6226175" y="4694238"/>
              <a:ext cx="119063" cy="2163763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Rectangle 87"/>
            <p:cNvSpPr>
              <a:spLocks noChangeArrowheads="1"/>
            </p:cNvSpPr>
            <p:nvPr/>
          </p:nvSpPr>
          <p:spPr bwMode="auto">
            <a:xfrm>
              <a:off x="6345238" y="4694238"/>
              <a:ext cx="119063" cy="216376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Rectangle 88"/>
            <p:cNvSpPr>
              <a:spLocks noChangeArrowheads="1"/>
            </p:cNvSpPr>
            <p:nvPr/>
          </p:nvSpPr>
          <p:spPr bwMode="auto">
            <a:xfrm>
              <a:off x="6464300" y="4694238"/>
              <a:ext cx="114300" cy="216376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89"/>
            <p:cNvSpPr/>
            <p:nvPr/>
          </p:nvSpPr>
          <p:spPr bwMode="auto">
            <a:xfrm>
              <a:off x="6337300" y="4049713"/>
              <a:ext cx="134938" cy="266700"/>
            </a:xfrm>
            <a:custGeom>
              <a:avLst/>
              <a:gdLst>
                <a:gd name="T0" fmla="*/ 32 w 32"/>
                <a:gd name="T1" fmla="*/ 59 h 63"/>
                <a:gd name="T2" fmla="*/ 16 w 32"/>
                <a:gd name="T3" fmla="*/ 0 h 63"/>
                <a:gd name="T4" fmla="*/ 0 w 32"/>
                <a:gd name="T5" fmla="*/ 59 h 63"/>
                <a:gd name="T6" fmla="*/ 32 w 32"/>
                <a:gd name="T7" fmla="*/ 5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63">
                  <a:moveTo>
                    <a:pt x="32" y="59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10" y="63"/>
                    <a:pt x="21" y="63"/>
                    <a:pt x="32" y="59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90"/>
            <p:cNvSpPr/>
            <p:nvPr/>
          </p:nvSpPr>
          <p:spPr bwMode="auto">
            <a:xfrm>
              <a:off x="6226175" y="4300538"/>
              <a:ext cx="352425" cy="393700"/>
            </a:xfrm>
            <a:custGeom>
              <a:avLst/>
              <a:gdLst>
                <a:gd name="T0" fmla="*/ 26 w 83"/>
                <a:gd name="T1" fmla="*/ 0 h 93"/>
                <a:gd name="T2" fmla="*/ 0 w 83"/>
                <a:gd name="T3" fmla="*/ 93 h 93"/>
                <a:gd name="T4" fmla="*/ 83 w 83"/>
                <a:gd name="T5" fmla="*/ 93 h 93"/>
                <a:gd name="T6" fmla="*/ 58 w 83"/>
                <a:gd name="T7" fmla="*/ 0 h 93"/>
                <a:gd name="T8" fmla="*/ 26 w 83"/>
                <a:gd name="T9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93">
                  <a:moveTo>
                    <a:pt x="26" y="0"/>
                  </a:moveTo>
                  <a:cubicBezTo>
                    <a:pt x="0" y="93"/>
                    <a:pt x="0" y="93"/>
                    <a:pt x="0" y="93"/>
                  </a:cubicBezTo>
                  <a:cubicBezTo>
                    <a:pt x="83" y="93"/>
                    <a:pt x="83" y="93"/>
                    <a:pt x="83" y="93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47" y="4"/>
                    <a:pt x="36" y="4"/>
                    <a:pt x="26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95" name="组合 94"/>
          <p:cNvGrpSpPr/>
          <p:nvPr/>
        </p:nvGrpSpPr>
        <p:grpSpPr>
          <a:xfrm>
            <a:off x="4784725" y="4779963"/>
            <a:ext cx="355600" cy="2078038"/>
            <a:chOff x="4784725" y="4779963"/>
            <a:chExt cx="355600" cy="2078038"/>
          </a:xfrm>
        </p:grpSpPr>
        <p:sp>
          <p:nvSpPr>
            <p:cNvPr id="96" name="Rectangle 91"/>
            <p:cNvSpPr>
              <a:spLocks noChangeArrowheads="1"/>
            </p:cNvSpPr>
            <p:nvPr/>
          </p:nvSpPr>
          <p:spPr bwMode="auto">
            <a:xfrm>
              <a:off x="4784725" y="5424488"/>
              <a:ext cx="119063" cy="143351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Rectangle 92"/>
            <p:cNvSpPr>
              <a:spLocks noChangeArrowheads="1"/>
            </p:cNvSpPr>
            <p:nvPr/>
          </p:nvSpPr>
          <p:spPr bwMode="auto">
            <a:xfrm>
              <a:off x="4903788" y="5424488"/>
              <a:ext cx="119063" cy="143351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Rectangle 93"/>
            <p:cNvSpPr>
              <a:spLocks noChangeArrowheads="1"/>
            </p:cNvSpPr>
            <p:nvPr/>
          </p:nvSpPr>
          <p:spPr bwMode="auto">
            <a:xfrm>
              <a:off x="5022850" y="5424488"/>
              <a:ext cx="117475" cy="143351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94"/>
            <p:cNvSpPr/>
            <p:nvPr/>
          </p:nvSpPr>
          <p:spPr bwMode="auto">
            <a:xfrm>
              <a:off x="4894263" y="4779963"/>
              <a:ext cx="136525" cy="266700"/>
            </a:xfrm>
            <a:custGeom>
              <a:avLst/>
              <a:gdLst>
                <a:gd name="T0" fmla="*/ 32 w 32"/>
                <a:gd name="T1" fmla="*/ 59 h 63"/>
                <a:gd name="T2" fmla="*/ 16 w 32"/>
                <a:gd name="T3" fmla="*/ 0 h 63"/>
                <a:gd name="T4" fmla="*/ 0 w 32"/>
                <a:gd name="T5" fmla="*/ 59 h 63"/>
                <a:gd name="T6" fmla="*/ 32 w 32"/>
                <a:gd name="T7" fmla="*/ 5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63">
                  <a:moveTo>
                    <a:pt x="32" y="59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10" y="63"/>
                    <a:pt x="22" y="63"/>
                    <a:pt x="32" y="59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95"/>
            <p:cNvSpPr/>
            <p:nvPr/>
          </p:nvSpPr>
          <p:spPr bwMode="auto">
            <a:xfrm>
              <a:off x="4784725" y="5029200"/>
              <a:ext cx="355600" cy="395288"/>
            </a:xfrm>
            <a:custGeom>
              <a:avLst/>
              <a:gdLst>
                <a:gd name="T0" fmla="*/ 26 w 84"/>
                <a:gd name="T1" fmla="*/ 0 h 93"/>
                <a:gd name="T2" fmla="*/ 0 w 84"/>
                <a:gd name="T3" fmla="*/ 93 h 93"/>
                <a:gd name="T4" fmla="*/ 84 w 84"/>
                <a:gd name="T5" fmla="*/ 93 h 93"/>
                <a:gd name="T6" fmla="*/ 58 w 84"/>
                <a:gd name="T7" fmla="*/ 0 h 93"/>
                <a:gd name="T8" fmla="*/ 26 w 84"/>
                <a:gd name="T9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3">
                  <a:moveTo>
                    <a:pt x="26" y="0"/>
                  </a:moveTo>
                  <a:cubicBezTo>
                    <a:pt x="0" y="93"/>
                    <a:pt x="0" y="93"/>
                    <a:pt x="0" y="93"/>
                  </a:cubicBezTo>
                  <a:cubicBezTo>
                    <a:pt x="84" y="93"/>
                    <a:pt x="84" y="93"/>
                    <a:pt x="84" y="93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48" y="4"/>
                    <a:pt x="36" y="4"/>
                    <a:pt x="26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7002463" y="5233988"/>
            <a:ext cx="352425" cy="1624013"/>
            <a:chOff x="7002463" y="5233988"/>
            <a:chExt cx="352425" cy="1624013"/>
          </a:xfrm>
        </p:grpSpPr>
        <p:sp>
          <p:nvSpPr>
            <p:cNvPr id="102" name="Rectangle 96"/>
            <p:cNvSpPr>
              <a:spLocks noChangeArrowheads="1"/>
            </p:cNvSpPr>
            <p:nvPr/>
          </p:nvSpPr>
          <p:spPr bwMode="auto">
            <a:xfrm>
              <a:off x="7002463" y="5878513"/>
              <a:ext cx="114300" cy="97948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Rectangle 97"/>
            <p:cNvSpPr>
              <a:spLocks noChangeArrowheads="1"/>
            </p:cNvSpPr>
            <p:nvPr/>
          </p:nvSpPr>
          <p:spPr bwMode="auto">
            <a:xfrm>
              <a:off x="7116763" y="5878513"/>
              <a:ext cx="122238" cy="9794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Rectangle 98"/>
            <p:cNvSpPr>
              <a:spLocks noChangeArrowheads="1"/>
            </p:cNvSpPr>
            <p:nvPr/>
          </p:nvSpPr>
          <p:spPr bwMode="auto">
            <a:xfrm>
              <a:off x="7239000" y="5878513"/>
              <a:ext cx="115888" cy="97948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99"/>
            <p:cNvSpPr/>
            <p:nvPr/>
          </p:nvSpPr>
          <p:spPr bwMode="auto">
            <a:xfrm>
              <a:off x="7108825" y="5233988"/>
              <a:ext cx="139700" cy="266700"/>
            </a:xfrm>
            <a:custGeom>
              <a:avLst/>
              <a:gdLst>
                <a:gd name="T0" fmla="*/ 33 w 33"/>
                <a:gd name="T1" fmla="*/ 59 h 63"/>
                <a:gd name="T2" fmla="*/ 17 w 33"/>
                <a:gd name="T3" fmla="*/ 0 h 63"/>
                <a:gd name="T4" fmla="*/ 0 w 33"/>
                <a:gd name="T5" fmla="*/ 59 h 63"/>
                <a:gd name="T6" fmla="*/ 33 w 33"/>
                <a:gd name="T7" fmla="*/ 5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63">
                  <a:moveTo>
                    <a:pt x="33" y="59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11" y="63"/>
                    <a:pt x="22" y="63"/>
                    <a:pt x="33" y="59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100"/>
            <p:cNvSpPr/>
            <p:nvPr/>
          </p:nvSpPr>
          <p:spPr bwMode="auto">
            <a:xfrm>
              <a:off x="7002463" y="5483225"/>
              <a:ext cx="352425" cy="395288"/>
            </a:xfrm>
            <a:custGeom>
              <a:avLst/>
              <a:gdLst>
                <a:gd name="T0" fmla="*/ 25 w 83"/>
                <a:gd name="T1" fmla="*/ 0 h 93"/>
                <a:gd name="T2" fmla="*/ 0 w 83"/>
                <a:gd name="T3" fmla="*/ 93 h 93"/>
                <a:gd name="T4" fmla="*/ 83 w 83"/>
                <a:gd name="T5" fmla="*/ 93 h 93"/>
                <a:gd name="T6" fmla="*/ 58 w 83"/>
                <a:gd name="T7" fmla="*/ 0 h 93"/>
                <a:gd name="T8" fmla="*/ 25 w 83"/>
                <a:gd name="T9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93">
                  <a:moveTo>
                    <a:pt x="25" y="0"/>
                  </a:moveTo>
                  <a:cubicBezTo>
                    <a:pt x="0" y="93"/>
                    <a:pt x="0" y="93"/>
                    <a:pt x="0" y="93"/>
                  </a:cubicBezTo>
                  <a:cubicBezTo>
                    <a:pt x="83" y="93"/>
                    <a:pt x="83" y="93"/>
                    <a:pt x="83" y="93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47" y="4"/>
                    <a:pt x="36" y="4"/>
                    <a:pt x="25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07" name="Oval 124"/>
          <p:cNvSpPr>
            <a:spLocks noChangeArrowheads="1"/>
          </p:cNvSpPr>
          <p:nvPr/>
        </p:nvSpPr>
        <p:spPr bwMode="auto">
          <a:xfrm>
            <a:off x="4792663" y="2038350"/>
            <a:ext cx="920750" cy="9255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08" name="组合 107"/>
          <p:cNvGrpSpPr/>
          <p:nvPr/>
        </p:nvGrpSpPr>
        <p:grpSpPr>
          <a:xfrm>
            <a:off x="5076825" y="2233613"/>
            <a:ext cx="352425" cy="539750"/>
            <a:chOff x="5076825" y="2233613"/>
            <a:chExt cx="352425" cy="539750"/>
          </a:xfrm>
        </p:grpSpPr>
        <p:sp>
          <p:nvSpPr>
            <p:cNvPr id="109" name="Freeform 125"/>
            <p:cNvSpPr>
              <a:spLocks noEditPoints="1"/>
            </p:cNvSpPr>
            <p:nvPr/>
          </p:nvSpPr>
          <p:spPr bwMode="auto">
            <a:xfrm>
              <a:off x="5076825" y="2233613"/>
              <a:ext cx="352425" cy="382588"/>
            </a:xfrm>
            <a:custGeom>
              <a:avLst/>
              <a:gdLst>
                <a:gd name="T0" fmla="*/ 41 w 83"/>
                <a:gd name="T1" fmla="*/ 0 h 90"/>
                <a:gd name="T2" fmla="*/ 0 w 83"/>
                <a:gd name="T3" fmla="*/ 42 h 90"/>
                <a:gd name="T4" fmla="*/ 11 w 83"/>
                <a:gd name="T5" fmla="*/ 70 h 90"/>
                <a:gd name="T6" fmla="*/ 11 w 83"/>
                <a:gd name="T7" fmla="*/ 89 h 90"/>
                <a:gd name="T8" fmla="*/ 13 w 83"/>
                <a:gd name="T9" fmla="*/ 90 h 90"/>
                <a:gd name="T10" fmla="*/ 70 w 83"/>
                <a:gd name="T11" fmla="*/ 90 h 90"/>
                <a:gd name="T12" fmla="*/ 72 w 83"/>
                <a:gd name="T13" fmla="*/ 89 h 90"/>
                <a:gd name="T14" fmla="*/ 72 w 83"/>
                <a:gd name="T15" fmla="*/ 70 h 90"/>
                <a:gd name="T16" fmla="*/ 83 w 83"/>
                <a:gd name="T17" fmla="*/ 42 h 90"/>
                <a:gd name="T18" fmla="*/ 41 w 83"/>
                <a:gd name="T19" fmla="*/ 0 h 90"/>
                <a:gd name="T20" fmla="*/ 69 w 83"/>
                <a:gd name="T21" fmla="*/ 68 h 90"/>
                <a:gd name="T22" fmla="*/ 68 w 83"/>
                <a:gd name="T23" fmla="*/ 69 h 90"/>
                <a:gd name="T24" fmla="*/ 68 w 83"/>
                <a:gd name="T25" fmla="*/ 87 h 90"/>
                <a:gd name="T26" fmla="*/ 43 w 83"/>
                <a:gd name="T27" fmla="*/ 87 h 90"/>
                <a:gd name="T28" fmla="*/ 43 w 83"/>
                <a:gd name="T29" fmla="*/ 56 h 90"/>
                <a:gd name="T30" fmla="*/ 61 w 83"/>
                <a:gd name="T31" fmla="*/ 37 h 90"/>
                <a:gd name="T32" fmla="*/ 61 w 83"/>
                <a:gd name="T33" fmla="*/ 35 h 90"/>
                <a:gd name="T34" fmla="*/ 59 w 83"/>
                <a:gd name="T35" fmla="*/ 35 h 90"/>
                <a:gd name="T36" fmla="*/ 41 w 83"/>
                <a:gd name="T37" fmla="*/ 53 h 90"/>
                <a:gd name="T38" fmla="*/ 23 w 83"/>
                <a:gd name="T39" fmla="*/ 35 h 90"/>
                <a:gd name="T40" fmla="*/ 21 w 83"/>
                <a:gd name="T41" fmla="*/ 35 h 90"/>
                <a:gd name="T42" fmla="*/ 21 w 83"/>
                <a:gd name="T43" fmla="*/ 37 h 90"/>
                <a:gd name="T44" fmla="*/ 40 w 83"/>
                <a:gd name="T45" fmla="*/ 56 h 90"/>
                <a:gd name="T46" fmla="*/ 40 w 83"/>
                <a:gd name="T47" fmla="*/ 87 h 90"/>
                <a:gd name="T48" fmla="*/ 15 w 83"/>
                <a:gd name="T49" fmla="*/ 87 h 90"/>
                <a:gd name="T50" fmla="*/ 15 w 83"/>
                <a:gd name="T51" fmla="*/ 69 h 90"/>
                <a:gd name="T52" fmla="*/ 14 w 83"/>
                <a:gd name="T53" fmla="*/ 68 h 90"/>
                <a:gd name="T54" fmla="*/ 3 w 83"/>
                <a:gd name="T55" fmla="*/ 42 h 90"/>
                <a:gd name="T56" fmla="*/ 41 w 83"/>
                <a:gd name="T57" fmla="*/ 3 h 90"/>
                <a:gd name="T58" fmla="*/ 80 w 83"/>
                <a:gd name="T59" fmla="*/ 42 h 90"/>
                <a:gd name="T60" fmla="*/ 69 w 83"/>
                <a:gd name="T61" fmla="*/ 6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3" h="90">
                  <a:moveTo>
                    <a:pt x="41" y="0"/>
                  </a:moveTo>
                  <a:cubicBezTo>
                    <a:pt x="18" y="0"/>
                    <a:pt x="0" y="19"/>
                    <a:pt x="0" y="42"/>
                  </a:cubicBezTo>
                  <a:cubicBezTo>
                    <a:pt x="0" y="52"/>
                    <a:pt x="4" y="62"/>
                    <a:pt x="11" y="70"/>
                  </a:cubicBezTo>
                  <a:cubicBezTo>
                    <a:pt x="11" y="89"/>
                    <a:pt x="11" y="89"/>
                    <a:pt x="11" y="89"/>
                  </a:cubicBezTo>
                  <a:cubicBezTo>
                    <a:pt x="11" y="89"/>
                    <a:pt x="12" y="90"/>
                    <a:pt x="13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71" y="90"/>
                    <a:pt x="72" y="89"/>
                    <a:pt x="72" y="89"/>
                  </a:cubicBezTo>
                  <a:cubicBezTo>
                    <a:pt x="72" y="70"/>
                    <a:pt x="72" y="70"/>
                    <a:pt x="72" y="70"/>
                  </a:cubicBezTo>
                  <a:cubicBezTo>
                    <a:pt x="79" y="62"/>
                    <a:pt x="83" y="52"/>
                    <a:pt x="83" y="42"/>
                  </a:cubicBezTo>
                  <a:cubicBezTo>
                    <a:pt x="83" y="19"/>
                    <a:pt x="64" y="0"/>
                    <a:pt x="41" y="0"/>
                  </a:cubicBezTo>
                  <a:close/>
                  <a:moveTo>
                    <a:pt x="69" y="68"/>
                  </a:moveTo>
                  <a:cubicBezTo>
                    <a:pt x="68" y="69"/>
                    <a:pt x="68" y="69"/>
                    <a:pt x="68" y="69"/>
                  </a:cubicBezTo>
                  <a:cubicBezTo>
                    <a:pt x="68" y="87"/>
                    <a:pt x="68" y="87"/>
                    <a:pt x="68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62" y="37"/>
                    <a:pt x="62" y="36"/>
                    <a:pt x="61" y="35"/>
                  </a:cubicBezTo>
                  <a:cubicBezTo>
                    <a:pt x="60" y="34"/>
                    <a:pt x="59" y="34"/>
                    <a:pt x="59" y="35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4"/>
                    <a:pt x="22" y="34"/>
                    <a:pt x="21" y="35"/>
                  </a:cubicBezTo>
                  <a:cubicBezTo>
                    <a:pt x="20" y="36"/>
                    <a:pt x="20" y="37"/>
                    <a:pt x="21" y="37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40" y="87"/>
                    <a:pt x="40" y="87"/>
                    <a:pt x="40" y="87"/>
                  </a:cubicBezTo>
                  <a:cubicBezTo>
                    <a:pt x="15" y="87"/>
                    <a:pt x="15" y="87"/>
                    <a:pt x="15" y="87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5" y="69"/>
                    <a:pt x="14" y="69"/>
                    <a:pt x="14" y="68"/>
                  </a:cubicBezTo>
                  <a:cubicBezTo>
                    <a:pt x="7" y="61"/>
                    <a:pt x="3" y="52"/>
                    <a:pt x="3" y="42"/>
                  </a:cubicBezTo>
                  <a:cubicBezTo>
                    <a:pt x="3" y="21"/>
                    <a:pt x="20" y="3"/>
                    <a:pt x="41" y="3"/>
                  </a:cubicBezTo>
                  <a:cubicBezTo>
                    <a:pt x="62" y="3"/>
                    <a:pt x="80" y="21"/>
                    <a:pt x="80" y="42"/>
                  </a:cubicBezTo>
                  <a:cubicBezTo>
                    <a:pt x="80" y="52"/>
                    <a:pt x="76" y="61"/>
                    <a:pt x="69" y="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126"/>
            <p:cNvSpPr/>
            <p:nvPr/>
          </p:nvSpPr>
          <p:spPr bwMode="auto">
            <a:xfrm>
              <a:off x="5124450" y="2636838"/>
              <a:ext cx="258763" cy="12700"/>
            </a:xfrm>
            <a:custGeom>
              <a:avLst/>
              <a:gdLst>
                <a:gd name="T0" fmla="*/ 59 w 61"/>
                <a:gd name="T1" fmla="*/ 0 h 3"/>
                <a:gd name="T2" fmla="*/ 2 w 61"/>
                <a:gd name="T3" fmla="*/ 0 h 3"/>
                <a:gd name="T4" fmla="*/ 0 w 61"/>
                <a:gd name="T5" fmla="*/ 2 h 3"/>
                <a:gd name="T6" fmla="*/ 2 w 61"/>
                <a:gd name="T7" fmla="*/ 3 h 3"/>
                <a:gd name="T8" fmla="*/ 59 w 61"/>
                <a:gd name="T9" fmla="*/ 3 h 3"/>
                <a:gd name="T10" fmla="*/ 61 w 61"/>
                <a:gd name="T11" fmla="*/ 2 h 3"/>
                <a:gd name="T12" fmla="*/ 59 w 61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3">
                  <a:moveTo>
                    <a:pt x="59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3"/>
                    <a:pt x="2" y="3"/>
                  </a:cubicBezTo>
                  <a:cubicBezTo>
                    <a:pt x="59" y="3"/>
                    <a:pt x="59" y="3"/>
                    <a:pt x="59" y="3"/>
                  </a:cubicBezTo>
                  <a:cubicBezTo>
                    <a:pt x="60" y="3"/>
                    <a:pt x="61" y="3"/>
                    <a:pt x="61" y="2"/>
                  </a:cubicBezTo>
                  <a:cubicBezTo>
                    <a:pt x="61" y="1"/>
                    <a:pt x="60" y="0"/>
                    <a:pt x="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127"/>
            <p:cNvSpPr/>
            <p:nvPr/>
          </p:nvSpPr>
          <p:spPr bwMode="auto">
            <a:xfrm>
              <a:off x="5124450" y="2679700"/>
              <a:ext cx="258763" cy="12700"/>
            </a:xfrm>
            <a:custGeom>
              <a:avLst/>
              <a:gdLst>
                <a:gd name="T0" fmla="*/ 59 w 61"/>
                <a:gd name="T1" fmla="*/ 0 h 3"/>
                <a:gd name="T2" fmla="*/ 2 w 61"/>
                <a:gd name="T3" fmla="*/ 0 h 3"/>
                <a:gd name="T4" fmla="*/ 0 w 61"/>
                <a:gd name="T5" fmla="*/ 2 h 3"/>
                <a:gd name="T6" fmla="*/ 2 w 61"/>
                <a:gd name="T7" fmla="*/ 3 h 3"/>
                <a:gd name="T8" fmla="*/ 59 w 61"/>
                <a:gd name="T9" fmla="*/ 3 h 3"/>
                <a:gd name="T10" fmla="*/ 61 w 61"/>
                <a:gd name="T11" fmla="*/ 2 h 3"/>
                <a:gd name="T12" fmla="*/ 59 w 61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3">
                  <a:moveTo>
                    <a:pt x="59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3"/>
                    <a:pt x="2" y="3"/>
                  </a:cubicBezTo>
                  <a:cubicBezTo>
                    <a:pt x="59" y="3"/>
                    <a:pt x="59" y="3"/>
                    <a:pt x="59" y="3"/>
                  </a:cubicBezTo>
                  <a:cubicBezTo>
                    <a:pt x="60" y="3"/>
                    <a:pt x="61" y="3"/>
                    <a:pt x="61" y="2"/>
                  </a:cubicBezTo>
                  <a:cubicBezTo>
                    <a:pt x="61" y="1"/>
                    <a:pt x="60" y="0"/>
                    <a:pt x="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128"/>
            <p:cNvSpPr>
              <a:spLocks noEditPoints="1"/>
            </p:cNvSpPr>
            <p:nvPr/>
          </p:nvSpPr>
          <p:spPr bwMode="auto">
            <a:xfrm>
              <a:off x="5124450" y="2717800"/>
              <a:ext cx="258763" cy="55563"/>
            </a:xfrm>
            <a:custGeom>
              <a:avLst/>
              <a:gdLst>
                <a:gd name="T0" fmla="*/ 59 w 61"/>
                <a:gd name="T1" fmla="*/ 0 h 13"/>
                <a:gd name="T2" fmla="*/ 40 w 61"/>
                <a:gd name="T3" fmla="*/ 0 h 13"/>
                <a:gd name="T4" fmla="*/ 21 w 61"/>
                <a:gd name="T5" fmla="*/ 0 h 13"/>
                <a:gd name="T6" fmla="*/ 2 w 61"/>
                <a:gd name="T7" fmla="*/ 0 h 13"/>
                <a:gd name="T8" fmla="*/ 0 w 61"/>
                <a:gd name="T9" fmla="*/ 2 h 13"/>
                <a:gd name="T10" fmla="*/ 2 w 61"/>
                <a:gd name="T11" fmla="*/ 4 h 13"/>
                <a:gd name="T12" fmla="*/ 19 w 61"/>
                <a:gd name="T13" fmla="*/ 4 h 13"/>
                <a:gd name="T14" fmla="*/ 30 w 61"/>
                <a:gd name="T15" fmla="*/ 13 h 13"/>
                <a:gd name="T16" fmla="*/ 41 w 61"/>
                <a:gd name="T17" fmla="*/ 4 h 13"/>
                <a:gd name="T18" fmla="*/ 59 w 61"/>
                <a:gd name="T19" fmla="*/ 4 h 13"/>
                <a:gd name="T20" fmla="*/ 61 w 61"/>
                <a:gd name="T21" fmla="*/ 2 h 13"/>
                <a:gd name="T22" fmla="*/ 59 w 61"/>
                <a:gd name="T23" fmla="*/ 0 h 13"/>
                <a:gd name="T24" fmla="*/ 30 w 61"/>
                <a:gd name="T25" fmla="*/ 10 h 13"/>
                <a:gd name="T26" fmla="*/ 23 w 61"/>
                <a:gd name="T27" fmla="*/ 4 h 13"/>
                <a:gd name="T28" fmla="*/ 38 w 61"/>
                <a:gd name="T29" fmla="*/ 4 h 13"/>
                <a:gd name="T30" fmla="*/ 30 w 61"/>
                <a:gd name="T3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3">
                  <a:moveTo>
                    <a:pt x="59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9"/>
                    <a:pt x="25" y="13"/>
                    <a:pt x="30" y="13"/>
                  </a:cubicBezTo>
                  <a:cubicBezTo>
                    <a:pt x="36" y="13"/>
                    <a:pt x="40" y="9"/>
                    <a:pt x="41" y="4"/>
                  </a:cubicBezTo>
                  <a:cubicBezTo>
                    <a:pt x="59" y="4"/>
                    <a:pt x="59" y="4"/>
                    <a:pt x="59" y="4"/>
                  </a:cubicBezTo>
                  <a:cubicBezTo>
                    <a:pt x="60" y="4"/>
                    <a:pt x="61" y="3"/>
                    <a:pt x="61" y="2"/>
                  </a:cubicBezTo>
                  <a:cubicBezTo>
                    <a:pt x="61" y="1"/>
                    <a:pt x="60" y="0"/>
                    <a:pt x="59" y="0"/>
                  </a:cubicBezTo>
                  <a:close/>
                  <a:moveTo>
                    <a:pt x="30" y="10"/>
                  </a:moveTo>
                  <a:cubicBezTo>
                    <a:pt x="27" y="10"/>
                    <a:pt x="24" y="7"/>
                    <a:pt x="23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7" y="7"/>
                    <a:pt x="34" y="10"/>
                    <a:pt x="30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13" name="Oval 129"/>
          <p:cNvSpPr>
            <a:spLocks noChangeArrowheads="1"/>
          </p:cNvSpPr>
          <p:nvPr/>
        </p:nvSpPr>
        <p:spPr bwMode="auto">
          <a:xfrm>
            <a:off x="7324725" y="4410075"/>
            <a:ext cx="919163" cy="9255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14" name="组合 113"/>
          <p:cNvGrpSpPr/>
          <p:nvPr/>
        </p:nvGrpSpPr>
        <p:grpSpPr>
          <a:xfrm>
            <a:off x="7573963" y="4660900"/>
            <a:ext cx="398463" cy="373063"/>
            <a:chOff x="7573963" y="4660900"/>
            <a:chExt cx="398463" cy="373063"/>
          </a:xfrm>
        </p:grpSpPr>
        <p:sp>
          <p:nvSpPr>
            <p:cNvPr id="115" name="Freeform 130"/>
            <p:cNvSpPr>
              <a:spLocks noEditPoints="1"/>
            </p:cNvSpPr>
            <p:nvPr/>
          </p:nvSpPr>
          <p:spPr bwMode="auto">
            <a:xfrm>
              <a:off x="7778750" y="4660900"/>
              <a:ext cx="109538" cy="250825"/>
            </a:xfrm>
            <a:custGeom>
              <a:avLst/>
              <a:gdLst>
                <a:gd name="T0" fmla="*/ 1 w 26"/>
                <a:gd name="T1" fmla="*/ 44 h 59"/>
                <a:gd name="T2" fmla="*/ 0 w 26"/>
                <a:gd name="T3" fmla="*/ 57 h 59"/>
                <a:gd name="T4" fmla="*/ 1 w 26"/>
                <a:gd name="T5" fmla="*/ 59 h 59"/>
                <a:gd name="T6" fmla="*/ 2 w 26"/>
                <a:gd name="T7" fmla="*/ 59 h 59"/>
                <a:gd name="T8" fmla="*/ 3 w 26"/>
                <a:gd name="T9" fmla="*/ 58 h 59"/>
                <a:gd name="T10" fmla="*/ 11 w 26"/>
                <a:gd name="T11" fmla="*/ 48 h 59"/>
                <a:gd name="T12" fmla="*/ 11 w 26"/>
                <a:gd name="T13" fmla="*/ 47 h 59"/>
                <a:gd name="T14" fmla="*/ 25 w 26"/>
                <a:gd name="T15" fmla="*/ 9 h 59"/>
                <a:gd name="T16" fmla="*/ 23 w 26"/>
                <a:gd name="T17" fmla="*/ 2 h 59"/>
                <a:gd name="T18" fmla="*/ 21 w 26"/>
                <a:gd name="T19" fmla="*/ 1 h 59"/>
                <a:gd name="T20" fmla="*/ 15 w 26"/>
                <a:gd name="T21" fmla="*/ 5 h 59"/>
                <a:gd name="T22" fmla="*/ 1 w 26"/>
                <a:gd name="T23" fmla="*/ 43 h 59"/>
                <a:gd name="T24" fmla="*/ 1 w 26"/>
                <a:gd name="T25" fmla="*/ 44 h 59"/>
                <a:gd name="T26" fmla="*/ 4 w 26"/>
                <a:gd name="T27" fmla="*/ 44 h 59"/>
                <a:gd name="T28" fmla="*/ 18 w 26"/>
                <a:gd name="T29" fmla="*/ 7 h 59"/>
                <a:gd name="T30" fmla="*/ 19 w 26"/>
                <a:gd name="T31" fmla="*/ 4 h 59"/>
                <a:gd name="T32" fmla="*/ 22 w 26"/>
                <a:gd name="T33" fmla="*/ 5 h 59"/>
                <a:gd name="T34" fmla="*/ 22 w 26"/>
                <a:gd name="T35" fmla="*/ 8 h 59"/>
                <a:gd name="T36" fmla="*/ 8 w 26"/>
                <a:gd name="T37" fmla="*/ 46 h 59"/>
                <a:gd name="T38" fmla="*/ 4 w 26"/>
                <a:gd name="T39" fmla="*/ 52 h 59"/>
                <a:gd name="T40" fmla="*/ 4 w 26"/>
                <a:gd name="T41" fmla="*/ 4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" h="59">
                  <a:moveTo>
                    <a:pt x="1" y="44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1" y="59"/>
                    <a:pt x="1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3" y="59"/>
                    <a:pt x="3" y="58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6" y="6"/>
                    <a:pt x="25" y="3"/>
                    <a:pt x="23" y="2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18" y="0"/>
                    <a:pt x="16" y="2"/>
                    <a:pt x="15" y="5"/>
                  </a:cubicBezTo>
                  <a:cubicBezTo>
                    <a:pt x="1" y="43"/>
                    <a:pt x="1" y="43"/>
                    <a:pt x="1" y="43"/>
                  </a:cubicBezTo>
                  <a:lnTo>
                    <a:pt x="1" y="44"/>
                  </a:lnTo>
                  <a:close/>
                  <a:moveTo>
                    <a:pt x="4" y="44"/>
                  </a:moveTo>
                  <a:cubicBezTo>
                    <a:pt x="18" y="7"/>
                    <a:pt x="18" y="7"/>
                    <a:pt x="18" y="7"/>
                  </a:cubicBezTo>
                  <a:cubicBezTo>
                    <a:pt x="18" y="5"/>
                    <a:pt x="19" y="4"/>
                    <a:pt x="19" y="4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6"/>
                    <a:pt x="22" y="7"/>
                    <a:pt x="22" y="8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4" y="52"/>
                    <a:pt x="4" y="52"/>
                    <a:pt x="4" y="52"/>
                  </a:cubicBezTo>
                  <a:lnTo>
                    <a:pt x="4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131"/>
            <p:cNvSpPr>
              <a:spLocks noEditPoints="1"/>
            </p:cNvSpPr>
            <p:nvPr/>
          </p:nvSpPr>
          <p:spPr bwMode="auto">
            <a:xfrm>
              <a:off x="7573963" y="4787900"/>
              <a:ext cx="398463" cy="246063"/>
            </a:xfrm>
            <a:custGeom>
              <a:avLst/>
              <a:gdLst>
                <a:gd name="T0" fmla="*/ 86 w 94"/>
                <a:gd name="T1" fmla="*/ 0 h 58"/>
                <a:gd name="T2" fmla="*/ 69 w 94"/>
                <a:gd name="T3" fmla="*/ 0 h 58"/>
                <a:gd name="T4" fmla="*/ 67 w 94"/>
                <a:gd name="T5" fmla="*/ 1 h 58"/>
                <a:gd name="T6" fmla="*/ 69 w 94"/>
                <a:gd name="T7" fmla="*/ 3 h 58"/>
                <a:gd name="T8" fmla="*/ 86 w 94"/>
                <a:gd name="T9" fmla="*/ 3 h 58"/>
                <a:gd name="T10" fmla="*/ 90 w 94"/>
                <a:gd name="T11" fmla="*/ 8 h 58"/>
                <a:gd name="T12" fmla="*/ 90 w 94"/>
                <a:gd name="T13" fmla="*/ 50 h 58"/>
                <a:gd name="T14" fmla="*/ 86 w 94"/>
                <a:gd name="T15" fmla="*/ 55 h 58"/>
                <a:gd name="T16" fmla="*/ 26 w 94"/>
                <a:gd name="T17" fmla="*/ 55 h 58"/>
                <a:gd name="T18" fmla="*/ 26 w 94"/>
                <a:gd name="T19" fmla="*/ 3 h 58"/>
                <a:gd name="T20" fmla="*/ 49 w 94"/>
                <a:gd name="T21" fmla="*/ 3 h 58"/>
                <a:gd name="T22" fmla="*/ 51 w 94"/>
                <a:gd name="T23" fmla="*/ 1 h 58"/>
                <a:gd name="T24" fmla="*/ 49 w 94"/>
                <a:gd name="T25" fmla="*/ 0 h 58"/>
                <a:gd name="T26" fmla="*/ 25 w 94"/>
                <a:gd name="T27" fmla="*/ 0 h 58"/>
                <a:gd name="T28" fmla="*/ 8 w 94"/>
                <a:gd name="T29" fmla="*/ 0 h 58"/>
                <a:gd name="T30" fmla="*/ 0 w 94"/>
                <a:gd name="T31" fmla="*/ 8 h 58"/>
                <a:gd name="T32" fmla="*/ 0 w 94"/>
                <a:gd name="T33" fmla="*/ 50 h 58"/>
                <a:gd name="T34" fmla="*/ 8 w 94"/>
                <a:gd name="T35" fmla="*/ 58 h 58"/>
                <a:gd name="T36" fmla="*/ 25 w 94"/>
                <a:gd name="T37" fmla="*/ 58 h 58"/>
                <a:gd name="T38" fmla="*/ 86 w 94"/>
                <a:gd name="T39" fmla="*/ 58 h 58"/>
                <a:gd name="T40" fmla="*/ 94 w 94"/>
                <a:gd name="T41" fmla="*/ 50 h 58"/>
                <a:gd name="T42" fmla="*/ 94 w 94"/>
                <a:gd name="T43" fmla="*/ 8 h 58"/>
                <a:gd name="T44" fmla="*/ 86 w 94"/>
                <a:gd name="T45" fmla="*/ 0 h 58"/>
                <a:gd name="T46" fmla="*/ 23 w 94"/>
                <a:gd name="T47" fmla="*/ 55 h 58"/>
                <a:gd name="T48" fmla="*/ 8 w 94"/>
                <a:gd name="T49" fmla="*/ 55 h 58"/>
                <a:gd name="T50" fmla="*/ 4 w 94"/>
                <a:gd name="T51" fmla="*/ 50 h 58"/>
                <a:gd name="T52" fmla="*/ 4 w 94"/>
                <a:gd name="T53" fmla="*/ 8 h 58"/>
                <a:gd name="T54" fmla="*/ 8 w 94"/>
                <a:gd name="T55" fmla="*/ 3 h 58"/>
                <a:gd name="T56" fmla="*/ 23 w 94"/>
                <a:gd name="T57" fmla="*/ 3 h 58"/>
                <a:gd name="T58" fmla="*/ 23 w 94"/>
                <a:gd name="T59" fmla="*/ 5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4" h="58">
                  <a:moveTo>
                    <a:pt x="86" y="0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68" y="0"/>
                    <a:pt x="67" y="1"/>
                    <a:pt x="67" y="1"/>
                  </a:cubicBezTo>
                  <a:cubicBezTo>
                    <a:pt x="67" y="2"/>
                    <a:pt x="68" y="3"/>
                    <a:pt x="69" y="3"/>
                  </a:cubicBezTo>
                  <a:cubicBezTo>
                    <a:pt x="86" y="3"/>
                    <a:pt x="86" y="3"/>
                    <a:pt x="86" y="3"/>
                  </a:cubicBezTo>
                  <a:cubicBezTo>
                    <a:pt x="88" y="3"/>
                    <a:pt x="90" y="5"/>
                    <a:pt x="90" y="8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3"/>
                    <a:pt x="88" y="55"/>
                    <a:pt x="86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50" y="3"/>
                    <a:pt x="51" y="2"/>
                    <a:pt x="51" y="1"/>
                  </a:cubicBezTo>
                  <a:cubicBezTo>
                    <a:pt x="51" y="1"/>
                    <a:pt x="50" y="0"/>
                    <a:pt x="49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55"/>
                    <a:pt x="4" y="58"/>
                    <a:pt x="8" y="58"/>
                  </a:cubicBezTo>
                  <a:cubicBezTo>
                    <a:pt x="25" y="58"/>
                    <a:pt x="25" y="58"/>
                    <a:pt x="25" y="58"/>
                  </a:cubicBezTo>
                  <a:cubicBezTo>
                    <a:pt x="86" y="58"/>
                    <a:pt x="86" y="58"/>
                    <a:pt x="86" y="58"/>
                  </a:cubicBezTo>
                  <a:cubicBezTo>
                    <a:pt x="90" y="58"/>
                    <a:pt x="94" y="55"/>
                    <a:pt x="94" y="50"/>
                  </a:cubicBezTo>
                  <a:cubicBezTo>
                    <a:pt x="94" y="8"/>
                    <a:pt x="94" y="8"/>
                    <a:pt x="94" y="8"/>
                  </a:cubicBezTo>
                  <a:cubicBezTo>
                    <a:pt x="94" y="3"/>
                    <a:pt x="90" y="0"/>
                    <a:pt x="86" y="0"/>
                  </a:cubicBezTo>
                  <a:close/>
                  <a:moveTo>
                    <a:pt x="23" y="55"/>
                  </a:moveTo>
                  <a:cubicBezTo>
                    <a:pt x="8" y="55"/>
                    <a:pt x="8" y="55"/>
                    <a:pt x="8" y="55"/>
                  </a:cubicBezTo>
                  <a:cubicBezTo>
                    <a:pt x="6" y="55"/>
                    <a:pt x="4" y="53"/>
                    <a:pt x="4" y="50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5"/>
                    <a:pt x="6" y="3"/>
                    <a:pt x="8" y="3"/>
                  </a:cubicBezTo>
                  <a:cubicBezTo>
                    <a:pt x="23" y="3"/>
                    <a:pt x="23" y="3"/>
                    <a:pt x="23" y="3"/>
                  </a:cubicBezTo>
                  <a:lnTo>
                    <a:pt x="23" y="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Freeform 132"/>
            <p:cNvSpPr/>
            <p:nvPr/>
          </p:nvSpPr>
          <p:spPr bwMode="auto">
            <a:xfrm>
              <a:off x="7608888" y="4830763"/>
              <a:ext cx="46038" cy="15875"/>
            </a:xfrm>
            <a:custGeom>
              <a:avLst/>
              <a:gdLst>
                <a:gd name="T0" fmla="*/ 1 w 11"/>
                <a:gd name="T1" fmla="*/ 4 h 4"/>
                <a:gd name="T2" fmla="*/ 9 w 11"/>
                <a:gd name="T3" fmla="*/ 4 h 4"/>
                <a:gd name="T4" fmla="*/ 11 w 11"/>
                <a:gd name="T5" fmla="*/ 2 h 4"/>
                <a:gd name="T6" fmla="*/ 9 w 11"/>
                <a:gd name="T7" fmla="*/ 0 h 4"/>
                <a:gd name="T8" fmla="*/ 1 w 11"/>
                <a:gd name="T9" fmla="*/ 0 h 4"/>
                <a:gd name="T10" fmla="*/ 0 w 11"/>
                <a:gd name="T11" fmla="*/ 2 h 4"/>
                <a:gd name="T12" fmla="*/ 1 w 11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4">
                  <a:moveTo>
                    <a:pt x="1" y="4"/>
                  </a:moveTo>
                  <a:cubicBezTo>
                    <a:pt x="9" y="4"/>
                    <a:pt x="9" y="4"/>
                    <a:pt x="9" y="4"/>
                  </a:cubicBezTo>
                  <a:cubicBezTo>
                    <a:pt x="10" y="4"/>
                    <a:pt x="11" y="3"/>
                    <a:pt x="11" y="2"/>
                  </a:cubicBezTo>
                  <a:cubicBezTo>
                    <a:pt x="11" y="1"/>
                    <a:pt x="10" y="0"/>
                    <a:pt x="9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133"/>
            <p:cNvSpPr/>
            <p:nvPr/>
          </p:nvSpPr>
          <p:spPr bwMode="auto">
            <a:xfrm>
              <a:off x="7608888" y="4859338"/>
              <a:ext cx="12700" cy="73025"/>
            </a:xfrm>
            <a:custGeom>
              <a:avLst/>
              <a:gdLst>
                <a:gd name="T0" fmla="*/ 1 w 3"/>
                <a:gd name="T1" fmla="*/ 0 h 17"/>
                <a:gd name="T2" fmla="*/ 0 w 3"/>
                <a:gd name="T3" fmla="*/ 2 h 17"/>
                <a:gd name="T4" fmla="*/ 0 w 3"/>
                <a:gd name="T5" fmla="*/ 15 h 17"/>
                <a:gd name="T6" fmla="*/ 1 w 3"/>
                <a:gd name="T7" fmla="*/ 17 h 17"/>
                <a:gd name="T8" fmla="*/ 3 w 3"/>
                <a:gd name="T9" fmla="*/ 15 h 17"/>
                <a:gd name="T10" fmla="*/ 3 w 3"/>
                <a:gd name="T11" fmla="*/ 2 h 17"/>
                <a:gd name="T12" fmla="*/ 1 w 3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7">
                  <a:moveTo>
                    <a:pt x="1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0" y="17"/>
                    <a:pt x="1" y="17"/>
                  </a:cubicBezTo>
                  <a:cubicBezTo>
                    <a:pt x="2" y="17"/>
                    <a:pt x="3" y="16"/>
                    <a:pt x="3" y="15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134"/>
            <p:cNvSpPr/>
            <p:nvPr/>
          </p:nvSpPr>
          <p:spPr bwMode="auto">
            <a:xfrm>
              <a:off x="7642225" y="4859338"/>
              <a:ext cx="12700" cy="73025"/>
            </a:xfrm>
            <a:custGeom>
              <a:avLst/>
              <a:gdLst>
                <a:gd name="T0" fmla="*/ 1 w 3"/>
                <a:gd name="T1" fmla="*/ 0 h 17"/>
                <a:gd name="T2" fmla="*/ 0 w 3"/>
                <a:gd name="T3" fmla="*/ 2 h 17"/>
                <a:gd name="T4" fmla="*/ 0 w 3"/>
                <a:gd name="T5" fmla="*/ 15 h 17"/>
                <a:gd name="T6" fmla="*/ 1 w 3"/>
                <a:gd name="T7" fmla="*/ 17 h 17"/>
                <a:gd name="T8" fmla="*/ 3 w 3"/>
                <a:gd name="T9" fmla="*/ 15 h 17"/>
                <a:gd name="T10" fmla="*/ 3 w 3"/>
                <a:gd name="T11" fmla="*/ 2 h 17"/>
                <a:gd name="T12" fmla="*/ 1 w 3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7">
                  <a:moveTo>
                    <a:pt x="1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0" y="17"/>
                    <a:pt x="1" y="17"/>
                  </a:cubicBezTo>
                  <a:cubicBezTo>
                    <a:pt x="2" y="17"/>
                    <a:pt x="3" y="16"/>
                    <a:pt x="3" y="15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20" name="Oval 135"/>
          <p:cNvSpPr>
            <a:spLocks noChangeArrowheads="1"/>
          </p:cNvSpPr>
          <p:nvPr/>
        </p:nvSpPr>
        <p:spPr bwMode="auto">
          <a:xfrm>
            <a:off x="6540500" y="3201988"/>
            <a:ext cx="923925" cy="92392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1" name="Freeform 136"/>
          <p:cNvSpPr>
            <a:spLocks noEditPoints="1"/>
          </p:cNvSpPr>
          <p:nvPr/>
        </p:nvSpPr>
        <p:spPr bwMode="auto">
          <a:xfrm>
            <a:off x="6819900" y="3463925"/>
            <a:ext cx="360363" cy="360363"/>
          </a:xfrm>
          <a:custGeom>
            <a:avLst/>
            <a:gdLst>
              <a:gd name="T0" fmla="*/ 79 w 85"/>
              <a:gd name="T1" fmla="*/ 20 h 85"/>
              <a:gd name="T2" fmla="*/ 53 w 85"/>
              <a:gd name="T3" fmla="*/ 1 h 85"/>
              <a:gd name="T4" fmla="*/ 35 w 85"/>
              <a:gd name="T5" fmla="*/ 1 h 85"/>
              <a:gd name="T6" fmla="*/ 30 w 85"/>
              <a:gd name="T7" fmla="*/ 2 h 85"/>
              <a:gd name="T8" fmla="*/ 4 w 85"/>
              <a:gd name="T9" fmla="*/ 24 h 85"/>
              <a:gd name="T10" fmla="*/ 0 w 85"/>
              <a:gd name="T11" fmla="*/ 43 h 85"/>
              <a:gd name="T12" fmla="*/ 4 w 85"/>
              <a:gd name="T13" fmla="*/ 61 h 85"/>
              <a:gd name="T14" fmla="*/ 30 w 85"/>
              <a:gd name="T15" fmla="*/ 83 h 85"/>
              <a:gd name="T16" fmla="*/ 35 w 85"/>
              <a:gd name="T17" fmla="*/ 84 h 85"/>
              <a:gd name="T18" fmla="*/ 53 w 85"/>
              <a:gd name="T19" fmla="*/ 84 h 85"/>
              <a:gd name="T20" fmla="*/ 79 w 85"/>
              <a:gd name="T21" fmla="*/ 65 h 85"/>
              <a:gd name="T22" fmla="*/ 85 w 85"/>
              <a:gd name="T23" fmla="*/ 44 h 85"/>
              <a:gd name="T24" fmla="*/ 85 w 85"/>
              <a:gd name="T25" fmla="*/ 41 h 85"/>
              <a:gd name="T26" fmla="*/ 63 w 85"/>
              <a:gd name="T27" fmla="*/ 20 h 85"/>
              <a:gd name="T28" fmla="*/ 60 w 85"/>
              <a:gd name="T29" fmla="*/ 12 h 85"/>
              <a:gd name="T30" fmla="*/ 57 w 85"/>
              <a:gd name="T31" fmla="*/ 6 h 85"/>
              <a:gd name="T32" fmla="*/ 63 w 85"/>
              <a:gd name="T33" fmla="*/ 46 h 85"/>
              <a:gd name="T34" fmla="*/ 62 w 85"/>
              <a:gd name="T35" fmla="*/ 57 h 85"/>
              <a:gd name="T36" fmla="*/ 23 w 85"/>
              <a:gd name="T37" fmla="*/ 59 h 85"/>
              <a:gd name="T38" fmla="*/ 21 w 85"/>
              <a:gd name="T39" fmla="*/ 48 h 85"/>
              <a:gd name="T40" fmla="*/ 21 w 85"/>
              <a:gd name="T41" fmla="*/ 41 h 85"/>
              <a:gd name="T42" fmla="*/ 22 w 85"/>
              <a:gd name="T43" fmla="*/ 32 h 85"/>
              <a:gd name="T44" fmla="*/ 60 w 85"/>
              <a:gd name="T45" fmla="*/ 24 h 85"/>
              <a:gd name="T46" fmla="*/ 62 w 85"/>
              <a:gd name="T47" fmla="*/ 33 h 85"/>
              <a:gd name="T48" fmla="*/ 21 w 85"/>
              <a:gd name="T49" fmla="*/ 41 h 85"/>
              <a:gd name="T50" fmla="*/ 32 w 85"/>
              <a:gd name="T51" fmla="*/ 5 h 85"/>
              <a:gd name="T52" fmla="*/ 53 w 85"/>
              <a:gd name="T53" fmla="*/ 7 h 85"/>
              <a:gd name="T54" fmla="*/ 57 w 85"/>
              <a:gd name="T55" fmla="*/ 15 h 85"/>
              <a:gd name="T56" fmla="*/ 25 w 85"/>
              <a:gd name="T57" fmla="*/ 20 h 85"/>
              <a:gd name="T58" fmla="*/ 29 w 85"/>
              <a:gd name="T59" fmla="*/ 11 h 85"/>
              <a:gd name="T60" fmla="*/ 26 w 85"/>
              <a:gd name="T61" fmla="*/ 10 h 85"/>
              <a:gd name="T62" fmla="*/ 23 w 85"/>
              <a:gd name="T63" fmla="*/ 17 h 85"/>
              <a:gd name="T64" fmla="*/ 10 w 85"/>
              <a:gd name="T65" fmla="*/ 20 h 85"/>
              <a:gd name="T66" fmla="*/ 20 w 85"/>
              <a:gd name="T67" fmla="*/ 24 h 85"/>
              <a:gd name="T68" fmla="*/ 19 w 85"/>
              <a:gd name="T69" fmla="*/ 32 h 85"/>
              <a:gd name="T70" fmla="*/ 18 w 85"/>
              <a:gd name="T71" fmla="*/ 41 h 85"/>
              <a:gd name="T72" fmla="*/ 18 w 85"/>
              <a:gd name="T73" fmla="*/ 44 h 85"/>
              <a:gd name="T74" fmla="*/ 18 w 85"/>
              <a:gd name="T75" fmla="*/ 53 h 85"/>
              <a:gd name="T76" fmla="*/ 20 w 85"/>
              <a:gd name="T77" fmla="*/ 61 h 85"/>
              <a:gd name="T78" fmla="*/ 10 w 85"/>
              <a:gd name="T79" fmla="*/ 65 h 85"/>
              <a:gd name="T80" fmla="*/ 24 w 85"/>
              <a:gd name="T81" fmla="*/ 71 h 85"/>
              <a:gd name="T82" fmla="*/ 10 w 85"/>
              <a:gd name="T83" fmla="*/ 65 h 85"/>
              <a:gd name="T84" fmla="*/ 33 w 85"/>
              <a:gd name="T85" fmla="*/ 81 h 85"/>
              <a:gd name="T86" fmla="*/ 27 w 85"/>
              <a:gd name="T87" fmla="*/ 71 h 85"/>
              <a:gd name="T88" fmla="*/ 60 w 85"/>
              <a:gd name="T89" fmla="*/ 65 h 85"/>
              <a:gd name="T90" fmla="*/ 56 w 85"/>
              <a:gd name="T91" fmla="*/ 72 h 85"/>
              <a:gd name="T92" fmla="*/ 60 w 85"/>
              <a:gd name="T93" fmla="*/ 73 h 85"/>
              <a:gd name="T94" fmla="*/ 63 w 85"/>
              <a:gd name="T95" fmla="*/ 65 h 85"/>
              <a:gd name="T96" fmla="*/ 64 w 85"/>
              <a:gd name="T97" fmla="*/ 61 h 85"/>
              <a:gd name="T98" fmla="*/ 66 w 85"/>
              <a:gd name="T99" fmla="*/ 54 h 85"/>
              <a:gd name="T100" fmla="*/ 67 w 85"/>
              <a:gd name="T101" fmla="*/ 44 h 85"/>
              <a:gd name="T102" fmla="*/ 67 w 85"/>
              <a:gd name="T103" fmla="*/ 41 h 85"/>
              <a:gd name="T104" fmla="*/ 66 w 85"/>
              <a:gd name="T105" fmla="*/ 32 h 85"/>
              <a:gd name="T106" fmla="*/ 64 w 85"/>
              <a:gd name="T107" fmla="*/ 24 h 85"/>
              <a:gd name="T108" fmla="*/ 67 w 85"/>
              <a:gd name="T109" fmla="*/ 41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85" h="85">
                <a:moveTo>
                  <a:pt x="81" y="24"/>
                </a:moveTo>
                <a:cubicBezTo>
                  <a:pt x="81" y="24"/>
                  <a:pt x="81" y="24"/>
                  <a:pt x="81" y="24"/>
                </a:cubicBezTo>
                <a:cubicBezTo>
                  <a:pt x="80" y="21"/>
                  <a:pt x="80" y="21"/>
                  <a:pt x="80" y="21"/>
                </a:cubicBezTo>
                <a:cubicBezTo>
                  <a:pt x="79" y="20"/>
                  <a:pt x="79" y="20"/>
                  <a:pt x="79" y="20"/>
                </a:cubicBezTo>
                <a:cubicBezTo>
                  <a:pt x="79" y="20"/>
                  <a:pt x="79" y="20"/>
                  <a:pt x="79" y="20"/>
                </a:cubicBezTo>
                <a:cubicBezTo>
                  <a:pt x="73" y="11"/>
                  <a:pt x="64" y="4"/>
                  <a:pt x="54" y="1"/>
                </a:cubicBezTo>
                <a:cubicBezTo>
                  <a:pt x="54" y="1"/>
                  <a:pt x="54" y="1"/>
                  <a:pt x="54" y="1"/>
                </a:cubicBezTo>
                <a:cubicBezTo>
                  <a:pt x="53" y="1"/>
                  <a:pt x="53" y="1"/>
                  <a:pt x="53" y="1"/>
                </a:cubicBezTo>
                <a:cubicBezTo>
                  <a:pt x="53" y="1"/>
                  <a:pt x="53" y="1"/>
                  <a:pt x="53" y="1"/>
                </a:cubicBezTo>
                <a:cubicBezTo>
                  <a:pt x="49" y="0"/>
                  <a:pt x="49" y="0"/>
                  <a:pt x="49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44" y="0"/>
                  <a:pt x="40" y="0"/>
                  <a:pt x="35" y="1"/>
                </a:cubicBezTo>
                <a:cubicBezTo>
                  <a:pt x="35" y="0"/>
                  <a:pt x="35" y="0"/>
                  <a:pt x="35" y="0"/>
                </a:cubicBezTo>
                <a:cubicBezTo>
                  <a:pt x="31" y="1"/>
                  <a:pt x="31" y="1"/>
                  <a:pt x="31" y="1"/>
                </a:cubicBezTo>
                <a:cubicBezTo>
                  <a:pt x="30" y="2"/>
                  <a:pt x="30" y="2"/>
                  <a:pt x="30" y="2"/>
                </a:cubicBezTo>
                <a:cubicBezTo>
                  <a:pt x="30" y="2"/>
                  <a:pt x="30" y="2"/>
                  <a:pt x="30" y="2"/>
                </a:cubicBezTo>
                <a:cubicBezTo>
                  <a:pt x="20" y="5"/>
                  <a:pt x="12" y="11"/>
                  <a:pt x="6" y="20"/>
                </a:cubicBezTo>
                <a:cubicBezTo>
                  <a:pt x="6" y="20"/>
                  <a:pt x="6" y="20"/>
                  <a:pt x="6" y="20"/>
                </a:cubicBezTo>
                <a:cubicBezTo>
                  <a:pt x="6" y="21"/>
                  <a:pt x="6" y="21"/>
                  <a:pt x="6" y="21"/>
                </a:cubicBezTo>
                <a:cubicBezTo>
                  <a:pt x="4" y="24"/>
                  <a:pt x="4" y="24"/>
                  <a:pt x="4" y="24"/>
                </a:cubicBezTo>
                <a:cubicBezTo>
                  <a:pt x="4" y="24"/>
                  <a:pt x="4" y="24"/>
                  <a:pt x="4" y="24"/>
                </a:cubicBezTo>
                <a:cubicBezTo>
                  <a:pt x="2" y="29"/>
                  <a:pt x="0" y="35"/>
                  <a:pt x="0" y="41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50"/>
                  <a:pt x="2" y="56"/>
                  <a:pt x="4" y="61"/>
                </a:cubicBezTo>
                <a:cubicBezTo>
                  <a:pt x="4" y="61"/>
                  <a:pt x="4" y="61"/>
                  <a:pt x="4" y="61"/>
                </a:cubicBezTo>
                <a:cubicBezTo>
                  <a:pt x="6" y="64"/>
                  <a:pt x="6" y="64"/>
                  <a:pt x="6" y="64"/>
                </a:cubicBezTo>
                <a:cubicBezTo>
                  <a:pt x="6" y="65"/>
                  <a:pt x="6" y="65"/>
                  <a:pt x="6" y="65"/>
                </a:cubicBezTo>
                <a:cubicBezTo>
                  <a:pt x="6" y="65"/>
                  <a:pt x="6" y="65"/>
                  <a:pt x="6" y="65"/>
                </a:cubicBezTo>
                <a:cubicBezTo>
                  <a:pt x="12" y="74"/>
                  <a:pt x="20" y="80"/>
                  <a:pt x="30" y="83"/>
                </a:cubicBezTo>
                <a:cubicBezTo>
                  <a:pt x="31" y="83"/>
                  <a:pt x="31" y="83"/>
                  <a:pt x="31" y="83"/>
                </a:cubicBezTo>
                <a:cubicBezTo>
                  <a:pt x="31" y="84"/>
                  <a:pt x="31" y="84"/>
                  <a:pt x="31" y="84"/>
                </a:cubicBezTo>
                <a:cubicBezTo>
                  <a:pt x="35" y="85"/>
                  <a:pt x="35" y="85"/>
                  <a:pt x="35" y="85"/>
                </a:cubicBezTo>
                <a:cubicBezTo>
                  <a:pt x="35" y="84"/>
                  <a:pt x="35" y="84"/>
                  <a:pt x="35" y="84"/>
                </a:cubicBezTo>
                <a:cubicBezTo>
                  <a:pt x="38" y="85"/>
                  <a:pt x="40" y="85"/>
                  <a:pt x="43" y="85"/>
                </a:cubicBezTo>
                <a:cubicBezTo>
                  <a:pt x="45" y="85"/>
                  <a:pt x="47" y="85"/>
                  <a:pt x="49" y="85"/>
                </a:cubicBezTo>
                <a:cubicBezTo>
                  <a:pt x="49" y="85"/>
                  <a:pt x="49" y="85"/>
                  <a:pt x="49" y="85"/>
                </a:cubicBezTo>
                <a:cubicBezTo>
                  <a:pt x="53" y="84"/>
                  <a:pt x="53" y="84"/>
                  <a:pt x="53" y="84"/>
                </a:cubicBezTo>
                <a:cubicBezTo>
                  <a:pt x="54" y="84"/>
                  <a:pt x="54" y="84"/>
                  <a:pt x="54" y="84"/>
                </a:cubicBezTo>
                <a:cubicBezTo>
                  <a:pt x="54" y="84"/>
                  <a:pt x="54" y="84"/>
                  <a:pt x="54" y="84"/>
                </a:cubicBezTo>
                <a:cubicBezTo>
                  <a:pt x="64" y="81"/>
                  <a:pt x="73" y="74"/>
                  <a:pt x="79" y="65"/>
                </a:cubicBezTo>
                <a:cubicBezTo>
                  <a:pt x="79" y="65"/>
                  <a:pt x="79" y="65"/>
                  <a:pt x="79" y="65"/>
                </a:cubicBezTo>
                <a:cubicBezTo>
                  <a:pt x="80" y="64"/>
                  <a:pt x="80" y="64"/>
                  <a:pt x="80" y="64"/>
                </a:cubicBezTo>
                <a:cubicBezTo>
                  <a:pt x="81" y="61"/>
                  <a:pt x="81" y="61"/>
                  <a:pt x="81" y="61"/>
                </a:cubicBezTo>
                <a:cubicBezTo>
                  <a:pt x="81" y="61"/>
                  <a:pt x="81" y="61"/>
                  <a:pt x="81" y="61"/>
                </a:cubicBezTo>
                <a:cubicBezTo>
                  <a:pt x="83" y="56"/>
                  <a:pt x="85" y="50"/>
                  <a:pt x="85" y="44"/>
                </a:cubicBezTo>
                <a:cubicBezTo>
                  <a:pt x="85" y="44"/>
                  <a:pt x="85" y="44"/>
                  <a:pt x="85" y="44"/>
                </a:cubicBezTo>
                <a:cubicBezTo>
                  <a:pt x="85" y="43"/>
                  <a:pt x="85" y="43"/>
                  <a:pt x="85" y="43"/>
                </a:cubicBezTo>
                <a:cubicBezTo>
                  <a:pt x="85" y="41"/>
                  <a:pt x="85" y="41"/>
                  <a:pt x="85" y="41"/>
                </a:cubicBezTo>
                <a:cubicBezTo>
                  <a:pt x="85" y="41"/>
                  <a:pt x="85" y="41"/>
                  <a:pt x="85" y="41"/>
                </a:cubicBezTo>
                <a:cubicBezTo>
                  <a:pt x="85" y="35"/>
                  <a:pt x="83" y="29"/>
                  <a:pt x="81" y="24"/>
                </a:cubicBezTo>
                <a:close/>
                <a:moveTo>
                  <a:pt x="75" y="20"/>
                </a:moveTo>
                <a:cubicBezTo>
                  <a:pt x="63" y="20"/>
                  <a:pt x="63" y="20"/>
                  <a:pt x="63" y="20"/>
                </a:cubicBezTo>
                <a:cubicBezTo>
                  <a:pt x="63" y="20"/>
                  <a:pt x="63" y="20"/>
                  <a:pt x="63" y="20"/>
                </a:cubicBezTo>
                <a:cubicBezTo>
                  <a:pt x="63" y="20"/>
                  <a:pt x="63" y="20"/>
                  <a:pt x="63" y="20"/>
                </a:cubicBezTo>
                <a:cubicBezTo>
                  <a:pt x="62" y="19"/>
                  <a:pt x="62" y="18"/>
                  <a:pt x="62" y="17"/>
                </a:cubicBezTo>
                <a:cubicBezTo>
                  <a:pt x="61" y="16"/>
                  <a:pt x="61" y="16"/>
                  <a:pt x="61" y="16"/>
                </a:cubicBezTo>
                <a:cubicBezTo>
                  <a:pt x="61" y="15"/>
                  <a:pt x="60" y="13"/>
                  <a:pt x="60" y="12"/>
                </a:cubicBezTo>
                <a:cubicBezTo>
                  <a:pt x="59" y="12"/>
                  <a:pt x="59" y="12"/>
                  <a:pt x="59" y="12"/>
                </a:cubicBezTo>
                <a:cubicBezTo>
                  <a:pt x="59" y="11"/>
                  <a:pt x="59" y="10"/>
                  <a:pt x="58" y="9"/>
                </a:cubicBezTo>
                <a:cubicBezTo>
                  <a:pt x="58" y="8"/>
                  <a:pt x="58" y="8"/>
                  <a:pt x="58" y="8"/>
                </a:cubicBezTo>
                <a:cubicBezTo>
                  <a:pt x="57" y="8"/>
                  <a:pt x="57" y="7"/>
                  <a:pt x="57" y="6"/>
                </a:cubicBezTo>
                <a:cubicBezTo>
                  <a:pt x="56" y="6"/>
                  <a:pt x="56" y="6"/>
                  <a:pt x="56" y="6"/>
                </a:cubicBezTo>
                <a:cubicBezTo>
                  <a:pt x="64" y="9"/>
                  <a:pt x="70" y="14"/>
                  <a:pt x="75" y="20"/>
                </a:cubicBezTo>
                <a:close/>
                <a:moveTo>
                  <a:pt x="63" y="44"/>
                </a:moveTo>
                <a:cubicBezTo>
                  <a:pt x="63" y="45"/>
                  <a:pt x="63" y="46"/>
                  <a:pt x="63" y="46"/>
                </a:cubicBezTo>
                <a:cubicBezTo>
                  <a:pt x="63" y="47"/>
                  <a:pt x="63" y="47"/>
                  <a:pt x="63" y="48"/>
                </a:cubicBezTo>
                <a:cubicBezTo>
                  <a:pt x="63" y="49"/>
                  <a:pt x="63" y="50"/>
                  <a:pt x="63" y="52"/>
                </a:cubicBezTo>
                <a:cubicBezTo>
                  <a:pt x="63" y="53"/>
                  <a:pt x="63" y="53"/>
                  <a:pt x="63" y="53"/>
                </a:cubicBezTo>
                <a:cubicBezTo>
                  <a:pt x="62" y="54"/>
                  <a:pt x="62" y="56"/>
                  <a:pt x="62" y="57"/>
                </a:cubicBezTo>
                <a:cubicBezTo>
                  <a:pt x="62" y="58"/>
                  <a:pt x="61" y="58"/>
                  <a:pt x="61" y="59"/>
                </a:cubicBezTo>
                <a:cubicBezTo>
                  <a:pt x="61" y="60"/>
                  <a:pt x="61" y="60"/>
                  <a:pt x="61" y="61"/>
                </a:cubicBezTo>
                <a:cubicBezTo>
                  <a:pt x="24" y="61"/>
                  <a:pt x="24" y="61"/>
                  <a:pt x="24" y="61"/>
                </a:cubicBezTo>
                <a:cubicBezTo>
                  <a:pt x="24" y="60"/>
                  <a:pt x="23" y="60"/>
                  <a:pt x="23" y="59"/>
                </a:cubicBezTo>
                <a:cubicBezTo>
                  <a:pt x="23" y="58"/>
                  <a:pt x="23" y="58"/>
                  <a:pt x="23" y="57"/>
                </a:cubicBezTo>
                <a:cubicBezTo>
                  <a:pt x="22" y="56"/>
                  <a:pt x="22" y="54"/>
                  <a:pt x="22" y="53"/>
                </a:cubicBezTo>
                <a:cubicBezTo>
                  <a:pt x="22" y="52"/>
                  <a:pt x="22" y="52"/>
                  <a:pt x="22" y="52"/>
                </a:cubicBezTo>
                <a:cubicBezTo>
                  <a:pt x="22" y="50"/>
                  <a:pt x="21" y="49"/>
                  <a:pt x="21" y="48"/>
                </a:cubicBezTo>
                <a:cubicBezTo>
                  <a:pt x="21" y="47"/>
                  <a:pt x="21" y="47"/>
                  <a:pt x="21" y="46"/>
                </a:cubicBezTo>
                <a:cubicBezTo>
                  <a:pt x="21" y="46"/>
                  <a:pt x="21" y="45"/>
                  <a:pt x="21" y="44"/>
                </a:cubicBezTo>
                <a:lnTo>
                  <a:pt x="63" y="44"/>
                </a:lnTo>
                <a:close/>
                <a:moveTo>
                  <a:pt x="21" y="41"/>
                </a:moveTo>
                <a:cubicBezTo>
                  <a:pt x="21" y="40"/>
                  <a:pt x="21" y="39"/>
                  <a:pt x="21" y="39"/>
                </a:cubicBezTo>
                <a:cubicBezTo>
                  <a:pt x="21" y="38"/>
                  <a:pt x="21" y="38"/>
                  <a:pt x="21" y="37"/>
                </a:cubicBezTo>
                <a:cubicBezTo>
                  <a:pt x="22" y="36"/>
                  <a:pt x="22" y="35"/>
                  <a:pt x="22" y="33"/>
                </a:cubicBezTo>
                <a:cubicBezTo>
                  <a:pt x="22" y="32"/>
                  <a:pt x="22" y="32"/>
                  <a:pt x="22" y="32"/>
                </a:cubicBezTo>
                <a:cubicBezTo>
                  <a:pt x="22" y="31"/>
                  <a:pt x="23" y="29"/>
                  <a:pt x="23" y="28"/>
                </a:cubicBezTo>
                <a:cubicBezTo>
                  <a:pt x="23" y="27"/>
                  <a:pt x="23" y="27"/>
                  <a:pt x="23" y="26"/>
                </a:cubicBezTo>
                <a:cubicBezTo>
                  <a:pt x="24" y="25"/>
                  <a:pt x="24" y="25"/>
                  <a:pt x="24" y="24"/>
                </a:cubicBezTo>
                <a:cubicBezTo>
                  <a:pt x="60" y="24"/>
                  <a:pt x="60" y="24"/>
                  <a:pt x="60" y="24"/>
                </a:cubicBezTo>
                <a:cubicBezTo>
                  <a:pt x="61" y="25"/>
                  <a:pt x="61" y="25"/>
                  <a:pt x="61" y="26"/>
                </a:cubicBezTo>
                <a:cubicBezTo>
                  <a:pt x="61" y="27"/>
                  <a:pt x="61" y="27"/>
                  <a:pt x="61" y="28"/>
                </a:cubicBezTo>
                <a:cubicBezTo>
                  <a:pt x="62" y="29"/>
                  <a:pt x="62" y="31"/>
                  <a:pt x="62" y="32"/>
                </a:cubicBezTo>
                <a:cubicBezTo>
                  <a:pt x="62" y="33"/>
                  <a:pt x="62" y="33"/>
                  <a:pt x="62" y="33"/>
                </a:cubicBezTo>
                <a:cubicBezTo>
                  <a:pt x="63" y="35"/>
                  <a:pt x="63" y="36"/>
                  <a:pt x="63" y="37"/>
                </a:cubicBezTo>
                <a:cubicBezTo>
                  <a:pt x="63" y="38"/>
                  <a:pt x="63" y="38"/>
                  <a:pt x="63" y="39"/>
                </a:cubicBezTo>
                <a:cubicBezTo>
                  <a:pt x="63" y="39"/>
                  <a:pt x="63" y="40"/>
                  <a:pt x="63" y="41"/>
                </a:cubicBezTo>
                <a:lnTo>
                  <a:pt x="21" y="41"/>
                </a:lnTo>
                <a:close/>
                <a:moveTo>
                  <a:pt x="29" y="11"/>
                </a:moveTo>
                <a:cubicBezTo>
                  <a:pt x="30" y="10"/>
                  <a:pt x="30" y="9"/>
                  <a:pt x="31" y="8"/>
                </a:cubicBezTo>
                <a:cubicBezTo>
                  <a:pt x="31" y="7"/>
                  <a:pt x="31" y="7"/>
                  <a:pt x="31" y="7"/>
                </a:cubicBezTo>
                <a:cubicBezTo>
                  <a:pt x="31" y="6"/>
                  <a:pt x="32" y="6"/>
                  <a:pt x="32" y="5"/>
                </a:cubicBezTo>
                <a:cubicBezTo>
                  <a:pt x="33" y="5"/>
                  <a:pt x="33" y="5"/>
                  <a:pt x="33" y="5"/>
                </a:cubicBezTo>
                <a:cubicBezTo>
                  <a:pt x="39" y="3"/>
                  <a:pt x="45" y="3"/>
                  <a:pt x="52" y="4"/>
                </a:cubicBezTo>
                <a:cubicBezTo>
                  <a:pt x="52" y="5"/>
                  <a:pt x="52" y="5"/>
                  <a:pt x="52" y="5"/>
                </a:cubicBezTo>
                <a:cubicBezTo>
                  <a:pt x="52" y="5"/>
                  <a:pt x="53" y="6"/>
                  <a:pt x="53" y="7"/>
                </a:cubicBezTo>
                <a:cubicBezTo>
                  <a:pt x="54" y="8"/>
                  <a:pt x="54" y="8"/>
                  <a:pt x="54" y="8"/>
                </a:cubicBezTo>
                <a:cubicBezTo>
                  <a:pt x="54" y="9"/>
                  <a:pt x="55" y="10"/>
                  <a:pt x="55" y="11"/>
                </a:cubicBezTo>
                <a:cubicBezTo>
                  <a:pt x="55" y="11"/>
                  <a:pt x="55" y="11"/>
                  <a:pt x="55" y="11"/>
                </a:cubicBezTo>
                <a:cubicBezTo>
                  <a:pt x="56" y="12"/>
                  <a:pt x="57" y="14"/>
                  <a:pt x="57" y="15"/>
                </a:cubicBezTo>
                <a:cubicBezTo>
                  <a:pt x="58" y="16"/>
                  <a:pt x="58" y="16"/>
                  <a:pt x="58" y="16"/>
                </a:cubicBezTo>
                <a:cubicBezTo>
                  <a:pt x="58" y="17"/>
                  <a:pt x="59" y="19"/>
                  <a:pt x="59" y="20"/>
                </a:cubicBezTo>
                <a:cubicBezTo>
                  <a:pt x="59" y="20"/>
                  <a:pt x="59" y="20"/>
                  <a:pt x="59" y="20"/>
                </a:cubicBezTo>
                <a:cubicBezTo>
                  <a:pt x="25" y="20"/>
                  <a:pt x="25" y="20"/>
                  <a:pt x="25" y="20"/>
                </a:cubicBezTo>
                <a:cubicBezTo>
                  <a:pt x="25" y="20"/>
                  <a:pt x="25" y="20"/>
                  <a:pt x="25" y="20"/>
                </a:cubicBezTo>
                <a:cubicBezTo>
                  <a:pt x="26" y="19"/>
                  <a:pt x="26" y="17"/>
                  <a:pt x="27" y="16"/>
                </a:cubicBezTo>
                <a:cubicBezTo>
                  <a:pt x="27" y="15"/>
                  <a:pt x="27" y="15"/>
                  <a:pt x="27" y="15"/>
                </a:cubicBezTo>
                <a:cubicBezTo>
                  <a:pt x="28" y="14"/>
                  <a:pt x="28" y="13"/>
                  <a:pt x="29" y="11"/>
                </a:cubicBezTo>
                <a:close/>
                <a:moveTo>
                  <a:pt x="28" y="6"/>
                </a:moveTo>
                <a:cubicBezTo>
                  <a:pt x="27" y="7"/>
                  <a:pt x="27" y="7"/>
                  <a:pt x="27" y="7"/>
                </a:cubicBezTo>
                <a:cubicBezTo>
                  <a:pt x="27" y="7"/>
                  <a:pt x="27" y="8"/>
                  <a:pt x="26" y="9"/>
                </a:cubicBezTo>
                <a:cubicBezTo>
                  <a:pt x="26" y="10"/>
                  <a:pt x="26" y="10"/>
                  <a:pt x="26" y="10"/>
                </a:cubicBezTo>
                <a:cubicBezTo>
                  <a:pt x="26" y="10"/>
                  <a:pt x="25" y="11"/>
                  <a:pt x="25" y="12"/>
                </a:cubicBezTo>
                <a:cubicBezTo>
                  <a:pt x="25" y="13"/>
                  <a:pt x="25" y="13"/>
                  <a:pt x="25" y="13"/>
                </a:cubicBezTo>
                <a:cubicBezTo>
                  <a:pt x="24" y="14"/>
                  <a:pt x="24" y="15"/>
                  <a:pt x="23" y="16"/>
                </a:cubicBezTo>
                <a:cubicBezTo>
                  <a:pt x="23" y="17"/>
                  <a:pt x="23" y="17"/>
                  <a:pt x="23" y="17"/>
                </a:cubicBezTo>
                <a:cubicBezTo>
                  <a:pt x="22" y="18"/>
                  <a:pt x="22" y="19"/>
                  <a:pt x="22" y="20"/>
                </a:cubicBezTo>
                <a:cubicBezTo>
                  <a:pt x="22" y="20"/>
                  <a:pt x="22" y="20"/>
                  <a:pt x="22" y="20"/>
                </a:cubicBezTo>
                <a:cubicBezTo>
                  <a:pt x="22" y="20"/>
                  <a:pt x="22" y="20"/>
                  <a:pt x="22" y="20"/>
                </a:cubicBezTo>
                <a:cubicBezTo>
                  <a:pt x="10" y="20"/>
                  <a:pt x="10" y="20"/>
                  <a:pt x="10" y="20"/>
                </a:cubicBezTo>
                <a:cubicBezTo>
                  <a:pt x="15" y="14"/>
                  <a:pt x="21" y="9"/>
                  <a:pt x="28" y="6"/>
                </a:cubicBezTo>
                <a:close/>
                <a:moveTo>
                  <a:pt x="8" y="24"/>
                </a:moveTo>
                <a:cubicBezTo>
                  <a:pt x="20" y="24"/>
                  <a:pt x="20" y="24"/>
                  <a:pt x="20" y="24"/>
                </a:cubicBezTo>
                <a:cubicBezTo>
                  <a:pt x="20" y="24"/>
                  <a:pt x="20" y="24"/>
                  <a:pt x="20" y="24"/>
                </a:cubicBezTo>
                <a:cubicBezTo>
                  <a:pt x="20" y="24"/>
                  <a:pt x="20" y="25"/>
                  <a:pt x="20" y="26"/>
                </a:cubicBezTo>
                <a:cubicBezTo>
                  <a:pt x="20" y="26"/>
                  <a:pt x="20" y="27"/>
                  <a:pt x="20" y="27"/>
                </a:cubicBezTo>
                <a:cubicBezTo>
                  <a:pt x="19" y="29"/>
                  <a:pt x="19" y="30"/>
                  <a:pt x="19" y="31"/>
                </a:cubicBezTo>
                <a:cubicBezTo>
                  <a:pt x="19" y="32"/>
                  <a:pt x="19" y="32"/>
                  <a:pt x="19" y="32"/>
                </a:cubicBezTo>
                <a:cubicBezTo>
                  <a:pt x="18" y="34"/>
                  <a:pt x="18" y="35"/>
                  <a:pt x="18" y="37"/>
                </a:cubicBezTo>
                <a:cubicBezTo>
                  <a:pt x="18" y="37"/>
                  <a:pt x="18" y="38"/>
                  <a:pt x="18" y="38"/>
                </a:cubicBezTo>
                <a:cubicBezTo>
                  <a:pt x="18" y="39"/>
                  <a:pt x="18" y="40"/>
                  <a:pt x="18" y="41"/>
                </a:cubicBezTo>
                <a:cubicBezTo>
                  <a:pt x="18" y="41"/>
                  <a:pt x="18" y="41"/>
                  <a:pt x="18" y="41"/>
                </a:cubicBezTo>
                <a:cubicBezTo>
                  <a:pt x="3" y="41"/>
                  <a:pt x="3" y="41"/>
                  <a:pt x="3" y="41"/>
                </a:cubicBezTo>
                <a:cubicBezTo>
                  <a:pt x="4" y="35"/>
                  <a:pt x="5" y="29"/>
                  <a:pt x="8" y="24"/>
                </a:cubicBezTo>
                <a:close/>
                <a:moveTo>
                  <a:pt x="3" y="44"/>
                </a:moveTo>
                <a:cubicBezTo>
                  <a:pt x="18" y="44"/>
                  <a:pt x="18" y="44"/>
                  <a:pt x="18" y="44"/>
                </a:cubicBezTo>
                <a:cubicBezTo>
                  <a:pt x="18" y="44"/>
                  <a:pt x="18" y="44"/>
                  <a:pt x="18" y="44"/>
                </a:cubicBezTo>
                <a:cubicBezTo>
                  <a:pt x="18" y="45"/>
                  <a:pt x="18" y="46"/>
                  <a:pt x="18" y="47"/>
                </a:cubicBezTo>
                <a:cubicBezTo>
                  <a:pt x="18" y="47"/>
                  <a:pt x="18" y="48"/>
                  <a:pt x="18" y="48"/>
                </a:cubicBezTo>
                <a:cubicBezTo>
                  <a:pt x="18" y="50"/>
                  <a:pt x="18" y="51"/>
                  <a:pt x="18" y="53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5"/>
                  <a:pt x="19" y="56"/>
                  <a:pt x="19" y="58"/>
                </a:cubicBezTo>
                <a:cubicBezTo>
                  <a:pt x="19" y="58"/>
                  <a:pt x="20" y="59"/>
                  <a:pt x="20" y="59"/>
                </a:cubicBezTo>
                <a:cubicBezTo>
                  <a:pt x="20" y="60"/>
                  <a:pt x="20" y="61"/>
                  <a:pt x="20" y="61"/>
                </a:cubicBezTo>
                <a:cubicBezTo>
                  <a:pt x="20" y="61"/>
                  <a:pt x="20" y="61"/>
                  <a:pt x="20" y="61"/>
                </a:cubicBezTo>
                <a:cubicBezTo>
                  <a:pt x="8" y="61"/>
                  <a:pt x="8" y="61"/>
                  <a:pt x="8" y="61"/>
                </a:cubicBezTo>
                <a:cubicBezTo>
                  <a:pt x="5" y="56"/>
                  <a:pt x="4" y="50"/>
                  <a:pt x="3" y="44"/>
                </a:cubicBezTo>
                <a:close/>
                <a:moveTo>
                  <a:pt x="10" y="65"/>
                </a:moveTo>
                <a:cubicBezTo>
                  <a:pt x="21" y="65"/>
                  <a:pt x="21" y="65"/>
                  <a:pt x="21" y="65"/>
                </a:cubicBezTo>
                <a:cubicBezTo>
                  <a:pt x="21" y="65"/>
                  <a:pt x="21" y="65"/>
                  <a:pt x="21" y="65"/>
                </a:cubicBezTo>
                <a:cubicBezTo>
                  <a:pt x="22" y="66"/>
                  <a:pt x="22" y="66"/>
                  <a:pt x="22" y="66"/>
                </a:cubicBezTo>
                <a:cubicBezTo>
                  <a:pt x="22" y="67"/>
                  <a:pt x="23" y="69"/>
                  <a:pt x="24" y="71"/>
                </a:cubicBezTo>
                <a:cubicBezTo>
                  <a:pt x="24" y="71"/>
                  <a:pt x="24" y="72"/>
                  <a:pt x="24" y="72"/>
                </a:cubicBezTo>
                <a:cubicBezTo>
                  <a:pt x="25" y="74"/>
                  <a:pt x="26" y="77"/>
                  <a:pt x="28" y="79"/>
                </a:cubicBezTo>
                <a:cubicBezTo>
                  <a:pt x="28" y="79"/>
                  <a:pt x="28" y="79"/>
                  <a:pt x="28" y="79"/>
                </a:cubicBezTo>
                <a:cubicBezTo>
                  <a:pt x="21" y="76"/>
                  <a:pt x="15" y="71"/>
                  <a:pt x="10" y="65"/>
                </a:cubicBezTo>
                <a:close/>
                <a:moveTo>
                  <a:pt x="54" y="76"/>
                </a:moveTo>
                <a:cubicBezTo>
                  <a:pt x="54" y="77"/>
                  <a:pt x="54" y="77"/>
                  <a:pt x="54" y="77"/>
                </a:cubicBezTo>
                <a:cubicBezTo>
                  <a:pt x="53" y="78"/>
                  <a:pt x="52" y="79"/>
                  <a:pt x="52" y="81"/>
                </a:cubicBezTo>
                <a:cubicBezTo>
                  <a:pt x="45" y="82"/>
                  <a:pt x="39" y="82"/>
                  <a:pt x="33" y="81"/>
                </a:cubicBezTo>
                <a:cubicBezTo>
                  <a:pt x="32" y="79"/>
                  <a:pt x="31" y="78"/>
                  <a:pt x="30" y="77"/>
                </a:cubicBezTo>
                <a:cubicBezTo>
                  <a:pt x="30" y="76"/>
                  <a:pt x="30" y="76"/>
                  <a:pt x="30" y="76"/>
                </a:cubicBezTo>
                <a:cubicBezTo>
                  <a:pt x="29" y="75"/>
                  <a:pt x="29" y="74"/>
                  <a:pt x="28" y="72"/>
                </a:cubicBezTo>
                <a:cubicBezTo>
                  <a:pt x="28" y="72"/>
                  <a:pt x="28" y="71"/>
                  <a:pt x="27" y="71"/>
                </a:cubicBezTo>
                <a:cubicBezTo>
                  <a:pt x="27" y="70"/>
                  <a:pt x="26" y="69"/>
                  <a:pt x="26" y="68"/>
                </a:cubicBezTo>
                <a:cubicBezTo>
                  <a:pt x="26" y="67"/>
                  <a:pt x="26" y="67"/>
                  <a:pt x="25" y="66"/>
                </a:cubicBezTo>
                <a:cubicBezTo>
                  <a:pt x="25" y="66"/>
                  <a:pt x="25" y="65"/>
                  <a:pt x="25" y="65"/>
                </a:cubicBezTo>
                <a:cubicBezTo>
                  <a:pt x="60" y="65"/>
                  <a:pt x="60" y="65"/>
                  <a:pt x="60" y="65"/>
                </a:cubicBezTo>
                <a:cubicBezTo>
                  <a:pt x="59" y="65"/>
                  <a:pt x="59" y="66"/>
                  <a:pt x="59" y="66"/>
                </a:cubicBezTo>
                <a:cubicBezTo>
                  <a:pt x="59" y="67"/>
                  <a:pt x="59" y="67"/>
                  <a:pt x="58" y="68"/>
                </a:cubicBezTo>
                <a:cubicBezTo>
                  <a:pt x="58" y="69"/>
                  <a:pt x="57" y="70"/>
                  <a:pt x="57" y="71"/>
                </a:cubicBezTo>
                <a:cubicBezTo>
                  <a:pt x="57" y="71"/>
                  <a:pt x="57" y="72"/>
                  <a:pt x="56" y="72"/>
                </a:cubicBezTo>
                <a:cubicBezTo>
                  <a:pt x="56" y="74"/>
                  <a:pt x="55" y="75"/>
                  <a:pt x="54" y="76"/>
                </a:cubicBezTo>
                <a:close/>
                <a:moveTo>
                  <a:pt x="57" y="79"/>
                </a:moveTo>
                <a:cubicBezTo>
                  <a:pt x="57" y="79"/>
                  <a:pt x="57" y="79"/>
                  <a:pt x="57" y="79"/>
                </a:cubicBezTo>
                <a:cubicBezTo>
                  <a:pt x="58" y="77"/>
                  <a:pt x="59" y="75"/>
                  <a:pt x="60" y="73"/>
                </a:cubicBezTo>
                <a:cubicBezTo>
                  <a:pt x="60" y="72"/>
                  <a:pt x="60" y="72"/>
                  <a:pt x="61" y="71"/>
                </a:cubicBezTo>
                <a:cubicBezTo>
                  <a:pt x="61" y="69"/>
                  <a:pt x="62" y="67"/>
                  <a:pt x="63" y="66"/>
                </a:cubicBezTo>
                <a:cubicBezTo>
                  <a:pt x="63" y="65"/>
                  <a:pt x="63" y="65"/>
                  <a:pt x="63" y="65"/>
                </a:cubicBezTo>
                <a:cubicBezTo>
                  <a:pt x="63" y="65"/>
                  <a:pt x="63" y="65"/>
                  <a:pt x="63" y="65"/>
                </a:cubicBezTo>
                <a:cubicBezTo>
                  <a:pt x="75" y="65"/>
                  <a:pt x="75" y="65"/>
                  <a:pt x="75" y="65"/>
                </a:cubicBezTo>
                <a:cubicBezTo>
                  <a:pt x="70" y="71"/>
                  <a:pt x="64" y="76"/>
                  <a:pt x="57" y="79"/>
                </a:cubicBezTo>
                <a:close/>
                <a:moveTo>
                  <a:pt x="77" y="61"/>
                </a:moveTo>
                <a:cubicBezTo>
                  <a:pt x="64" y="61"/>
                  <a:pt x="64" y="61"/>
                  <a:pt x="64" y="61"/>
                </a:cubicBezTo>
                <a:cubicBezTo>
                  <a:pt x="64" y="61"/>
                  <a:pt x="64" y="61"/>
                  <a:pt x="64" y="61"/>
                </a:cubicBezTo>
                <a:cubicBezTo>
                  <a:pt x="64" y="61"/>
                  <a:pt x="64" y="60"/>
                  <a:pt x="65" y="59"/>
                </a:cubicBezTo>
                <a:cubicBezTo>
                  <a:pt x="65" y="59"/>
                  <a:pt x="65" y="58"/>
                  <a:pt x="65" y="58"/>
                </a:cubicBezTo>
                <a:cubicBezTo>
                  <a:pt x="65" y="57"/>
                  <a:pt x="66" y="55"/>
                  <a:pt x="66" y="54"/>
                </a:cubicBezTo>
                <a:cubicBezTo>
                  <a:pt x="66" y="53"/>
                  <a:pt x="66" y="53"/>
                  <a:pt x="66" y="53"/>
                </a:cubicBezTo>
                <a:cubicBezTo>
                  <a:pt x="66" y="51"/>
                  <a:pt x="66" y="50"/>
                  <a:pt x="66" y="48"/>
                </a:cubicBezTo>
                <a:cubicBezTo>
                  <a:pt x="66" y="48"/>
                  <a:pt x="66" y="47"/>
                  <a:pt x="67" y="47"/>
                </a:cubicBezTo>
                <a:cubicBezTo>
                  <a:pt x="67" y="46"/>
                  <a:pt x="67" y="45"/>
                  <a:pt x="67" y="44"/>
                </a:cubicBezTo>
                <a:cubicBezTo>
                  <a:pt x="67" y="44"/>
                  <a:pt x="67" y="44"/>
                  <a:pt x="67" y="44"/>
                </a:cubicBezTo>
                <a:cubicBezTo>
                  <a:pt x="82" y="44"/>
                  <a:pt x="82" y="44"/>
                  <a:pt x="82" y="44"/>
                </a:cubicBezTo>
                <a:cubicBezTo>
                  <a:pt x="82" y="50"/>
                  <a:pt x="80" y="56"/>
                  <a:pt x="77" y="61"/>
                </a:cubicBezTo>
                <a:close/>
                <a:moveTo>
                  <a:pt x="67" y="41"/>
                </a:moveTo>
                <a:cubicBezTo>
                  <a:pt x="67" y="41"/>
                  <a:pt x="67" y="41"/>
                  <a:pt x="67" y="41"/>
                </a:cubicBezTo>
                <a:cubicBezTo>
                  <a:pt x="67" y="40"/>
                  <a:pt x="66" y="39"/>
                  <a:pt x="66" y="38"/>
                </a:cubicBezTo>
                <a:cubicBezTo>
                  <a:pt x="66" y="38"/>
                  <a:pt x="66" y="37"/>
                  <a:pt x="66" y="37"/>
                </a:cubicBezTo>
                <a:cubicBezTo>
                  <a:pt x="66" y="35"/>
                  <a:pt x="66" y="34"/>
                  <a:pt x="66" y="32"/>
                </a:cubicBezTo>
                <a:cubicBezTo>
                  <a:pt x="66" y="31"/>
                  <a:pt x="66" y="31"/>
                  <a:pt x="66" y="31"/>
                </a:cubicBezTo>
                <a:cubicBezTo>
                  <a:pt x="65" y="30"/>
                  <a:pt x="65" y="29"/>
                  <a:pt x="65" y="27"/>
                </a:cubicBezTo>
                <a:cubicBezTo>
                  <a:pt x="65" y="27"/>
                  <a:pt x="65" y="26"/>
                  <a:pt x="64" y="26"/>
                </a:cubicBezTo>
                <a:cubicBezTo>
                  <a:pt x="64" y="25"/>
                  <a:pt x="64" y="24"/>
                  <a:pt x="64" y="24"/>
                </a:cubicBezTo>
                <a:cubicBezTo>
                  <a:pt x="64" y="24"/>
                  <a:pt x="64" y="24"/>
                  <a:pt x="64" y="24"/>
                </a:cubicBezTo>
                <a:cubicBezTo>
                  <a:pt x="77" y="24"/>
                  <a:pt x="77" y="24"/>
                  <a:pt x="77" y="24"/>
                </a:cubicBezTo>
                <a:cubicBezTo>
                  <a:pt x="80" y="29"/>
                  <a:pt x="82" y="35"/>
                  <a:pt x="82" y="41"/>
                </a:cubicBezTo>
                <a:lnTo>
                  <a:pt x="67" y="4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2" name="Oval 137"/>
          <p:cNvSpPr>
            <a:spLocks noChangeArrowheads="1"/>
          </p:cNvSpPr>
          <p:nvPr/>
        </p:nvSpPr>
        <p:spPr bwMode="auto">
          <a:xfrm>
            <a:off x="3967163" y="3927475"/>
            <a:ext cx="919163" cy="92392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23" name="组合 122"/>
          <p:cNvGrpSpPr/>
          <p:nvPr/>
        </p:nvGrpSpPr>
        <p:grpSpPr>
          <a:xfrm>
            <a:off x="4224338" y="4227513"/>
            <a:ext cx="369888" cy="373063"/>
            <a:chOff x="4224338" y="4227513"/>
            <a:chExt cx="369888" cy="373063"/>
          </a:xfrm>
        </p:grpSpPr>
        <p:sp>
          <p:nvSpPr>
            <p:cNvPr id="124" name="Freeform 138"/>
            <p:cNvSpPr/>
            <p:nvPr/>
          </p:nvSpPr>
          <p:spPr bwMode="auto">
            <a:xfrm>
              <a:off x="4224338" y="4227513"/>
              <a:ext cx="369888" cy="373063"/>
            </a:xfrm>
            <a:custGeom>
              <a:avLst/>
              <a:gdLst>
                <a:gd name="T0" fmla="*/ 83 w 87"/>
                <a:gd name="T1" fmla="*/ 80 h 88"/>
                <a:gd name="T2" fmla="*/ 65 w 87"/>
                <a:gd name="T3" fmla="*/ 62 h 88"/>
                <a:gd name="T4" fmla="*/ 13 w 87"/>
                <a:gd name="T5" fmla="*/ 62 h 88"/>
                <a:gd name="T6" fmla="*/ 6 w 87"/>
                <a:gd name="T7" fmla="*/ 59 h 88"/>
                <a:gd name="T8" fmla="*/ 4 w 87"/>
                <a:gd name="T9" fmla="*/ 53 h 88"/>
                <a:gd name="T10" fmla="*/ 4 w 87"/>
                <a:gd name="T11" fmla="*/ 13 h 88"/>
                <a:gd name="T12" fmla="*/ 7 w 87"/>
                <a:gd name="T13" fmla="*/ 6 h 88"/>
                <a:gd name="T14" fmla="*/ 14 w 87"/>
                <a:gd name="T15" fmla="*/ 4 h 88"/>
                <a:gd name="T16" fmla="*/ 74 w 87"/>
                <a:gd name="T17" fmla="*/ 4 h 88"/>
                <a:gd name="T18" fmla="*/ 81 w 87"/>
                <a:gd name="T19" fmla="*/ 6 h 88"/>
                <a:gd name="T20" fmla="*/ 83 w 87"/>
                <a:gd name="T21" fmla="*/ 13 h 88"/>
                <a:gd name="T22" fmla="*/ 83 w 87"/>
                <a:gd name="T23" fmla="*/ 51 h 88"/>
                <a:gd name="T24" fmla="*/ 77 w 87"/>
                <a:gd name="T25" fmla="*/ 51 h 88"/>
                <a:gd name="T26" fmla="*/ 77 w 87"/>
                <a:gd name="T27" fmla="*/ 55 h 88"/>
                <a:gd name="T28" fmla="*/ 86 w 87"/>
                <a:gd name="T29" fmla="*/ 55 h 88"/>
                <a:gd name="T30" fmla="*/ 86 w 87"/>
                <a:gd name="T31" fmla="*/ 13 h 88"/>
                <a:gd name="T32" fmla="*/ 83 w 87"/>
                <a:gd name="T33" fmla="*/ 4 h 88"/>
                <a:gd name="T34" fmla="*/ 74 w 87"/>
                <a:gd name="T35" fmla="*/ 0 h 88"/>
                <a:gd name="T36" fmla="*/ 14 w 87"/>
                <a:gd name="T37" fmla="*/ 0 h 88"/>
                <a:gd name="T38" fmla="*/ 4 w 87"/>
                <a:gd name="T39" fmla="*/ 4 h 88"/>
                <a:gd name="T40" fmla="*/ 1 w 87"/>
                <a:gd name="T41" fmla="*/ 13 h 88"/>
                <a:gd name="T42" fmla="*/ 1 w 87"/>
                <a:gd name="T43" fmla="*/ 53 h 88"/>
                <a:gd name="T44" fmla="*/ 4 w 87"/>
                <a:gd name="T45" fmla="*/ 62 h 88"/>
                <a:gd name="T46" fmla="*/ 13 w 87"/>
                <a:gd name="T47" fmla="*/ 65 h 88"/>
                <a:gd name="T48" fmla="*/ 64 w 87"/>
                <a:gd name="T49" fmla="*/ 65 h 88"/>
                <a:gd name="T50" fmla="*/ 86 w 87"/>
                <a:gd name="T51" fmla="*/ 88 h 88"/>
                <a:gd name="T52" fmla="*/ 86 w 87"/>
                <a:gd name="T53" fmla="*/ 64 h 88"/>
                <a:gd name="T54" fmla="*/ 83 w 87"/>
                <a:gd name="T55" fmla="*/ 64 h 88"/>
                <a:gd name="T56" fmla="*/ 83 w 87"/>
                <a:gd name="T57" fmla="*/ 8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7" h="88">
                  <a:moveTo>
                    <a:pt x="83" y="80"/>
                  </a:moveTo>
                  <a:cubicBezTo>
                    <a:pt x="65" y="62"/>
                    <a:pt x="65" y="62"/>
                    <a:pt x="65" y="62"/>
                  </a:cubicBezTo>
                  <a:cubicBezTo>
                    <a:pt x="13" y="62"/>
                    <a:pt x="13" y="62"/>
                    <a:pt x="13" y="62"/>
                  </a:cubicBezTo>
                  <a:cubicBezTo>
                    <a:pt x="10" y="62"/>
                    <a:pt x="8" y="61"/>
                    <a:pt x="6" y="59"/>
                  </a:cubicBezTo>
                  <a:cubicBezTo>
                    <a:pt x="4" y="57"/>
                    <a:pt x="4" y="53"/>
                    <a:pt x="4" y="5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0"/>
                    <a:pt x="5" y="8"/>
                    <a:pt x="7" y="6"/>
                  </a:cubicBezTo>
                  <a:cubicBezTo>
                    <a:pt x="9" y="4"/>
                    <a:pt x="14" y="4"/>
                    <a:pt x="14" y="4"/>
                  </a:cubicBezTo>
                  <a:cubicBezTo>
                    <a:pt x="74" y="4"/>
                    <a:pt x="74" y="4"/>
                    <a:pt x="74" y="4"/>
                  </a:cubicBezTo>
                  <a:cubicBezTo>
                    <a:pt x="77" y="4"/>
                    <a:pt x="79" y="5"/>
                    <a:pt x="81" y="6"/>
                  </a:cubicBezTo>
                  <a:cubicBezTo>
                    <a:pt x="83" y="9"/>
                    <a:pt x="83" y="13"/>
                    <a:pt x="83" y="13"/>
                  </a:cubicBezTo>
                  <a:cubicBezTo>
                    <a:pt x="83" y="51"/>
                    <a:pt x="83" y="51"/>
                    <a:pt x="83" y="51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7" y="55"/>
                    <a:pt x="77" y="55"/>
                    <a:pt x="7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13"/>
                    <a:pt x="86" y="13"/>
                    <a:pt x="86" y="13"/>
                  </a:cubicBezTo>
                  <a:cubicBezTo>
                    <a:pt x="86" y="13"/>
                    <a:pt x="87" y="8"/>
                    <a:pt x="83" y="4"/>
                  </a:cubicBezTo>
                  <a:cubicBezTo>
                    <a:pt x="81" y="2"/>
                    <a:pt x="78" y="0"/>
                    <a:pt x="7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8" y="0"/>
                    <a:pt x="4" y="4"/>
                  </a:cubicBezTo>
                  <a:cubicBezTo>
                    <a:pt x="2" y="6"/>
                    <a:pt x="1" y="9"/>
                    <a:pt x="1" y="13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1" y="53"/>
                    <a:pt x="0" y="58"/>
                    <a:pt x="4" y="62"/>
                  </a:cubicBezTo>
                  <a:cubicBezTo>
                    <a:pt x="6" y="64"/>
                    <a:pt x="9" y="65"/>
                    <a:pt x="13" y="65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86" y="88"/>
                    <a:pt x="86" y="88"/>
                    <a:pt x="86" y="88"/>
                  </a:cubicBezTo>
                  <a:cubicBezTo>
                    <a:pt x="86" y="64"/>
                    <a:pt x="86" y="64"/>
                    <a:pt x="86" y="64"/>
                  </a:cubicBezTo>
                  <a:cubicBezTo>
                    <a:pt x="83" y="64"/>
                    <a:pt x="83" y="64"/>
                    <a:pt x="83" y="64"/>
                  </a:cubicBezTo>
                  <a:lnTo>
                    <a:pt x="83" y="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5" name="Freeform 139"/>
            <p:cNvSpPr>
              <a:spLocks noEditPoints="1"/>
            </p:cNvSpPr>
            <p:nvPr/>
          </p:nvSpPr>
          <p:spPr bwMode="auto">
            <a:xfrm>
              <a:off x="4297363" y="4295775"/>
              <a:ext cx="55563" cy="55563"/>
            </a:xfrm>
            <a:custGeom>
              <a:avLst/>
              <a:gdLst>
                <a:gd name="T0" fmla="*/ 13 w 13"/>
                <a:gd name="T1" fmla="*/ 6 h 13"/>
                <a:gd name="T2" fmla="*/ 6 w 13"/>
                <a:gd name="T3" fmla="*/ 0 h 13"/>
                <a:gd name="T4" fmla="*/ 0 w 13"/>
                <a:gd name="T5" fmla="*/ 6 h 13"/>
                <a:gd name="T6" fmla="*/ 6 w 13"/>
                <a:gd name="T7" fmla="*/ 13 h 13"/>
                <a:gd name="T8" fmla="*/ 13 w 13"/>
                <a:gd name="T9" fmla="*/ 6 h 13"/>
                <a:gd name="T10" fmla="*/ 4 w 13"/>
                <a:gd name="T11" fmla="*/ 6 h 13"/>
                <a:gd name="T12" fmla="*/ 6 w 13"/>
                <a:gd name="T13" fmla="*/ 4 h 13"/>
                <a:gd name="T14" fmla="*/ 9 w 13"/>
                <a:gd name="T15" fmla="*/ 6 h 13"/>
                <a:gd name="T16" fmla="*/ 6 w 13"/>
                <a:gd name="T17" fmla="*/ 9 h 13"/>
                <a:gd name="T18" fmla="*/ 4 w 13"/>
                <a:gd name="T19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3">
                  <a:moveTo>
                    <a:pt x="13" y="6"/>
                  </a:moveTo>
                  <a:cubicBezTo>
                    <a:pt x="13" y="3"/>
                    <a:pt x="10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3"/>
                    <a:pt x="6" y="13"/>
                  </a:cubicBezTo>
                  <a:cubicBezTo>
                    <a:pt x="10" y="13"/>
                    <a:pt x="13" y="10"/>
                    <a:pt x="13" y="6"/>
                  </a:cubicBezTo>
                  <a:close/>
                  <a:moveTo>
                    <a:pt x="4" y="6"/>
                  </a:moveTo>
                  <a:cubicBezTo>
                    <a:pt x="4" y="5"/>
                    <a:pt x="5" y="4"/>
                    <a:pt x="6" y="4"/>
                  </a:cubicBezTo>
                  <a:cubicBezTo>
                    <a:pt x="8" y="4"/>
                    <a:pt x="9" y="5"/>
                    <a:pt x="9" y="6"/>
                  </a:cubicBezTo>
                  <a:cubicBezTo>
                    <a:pt x="9" y="8"/>
                    <a:pt x="8" y="9"/>
                    <a:pt x="6" y="9"/>
                  </a:cubicBezTo>
                  <a:cubicBezTo>
                    <a:pt x="5" y="9"/>
                    <a:pt x="4" y="8"/>
                    <a:pt x="4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6" name="Freeform 140"/>
            <p:cNvSpPr>
              <a:spLocks noEditPoints="1"/>
            </p:cNvSpPr>
            <p:nvPr/>
          </p:nvSpPr>
          <p:spPr bwMode="auto">
            <a:xfrm>
              <a:off x="4470400" y="4295775"/>
              <a:ext cx="50800" cy="55563"/>
            </a:xfrm>
            <a:custGeom>
              <a:avLst/>
              <a:gdLst>
                <a:gd name="T0" fmla="*/ 12 w 12"/>
                <a:gd name="T1" fmla="*/ 6 h 13"/>
                <a:gd name="T2" fmla="*/ 6 w 12"/>
                <a:gd name="T3" fmla="*/ 0 h 13"/>
                <a:gd name="T4" fmla="*/ 0 w 12"/>
                <a:gd name="T5" fmla="*/ 6 h 13"/>
                <a:gd name="T6" fmla="*/ 6 w 12"/>
                <a:gd name="T7" fmla="*/ 13 h 13"/>
                <a:gd name="T8" fmla="*/ 12 w 12"/>
                <a:gd name="T9" fmla="*/ 6 h 13"/>
                <a:gd name="T10" fmla="*/ 6 w 12"/>
                <a:gd name="T11" fmla="*/ 9 h 13"/>
                <a:gd name="T12" fmla="*/ 3 w 12"/>
                <a:gd name="T13" fmla="*/ 6 h 13"/>
                <a:gd name="T14" fmla="*/ 6 w 12"/>
                <a:gd name="T15" fmla="*/ 4 h 13"/>
                <a:gd name="T16" fmla="*/ 9 w 12"/>
                <a:gd name="T17" fmla="*/ 6 h 13"/>
                <a:gd name="T18" fmla="*/ 6 w 12"/>
                <a:gd name="T19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3">
                  <a:moveTo>
                    <a:pt x="12" y="6"/>
                  </a:moveTo>
                  <a:cubicBezTo>
                    <a:pt x="12" y="3"/>
                    <a:pt x="9" y="0"/>
                    <a:pt x="6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10"/>
                    <a:pt x="2" y="13"/>
                    <a:pt x="6" y="13"/>
                  </a:cubicBezTo>
                  <a:cubicBezTo>
                    <a:pt x="9" y="13"/>
                    <a:pt x="12" y="10"/>
                    <a:pt x="12" y="6"/>
                  </a:cubicBezTo>
                  <a:close/>
                  <a:moveTo>
                    <a:pt x="6" y="9"/>
                  </a:moveTo>
                  <a:cubicBezTo>
                    <a:pt x="4" y="9"/>
                    <a:pt x="3" y="8"/>
                    <a:pt x="3" y="6"/>
                  </a:cubicBezTo>
                  <a:cubicBezTo>
                    <a:pt x="3" y="5"/>
                    <a:pt x="4" y="4"/>
                    <a:pt x="6" y="4"/>
                  </a:cubicBezTo>
                  <a:cubicBezTo>
                    <a:pt x="8" y="4"/>
                    <a:pt x="9" y="5"/>
                    <a:pt x="9" y="6"/>
                  </a:cubicBezTo>
                  <a:cubicBezTo>
                    <a:pt x="9" y="8"/>
                    <a:pt x="8" y="9"/>
                    <a:pt x="6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7" name="Freeform 141"/>
            <p:cNvSpPr/>
            <p:nvPr/>
          </p:nvSpPr>
          <p:spPr bwMode="auto">
            <a:xfrm>
              <a:off x="4318000" y="4406900"/>
              <a:ext cx="187325" cy="53975"/>
            </a:xfrm>
            <a:custGeom>
              <a:avLst/>
              <a:gdLst>
                <a:gd name="T0" fmla="*/ 21 w 44"/>
                <a:gd name="T1" fmla="*/ 13 h 13"/>
                <a:gd name="T2" fmla="*/ 44 w 44"/>
                <a:gd name="T3" fmla="*/ 0 h 13"/>
                <a:gd name="T4" fmla="*/ 40 w 44"/>
                <a:gd name="T5" fmla="*/ 0 h 13"/>
                <a:gd name="T6" fmla="*/ 21 w 44"/>
                <a:gd name="T7" fmla="*/ 10 h 13"/>
                <a:gd name="T8" fmla="*/ 3 w 44"/>
                <a:gd name="T9" fmla="*/ 0 h 13"/>
                <a:gd name="T10" fmla="*/ 1 w 44"/>
                <a:gd name="T11" fmla="*/ 0 h 13"/>
                <a:gd name="T12" fmla="*/ 0 w 44"/>
                <a:gd name="T13" fmla="*/ 0 h 13"/>
                <a:gd name="T14" fmla="*/ 21 w 44"/>
                <a:gd name="T1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3">
                  <a:moveTo>
                    <a:pt x="21" y="13"/>
                  </a:moveTo>
                  <a:cubicBezTo>
                    <a:pt x="41" y="13"/>
                    <a:pt x="43" y="1"/>
                    <a:pt x="44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38" y="10"/>
                    <a:pt x="21" y="10"/>
                  </a:cubicBezTo>
                  <a:cubicBezTo>
                    <a:pt x="5" y="10"/>
                    <a:pt x="3" y="0"/>
                    <a:pt x="3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2" y="13"/>
                    <a:pt x="21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29" name="文本框 128"/>
          <p:cNvSpPr txBox="1"/>
          <p:nvPr/>
        </p:nvSpPr>
        <p:spPr>
          <a:xfrm>
            <a:off x="2709231" y="1998885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2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131" name="文本框 130"/>
          <p:cNvSpPr txBox="1"/>
          <p:nvPr/>
        </p:nvSpPr>
        <p:spPr>
          <a:xfrm>
            <a:off x="8221558" y="4791869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4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133" name="文本框 132"/>
          <p:cNvSpPr txBox="1"/>
          <p:nvPr/>
        </p:nvSpPr>
        <p:spPr>
          <a:xfrm>
            <a:off x="1953063" y="4438984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135" name="文本框 134"/>
          <p:cNvSpPr txBox="1"/>
          <p:nvPr/>
        </p:nvSpPr>
        <p:spPr>
          <a:xfrm>
            <a:off x="7659688" y="2767013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3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29" grpId="0"/>
      <p:bldP spid="131" grpId="0"/>
      <p:bldP spid="133" grpId="0"/>
      <p:bldP spid="1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1450" y="133350"/>
            <a:ext cx="11868150" cy="6604820"/>
          </a:xfrm>
          <a:prstGeom prst="rect">
            <a:avLst/>
          </a:prstGeom>
          <a:noFill/>
          <a:ln>
            <a:solidFill>
              <a:srgbClr val="785D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841701" y="231630"/>
            <a:ext cx="377539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</a:p>
        </p:txBody>
      </p:sp>
      <p:sp>
        <p:nvSpPr>
          <p:cNvPr id="6" name="MH_Number_1"/>
          <p:cNvSpPr/>
          <p:nvPr>
            <p:custDataLst>
              <p:tags r:id="rId1"/>
            </p:custDataLst>
          </p:nvPr>
        </p:nvSpPr>
        <p:spPr>
          <a:xfrm>
            <a:off x="247881" y="201579"/>
            <a:ext cx="616535" cy="616535"/>
          </a:xfrm>
          <a:prstGeom prst="ellipse">
            <a:avLst/>
          </a:prstGeom>
          <a:solidFill>
            <a:srgbClr val="FFC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952265" y="766952"/>
            <a:ext cx="3566935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11982626" y="6659723"/>
            <a:ext cx="151253" cy="151253"/>
          </a:xfrm>
          <a:prstGeom prst="rect">
            <a:avLst/>
          </a:prstGeom>
          <a:solidFill>
            <a:srgbClr val="FCB3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dirty="0">
              <a:solidFill>
                <a:srgbClr val="2E31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1857799" y="6659722"/>
            <a:ext cx="401063" cy="151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DC01DB-9276-43C4-9F6A-26192206E6DF}" type="slidenum">
              <a:rPr lang="en-US" altLang="zh-CN"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17</a:t>
            </a:fld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Freeform 5"/>
          <p:cNvSpPr/>
          <p:nvPr/>
        </p:nvSpPr>
        <p:spPr bwMode="auto">
          <a:xfrm>
            <a:off x="4624388" y="3273425"/>
            <a:ext cx="1644650" cy="1806575"/>
          </a:xfrm>
          <a:custGeom>
            <a:avLst/>
            <a:gdLst>
              <a:gd name="T0" fmla="*/ 388 w 388"/>
              <a:gd name="T1" fmla="*/ 426 h 426"/>
              <a:gd name="T2" fmla="*/ 336 w 388"/>
              <a:gd name="T3" fmla="*/ 426 h 426"/>
              <a:gd name="T4" fmla="*/ 336 w 388"/>
              <a:gd name="T5" fmla="*/ 287 h 426"/>
              <a:gd name="T6" fmla="*/ 277 w 388"/>
              <a:gd name="T7" fmla="*/ 230 h 426"/>
              <a:gd name="T8" fmla="*/ 99 w 388"/>
              <a:gd name="T9" fmla="*/ 230 h 426"/>
              <a:gd name="T10" fmla="*/ 0 w 388"/>
              <a:gd name="T11" fmla="*/ 132 h 426"/>
              <a:gd name="T12" fmla="*/ 0 w 388"/>
              <a:gd name="T13" fmla="*/ 131 h 426"/>
              <a:gd name="T14" fmla="*/ 0 w 388"/>
              <a:gd name="T15" fmla="*/ 0 h 426"/>
              <a:gd name="T16" fmla="*/ 52 w 388"/>
              <a:gd name="T17" fmla="*/ 0 h 426"/>
              <a:gd name="T18" fmla="*/ 52 w 388"/>
              <a:gd name="T19" fmla="*/ 130 h 426"/>
              <a:gd name="T20" fmla="*/ 60 w 388"/>
              <a:gd name="T21" fmla="*/ 156 h 426"/>
              <a:gd name="T22" fmla="*/ 99 w 388"/>
              <a:gd name="T23" fmla="*/ 178 h 426"/>
              <a:gd name="T24" fmla="*/ 280 w 388"/>
              <a:gd name="T25" fmla="*/ 178 h 426"/>
              <a:gd name="T26" fmla="*/ 282 w 388"/>
              <a:gd name="T27" fmla="*/ 178 h 426"/>
              <a:gd name="T28" fmla="*/ 388 w 388"/>
              <a:gd name="T29" fmla="*/ 287 h 426"/>
              <a:gd name="T30" fmla="*/ 388 w 388"/>
              <a:gd name="T31" fmla="*/ 426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88" h="426">
                <a:moveTo>
                  <a:pt x="388" y="426"/>
                </a:moveTo>
                <a:cubicBezTo>
                  <a:pt x="336" y="426"/>
                  <a:pt x="336" y="426"/>
                  <a:pt x="336" y="426"/>
                </a:cubicBezTo>
                <a:cubicBezTo>
                  <a:pt x="336" y="287"/>
                  <a:pt x="336" y="287"/>
                  <a:pt x="336" y="287"/>
                </a:cubicBezTo>
                <a:cubicBezTo>
                  <a:pt x="336" y="241"/>
                  <a:pt x="287" y="231"/>
                  <a:pt x="277" y="230"/>
                </a:cubicBezTo>
                <a:cubicBezTo>
                  <a:pt x="99" y="230"/>
                  <a:pt x="99" y="230"/>
                  <a:pt x="99" y="230"/>
                </a:cubicBezTo>
                <a:cubicBezTo>
                  <a:pt x="29" y="230"/>
                  <a:pt x="1" y="171"/>
                  <a:pt x="0" y="132"/>
                </a:cubicBezTo>
                <a:cubicBezTo>
                  <a:pt x="0" y="131"/>
                  <a:pt x="0" y="131"/>
                  <a:pt x="0" y="131"/>
                </a:cubicBezTo>
                <a:cubicBezTo>
                  <a:pt x="0" y="0"/>
                  <a:pt x="0" y="0"/>
                  <a:pt x="0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2" y="130"/>
                  <a:pt x="52" y="130"/>
                  <a:pt x="52" y="130"/>
                </a:cubicBezTo>
                <a:cubicBezTo>
                  <a:pt x="53" y="132"/>
                  <a:pt x="54" y="145"/>
                  <a:pt x="60" y="156"/>
                </a:cubicBezTo>
                <a:cubicBezTo>
                  <a:pt x="68" y="171"/>
                  <a:pt x="81" y="178"/>
                  <a:pt x="99" y="178"/>
                </a:cubicBezTo>
                <a:cubicBezTo>
                  <a:pt x="280" y="178"/>
                  <a:pt x="280" y="178"/>
                  <a:pt x="280" y="178"/>
                </a:cubicBezTo>
                <a:cubicBezTo>
                  <a:pt x="282" y="178"/>
                  <a:pt x="282" y="178"/>
                  <a:pt x="282" y="178"/>
                </a:cubicBezTo>
                <a:cubicBezTo>
                  <a:pt x="319" y="182"/>
                  <a:pt x="388" y="210"/>
                  <a:pt x="388" y="287"/>
                </a:cubicBezTo>
                <a:lnTo>
                  <a:pt x="388" y="42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Freeform 6"/>
          <p:cNvSpPr/>
          <p:nvPr/>
        </p:nvSpPr>
        <p:spPr bwMode="auto">
          <a:xfrm>
            <a:off x="6048376" y="2938463"/>
            <a:ext cx="1646238" cy="2620963"/>
          </a:xfrm>
          <a:custGeom>
            <a:avLst/>
            <a:gdLst>
              <a:gd name="T0" fmla="*/ 52 w 388"/>
              <a:gd name="T1" fmla="*/ 618 h 618"/>
              <a:gd name="T2" fmla="*/ 0 w 388"/>
              <a:gd name="T3" fmla="*/ 618 h 618"/>
              <a:gd name="T4" fmla="*/ 0 w 388"/>
              <a:gd name="T5" fmla="*/ 295 h 618"/>
              <a:gd name="T6" fmla="*/ 13 w 388"/>
              <a:gd name="T7" fmla="*/ 247 h 618"/>
              <a:gd name="T8" fmla="*/ 99 w 388"/>
              <a:gd name="T9" fmla="*/ 196 h 618"/>
              <a:gd name="T10" fmla="*/ 281 w 388"/>
              <a:gd name="T11" fmla="*/ 196 h 618"/>
              <a:gd name="T12" fmla="*/ 320 w 388"/>
              <a:gd name="T13" fmla="*/ 188 h 618"/>
              <a:gd name="T14" fmla="*/ 336 w 388"/>
              <a:gd name="T15" fmla="*/ 139 h 618"/>
              <a:gd name="T16" fmla="*/ 336 w 388"/>
              <a:gd name="T17" fmla="*/ 0 h 618"/>
              <a:gd name="T18" fmla="*/ 388 w 388"/>
              <a:gd name="T19" fmla="*/ 0 h 618"/>
              <a:gd name="T20" fmla="*/ 388 w 388"/>
              <a:gd name="T21" fmla="*/ 139 h 618"/>
              <a:gd name="T22" fmla="*/ 353 w 388"/>
              <a:gd name="T23" fmla="*/ 228 h 618"/>
              <a:gd name="T24" fmla="*/ 277 w 388"/>
              <a:gd name="T25" fmla="*/ 249 h 618"/>
              <a:gd name="T26" fmla="*/ 99 w 388"/>
              <a:gd name="T27" fmla="*/ 249 h 618"/>
              <a:gd name="T28" fmla="*/ 60 w 388"/>
              <a:gd name="T29" fmla="*/ 270 h 618"/>
              <a:gd name="T30" fmla="*/ 52 w 388"/>
              <a:gd name="T31" fmla="*/ 296 h 618"/>
              <a:gd name="T32" fmla="*/ 52 w 388"/>
              <a:gd name="T33" fmla="*/ 618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88" h="618">
                <a:moveTo>
                  <a:pt x="52" y="618"/>
                </a:moveTo>
                <a:cubicBezTo>
                  <a:pt x="0" y="618"/>
                  <a:pt x="0" y="618"/>
                  <a:pt x="0" y="618"/>
                </a:cubicBezTo>
                <a:cubicBezTo>
                  <a:pt x="0" y="295"/>
                  <a:pt x="0" y="295"/>
                  <a:pt x="0" y="295"/>
                </a:cubicBezTo>
                <a:cubicBezTo>
                  <a:pt x="0" y="292"/>
                  <a:pt x="1" y="270"/>
                  <a:pt x="13" y="247"/>
                </a:cubicBezTo>
                <a:cubicBezTo>
                  <a:pt x="30" y="214"/>
                  <a:pt x="61" y="196"/>
                  <a:pt x="99" y="196"/>
                </a:cubicBezTo>
                <a:cubicBezTo>
                  <a:pt x="281" y="196"/>
                  <a:pt x="281" y="196"/>
                  <a:pt x="281" y="196"/>
                </a:cubicBezTo>
                <a:cubicBezTo>
                  <a:pt x="281" y="196"/>
                  <a:pt x="304" y="198"/>
                  <a:pt x="320" y="188"/>
                </a:cubicBezTo>
                <a:cubicBezTo>
                  <a:pt x="332" y="180"/>
                  <a:pt x="336" y="163"/>
                  <a:pt x="336" y="139"/>
                </a:cubicBezTo>
                <a:cubicBezTo>
                  <a:pt x="336" y="0"/>
                  <a:pt x="336" y="0"/>
                  <a:pt x="336" y="0"/>
                </a:cubicBezTo>
                <a:cubicBezTo>
                  <a:pt x="388" y="0"/>
                  <a:pt x="388" y="0"/>
                  <a:pt x="388" y="0"/>
                </a:cubicBezTo>
                <a:cubicBezTo>
                  <a:pt x="388" y="139"/>
                  <a:pt x="388" y="139"/>
                  <a:pt x="388" y="139"/>
                </a:cubicBezTo>
                <a:cubicBezTo>
                  <a:pt x="388" y="179"/>
                  <a:pt x="377" y="209"/>
                  <a:pt x="353" y="228"/>
                </a:cubicBezTo>
                <a:cubicBezTo>
                  <a:pt x="324" y="253"/>
                  <a:pt x="288" y="250"/>
                  <a:pt x="277" y="249"/>
                </a:cubicBezTo>
                <a:cubicBezTo>
                  <a:pt x="99" y="249"/>
                  <a:pt x="99" y="249"/>
                  <a:pt x="99" y="249"/>
                </a:cubicBezTo>
                <a:cubicBezTo>
                  <a:pt x="81" y="249"/>
                  <a:pt x="68" y="255"/>
                  <a:pt x="60" y="270"/>
                </a:cubicBezTo>
                <a:cubicBezTo>
                  <a:pt x="54" y="282"/>
                  <a:pt x="53" y="294"/>
                  <a:pt x="52" y="296"/>
                </a:cubicBezTo>
                <a:lnTo>
                  <a:pt x="52" y="61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Freeform 7"/>
          <p:cNvSpPr/>
          <p:nvPr/>
        </p:nvSpPr>
        <p:spPr bwMode="auto">
          <a:xfrm>
            <a:off x="6048376" y="4249738"/>
            <a:ext cx="1646238" cy="2620963"/>
          </a:xfrm>
          <a:custGeom>
            <a:avLst/>
            <a:gdLst>
              <a:gd name="T0" fmla="*/ 52 w 388"/>
              <a:gd name="T1" fmla="*/ 618 h 618"/>
              <a:gd name="T2" fmla="*/ 0 w 388"/>
              <a:gd name="T3" fmla="*/ 618 h 618"/>
              <a:gd name="T4" fmla="*/ 0 w 388"/>
              <a:gd name="T5" fmla="*/ 295 h 618"/>
              <a:gd name="T6" fmla="*/ 13 w 388"/>
              <a:gd name="T7" fmla="*/ 247 h 618"/>
              <a:gd name="T8" fmla="*/ 99 w 388"/>
              <a:gd name="T9" fmla="*/ 196 h 618"/>
              <a:gd name="T10" fmla="*/ 281 w 388"/>
              <a:gd name="T11" fmla="*/ 196 h 618"/>
              <a:gd name="T12" fmla="*/ 320 w 388"/>
              <a:gd name="T13" fmla="*/ 188 h 618"/>
              <a:gd name="T14" fmla="*/ 336 w 388"/>
              <a:gd name="T15" fmla="*/ 139 h 618"/>
              <a:gd name="T16" fmla="*/ 336 w 388"/>
              <a:gd name="T17" fmla="*/ 0 h 618"/>
              <a:gd name="T18" fmla="*/ 388 w 388"/>
              <a:gd name="T19" fmla="*/ 0 h 618"/>
              <a:gd name="T20" fmla="*/ 388 w 388"/>
              <a:gd name="T21" fmla="*/ 139 h 618"/>
              <a:gd name="T22" fmla="*/ 353 w 388"/>
              <a:gd name="T23" fmla="*/ 228 h 618"/>
              <a:gd name="T24" fmla="*/ 277 w 388"/>
              <a:gd name="T25" fmla="*/ 249 h 618"/>
              <a:gd name="T26" fmla="*/ 99 w 388"/>
              <a:gd name="T27" fmla="*/ 249 h 618"/>
              <a:gd name="T28" fmla="*/ 60 w 388"/>
              <a:gd name="T29" fmla="*/ 270 h 618"/>
              <a:gd name="T30" fmla="*/ 52 w 388"/>
              <a:gd name="T31" fmla="*/ 296 h 618"/>
              <a:gd name="T32" fmla="*/ 52 w 388"/>
              <a:gd name="T33" fmla="*/ 618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88" h="618">
                <a:moveTo>
                  <a:pt x="52" y="618"/>
                </a:moveTo>
                <a:cubicBezTo>
                  <a:pt x="0" y="618"/>
                  <a:pt x="0" y="618"/>
                  <a:pt x="0" y="618"/>
                </a:cubicBezTo>
                <a:cubicBezTo>
                  <a:pt x="0" y="295"/>
                  <a:pt x="0" y="295"/>
                  <a:pt x="0" y="295"/>
                </a:cubicBezTo>
                <a:cubicBezTo>
                  <a:pt x="0" y="292"/>
                  <a:pt x="1" y="270"/>
                  <a:pt x="13" y="247"/>
                </a:cubicBezTo>
                <a:cubicBezTo>
                  <a:pt x="30" y="214"/>
                  <a:pt x="61" y="196"/>
                  <a:pt x="99" y="196"/>
                </a:cubicBezTo>
                <a:cubicBezTo>
                  <a:pt x="281" y="196"/>
                  <a:pt x="281" y="196"/>
                  <a:pt x="281" y="196"/>
                </a:cubicBezTo>
                <a:cubicBezTo>
                  <a:pt x="281" y="196"/>
                  <a:pt x="305" y="198"/>
                  <a:pt x="320" y="188"/>
                </a:cubicBezTo>
                <a:cubicBezTo>
                  <a:pt x="332" y="180"/>
                  <a:pt x="336" y="162"/>
                  <a:pt x="336" y="139"/>
                </a:cubicBezTo>
                <a:cubicBezTo>
                  <a:pt x="336" y="0"/>
                  <a:pt x="336" y="0"/>
                  <a:pt x="336" y="0"/>
                </a:cubicBezTo>
                <a:cubicBezTo>
                  <a:pt x="388" y="0"/>
                  <a:pt x="388" y="0"/>
                  <a:pt x="388" y="0"/>
                </a:cubicBezTo>
                <a:cubicBezTo>
                  <a:pt x="388" y="139"/>
                  <a:pt x="388" y="139"/>
                  <a:pt x="388" y="139"/>
                </a:cubicBezTo>
                <a:cubicBezTo>
                  <a:pt x="388" y="179"/>
                  <a:pt x="377" y="209"/>
                  <a:pt x="353" y="228"/>
                </a:cubicBezTo>
                <a:cubicBezTo>
                  <a:pt x="324" y="253"/>
                  <a:pt x="288" y="250"/>
                  <a:pt x="277" y="249"/>
                </a:cubicBezTo>
                <a:cubicBezTo>
                  <a:pt x="99" y="249"/>
                  <a:pt x="99" y="249"/>
                  <a:pt x="99" y="249"/>
                </a:cubicBezTo>
                <a:cubicBezTo>
                  <a:pt x="81" y="249"/>
                  <a:pt x="68" y="255"/>
                  <a:pt x="60" y="270"/>
                </a:cubicBezTo>
                <a:cubicBezTo>
                  <a:pt x="54" y="281"/>
                  <a:pt x="53" y="294"/>
                  <a:pt x="52" y="296"/>
                </a:cubicBezTo>
                <a:lnTo>
                  <a:pt x="52" y="6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Freeform 8"/>
          <p:cNvSpPr/>
          <p:nvPr/>
        </p:nvSpPr>
        <p:spPr bwMode="auto">
          <a:xfrm>
            <a:off x="4624388" y="4749800"/>
            <a:ext cx="1644650" cy="2120900"/>
          </a:xfrm>
          <a:custGeom>
            <a:avLst/>
            <a:gdLst>
              <a:gd name="T0" fmla="*/ 388 w 388"/>
              <a:gd name="T1" fmla="*/ 500 h 500"/>
              <a:gd name="T2" fmla="*/ 336 w 388"/>
              <a:gd name="T3" fmla="*/ 500 h 500"/>
              <a:gd name="T4" fmla="*/ 336 w 388"/>
              <a:gd name="T5" fmla="*/ 287 h 500"/>
              <a:gd name="T6" fmla="*/ 277 w 388"/>
              <a:gd name="T7" fmla="*/ 230 h 500"/>
              <a:gd name="T8" fmla="*/ 99 w 388"/>
              <a:gd name="T9" fmla="*/ 230 h 500"/>
              <a:gd name="T10" fmla="*/ 0 w 388"/>
              <a:gd name="T11" fmla="*/ 132 h 500"/>
              <a:gd name="T12" fmla="*/ 0 w 388"/>
              <a:gd name="T13" fmla="*/ 131 h 500"/>
              <a:gd name="T14" fmla="*/ 0 w 388"/>
              <a:gd name="T15" fmla="*/ 0 h 500"/>
              <a:gd name="T16" fmla="*/ 52 w 388"/>
              <a:gd name="T17" fmla="*/ 0 h 500"/>
              <a:gd name="T18" fmla="*/ 52 w 388"/>
              <a:gd name="T19" fmla="*/ 130 h 500"/>
              <a:gd name="T20" fmla="*/ 60 w 388"/>
              <a:gd name="T21" fmla="*/ 157 h 500"/>
              <a:gd name="T22" fmla="*/ 99 w 388"/>
              <a:gd name="T23" fmla="*/ 178 h 500"/>
              <a:gd name="T24" fmla="*/ 280 w 388"/>
              <a:gd name="T25" fmla="*/ 178 h 500"/>
              <a:gd name="T26" fmla="*/ 282 w 388"/>
              <a:gd name="T27" fmla="*/ 178 h 500"/>
              <a:gd name="T28" fmla="*/ 388 w 388"/>
              <a:gd name="T29" fmla="*/ 287 h 500"/>
              <a:gd name="T30" fmla="*/ 388 w 388"/>
              <a:gd name="T31" fmla="*/ 500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88" h="500">
                <a:moveTo>
                  <a:pt x="388" y="500"/>
                </a:moveTo>
                <a:cubicBezTo>
                  <a:pt x="336" y="500"/>
                  <a:pt x="336" y="500"/>
                  <a:pt x="336" y="500"/>
                </a:cubicBezTo>
                <a:cubicBezTo>
                  <a:pt x="336" y="287"/>
                  <a:pt x="336" y="287"/>
                  <a:pt x="336" y="287"/>
                </a:cubicBezTo>
                <a:cubicBezTo>
                  <a:pt x="336" y="241"/>
                  <a:pt x="287" y="232"/>
                  <a:pt x="277" y="230"/>
                </a:cubicBezTo>
                <a:cubicBezTo>
                  <a:pt x="99" y="230"/>
                  <a:pt x="99" y="230"/>
                  <a:pt x="99" y="230"/>
                </a:cubicBezTo>
                <a:cubicBezTo>
                  <a:pt x="29" y="230"/>
                  <a:pt x="1" y="171"/>
                  <a:pt x="0" y="132"/>
                </a:cubicBezTo>
                <a:cubicBezTo>
                  <a:pt x="0" y="131"/>
                  <a:pt x="0" y="131"/>
                  <a:pt x="0" y="131"/>
                </a:cubicBezTo>
                <a:cubicBezTo>
                  <a:pt x="0" y="0"/>
                  <a:pt x="0" y="0"/>
                  <a:pt x="0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2" y="130"/>
                  <a:pt x="52" y="130"/>
                  <a:pt x="52" y="130"/>
                </a:cubicBezTo>
                <a:cubicBezTo>
                  <a:pt x="53" y="132"/>
                  <a:pt x="54" y="145"/>
                  <a:pt x="60" y="157"/>
                </a:cubicBezTo>
                <a:cubicBezTo>
                  <a:pt x="68" y="171"/>
                  <a:pt x="81" y="178"/>
                  <a:pt x="99" y="178"/>
                </a:cubicBezTo>
                <a:cubicBezTo>
                  <a:pt x="280" y="178"/>
                  <a:pt x="280" y="178"/>
                  <a:pt x="280" y="178"/>
                </a:cubicBezTo>
                <a:cubicBezTo>
                  <a:pt x="282" y="178"/>
                  <a:pt x="282" y="178"/>
                  <a:pt x="282" y="178"/>
                </a:cubicBezTo>
                <a:cubicBezTo>
                  <a:pt x="319" y="182"/>
                  <a:pt x="388" y="210"/>
                  <a:pt x="388" y="287"/>
                </a:cubicBezTo>
                <a:lnTo>
                  <a:pt x="388" y="5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7177088" y="4143375"/>
            <a:ext cx="784225" cy="78422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7177088" y="2573338"/>
            <a:ext cx="784225" cy="7842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Oval 11"/>
          <p:cNvSpPr>
            <a:spLocks noChangeArrowheads="1"/>
          </p:cNvSpPr>
          <p:nvPr/>
        </p:nvSpPr>
        <p:spPr bwMode="auto">
          <a:xfrm>
            <a:off x="4340226" y="2900363"/>
            <a:ext cx="788988" cy="78422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Oval 12"/>
          <p:cNvSpPr>
            <a:spLocks noChangeArrowheads="1"/>
          </p:cNvSpPr>
          <p:nvPr/>
        </p:nvSpPr>
        <p:spPr bwMode="auto">
          <a:xfrm>
            <a:off x="4340226" y="4432300"/>
            <a:ext cx="788988" cy="7889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8" name="组合 17"/>
          <p:cNvGrpSpPr/>
          <p:nvPr/>
        </p:nvGrpSpPr>
        <p:grpSpPr>
          <a:xfrm>
            <a:off x="7426326" y="2751138"/>
            <a:ext cx="284163" cy="433388"/>
            <a:chOff x="7426326" y="2751138"/>
            <a:chExt cx="284163" cy="433388"/>
          </a:xfrm>
        </p:grpSpPr>
        <p:sp>
          <p:nvSpPr>
            <p:cNvPr id="19" name="Freeform 36"/>
            <p:cNvSpPr>
              <a:spLocks noEditPoints="1"/>
            </p:cNvSpPr>
            <p:nvPr/>
          </p:nvSpPr>
          <p:spPr bwMode="auto">
            <a:xfrm>
              <a:off x="7426326" y="2751138"/>
              <a:ext cx="284163" cy="309563"/>
            </a:xfrm>
            <a:custGeom>
              <a:avLst/>
              <a:gdLst>
                <a:gd name="T0" fmla="*/ 34 w 67"/>
                <a:gd name="T1" fmla="*/ 0 h 73"/>
                <a:gd name="T2" fmla="*/ 0 w 67"/>
                <a:gd name="T3" fmla="*/ 34 h 73"/>
                <a:gd name="T4" fmla="*/ 10 w 67"/>
                <a:gd name="T5" fmla="*/ 57 h 73"/>
                <a:gd name="T6" fmla="*/ 10 w 67"/>
                <a:gd name="T7" fmla="*/ 71 h 73"/>
                <a:gd name="T8" fmla="*/ 11 w 67"/>
                <a:gd name="T9" fmla="*/ 73 h 73"/>
                <a:gd name="T10" fmla="*/ 57 w 67"/>
                <a:gd name="T11" fmla="*/ 73 h 73"/>
                <a:gd name="T12" fmla="*/ 58 w 67"/>
                <a:gd name="T13" fmla="*/ 71 h 73"/>
                <a:gd name="T14" fmla="*/ 58 w 67"/>
                <a:gd name="T15" fmla="*/ 57 h 73"/>
                <a:gd name="T16" fmla="*/ 67 w 67"/>
                <a:gd name="T17" fmla="*/ 34 h 73"/>
                <a:gd name="T18" fmla="*/ 34 w 67"/>
                <a:gd name="T19" fmla="*/ 0 h 73"/>
                <a:gd name="T20" fmla="*/ 56 w 67"/>
                <a:gd name="T21" fmla="*/ 55 h 73"/>
                <a:gd name="T22" fmla="*/ 55 w 67"/>
                <a:gd name="T23" fmla="*/ 56 h 73"/>
                <a:gd name="T24" fmla="*/ 55 w 67"/>
                <a:gd name="T25" fmla="*/ 70 h 73"/>
                <a:gd name="T26" fmla="*/ 35 w 67"/>
                <a:gd name="T27" fmla="*/ 70 h 73"/>
                <a:gd name="T28" fmla="*/ 35 w 67"/>
                <a:gd name="T29" fmla="*/ 45 h 73"/>
                <a:gd name="T30" fmla="*/ 50 w 67"/>
                <a:gd name="T31" fmla="*/ 30 h 73"/>
                <a:gd name="T32" fmla="*/ 49 w 67"/>
                <a:gd name="T33" fmla="*/ 29 h 73"/>
                <a:gd name="T34" fmla="*/ 48 w 67"/>
                <a:gd name="T35" fmla="*/ 29 h 73"/>
                <a:gd name="T36" fmla="*/ 34 w 67"/>
                <a:gd name="T37" fmla="*/ 43 h 73"/>
                <a:gd name="T38" fmla="*/ 19 w 67"/>
                <a:gd name="T39" fmla="*/ 29 h 73"/>
                <a:gd name="T40" fmla="*/ 17 w 67"/>
                <a:gd name="T41" fmla="*/ 29 h 73"/>
                <a:gd name="T42" fmla="*/ 17 w 67"/>
                <a:gd name="T43" fmla="*/ 30 h 73"/>
                <a:gd name="T44" fmla="*/ 32 w 67"/>
                <a:gd name="T45" fmla="*/ 45 h 73"/>
                <a:gd name="T46" fmla="*/ 32 w 67"/>
                <a:gd name="T47" fmla="*/ 70 h 73"/>
                <a:gd name="T48" fmla="*/ 12 w 67"/>
                <a:gd name="T49" fmla="*/ 70 h 73"/>
                <a:gd name="T50" fmla="*/ 12 w 67"/>
                <a:gd name="T51" fmla="*/ 56 h 73"/>
                <a:gd name="T52" fmla="*/ 12 w 67"/>
                <a:gd name="T53" fmla="*/ 55 h 73"/>
                <a:gd name="T54" fmla="*/ 3 w 67"/>
                <a:gd name="T55" fmla="*/ 34 h 73"/>
                <a:gd name="T56" fmla="*/ 34 w 67"/>
                <a:gd name="T57" fmla="*/ 3 h 73"/>
                <a:gd name="T58" fmla="*/ 64 w 67"/>
                <a:gd name="T59" fmla="*/ 34 h 73"/>
                <a:gd name="T60" fmla="*/ 56 w 67"/>
                <a:gd name="T61" fmla="*/ 5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7" h="73">
                  <a:moveTo>
                    <a:pt x="34" y="0"/>
                  </a:moveTo>
                  <a:cubicBezTo>
                    <a:pt x="15" y="0"/>
                    <a:pt x="0" y="15"/>
                    <a:pt x="0" y="34"/>
                  </a:cubicBezTo>
                  <a:cubicBezTo>
                    <a:pt x="0" y="42"/>
                    <a:pt x="4" y="50"/>
                    <a:pt x="10" y="57"/>
                  </a:cubicBezTo>
                  <a:cubicBezTo>
                    <a:pt x="10" y="71"/>
                    <a:pt x="10" y="71"/>
                    <a:pt x="10" y="71"/>
                  </a:cubicBezTo>
                  <a:cubicBezTo>
                    <a:pt x="10" y="72"/>
                    <a:pt x="10" y="73"/>
                    <a:pt x="11" y="73"/>
                  </a:cubicBezTo>
                  <a:cubicBezTo>
                    <a:pt x="57" y="73"/>
                    <a:pt x="57" y="73"/>
                    <a:pt x="57" y="73"/>
                  </a:cubicBezTo>
                  <a:cubicBezTo>
                    <a:pt x="57" y="73"/>
                    <a:pt x="58" y="72"/>
                    <a:pt x="58" y="71"/>
                  </a:cubicBezTo>
                  <a:cubicBezTo>
                    <a:pt x="58" y="57"/>
                    <a:pt x="58" y="57"/>
                    <a:pt x="58" y="57"/>
                  </a:cubicBezTo>
                  <a:cubicBezTo>
                    <a:pt x="64" y="50"/>
                    <a:pt x="67" y="42"/>
                    <a:pt x="67" y="34"/>
                  </a:cubicBezTo>
                  <a:cubicBezTo>
                    <a:pt x="67" y="15"/>
                    <a:pt x="52" y="0"/>
                    <a:pt x="34" y="0"/>
                  </a:cubicBezTo>
                  <a:close/>
                  <a:moveTo>
                    <a:pt x="56" y="55"/>
                  </a:moveTo>
                  <a:cubicBezTo>
                    <a:pt x="55" y="55"/>
                    <a:pt x="55" y="56"/>
                    <a:pt x="55" y="56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35" y="70"/>
                    <a:pt x="35" y="70"/>
                    <a:pt x="35" y="70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50" y="29"/>
                    <a:pt x="49" y="29"/>
                  </a:cubicBezTo>
                  <a:cubicBezTo>
                    <a:pt x="49" y="28"/>
                    <a:pt x="48" y="28"/>
                    <a:pt x="48" y="29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8"/>
                    <a:pt x="18" y="28"/>
                    <a:pt x="17" y="29"/>
                  </a:cubicBezTo>
                  <a:cubicBezTo>
                    <a:pt x="17" y="29"/>
                    <a:pt x="17" y="30"/>
                    <a:pt x="17" y="30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12" y="70"/>
                    <a:pt x="12" y="70"/>
                    <a:pt x="12" y="70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12" y="56"/>
                    <a:pt x="12" y="55"/>
                    <a:pt x="12" y="55"/>
                  </a:cubicBezTo>
                  <a:cubicBezTo>
                    <a:pt x="6" y="49"/>
                    <a:pt x="3" y="42"/>
                    <a:pt x="3" y="34"/>
                  </a:cubicBezTo>
                  <a:cubicBezTo>
                    <a:pt x="3" y="17"/>
                    <a:pt x="17" y="3"/>
                    <a:pt x="34" y="3"/>
                  </a:cubicBezTo>
                  <a:cubicBezTo>
                    <a:pt x="51" y="3"/>
                    <a:pt x="64" y="17"/>
                    <a:pt x="64" y="34"/>
                  </a:cubicBezTo>
                  <a:cubicBezTo>
                    <a:pt x="64" y="42"/>
                    <a:pt x="61" y="49"/>
                    <a:pt x="56" y="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37"/>
            <p:cNvSpPr/>
            <p:nvPr/>
          </p:nvSpPr>
          <p:spPr bwMode="auto">
            <a:xfrm>
              <a:off x="7469188" y="3078163"/>
              <a:ext cx="203200" cy="7938"/>
            </a:xfrm>
            <a:custGeom>
              <a:avLst/>
              <a:gdLst>
                <a:gd name="T0" fmla="*/ 47 w 48"/>
                <a:gd name="T1" fmla="*/ 0 h 2"/>
                <a:gd name="T2" fmla="*/ 1 w 48"/>
                <a:gd name="T3" fmla="*/ 0 h 2"/>
                <a:gd name="T4" fmla="*/ 0 w 48"/>
                <a:gd name="T5" fmla="*/ 1 h 2"/>
                <a:gd name="T6" fmla="*/ 1 w 48"/>
                <a:gd name="T7" fmla="*/ 2 h 2"/>
                <a:gd name="T8" fmla="*/ 47 w 48"/>
                <a:gd name="T9" fmla="*/ 2 h 2"/>
                <a:gd name="T10" fmla="*/ 48 w 48"/>
                <a:gd name="T11" fmla="*/ 1 h 2"/>
                <a:gd name="T12" fmla="*/ 47 w 48"/>
                <a:gd name="T1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2">
                  <a:moveTo>
                    <a:pt x="47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7" y="2"/>
                    <a:pt x="48" y="2"/>
                    <a:pt x="48" y="1"/>
                  </a:cubicBezTo>
                  <a:cubicBezTo>
                    <a:pt x="48" y="0"/>
                    <a:pt x="47" y="0"/>
                    <a:pt x="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38"/>
            <p:cNvSpPr/>
            <p:nvPr/>
          </p:nvSpPr>
          <p:spPr bwMode="auto">
            <a:xfrm>
              <a:off x="7469188" y="3111500"/>
              <a:ext cx="203200" cy="9525"/>
            </a:xfrm>
            <a:custGeom>
              <a:avLst/>
              <a:gdLst>
                <a:gd name="T0" fmla="*/ 47 w 48"/>
                <a:gd name="T1" fmla="*/ 0 h 2"/>
                <a:gd name="T2" fmla="*/ 1 w 48"/>
                <a:gd name="T3" fmla="*/ 0 h 2"/>
                <a:gd name="T4" fmla="*/ 0 w 48"/>
                <a:gd name="T5" fmla="*/ 1 h 2"/>
                <a:gd name="T6" fmla="*/ 1 w 48"/>
                <a:gd name="T7" fmla="*/ 2 h 2"/>
                <a:gd name="T8" fmla="*/ 47 w 48"/>
                <a:gd name="T9" fmla="*/ 2 h 2"/>
                <a:gd name="T10" fmla="*/ 48 w 48"/>
                <a:gd name="T11" fmla="*/ 1 h 2"/>
                <a:gd name="T12" fmla="*/ 47 w 48"/>
                <a:gd name="T1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2">
                  <a:moveTo>
                    <a:pt x="47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7" y="2"/>
                    <a:pt x="48" y="2"/>
                    <a:pt x="48" y="1"/>
                  </a:cubicBezTo>
                  <a:cubicBezTo>
                    <a:pt x="48" y="0"/>
                    <a:pt x="47" y="0"/>
                    <a:pt x="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39"/>
            <p:cNvSpPr>
              <a:spLocks noEditPoints="1"/>
            </p:cNvSpPr>
            <p:nvPr/>
          </p:nvSpPr>
          <p:spPr bwMode="auto">
            <a:xfrm>
              <a:off x="7469188" y="3141663"/>
              <a:ext cx="203200" cy="42863"/>
            </a:xfrm>
            <a:custGeom>
              <a:avLst/>
              <a:gdLst>
                <a:gd name="T0" fmla="*/ 47 w 48"/>
                <a:gd name="T1" fmla="*/ 0 h 10"/>
                <a:gd name="T2" fmla="*/ 31 w 48"/>
                <a:gd name="T3" fmla="*/ 0 h 10"/>
                <a:gd name="T4" fmla="*/ 16 w 48"/>
                <a:gd name="T5" fmla="*/ 0 h 10"/>
                <a:gd name="T6" fmla="*/ 1 w 48"/>
                <a:gd name="T7" fmla="*/ 0 h 10"/>
                <a:gd name="T8" fmla="*/ 0 w 48"/>
                <a:gd name="T9" fmla="*/ 1 h 10"/>
                <a:gd name="T10" fmla="*/ 1 w 48"/>
                <a:gd name="T11" fmla="*/ 3 h 10"/>
                <a:gd name="T12" fmla="*/ 15 w 48"/>
                <a:gd name="T13" fmla="*/ 3 h 10"/>
                <a:gd name="T14" fmla="*/ 24 w 48"/>
                <a:gd name="T15" fmla="*/ 10 h 10"/>
                <a:gd name="T16" fmla="*/ 33 w 48"/>
                <a:gd name="T17" fmla="*/ 3 h 10"/>
                <a:gd name="T18" fmla="*/ 47 w 48"/>
                <a:gd name="T19" fmla="*/ 3 h 10"/>
                <a:gd name="T20" fmla="*/ 48 w 48"/>
                <a:gd name="T21" fmla="*/ 1 h 10"/>
                <a:gd name="T22" fmla="*/ 47 w 48"/>
                <a:gd name="T23" fmla="*/ 0 h 10"/>
                <a:gd name="T24" fmla="*/ 24 w 48"/>
                <a:gd name="T25" fmla="*/ 8 h 10"/>
                <a:gd name="T26" fmla="*/ 18 w 48"/>
                <a:gd name="T27" fmla="*/ 3 h 10"/>
                <a:gd name="T28" fmla="*/ 30 w 48"/>
                <a:gd name="T29" fmla="*/ 3 h 10"/>
                <a:gd name="T30" fmla="*/ 24 w 48"/>
                <a:gd name="T31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8" h="10">
                  <a:moveTo>
                    <a:pt x="47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6" y="7"/>
                    <a:pt x="19" y="10"/>
                    <a:pt x="24" y="10"/>
                  </a:cubicBezTo>
                  <a:cubicBezTo>
                    <a:pt x="28" y="10"/>
                    <a:pt x="32" y="7"/>
                    <a:pt x="33" y="3"/>
                  </a:cubicBezTo>
                  <a:cubicBezTo>
                    <a:pt x="47" y="3"/>
                    <a:pt x="47" y="3"/>
                    <a:pt x="47" y="3"/>
                  </a:cubicBezTo>
                  <a:cubicBezTo>
                    <a:pt x="47" y="3"/>
                    <a:pt x="48" y="2"/>
                    <a:pt x="48" y="1"/>
                  </a:cubicBezTo>
                  <a:cubicBezTo>
                    <a:pt x="48" y="1"/>
                    <a:pt x="47" y="0"/>
                    <a:pt x="47" y="0"/>
                  </a:cubicBezTo>
                  <a:close/>
                  <a:moveTo>
                    <a:pt x="24" y="8"/>
                  </a:moveTo>
                  <a:cubicBezTo>
                    <a:pt x="21" y="8"/>
                    <a:pt x="18" y="6"/>
                    <a:pt x="18" y="3"/>
                  </a:cubicBezTo>
                  <a:cubicBezTo>
                    <a:pt x="30" y="3"/>
                    <a:pt x="30" y="3"/>
                    <a:pt x="30" y="3"/>
                  </a:cubicBezTo>
                  <a:cubicBezTo>
                    <a:pt x="29" y="6"/>
                    <a:pt x="27" y="8"/>
                    <a:pt x="24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3" name="Freeform 40"/>
          <p:cNvSpPr>
            <a:spLocks noEditPoints="1"/>
          </p:cNvSpPr>
          <p:nvPr/>
        </p:nvSpPr>
        <p:spPr bwMode="auto">
          <a:xfrm>
            <a:off x="7400926" y="4384675"/>
            <a:ext cx="339725" cy="296863"/>
          </a:xfrm>
          <a:custGeom>
            <a:avLst/>
            <a:gdLst>
              <a:gd name="T0" fmla="*/ 0 w 80"/>
              <a:gd name="T1" fmla="*/ 59 h 70"/>
              <a:gd name="T2" fmla="*/ 80 w 80"/>
              <a:gd name="T3" fmla="*/ 40 h 70"/>
              <a:gd name="T4" fmla="*/ 3 w 80"/>
              <a:gd name="T5" fmla="*/ 59 h 70"/>
              <a:gd name="T6" fmla="*/ 6 w 80"/>
              <a:gd name="T7" fmla="*/ 55 h 70"/>
              <a:gd name="T8" fmla="*/ 15 w 80"/>
              <a:gd name="T9" fmla="*/ 58 h 70"/>
              <a:gd name="T10" fmla="*/ 27 w 80"/>
              <a:gd name="T11" fmla="*/ 60 h 70"/>
              <a:gd name="T12" fmla="*/ 47 w 80"/>
              <a:gd name="T13" fmla="*/ 60 h 70"/>
              <a:gd name="T14" fmla="*/ 61 w 80"/>
              <a:gd name="T15" fmla="*/ 59 h 70"/>
              <a:gd name="T16" fmla="*/ 71 w 80"/>
              <a:gd name="T17" fmla="*/ 56 h 70"/>
              <a:gd name="T18" fmla="*/ 76 w 80"/>
              <a:gd name="T19" fmla="*/ 53 h 70"/>
              <a:gd name="T20" fmla="*/ 76 w 80"/>
              <a:gd name="T21" fmla="*/ 49 h 70"/>
              <a:gd name="T22" fmla="*/ 74 w 80"/>
              <a:gd name="T23" fmla="*/ 51 h 70"/>
              <a:gd name="T24" fmla="*/ 69 w 80"/>
              <a:gd name="T25" fmla="*/ 54 h 70"/>
              <a:gd name="T26" fmla="*/ 60 w 80"/>
              <a:gd name="T27" fmla="*/ 56 h 70"/>
              <a:gd name="T28" fmla="*/ 47 w 80"/>
              <a:gd name="T29" fmla="*/ 57 h 70"/>
              <a:gd name="T30" fmla="*/ 27 w 80"/>
              <a:gd name="T31" fmla="*/ 57 h 70"/>
              <a:gd name="T32" fmla="*/ 16 w 80"/>
              <a:gd name="T33" fmla="*/ 55 h 70"/>
              <a:gd name="T34" fmla="*/ 9 w 80"/>
              <a:gd name="T35" fmla="*/ 53 h 70"/>
              <a:gd name="T36" fmla="*/ 5 w 80"/>
              <a:gd name="T37" fmla="*/ 51 h 70"/>
              <a:gd name="T38" fmla="*/ 3 w 80"/>
              <a:gd name="T39" fmla="*/ 49 h 70"/>
              <a:gd name="T40" fmla="*/ 5 w 80"/>
              <a:gd name="T41" fmla="*/ 45 h 70"/>
              <a:gd name="T42" fmla="*/ 12 w 80"/>
              <a:gd name="T43" fmla="*/ 48 h 70"/>
              <a:gd name="T44" fmla="*/ 23 w 80"/>
              <a:gd name="T45" fmla="*/ 50 h 70"/>
              <a:gd name="T46" fmla="*/ 45 w 80"/>
              <a:gd name="T47" fmla="*/ 51 h 70"/>
              <a:gd name="T48" fmla="*/ 61 w 80"/>
              <a:gd name="T49" fmla="*/ 49 h 70"/>
              <a:gd name="T50" fmla="*/ 70 w 80"/>
              <a:gd name="T51" fmla="*/ 47 h 70"/>
              <a:gd name="T52" fmla="*/ 76 w 80"/>
              <a:gd name="T53" fmla="*/ 44 h 70"/>
              <a:gd name="T54" fmla="*/ 76 w 80"/>
              <a:gd name="T55" fmla="*/ 40 h 70"/>
              <a:gd name="T56" fmla="*/ 74 w 80"/>
              <a:gd name="T57" fmla="*/ 41 h 70"/>
              <a:gd name="T58" fmla="*/ 70 w 80"/>
              <a:gd name="T59" fmla="*/ 44 h 70"/>
              <a:gd name="T60" fmla="*/ 62 w 80"/>
              <a:gd name="T61" fmla="*/ 46 h 70"/>
              <a:gd name="T62" fmla="*/ 50 w 80"/>
              <a:gd name="T63" fmla="*/ 47 h 70"/>
              <a:gd name="T64" fmla="*/ 29 w 80"/>
              <a:gd name="T65" fmla="*/ 47 h 70"/>
              <a:gd name="T66" fmla="*/ 17 w 80"/>
              <a:gd name="T67" fmla="*/ 46 h 70"/>
              <a:gd name="T68" fmla="*/ 10 w 80"/>
              <a:gd name="T69" fmla="*/ 44 h 70"/>
              <a:gd name="T70" fmla="*/ 5 w 80"/>
              <a:gd name="T71" fmla="*/ 41 h 70"/>
              <a:gd name="T72" fmla="*/ 3 w 80"/>
              <a:gd name="T73" fmla="*/ 40 h 70"/>
              <a:gd name="T74" fmla="*/ 5 w 80"/>
              <a:gd name="T75" fmla="*/ 35 h 70"/>
              <a:gd name="T76" fmla="*/ 11 w 80"/>
              <a:gd name="T77" fmla="*/ 38 h 70"/>
              <a:gd name="T78" fmla="*/ 23 w 80"/>
              <a:gd name="T79" fmla="*/ 41 h 70"/>
              <a:gd name="T80" fmla="*/ 40 w 80"/>
              <a:gd name="T81" fmla="*/ 41 h 70"/>
              <a:gd name="T82" fmla="*/ 57 w 80"/>
              <a:gd name="T83" fmla="*/ 41 h 70"/>
              <a:gd name="T84" fmla="*/ 68 w 80"/>
              <a:gd name="T85" fmla="*/ 38 h 70"/>
              <a:gd name="T86" fmla="*/ 75 w 80"/>
              <a:gd name="T87" fmla="*/ 35 h 70"/>
              <a:gd name="T88" fmla="*/ 76 w 80"/>
              <a:gd name="T89" fmla="*/ 30 h 70"/>
              <a:gd name="T90" fmla="*/ 75 w 80"/>
              <a:gd name="T91" fmla="*/ 32 h 70"/>
              <a:gd name="T92" fmla="*/ 71 w 80"/>
              <a:gd name="T93" fmla="*/ 34 h 70"/>
              <a:gd name="T94" fmla="*/ 64 w 80"/>
              <a:gd name="T95" fmla="*/ 36 h 70"/>
              <a:gd name="T96" fmla="*/ 52 w 80"/>
              <a:gd name="T97" fmla="*/ 38 h 70"/>
              <a:gd name="T98" fmla="*/ 32 w 80"/>
              <a:gd name="T99" fmla="*/ 38 h 70"/>
              <a:gd name="T100" fmla="*/ 19 w 80"/>
              <a:gd name="T101" fmla="*/ 37 h 70"/>
              <a:gd name="T102" fmla="*/ 11 w 80"/>
              <a:gd name="T103" fmla="*/ 35 h 70"/>
              <a:gd name="T104" fmla="*/ 6 w 80"/>
              <a:gd name="T105" fmla="*/ 32 h 70"/>
              <a:gd name="T106" fmla="*/ 3 w 80"/>
              <a:gd name="T107" fmla="*/ 30 h 70"/>
              <a:gd name="T108" fmla="*/ 9 w 80"/>
              <a:gd name="T109" fmla="*/ 26 h 70"/>
              <a:gd name="T110" fmla="*/ 22 w 80"/>
              <a:gd name="T111" fmla="*/ 30 h 70"/>
              <a:gd name="T112" fmla="*/ 40 w 80"/>
              <a:gd name="T113" fmla="*/ 32 h 70"/>
              <a:gd name="T114" fmla="*/ 58 w 80"/>
              <a:gd name="T115" fmla="*/ 30 h 70"/>
              <a:gd name="T116" fmla="*/ 71 w 80"/>
              <a:gd name="T117" fmla="*/ 26 h 70"/>
              <a:gd name="T118" fmla="*/ 40 w 80"/>
              <a:gd name="T119" fmla="*/ 29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80" h="70">
                <a:moveTo>
                  <a:pt x="40" y="0"/>
                </a:moveTo>
                <a:cubicBezTo>
                  <a:pt x="17" y="0"/>
                  <a:pt x="0" y="7"/>
                  <a:pt x="0" y="16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61"/>
                  <a:pt x="4" y="70"/>
                  <a:pt x="40" y="70"/>
                </a:cubicBezTo>
                <a:cubicBezTo>
                  <a:pt x="75" y="70"/>
                  <a:pt x="79" y="61"/>
                  <a:pt x="80" y="59"/>
                </a:cubicBezTo>
                <a:cubicBezTo>
                  <a:pt x="80" y="59"/>
                  <a:pt x="80" y="59"/>
                  <a:pt x="80" y="59"/>
                </a:cubicBezTo>
                <a:cubicBezTo>
                  <a:pt x="80" y="49"/>
                  <a:pt x="80" y="49"/>
                  <a:pt x="80" y="49"/>
                </a:cubicBezTo>
                <a:cubicBezTo>
                  <a:pt x="80" y="40"/>
                  <a:pt x="80" y="40"/>
                  <a:pt x="80" y="40"/>
                </a:cubicBezTo>
                <a:cubicBezTo>
                  <a:pt x="80" y="30"/>
                  <a:pt x="80" y="30"/>
                  <a:pt x="80" y="30"/>
                </a:cubicBezTo>
                <a:cubicBezTo>
                  <a:pt x="80" y="16"/>
                  <a:pt x="80" y="16"/>
                  <a:pt x="80" y="16"/>
                </a:cubicBezTo>
                <a:cubicBezTo>
                  <a:pt x="80" y="7"/>
                  <a:pt x="62" y="0"/>
                  <a:pt x="40" y="0"/>
                </a:cubicBezTo>
                <a:close/>
                <a:moveTo>
                  <a:pt x="76" y="59"/>
                </a:moveTo>
                <a:cubicBezTo>
                  <a:pt x="76" y="60"/>
                  <a:pt x="70" y="67"/>
                  <a:pt x="40" y="67"/>
                </a:cubicBezTo>
                <a:cubicBezTo>
                  <a:pt x="9" y="67"/>
                  <a:pt x="4" y="60"/>
                  <a:pt x="3" y="59"/>
                </a:cubicBezTo>
                <a:cubicBezTo>
                  <a:pt x="3" y="53"/>
                  <a:pt x="3" y="53"/>
                  <a:pt x="3" y="53"/>
                </a:cubicBezTo>
                <a:cubicBezTo>
                  <a:pt x="3" y="53"/>
                  <a:pt x="3" y="53"/>
                  <a:pt x="3" y="53"/>
                </a:cubicBezTo>
                <a:cubicBezTo>
                  <a:pt x="3" y="54"/>
                  <a:pt x="3" y="54"/>
                  <a:pt x="3" y="54"/>
                </a:cubicBezTo>
                <a:cubicBezTo>
                  <a:pt x="4" y="54"/>
                  <a:pt x="4" y="54"/>
                  <a:pt x="5" y="54"/>
                </a:cubicBezTo>
                <a:cubicBezTo>
                  <a:pt x="5" y="54"/>
                  <a:pt x="5" y="55"/>
                  <a:pt x="5" y="55"/>
                </a:cubicBezTo>
                <a:cubicBezTo>
                  <a:pt x="5" y="55"/>
                  <a:pt x="6" y="55"/>
                  <a:pt x="6" y="55"/>
                </a:cubicBezTo>
                <a:cubicBezTo>
                  <a:pt x="7" y="55"/>
                  <a:pt x="7" y="56"/>
                  <a:pt x="7" y="56"/>
                </a:cubicBezTo>
                <a:cubicBezTo>
                  <a:pt x="8" y="56"/>
                  <a:pt x="8" y="56"/>
                  <a:pt x="9" y="56"/>
                </a:cubicBezTo>
                <a:cubicBezTo>
                  <a:pt x="9" y="56"/>
                  <a:pt x="9" y="56"/>
                  <a:pt x="9" y="57"/>
                </a:cubicBezTo>
                <a:cubicBezTo>
                  <a:pt x="10" y="57"/>
                  <a:pt x="11" y="57"/>
                  <a:pt x="11" y="57"/>
                </a:cubicBezTo>
                <a:cubicBezTo>
                  <a:pt x="12" y="57"/>
                  <a:pt x="12" y="57"/>
                  <a:pt x="12" y="57"/>
                </a:cubicBezTo>
                <a:cubicBezTo>
                  <a:pt x="13" y="58"/>
                  <a:pt x="14" y="58"/>
                  <a:pt x="15" y="58"/>
                </a:cubicBezTo>
                <a:cubicBezTo>
                  <a:pt x="15" y="58"/>
                  <a:pt x="15" y="58"/>
                  <a:pt x="15" y="58"/>
                </a:cubicBezTo>
                <a:cubicBezTo>
                  <a:pt x="16" y="58"/>
                  <a:pt x="17" y="59"/>
                  <a:pt x="18" y="59"/>
                </a:cubicBezTo>
                <a:cubicBezTo>
                  <a:pt x="18" y="59"/>
                  <a:pt x="19" y="59"/>
                  <a:pt x="19" y="59"/>
                </a:cubicBezTo>
                <a:cubicBezTo>
                  <a:pt x="20" y="59"/>
                  <a:pt x="21" y="59"/>
                  <a:pt x="23" y="60"/>
                </a:cubicBezTo>
                <a:cubicBezTo>
                  <a:pt x="23" y="60"/>
                  <a:pt x="23" y="60"/>
                  <a:pt x="23" y="60"/>
                </a:cubicBezTo>
                <a:cubicBezTo>
                  <a:pt x="25" y="60"/>
                  <a:pt x="26" y="60"/>
                  <a:pt x="27" y="60"/>
                </a:cubicBezTo>
                <a:cubicBezTo>
                  <a:pt x="28" y="60"/>
                  <a:pt x="28" y="60"/>
                  <a:pt x="28" y="60"/>
                </a:cubicBezTo>
                <a:cubicBezTo>
                  <a:pt x="30" y="60"/>
                  <a:pt x="31" y="60"/>
                  <a:pt x="33" y="60"/>
                </a:cubicBezTo>
                <a:cubicBezTo>
                  <a:pt x="33" y="60"/>
                  <a:pt x="34" y="60"/>
                  <a:pt x="34" y="60"/>
                </a:cubicBezTo>
                <a:cubicBezTo>
                  <a:pt x="36" y="60"/>
                  <a:pt x="38" y="61"/>
                  <a:pt x="40" y="61"/>
                </a:cubicBezTo>
                <a:cubicBezTo>
                  <a:pt x="42" y="61"/>
                  <a:pt x="44" y="60"/>
                  <a:pt x="45" y="60"/>
                </a:cubicBezTo>
                <a:cubicBezTo>
                  <a:pt x="46" y="60"/>
                  <a:pt x="46" y="60"/>
                  <a:pt x="47" y="60"/>
                </a:cubicBezTo>
                <a:cubicBezTo>
                  <a:pt x="48" y="60"/>
                  <a:pt x="50" y="60"/>
                  <a:pt x="51" y="60"/>
                </a:cubicBezTo>
                <a:cubicBezTo>
                  <a:pt x="52" y="60"/>
                  <a:pt x="52" y="60"/>
                  <a:pt x="52" y="60"/>
                </a:cubicBezTo>
                <a:cubicBezTo>
                  <a:pt x="53" y="60"/>
                  <a:pt x="55" y="60"/>
                  <a:pt x="56" y="60"/>
                </a:cubicBezTo>
                <a:cubicBezTo>
                  <a:pt x="56" y="60"/>
                  <a:pt x="57" y="60"/>
                  <a:pt x="57" y="60"/>
                </a:cubicBezTo>
                <a:cubicBezTo>
                  <a:pt x="58" y="59"/>
                  <a:pt x="59" y="59"/>
                  <a:pt x="61" y="59"/>
                </a:cubicBezTo>
                <a:cubicBezTo>
                  <a:pt x="61" y="59"/>
                  <a:pt x="61" y="59"/>
                  <a:pt x="61" y="59"/>
                </a:cubicBezTo>
                <a:cubicBezTo>
                  <a:pt x="62" y="59"/>
                  <a:pt x="63" y="58"/>
                  <a:pt x="64" y="58"/>
                </a:cubicBezTo>
                <a:cubicBezTo>
                  <a:pt x="64" y="58"/>
                  <a:pt x="65" y="58"/>
                  <a:pt x="65" y="58"/>
                </a:cubicBezTo>
                <a:cubicBezTo>
                  <a:pt x="66" y="58"/>
                  <a:pt x="67" y="58"/>
                  <a:pt x="68" y="57"/>
                </a:cubicBezTo>
                <a:cubicBezTo>
                  <a:pt x="68" y="57"/>
                  <a:pt x="68" y="57"/>
                  <a:pt x="68" y="57"/>
                </a:cubicBezTo>
                <a:cubicBezTo>
                  <a:pt x="69" y="57"/>
                  <a:pt x="70" y="57"/>
                  <a:pt x="70" y="57"/>
                </a:cubicBezTo>
                <a:cubicBezTo>
                  <a:pt x="70" y="56"/>
                  <a:pt x="71" y="56"/>
                  <a:pt x="71" y="56"/>
                </a:cubicBezTo>
                <a:cubicBezTo>
                  <a:pt x="71" y="56"/>
                  <a:pt x="72" y="56"/>
                  <a:pt x="73" y="56"/>
                </a:cubicBezTo>
                <a:cubicBezTo>
                  <a:pt x="73" y="56"/>
                  <a:pt x="73" y="55"/>
                  <a:pt x="73" y="55"/>
                </a:cubicBezTo>
                <a:cubicBezTo>
                  <a:pt x="74" y="55"/>
                  <a:pt x="74" y="55"/>
                  <a:pt x="75" y="55"/>
                </a:cubicBezTo>
                <a:cubicBezTo>
                  <a:pt x="75" y="55"/>
                  <a:pt x="75" y="54"/>
                  <a:pt x="75" y="54"/>
                </a:cubicBezTo>
                <a:cubicBezTo>
                  <a:pt x="75" y="54"/>
                  <a:pt x="76" y="54"/>
                  <a:pt x="76" y="54"/>
                </a:cubicBezTo>
                <a:cubicBezTo>
                  <a:pt x="76" y="54"/>
                  <a:pt x="76" y="54"/>
                  <a:pt x="76" y="53"/>
                </a:cubicBezTo>
                <a:cubicBezTo>
                  <a:pt x="76" y="53"/>
                  <a:pt x="76" y="53"/>
                  <a:pt x="76" y="53"/>
                </a:cubicBezTo>
                <a:lnTo>
                  <a:pt x="76" y="59"/>
                </a:lnTo>
                <a:close/>
                <a:moveTo>
                  <a:pt x="76" y="49"/>
                </a:moveTo>
                <a:cubicBezTo>
                  <a:pt x="76" y="49"/>
                  <a:pt x="76" y="49"/>
                  <a:pt x="76" y="49"/>
                </a:cubicBezTo>
                <a:cubicBezTo>
                  <a:pt x="76" y="49"/>
                  <a:pt x="76" y="49"/>
                  <a:pt x="76" y="49"/>
                </a:cubicBezTo>
                <a:cubicBezTo>
                  <a:pt x="76" y="49"/>
                  <a:pt x="76" y="49"/>
                  <a:pt x="76" y="49"/>
                </a:cubicBezTo>
                <a:cubicBezTo>
                  <a:pt x="76" y="49"/>
                  <a:pt x="76" y="49"/>
                  <a:pt x="76" y="50"/>
                </a:cubicBezTo>
                <a:cubicBezTo>
                  <a:pt x="76" y="50"/>
                  <a:pt x="76" y="50"/>
                  <a:pt x="76" y="50"/>
                </a:cubicBezTo>
                <a:cubicBezTo>
                  <a:pt x="76" y="50"/>
                  <a:pt x="75" y="50"/>
                  <a:pt x="75" y="50"/>
                </a:cubicBezTo>
                <a:cubicBezTo>
                  <a:pt x="75" y="50"/>
                  <a:pt x="75" y="50"/>
                  <a:pt x="75" y="51"/>
                </a:cubicBezTo>
                <a:cubicBezTo>
                  <a:pt x="75" y="51"/>
                  <a:pt x="74" y="51"/>
                  <a:pt x="74" y="51"/>
                </a:cubicBezTo>
                <a:cubicBezTo>
                  <a:pt x="74" y="51"/>
                  <a:pt x="74" y="51"/>
                  <a:pt x="74" y="51"/>
                </a:cubicBezTo>
                <a:cubicBezTo>
                  <a:pt x="74" y="51"/>
                  <a:pt x="73" y="52"/>
                  <a:pt x="73" y="52"/>
                </a:cubicBezTo>
                <a:cubicBezTo>
                  <a:pt x="73" y="52"/>
                  <a:pt x="73" y="52"/>
                  <a:pt x="72" y="52"/>
                </a:cubicBezTo>
                <a:cubicBezTo>
                  <a:pt x="72" y="52"/>
                  <a:pt x="72" y="52"/>
                  <a:pt x="72" y="52"/>
                </a:cubicBezTo>
                <a:cubicBezTo>
                  <a:pt x="71" y="53"/>
                  <a:pt x="71" y="53"/>
                  <a:pt x="71" y="53"/>
                </a:cubicBezTo>
                <a:cubicBezTo>
                  <a:pt x="71" y="53"/>
                  <a:pt x="70" y="53"/>
                  <a:pt x="70" y="53"/>
                </a:cubicBezTo>
                <a:cubicBezTo>
                  <a:pt x="70" y="53"/>
                  <a:pt x="69" y="54"/>
                  <a:pt x="69" y="54"/>
                </a:cubicBezTo>
                <a:cubicBezTo>
                  <a:pt x="68" y="54"/>
                  <a:pt x="68" y="54"/>
                  <a:pt x="68" y="54"/>
                </a:cubicBezTo>
                <a:cubicBezTo>
                  <a:pt x="67" y="54"/>
                  <a:pt x="67" y="54"/>
                  <a:pt x="66" y="54"/>
                </a:cubicBezTo>
                <a:cubicBezTo>
                  <a:pt x="66" y="55"/>
                  <a:pt x="66" y="55"/>
                  <a:pt x="65" y="55"/>
                </a:cubicBezTo>
                <a:cubicBezTo>
                  <a:pt x="65" y="55"/>
                  <a:pt x="64" y="55"/>
                  <a:pt x="64" y="55"/>
                </a:cubicBezTo>
                <a:cubicBezTo>
                  <a:pt x="63" y="55"/>
                  <a:pt x="63" y="55"/>
                  <a:pt x="62" y="55"/>
                </a:cubicBezTo>
                <a:cubicBezTo>
                  <a:pt x="62" y="56"/>
                  <a:pt x="61" y="56"/>
                  <a:pt x="60" y="56"/>
                </a:cubicBezTo>
                <a:cubicBezTo>
                  <a:pt x="60" y="56"/>
                  <a:pt x="59" y="56"/>
                  <a:pt x="59" y="56"/>
                </a:cubicBezTo>
                <a:cubicBezTo>
                  <a:pt x="58" y="56"/>
                  <a:pt x="57" y="56"/>
                  <a:pt x="57" y="56"/>
                </a:cubicBezTo>
                <a:cubicBezTo>
                  <a:pt x="56" y="56"/>
                  <a:pt x="55" y="56"/>
                  <a:pt x="55" y="57"/>
                </a:cubicBezTo>
                <a:cubicBezTo>
                  <a:pt x="54" y="57"/>
                  <a:pt x="53" y="57"/>
                  <a:pt x="52" y="57"/>
                </a:cubicBezTo>
                <a:cubicBezTo>
                  <a:pt x="52" y="57"/>
                  <a:pt x="51" y="57"/>
                  <a:pt x="50" y="57"/>
                </a:cubicBezTo>
                <a:cubicBezTo>
                  <a:pt x="49" y="57"/>
                  <a:pt x="48" y="57"/>
                  <a:pt x="47" y="57"/>
                </a:cubicBezTo>
                <a:cubicBezTo>
                  <a:pt x="47" y="57"/>
                  <a:pt x="46" y="57"/>
                  <a:pt x="45" y="57"/>
                </a:cubicBezTo>
                <a:cubicBezTo>
                  <a:pt x="44" y="57"/>
                  <a:pt x="42" y="57"/>
                  <a:pt x="40" y="57"/>
                </a:cubicBezTo>
                <a:cubicBezTo>
                  <a:pt x="38" y="57"/>
                  <a:pt x="36" y="57"/>
                  <a:pt x="34" y="57"/>
                </a:cubicBezTo>
                <a:cubicBezTo>
                  <a:pt x="33" y="57"/>
                  <a:pt x="33" y="57"/>
                  <a:pt x="32" y="57"/>
                </a:cubicBezTo>
                <a:cubicBezTo>
                  <a:pt x="31" y="57"/>
                  <a:pt x="30" y="57"/>
                  <a:pt x="29" y="57"/>
                </a:cubicBezTo>
                <a:cubicBezTo>
                  <a:pt x="28" y="57"/>
                  <a:pt x="28" y="57"/>
                  <a:pt x="27" y="57"/>
                </a:cubicBezTo>
                <a:cubicBezTo>
                  <a:pt x="26" y="57"/>
                  <a:pt x="25" y="57"/>
                  <a:pt x="25" y="57"/>
                </a:cubicBezTo>
                <a:cubicBezTo>
                  <a:pt x="24" y="56"/>
                  <a:pt x="23" y="56"/>
                  <a:pt x="23" y="56"/>
                </a:cubicBezTo>
                <a:cubicBezTo>
                  <a:pt x="22" y="56"/>
                  <a:pt x="21" y="56"/>
                  <a:pt x="21" y="56"/>
                </a:cubicBezTo>
                <a:cubicBezTo>
                  <a:pt x="20" y="56"/>
                  <a:pt x="20" y="56"/>
                  <a:pt x="19" y="56"/>
                </a:cubicBezTo>
                <a:cubicBezTo>
                  <a:pt x="18" y="56"/>
                  <a:pt x="18" y="56"/>
                  <a:pt x="17" y="55"/>
                </a:cubicBezTo>
                <a:cubicBezTo>
                  <a:pt x="17" y="55"/>
                  <a:pt x="16" y="55"/>
                  <a:pt x="16" y="55"/>
                </a:cubicBezTo>
                <a:cubicBezTo>
                  <a:pt x="15" y="55"/>
                  <a:pt x="15" y="55"/>
                  <a:pt x="14" y="55"/>
                </a:cubicBezTo>
                <a:cubicBezTo>
                  <a:pt x="14" y="55"/>
                  <a:pt x="13" y="55"/>
                  <a:pt x="13" y="54"/>
                </a:cubicBezTo>
                <a:cubicBezTo>
                  <a:pt x="13" y="54"/>
                  <a:pt x="12" y="54"/>
                  <a:pt x="12" y="54"/>
                </a:cubicBezTo>
                <a:cubicBezTo>
                  <a:pt x="11" y="54"/>
                  <a:pt x="11" y="54"/>
                  <a:pt x="11" y="54"/>
                </a:cubicBezTo>
                <a:cubicBezTo>
                  <a:pt x="10" y="54"/>
                  <a:pt x="10" y="53"/>
                  <a:pt x="10" y="53"/>
                </a:cubicBezTo>
                <a:cubicBezTo>
                  <a:pt x="9" y="53"/>
                  <a:pt x="9" y="53"/>
                  <a:pt x="9" y="53"/>
                </a:cubicBezTo>
                <a:cubicBezTo>
                  <a:pt x="8" y="53"/>
                  <a:pt x="8" y="53"/>
                  <a:pt x="8" y="52"/>
                </a:cubicBezTo>
                <a:cubicBezTo>
                  <a:pt x="8" y="52"/>
                  <a:pt x="7" y="52"/>
                  <a:pt x="7" y="52"/>
                </a:cubicBezTo>
                <a:cubicBezTo>
                  <a:pt x="7" y="52"/>
                  <a:pt x="7" y="52"/>
                  <a:pt x="6" y="52"/>
                </a:cubicBezTo>
                <a:cubicBezTo>
                  <a:pt x="6" y="52"/>
                  <a:pt x="6" y="51"/>
                  <a:pt x="6" y="51"/>
                </a:cubicBezTo>
                <a:cubicBezTo>
                  <a:pt x="6" y="51"/>
                  <a:pt x="5" y="51"/>
                  <a:pt x="5" y="51"/>
                </a:cubicBezTo>
                <a:cubicBezTo>
                  <a:pt x="5" y="51"/>
                  <a:pt x="5" y="51"/>
                  <a:pt x="5" y="51"/>
                </a:cubicBezTo>
                <a:cubicBezTo>
                  <a:pt x="5" y="51"/>
                  <a:pt x="4" y="50"/>
                  <a:pt x="4" y="50"/>
                </a:cubicBezTo>
                <a:cubicBezTo>
                  <a:pt x="4" y="50"/>
                  <a:pt x="4" y="50"/>
                  <a:pt x="4" y="50"/>
                </a:cubicBezTo>
                <a:cubicBezTo>
                  <a:pt x="4" y="50"/>
                  <a:pt x="4" y="50"/>
                  <a:pt x="4" y="50"/>
                </a:cubicBezTo>
                <a:cubicBezTo>
                  <a:pt x="3" y="49"/>
                  <a:pt x="3" y="49"/>
                  <a:pt x="3" y="49"/>
                </a:cubicBezTo>
                <a:cubicBezTo>
                  <a:pt x="3" y="49"/>
                  <a:pt x="3" y="49"/>
                  <a:pt x="3" y="49"/>
                </a:cubicBezTo>
                <a:cubicBezTo>
                  <a:pt x="3" y="49"/>
                  <a:pt x="3" y="49"/>
                  <a:pt x="3" y="49"/>
                </a:cubicBezTo>
                <a:cubicBezTo>
                  <a:pt x="3" y="49"/>
                  <a:pt x="3" y="49"/>
                  <a:pt x="3" y="49"/>
                </a:cubicBezTo>
                <a:cubicBezTo>
                  <a:pt x="3" y="44"/>
                  <a:pt x="3" y="44"/>
                  <a:pt x="3" y="44"/>
                </a:cubicBezTo>
                <a:cubicBezTo>
                  <a:pt x="3" y="44"/>
                  <a:pt x="3" y="44"/>
                  <a:pt x="3" y="44"/>
                </a:cubicBezTo>
                <a:cubicBezTo>
                  <a:pt x="3" y="44"/>
                  <a:pt x="3" y="44"/>
                  <a:pt x="3" y="44"/>
                </a:cubicBezTo>
                <a:cubicBezTo>
                  <a:pt x="4" y="44"/>
                  <a:pt x="4" y="45"/>
                  <a:pt x="5" y="45"/>
                </a:cubicBezTo>
                <a:cubicBezTo>
                  <a:pt x="5" y="45"/>
                  <a:pt x="5" y="45"/>
                  <a:pt x="5" y="45"/>
                </a:cubicBezTo>
                <a:cubicBezTo>
                  <a:pt x="5" y="45"/>
                  <a:pt x="6" y="46"/>
                  <a:pt x="6" y="46"/>
                </a:cubicBezTo>
                <a:cubicBezTo>
                  <a:pt x="7" y="46"/>
                  <a:pt x="7" y="46"/>
                  <a:pt x="7" y="46"/>
                </a:cubicBezTo>
                <a:cubicBezTo>
                  <a:pt x="8" y="46"/>
                  <a:pt x="8" y="47"/>
                  <a:pt x="9" y="47"/>
                </a:cubicBezTo>
                <a:cubicBezTo>
                  <a:pt x="9" y="47"/>
                  <a:pt x="9" y="47"/>
                  <a:pt x="9" y="47"/>
                </a:cubicBezTo>
                <a:cubicBezTo>
                  <a:pt x="10" y="47"/>
                  <a:pt x="11" y="47"/>
                  <a:pt x="11" y="48"/>
                </a:cubicBezTo>
                <a:cubicBezTo>
                  <a:pt x="12" y="48"/>
                  <a:pt x="12" y="48"/>
                  <a:pt x="12" y="48"/>
                </a:cubicBezTo>
                <a:cubicBezTo>
                  <a:pt x="13" y="48"/>
                  <a:pt x="14" y="48"/>
                  <a:pt x="15" y="49"/>
                </a:cubicBezTo>
                <a:cubicBezTo>
                  <a:pt x="15" y="49"/>
                  <a:pt x="15" y="49"/>
                  <a:pt x="15" y="49"/>
                </a:cubicBezTo>
                <a:cubicBezTo>
                  <a:pt x="16" y="49"/>
                  <a:pt x="17" y="49"/>
                  <a:pt x="18" y="49"/>
                </a:cubicBezTo>
                <a:cubicBezTo>
                  <a:pt x="18" y="49"/>
                  <a:pt x="19" y="49"/>
                  <a:pt x="19" y="49"/>
                </a:cubicBezTo>
                <a:cubicBezTo>
                  <a:pt x="20" y="50"/>
                  <a:pt x="21" y="50"/>
                  <a:pt x="23" y="50"/>
                </a:cubicBezTo>
                <a:cubicBezTo>
                  <a:pt x="23" y="50"/>
                  <a:pt x="23" y="50"/>
                  <a:pt x="23" y="50"/>
                </a:cubicBezTo>
                <a:cubicBezTo>
                  <a:pt x="25" y="50"/>
                  <a:pt x="26" y="50"/>
                  <a:pt x="27" y="50"/>
                </a:cubicBezTo>
                <a:cubicBezTo>
                  <a:pt x="28" y="51"/>
                  <a:pt x="28" y="51"/>
                  <a:pt x="28" y="51"/>
                </a:cubicBezTo>
                <a:cubicBezTo>
                  <a:pt x="30" y="51"/>
                  <a:pt x="31" y="51"/>
                  <a:pt x="33" y="51"/>
                </a:cubicBezTo>
                <a:cubicBezTo>
                  <a:pt x="33" y="51"/>
                  <a:pt x="34" y="51"/>
                  <a:pt x="34" y="51"/>
                </a:cubicBezTo>
                <a:cubicBezTo>
                  <a:pt x="36" y="51"/>
                  <a:pt x="38" y="51"/>
                  <a:pt x="40" y="51"/>
                </a:cubicBezTo>
                <a:cubicBezTo>
                  <a:pt x="42" y="51"/>
                  <a:pt x="44" y="51"/>
                  <a:pt x="45" y="51"/>
                </a:cubicBezTo>
                <a:cubicBezTo>
                  <a:pt x="46" y="51"/>
                  <a:pt x="46" y="51"/>
                  <a:pt x="47" y="51"/>
                </a:cubicBezTo>
                <a:cubicBezTo>
                  <a:pt x="48" y="51"/>
                  <a:pt x="50" y="51"/>
                  <a:pt x="51" y="51"/>
                </a:cubicBezTo>
                <a:cubicBezTo>
                  <a:pt x="52" y="51"/>
                  <a:pt x="52" y="51"/>
                  <a:pt x="52" y="50"/>
                </a:cubicBezTo>
                <a:cubicBezTo>
                  <a:pt x="53" y="50"/>
                  <a:pt x="55" y="50"/>
                  <a:pt x="56" y="50"/>
                </a:cubicBezTo>
                <a:cubicBezTo>
                  <a:pt x="56" y="50"/>
                  <a:pt x="57" y="50"/>
                  <a:pt x="57" y="50"/>
                </a:cubicBezTo>
                <a:cubicBezTo>
                  <a:pt x="58" y="50"/>
                  <a:pt x="59" y="50"/>
                  <a:pt x="61" y="49"/>
                </a:cubicBezTo>
                <a:cubicBezTo>
                  <a:pt x="61" y="49"/>
                  <a:pt x="61" y="49"/>
                  <a:pt x="61" y="49"/>
                </a:cubicBezTo>
                <a:cubicBezTo>
                  <a:pt x="62" y="49"/>
                  <a:pt x="63" y="49"/>
                  <a:pt x="64" y="49"/>
                </a:cubicBezTo>
                <a:cubicBezTo>
                  <a:pt x="64" y="49"/>
                  <a:pt x="65" y="49"/>
                  <a:pt x="65" y="49"/>
                </a:cubicBezTo>
                <a:cubicBezTo>
                  <a:pt x="66" y="48"/>
                  <a:pt x="67" y="48"/>
                  <a:pt x="68" y="48"/>
                </a:cubicBezTo>
                <a:cubicBezTo>
                  <a:pt x="68" y="48"/>
                  <a:pt x="68" y="48"/>
                  <a:pt x="68" y="48"/>
                </a:cubicBezTo>
                <a:cubicBezTo>
                  <a:pt x="69" y="47"/>
                  <a:pt x="70" y="47"/>
                  <a:pt x="70" y="47"/>
                </a:cubicBezTo>
                <a:cubicBezTo>
                  <a:pt x="70" y="47"/>
                  <a:pt x="71" y="47"/>
                  <a:pt x="71" y="47"/>
                </a:cubicBezTo>
                <a:cubicBezTo>
                  <a:pt x="71" y="47"/>
                  <a:pt x="72" y="46"/>
                  <a:pt x="73" y="46"/>
                </a:cubicBezTo>
                <a:cubicBezTo>
                  <a:pt x="73" y="46"/>
                  <a:pt x="73" y="46"/>
                  <a:pt x="73" y="46"/>
                </a:cubicBezTo>
                <a:cubicBezTo>
                  <a:pt x="74" y="46"/>
                  <a:pt x="74" y="45"/>
                  <a:pt x="75" y="45"/>
                </a:cubicBezTo>
                <a:cubicBezTo>
                  <a:pt x="75" y="45"/>
                  <a:pt x="75" y="45"/>
                  <a:pt x="75" y="45"/>
                </a:cubicBezTo>
                <a:cubicBezTo>
                  <a:pt x="75" y="45"/>
                  <a:pt x="76" y="44"/>
                  <a:pt x="76" y="44"/>
                </a:cubicBezTo>
                <a:cubicBezTo>
                  <a:pt x="76" y="44"/>
                  <a:pt x="76" y="44"/>
                  <a:pt x="76" y="44"/>
                </a:cubicBezTo>
                <a:cubicBezTo>
                  <a:pt x="76" y="44"/>
                  <a:pt x="76" y="44"/>
                  <a:pt x="76" y="44"/>
                </a:cubicBezTo>
                <a:lnTo>
                  <a:pt x="76" y="49"/>
                </a:lnTo>
                <a:close/>
                <a:moveTo>
                  <a:pt x="76" y="39"/>
                </a:moveTo>
                <a:cubicBezTo>
                  <a:pt x="76" y="39"/>
                  <a:pt x="76" y="39"/>
                  <a:pt x="76" y="39"/>
                </a:cubicBezTo>
                <a:cubicBezTo>
                  <a:pt x="76" y="39"/>
                  <a:pt x="76" y="39"/>
                  <a:pt x="76" y="40"/>
                </a:cubicBezTo>
                <a:cubicBezTo>
                  <a:pt x="76" y="40"/>
                  <a:pt x="76" y="40"/>
                  <a:pt x="76" y="40"/>
                </a:cubicBezTo>
                <a:cubicBezTo>
                  <a:pt x="76" y="40"/>
                  <a:pt x="76" y="40"/>
                  <a:pt x="76" y="40"/>
                </a:cubicBezTo>
                <a:cubicBezTo>
                  <a:pt x="76" y="40"/>
                  <a:pt x="76" y="40"/>
                  <a:pt x="76" y="40"/>
                </a:cubicBezTo>
                <a:cubicBezTo>
                  <a:pt x="76" y="40"/>
                  <a:pt x="75" y="40"/>
                  <a:pt x="75" y="40"/>
                </a:cubicBezTo>
                <a:cubicBezTo>
                  <a:pt x="75" y="41"/>
                  <a:pt x="75" y="41"/>
                  <a:pt x="75" y="41"/>
                </a:cubicBezTo>
                <a:cubicBezTo>
                  <a:pt x="75" y="41"/>
                  <a:pt x="74" y="41"/>
                  <a:pt x="74" y="41"/>
                </a:cubicBezTo>
                <a:cubicBezTo>
                  <a:pt x="74" y="41"/>
                  <a:pt x="74" y="42"/>
                  <a:pt x="74" y="42"/>
                </a:cubicBezTo>
                <a:cubicBezTo>
                  <a:pt x="74" y="42"/>
                  <a:pt x="73" y="42"/>
                  <a:pt x="73" y="42"/>
                </a:cubicBezTo>
                <a:cubicBezTo>
                  <a:pt x="73" y="42"/>
                  <a:pt x="73" y="42"/>
                  <a:pt x="72" y="43"/>
                </a:cubicBezTo>
                <a:cubicBezTo>
                  <a:pt x="72" y="43"/>
                  <a:pt x="72" y="43"/>
                  <a:pt x="72" y="43"/>
                </a:cubicBezTo>
                <a:cubicBezTo>
                  <a:pt x="71" y="43"/>
                  <a:pt x="71" y="43"/>
                  <a:pt x="71" y="43"/>
                </a:cubicBezTo>
                <a:cubicBezTo>
                  <a:pt x="71" y="43"/>
                  <a:pt x="70" y="44"/>
                  <a:pt x="70" y="44"/>
                </a:cubicBezTo>
                <a:cubicBezTo>
                  <a:pt x="70" y="44"/>
                  <a:pt x="69" y="44"/>
                  <a:pt x="69" y="44"/>
                </a:cubicBezTo>
                <a:cubicBezTo>
                  <a:pt x="68" y="44"/>
                  <a:pt x="68" y="44"/>
                  <a:pt x="68" y="44"/>
                </a:cubicBezTo>
                <a:cubicBezTo>
                  <a:pt x="67" y="45"/>
                  <a:pt x="67" y="45"/>
                  <a:pt x="66" y="45"/>
                </a:cubicBezTo>
                <a:cubicBezTo>
                  <a:pt x="66" y="45"/>
                  <a:pt x="66" y="45"/>
                  <a:pt x="65" y="45"/>
                </a:cubicBezTo>
                <a:cubicBezTo>
                  <a:pt x="65" y="45"/>
                  <a:pt x="64" y="45"/>
                  <a:pt x="64" y="46"/>
                </a:cubicBezTo>
                <a:cubicBezTo>
                  <a:pt x="63" y="46"/>
                  <a:pt x="63" y="46"/>
                  <a:pt x="62" y="46"/>
                </a:cubicBezTo>
                <a:cubicBezTo>
                  <a:pt x="62" y="46"/>
                  <a:pt x="61" y="46"/>
                  <a:pt x="60" y="46"/>
                </a:cubicBezTo>
                <a:cubicBezTo>
                  <a:pt x="60" y="46"/>
                  <a:pt x="59" y="46"/>
                  <a:pt x="59" y="46"/>
                </a:cubicBezTo>
                <a:cubicBezTo>
                  <a:pt x="58" y="47"/>
                  <a:pt x="57" y="47"/>
                  <a:pt x="57" y="47"/>
                </a:cubicBezTo>
                <a:cubicBezTo>
                  <a:pt x="56" y="47"/>
                  <a:pt x="55" y="47"/>
                  <a:pt x="55" y="47"/>
                </a:cubicBezTo>
                <a:cubicBezTo>
                  <a:pt x="54" y="47"/>
                  <a:pt x="53" y="47"/>
                  <a:pt x="52" y="47"/>
                </a:cubicBezTo>
                <a:cubicBezTo>
                  <a:pt x="52" y="47"/>
                  <a:pt x="51" y="47"/>
                  <a:pt x="50" y="47"/>
                </a:cubicBezTo>
                <a:cubicBezTo>
                  <a:pt x="49" y="47"/>
                  <a:pt x="48" y="48"/>
                  <a:pt x="47" y="48"/>
                </a:cubicBezTo>
                <a:cubicBezTo>
                  <a:pt x="47" y="48"/>
                  <a:pt x="46" y="48"/>
                  <a:pt x="45" y="48"/>
                </a:cubicBezTo>
                <a:cubicBezTo>
                  <a:pt x="44" y="48"/>
                  <a:pt x="42" y="48"/>
                  <a:pt x="40" y="48"/>
                </a:cubicBezTo>
                <a:cubicBezTo>
                  <a:pt x="38" y="48"/>
                  <a:pt x="36" y="48"/>
                  <a:pt x="34" y="48"/>
                </a:cubicBezTo>
                <a:cubicBezTo>
                  <a:pt x="33" y="48"/>
                  <a:pt x="33" y="48"/>
                  <a:pt x="32" y="48"/>
                </a:cubicBezTo>
                <a:cubicBezTo>
                  <a:pt x="31" y="48"/>
                  <a:pt x="30" y="47"/>
                  <a:pt x="29" y="47"/>
                </a:cubicBezTo>
                <a:cubicBezTo>
                  <a:pt x="28" y="47"/>
                  <a:pt x="28" y="47"/>
                  <a:pt x="27" y="47"/>
                </a:cubicBezTo>
                <a:cubicBezTo>
                  <a:pt x="26" y="47"/>
                  <a:pt x="25" y="47"/>
                  <a:pt x="25" y="47"/>
                </a:cubicBezTo>
                <a:cubicBezTo>
                  <a:pt x="24" y="47"/>
                  <a:pt x="23" y="47"/>
                  <a:pt x="23" y="47"/>
                </a:cubicBezTo>
                <a:cubicBezTo>
                  <a:pt x="22" y="47"/>
                  <a:pt x="21" y="47"/>
                  <a:pt x="21" y="46"/>
                </a:cubicBezTo>
                <a:cubicBezTo>
                  <a:pt x="20" y="46"/>
                  <a:pt x="20" y="46"/>
                  <a:pt x="19" y="46"/>
                </a:cubicBezTo>
                <a:cubicBezTo>
                  <a:pt x="18" y="46"/>
                  <a:pt x="18" y="46"/>
                  <a:pt x="17" y="46"/>
                </a:cubicBezTo>
                <a:cubicBezTo>
                  <a:pt x="17" y="46"/>
                  <a:pt x="16" y="46"/>
                  <a:pt x="16" y="46"/>
                </a:cubicBezTo>
                <a:cubicBezTo>
                  <a:pt x="15" y="45"/>
                  <a:pt x="15" y="45"/>
                  <a:pt x="14" y="45"/>
                </a:cubicBezTo>
                <a:cubicBezTo>
                  <a:pt x="14" y="45"/>
                  <a:pt x="13" y="45"/>
                  <a:pt x="13" y="45"/>
                </a:cubicBezTo>
                <a:cubicBezTo>
                  <a:pt x="13" y="45"/>
                  <a:pt x="12" y="45"/>
                  <a:pt x="12" y="44"/>
                </a:cubicBezTo>
                <a:cubicBezTo>
                  <a:pt x="11" y="44"/>
                  <a:pt x="11" y="44"/>
                  <a:pt x="11" y="44"/>
                </a:cubicBezTo>
                <a:cubicBezTo>
                  <a:pt x="10" y="44"/>
                  <a:pt x="10" y="44"/>
                  <a:pt x="10" y="44"/>
                </a:cubicBezTo>
                <a:cubicBezTo>
                  <a:pt x="9" y="44"/>
                  <a:pt x="9" y="43"/>
                  <a:pt x="9" y="43"/>
                </a:cubicBezTo>
                <a:cubicBezTo>
                  <a:pt x="8" y="43"/>
                  <a:pt x="8" y="43"/>
                  <a:pt x="8" y="43"/>
                </a:cubicBezTo>
                <a:cubicBezTo>
                  <a:pt x="8" y="43"/>
                  <a:pt x="7" y="43"/>
                  <a:pt x="7" y="43"/>
                </a:cubicBezTo>
                <a:cubicBezTo>
                  <a:pt x="7" y="42"/>
                  <a:pt x="7" y="42"/>
                  <a:pt x="6" y="42"/>
                </a:cubicBezTo>
                <a:cubicBezTo>
                  <a:pt x="6" y="42"/>
                  <a:pt x="6" y="42"/>
                  <a:pt x="6" y="42"/>
                </a:cubicBezTo>
                <a:cubicBezTo>
                  <a:pt x="6" y="42"/>
                  <a:pt x="5" y="42"/>
                  <a:pt x="5" y="41"/>
                </a:cubicBezTo>
                <a:cubicBezTo>
                  <a:pt x="5" y="41"/>
                  <a:pt x="5" y="41"/>
                  <a:pt x="5" y="41"/>
                </a:cubicBezTo>
                <a:cubicBezTo>
                  <a:pt x="5" y="41"/>
                  <a:pt x="4" y="41"/>
                  <a:pt x="4" y="41"/>
                </a:cubicBezTo>
                <a:cubicBezTo>
                  <a:pt x="4" y="41"/>
                  <a:pt x="4" y="41"/>
                  <a:pt x="4" y="40"/>
                </a:cubicBezTo>
                <a:cubicBezTo>
                  <a:pt x="4" y="40"/>
                  <a:pt x="4" y="40"/>
                  <a:pt x="4" y="40"/>
                </a:cubicBezTo>
                <a:cubicBezTo>
                  <a:pt x="3" y="40"/>
                  <a:pt x="3" y="40"/>
                  <a:pt x="3" y="40"/>
                </a:cubicBezTo>
                <a:cubicBezTo>
                  <a:pt x="3" y="40"/>
                  <a:pt x="3" y="40"/>
                  <a:pt x="3" y="40"/>
                </a:cubicBezTo>
                <a:cubicBezTo>
                  <a:pt x="3" y="39"/>
                  <a:pt x="3" y="39"/>
                  <a:pt x="3" y="39"/>
                </a:cubicBezTo>
                <a:cubicBezTo>
                  <a:pt x="3" y="39"/>
                  <a:pt x="3" y="39"/>
                  <a:pt x="3" y="39"/>
                </a:cubicBezTo>
                <a:cubicBezTo>
                  <a:pt x="3" y="34"/>
                  <a:pt x="3" y="34"/>
                  <a:pt x="3" y="34"/>
                </a:cubicBezTo>
                <a:cubicBezTo>
                  <a:pt x="3" y="34"/>
                  <a:pt x="3" y="34"/>
                  <a:pt x="3" y="34"/>
                </a:cubicBezTo>
                <a:cubicBezTo>
                  <a:pt x="3" y="35"/>
                  <a:pt x="3" y="35"/>
                  <a:pt x="3" y="35"/>
                </a:cubicBezTo>
                <a:cubicBezTo>
                  <a:pt x="4" y="35"/>
                  <a:pt x="4" y="35"/>
                  <a:pt x="5" y="35"/>
                </a:cubicBezTo>
                <a:cubicBezTo>
                  <a:pt x="5" y="35"/>
                  <a:pt x="5" y="36"/>
                  <a:pt x="5" y="36"/>
                </a:cubicBezTo>
                <a:cubicBezTo>
                  <a:pt x="5" y="36"/>
                  <a:pt x="6" y="36"/>
                  <a:pt x="6" y="36"/>
                </a:cubicBezTo>
                <a:cubicBezTo>
                  <a:pt x="7" y="36"/>
                  <a:pt x="7" y="37"/>
                  <a:pt x="7" y="37"/>
                </a:cubicBezTo>
                <a:cubicBezTo>
                  <a:pt x="8" y="37"/>
                  <a:pt x="8" y="37"/>
                  <a:pt x="9" y="37"/>
                </a:cubicBezTo>
                <a:cubicBezTo>
                  <a:pt x="9" y="37"/>
                  <a:pt x="9" y="37"/>
                  <a:pt x="9" y="37"/>
                </a:cubicBezTo>
                <a:cubicBezTo>
                  <a:pt x="10" y="38"/>
                  <a:pt x="11" y="38"/>
                  <a:pt x="11" y="38"/>
                </a:cubicBezTo>
                <a:cubicBezTo>
                  <a:pt x="12" y="38"/>
                  <a:pt x="12" y="38"/>
                  <a:pt x="12" y="38"/>
                </a:cubicBezTo>
                <a:cubicBezTo>
                  <a:pt x="13" y="39"/>
                  <a:pt x="14" y="39"/>
                  <a:pt x="15" y="39"/>
                </a:cubicBezTo>
                <a:cubicBezTo>
                  <a:pt x="15" y="39"/>
                  <a:pt x="15" y="39"/>
                  <a:pt x="15" y="39"/>
                </a:cubicBezTo>
                <a:cubicBezTo>
                  <a:pt x="16" y="39"/>
                  <a:pt x="17" y="40"/>
                  <a:pt x="18" y="40"/>
                </a:cubicBezTo>
                <a:cubicBezTo>
                  <a:pt x="18" y="40"/>
                  <a:pt x="19" y="40"/>
                  <a:pt x="19" y="40"/>
                </a:cubicBezTo>
                <a:cubicBezTo>
                  <a:pt x="20" y="40"/>
                  <a:pt x="21" y="40"/>
                  <a:pt x="23" y="41"/>
                </a:cubicBezTo>
                <a:cubicBezTo>
                  <a:pt x="23" y="41"/>
                  <a:pt x="23" y="41"/>
                  <a:pt x="24" y="41"/>
                </a:cubicBezTo>
                <a:cubicBezTo>
                  <a:pt x="25" y="41"/>
                  <a:pt x="26" y="41"/>
                  <a:pt x="27" y="41"/>
                </a:cubicBezTo>
                <a:cubicBezTo>
                  <a:pt x="28" y="41"/>
                  <a:pt x="28" y="41"/>
                  <a:pt x="28" y="41"/>
                </a:cubicBezTo>
                <a:cubicBezTo>
                  <a:pt x="30" y="41"/>
                  <a:pt x="31" y="41"/>
                  <a:pt x="33" y="41"/>
                </a:cubicBezTo>
                <a:cubicBezTo>
                  <a:pt x="33" y="41"/>
                  <a:pt x="34" y="41"/>
                  <a:pt x="34" y="41"/>
                </a:cubicBezTo>
                <a:cubicBezTo>
                  <a:pt x="36" y="41"/>
                  <a:pt x="38" y="41"/>
                  <a:pt x="40" y="41"/>
                </a:cubicBezTo>
                <a:cubicBezTo>
                  <a:pt x="42" y="41"/>
                  <a:pt x="44" y="41"/>
                  <a:pt x="45" y="41"/>
                </a:cubicBezTo>
                <a:cubicBezTo>
                  <a:pt x="46" y="41"/>
                  <a:pt x="46" y="41"/>
                  <a:pt x="47" y="41"/>
                </a:cubicBezTo>
                <a:cubicBezTo>
                  <a:pt x="48" y="41"/>
                  <a:pt x="50" y="41"/>
                  <a:pt x="51" y="41"/>
                </a:cubicBezTo>
                <a:cubicBezTo>
                  <a:pt x="52" y="41"/>
                  <a:pt x="52" y="41"/>
                  <a:pt x="52" y="41"/>
                </a:cubicBezTo>
                <a:cubicBezTo>
                  <a:pt x="53" y="41"/>
                  <a:pt x="55" y="41"/>
                  <a:pt x="56" y="41"/>
                </a:cubicBezTo>
                <a:cubicBezTo>
                  <a:pt x="56" y="41"/>
                  <a:pt x="57" y="41"/>
                  <a:pt x="57" y="41"/>
                </a:cubicBezTo>
                <a:cubicBezTo>
                  <a:pt x="58" y="40"/>
                  <a:pt x="59" y="40"/>
                  <a:pt x="61" y="40"/>
                </a:cubicBezTo>
                <a:cubicBezTo>
                  <a:pt x="61" y="40"/>
                  <a:pt x="61" y="40"/>
                  <a:pt x="61" y="40"/>
                </a:cubicBezTo>
                <a:cubicBezTo>
                  <a:pt x="62" y="40"/>
                  <a:pt x="63" y="39"/>
                  <a:pt x="64" y="39"/>
                </a:cubicBezTo>
                <a:cubicBezTo>
                  <a:pt x="64" y="39"/>
                  <a:pt x="65" y="39"/>
                  <a:pt x="65" y="39"/>
                </a:cubicBezTo>
                <a:cubicBezTo>
                  <a:pt x="66" y="39"/>
                  <a:pt x="67" y="39"/>
                  <a:pt x="68" y="38"/>
                </a:cubicBezTo>
                <a:cubicBezTo>
                  <a:pt x="68" y="38"/>
                  <a:pt x="68" y="38"/>
                  <a:pt x="68" y="38"/>
                </a:cubicBezTo>
                <a:cubicBezTo>
                  <a:pt x="69" y="38"/>
                  <a:pt x="70" y="38"/>
                  <a:pt x="70" y="37"/>
                </a:cubicBezTo>
                <a:cubicBezTo>
                  <a:pt x="70" y="37"/>
                  <a:pt x="71" y="37"/>
                  <a:pt x="71" y="37"/>
                </a:cubicBezTo>
                <a:cubicBezTo>
                  <a:pt x="71" y="37"/>
                  <a:pt x="72" y="37"/>
                  <a:pt x="73" y="37"/>
                </a:cubicBezTo>
                <a:cubicBezTo>
                  <a:pt x="73" y="37"/>
                  <a:pt x="73" y="36"/>
                  <a:pt x="73" y="36"/>
                </a:cubicBezTo>
                <a:cubicBezTo>
                  <a:pt x="74" y="36"/>
                  <a:pt x="74" y="36"/>
                  <a:pt x="75" y="36"/>
                </a:cubicBezTo>
                <a:cubicBezTo>
                  <a:pt x="75" y="36"/>
                  <a:pt x="75" y="35"/>
                  <a:pt x="75" y="35"/>
                </a:cubicBezTo>
                <a:cubicBezTo>
                  <a:pt x="75" y="35"/>
                  <a:pt x="76" y="35"/>
                  <a:pt x="76" y="35"/>
                </a:cubicBezTo>
                <a:cubicBezTo>
                  <a:pt x="76" y="35"/>
                  <a:pt x="76" y="35"/>
                  <a:pt x="76" y="35"/>
                </a:cubicBezTo>
                <a:cubicBezTo>
                  <a:pt x="76" y="34"/>
                  <a:pt x="76" y="34"/>
                  <a:pt x="76" y="34"/>
                </a:cubicBezTo>
                <a:lnTo>
                  <a:pt x="76" y="39"/>
                </a:lnTo>
                <a:close/>
                <a:moveTo>
                  <a:pt x="76" y="30"/>
                </a:moveTo>
                <a:cubicBezTo>
                  <a:pt x="76" y="30"/>
                  <a:pt x="76" y="30"/>
                  <a:pt x="76" y="30"/>
                </a:cubicBezTo>
                <a:cubicBezTo>
                  <a:pt x="76" y="30"/>
                  <a:pt x="76" y="30"/>
                  <a:pt x="76" y="30"/>
                </a:cubicBezTo>
                <a:cubicBezTo>
                  <a:pt x="76" y="30"/>
                  <a:pt x="76" y="30"/>
                  <a:pt x="76" y="30"/>
                </a:cubicBezTo>
                <a:cubicBezTo>
                  <a:pt x="76" y="30"/>
                  <a:pt x="76" y="30"/>
                  <a:pt x="76" y="30"/>
                </a:cubicBezTo>
                <a:cubicBezTo>
                  <a:pt x="76" y="31"/>
                  <a:pt x="76" y="31"/>
                  <a:pt x="75" y="31"/>
                </a:cubicBezTo>
                <a:cubicBezTo>
                  <a:pt x="75" y="31"/>
                  <a:pt x="75" y="31"/>
                  <a:pt x="75" y="31"/>
                </a:cubicBezTo>
                <a:cubicBezTo>
                  <a:pt x="75" y="31"/>
                  <a:pt x="75" y="31"/>
                  <a:pt x="75" y="32"/>
                </a:cubicBezTo>
                <a:cubicBezTo>
                  <a:pt x="75" y="32"/>
                  <a:pt x="75" y="32"/>
                  <a:pt x="75" y="32"/>
                </a:cubicBezTo>
                <a:cubicBezTo>
                  <a:pt x="74" y="32"/>
                  <a:pt x="74" y="32"/>
                  <a:pt x="74" y="32"/>
                </a:cubicBezTo>
                <a:cubicBezTo>
                  <a:pt x="74" y="32"/>
                  <a:pt x="73" y="33"/>
                  <a:pt x="73" y="33"/>
                </a:cubicBezTo>
                <a:cubicBezTo>
                  <a:pt x="73" y="33"/>
                  <a:pt x="73" y="33"/>
                  <a:pt x="72" y="33"/>
                </a:cubicBezTo>
                <a:cubicBezTo>
                  <a:pt x="72" y="33"/>
                  <a:pt x="72" y="33"/>
                  <a:pt x="72" y="33"/>
                </a:cubicBezTo>
                <a:cubicBezTo>
                  <a:pt x="71" y="34"/>
                  <a:pt x="71" y="34"/>
                  <a:pt x="71" y="34"/>
                </a:cubicBezTo>
                <a:cubicBezTo>
                  <a:pt x="71" y="34"/>
                  <a:pt x="70" y="34"/>
                  <a:pt x="70" y="34"/>
                </a:cubicBezTo>
                <a:cubicBezTo>
                  <a:pt x="70" y="34"/>
                  <a:pt x="69" y="35"/>
                  <a:pt x="69" y="35"/>
                </a:cubicBezTo>
                <a:cubicBezTo>
                  <a:pt x="68" y="35"/>
                  <a:pt x="68" y="35"/>
                  <a:pt x="68" y="35"/>
                </a:cubicBezTo>
                <a:cubicBezTo>
                  <a:pt x="67" y="35"/>
                  <a:pt x="67" y="35"/>
                  <a:pt x="66" y="35"/>
                </a:cubicBezTo>
                <a:cubicBezTo>
                  <a:pt x="66" y="36"/>
                  <a:pt x="66" y="36"/>
                  <a:pt x="65" y="36"/>
                </a:cubicBezTo>
                <a:cubicBezTo>
                  <a:pt x="65" y="36"/>
                  <a:pt x="64" y="36"/>
                  <a:pt x="64" y="36"/>
                </a:cubicBezTo>
                <a:cubicBezTo>
                  <a:pt x="63" y="36"/>
                  <a:pt x="63" y="36"/>
                  <a:pt x="62" y="36"/>
                </a:cubicBezTo>
                <a:cubicBezTo>
                  <a:pt x="62" y="37"/>
                  <a:pt x="61" y="37"/>
                  <a:pt x="60" y="37"/>
                </a:cubicBezTo>
                <a:cubicBezTo>
                  <a:pt x="60" y="37"/>
                  <a:pt x="59" y="37"/>
                  <a:pt x="59" y="37"/>
                </a:cubicBezTo>
                <a:cubicBezTo>
                  <a:pt x="58" y="37"/>
                  <a:pt x="57" y="37"/>
                  <a:pt x="57" y="37"/>
                </a:cubicBezTo>
                <a:cubicBezTo>
                  <a:pt x="56" y="37"/>
                  <a:pt x="55" y="37"/>
                  <a:pt x="55" y="38"/>
                </a:cubicBezTo>
                <a:cubicBezTo>
                  <a:pt x="54" y="38"/>
                  <a:pt x="53" y="38"/>
                  <a:pt x="52" y="38"/>
                </a:cubicBezTo>
                <a:cubicBezTo>
                  <a:pt x="52" y="38"/>
                  <a:pt x="51" y="38"/>
                  <a:pt x="50" y="38"/>
                </a:cubicBezTo>
                <a:cubicBezTo>
                  <a:pt x="49" y="38"/>
                  <a:pt x="48" y="38"/>
                  <a:pt x="47" y="38"/>
                </a:cubicBezTo>
                <a:cubicBezTo>
                  <a:pt x="47" y="38"/>
                  <a:pt x="46" y="38"/>
                  <a:pt x="45" y="38"/>
                </a:cubicBezTo>
                <a:cubicBezTo>
                  <a:pt x="44" y="38"/>
                  <a:pt x="42" y="38"/>
                  <a:pt x="40" y="38"/>
                </a:cubicBezTo>
                <a:cubicBezTo>
                  <a:pt x="38" y="38"/>
                  <a:pt x="36" y="38"/>
                  <a:pt x="34" y="38"/>
                </a:cubicBezTo>
                <a:cubicBezTo>
                  <a:pt x="33" y="38"/>
                  <a:pt x="33" y="38"/>
                  <a:pt x="32" y="38"/>
                </a:cubicBezTo>
                <a:cubicBezTo>
                  <a:pt x="31" y="38"/>
                  <a:pt x="30" y="38"/>
                  <a:pt x="29" y="38"/>
                </a:cubicBezTo>
                <a:cubicBezTo>
                  <a:pt x="28" y="38"/>
                  <a:pt x="28" y="38"/>
                  <a:pt x="27" y="38"/>
                </a:cubicBezTo>
                <a:cubicBezTo>
                  <a:pt x="26" y="38"/>
                  <a:pt x="25" y="38"/>
                  <a:pt x="25" y="38"/>
                </a:cubicBezTo>
                <a:cubicBezTo>
                  <a:pt x="24" y="37"/>
                  <a:pt x="23" y="37"/>
                  <a:pt x="23" y="37"/>
                </a:cubicBezTo>
                <a:cubicBezTo>
                  <a:pt x="22" y="37"/>
                  <a:pt x="21" y="37"/>
                  <a:pt x="21" y="37"/>
                </a:cubicBezTo>
                <a:cubicBezTo>
                  <a:pt x="20" y="37"/>
                  <a:pt x="20" y="37"/>
                  <a:pt x="19" y="37"/>
                </a:cubicBezTo>
                <a:cubicBezTo>
                  <a:pt x="18" y="37"/>
                  <a:pt x="18" y="37"/>
                  <a:pt x="17" y="36"/>
                </a:cubicBezTo>
                <a:cubicBezTo>
                  <a:pt x="17" y="36"/>
                  <a:pt x="16" y="36"/>
                  <a:pt x="16" y="36"/>
                </a:cubicBezTo>
                <a:cubicBezTo>
                  <a:pt x="15" y="36"/>
                  <a:pt x="15" y="36"/>
                  <a:pt x="14" y="36"/>
                </a:cubicBezTo>
                <a:cubicBezTo>
                  <a:pt x="14" y="36"/>
                  <a:pt x="13" y="36"/>
                  <a:pt x="13" y="35"/>
                </a:cubicBezTo>
                <a:cubicBezTo>
                  <a:pt x="13" y="35"/>
                  <a:pt x="12" y="35"/>
                  <a:pt x="12" y="35"/>
                </a:cubicBezTo>
                <a:cubicBezTo>
                  <a:pt x="11" y="35"/>
                  <a:pt x="11" y="35"/>
                  <a:pt x="11" y="35"/>
                </a:cubicBezTo>
                <a:cubicBezTo>
                  <a:pt x="10" y="34"/>
                  <a:pt x="10" y="34"/>
                  <a:pt x="9" y="34"/>
                </a:cubicBezTo>
                <a:cubicBezTo>
                  <a:pt x="9" y="34"/>
                  <a:pt x="9" y="34"/>
                  <a:pt x="9" y="34"/>
                </a:cubicBezTo>
                <a:cubicBezTo>
                  <a:pt x="8" y="34"/>
                  <a:pt x="8" y="34"/>
                  <a:pt x="8" y="33"/>
                </a:cubicBezTo>
                <a:cubicBezTo>
                  <a:pt x="7" y="33"/>
                  <a:pt x="7" y="33"/>
                  <a:pt x="7" y="33"/>
                </a:cubicBezTo>
                <a:cubicBezTo>
                  <a:pt x="7" y="33"/>
                  <a:pt x="7" y="33"/>
                  <a:pt x="6" y="33"/>
                </a:cubicBezTo>
                <a:cubicBezTo>
                  <a:pt x="6" y="33"/>
                  <a:pt x="6" y="32"/>
                  <a:pt x="6" y="32"/>
                </a:cubicBezTo>
                <a:cubicBezTo>
                  <a:pt x="6" y="32"/>
                  <a:pt x="5" y="32"/>
                  <a:pt x="5" y="32"/>
                </a:cubicBezTo>
                <a:cubicBezTo>
                  <a:pt x="5" y="32"/>
                  <a:pt x="5" y="32"/>
                  <a:pt x="5" y="32"/>
                </a:cubicBezTo>
                <a:cubicBezTo>
                  <a:pt x="5" y="31"/>
                  <a:pt x="4" y="31"/>
                  <a:pt x="4" y="31"/>
                </a:cubicBezTo>
                <a:cubicBezTo>
                  <a:pt x="4" y="31"/>
                  <a:pt x="4" y="31"/>
                  <a:pt x="4" y="31"/>
                </a:cubicBezTo>
                <a:cubicBezTo>
                  <a:pt x="4" y="31"/>
                  <a:pt x="3" y="30"/>
                  <a:pt x="3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3" y="22"/>
                  <a:pt x="3" y="22"/>
                </a:cubicBezTo>
                <a:cubicBezTo>
                  <a:pt x="4" y="23"/>
                  <a:pt x="5" y="24"/>
                  <a:pt x="5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7" y="25"/>
                  <a:pt x="8" y="26"/>
                  <a:pt x="9" y="26"/>
                </a:cubicBezTo>
                <a:cubicBezTo>
                  <a:pt x="9" y="26"/>
                  <a:pt x="9" y="26"/>
                  <a:pt x="9" y="26"/>
                </a:cubicBezTo>
                <a:cubicBezTo>
                  <a:pt x="10" y="27"/>
                  <a:pt x="11" y="27"/>
                  <a:pt x="12" y="28"/>
                </a:cubicBezTo>
                <a:cubicBezTo>
                  <a:pt x="13" y="28"/>
                  <a:pt x="13" y="28"/>
                  <a:pt x="13" y="28"/>
                </a:cubicBezTo>
                <a:cubicBezTo>
                  <a:pt x="15" y="28"/>
                  <a:pt x="16" y="29"/>
                  <a:pt x="17" y="29"/>
                </a:cubicBezTo>
                <a:cubicBezTo>
                  <a:pt x="17" y="29"/>
                  <a:pt x="18" y="29"/>
                  <a:pt x="18" y="29"/>
                </a:cubicBezTo>
                <a:cubicBezTo>
                  <a:pt x="19" y="30"/>
                  <a:pt x="20" y="30"/>
                  <a:pt x="22" y="30"/>
                </a:cubicBezTo>
                <a:cubicBezTo>
                  <a:pt x="22" y="30"/>
                  <a:pt x="23" y="30"/>
                  <a:pt x="23" y="30"/>
                </a:cubicBezTo>
                <a:cubicBezTo>
                  <a:pt x="25" y="31"/>
                  <a:pt x="26" y="31"/>
                  <a:pt x="28" y="31"/>
                </a:cubicBezTo>
                <a:cubicBezTo>
                  <a:pt x="28" y="31"/>
                  <a:pt x="28" y="31"/>
                  <a:pt x="28" y="31"/>
                </a:cubicBezTo>
                <a:cubicBezTo>
                  <a:pt x="30" y="31"/>
                  <a:pt x="31" y="31"/>
                  <a:pt x="33" y="32"/>
                </a:cubicBezTo>
                <a:cubicBezTo>
                  <a:pt x="33" y="32"/>
                  <a:pt x="34" y="32"/>
                  <a:pt x="34" y="32"/>
                </a:cubicBezTo>
                <a:cubicBezTo>
                  <a:pt x="36" y="32"/>
                  <a:pt x="38" y="32"/>
                  <a:pt x="40" y="32"/>
                </a:cubicBezTo>
                <a:cubicBezTo>
                  <a:pt x="42" y="32"/>
                  <a:pt x="43" y="32"/>
                  <a:pt x="45" y="32"/>
                </a:cubicBezTo>
                <a:cubicBezTo>
                  <a:pt x="46" y="32"/>
                  <a:pt x="46" y="32"/>
                  <a:pt x="47" y="32"/>
                </a:cubicBezTo>
                <a:cubicBezTo>
                  <a:pt x="48" y="31"/>
                  <a:pt x="50" y="31"/>
                  <a:pt x="52" y="31"/>
                </a:cubicBezTo>
                <a:cubicBezTo>
                  <a:pt x="52" y="31"/>
                  <a:pt x="52" y="31"/>
                  <a:pt x="52" y="31"/>
                </a:cubicBezTo>
                <a:cubicBezTo>
                  <a:pt x="53" y="31"/>
                  <a:pt x="55" y="31"/>
                  <a:pt x="57" y="30"/>
                </a:cubicBezTo>
                <a:cubicBezTo>
                  <a:pt x="57" y="30"/>
                  <a:pt x="57" y="30"/>
                  <a:pt x="58" y="30"/>
                </a:cubicBezTo>
                <a:cubicBezTo>
                  <a:pt x="59" y="30"/>
                  <a:pt x="61" y="30"/>
                  <a:pt x="62" y="29"/>
                </a:cubicBezTo>
                <a:cubicBezTo>
                  <a:pt x="62" y="29"/>
                  <a:pt x="62" y="29"/>
                  <a:pt x="62" y="29"/>
                </a:cubicBezTo>
                <a:cubicBezTo>
                  <a:pt x="64" y="29"/>
                  <a:pt x="65" y="28"/>
                  <a:pt x="66" y="28"/>
                </a:cubicBezTo>
                <a:cubicBezTo>
                  <a:pt x="66" y="28"/>
                  <a:pt x="67" y="28"/>
                  <a:pt x="67" y="28"/>
                </a:cubicBezTo>
                <a:cubicBezTo>
                  <a:pt x="68" y="27"/>
                  <a:pt x="69" y="27"/>
                  <a:pt x="70" y="26"/>
                </a:cubicBezTo>
                <a:cubicBezTo>
                  <a:pt x="70" y="26"/>
                  <a:pt x="70" y="26"/>
                  <a:pt x="71" y="26"/>
                </a:cubicBezTo>
                <a:cubicBezTo>
                  <a:pt x="72" y="26"/>
                  <a:pt x="73" y="25"/>
                  <a:pt x="73" y="24"/>
                </a:cubicBezTo>
                <a:cubicBezTo>
                  <a:pt x="74" y="24"/>
                  <a:pt x="74" y="24"/>
                  <a:pt x="74" y="24"/>
                </a:cubicBezTo>
                <a:cubicBezTo>
                  <a:pt x="75" y="24"/>
                  <a:pt x="76" y="23"/>
                  <a:pt x="76" y="22"/>
                </a:cubicBezTo>
                <a:cubicBezTo>
                  <a:pt x="76" y="22"/>
                  <a:pt x="76" y="22"/>
                  <a:pt x="76" y="22"/>
                </a:cubicBezTo>
                <a:lnTo>
                  <a:pt x="76" y="30"/>
                </a:lnTo>
                <a:close/>
                <a:moveTo>
                  <a:pt x="40" y="29"/>
                </a:moveTo>
                <a:cubicBezTo>
                  <a:pt x="18" y="29"/>
                  <a:pt x="3" y="22"/>
                  <a:pt x="3" y="16"/>
                </a:cubicBezTo>
                <a:cubicBezTo>
                  <a:pt x="3" y="10"/>
                  <a:pt x="18" y="3"/>
                  <a:pt x="40" y="3"/>
                </a:cubicBezTo>
                <a:cubicBezTo>
                  <a:pt x="61" y="3"/>
                  <a:pt x="76" y="10"/>
                  <a:pt x="76" y="16"/>
                </a:cubicBezTo>
                <a:cubicBezTo>
                  <a:pt x="76" y="22"/>
                  <a:pt x="61" y="29"/>
                  <a:pt x="40" y="2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24" name="组合 23"/>
          <p:cNvGrpSpPr/>
          <p:nvPr/>
        </p:nvGrpSpPr>
        <p:grpSpPr>
          <a:xfrm>
            <a:off x="4573588" y="3057525"/>
            <a:ext cx="322263" cy="406400"/>
            <a:chOff x="4573588" y="3057525"/>
            <a:chExt cx="322263" cy="406400"/>
          </a:xfrm>
          <a:solidFill>
            <a:schemeClr val="bg1"/>
          </a:solidFill>
        </p:grpSpPr>
        <p:sp>
          <p:nvSpPr>
            <p:cNvPr id="25" name="Freeform 41"/>
            <p:cNvSpPr/>
            <p:nvPr/>
          </p:nvSpPr>
          <p:spPr bwMode="auto">
            <a:xfrm>
              <a:off x="4730751" y="3057525"/>
              <a:ext cx="58738" cy="131763"/>
            </a:xfrm>
            <a:custGeom>
              <a:avLst/>
              <a:gdLst>
                <a:gd name="T0" fmla="*/ 1 w 14"/>
                <a:gd name="T1" fmla="*/ 31 h 31"/>
                <a:gd name="T2" fmla="*/ 3 w 14"/>
                <a:gd name="T3" fmla="*/ 29 h 31"/>
                <a:gd name="T4" fmla="*/ 3 w 14"/>
                <a:gd name="T5" fmla="*/ 10 h 31"/>
                <a:gd name="T6" fmla="*/ 3 w 14"/>
                <a:gd name="T7" fmla="*/ 10 h 31"/>
                <a:gd name="T8" fmla="*/ 5 w 14"/>
                <a:gd name="T9" fmla="*/ 9 h 31"/>
                <a:gd name="T10" fmla="*/ 9 w 14"/>
                <a:gd name="T11" fmla="*/ 9 h 31"/>
                <a:gd name="T12" fmla="*/ 6 w 14"/>
                <a:gd name="T13" fmla="*/ 12 h 31"/>
                <a:gd name="T14" fmla="*/ 6 w 14"/>
                <a:gd name="T15" fmla="*/ 14 h 31"/>
                <a:gd name="T16" fmla="*/ 7 w 14"/>
                <a:gd name="T17" fmla="*/ 15 h 31"/>
                <a:gd name="T18" fmla="*/ 8 w 14"/>
                <a:gd name="T19" fmla="*/ 14 h 31"/>
                <a:gd name="T20" fmla="*/ 14 w 14"/>
                <a:gd name="T21" fmla="*/ 9 h 31"/>
                <a:gd name="T22" fmla="*/ 14 w 14"/>
                <a:gd name="T23" fmla="*/ 9 h 31"/>
                <a:gd name="T24" fmla="*/ 14 w 14"/>
                <a:gd name="T25" fmla="*/ 9 h 31"/>
                <a:gd name="T26" fmla="*/ 14 w 14"/>
                <a:gd name="T27" fmla="*/ 8 h 31"/>
                <a:gd name="T28" fmla="*/ 14 w 14"/>
                <a:gd name="T29" fmla="*/ 8 h 31"/>
                <a:gd name="T30" fmla="*/ 14 w 14"/>
                <a:gd name="T31" fmla="*/ 8 h 31"/>
                <a:gd name="T32" fmla="*/ 14 w 14"/>
                <a:gd name="T33" fmla="*/ 8 h 31"/>
                <a:gd name="T34" fmla="*/ 14 w 14"/>
                <a:gd name="T35" fmla="*/ 8 h 31"/>
                <a:gd name="T36" fmla="*/ 14 w 14"/>
                <a:gd name="T37" fmla="*/ 7 h 31"/>
                <a:gd name="T38" fmla="*/ 14 w 14"/>
                <a:gd name="T39" fmla="*/ 7 h 31"/>
                <a:gd name="T40" fmla="*/ 14 w 14"/>
                <a:gd name="T41" fmla="*/ 6 h 31"/>
                <a:gd name="T42" fmla="*/ 8 w 14"/>
                <a:gd name="T43" fmla="*/ 1 h 31"/>
                <a:gd name="T44" fmla="*/ 6 w 14"/>
                <a:gd name="T45" fmla="*/ 1 h 31"/>
                <a:gd name="T46" fmla="*/ 6 w 14"/>
                <a:gd name="T47" fmla="*/ 3 h 31"/>
                <a:gd name="T48" fmla="*/ 9 w 14"/>
                <a:gd name="T49" fmla="*/ 6 h 31"/>
                <a:gd name="T50" fmla="*/ 5 w 14"/>
                <a:gd name="T51" fmla="*/ 6 h 31"/>
                <a:gd name="T52" fmla="*/ 1 w 14"/>
                <a:gd name="T53" fmla="*/ 7 h 31"/>
                <a:gd name="T54" fmla="*/ 0 w 14"/>
                <a:gd name="T55" fmla="*/ 10 h 31"/>
                <a:gd name="T56" fmla="*/ 0 w 14"/>
                <a:gd name="T57" fmla="*/ 29 h 31"/>
                <a:gd name="T58" fmla="*/ 1 w 14"/>
                <a:gd name="T5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" h="31">
                  <a:moveTo>
                    <a:pt x="1" y="31"/>
                  </a:moveTo>
                  <a:cubicBezTo>
                    <a:pt x="2" y="31"/>
                    <a:pt x="3" y="30"/>
                    <a:pt x="3" y="29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5" y="13"/>
                    <a:pt x="5" y="14"/>
                    <a:pt x="6" y="14"/>
                  </a:cubicBezTo>
                  <a:cubicBezTo>
                    <a:pt x="6" y="15"/>
                    <a:pt x="7" y="15"/>
                    <a:pt x="7" y="15"/>
                  </a:cubicBezTo>
                  <a:cubicBezTo>
                    <a:pt x="8" y="15"/>
                    <a:pt x="8" y="15"/>
                    <a:pt x="8" y="14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4" y="9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7"/>
                    <a:pt x="14" y="6"/>
                    <a:pt x="14" y="6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7" y="0"/>
                    <a:pt x="6" y="1"/>
                  </a:cubicBezTo>
                  <a:cubicBezTo>
                    <a:pt x="5" y="2"/>
                    <a:pt x="5" y="3"/>
                    <a:pt x="6" y="3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3" y="6"/>
                    <a:pt x="1" y="7"/>
                  </a:cubicBezTo>
                  <a:cubicBezTo>
                    <a:pt x="1" y="8"/>
                    <a:pt x="0" y="9"/>
                    <a:pt x="0" y="1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0"/>
                    <a:pt x="1" y="31"/>
                    <a:pt x="1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42"/>
            <p:cNvSpPr>
              <a:spLocks noEditPoints="1"/>
            </p:cNvSpPr>
            <p:nvPr/>
          </p:nvSpPr>
          <p:spPr bwMode="auto">
            <a:xfrm>
              <a:off x="4573588" y="3133725"/>
              <a:ext cx="322263" cy="330200"/>
            </a:xfrm>
            <a:custGeom>
              <a:avLst/>
              <a:gdLst>
                <a:gd name="T0" fmla="*/ 1 w 76"/>
                <a:gd name="T1" fmla="*/ 78 h 78"/>
                <a:gd name="T2" fmla="*/ 75 w 76"/>
                <a:gd name="T3" fmla="*/ 78 h 78"/>
                <a:gd name="T4" fmla="*/ 76 w 76"/>
                <a:gd name="T5" fmla="*/ 76 h 78"/>
                <a:gd name="T6" fmla="*/ 76 w 76"/>
                <a:gd name="T7" fmla="*/ 31 h 78"/>
                <a:gd name="T8" fmla="*/ 76 w 76"/>
                <a:gd name="T9" fmla="*/ 30 h 78"/>
                <a:gd name="T10" fmla="*/ 76 w 76"/>
                <a:gd name="T11" fmla="*/ 30 h 78"/>
                <a:gd name="T12" fmla="*/ 62 w 76"/>
                <a:gd name="T13" fmla="*/ 1 h 78"/>
                <a:gd name="T14" fmla="*/ 60 w 76"/>
                <a:gd name="T15" fmla="*/ 0 h 78"/>
                <a:gd name="T16" fmla="*/ 45 w 76"/>
                <a:gd name="T17" fmla="*/ 0 h 78"/>
                <a:gd name="T18" fmla="*/ 44 w 76"/>
                <a:gd name="T19" fmla="*/ 2 h 78"/>
                <a:gd name="T20" fmla="*/ 45 w 76"/>
                <a:gd name="T21" fmla="*/ 4 h 78"/>
                <a:gd name="T22" fmla="*/ 59 w 76"/>
                <a:gd name="T23" fmla="*/ 4 h 78"/>
                <a:gd name="T24" fmla="*/ 72 w 76"/>
                <a:gd name="T25" fmla="*/ 30 h 78"/>
                <a:gd name="T26" fmla="*/ 4 w 76"/>
                <a:gd name="T27" fmla="*/ 30 h 78"/>
                <a:gd name="T28" fmla="*/ 17 w 76"/>
                <a:gd name="T29" fmla="*/ 4 h 78"/>
                <a:gd name="T30" fmla="*/ 31 w 76"/>
                <a:gd name="T31" fmla="*/ 4 h 78"/>
                <a:gd name="T32" fmla="*/ 33 w 76"/>
                <a:gd name="T33" fmla="*/ 2 h 78"/>
                <a:gd name="T34" fmla="*/ 31 w 76"/>
                <a:gd name="T35" fmla="*/ 0 h 78"/>
                <a:gd name="T36" fmla="*/ 16 w 76"/>
                <a:gd name="T37" fmla="*/ 0 h 78"/>
                <a:gd name="T38" fmla="*/ 14 w 76"/>
                <a:gd name="T39" fmla="*/ 1 h 78"/>
                <a:gd name="T40" fmla="*/ 0 w 76"/>
                <a:gd name="T41" fmla="*/ 30 h 78"/>
                <a:gd name="T42" fmla="*/ 0 w 76"/>
                <a:gd name="T43" fmla="*/ 31 h 78"/>
                <a:gd name="T44" fmla="*/ 0 w 76"/>
                <a:gd name="T45" fmla="*/ 31 h 78"/>
                <a:gd name="T46" fmla="*/ 0 w 76"/>
                <a:gd name="T47" fmla="*/ 76 h 78"/>
                <a:gd name="T48" fmla="*/ 1 w 76"/>
                <a:gd name="T49" fmla="*/ 78 h 78"/>
                <a:gd name="T50" fmla="*/ 3 w 76"/>
                <a:gd name="T51" fmla="*/ 33 h 78"/>
                <a:gd name="T52" fmla="*/ 73 w 76"/>
                <a:gd name="T53" fmla="*/ 33 h 78"/>
                <a:gd name="T54" fmla="*/ 73 w 76"/>
                <a:gd name="T55" fmla="*/ 75 h 78"/>
                <a:gd name="T56" fmla="*/ 3 w 76"/>
                <a:gd name="T57" fmla="*/ 75 h 78"/>
                <a:gd name="T58" fmla="*/ 3 w 76"/>
                <a:gd name="T59" fmla="*/ 33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6" h="78">
                  <a:moveTo>
                    <a:pt x="1" y="78"/>
                  </a:moveTo>
                  <a:cubicBezTo>
                    <a:pt x="75" y="78"/>
                    <a:pt x="75" y="78"/>
                    <a:pt x="75" y="78"/>
                  </a:cubicBezTo>
                  <a:cubicBezTo>
                    <a:pt x="76" y="78"/>
                    <a:pt x="76" y="77"/>
                    <a:pt x="76" y="76"/>
                  </a:cubicBezTo>
                  <a:cubicBezTo>
                    <a:pt x="76" y="31"/>
                    <a:pt x="76" y="31"/>
                    <a:pt x="76" y="31"/>
                  </a:cubicBezTo>
                  <a:cubicBezTo>
                    <a:pt x="76" y="31"/>
                    <a:pt x="76" y="31"/>
                    <a:pt x="76" y="30"/>
                  </a:cubicBezTo>
                  <a:cubicBezTo>
                    <a:pt x="76" y="30"/>
                    <a:pt x="76" y="30"/>
                    <a:pt x="76" y="30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62" y="1"/>
                    <a:pt x="61" y="0"/>
                    <a:pt x="60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4" y="0"/>
                    <a:pt x="44" y="1"/>
                    <a:pt x="44" y="2"/>
                  </a:cubicBezTo>
                  <a:cubicBezTo>
                    <a:pt x="44" y="3"/>
                    <a:pt x="44" y="4"/>
                    <a:pt x="45" y="4"/>
                  </a:cubicBezTo>
                  <a:cubicBezTo>
                    <a:pt x="59" y="4"/>
                    <a:pt x="59" y="4"/>
                    <a:pt x="59" y="4"/>
                  </a:cubicBezTo>
                  <a:cubicBezTo>
                    <a:pt x="72" y="30"/>
                    <a:pt x="72" y="30"/>
                    <a:pt x="72" y="3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31" y="4"/>
                    <a:pt x="31" y="4"/>
                    <a:pt x="31" y="4"/>
                  </a:cubicBezTo>
                  <a:cubicBezTo>
                    <a:pt x="32" y="4"/>
                    <a:pt x="33" y="3"/>
                    <a:pt x="33" y="2"/>
                  </a:cubicBezTo>
                  <a:cubicBezTo>
                    <a:pt x="33" y="1"/>
                    <a:pt x="32" y="0"/>
                    <a:pt x="31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5" y="0"/>
                    <a:pt x="14" y="1"/>
                    <a:pt x="14" y="1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7"/>
                    <a:pt x="1" y="78"/>
                    <a:pt x="1" y="78"/>
                  </a:cubicBezTo>
                  <a:close/>
                  <a:moveTo>
                    <a:pt x="3" y="33"/>
                  </a:moveTo>
                  <a:cubicBezTo>
                    <a:pt x="73" y="33"/>
                    <a:pt x="73" y="33"/>
                    <a:pt x="73" y="33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3" y="75"/>
                    <a:pt x="3" y="75"/>
                    <a:pt x="3" y="75"/>
                  </a:cubicBezTo>
                  <a:lnTo>
                    <a:pt x="3" y="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43"/>
            <p:cNvSpPr>
              <a:spLocks noEditPoints="1"/>
            </p:cNvSpPr>
            <p:nvPr/>
          </p:nvSpPr>
          <p:spPr bwMode="auto">
            <a:xfrm>
              <a:off x="4632326" y="3294063"/>
              <a:ext cx="204788" cy="68263"/>
            </a:xfrm>
            <a:custGeom>
              <a:avLst/>
              <a:gdLst>
                <a:gd name="T0" fmla="*/ 40 w 48"/>
                <a:gd name="T1" fmla="*/ 0 h 16"/>
                <a:gd name="T2" fmla="*/ 7 w 48"/>
                <a:gd name="T3" fmla="*/ 0 h 16"/>
                <a:gd name="T4" fmla="*/ 0 w 48"/>
                <a:gd name="T5" fmla="*/ 8 h 16"/>
                <a:gd name="T6" fmla="*/ 7 w 48"/>
                <a:gd name="T7" fmla="*/ 16 h 16"/>
                <a:gd name="T8" fmla="*/ 40 w 48"/>
                <a:gd name="T9" fmla="*/ 16 h 16"/>
                <a:gd name="T10" fmla="*/ 48 w 48"/>
                <a:gd name="T11" fmla="*/ 8 h 16"/>
                <a:gd name="T12" fmla="*/ 40 w 48"/>
                <a:gd name="T13" fmla="*/ 0 h 16"/>
                <a:gd name="T14" fmla="*/ 40 w 48"/>
                <a:gd name="T15" fmla="*/ 12 h 16"/>
                <a:gd name="T16" fmla="*/ 7 w 48"/>
                <a:gd name="T17" fmla="*/ 12 h 16"/>
                <a:gd name="T18" fmla="*/ 3 w 48"/>
                <a:gd name="T19" fmla="*/ 8 h 16"/>
                <a:gd name="T20" fmla="*/ 7 w 48"/>
                <a:gd name="T21" fmla="*/ 3 h 16"/>
                <a:gd name="T22" fmla="*/ 40 w 48"/>
                <a:gd name="T23" fmla="*/ 3 h 16"/>
                <a:gd name="T24" fmla="*/ 45 w 48"/>
                <a:gd name="T25" fmla="*/ 8 h 16"/>
                <a:gd name="T26" fmla="*/ 40 w 48"/>
                <a:gd name="T2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16">
                  <a:moveTo>
                    <a:pt x="4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2"/>
                    <a:pt x="3" y="16"/>
                    <a:pt x="7" y="16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44" y="16"/>
                    <a:pt x="48" y="12"/>
                    <a:pt x="48" y="8"/>
                  </a:cubicBezTo>
                  <a:cubicBezTo>
                    <a:pt x="48" y="4"/>
                    <a:pt x="44" y="0"/>
                    <a:pt x="40" y="0"/>
                  </a:cubicBezTo>
                  <a:close/>
                  <a:moveTo>
                    <a:pt x="40" y="12"/>
                  </a:moveTo>
                  <a:cubicBezTo>
                    <a:pt x="7" y="12"/>
                    <a:pt x="7" y="12"/>
                    <a:pt x="7" y="12"/>
                  </a:cubicBezTo>
                  <a:cubicBezTo>
                    <a:pt x="5" y="12"/>
                    <a:pt x="3" y="10"/>
                    <a:pt x="3" y="8"/>
                  </a:cubicBezTo>
                  <a:cubicBezTo>
                    <a:pt x="3" y="6"/>
                    <a:pt x="5" y="3"/>
                    <a:pt x="7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3" y="3"/>
                    <a:pt x="45" y="6"/>
                    <a:pt x="45" y="8"/>
                  </a:cubicBezTo>
                  <a:cubicBezTo>
                    <a:pt x="45" y="10"/>
                    <a:pt x="43" y="12"/>
                    <a:pt x="4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44"/>
            <p:cNvSpPr/>
            <p:nvPr/>
          </p:nvSpPr>
          <p:spPr bwMode="auto">
            <a:xfrm>
              <a:off x="4695826" y="3375025"/>
              <a:ext cx="76200" cy="17463"/>
            </a:xfrm>
            <a:custGeom>
              <a:avLst/>
              <a:gdLst>
                <a:gd name="T0" fmla="*/ 16 w 18"/>
                <a:gd name="T1" fmla="*/ 0 h 4"/>
                <a:gd name="T2" fmla="*/ 1 w 18"/>
                <a:gd name="T3" fmla="*/ 0 h 4"/>
                <a:gd name="T4" fmla="*/ 0 w 18"/>
                <a:gd name="T5" fmla="*/ 2 h 4"/>
                <a:gd name="T6" fmla="*/ 1 w 18"/>
                <a:gd name="T7" fmla="*/ 4 h 4"/>
                <a:gd name="T8" fmla="*/ 16 w 18"/>
                <a:gd name="T9" fmla="*/ 4 h 4"/>
                <a:gd name="T10" fmla="*/ 18 w 18"/>
                <a:gd name="T11" fmla="*/ 2 h 4"/>
                <a:gd name="T12" fmla="*/ 16 w 1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4">
                  <a:moveTo>
                    <a:pt x="16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1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7" y="4"/>
                    <a:pt x="18" y="3"/>
                    <a:pt x="18" y="2"/>
                  </a:cubicBezTo>
                  <a:cubicBezTo>
                    <a:pt x="18" y="1"/>
                    <a:pt x="17" y="0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45"/>
            <p:cNvSpPr/>
            <p:nvPr/>
          </p:nvSpPr>
          <p:spPr bwMode="auto">
            <a:xfrm>
              <a:off x="4695826" y="3413125"/>
              <a:ext cx="76200" cy="12700"/>
            </a:xfrm>
            <a:custGeom>
              <a:avLst/>
              <a:gdLst>
                <a:gd name="T0" fmla="*/ 16 w 18"/>
                <a:gd name="T1" fmla="*/ 0 h 3"/>
                <a:gd name="T2" fmla="*/ 1 w 18"/>
                <a:gd name="T3" fmla="*/ 0 h 3"/>
                <a:gd name="T4" fmla="*/ 0 w 18"/>
                <a:gd name="T5" fmla="*/ 1 h 3"/>
                <a:gd name="T6" fmla="*/ 1 w 18"/>
                <a:gd name="T7" fmla="*/ 3 h 3"/>
                <a:gd name="T8" fmla="*/ 16 w 18"/>
                <a:gd name="T9" fmla="*/ 3 h 3"/>
                <a:gd name="T10" fmla="*/ 18 w 18"/>
                <a:gd name="T11" fmla="*/ 1 h 3"/>
                <a:gd name="T12" fmla="*/ 16 w 18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3">
                  <a:moveTo>
                    <a:pt x="16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7" y="3"/>
                    <a:pt x="18" y="2"/>
                    <a:pt x="18" y="1"/>
                  </a:cubicBezTo>
                  <a:cubicBezTo>
                    <a:pt x="18" y="0"/>
                    <a:pt x="17" y="0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0" name="Freeform 46"/>
          <p:cNvSpPr>
            <a:spLocks noEditPoints="1"/>
          </p:cNvSpPr>
          <p:nvPr/>
        </p:nvSpPr>
        <p:spPr bwMode="auto">
          <a:xfrm>
            <a:off x="4540251" y="4643438"/>
            <a:ext cx="393700" cy="352425"/>
          </a:xfrm>
          <a:custGeom>
            <a:avLst/>
            <a:gdLst>
              <a:gd name="T0" fmla="*/ 82 w 93"/>
              <a:gd name="T1" fmla="*/ 31 h 83"/>
              <a:gd name="T2" fmla="*/ 76 w 93"/>
              <a:gd name="T3" fmla="*/ 0 h 83"/>
              <a:gd name="T4" fmla="*/ 0 w 93"/>
              <a:gd name="T5" fmla="*/ 6 h 83"/>
              <a:gd name="T6" fmla="*/ 0 w 93"/>
              <a:gd name="T7" fmla="*/ 48 h 83"/>
              <a:gd name="T8" fmla="*/ 6 w 93"/>
              <a:gd name="T9" fmla="*/ 62 h 83"/>
              <a:gd name="T10" fmla="*/ 30 w 93"/>
              <a:gd name="T11" fmla="*/ 79 h 83"/>
              <a:gd name="T12" fmla="*/ 25 w 93"/>
              <a:gd name="T13" fmla="*/ 81 h 83"/>
              <a:gd name="T14" fmla="*/ 56 w 93"/>
              <a:gd name="T15" fmla="*/ 82 h 83"/>
              <a:gd name="T16" fmla="*/ 56 w 93"/>
              <a:gd name="T17" fmla="*/ 79 h 83"/>
              <a:gd name="T18" fmla="*/ 53 w 93"/>
              <a:gd name="T19" fmla="*/ 62 h 83"/>
              <a:gd name="T20" fmla="*/ 61 w 93"/>
              <a:gd name="T21" fmla="*/ 70 h 83"/>
              <a:gd name="T22" fmla="*/ 61 w 93"/>
              <a:gd name="T23" fmla="*/ 78 h 83"/>
              <a:gd name="T24" fmla="*/ 88 w 93"/>
              <a:gd name="T25" fmla="*/ 83 h 83"/>
              <a:gd name="T26" fmla="*/ 93 w 93"/>
              <a:gd name="T27" fmla="*/ 74 h 83"/>
              <a:gd name="T28" fmla="*/ 93 w 93"/>
              <a:gd name="T29" fmla="*/ 43 h 83"/>
              <a:gd name="T30" fmla="*/ 93 w 93"/>
              <a:gd name="T31" fmla="*/ 36 h 83"/>
              <a:gd name="T32" fmla="*/ 49 w 93"/>
              <a:gd name="T33" fmla="*/ 79 h 83"/>
              <a:gd name="T34" fmla="*/ 33 w 93"/>
              <a:gd name="T35" fmla="*/ 62 h 83"/>
              <a:gd name="T36" fmla="*/ 49 w 93"/>
              <a:gd name="T37" fmla="*/ 79 h 83"/>
              <a:gd name="T38" fmla="*/ 51 w 93"/>
              <a:gd name="T39" fmla="*/ 59 h 83"/>
              <a:gd name="T40" fmla="*/ 6 w 93"/>
              <a:gd name="T41" fmla="*/ 59 h 83"/>
              <a:gd name="T42" fmla="*/ 3 w 93"/>
              <a:gd name="T43" fmla="*/ 48 h 83"/>
              <a:gd name="T44" fmla="*/ 61 w 93"/>
              <a:gd name="T45" fmla="*/ 59 h 83"/>
              <a:gd name="T46" fmla="*/ 61 w 93"/>
              <a:gd name="T47" fmla="*/ 40 h 83"/>
              <a:gd name="T48" fmla="*/ 61 w 93"/>
              <a:gd name="T49" fmla="*/ 45 h 83"/>
              <a:gd name="T50" fmla="*/ 3 w 93"/>
              <a:gd name="T51" fmla="*/ 6 h 83"/>
              <a:gd name="T52" fmla="*/ 76 w 93"/>
              <a:gd name="T53" fmla="*/ 4 h 83"/>
              <a:gd name="T54" fmla="*/ 79 w 93"/>
              <a:gd name="T55" fmla="*/ 31 h 83"/>
              <a:gd name="T56" fmla="*/ 61 w 93"/>
              <a:gd name="T57" fmla="*/ 36 h 83"/>
              <a:gd name="T58" fmla="*/ 88 w 93"/>
              <a:gd name="T59" fmla="*/ 80 h 83"/>
              <a:gd name="T60" fmla="*/ 64 w 93"/>
              <a:gd name="T61" fmla="*/ 78 h 83"/>
              <a:gd name="T62" fmla="*/ 90 w 93"/>
              <a:gd name="T63" fmla="*/ 74 h 83"/>
              <a:gd name="T64" fmla="*/ 90 w 93"/>
              <a:gd name="T65" fmla="*/ 70 h 83"/>
              <a:gd name="T66" fmla="*/ 64 w 93"/>
              <a:gd name="T67" fmla="*/ 62 h 83"/>
              <a:gd name="T68" fmla="*/ 64 w 93"/>
              <a:gd name="T69" fmla="*/ 45 h 83"/>
              <a:gd name="T70" fmla="*/ 90 w 93"/>
              <a:gd name="T71" fmla="*/ 43 h 83"/>
              <a:gd name="T72" fmla="*/ 90 w 93"/>
              <a:gd name="T73" fmla="*/ 40 h 83"/>
              <a:gd name="T74" fmla="*/ 64 w 93"/>
              <a:gd name="T75" fmla="*/ 36 h 83"/>
              <a:gd name="T76" fmla="*/ 82 w 93"/>
              <a:gd name="T77" fmla="*/ 35 h 83"/>
              <a:gd name="T78" fmla="*/ 90 w 93"/>
              <a:gd name="T79" fmla="*/ 36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93" h="83">
                <a:moveTo>
                  <a:pt x="88" y="31"/>
                </a:moveTo>
                <a:cubicBezTo>
                  <a:pt x="82" y="31"/>
                  <a:pt x="82" y="31"/>
                  <a:pt x="82" y="31"/>
                </a:cubicBezTo>
                <a:cubicBezTo>
                  <a:pt x="82" y="6"/>
                  <a:pt x="82" y="6"/>
                  <a:pt x="82" y="6"/>
                </a:cubicBezTo>
                <a:cubicBezTo>
                  <a:pt x="82" y="3"/>
                  <a:pt x="79" y="0"/>
                  <a:pt x="76" y="0"/>
                </a:cubicBezTo>
                <a:cubicBezTo>
                  <a:pt x="6" y="0"/>
                  <a:pt x="6" y="0"/>
                  <a:pt x="6" y="0"/>
                </a:cubicBezTo>
                <a:cubicBezTo>
                  <a:pt x="3" y="0"/>
                  <a:pt x="0" y="3"/>
                  <a:pt x="0" y="6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0"/>
                  <a:pt x="3" y="62"/>
                  <a:pt x="6" y="62"/>
                </a:cubicBezTo>
                <a:cubicBezTo>
                  <a:pt x="30" y="62"/>
                  <a:pt x="30" y="62"/>
                  <a:pt x="30" y="62"/>
                </a:cubicBezTo>
                <a:cubicBezTo>
                  <a:pt x="30" y="79"/>
                  <a:pt x="30" y="79"/>
                  <a:pt x="30" y="79"/>
                </a:cubicBezTo>
                <a:cubicBezTo>
                  <a:pt x="27" y="79"/>
                  <a:pt x="27" y="79"/>
                  <a:pt x="27" y="79"/>
                </a:cubicBezTo>
                <a:cubicBezTo>
                  <a:pt x="26" y="79"/>
                  <a:pt x="25" y="80"/>
                  <a:pt x="25" y="81"/>
                </a:cubicBezTo>
                <a:cubicBezTo>
                  <a:pt x="25" y="82"/>
                  <a:pt x="26" y="82"/>
                  <a:pt x="27" y="82"/>
                </a:cubicBezTo>
                <a:cubicBezTo>
                  <a:pt x="56" y="82"/>
                  <a:pt x="56" y="82"/>
                  <a:pt x="56" y="82"/>
                </a:cubicBezTo>
                <a:cubicBezTo>
                  <a:pt x="57" y="82"/>
                  <a:pt x="57" y="82"/>
                  <a:pt x="57" y="81"/>
                </a:cubicBezTo>
                <a:cubicBezTo>
                  <a:pt x="57" y="80"/>
                  <a:pt x="57" y="79"/>
                  <a:pt x="56" y="79"/>
                </a:cubicBezTo>
                <a:cubicBezTo>
                  <a:pt x="53" y="79"/>
                  <a:pt x="53" y="79"/>
                  <a:pt x="53" y="79"/>
                </a:cubicBezTo>
                <a:cubicBezTo>
                  <a:pt x="53" y="62"/>
                  <a:pt x="53" y="62"/>
                  <a:pt x="53" y="62"/>
                </a:cubicBezTo>
                <a:cubicBezTo>
                  <a:pt x="61" y="62"/>
                  <a:pt x="61" y="62"/>
                  <a:pt x="61" y="62"/>
                </a:cubicBezTo>
                <a:cubicBezTo>
                  <a:pt x="61" y="70"/>
                  <a:pt x="61" y="70"/>
                  <a:pt x="61" y="70"/>
                </a:cubicBezTo>
                <a:cubicBezTo>
                  <a:pt x="61" y="74"/>
                  <a:pt x="61" y="74"/>
                  <a:pt x="61" y="74"/>
                </a:cubicBezTo>
                <a:cubicBezTo>
                  <a:pt x="61" y="78"/>
                  <a:pt x="61" y="78"/>
                  <a:pt x="61" y="78"/>
                </a:cubicBezTo>
                <a:cubicBezTo>
                  <a:pt x="61" y="81"/>
                  <a:pt x="63" y="83"/>
                  <a:pt x="66" y="83"/>
                </a:cubicBezTo>
                <a:cubicBezTo>
                  <a:pt x="88" y="83"/>
                  <a:pt x="88" y="83"/>
                  <a:pt x="88" y="83"/>
                </a:cubicBezTo>
                <a:cubicBezTo>
                  <a:pt x="91" y="83"/>
                  <a:pt x="93" y="81"/>
                  <a:pt x="93" y="78"/>
                </a:cubicBezTo>
                <a:cubicBezTo>
                  <a:pt x="93" y="74"/>
                  <a:pt x="93" y="74"/>
                  <a:pt x="93" y="74"/>
                </a:cubicBezTo>
                <a:cubicBezTo>
                  <a:pt x="93" y="70"/>
                  <a:pt x="93" y="70"/>
                  <a:pt x="93" y="70"/>
                </a:cubicBezTo>
                <a:cubicBezTo>
                  <a:pt x="93" y="43"/>
                  <a:pt x="93" y="43"/>
                  <a:pt x="93" y="43"/>
                </a:cubicBezTo>
                <a:cubicBezTo>
                  <a:pt x="93" y="40"/>
                  <a:pt x="93" y="40"/>
                  <a:pt x="93" y="40"/>
                </a:cubicBezTo>
                <a:cubicBezTo>
                  <a:pt x="93" y="36"/>
                  <a:pt x="93" y="36"/>
                  <a:pt x="93" y="36"/>
                </a:cubicBezTo>
                <a:cubicBezTo>
                  <a:pt x="93" y="34"/>
                  <a:pt x="91" y="31"/>
                  <a:pt x="88" y="31"/>
                </a:cubicBezTo>
                <a:close/>
                <a:moveTo>
                  <a:pt x="49" y="79"/>
                </a:moveTo>
                <a:cubicBezTo>
                  <a:pt x="33" y="79"/>
                  <a:pt x="33" y="79"/>
                  <a:pt x="33" y="79"/>
                </a:cubicBezTo>
                <a:cubicBezTo>
                  <a:pt x="33" y="62"/>
                  <a:pt x="33" y="62"/>
                  <a:pt x="33" y="62"/>
                </a:cubicBezTo>
                <a:cubicBezTo>
                  <a:pt x="49" y="62"/>
                  <a:pt x="49" y="62"/>
                  <a:pt x="49" y="62"/>
                </a:cubicBezTo>
                <a:lnTo>
                  <a:pt x="49" y="79"/>
                </a:lnTo>
                <a:close/>
                <a:moveTo>
                  <a:pt x="61" y="59"/>
                </a:moveTo>
                <a:cubicBezTo>
                  <a:pt x="51" y="59"/>
                  <a:pt x="51" y="59"/>
                  <a:pt x="51" y="59"/>
                </a:cubicBezTo>
                <a:cubicBezTo>
                  <a:pt x="31" y="59"/>
                  <a:pt x="31" y="59"/>
                  <a:pt x="31" y="59"/>
                </a:cubicBezTo>
                <a:cubicBezTo>
                  <a:pt x="6" y="59"/>
                  <a:pt x="6" y="59"/>
                  <a:pt x="6" y="59"/>
                </a:cubicBezTo>
                <a:cubicBezTo>
                  <a:pt x="4" y="59"/>
                  <a:pt x="3" y="58"/>
                  <a:pt x="3" y="56"/>
                </a:cubicBezTo>
                <a:cubicBezTo>
                  <a:pt x="3" y="48"/>
                  <a:pt x="3" y="48"/>
                  <a:pt x="3" y="48"/>
                </a:cubicBezTo>
                <a:cubicBezTo>
                  <a:pt x="61" y="48"/>
                  <a:pt x="61" y="48"/>
                  <a:pt x="61" y="48"/>
                </a:cubicBezTo>
                <a:lnTo>
                  <a:pt x="61" y="59"/>
                </a:lnTo>
                <a:close/>
                <a:moveTo>
                  <a:pt x="61" y="36"/>
                </a:moveTo>
                <a:cubicBezTo>
                  <a:pt x="61" y="40"/>
                  <a:pt x="61" y="40"/>
                  <a:pt x="61" y="40"/>
                </a:cubicBezTo>
                <a:cubicBezTo>
                  <a:pt x="61" y="43"/>
                  <a:pt x="61" y="43"/>
                  <a:pt x="61" y="43"/>
                </a:cubicBezTo>
                <a:cubicBezTo>
                  <a:pt x="61" y="45"/>
                  <a:pt x="61" y="45"/>
                  <a:pt x="61" y="45"/>
                </a:cubicBezTo>
                <a:cubicBezTo>
                  <a:pt x="3" y="45"/>
                  <a:pt x="3" y="45"/>
                  <a:pt x="3" y="45"/>
                </a:cubicBezTo>
                <a:cubicBezTo>
                  <a:pt x="3" y="6"/>
                  <a:pt x="3" y="6"/>
                  <a:pt x="3" y="6"/>
                </a:cubicBezTo>
                <a:cubicBezTo>
                  <a:pt x="3" y="5"/>
                  <a:pt x="4" y="4"/>
                  <a:pt x="6" y="4"/>
                </a:cubicBezTo>
                <a:cubicBezTo>
                  <a:pt x="76" y="4"/>
                  <a:pt x="76" y="4"/>
                  <a:pt x="76" y="4"/>
                </a:cubicBezTo>
                <a:cubicBezTo>
                  <a:pt x="78" y="4"/>
                  <a:pt x="79" y="5"/>
                  <a:pt x="79" y="6"/>
                </a:cubicBezTo>
                <a:cubicBezTo>
                  <a:pt x="79" y="31"/>
                  <a:pt x="79" y="31"/>
                  <a:pt x="79" y="31"/>
                </a:cubicBezTo>
                <a:cubicBezTo>
                  <a:pt x="66" y="31"/>
                  <a:pt x="66" y="31"/>
                  <a:pt x="66" y="31"/>
                </a:cubicBezTo>
                <a:cubicBezTo>
                  <a:pt x="63" y="31"/>
                  <a:pt x="61" y="34"/>
                  <a:pt x="61" y="36"/>
                </a:cubicBezTo>
                <a:close/>
                <a:moveTo>
                  <a:pt x="90" y="78"/>
                </a:moveTo>
                <a:cubicBezTo>
                  <a:pt x="90" y="79"/>
                  <a:pt x="89" y="80"/>
                  <a:pt x="88" y="80"/>
                </a:cubicBezTo>
                <a:cubicBezTo>
                  <a:pt x="66" y="80"/>
                  <a:pt x="66" y="80"/>
                  <a:pt x="66" y="80"/>
                </a:cubicBezTo>
                <a:cubicBezTo>
                  <a:pt x="65" y="80"/>
                  <a:pt x="64" y="79"/>
                  <a:pt x="64" y="78"/>
                </a:cubicBezTo>
                <a:cubicBezTo>
                  <a:pt x="64" y="74"/>
                  <a:pt x="64" y="74"/>
                  <a:pt x="64" y="74"/>
                </a:cubicBezTo>
                <a:cubicBezTo>
                  <a:pt x="90" y="74"/>
                  <a:pt x="90" y="74"/>
                  <a:pt x="90" y="74"/>
                </a:cubicBezTo>
                <a:lnTo>
                  <a:pt x="90" y="78"/>
                </a:lnTo>
                <a:close/>
                <a:moveTo>
                  <a:pt x="90" y="70"/>
                </a:moveTo>
                <a:cubicBezTo>
                  <a:pt x="64" y="70"/>
                  <a:pt x="64" y="70"/>
                  <a:pt x="64" y="70"/>
                </a:cubicBezTo>
                <a:cubicBezTo>
                  <a:pt x="64" y="62"/>
                  <a:pt x="64" y="62"/>
                  <a:pt x="64" y="62"/>
                </a:cubicBezTo>
                <a:cubicBezTo>
                  <a:pt x="64" y="48"/>
                  <a:pt x="64" y="48"/>
                  <a:pt x="64" y="48"/>
                </a:cubicBezTo>
                <a:cubicBezTo>
                  <a:pt x="64" y="45"/>
                  <a:pt x="64" y="45"/>
                  <a:pt x="64" y="45"/>
                </a:cubicBezTo>
                <a:cubicBezTo>
                  <a:pt x="64" y="43"/>
                  <a:pt x="64" y="43"/>
                  <a:pt x="64" y="43"/>
                </a:cubicBezTo>
                <a:cubicBezTo>
                  <a:pt x="90" y="43"/>
                  <a:pt x="90" y="43"/>
                  <a:pt x="90" y="43"/>
                </a:cubicBezTo>
                <a:lnTo>
                  <a:pt x="90" y="70"/>
                </a:lnTo>
                <a:close/>
                <a:moveTo>
                  <a:pt x="90" y="40"/>
                </a:moveTo>
                <a:cubicBezTo>
                  <a:pt x="64" y="40"/>
                  <a:pt x="64" y="40"/>
                  <a:pt x="64" y="40"/>
                </a:cubicBezTo>
                <a:cubicBezTo>
                  <a:pt x="64" y="36"/>
                  <a:pt x="64" y="36"/>
                  <a:pt x="64" y="36"/>
                </a:cubicBezTo>
                <a:cubicBezTo>
                  <a:pt x="64" y="35"/>
                  <a:pt x="65" y="35"/>
                  <a:pt x="66" y="35"/>
                </a:cubicBezTo>
                <a:cubicBezTo>
                  <a:pt x="82" y="35"/>
                  <a:pt x="82" y="35"/>
                  <a:pt x="82" y="35"/>
                </a:cubicBezTo>
                <a:cubicBezTo>
                  <a:pt x="88" y="35"/>
                  <a:pt x="88" y="35"/>
                  <a:pt x="88" y="35"/>
                </a:cubicBezTo>
                <a:cubicBezTo>
                  <a:pt x="89" y="35"/>
                  <a:pt x="90" y="35"/>
                  <a:pt x="90" y="36"/>
                </a:cubicBezTo>
                <a:lnTo>
                  <a:pt x="90" y="4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" name="文本框 31"/>
          <p:cNvSpPr txBox="1"/>
          <p:nvPr/>
        </p:nvSpPr>
        <p:spPr>
          <a:xfrm>
            <a:off x="2192332" y="2640669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8069360" y="4205305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4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2127682" y="4401237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3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8027410" y="2334123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2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32" grpId="0"/>
      <p:bldP spid="34" grpId="0"/>
      <p:bldP spid="36" grpId="0"/>
      <p:bldP spid="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1450" y="133350"/>
            <a:ext cx="11868150" cy="6604820"/>
          </a:xfrm>
          <a:prstGeom prst="rect">
            <a:avLst/>
          </a:prstGeom>
          <a:noFill/>
          <a:ln>
            <a:solidFill>
              <a:srgbClr val="785D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841701" y="231630"/>
            <a:ext cx="377539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</a:p>
        </p:txBody>
      </p:sp>
      <p:sp>
        <p:nvSpPr>
          <p:cNvPr id="6" name="MH_Number_1"/>
          <p:cNvSpPr/>
          <p:nvPr>
            <p:custDataLst>
              <p:tags r:id="rId1"/>
            </p:custDataLst>
          </p:nvPr>
        </p:nvSpPr>
        <p:spPr>
          <a:xfrm>
            <a:off x="247881" y="201579"/>
            <a:ext cx="616535" cy="616535"/>
          </a:xfrm>
          <a:prstGeom prst="ellipse">
            <a:avLst/>
          </a:prstGeom>
          <a:solidFill>
            <a:srgbClr val="FFC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952265" y="766952"/>
            <a:ext cx="3566935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11982626" y="6659723"/>
            <a:ext cx="151253" cy="151253"/>
          </a:xfrm>
          <a:prstGeom prst="rect">
            <a:avLst/>
          </a:prstGeom>
          <a:solidFill>
            <a:srgbClr val="FCB3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dirty="0">
              <a:solidFill>
                <a:srgbClr val="2E31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1857799" y="6659722"/>
            <a:ext cx="401063" cy="151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DC01DB-9276-43C4-9F6A-26192206E6DF}" type="slidenum">
              <a:rPr lang="en-US" altLang="zh-CN"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fld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Rectangle 28"/>
          <p:cNvSpPr>
            <a:spLocks noChangeArrowheads="1"/>
          </p:cNvSpPr>
          <p:nvPr/>
        </p:nvSpPr>
        <p:spPr bwMode="auto">
          <a:xfrm>
            <a:off x="1598613" y="4748213"/>
            <a:ext cx="2246313" cy="1285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Freeform 29"/>
          <p:cNvSpPr/>
          <p:nvPr/>
        </p:nvSpPr>
        <p:spPr bwMode="auto">
          <a:xfrm>
            <a:off x="3844925" y="4681538"/>
            <a:ext cx="2251075" cy="195263"/>
          </a:xfrm>
          <a:custGeom>
            <a:avLst/>
            <a:gdLst>
              <a:gd name="T0" fmla="*/ 0 w 1418"/>
              <a:gd name="T1" fmla="*/ 0 h 123"/>
              <a:gd name="T2" fmla="*/ 0 w 1418"/>
              <a:gd name="T3" fmla="*/ 42 h 123"/>
              <a:gd name="T4" fmla="*/ 0 w 1418"/>
              <a:gd name="T5" fmla="*/ 123 h 123"/>
              <a:gd name="T6" fmla="*/ 1418 w 1418"/>
              <a:gd name="T7" fmla="*/ 123 h 123"/>
              <a:gd name="T8" fmla="*/ 1418 w 1418"/>
              <a:gd name="T9" fmla="*/ 0 h 123"/>
              <a:gd name="T10" fmla="*/ 0 w 1418"/>
              <a:gd name="T11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18" h="123">
                <a:moveTo>
                  <a:pt x="0" y="0"/>
                </a:moveTo>
                <a:lnTo>
                  <a:pt x="0" y="42"/>
                </a:lnTo>
                <a:lnTo>
                  <a:pt x="0" y="123"/>
                </a:lnTo>
                <a:lnTo>
                  <a:pt x="1418" y="123"/>
                </a:lnTo>
                <a:lnTo>
                  <a:pt x="141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Freeform 30"/>
          <p:cNvSpPr/>
          <p:nvPr/>
        </p:nvSpPr>
        <p:spPr bwMode="auto">
          <a:xfrm>
            <a:off x="6096000" y="4570413"/>
            <a:ext cx="2251075" cy="306388"/>
          </a:xfrm>
          <a:custGeom>
            <a:avLst/>
            <a:gdLst>
              <a:gd name="T0" fmla="*/ 0 w 1418"/>
              <a:gd name="T1" fmla="*/ 0 h 193"/>
              <a:gd name="T2" fmla="*/ 0 w 1418"/>
              <a:gd name="T3" fmla="*/ 70 h 193"/>
              <a:gd name="T4" fmla="*/ 0 w 1418"/>
              <a:gd name="T5" fmla="*/ 193 h 193"/>
              <a:gd name="T6" fmla="*/ 1418 w 1418"/>
              <a:gd name="T7" fmla="*/ 193 h 193"/>
              <a:gd name="T8" fmla="*/ 1418 w 1418"/>
              <a:gd name="T9" fmla="*/ 0 h 193"/>
              <a:gd name="T10" fmla="*/ 0 w 1418"/>
              <a:gd name="T11" fmla="*/ 0 h 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18" h="193">
                <a:moveTo>
                  <a:pt x="0" y="0"/>
                </a:moveTo>
                <a:lnTo>
                  <a:pt x="0" y="70"/>
                </a:lnTo>
                <a:lnTo>
                  <a:pt x="0" y="193"/>
                </a:lnTo>
                <a:lnTo>
                  <a:pt x="1418" y="193"/>
                </a:lnTo>
                <a:lnTo>
                  <a:pt x="141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Freeform 31"/>
          <p:cNvSpPr/>
          <p:nvPr/>
        </p:nvSpPr>
        <p:spPr bwMode="auto">
          <a:xfrm>
            <a:off x="8347075" y="4410075"/>
            <a:ext cx="2251075" cy="466725"/>
          </a:xfrm>
          <a:custGeom>
            <a:avLst/>
            <a:gdLst>
              <a:gd name="T0" fmla="*/ 0 w 1418"/>
              <a:gd name="T1" fmla="*/ 0 h 294"/>
              <a:gd name="T2" fmla="*/ 0 w 1418"/>
              <a:gd name="T3" fmla="*/ 101 h 294"/>
              <a:gd name="T4" fmla="*/ 0 w 1418"/>
              <a:gd name="T5" fmla="*/ 294 h 294"/>
              <a:gd name="T6" fmla="*/ 1418 w 1418"/>
              <a:gd name="T7" fmla="*/ 294 h 294"/>
              <a:gd name="T8" fmla="*/ 1418 w 1418"/>
              <a:gd name="T9" fmla="*/ 0 h 294"/>
              <a:gd name="T10" fmla="*/ 0 w 1418"/>
              <a:gd name="T11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18" h="294">
                <a:moveTo>
                  <a:pt x="0" y="0"/>
                </a:moveTo>
                <a:lnTo>
                  <a:pt x="0" y="101"/>
                </a:lnTo>
                <a:lnTo>
                  <a:pt x="0" y="294"/>
                </a:lnTo>
                <a:lnTo>
                  <a:pt x="1418" y="294"/>
                </a:lnTo>
                <a:lnTo>
                  <a:pt x="141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Freeform 32"/>
          <p:cNvSpPr>
            <a:spLocks noEditPoints="1"/>
          </p:cNvSpPr>
          <p:nvPr/>
        </p:nvSpPr>
        <p:spPr bwMode="auto">
          <a:xfrm>
            <a:off x="1589088" y="5389563"/>
            <a:ext cx="9009063" cy="296863"/>
          </a:xfrm>
          <a:custGeom>
            <a:avLst/>
            <a:gdLst>
              <a:gd name="T0" fmla="*/ 1859 w 2125"/>
              <a:gd name="T1" fmla="*/ 0 h 70"/>
              <a:gd name="T2" fmla="*/ 1366 w 2125"/>
              <a:gd name="T3" fmla="*/ 28 h 70"/>
              <a:gd name="T4" fmla="*/ 1303 w 2125"/>
              <a:gd name="T5" fmla="*/ 28 h 70"/>
              <a:gd name="T6" fmla="*/ 820 w 2125"/>
              <a:gd name="T7" fmla="*/ 2 h 70"/>
              <a:gd name="T8" fmla="*/ 284 w 2125"/>
              <a:gd name="T9" fmla="*/ 28 h 70"/>
              <a:gd name="T10" fmla="*/ 220 w 2125"/>
              <a:gd name="T11" fmla="*/ 28 h 70"/>
              <a:gd name="T12" fmla="*/ 0 w 2125"/>
              <a:gd name="T13" fmla="*/ 33 h 70"/>
              <a:gd name="T14" fmla="*/ 219 w 2125"/>
              <a:gd name="T15" fmla="*/ 35 h 70"/>
              <a:gd name="T16" fmla="*/ 284 w 2125"/>
              <a:gd name="T17" fmla="*/ 35 h 70"/>
              <a:gd name="T18" fmla="*/ 788 w 2125"/>
              <a:gd name="T19" fmla="*/ 33 h 70"/>
              <a:gd name="T20" fmla="*/ 820 w 2125"/>
              <a:gd name="T21" fmla="*/ 67 h 70"/>
              <a:gd name="T22" fmla="*/ 853 w 2125"/>
              <a:gd name="T23" fmla="*/ 33 h 70"/>
              <a:gd name="T24" fmla="*/ 1302 w 2125"/>
              <a:gd name="T25" fmla="*/ 37 h 70"/>
              <a:gd name="T26" fmla="*/ 1367 w 2125"/>
              <a:gd name="T27" fmla="*/ 37 h 70"/>
              <a:gd name="T28" fmla="*/ 1827 w 2125"/>
              <a:gd name="T29" fmla="*/ 33 h 70"/>
              <a:gd name="T30" fmla="*/ 1892 w 2125"/>
              <a:gd name="T31" fmla="*/ 33 h 70"/>
              <a:gd name="T32" fmla="*/ 2125 w 2125"/>
              <a:gd name="T33" fmla="*/ 28 h 70"/>
              <a:gd name="T34" fmla="*/ 278 w 2125"/>
              <a:gd name="T35" fmla="*/ 35 h 70"/>
              <a:gd name="T36" fmla="*/ 225 w 2125"/>
              <a:gd name="T37" fmla="*/ 35 h 70"/>
              <a:gd name="T38" fmla="*/ 226 w 2125"/>
              <a:gd name="T39" fmla="*/ 28 h 70"/>
              <a:gd name="T40" fmla="*/ 278 w 2125"/>
              <a:gd name="T41" fmla="*/ 28 h 70"/>
              <a:gd name="T42" fmla="*/ 278 w 2125"/>
              <a:gd name="T43" fmla="*/ 35 h 70"/>
              <a:gd name="T44" fmla="*/ 820 w 2125"/>
              <a:gd name="T45" fmla="*/ 61 h 70"/>
              <a:gd name="T46" fmla="*/ 794 w 2125"/>
              <a:gd name="T47" fmla="*/ 33 h 70"/>
              <a:gd name="T48" fmla="*/ 820 w 2125"/>
              <a:gd name="T49" fmla="*/ 8 h 70"/>
              <a:gd name="T50" fmla="*/ 847 w 2125"/>
              <a:gd name="T51" fmla="*/ 33 h 70"/>
              <a:gd name="T52" fmla="*/ 1361 w 2125"/>
              <a:gd name="T53" fmla="*/ 37 h 70"/>
              <a:gd name="T54" fmla="*/ 1308 w 2125"/>
              <a:gd name="T55" fmla="*/ 37 h 70"/>
              <a:gd name="T56" fmla="*/ 1310 w 2125"/>
              <a:gd name="T57" fmla="*/ 28 h 70"/>
              <a:gd name="T58" fmla="*/ 1360 w 2125"/>
              <a:gd name="T59" fmla="*/ 28 h 70"/>
              <a:gd name="T60" fmla="*/ 1361 w 2125"/>
              <a:gd name="T61" fmla="*/ 37 h 70"/>
              <a:gd name="T62" fmla="*/ 1833 w 2125"/>
              <a:gd name="T63" fmla="*/ 33 h 70"/>
              <a:gd name="T64" fmla="*/ 1833 w 2125"/>
              <a:gd name="T65" fmla="*/ 28 h 70"/>
              <a:gd name="T66" fmla="*/ 1886 w 2125"/>
              <a:gd name="T67" fmla="*/ 28 h 70"/>
              <a:gd name="T68" fmla="*/ 1886 w 2125"/>
              <a:gd name="T69" fmla="*/ 33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125" h="70">
                <a:moveTo>
                  <a:pt x="1892" y="28"/>
                </a:moveTo>
                <a:cubicBezTo>
                  <a:pt x="1890" y="12"/>
                  <a:pt x="1876" y="0"/>
                  <a:pt x="1859" y="0"/>
                </a:cubicBezTo>
                <a:cubicBezTo>
                  <a:pt x="1843" y="0"/>
                  <a:pt x="1829" y="12"/>
                  <a:pt x="1827" y="28"/>
                </a:cubicBezTo>
                <a:cubicBezTo>
                  <a:pt x="1366" y="28"/>
                  <a:pt x="1366" y="28"/>
                  <a:pt x="1366" y="28"/>
                </a:cubicBezTo>
                <a:cubicBezTo>
                  <a:pt x="1362" y="15"/>
                  <a:pt x="1350" y="5"/>
                  <a:pt x="1335" y="5"/>
                </a:cubicBezTo>
                <a:cubicBezTo>
                  <a:pt x="1320" y="5"/>
                  <a:pt x="1307" y="15"/>
                  <a:pt x="1303" y="28"/>
                </a:cubicBezTo>
                <a:cubicBezTo>
                  <a:pt x="853" y="28"/>
                  <a:pt x="853" y="28"/>
                  <a:pt x="853" y="28"/>
                </a:cubicBezTo>
                <a:cubicBezTo>
                  <a:pt x="850" y="13"/>
                  <a:pt x="836" y="2"/>
                  <a:pt x="820" y="2"/>
                </a:cubicBezTo>
                <a:cubicBezTo>
                  <a:pt x="805" y="2"/>
                  <a:pt x="791" y="13"/>
                  <a:pt x="788" y="28"/>
                </a:cubicBezTo>
                <a:cubicBezTo>
                  <a:pt x="284" y="28"/>
                  <a:pt x="284" y="28"/>
                  <a:pt x="284" y="28"/>
                </a:cubicBezTo>
                <a:cubicBezTo>
                  <a:pt x="281" y="13"/>
                  <a:pt x="268" y="2"/>
                  <a:pt x="252" y="2"/>
                </a:cubicBezTo>
                <a:cubicBezTo>
                  <a:pt x="236" y="2"/>
                  <a:pt x="223" y="13"/>
                  <a:pt x="22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33"/>
                  <a:pt x="0" y="33"/>
                  <a:pt x="0" y="33"/>
                </a:cubicBezTo>
                <a:cubicBezTo>
                  <a:pt x="219" y="33"/>
                  <a:pt x="219" y="33"/>
                  <a:pt x="219" y="33"/>
                </a:cubicBezTo>
                <a:cubicBezTo>
                  <a:pt x="219" y="34"/>
                  <a:pt x="219" y="34"/>
                  <a:pt x="219" y="35"/>
                </a:cubicBezTo>
                <a:cubicBezTo>
                  <a:pt x="219" y="53"/>
                  <a:pt x="234" y="67"/>
                  <a:pt x="252" y="67"/>
                </a:cubicBezTo>
                <a:cubicBezTo>
                  <a:pt x="270" y="67"/>
                  <a:pt x="284" y="53"/>
                  <a:pt x="284" y="35"/>
                </a:cubicBezTo>
                <a:cubicBezTo>
                  <a:pt x="284" y="34"/>
                  <a:pt x="284" y="34"/>
                  <a:pt x="284" y="33"/>
                </a:cubicBezTo>
                <a:cubicBezTo>
                  <a:pt x="788" y="33"/>
                  <a:pt x="788" y="33"/>
                  <a:pt x="788" y="33"/>
                </a:cubicBezTo>
                <a:cubicBezTo>
                  <a:pt x="788" y="34"/>
                  <a:pt x="788" y="34"/>
                  <a:pt x="788" y="35"/>
                </a:cubicBezTo>
                <a:cubicBezTo>
                  <a:pt x="788" y="53"/>
                  <a:pt x="802" y="67"/>
                  <a:pt x="820" y="67"/>
                </a:cubicBezTo>
                <a:cubicBezTo>
                  <a:pt x="838" y="67"/>
                  <a:pt x="853" y="53"/>
                  <a:pt x="853" y="35"/>
                </a:cubicBezTo>
                <a:cubicBezTo>
                  <a:pt x="853" y="34"/>
                  <a:pt x="853" y="34"/>
                  <a:pt x="853" y="33"/>
                </a:cubicBezTo>
                <a:cubicBezTo>
                  <a:pt x="1302" y="33"/>
                  <a:pt x="1302" y="33"/>
                  <a:pt x="1302" y="33"/>
                </a:cubicBezTo>
                <a:cubicBezTo>
                  <a:pt x="1302" y="35"/>
                  <a:pt x="1302" y="36"/>
                  <a:pt x="1302" y="37"/>
                </a:cubicBezTo>
                <a:cubicBezTo>
                  <a:pt x="1302" y="55"/>
                  <a:pt x="1317" y="70"/>
                  <a:pt x="1335" y="70"/>
                </a:cubicBezTo>
                <a:cubicBezTo>
                  <a:pt x="1353" y="70"/>
                  <a:pt x="1367" y="55"/>
                  <a:pt x="1367" y="37"/>
                </a:cubicBezTo>
                <a:cubicBezTo>
                  <a:pt x="1367" y="36"/>
                  <a:pt x="1367" y="35"/>
                  <a:pt x="1367" y="33"/>
                </a:cubicBezTo>
                <a:cubicBezTo>
                  <a:pt x="1827" y="33"/>
                  <a:pt x="1827" y="33"/>
                  <a:pt x="1827" y="33"/>
                </a:cubicBezTo>
                <a:cubicBezTo>
                  <a:pt x="1827" y="51"/>
                  <a:pt x="1842" y="65"/>
                  <a:pt x="1859" y="65"/>
                </a:cubicBezTo>
                <a:cubicBezTo>
                  <a:pt x="1877" y="65"/>
                  <a:pt x="1891" y="51"/>
                  <a:pt x="1892" y="33"/>
                </a:cubicBezTo>
                <a:cubicBezTo>
                  <a:pt x="2125" y="33"/>
                  <a:pt x="2125" y="33"/>
                  <a:pt x="2125" y="33"/>
                </a:cubicBezTo>
                <a:cubicBezTo>
                  <a:pt x="2125" y="28"/>
                  <a:pt x="2125" y="28"/>
                  <a:pt x="2125" y="28"/>
                </a:cubicBezTo>
                <a:lnTo>
                  <a:pt x="1892" y="28"/>
                </a:lnTo>
                <a:close/>
                <a:moveTo>
                  <a:pt x="278" y="35"/>
                </a:moveTo>
                <a:cubicBezTo>
                  <a:pt x="278" y="49"/>
                  <a:pt x="266" y="61"/>
                  <a:pt x="252" y="61"/>
                </a:cubicBezTo>
                <a:cubicBezTo>
                  <a:pt x="237" y="61"/>
                  <a:pt x="225" y="49"/>
                  <a:pt x="225" y="35"/>
                </a:cubicBezTo>
                <a:cubicBezTo>
                  <a:pt x="225" y="34"/>
                  <a:pt x="225" y="34"/>
                  <a:pt x="225" y="33"/>
                </a:cubicBezTo>
                <a:cubicBezTo>
                  <a:pt x="225" y="32"/>
                  <a:pt x="226" y="30"/>
                  <a:pt x="226" y="28"/>
                </a:cubicBezTo>
                <a:cubicBezTo>
                  <a:pt x="229" y="17"/>
                  <a:pt x="239" y="8"/>
                  <a:pt x="252" y="8"/>
                </a:cubicBezTo>
                <a:cubicBezTo>
                  <a:pt x="264" y="8"/>
                  <a:pt x="275" y="17"/>
                  <a:pt x="278" y="28"/>
                </a:cubicBezTo>
                <a:cubicBezTo>
                  <a:pt x="278" y="30"/>
                  <a:pt x="278" y="32"/>
                  <a:pt x="278" y="33"/>
                </a:cubicBezTo>
                <a:cubicBezTo>
                  <a:pt x="278" y="34"/>
                  <a:pt x="278" y="34"/>
                  <a:pt x="278" y="35"/>
                </a:cubicBezTo>
                <a:close/>
                <a:moveTo>
                  <a:pt x="847" y="35"/>
                </a:moveTo>
                <a:cubicBezTo>
                  <a:pt x="847" y="49"/>
                  <a:pt x="835" y="61"/>
                  <a:pt x="820" y="61"/>
                </a:cubicBezTo>
                <a:cubicBezTo>
                  <a:pt x="806" y="61"/>
                  <a:pt x="794" y="49"/>
                  <a:pt x="794" y="35"/>
                </a:cubicBezTo>
                <a:cubicBezTo>
                  <a:pt x="794" y="34"/>
                  <a:pt x="794" y="34"/>
                  <a:pt x="794" y="33"/>
                </a:cubicBezTo>
                <a:cubicBezTo>
                  <a:pt x="794" y="32"/>
                  <a:pt x="794" y="30"/>
                  <a:pt x="795" y="28"/>
                </a:cubicBezTo>
                <a:cubicBezTo>
                  <a:pt x="797" y="17"/>
                  <a:pt x="808" y="8"/>
                  <a:pt x="820" y="8"/>
                </a:cubicBezTo>
                <a:cubicBezTo>
                  <a:pt x="833" y="8"/>
                  <a:pt x="843" y="17"/>
                  <a:pt x="846" y="28"/>
                </a:cubicBezTo>
                <a:cubicBezTo>
                  <a:pt x="847" y="30"/>
                  <a:pt x="847" y="32"/>
                  <a:pt x="847" y="33"/>
                </a:cubicBezTo>
                <a:cubicBezTo>
                  <a:pt x="847" y="34"/>
                  <a:pt x="847" y="34"/>
                  <a:pt x="847" y="35"/>
                </a:cubicBezTo>
                <a:close/>
                <a:moveTo>
                  <a:pt x="1361" y="37"/>
                </a:moveTo>
                <a:cubicBezTo>
                  <a:pt x="1361" y="52"/>
                  <a:pt x="1350" y="64"/>
                  <a:pt x="1335" y="64"/>
                </a:cubicBezTo>
                <a:cubicBezTo>
                  <a:pt x="1320" y="64"/>
                  <a:pt x="1308" y="52"/>
                  <a:pt x="1308" y="37"/>
                </a:cubicBezTo>
                <a:cubicBezTo>
                  <a:pt x="1308" y="36"/>
                  <a:pt x="1308" y="34"/>
                  <a:pt x="1308" y="33"/>
                </a:cubicBezTo>
                <a:cubicBezTo>
                  <a:pt x="1309" y="32"/>
                  <a:pt x="1309" y="30"/>
                  <a:pt x="1310" y="28"/>
                </a:cubicBezTo>
                <a:cubicBezTo>
                  <a:pt x="1313" y="18"/>
                  <a:pt x="1323" y="11"/>
                  <a:pt x="1335" y="11"/>
                </a:cubicBezTo>
                <a:cubicBezTo>
                  <a:pt x="1346" y="11"/>
                  <a:pt x="1356" y="18"/>
                  <a:pt x="1360" y="28"/>
                </a:cubicBezTo>
                <a:cubicBezTo>
                  <a:pt x="1360" y="30"/>
                  <a:pt x="1361" y="32"/>
                  <a:pt x="1361" y="33"/>
                </a:cubicBezTo>
                <a:cubicBezTo>
                  <a:pt x="1361" y="34"/>
                  <a:pt x="1361" y="36"/>
                  <a:pt x="1361" y="37"/>
                </a:cubicBezTo>
                <a:close/>
                <a:moveTo>
                  <a:pt x="1859" y="59"/>
                </a:moveTo>
                <a:cubicBezTo>
                  <a:pt x="1845" y="59"/>
                  <a:pt x="1833" y="48"/>
                  <a:pt x="1833" y="33"/>
                </a:cubicBezTo>
                <a:cubicBezTo>
                  <a:pt x="1833" y="33"/>
                  <a:pt x="1833" y="33"/>
                  <a:pt x="1833" y="32"/>
                </a:cubicBezTo>
                <a:cubicBezTo>
                  <a:pt x="1833" y="31"/>
                  <a:pt x="1833" y="30"/>
                  <a:pt x="1833" y="28"/>
                </a:cubicBezTo>
                <a:cubicBezTo>
                  <a:pt x="1835" y="16"/>
                  <a:pt x="1846" y="6"/>
                  <a:pt x="1859" y="6"/>
                </a:cubicBezTo>
                <a:cubicBezTo>
                  <a:pt x="1873" y="6"/>
                  <a:pt x="1884" y="16"/>
                  <a:pt x="1886" y="28"/>
                </a:cubicBezTo>
                <a:cubicBezTo>
                  <a:pt x="1886" y="30"/>
                  <a:pt x="1886" y="31"/>
                  <a:pt x="1886" y="32"/>
                </a:cubicBezTo>
                <a:cubicBezTo>
                  <a:pt x="1886" y="33"/>
                  <a:pt x="1886" y="33"/>
                  <a:pt x="1886" y="33"/>
                </a:cubicBezTo>
                <a:cubicBezTo>
                  <a:pt x="1885" y="48"/>
                  <a:pt x="1874" y="59"/>
                  <a:pt x="1859" y="59"/>
                </a:cubicBezTo>
                <a:close/>
              </a:path>
            </a:pathLst>
          </a:cu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Oval 33"/>
          <p:cNvSpPr>
            <a:spLocks noChangeArrowheads="1"/>
          </p:cNvSpPr>
          <p:nvPr/>
        </p:nvSpPr>
        <p:spPr bwMode="auto">
          <a:xfrm>
            <a:off x="2573338" y="5453063"/>
            <a:ext cx="165100" cy="1651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Oval 34"/>
          <p:cNvSpPr>
            <a:spLocks noChangeArrowheads="1"/>
          </p:cNvSpPr>
          <p:nvPr/>
        </p:nvSpPr>
        <p:spPr bwMode="auto">
          <a:xfrm>
            <a:off x="4984750" y="5453063"/>
            <a:ext cx="165100" cy="1651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Oval 35"/>
          <p:cNvSpPr>
            <a:spLocks noChangeArrowheads="1"/>
          </p:cNvSpPr>
          <p:nvPr/>
        </p:nvSpPr>
        <p:spPr bwMode="auto">
          <a:xfrm>
            <a:off x="7164388" y="5465763"/>
            <a:ext cx="165100" cy="1651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Oval 36"/>
          <p:cNvSpPr>
            <a:spLocks noChangeArrowheads="1"/>
          </p:cNvSpPr>
          <p:nvPr/>
        </p:nvSpPr>
        <p:spPr bwMode="auto">
          <a:xfrm>
            <a:off x="9390063" y="5445125"/>
            <a:ext cx="165100" cy="165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Rectangle 37"/>
          <p:cNvSpPr>
            <a:spLocks noChangeArrowheads="1"/>
          </p:cNvSpPr>
          <p:nvPr/>
        </p:nvSpPr>
        <p:spPr bwMode="auto">
          <a:xfrm>
            <a:off x="9458325" y="4876800"/>
            <a:ext cx="25400" cy="512763"/>
          </a:xfrm>
          <a:prstGeom prst="rect">
            <a:avLst/>
          </a:pr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Rectangle 38"/>
          <p:cNvSpPr>
            <a:spLocks noChangeArrowheads="1"/>
          </p:cNvSpPr>
          <p:nvPr/>
        </p:nvSpPr>
        <p:spPr bwMode="auto">
          <a:xfrm>
            <a:off x="7235825" y="4876800"/>
            <a:ext cx="25400" cy="538163"/>
          </a:xfrm>
          <a:prstGeom prst="rect">
            <a:avLst/>
          </a:pr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Rectangle 39"/>
          <p:cNvSpPr>
            <a:spLocks noChangeArrowheads="1"/>
          </p:cNvSpPr>
          <p:nvPr/>
        </p:nvSpPr>
        <p:spPr bwMode="auto">
          <a:xfrm>
            <a:off x="5057775" y="4876800"/>
            <a:ext cx="20638" cy="538163"/>
          </a:xfrm>
          <a:prstGeom prst="rect">
            <a:avLst/>
          </a:pr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Rectangle 40"/>
          <p:cNvSpPr>
            <a:spLocks noChangeArrowheads="1"/>
          </p:cNvSpPr>
          <p:nvPr/>
        </p:nvSpPr>
        <p:spPr bwMode="auto">
          <a:xfrm>
            <a:off x="2644775" y="4876800"/>
            <a:ext cx="25400" cy="538163"/>
          </a:xfrm>
          <a:prstGeom prst="rect">
            <a:avLst/>
          </a:pr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Freeform 42"/>
          <p:cNvSpPr>
            <a:spLocks noEditPoints="1"/>
          </p:cNvSpPr>
          <p:nvPr/>
        </p:nvSpPr>
        <p:spPr bwMode="auto">
          <a:xfrm>
            <a:off x="9461500" y="2954338"/>
            <a:ext cx="22225" cy="1200150"/>
          </a:xfrm>
          <a:custGeom>
            <a:avLst/>
            <a:gdLst>
              <a:gd name="T0" fmla="*/ 14 w 14"/>
              <a:gd name="T1" fmla="*/ 756 h 756"/>
              <a:gd name="T2" fmla="*/ 0 w 14"/>
              <a:gd name="T3" fmla="*/ 756 h 756"/>
              <a:gd name="T4" fmla="*/ 0 w 14"/>
              <a:gd name="T5" fmla="*/ 705 h 756"/>
              <a:gd name="T6" fmla="*/ 14 w 14"/>
              <a:gd name="T7" fmla="*/ 705 h 756"/>
              <a:gd name="T8" fmla="*/ 14 w 14"/>
              <a:gd name="T9" fmla="*/ 756 h 756"/>
              <a:gd name="T10" fmla="*/ 14 w 14"/>
              <a:gd name="T11" fmla="*/ 655 h 756"/>
              <a:gd name="T12" fmla="*/ 0 w 14"/>
              <a:gd name="T13" fmla="*/ 655 h 756"/>
              <a:gd name="T14" fmla="*/ 0 w 14"/>
              <a:gd name="T15" fmla="*/ 604 h 756"/>
              <a:gd name="T16" fmla="*/ 14 w 14"/>
              <a:gd name="T17" fmla="*/ 604 h 756"/>
              <a:gd name="T18" fmla="*/ 14 w 14"/>
              <a:gd name="T19" fmla="*/ 655 h 756"/>
              <a:gd name="T20" fmla="*/ 14 w 14"/>
              <a:gd name="T21" fmla="*/ 553 h 756"/>
              <a:gd name="T22" fmla="*/ 0 w 14"/>
              <a:gd name="T23" fmla="*/ 553 h 756"/>
              <a:gd name="T24" fmla="*/ 0 w 14"/>
              <a:gd name="T25" fmla="*/ 505 h 756"/>
              <a:gd name="T26" fmla="*/ 14 w 14"/>
              <a:gd name="T27" fmla="*/ 505 h 756"/>
              <a:gd name="T28" fmla="*/ 14 w 14"/>
              <a:gd name="T29" fmla="*/ 553 h 756"/>
              <a:gd name="T30" fmla="*/ 14 w 14"/>
              <a:gd name="T31" fmla="*/ 454 h 756"/>
              <a:gd name="T32" fmla="*/ 0 w 14"/>
              <a:gd name="T33" fmla="*/ 454 h 756"/>
              <a:gd name="T34" fmla="*/ 0 w 14"/>
              <a:gd name="T35" fmla="*/ 403 h 756"/>
              <a:gd name="T36" fmla="*/ 14 w 14"/>
              <a:gd name="T37" fmla="*/ 403 h 756"/>
              <a:gd name="T38" fmla="*/ 14 w 14"/>
              <a:gd name="T39" fmla="*/ 454 h 756"/>
              <a:gd name="T40" fmla="*/ 14 w 14"/>
              <a:gd name="T41" fmla="*/ 353 h 756"/>
              <a:gd name="T42" fmla="*/ 0 w 14"/>
              <a:gd name="T43" fmla="*/ 353 h 756"/>
              <a:gd name="T44" fmla="*/ 0 w 14"/>
              <a:gd name="T45" fmla="*/ 302 h 756"/>
              <a:gd name="T46" fmla="*/ 14 w 14"/>
              <a:gd name="T47" fmla="*/ 302 h 756"/>
              <a:gd name="T48" fmla="*/ 14 w 14"/>
              <a:gd name="T49" fmla="*/ 353 h 756"/>
              <a:gd name="T50" fmla="*/ 14 w 14"/>
              <a:gd name="T51" fmla="*/ 251 h 756"/>
              <a:gd name="T52" fmla="*/ 0 w 14"/>
              <a:gd name="T53" fmla="*/ 251 h 756"/>
              <a:gd name="T54" fmla="*/ 0 w 14"/>
              <a:gd name="T55" fmla="*/ 200 h 756"/>
              <a:gd name="T56" fmla="*/ 14 w 14"/>
              <a:gd name="T57" fmla="*/ 200 h 756"/>
              <a:gd name="T58" fmla="*/ 14 w 14"/>
              <a:gd name="T59" fmla="*/ 251 h 756"/>
              <a:gd name="T60" fmla="*/ 14 w 14"/>
              <a:gd name="T61" fmla="*/ 150 h 756"/>
              <a:gd name="T62" fmla="*/ 0 w 14"/>
              <a:gd name="T63" fmla="*/ 150 h 756"/>
              <a:gd name="T64" fmla="*/ 0 w 14"/>
              <a:gd name="T65" fmla="*/ 99 h 756"/>
              <a:gd name="T66" fmla="*/ 14 w 14"/>
              <a:gd name="T67" fmla="*/ 99 h 756"/>
              <a:gd name="T68" fmla="*/ 14 w 14"/>
              <a:gd name="T69" fmla="*/ 150 h 756"/>
              <a:gd name="T70" fmla="*/ 14 w 14"/>
              <a:gd name="T71" fmla="*/ 48 h 756"/>
              <a:gd name="T72" fmla="*/ 0 w 14"/>
              <a:gd name="T73" fmla="*/ 48 h 756"/>
              <a:gd name="T74" fmla="*/ 0 w 14"/>
              <a:gd name="T75" fmla="*/ 0 h 756"/>
              <a:gd name="T76" fmla="*/ 14 w 14"/>
              <a:gd name="T77" fmla="*/ 0 h 756"/>
              <a:gd name="T78" fmla="*/ 14 w 14"/>
              <a:gd name="T79" fmla="*/ 48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4" h="756">
                <a:moveTo>
                  <a:pt x="14" y="756"/>
                </a:moveTo>
                <a:lnTo>
                  <a:pt x="0" y="756"/>
                </a:lnTo>
                <a:lnTo>
                  <a:pt x="0" y="705"/>
                </a:lnTo>
                <a:lnTo>
                  <a:pt x="14" y="705"/>
                </a:lnTo>
                <a:lnTo>
                  <a:pt x="14" y="756"/>
                </a:lnTo>
                <a:close/>
                <a:moveTo>
                  <a:pt x="14" y="655"/>
                </a:moveTo>
                <a:lnTo>
                  <a:pt x="0" y="655"/>
                </a:lnTo>
                <a:lnTo>
                  <a:pt x="0" y="604"/>
                </a:lnTo>
                <a:lnTo>
                  <a:pt x="14" y="604"/>
                </a:lnTo>
                <a:lnTo>
                  <a:pt x="14" y="655"/>
                </a:lnTo>
                <a:close/>
                <a:moveTo>
                  <a:pt x="14" y="553"/>
                </a:moveTo>
                <a:lnTo>
                  <a:pt x="0" y="553"/>
                </a:lnTo>
                <a:lnTo>
                  <a:pt x="0" y="505"/>
                </a:lnTo>
                <a:lnTo>
                  <a:pt x="14" y="505"/>
                </a:lnTo>
                <a:lnTo>
                  <a:pt x="14" y="553"/>
                </a:lnTo>
                <a:close/>
                <a:moveTo>
                  <a:pt x="14" y="454"/>
                </a:moveTo>
                <a:lnTo>
                  <a:pt x="0" y="454"/>
                </a:lnTo>
                <a:lnTo>
                  <a:pt x="0" y="403"/>
                </a:lnTo>
                <a:lnTo>
                  <a:pt x="14" y="403"/>
                </a:lnTo>
                <a:lnTo>
                  <a:pt x="14" y="454"/>
                </a:lnTo>
                <a:close/>
                <a:moveTo>
                  <a:pt x="14" y="353"/>
                </a:moveTo>
                <a:lnTo>
                  <a:pt x="0" y="353"/>
                </a:lnTo>
                <a:lnTo>
                  <a:pt x="0" y="302"/>
                </a:lnTo>
                <a:lnTo>
                  <a:pt x="14" y="302"/>
                </a:lnTo>
                <a:lnTo>
                  <a:pt x="14" y="353"/>
                </a:lnTo>
                <a:close/>
                <a:moveTo>
                  <a:pt x="14" y="251"/>
                </a:moveTo>
                <a:lnTo>
                  <a:pt x="0" y="251"/>
                </a:lnTo>
                <a:lnTo>
                  <a:pt x="0" y="200"/>
                </a:lnTo>
                <a:lnTo>
                  <a:pt x="14" y="200"/>
                </a:lnTo>
                <a:lnTo>
                  <a:pt x="14" y="251"/>
                </a:lnTo>
                <a:close/>
                <a:moveTo>
                  <a:pt x="14" y="150"/>
                </a:moveTo>
                <a:lnTo>
                  <a:pt x="0" y="150"/>
                </a:lnTo>
                <a:lnTo>
                  <a:pt x="0" y="99"/>
                </a:lnTo>
                <a:lnTo>
                  <a:pt x="14" y="99"/>
                </a:lnTo>
                <a:lnTo>
                  <a:pt x="14" y="150"/>
                </a:lnTo>
                <a:close/>
                <a:moveTo>
                  <a:pt x="14" y="48"/>
                </a:moveTo>
                <a:lnTo>
                  <a:pt x="0" y="48"/>
                </a:lnTo>
                <a:lnTo>
                  <a:pt x="0" y="0"/>
                </a:lnTo>
                <a:lnTo>
                  <a:pt x="14" y="0"/>
                </a:lnTo>
                <a:lnTo>
                  <a:pt x="14" y="48"/>
                </a:lnTo>
                <a:close/>
              </a:path>
            </a:pathLst>
          </a:cu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" name="Rectangle 43"/>
          <p:cNvSpPr>
            <a:spLocks noChangeArrowheads="1"/>
          </p:cNvSpPr>
          <p:nvPr/>
        </p:nvSpPr>
        <p:spPr bwMode="auto">
          <a:xfrm>
            <a:off x="9461500" y="4235450"/>
            <a:ext cx="22225" cy="42863"/>
          </a:xfrm>
          <a:prstGeom prst="rect">
            <a:avLst/>
          </a:pr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Rectangle 44"/>
          <p:cNvSpPr>
            <a:spLocks noChangeArrowheads="1"/>
          </p:cNvSpPr>
          <p:nvPr/>
        </p:nvSpPr>
        <p:spPr bwMode="auto">
          <a:xfrm>
            <a:off x="7232650" y="4367213"/>
            <a:ext cx="25400" cy="42863"/>
          </a:xfrm>
          <a:prstGeom prst="rect">
            <a:avLst/>
          </a:pr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Freeform 45"/>
          <p:cNvSpPr>
            <a:spLocks noEditPoints="1"/>
          </p:cNvSpPr>
          <p:nvPr/>
        </p:nvSpPr>
        <p:spPr bwMode="auto">
          <a:xfrm>
            <a:off x="7232650" y="3629025"/>
            <a:ext cx="25400" cy="644525"/>
          </a:xfrm>
          <a:custGeom>
            <a:avLst/>
            <a:gdLst>
              <a:gd name="T0" fmla="*/ 16 w 16"/>
              <a:gd name="T1" fmla="*/ 406 h 406"/>
              <a:gd name="T2" fmla="*/ 0 w 16"/>
              <a:gd name="T3" fmla="*/ 406 h 406"/>
              <a:gd name="T4" fmla="*/ 0 w 16"/>
              <a:gd name="T5" fmla="*/ 347 h 406"/>
              <a:gd name="T6" fmla="*/ 16 w 16"/>
              <a:gd name="T7" fmla="*/ 347 h 406"/>
              <a:gd name="T8" fmla="*/ 16 w 16"/>
              <a:gd name="T9" fmla="*/ 406 h 406"/>
              <a:gd name="T10" fmla="*/ 16 w 16"/>
              <a:gd name="T11" fmla="*/ 288 h 406"/>
              <a:gd name="T12" fmla="*/ 0 w 16"/>
              <a:gd name="T13" fmla="*/ 288 h 406"/>
              <a:gd name="T14" fmla="*/ 0 w 16"/>
              <a:gd name="T15" fmla="*/ 232 h 406"/>
              <a:gd name="T16" fmla="*/ 16 w 16"/>
              <a:gd name="T17" fmla="*/ 232 h 406"/>
              <a:gd name="T18" fmla="*/ 16 w 16"/>
              <a:gd name="T19" fmla="*/ 288 h 406"/>
              <a:gd name="T20" fmla="*/ 16 w 16"/>
              <a:gd name="T21" fmla="*/ 174 h 406"/>
              <a:gd name="T22" fmla="*/ 0 w 16"/>
              <a:gd name="T23" fmla="*/ 174 h 406"/>
              <a:gd name="T24" fmla="*/ 0 w 16"/>
              <a:gd name="T25" fmla="*/ 115 h 406"/>
              <a:gd name="T26" fmla="*/ 16 w 16"/>
              <a:gd name="T27" fmla="*/ 115 h 406"/>
              <a:gd name="T28" fmla="*/ 16 w 16"/>
              <a:gd name="T29" fmla="*/ 174 h 406"/>
              <a:gd name="T30" fmla="*/ 16 w 16"/>
              <a:gd name="T31" fmla="*/ 59 h 406"/>
              <a:gd name="T32" fmla="*/ 0 w 16"/>
              <a:gd name="T33" fmla="*/ 59 h 406"/>
              <a:gd name="T34" fmla="*/ 0 w 16"/>
              <a:gd name="T35" fmla="*/ 0 h 406"/>
              <a:gd name="T36" fmla="*/ 16 w 16"/>
              <a:gd name="T37" fmla="*/ 0 h 406"/>
              <a:gd name="T38" fmla="*/ 16 w 16"/>
              <a:gd name="T39" fmla="*/ 59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6" h="406">
                <a:moveTo>
                  <a:pt x="16" y="406"/>
                </a:moveTo>
                <a:lnTo>
                  <a:pt x="0" y="406"/>
                </a:lnTo>
                <a:lnTo>
                  <a:pt x="0" y="347"/>
                </a:lnTo>
                <a:lnTo>
                  <a:pt x="16" y="347"/>
                </a:lnTo>
                <a:lnTo>
                  <a:pt x="16" y="406"/>
                </a:lnTo>
                <a:close/>
                <a:moveTo>
                  <a:pt x="16" y="288"/>
                </a:moveTo>
                <a:lnTo>
                  <a:pt x="0" y="288"/>
                </a:lnTo>
                <a:lnTo>
                  <a:pt x="0" y="232"/>
                </a:lnTo>
                <a:lnTo>
                  <a:pt x="16" y="232"/>
                </a:lnTo>
                <a:lnTo>
                  <a:pt x="16" y="288"/>
                </a:lnTo>
                <a:close/>
                <a:moveTo>
                  <a:pt x="16" y="174"/>
                </a:moveTo>
                <a:lnTo>
                  <a:pt x="0" y="174"/>
                </a:lnTo>
                <a:lnTo>
                  <a:pt x="0" y="115"/>
                </a:lnTo>
                <a:lnTo>
                  <a:pt x="16" y="115"/>
                </a:lnTo>
                <a:lnTo>
                  <a:pt x="16" y="174"/>
                </a:lnTo>
                <a:close/>
                <a:moveTo>
                  <a:pt x="16" y="59"/>
                </a:moveTo>
                <a:lnTo>
                  <a:pt x="0" y="59"/>
                </a:lnTo>
                <a:lnTo>
                  <a:pt x="0" y="0"/>
                </a:lnTo>
                <a:lnTo>
                  <a:pt x="16" y="0"/>
                </a:lnTo>
                <a:lnTo>
                  <a:pt x="16" y="59"/>
                </a:lnTo>
                <a:close/>
              </a:path>
            </a:pathLst>
          </a:cu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" name="Rectangle 47"/>
          <p:cNvSpPr>
            <a:spLocks noChangeArrowheads="1"/>
          </p:cNvSpPr>
          <p:nvPr/>
        </p:nvSpPr>
        <p:spPr bwMode="auto">
          <a:xfrm>
            <a:off x="5045075" y="4527550"/>
            <a:ext cx="20638" cy="42863"/>
          </a:xfrm>
          <a:prstGeom prst="rect">
            <a:avLst/>
          </a:pr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" name="Freeform 48"/>
          <p:cNvSpPr>
            <a:spLocks noEditPoints="1"/>
          </p:cNvSpPr>
          <p:nvPr/>
        </p:nvSpPr>
        <p:spPr bwMode="auto">
          <a:xfrm>
            <a:off x="5045075" y="4171950"/>
            <a:ext cx="20638" cy="266700"/>
          </a:xfrm>
          <a:custGeom>
            <a:avLst/>
            <a:gdLst>
              <a:gd name="T0" fmla="*/ 13 w 13"/>
              <a:gd name="T1" fmla="*/ 168 h 168"/>
              <a:gd name="T2" fmla="*/ 0 w 13"/>
              <a:gd name="T3" fmla="*/ 168 h 168"/>
              <a:gd name="T4" fmla="*/ 0 w 13"/>
              <a:gd name="T5" fmla="*/ 112 h 168"/>
              <a:gd name="T6" fmla="*/ 13 w 13"/>
              <a:gd name="T7" fmla="*/ 112 h 168"/>
              <a:gd name="T8" fmla="*/ 13 w 13"/>
              <a:gd name="T9" fmla="*/ 168 h 168"/>
              <a:gd name="T10" fmla="*/ 13 w 13"/>
              <a:gd name="T11" fmla="*/ 56 h 168"/>
              <a:gd name="T12" fmla="*/ 0 w 13"/>
              <a:gd name="T13" fmla="*/ 56 h 168"/>
              <a:gd name="T14" fmla="*/ 0 w 13"/>
              <a:gd name="T15" fmla="*/ 0 h 168"/>
              <a:gd name="T16" fmla="*/ 13 w 13"/>
              <a:gd name="T17" fmla="*/ 0 h 168"/>
              <a:gd name="T18" fmla="*/ 13 w 13"/>
              <a:gd name="T19" fmla="*/ 56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" h="168">
                <a:moveTo>
                  <a:pt x="13" y="168"/>
                </a:moveTo>
                <a:lnTo>
                  <a:pt x="0" y="168"/>
                </a:lnTo>
                <a:lnTo>
                  <a:pt x="0" y="112"/>
                </a:lnTo>
                <a:lnTo>
                  <a:pt x="13" y="112"/>
                </a:lnTo>
                <a:lnTo>
                  <a:pt x="13" y="168"/>
                </a:lnTo>
                <a:close/>
                <a:moveTo>
                  <a:pt x="13" y="56"/>
                </a:moveTo>
                <a:lnTo>
                  <a:pt x="0" y="56"/>
                </a:lnTo>
                <a:lnTo>
                  <a:pt x="0" y="0"/>
                </a:lnTo>
                <a:lnTo>
                  <a:pt x="13" y="0"/>
                </a:lnTo>
                <a:lnTo>
                  <a:pt x="13" y="56"/>
                </a:lnTo>
                <a:close/>
              </a:path>
            </a:pathLst>
          </a:cu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" name="Rectangle 50"/>
          <p:cNvSpPr>
            <a:spLocks noChangeArrowheads="1"/>
          </p:cNvSpPr>
          <p:nvPr/>
        </p:nvSpPr>
        <p:spPr bwMode="auto">
          <a:xfrm>
            <a:off x="2644775" y="4638675"/>
            <a:ext cx="22225" cy="42863"/>
          </a:xfrm>
          <a:prstGeom prst="rect">
            <a:avLst/>
          </a:pr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30" name="组合 29"/>
          <p:cNvGrpSpPr/>
          <p:nvPr/>
        </p:nvGrpSpPr>
        <p:grpSpPr>
          <a:xfrm>
            <a:off x="2433637" y="2706014"/>
            <a:ext cx="466726" cy="573088"/>
            <a:chOff x="2114550" y="2779713"/>
            <a:chExt cx="466726" cy="573088"/>
          </a:xfrm>
          <a:solidFill>
            <a:schemeClr val="accent1"/>
          </a:solidFill>
        </p:grpSpPr>
        <p:sp>
          <p:nvSpPr>
            <p:cNvPr id="31" name="Freeform 53"/>
            <p:cNvSpPr>
              <a:spLocks noEditPoints="1"/>
            </p:cNvSpPr>
            <p:nvPr/>
          </p:nvSpPr>
          <p:spPr bwMode="auto">
            <a:xfrm>
              <a:off x="2114550" y="2779713"/>
              <a:ext cx="423863" cy="573088"/>
            </a:xfrm>
            <a:custGeom>
              <a:avLst/>
              <a:gdLst>
                <a:gd name="T0" fmla="*/ 86 w 100"/>
                <a:gd name="T1" fmla="*/ 131 h 135"/>
                <a:gd name="T2" fmla="*/ 4 w 100"/>
                <a:gd name="T3" fmla="*/ 131 h 135"/>
                <a:gd name="T4" fmla="*/ 4 w 100"/>
                <a:gd name="T5" fmla="*/ 4 h 135"/>
                <a:gd name="T6" fmla="*/ 72 w 100"/>
                <a:gd name="T7" fmla="*/ 4 h 135"/>
                <a:gd name="T8" fmla="*/ 72 w 100"/>
                <a:gd name="T9" fmla="*/ 27 h 135"/>
                <a:gd name="T10" fmla="*/ 74 w 100"/>
                <a:gd name="T11" fmla="*/ 29 h 135"/>
                <a:gd name="T12" fmla="*/ 96 w 100"/>
                <a:gd name="T13" fmla="*/ 29 h 135"/>
                <a:gd name="T14" fmla="*/ 96 w 100"/>
                <a:gd name="T15" fmla="*/ 99 h 135"/>
                <a:gd name="T16" fmla="*/ 98 w 100"/>
                <a:gd name="T17" fmla="*/ 101 h 135"/>
                <a:gd name="T18" fmla="*/ 100 w 100"/>
                <a:gd name="T19" fmla="*/ 99 h 135"/>
                <a:gd name="T20" fmla="*/ 100 w 100"/>
                <a:gd name="T21" fmla="*/ 27 h 135"/>
                <a:gd name="T22" fmla="*/ 100 w 100"/>
                <a:gd name="T23" fmla="*/ 26 h 135"/>
                <a:gd name="T24" fmla="*/ 99 w 100"/>
                <a:gd name="T25" fmla="*/ 24 h 135"/>
                <a:gd name="T26" fmla="*/ 75 w 100"/>
                <a:gd name="T27" fmla="*/ 1 h 135"/>
                <a:gd name="T28" fmla="*/ 75 w 100"/>
                <a:gd name="T29" fmla="*/ 0 h 135"/>
                <a:gd name="T30" fmla="*/ 74 w 100"/>
                <a:gd name="T31" fmla="*/ 0 h 135"/>
                <a:gd name="T32" fmla="*/ 74 w 100"/>
                <a:gd name="T33" fmla="*/ 0 h 135"/>
                <a:gd name="T34" fmla="*/ 2 w 100"/>
                <a:gd name="T35" fmla="*/ 0 h 135"/>
                <a:gd name="T36" fmla="*/ 0 w 100"/>
                <a:gd name="T37" fmla="*/ 2 h 135"/>
                <a:gd name="T38" fmla="*/ 0 w 100"/>
                <a:gd name="T39" fmla="*/ 133 h 135"/>
                <a:gd name="T40" fmla="*/ 2 w 100"/>
                <a:gd name="T41" fmla="*/ 135 h 135"/>
                <a:gd name="T42" fmla="*/ 86 w 100"/>
                <a:gd name="T43" fmla="*/ 135 h 135"/>
                <a:gd name="T44" fmla="*/ 88 w 100"/>
                <a:gd name="T45" fmla="*/ 133 h 135"/>
                <a:gd name="T46" fmla="*/ 86 w 100"/>
                <a:gd name="T47" fmla="*/ 131 h 135"/>
                <a:gd name="T48" fmla="*/ 76 w 100"/>
                <a:gd name="T49" fmla="*/ 25 h 135"/>
                <a:gd name="T50" fmla="*/ 76 w 100"/>
                <a:gd name="T51" fmla="*/ 7 h 135"/>
                <a:gd name="T52" fmla="*/ 94 w 100"/>
                <a:gd name="T53" fmla="*/ 25 h 135"/>
                <a:gd name="T54" fmla="*/ 76 w 100"/>
                <a:gd name="T55" fmla="*/ 2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00" h="135">
                  <a:moveTo>
                    <a:pt x="86" y="131"/>
                  </a:moveTo>
                  <a:cubicBezTo>
                    <a:pt x="4" y="131"/>
                    <a:pt x="4" y="131"/>
                    <a:pt x="4" y="131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72" y="4"/>
                    <a:pt x="72" y="4"/>
                    <a:pt x="72" y="4"/>
                  </a:cubicBezTo>
                  <a:cubicBezTo>
                    <a:pt x="72" y="27"/>
                    <a:pt x="72" y="27"/>
                    <a:pt x="72" y="27"/>
                  </a:cubicBezTo>
                  <a:cubicBezTo>
                    <a:pt x="72" y="28"/>
                    <a:pt x="73" y="29"/>
                    <a:pt x="74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99"/>
                    <a:pt x="96" y="99"/>
                    <a:pt x="96" y="99"/>
                  </a:cubicBezTo>
                  <a:cubicBezTo>
                    <a:pt x="96" y="100"/>
                    <a:pt x="96" y="101"/>
                    <a:pt x="98" y="101"/>
                  </a:cubicBezTo>
                  <a:cubicBezTo>
                    <a:pt x="99" y="101"/>
                    <a:pt x="100" y="100"/>
                    <a:pt x="100" y="99"/>
                  </a:cubicBezTo>
                  <a:cubicBezTo>
                    <a:pt x="100" y="27"/>
                    <a:pt x="100" y="27"/>
                    <a:pt x="100" y="27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0" y="25"/>
                    <a:pt x="99" y="25"/>
                    <a:pt x="99" y="24"/>
                  </a:cubicBezTo>
                  <a:cubicBezTo>
                    <a:pt x="75" y="1"/>
                    <a:pt x="75" y="1"/>
                    <a:pt x="75" y="1"/>
                  </a:cubicBezTo>
                  <a:cubicBezTo>
                    <a:pt x="75" y="1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35"/>
                    <a:pt x="1" y="135"/>
                    <a:pt x="2" y="135"/>
                  </a:cubicBezTo>
                  <a:cubicBezTo>
                    <a:pt x="86" y="135"/>
                    <a:pt x="86" y="135"/>
                    <a:pt x="86" y="135"/>
                  </a:cubicBezTo>
                  <a:cubicBezTo>
                    <a:pt x="87" y="135"/>
                    <a:pt x="88" y="135"/>
                    <a:pt x="88" y="133"/>
                  </a:cubicBezTo>
                  <a:cubicBezTo>
                    <a:pt x="88" y="132"/>
                    <a:pt x="87" y="131"/>
                    <a:pt x="86" y="131"/>
                  </a:cubicBezTo>
                  <a:close/>
                  <a:moveTo>
                    <a:pt x="76" y="25"/>
                  </a:moveTo>
                  <a:cubicBezTo>
                    <a:pt x="76" y="7"/>
                    <a:pt x="76" y="7"/>
                    <a:pt x="76" y="7"/>
                  </a:cubicBezTo>
                  <a:cubicBezTo>
                    <a:pt x="94" y="25"/>
                    <a:pt x="94" y="25"/>
                    <a:pt x="94" y="25"/>
                  </a:cubicBezTo>
                  <a:lnTo>
                    <a:pt x="76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54"/>
            <p:cNvSpPr/>
            <p:nvPr/>
          </p:nvSpPr>
          <p:spPr bwMode="auto">
            <a:xfrm>
              <a:off x="2195513" y="2860675"/>
              <a:ext cx="174625" cy="17463"/>
            </a:xfrm>
            <a:custGeom>
              <a:avLst/>
              <a:gdLst>
                <a:gd name="T0" fmla="*/ 2 w 41"/>
                <a:gd name="T1" fmla="*/ 4 h 4"/>
                <a:gd name="T2" fmla="*/ 39 w 41"/>
                <a:gd name="T3" fmla="*/ 4 h 4"/>
                <a:gd name="T4" fmla="*/ 41 w 41"/>
                <a:gd name="T5" fmla="*/ 2 h 4"/>
                <a:gd name="T6" fmla="*/ 39 w 41"/>
                <a:gd name="T7" fmla="*/ 0 h 4"/>
                <a:gd name="T8" fmla="*/ 2 w 41"/>
                <a:gd name="T9" fmla="*/ 0 h 4"/>
                <a:gd name="T10" fmla="*/ 0 w 41"/>
                <a:gd name="T11" fmla="*/ 2 h 4"/>
                <a:gd name="T12" fmla="*/ 2 w 41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4">
                  <a:moveTo>
                    <a:pt x="2" y="4"/>
                  </a:moveTo>
                  <a:cubicBezTo>
                    <a:pt x="39" y="4"/>
                    <a:pt x="39" y="4"/>
                    <a:pt x="39" y="4"/>
                  </a:cubicBezTo>
                  <a:cubicBezTo>
                    <a:pt x="40" y="4"/>
                    <a:pt x="41" y="3"/>
                    <a:pt x="41" y="2"/>
                  </a:cubicBezTo>
                  <a:cubicBezTo>
                    <a:pt x="41" y="1"/>
                    <a:pt x="40" y="0"/>
                    <a:pt x="39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55"/>
            <p:cNvSpPr/>
            <p:nvPr/>
          </p:nvSpPr>
          <p:spPr bwMode="auto">
            <a:xfrm>
              <a:off x="2195513" y="2946400"/>
              <a:ext cx="127000" cy="15875"/>
            </a:xfrm>
            <a:custGeom>
              <a:avLst/>
              <a:gdLst>
                <a:gd name="T0" fmla="*/ 2 w 30"/>
                <a:gd name="T1" fmla="*/ 4 h 4"/>
                <a:gd name="T2" fmla="*/ 28 w 30"/>
                <a:gd name="T3" fmla="*/ 4 h 4"/>
                <a:gd name="T4" fmla="*/ 30 w 30"/>
                <a:gd name="T5" fmla="*/ 2 h 4"/>
                <a:gd name="T6" fmla="*/ 28 w 30"/>
                <a:gd name="T7" fmla="*/ 0 h 4"/>
                <a:gd name="T8" fmla="*/ 2 w 30"/>
                <a:gd name="T9" fmla="*/ 0 h 4"/>
                <a:gd name="T10" fmla="*/ 0 w 30"/>
                <a:gd name="T11" fmla="*/ 2 h 4"/>
                <a:gd name="T12" fmla="*/ 2 w 3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4">
                  <a:moveTo>
                    <a:pt x="2" y="4"/>
                  </a:moveTo>
                  <a:cubicBezTo>
                    <a:pt x="28" y="4"/>
                    <a:pt x="28" y="4"/>
                    <a:pt x="28" y="4"/>
                  </a:cubicBezTo>
                  <a:cubicBezTo>
                    <a:pt x="29" y="4"/>
                    <a:pt x="30" y="3"/>
                    <a:pt x="30" y="2"/>
                  </a:cubicBezTo>
                  <a:cubicBezTo>
                    <a:pt x="30" y="1"/>
                    <a:pt x="29" y="0"/>
                    <a:pt x="28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56"/>
            <p:cNvSpPr/>
            <p:nvPr/>
          </p:nvSpPr>
          <p:spPr bwMode="auto">
            <a:xfrm>
              <a:off x="2200275" y="3025775"/>
              <a:ext cx="236538" cy="17463"/>
            </a:xfrm>
            <a:custGeom>
              <a:avLst/>
              <a:gdLst>
                <a:gd name="T0" fmla="*/ 56 w 56"/>
                <a:gd name="T1" fmla="*/ 2 h 4"/>
                <a:gd name="T2" fmla="*/ 54 w 56"/>
                <a:gd name="T3" fmla="*/ 0 h 4"/>
                <a:gd name="T4" fmla="*/ 2 w 56"/>
                <a:gd name="T5" fmla="*/ 0 h 4"/>
                <a:gd name="T6" fmla="*/ 0 w 56"/>
                <a:gd name="T7" fmla="*/ 2 h 4"/>
                <a:gd name="T8" fmla="*/ 2 w 56"/>
                <a:gd name="T9" fmla="*/ 4 h 4"/>
                <a:gd name="T10" fmla="*/ 54 w 56"/>
                <a:gd name="T11" fmla="*/ 4 h 4"/>
                <a:gd name="T12" fmla="*/ 56 w 56"/>
                <a:gd name="T1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4">
                  <a:moveTo>
                    <a:pt x="56" y="2"/>
                  </a:moveTo>
                  <a:cubicBezTo>
                    <a:pt x="56" y="1"/>
                    <a:pt x="55" y="0"/>
                    <a:pt x="54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5" y="4"/>
                    <a:pt x="56" y="3"/>
                    <a:pt x="56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57"/>
            <p:cNvSpPr/>
            <p:nvPr/>
          </p:nvSpPr>
          <p:spPr bwMode="auto">
            <a:xfrm>
              <a:off x="2195513" y="3111500"/>
              <a:ext cx="127000" cy="15875"/>
            </a:xfrm>
            <a:custGeom>
              <a:avLst/>
              <a:gdLst>
                <a:gd name="T0" fmla="*/ 2 w 30"/>
                <a:gd name="T1" fmla="*/ 4 h 4"/>
                <a:gd name="T2" fmla="*/ 28 w 30"/>
                <a:gd name="T3" fmla="*/ 4 h 4"/>
                <a:gd name="T4" fmla="*/ 30 w 30"/>
                <a:gd name="T5" fmla="*/ 2 h 4"/>
                <a:gd name="T6" fmla="*/ 28 w 30"/>
                <a:gd name="T7" fmla="*/ 0 h 4"/>
                <a:gd name="T8" fmla="*/ 2 w 30"/>
                <a:gd name="T9" fmla="*/ 0 h 4"/>
                <a:gd name="T10" fmla="*/ 0 w 30"/>
                <a:gd name="T11" fmla="*/ 2 h 4"/>
                <a:gd name="T12" fmla="*/ 2 w 3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4">
                  <a:moveTo>
                    <a:pt x="2" y="4"/>
                  </a:moveTo>
                  <a:cubicBezTo>
                    <a:pt x="28" y="4"/>
                    <a:pt x="28" y="4"/>
                    <a:pt x="28" y="4"/>
                  </a:cubicBezTo>
                  <a:cubicBezTo>
                    <a:pt x="29" y="4"/>
                    <a:pt x="30" y="3"/>
                    <a:pt x="30" y="2"/>
                  </a:cubicBezTo>
                  <a:cubicBezTo>
                    <a:pt x="30" y="1"/>
                    <a:pt x="29" y="0"/>
                    <a:pt x="28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58"/>
            <p:cNvSpPr/>
            <p:nvPr/>
          </p:nvSpPr>
          <p:spPr bwMode="auto">
            <a:xfrm>
              <a:off x="2200275" y="3187700"/>
              <a:ext cx="207963" cy="17463"/>
            </a:xfrm>
            <a:custGeom>
              <a:avLst/>
              <a:gdLst>
                <a:gd name="T0" fmla="*/ 49 w 49"/>
                <a:gd name="T1" fmla="*/ 2 h 4"/>
                <a:gd name="T2" fmla="*/ 47 w 49"/>
                <a:gd name="T3" fmla="*/ 0 h 4"/>
                <a:gd name="T4" fmla="*/ 2 w 49"/>
                <a:gd name="T5" fmla="*/ 0 h 4"/>
                <a:gd name="T6" fmla="*/ 0 w 49"/>
                <a:gd name="T7" fmla="*/ 2 h 4"/>
                <a:gd name="T8" fmla="*/ 2 w 49"/>
                <a:gd name="T9" fmla="*/ 4 h 4"/>
                <a:gd name="T10" fmla="*/ 47 w 49"/>
                <a:gd name="T11" fmla="*/ 4 h 4"/>
                <a:gd name="T12" fmla="*/ 49 w 49"/>
                <a:gd name="T1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4">
                  <a:moveTo>
                    <a:pt x="49" y="2"/>
                  </a:moveTo>
                  <a:cubicBezTo>
                    <a:pt x="49" y="1"/>
                    <a:pt x="48" y="0"/>
                    <a:pt x="47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4"/>
                    <a:pt x="2" y="4"/>
                  </a:cubicBezTo>
                  <a:cubicBezTo>
                    <a:pt x="47" y="4"/>
                    <a:pt x="47" y="4"/>
                    <a:pt x="47" y="4"/>
                  </a:cubicBezTo>
                  <a:cubicBezTo>
                    <a:pt x="48" y="4"/>
                    <a:pt x="49" y="4"/>
                    <a:pt x="4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59"/>
            <p:cNvSpPr/>
            <p:nvPr/>
          </p:nvSpPr>
          <p:spPr bwMode="auto">
            <a:xfrm>
              <a:off x="2195513" y="3268663"/>
              <a:ext cx="73025" cy="15875"/>
            </a:xfrm>
            <a:custGeom>
              <a:avLst/>
              <a:gdLst>
                <a:gd name="T0" fmla="*/ 2 w 17"/>
                <a:gd name="T1" fmla="*/ 0 h 4"/>
                <a:gd name="T2" fmla="*/ 0 w 17"/>
                <a:gd name="T3" fmla="*/ 2 h 4"/>
                <a:gd name="T4" fmla="*/ 2 w 17"/>
                <a:gd name="T5" fmla="*/ 4 h 4"/>
                <a:gd name="T6" fmla="*/ 15 w 17"/>
                <a:gd name="T7" fmla="*/ 4 h 4"/>
                <a:gd name="T8" fmla="*/ 17 w 17"/>
                <a:gd name="T9" fmla="*/ 2 h 4"/>
                <a:gd name="T10" fmla="*/ 15 w 17"/>
                <a:gd name="T11" fmla="*/ 0 h 4"/>
                <a:gd name="T12" fmla="*/ 2 w 17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4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4"/>
                    <a:pt x="2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6" y="4"/>
                    <a:pt x="17" y="4"/>
                    <a:pt x="17" y="2"/>
                  </a:cubicBezTo>
                  <a:cubicBezTo>
                    <a:pt x="17" y="1"/>
                    <a:pt x="16" y="0"/>
                    <a:pt x="15" y="0"/>
                  </a:cubicBez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60"/>
            <p:cNvSpPr/>
            <p:nvPr/>
          </p:nvSpPr>
          <p:spPr bwMode="auto">
            <a:xfrm>
              <a:off x="2474913" y="3230563"/>
              <a:ext cx="106363" cy="114300"/>
            </a:xfrm>
            <a:custGeom>
              <a:avLst/>
              <a:gdLst>
                <a:gd name="T0" fmla="*/ 23 w 25"/>
                <a:gd name="T1" fmla="*/ 11 h 27"/>
                <a:gd name="T2" fmla="*/ 15 w 25"/>
                <a:gd name="T3" fmla="*/ 11 h 27"/>
                <a:gd name="T4" fmla="*/ 15 w 25"/>
                <a:gd name="T5" fmla="*/ 2 h 27"/>
                <a:gd name="T6" fmla="*/ 13 w 25"/>
                <a:gd name="T7" fmla="*/ 0 h 27"/>
                <a:gd name="T8" fmla="*/ 11 w 25"/>
                <a:gd name="T9" fmla="*/ 2 h 27"/>
                <a:gd name="T10" fmla="*/ 11 w 25"/>
                <a:gd name="T11" fmla="*/ 11 h 27"/>
                <a:gd name="T12" fmla="*/ 2 w 25"/>
                <a:gd name="T13" fmla="*/ 11 h 27"/>
                <a:gd name="T14" fmla="*/ 0 w 25"/>
                <a:gd name="T15" fmla="*/ 13 h 27"/>
                <a:gd name="T16" fmla="*/ 2 w 25"/>
                <a:gd name="T17" fmla="*/ 15 h 27"/>
                <a:gd name="T18" fmla="*/ 11 w 25"/>
                <a:gd name="T19" fmla="*/ 15 h 27"/>
                <a:gd name="T20" fmla="*/ 11 w 25"/>
                <a:gd name="T21" fmla="*/ 25 h 27"/>
                <a:gd name="T22" fmla="*/ 13 w 25"/>
                <a:gd name="T23" fmla="*/ 27 h 27"/>
                <a:gd name="T24" fmla="*/ 15 w 25"/>
                <a:gd name="T25" fmla="*/ 25 h 27"/>
                <a:gd name="T26" fmla="*/ 15 w 25"/>
                <a:gd name="T27" fmla="*/ 15 h 27"/>
                <a:gd name="T28" fmla="*/ 23 w 25"/>
                <a:gd name="T29" fmla="*/ 15 h 27"/>
                <a:gd name="T30" fmla="*/ 25 w 25"/>
                <a:gd name="T31" fmla="*/ 13 h 27"/>
                <a:gd name="T32" fmla="*/ 23 w 25"/>
                <a:gd name="T33" fmla="*/ 1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" h="27">
                  <a:moveTo>
                    <a:pt x="23" y="11"/>
                  </a:moveTo>
                  <a:cubicBezTo>
                    <a:pt x="15" y="11"/>
                    <a:pt x="15" y="11"/>
                    <a:pt x="15" y="1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4" y="0"/>
                    <a:pt x="13" y="0"/>
                  </a:cubicBezTo>
                  <a:cubicBezTo>
                    <a:pt x="12" y="0"/>
                    <a:pt x="11" y="1"/>
                    <a:pt x="11" y="2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1" y="11"/>
                    <a:pt x="0" y="12"/>
                    <a:pt x="0" y="13"/>
                  </a:cubicBezTo>
                  <a:cubicBezTo>
                    <a:pt x="0" y="14"/>
                    <a:pt x="1" y="15"/>
                    <a:pt x="2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2" y="27"/>
                    <a:pt x="13" y="27"/>
                  </a:cubicBezTo>
                  <a:cubicBezTo>
                    <a:pt x="14" y="27"/>
                    <a:pt x="15" y="26"/>
                    <a:pt x="15" y="2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24" y="15"/>
                    <a:pt x="25" y="14"/>
                    <a:pt x="25" y="13"/>
                  </a:cubicBezTo>
                  <a:cubicBezTo>
                    <a:pt x="25" y="12"/>
                    <a:pt x="24" y="11"/>
                    <a:pt x="23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6902536" y="1741488"/>
            <a:ext cx="631825" cy="596900"/>
            <a:chOff x="6375400" y="1741488"/>
            <a:chExt cx="631825" cy="596900"/>
          </a:xfrm>
          <a:solidFill>
            <a:schemeClr val="accent3"/>
          </a:solidFill>
        </p:grpSpPr>
        <p:sp>
          <p:nvSpPr>
            <p:cNvPr id="40" name="Freeform 61"/>
            <p:cNvSpPr>
              <a:spLocks noEditPoints="1"/>
            </p:cNvSpPr>
            <p:nvPr/>
          </p:nvSpPr>
          <p:spPr bwMode="auto">
            <a:xfrm>
              <a:off x="6375400" y="1779588"/>
              <a:ext cx="631825" cy="406400"/>
            </a:xfrm>
            <a:custGeom>
              <a:avLst/>
              <a:gdLst>
                <a:gd name="T0" fmla="*/ 147 w 149"/>
                <a:gd name="T1" fmla="*/ 0 h 96"/>
                <a:gd name="T2" fmla="*/ 2 w 149"/>
                <a:gd name="T3" fmla="*/ 0 h 96"/>
                <a:gd name="T4" fmla="*/ 0 w 149"/>
                <a:gd name="T5" fmla="*/ 2 h 96"/>
                <a:gd name="T6" fmla="*/ 0 w 149"/>
                <a:gd name="T7" fmla="*/ 94 h 96"/>
                <a:gd name="T8" fmla="*/ 2 w 149"/>
                <a:gd name="T9" fmla="*/ 96 h 96"/>
                <a:gd name="T10" fmla="*/ 147 w 149"/>
                <a:gd name="T11" fmla="*/ 96 h 96"/>
                <a:gd name="T12" fmla="*/ 149 w 149"/>
                <a:gd name="T13" fmla="*/ 94 h 96"/>
                <a:gd name="T14" fmla="*/ 149 w 149"/>
                <a:gd name="T15" fmla="*/ 2 h 96"/>
                <a:gd name="T16" fmla="*/ 147 w 149"/>
                <a:gd name="T17" fmla="*/ 0 h 96"/>
                <a:gd name="T18" fmla="*/ 145 w 149"/>
                <a:gd name="T19" fmla="*/ 92 h 96"/>
                <a:gd name="T20" fmla="*/ 4 w 149"/>
                <a:gd name="T21" fmla="*/ 92 h 96"/>
                <a:gd name="T22" fmla="*/ 4 w 149"/>
                <a:gd name="T23" fmla="*/ 4 h 96"/>
                <a:gd name="T24" fmla="*/ 145 w 149"/>
                <a:gd name="T25" fmla="*/ 4 h 96"/>
                <a:gd name="T26" fmla="*/ 145 w 149"/>
                <a:gd name="T27" fmla="*/ 9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9" h="96">
                  <a:moveTo>
                    <a:pt x="147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5"/>
                    <a:pt x="1" y="96"/>
                    <a:pt x="2" y="96"/>
                  </a:cubicBezTo>
                  <a:cubicBezTo>
                    <a:pt x="147" y="96"/>
                    <a:pt x="147" y="96"/>
                    <a:pt x="147" y="96"/>
                  </a:cubicBezTo>
                  <a:cubicBezTo>
                    <a:pt x="148" y="96"/>
                    <a:pt x="149" y="95"/>
                    <a:pt x="149" y="94"/>
                  </a:cubicBezTo>
                  <a:cubicBezTo>
                    <a:pt x="149" y="2"/>
                    <a:pt x="149" y="2"/>
                    <a:pt x="149" y="2"/>
                  </a:cubicBezTo>
                  <a:cubicBezTo>
                    <a:pt x="149" y="1"/>
                    <a:pt x="148" y="0"/>
                    <a:pt x="147" y="0"/>
                  </a:cubicBezTo>
                  <a:close/>
                  <a:moveTo>
                    <a:pt x="145" y="92"/>
                  </a:moveTo>
                  <a:cubicBezTo>
                    <a:pt x="4" y="92"/>
                    <a:pt x="4" y="92"/>
                    <a:pt x="4" y="92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145" y="4"/>
                    <a:pt x="145" y="4"/>
                    <a:pt x="145" y="4"/>
                  </a:cubicBezTo>
                  <a:lnTo>
                    <a:pt x="145" y="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62"/>
            <p:cNvSpPr/>
            <p:nvPr/>
          </p:nvSpPr>
          <p:spPr bwMode="auto">
            <a:xfrm>
              <a:off x="6604000" y="2198688"/>
              <a:ext cx="174625" cy="139700"/>
            </a:xfrm>
            <a:custGeom>
              <a:avLst/>
              <a:gdLst>
                <a:gd name="T0" fmla="*/ 41 w 41"/>
                <a:gd name="T1" fmla="*/ 2 h 33"/>
                <a:gd name="T2" fmla="*/ 39 w 41"/>
                <a:gd name="T3" fmla="*/ 0 h 33"/>
                <a:gd name="T4" fmla="*/ 3 w 41"/>
                <a:gd name="T5" fmla="*/ 0 h 33"/>
                <a:gd name="T6" fmla="*/ 1 w 41"/>
                <a:gd name="T7" fmla="*/ 2 h 33"/>
                <a:gd name="T8" fmla="*/ 3 w 41"/>
                <a:gd name="T9" fmla="*/ 4 h 33"/>
                <a:gd name="T10" fmla="*/ 17 w 41"/>
                <a:gd name="T11" fmla="*/ 4 h 33"/>
                <a:gd name="T12" fmla="*/ 1 w 41"/>
                <a:gd name="T13" fmla="*/ 30 h 33"/>
                <a:gd name="T14" fmla="*/ 2 w 41"/>
                <a:gd name="T15" fmla="*/ 33 h 33"/>
                <a:gd name="T16" fmla="*/ 4 w 41"/>
                <a:gd name="T17" fmla="*/ 32 h 33"/>
                <a:gd name="T18" fmla="*/ 21 w 41"/>
                <a:gd name="T19" fmla="*/ 5 h 33"/>
                <a:gd name="T20" fmla="*/ 37 w 41"/>
                <a:gd name="T21" fmla="*/ 32 h 33"/>
                <a:gd name="T22" fmla="*/ 39 w 41"/>
                <a:gd name="T23" fmla="*/ 33 h 33"/>
                <a:gd name="T24" fmla="*/ 40 w 41"/>
                <a:gd name="T25" fmla="*/ 33 h 33"/>
                <a:gd name="T26" fmla="*/ 41 w 41"/>
                <a:gd name="T27" fmla="*/ 30 h 33"/>
                <a:gd name="T28" fmla="*/ 24 w 41"/>
                <a:gd name="T29" fmla="*/ 4 h 33"/>
                <a:gd name="T30" fmla="*/ 39 w 41"/>
                <a:gd name="T31" fmla="*/ 4 h 33"/>
                <a:gd name="T32" fmla="*/ 41 w 41"/>
                <a:gd name="T33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" h="33">
                  <a:moveTo>
                    <a:pt x="41" y="2"/>
                  </a:moveTo>
                  <a:cubicBezTo>
                    <a:pt x="41" y="1"/>
                    <a:pt x="40" y="0"/>
                    <a:pt x="39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1" y="1"/>
                    <a:pt x="1" y="2"/>
                  </a:cubicBezTo>
                  <a:cubicBezTo>
                    <a:pt x="1" y="3"/>
                    <a:pt x="2" y="4"/>
                    <a:pt x="3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" y="30"/>
                    <a:pt x="1" y="30"/>
                    <a:pt x="1" y="30"/>
                  </a:cubicBezTo>
                  <a:cubicBezTo>
                    <a:pt x="0" y="31"/>
                    <a:pt x="1" y="32"/>
                    <a:pt x="2" y="33"/>
                  </a:cubicBezTo>
                  <a:cubicBezTo>
                    <a:pt x="3" y="33"/>
                    <a:pt x="4" y="33"/>
                    <a:pt x="4" y="32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37" y="32"/>
                    <a:pt x="37" y="32"/>
                    <a:pt x="37" y="32"/>
                  </a:cubicBezTo>
                  <a:cubicBezTo>
                    <a:pt x="38" y="32"/>
                    <a:pt x="38" y="33"/>
                    <a:pt x="39" y="33"/>
                  </a:cubicBezTo>
                  <a:cubicBezTo>
                    <a:pt x="39" y="33"/>
                    <a:pt x="40" y="33"/>
                    <a:pt x="40" y="33"/>
                  </a:cubicBezTo>
                  <a:cubicBezTo>
                    <a:pt x="41" y="32"/>
                    <a:pt x="41" y="31"/>
                    <a:pt x="41" y="30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40" y="4"/>
                    <a:pt x="41" y="3"/>
                    <a:pt x="4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63"/>
            <p:cNvSpPr/>
            <p:nvPr/>
          </p:nvSpPr>
          <p:spPr bwMode="auto">
            <a:xfrm>
              <a:off x="6608763" y="1741488"/>
              <a:ext cx="169863" cy="15875"/>
            </a:xfrm>
            <a:custGeom>
              <a:avLst/>
              <a:gdLst>
                <a:gd name="T0" fmla="*/ 2 w 40"/>
                <a:gd name="T1" fmla="*/ 4 h 4"/>
                <a:gd name="T2" fmla="*/ 38 w 40"/>
                <a:gd name="T3" fmla="*/ 4 h 4"/>
                <a:gd name="T4" fmla="*/ 40 w 40"/>
                <a:gd name="T5" fmla="*/ 2 h 4"/>
                <a:gd name="T6" fmla="*/ 38 w 40"/>
                <a:gd name="T7" fmla="*/ 0 h 4"/>
                <a:gd name="T8" fmla="*/ 2 w 40"/>
                <a:gd name="T9" fmla="*/ 0 h 4"/>
                <a:gd name="T10" fmla="*/ 0 w 40"/>
                <a:gd name="T11" fmla="*/ 2 h 4"/>
                <a:gd name="T12" fmla="*/ 2 w 4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4">
                  <a:moveTo>
                    <a:pt x="2" y="4"/>
                  </a:moveTo>
                  <a:cubicBezTo>
                    <a:pt x="38" y="4"/>
                    <a:pt x="38" y="4"/>
                    <a:pt x="38" y="4"/>
                  </a:cubicBezTo>
                  <a:cubicBezTo>
                    <a:pt x="39" y="4"/>
                    <a:pt x="40" y="3"/>
                    <a:pt x="40" y="2"/>
                  </a:cubicBezTo>
                  <a:cubicBezTo>
                    <a:pt x="40" y="1"/>
                    <a:pt x="39" y="0"/>
                    <a:pt x="38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64"/>
            <p:cNvSpPr/>
            <p:nvPr/>
          </p:nvSpPr>
          <p:spPr bwMode="auto">
            <a:xfrm>
              <a:off x="6451600" y="1881188"/>
              <a:ext cx="458788" cy="203200"/>
            </a:xfrm>
            <a:custGeom>
              <a:avLst/>
              <a:gdLst>
                <a:gd name="T0" fmla="*/ 2 w 108"/>
                <a:gd name="T1" fmla="*/ 48 h 48"/>
                <a:gd name="T2" fmla="*/ 4 w 108"/>
                <a:gd name="T3" fmla="*/ 48 h 48"/>
                <a:gd name="T4" fmla="*/ 46 w 108"/>
                <a:gd name="T5" fmla="*/ 4 h 48"/>
                <a:gd name="T6" fmla="*/ 75 w 108"/>
                <a:gd name="T7" fmla="*/ 33 h 48"/>
                <a:gd name="T8" fmla="*/ 76 w 108"/>
                <a:gd name="T9" fmla="*/ 33 h 48"/>
                <a:gd name="T10" fmla="*/ 76 w 108"/>
                <a:gd name="T11" fmla="*/ 33 h 48"/>
                <a:gd name="T12" fmla="*/ 77 w 108"/>
                <a:gd name="T13" fmla="*/ 33 h 48"/>
                <a:gd name="T14" fmla="*/ 104 w 108"/>
                <a:gd name="T15" fmla="*/ 6 h 48"/>
                <a:gd name="T16" fmla="*/ 104 w 108"/>
                <a:gd name="T17" fmla="*/ 9 h 48"/>
                <a:gd name="T18" fmla="*/ 106 w 108"/>
                <a:gd name="T19" fmla="*/ 11 h 48"/>
                <a:gd name="T20" fmla="*/ 108 w 108"/>
                <a:gd name="T21" fmla="*/ 9 h 48"/>
                <a:gd name="T22" fmla="*/ 108 w 108"/>
                <a:gd name="T23" fmla="*/ 2 h 48"/>
                <a:gd name="T24" fmla="*/ 108 w 108"/>
                <a:gd name="T25" fmla="*/ 2 h 48"/>
                <a:gd name="T26" fmla="*/ 107 w 108"/>
                <a:gd name="T27" fmla="*/ 1 h 48"/>
                <a:gd name="T28" fmla="*/ 107 w 108"/>
                <a:gd name="T29" fmla="*/ 0 h 48"/>
                <a:gd name="T30" fmla="*/ 107 w 108"/>
                <a:gd name="T31" fmla="*/ 0 h 48"/>
                <a:gd name="T32" fmla="*/ 107 w 108"/>
                <a:gd name="T33" fmla="*/ 0 h 48"/>
                <a:gd name="T34" fmla="*/ 106 w 108"/>
                <a:gd name="T35" fmla="*/ 0 h 48"/>
                <a:gd name="T36" fmla="*/ 106 w 108"/>
                <a:gd name="T37" fmla="*/ 0 h 48"/>
                <a:gd name="T38" fmla="*/ 106 w 108"/>
                <a:gd name="T39" fmla="*/ 0 h 48"/>
                <a:gd name="T40" fmla="*/ 97 w 108"/>
                <a:gd name="T41" fmla="*/ 0 h 48"/>
                <a:gd name="T42" fmla="*/ 95 w 108"/>
                <a:gd name="T43" fmla="*/ 2 h 48"/>
                <a:gd name="T44" fmla="*/ 97 w 108"/>
                <a:gd name="T45" fmla="*/ 4 h 48"/>
                <a:gd name="T46" fmla="*/ 101 w 108"/>
                <a:gd name="T47" fmla="*/ 4 h 48"/>
                <a:gd name="T48" fmla="*/ 76 w 108"/>
                <a:gd name="T49" fmla="*/ 29 h 48"/>
                <a:gd name="T50" fmla="*/ 48 w 108"/>
                <a:gd name="T51" fmla="*/ 0 h 48"/>
                <a:gd name="T52" fmla="*/ 46 w 108"/>
                <a:gd name="T53" fmla="*/ 0 h 48"/>
                <a:gd name="T54" fmla="*/ 46 w 108"/>
                <a:gd name="T55" fmla="*/ 0 h 48"/>
                <a:gd name="T56" fmla="*/ 45 w 108"/>
                <a:gd name="T57" fmla="*/ 0 h 48"/>
                <a:gd name="T58" fmla="*/ 1 w 108"/>
                <a:gd name="T59" fmla="*/ 45 h 48"/>
                <a:gd name="T60" fmla="*/ 1 w 108"/>
                <a:gd name="T61" fmla="*/ 48 h 48"/>
                <a:gd name="T62" fmla="*/ 2 w 108"/>
                <a:gd name="T6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08" h="48">
                  <a:moveTo>
                    <a:pt x="2" y="48"/>
                  </a:moveTo>
                  <a:cubicBezTo>
                    <a:pt x="3" y="48"/>
                    <a:pt x="3" y="48"/>
                    <a:pt x="4" y="48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75" y="33"/>
                    <a:pt x="75" y="33"/>
                    <a:pt x="75" y="33"/>
                  </a:cubicBezTo>
                  <a:cubicBezTo>
                    <a:pt x="75" y="33"/>
                    <a:pt x="75" y="33"/>
                    <a:pt x="76" y="33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76" y="33"/>
                    <a:pt x="77" y="33"/>
                    <a:pt x="77" y="33"/>
                  </a:cubicBezTo>
                  <a:cubicBezTo>
                    <a:pt x="104" y="6"/>
                    <a:pt x="104" y="6"/>
                    <a:pt x="104" y="6"/>
                  </a:cubicBezTo>
                  <a:cubicBezTo>
                    <a:pt x="104" y="9"/>
                    <a:pt x="104" y="9"/>
                    <a:pt x="104" y="9"/>
                  </a:cubicBezTo>
                  <a:cubicBezTo>
                    <a:pt x="104" y="10"/>
                    <a:pt x="104" y="11"/>
                    <a:pt x="106" y="11"/>
                  </a:cubicBezTo>
                  <a:cubicBezTo>
                    <a:pt x="107" y="11"/>
                    <a:pt x="108" y="10"/>
                    <a:pt x="108" y="9"/>
                  </a:cubicBezTo>
                  <a:cubicBezTo>
                    <a:pt x="108" y="2"/>
                    <a:pt x="108" y="2"/>
                    <a:pt x="108" y="2"/>
                  </a:cubicBezTo>
                  <a:cubicBezTo>
                    <a:pt x="108" y="2"/>
                    <a:pt x="108" y="2"/>
                    <a:pt x="108" y="2"/>
                  </a:cubicBezTo>
                  <a:cubicBezTo>
                    <a:pt x="108" y="1"/>
                    <a:pt x="107" y="1"/>
                    <a:pt x="107" y="1"/>
                  </a:cubicBezTo>
                  <a:cubicBezTo>
                    <a:pt x="107" y="1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6" y="0"/>
                    <a:pt x="106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6" y="0"/>
                    <a:pt x="95" y="1"/>
                    <a:pt x="95" y="2"/>
                  </a:cubicBezTo>
                  <a:cubicBezTo>
                    <a:pt x="95" y="3"/>
                    <a:pt x="96" y="4"/>
                    <a:pt x="97" y="4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76" y="29"/>
                    <a:pt x="76" y="29"/>
                    <a:pt x="76" y="29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7" y="0"/>
                    <a:pt x="47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45" y="0"/>
                    <a:pt x="45" y="0"/>
                  </a:cubicBezTo>
                  <a:cubicBezTo>
                    <a:pt x="1" y="45"/>
                    <a:pt x="1" y="45"/>
                    <a:pt x="1" y="45"/>
                  </a:cubicBezTo>
                  <a:cubicBezTo>
                    <a:pt x="0" y="46"/>
                    <a:pt x="0" y="47"/>
                    <a:pt x="1" y="48"/>
                  </a:cubicBezTo>
                  <a:cubicBezTo>
                    <a:pt x="1" y="48"/>
                    <a:pt x="2" y="48"/>
                    <a:pt x="2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9130983" y="1320800"/>
            <a:ext cx="652463" cy="420688"/>
            <a:chOff x="8605838" y="1320800"/>
            <a:chExt cx="652463" cy="420688"/>
          </a:xfrm>
          <a:solidFill>
            <a:schemeClr val="accent4"/>
          </a:solidFill>
        </p:grpSpPr>
        <p:sp>
          <p:nvSpPr>
            <p:cNvPr id="45" name="Freeform 65"/>
            <p:cNvSpPr/>
            <p:nvPr/>
          </p:nvSpPr>
          <p:spPr bwMode="auto">
            <a:xfrm>
              <a:off x="8758238" y="1431925"/>
              <a:ext cx="80963" cy="198438"/>
            </a:xfrm>
            <a:custGeom>
              <a:avLst/>
              <a:gdLst>
                <a:gd name="T0" fmla="*/ 16 w 19"/>
                <a:gd name="T1" fmla="*/ 18 h 47"/>
                <a:gd name="T2" fmla="*/ 16 w 19"/>
                <a:gd name="T3" fmla="*/ 18 h 47"/>
                <a:gd name="T4" fmla="*/ 18 w 19"/>
                <a:gd name="T5" fmla="*/ 16 h 47"/>
                <a:gd name="T6" fmla="*/ 16 w 19"/>
                <a:gd name="T7" fmla="*/ 10 h 47"/>
                <a:gd name="T8" fmla="*/ 11 w 19"/>
                <a:gd name="T9" fmla="*/ 7 h 47"/>
                <a:gd name="T10" fmla="*/ 11 w 19"/>
                <a:gd name="T11" fmla="*/ 2 h 47"/>
                <a:gd name="T12" fmla="*/ 9 w 19"/>
                <a:gd name="T13" fmla="*/ 0 h 47"/>
                <a:gd name="T14" fmla="*/ 7 w 19"/>
                <a:gd name="T15" fmla="*/ 2 h 47"/>
                <a:gd name="T16" fmla="*/ 7 w 19"/>
                <a:gd name="T17" fmla="*/ 7 h 47"/>
                <a:gd name="T18" fmla="*/ 2 w 19"/>
                <a:gd name="T19" fmla="*/ 10 h 47"/>
                <a:gd name="T20" fmla="*/ 0 w 19"/>
                <a:gd name="T21" fmla="*/ 16 h 47"/>
                <a:gd name="T22" fmla="*/ 2 w 19"/>
                <a:gd name="T23" fmla="*/ 23 h 47"/>
                <a:gd name="T24" fmla="*/ 9 w 19"/>
                <a:gd name="T25" fmla="*/ 26 h 47"/>
                <a:gd name="T26" fmla="*/ 9 w 19"/>
                <a:gd name="T27" fmla="*/ 26 h 47"/>
                <a:gd name="T28" fmla="*/ 9 w 19"/>
                <a:gd name="T29" fmla="*/ 26 h 47"/>
                <a:gd name="T30" fmla="*/ 13 w 19"/>
                <a:gd name="T31" fmla="*/ 27 h 47"/>
                <a:gd name="T32" fmla="*/ 14 w 19"/>
                <a:gd name="T33" fmla="*/ 31 h 47"/>
                <a:gd name="T34" fmla="*/ 13 w 19"/>
                <a:gd name="T35" fmla="*/ 35 h 47"/>
                <a:gd name="T36" fmla="*/ 9 w 19"/>
                <a:gd name="T37" fmla="*/ 36 h 47"/>
                <a:gd name="T38" fmla="*/ 9 w 19"/>
                <a:gd name="T39" fmla="*/ 36 h 47"/>
                <a:gd name="T40" fmla="*/ 9 w 19"/>
                <a:gd name="T41" fmla="*/ 36 h 47"/>
                <a:gd name="T42" fmla="*/ 9 w 19"/>
                <a:gd name="T43" fmla="*/ 36 h 47"/>
                <a:gd name="T44" fmla="*/ 5 w 19"/>
                <a:gd name="T45" fmla="*/ 35 h 47"/>
                <a:gd name="T46" fmla="*/ 4 w 19"/>
                <a:gd name="T47" fmla="*/ 31 h 47"/>
                <a:gd name="T48" fmla="*/ 2 w 19"/>
                <a:gd name="T49" fmla="*/ 29 h 47"/>
                <a:gd name="T50" fmla="*/ 0 w 19"/>
                <a:gd name="T51" fmla="*/ 31 h 47"/>
                <a:gd name="T52" fmla="*/ 2 w 19"/>
                <a:gd name="T53" fmla="*/ 38 h 47"/>
                <a:gd name="T54" fmla="*/ 7 w 19"/>
                <a:gd name="T55" fmla="*/ 40 h 47"/>
                <a:gd name="T56" fmla="*/ 7 w 19"/>
                <a:gd name="T57" fmla="*/ 45 h 47"/>
                <a:gd name="T58" fmla="*/ 9 w 19"/>
                <a:gd name="T59" fmla="*/ 47 h 47"/>
                <a:gd name="T60" fmla="*/ 11 w 19"/>
                <a:gd name="T61" fmla="*/ 45 h 47"/>
                <a:gd name="T62" fmla="*/ 11 w 19"/>
                <a:gd name="T63" fmla="*/ 40 h 47"/>
                <a:gd name="T64" fmla="*/ 16 w 19"/>
                <a:gd name="T65" fmla="*/ 38 h 47"/>
                <a:gd name="T66" fmla="*/ 18 w 19"/>
                <a:gd name="T67" fmla="*/ 31 h 47"/>
                <a:gd name="T68" fmla="*/ 16 w 19"/>
                <a:gd name="T69" fmla="*/ 24 h 47"/>
                <a:gd name="T70" fmla="*/ 9 w 19"/>
                <a:gd name="T71" fmla="*/ 22 h 47"/>
                <a:gd name="T72" fmla="*/ 9 w 19"/>
                <a:gd name="T73" fmla="*/ 22 h 47"/>
                <a:gd name="T74" fmla="*/ 5 w 19"/>
                <a:gd name="T75" fmla="*/ 20 h 47"/>
                <a:gd name="T76" fmla="*/ 4 w 19"/>
                <a:gd name="T77" fmla="*/ 16 h 47"/>
                <a:gd name="T78" fmla="*/ 4 w 19"/>
                <a:gd name="T79" fmla="*/ 16 h 47"/>
                <a:gd name="T80" fmla="*/ 4 w 19"/>
                <a:gd name="T81" fmla="*/ 16 h 47"/>
                <a:gd name="T82" fmla="*/ 5 w 19"/>
                <a:gd name="T83" fmla="*/ 12 h 47"/>
                <a:gd name="T84" fmla="*/ 9 w 19"/>
                <a:gd name="T85" fmla="*/ 11 h 47"/>
                <a:gd name="T86" fmla="*/ 13 w 19"/>
                <a:gd name="T87" fmla="*/ 12 h 47"/>
                <a:gd name="T88" fmla="*/ 14 w 19"/>
                <a:gd name="T89" fmla="*/ 16 h 47"/>
                <a:gd name="T90" fmla="*/ 16 w 19"/>
                <a:gd name="T91" fmla="*/ 1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9" h="47">
                  <a:moveTo>
                    <a:pt x="16" y="18"/>
                  </a:moveTo>
                  <a:cubicBezTo>
                    <a:pt x="16" y="18"/>
                    <a:pt x="16" y="18"/>
                    <a:pt x="16" y="18"/>
                  </a:cubicBezTo>
                  <a:cubicBezTo>
                    <a:pt x="17" y="18"/>
                    <a:pt x="18" y="17"/>
                    <a:pt x="18" y="16"/>
                  </a:cubicBezTo>
                  <a:cubicBezTo>
                    <a:pt x="18" y="16"/>
                    <a:pt x="19" y="12"/>
                    <a:pt x="16" y="10"/>
                  </a:cubicBezTo>
                  <a:cubicBezTo>
                    <a:pt x="15" y="8"/>
                    <a:pt x="13" y="7"/>
                    <a:pt x="11" y="7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0" y="0"/>
                    <a:pt x="9" y="0"/>
                  </a:cubicBezTo>
                  <a:cubicBezTo>
                    <a:pt x="8" y="0"/>
                    <a:pt x="7" y="1"/>
                    <a:pt x="7" y="2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5" y="7"/>
                    <a:pt x="3" y="8"/>
                    <a:pt x="2" y="10"/>
                  </a:cubicBezTo>
                  <a:cubicBezTo>
                    <a:pt x="0" y="12"/>
                    <a:pt x="0" y="16"/>
                    <a:pt x="0" y="16"/>
                  </a:cubicBezTo>
                  <a:cubicBezTo>
                    <a:pt x="0" y="17"/>
                    <a:pt x="0" y="20"/>
                    <a:pt x="2" y="23"/>
                  </a:cubicBezTo>
                  <a:cubicBezTo>
                    <a:pt x="4" y="25"/>
                    <a:pt x="6" y="26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6"/>
                    <a:pt x="11" y="26"/>
                    <a:pt x="13" y="27"/>
                  </a:cubicBezTo>
                  <a:cubicBezTo>
                    <a:pt x="14" y="28"/>
                    <a:pt x="14" y="29"/>
                    <a:pt x="14" y="31"/>
                  </a:cubicBezTo>
                  <a:cubicBezTo>
                    <a:pt x="14" y="33"/>
                    <a:pt x="14" y="34"/>
                    <a:pt x="13" y="35"/>
                  </a:cubicBezTo>
                  <a:cubicBezTo>
                    <a:pt x="12" y="36"/>
                    <a:pt x="9" y="36"/>
                    <a:pt x="9" y="36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9" y="36"/>
                    <a:pt x="6" y="36"/>
                    <a:pt x="5" y="35"/>
                  </a:cubicBezTo>
                  <a:cubicBezTo>
                    <a:pt x="4" y="34"/>
                    <a:pt x="4" y="33"/>
                    <a:pt x="4" y="31"/>
                  </a:cubicBezTo>
                  <a:cubicBezTo>
                    <a:pt x="4" y="30"/>
                    <a:pt x="3" y="29"/>
                    <a:pt x="2" y="29"/>
                  </a:cubicBezTo>
                  <a:cubicBezTo>
                    <a:pt x="1" y="29"/>
                    <a:pt x="0" y="30"/>
                    <a:pt x="0" y="31"/>
                  </a:cubicBezTo>
                  <a:cubicBezTo>
                    <a:pt x="0" y="34"/>
                    <a:pt x="0" y="36"/>
                    <a:pt x="2" y="38"/>
                  </a:cubicBezTo>
                  <a:cubicBezTo>
                    <a:pt x="4" y="39"/>
                    <a:pt x="6" y="40"/>
                    <a:pt x="7" y="40"/>
                  </a:cubicBezTo>
                  <a:cubicBezTo>
                    <a:pt x="7" y="45"/>
                    <a:pt x="7" y="45"/>
                    <a:pt x="7" y="45"/>
                  </a:cubicBezTo>
                  <a:cubicBezTo>
                    <a:pt x="7" y="46"/>
                    <a:pt x="8" y="47"/>
                    <a:pt x="9" y="47"/>
                  </a:cubicBezTo>
                  <a:cubicBezTo>
                    <a:pt x="10" y="47"/>
                    <a:pt x="11" y="46"/>
                    <a:pt x="11" y="45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2" y="40"/>
                    <a:pt x="14" y="39"/>
                    <a:pt x="16" y="38"/>
                  </a:cubicBezTo>
                  <a:cubicBezTo>
                    <a:pt x="17" y="36"/>
                    <a:pt x="18" y="34"/>
                    <a:pt x="18" y="31"/>
                  </a:cubicBezTo>
                  <a:cubicBezTo>
                    <a:pt x="18" y="28"/>
                    <a:pt x="17" y="26"/>
                    <a:pt x="16" y="24"/>
                  </a:cubicBezTo>
                  <a:cubicBezTo>
                    <a:pt x="13" y="22"/>
                    <a:pt x="10" y="22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7" y="22"/>
                    <a:pt x="6" y="21"/>
                    <a:pt x="5" y="20"/>
                  </a:cubicBezTo>
                  <a:cubicBezTo>
                    <a:pt x="4" y="19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4"/>
                    <a:pt x="5" y="12"/>
                  </a:cubicBezTo>
                  <a:cubicBezTo>
                    <a:pt x="6" y="11"/>
                    <a:pt x="7" y="11"/>
                    <a:pt x="9" y="11"/>
                  </a:cubicBezTo>
                  <a:cubicBezTo>
                    <a:pt x="11" y="11"/>
                    <a:pt x="12" y="11"/>
                    <a:pt x="13" y="12"/>
                  </a:cubicBezTo>
                  <a:cubicBezTo>
                    <a:pt x="14" y="14"/>
                    <a:pt x="14" y="16"/>
                    <a:pt x="14" y="16"/>
                  </a:cubicBezTo>
                  <a:cubicBezTo>
                    <a:pt x="14" y="17"/>
                    <a:pt x="15" y="18"/>
                    <a:pt x="16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66"/>
            <p:cNvSpPr/>
            <p:nvPr/>
          </p:nvSpPr>
          <p:spPr bwMode="auto">
            <a:xfrm>
              <a:off x="8605838" y="1320800"/>
              <a:ext cx="546100" cy="420688"/>
            </a:xfrm>
            <a:custGeom>
              <a:avLst/>
              <a:gdLst>
                <a:gd name="T0" fmla="*/ 110 w 129"/>
                <a:gd name="T1" fmla="*/ 95 h 99"/>
                <a:gd name="T2" fmla="*/ 50 w 129"/>
                <a:gd name="T3" fmla="*/ 95 h 99"/>
                <a:gd name="T4" fmla="*/ 4 w 129"/>
                <a:gd name="T5" fmla="*/ 50 h 99"/>
                <a:gd name="T6" fmla="*/ 50 w 129"/>
                <a:gd name="T7" fmla="*/ 4 h 99"/>
                <a:gd name="T8" fmla="*/ 127 w 129"/>
                <a:gd name="T9" fmla="*/ 4 h 99"/>
                <a:gd name="T10" fmla="*/ 129 w 129"/>
                <a:gd name="T11" fmla="*/ 2 h 99"/>
                <a:gd name="T12" fmla="*/ 127 w 129"/>
                <a:gd name="T13" fmla="*/ 0 h 99"/>
                <a:gd name="T14" fmla="*/ 50 w 129"/>
                <a:gd name="T15" fmla="*/ 0 h 99"/>
                <a:gd name="T16" fmla="*/ 0 w 129"/>
                <a:gd name="T17" fmla="*/ 50 h 99"/>
                <a:gd name="T18" fmla="*/ 50 w 129"/>
                <a:gd name="T19" fmla="*/ 99 h 99"/>
                <a:gd name="T20" fmla="*/ 110 w 129"/>
                <a:gd name="T21" fmla="*/ 99 h 99"/>
                <a:gd name="T22" fmla="*/ 112 w 129"/>
                <a:gd name="T23" fmla="*/ 97 h 99"/>
                <a:gd name="T24" fmla="*/ 110 w 129"/>
                <a:gd name="T25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9" h="99">
                  <a:moveTo>
                    <a:pt x="110" y="95"/>
                  </a:moveTo>
                  <a:cubicBezTo>
                    <a:pt x="50" y="95"/>
                    <a:pt x="50" y="95"/>
                    <a:pt x="50" y="95"/>
                  </a:cubicBezTo>
                  <a:cubicBezTo>
                    <a:pt x="25" y="95"/>
                    <a:pt x="4" y="75"/>
                    <a:pt x="4" y="50"/>
                  </a:cubicBezTo>
                  <a:cubicBezTo>
                    <a:pt x="4" y="25"/>
                    <a:pt x="25" y="4"/>
                    <a:pt x="50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8" y="4"/>
                    <a:pt x="129" y="3"/>
                    <a:pt x="129" y="2"/>
                  </a:cubicBezTo>
                  <a:cubicBezTo>
                    <a:pt x="129" y="1"/>
                    <a:pt x="128" y="0"/>
                    <a:pt x="127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23" y="0"/>
                    <a:pt x="0" y="22"/>
                    <a:pt x="0" y="50"/>
                  </a:cubicBezTo>
                  <a:cubicBezTo>
                    <a:pt x="0" y="77"/>
                    <a:pt x="23" y="99"/>
                    <a:pt x="50" y="99"/>
                  </a:cubicBezTo>
                  <a:cubicBezTo>
                    <a:pt x="110" y="99"/>
                    <a:pt x="110" y="99"/>
                    <a:pt x="110" y="99"/>
                  </a:cubicBezTo>
                  <a:cubicBezTo>
                    <a:pt x="111" y="99"/>
                    <a:pt x="112" y="98"/>
                    <a:pt x="112" y="97"/>
                  </a:cubicBezTo>
                  <a:cubicBezTo>
                    <a:pt x="112" y="96"/>
                    <a:pt x="111" y="95"/>
                    <a:pt x="110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67"/>
            <p:cNvSpPr/>
            <p:nvPr/>
          </p:nvSpPr>
          <p:spPr bwMode="auto">
            <a:xfrm>
              <a:off x="8669338" y="1379538"/>
              <a:ext cx="157163" cy="301625"/>
            </a:xfrm>
            <a:custGeom>
              <a:avLst/>
              <a:gdLst>
                <a:gd name="T0" fmla="*/ 35 w 37"/>
                <a:gd name="T1" fmla="*/ 4 h 71"/>
                <a:gd name="T2" fmla="*/ 37 w 37"/>
                <a:gd name="T3" fmla="*/ 2 h 71"/>
                <a:gd name="T4" fmla="*/ 35 w 37"/>
                <a:gd name="T5" fmla="*/ 0 h 71"/>
                <a:gd name="T6" fmla="*/ 0 w 37"/>
                <a:gd name="T7" fmla="*/ 36 h 71"/>
                <a:gd name="T8" fmla="*/ 35 w 37"/>
                <a:gd name="T9" fmla="*/ 71 h 71"/>
                <a:gd name="T10" fmla="*/ 37 w 37"/>
                <a:gd name="T11" fmla="*/ 69 h 71"/>
                <a:gd name="T12" fmla="*/ 35 w 37"/>
                <a:gd name="T13" fmla="*/ 67 h 71"/>
                <a:gd name="T14" fmla="*/ 4 w 37"/>
                <a:gd name="T15" fmla="*/ 36 h 71"/>
                <a:gd name="T16" fmla="*/ 35 w 37"/>
                <a:gd name="T17" fmla="*/ 4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71">
                  <a:moveTo>
                    <a:pt x="35" y="4"/>
                  </a:moveTo>
                  <a:cubicBezTo>
                    <a:pt x="36" y="4"/>
                    <a:pt x="37" y="4"/>
                    <a:pt x="37" y="2"/>
                  </a:cubicBezTo>
                  <a:cubicBezTo>
                    <a:pt x="37" y="1"/>
                    <a:pt x="36" y="0"/>
                    <a:pt x="35" y="0"/>
                  </a:cubicBezTo>
                  <a:cubicBezTo>
                    <a:pt x="16" y="1"/>
                    <a:pt x="0" y="16"/>
                    <a:pt x="0" y="36"/>
                  </a:cubicBezTo>
                  <a:cubicBezTo>
                    <a:pt x="0" y="55"/>
                    <a:pt x="16" y="71"/>
                    <a:pt x="35" y="71"/>
                  </a:cubicBezTo>
                  <a:cubicBezTo>
                    <a:pt x="36" y="71"/>
                    <a:pt x="37" y="70"/>
                    <a:pt x="37" y="69"/>
                  </a:cubicBezTo>
                  <a:cubicBezTo>
                    <a:pt x="37" y="67"/>
                    <a:pt x="36" y="67"/>
                    <a:pt x="35" y="67"/>
                  </a:cubicBezTo>
                  <a:cubicBezTo>
                    <a:pt x="18" y="67"/>
                    <a:pt x="4" y="53"/>
                    <a:pt x="4" y="36"/>
                  </a:cubicBezTo>
                  <a:cubicBezTo>
                    <a:pt x="4" y="18"/>
                    <a:pt x="18" y="5"/>
                    <a:pt x="3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68"/>
            <p:cNvSpPr/>
            <p:nvPr/>
          </p:nvSpPr>
          <p:spPr bwMode="auto">
            <a:xfrm>
              <a:off x="8905875" y="1379538"/>
              <a:ext cx="161925" cy="17463"/>
            </a:xfrm>
            <a:custGeom>
              <a:avLst/>
              <a:gdLst>
                <a:gd name="T0" fmla="*/ 36 w 38"/>
                <a:gd name="T1" fmla="*/ 4 h 4"/>
                <a:gd name="T2" fmla="*/ 38 w 38"/>
                <a:gd name="T3" fmla="*/ 2 h 4"/>
                <a:gd name="T4" fmla="*/ 36 w 38"/>
                <a:gd name="T5" fmla="*/ 0 h 4"/>
                <a:gd name="T6" fmla="*/ 2 w 38"/>
                <a:gd name="T7" fmla="*/ 0 h 4"/>
                <a:gd name="T8" fmla="*/ 0 w 38"/>
                <a:gd name="T9" fmla="*/ 2 h 4"/>
                <a:gd name="T10" fmla="*/ 2 w 38"/>
                <a:gd name="T11" fmla="*/ 4 h 4"/>
                <a:gd name="T12" fmla="*/ 36 w 38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4">
                  <a:moveTo>
                    <a:pt x="36" y="4"/>
                  </a:moveTo>
                  <a:cubicBezTo>
                    <a:pt x="38" y="4"/>
                    <a:pt x="38" y="3"/>
                    <a:pt x="38" y="2"/>
                  </a:cubicBezTo>
                  <a:cubicBezTo>
                    <a:pt x="38" y="1"/>
                    <a:pt x="38" y="0"/>
                    <a:pt x="36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lnTo>
                    <a:pt x="36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69"/>
            <p:cNvSpPr/>
            <p:nvPr/>
          </p:nvSpPr>
          <p:spPr bwMode="auto">
            <a:xfrm>
              <a:off x="8872538" y="1498600"/>
              <a:ext cx="327025" cy="17463"/>
            </a:xfrm>
            <a:custGeom>
              <a:avLst/>
              <a:gdLst>
                <a:gd name="T0" fmla="*/ 0 w 77"/>
                <a:gd name="T1" fmla="*/ 2 h 4"/>
                <a:gd name="T2" fmla="*/ 2 w 77"/>
                <a:gd name="T3" fmla="*/ 4 h 4"/>
                <a:gd name="T4" fmla="*/ 75 w 77"/>
                <a:gd name="T5" fmla="*/ 4 h 4"/>
                <a:gd name="T6" fmla="*/ 77 w 77"/>
                <a:gd name="T7" fmla="*/ 2 h 4"/>
                <a:gd name="T8" fmla="*/ 75 w 77"/>
                <a:gd name="T9" fmla="*/ 0 h 4"/>
                <a:gd name="T10" fmla="*/ 2 w 77"/>
                <a:gd name="T11" fmla="*/ 0 h 4"/>
                <a:gd name="T12" fmla="*/ 0 w 77"/>
                <a:gd name="T1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4">
                  <a:moveTo>
                    <a:pt x="0" y="2"/>
                  </a:moveTo>
                  <a:cubicBezTo>
                    <a:pt x="0" y="3"/>
                    <a:pt x="0" y="4"/>
                    <a:pt x="2" y="4"/>
                  </a:cubicBezTo>
                  <a:cubicBezTo>
                    <a:pt x="75" y="4"/>
                    <a:pt x="75" y="4"/>
                    <a:pt x="75" y="4"/>
                  </a:cubicBezTo>
                  <a:cubicBezTo>
                    <a:pt x="76" y="4"/>
                    <a:pt x="77" y="3"/>
                    <a:pt x="77" y="2"/>
                  </a:cubicBezTo>
                  <a:cubicBezTo>
                    <a:pt x="77" y="1"/>
                    <a:pt x="76" y="0"/>
                    <a:pt x="75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1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70"/>
            <p:cNvSpPr/>
            <p:nvPr/>
          </p:nvSpPr>
          <p:spPr bwMode="auto">
            <a:xfrm>
              <a:off x="8905875" y="1597025"/>
              <a:ext cx="88900" cy="15875"/>
            </a:xfrm>
            <a:custGeom>
              <a:avLst/>
              <a:gdLst>
                <a:gd name="T0" fmla="*/ 2 w 21"/>
                <a:gd name="T1" fmla="*/ 0 h 4"/>
                <a:gd name="T2" fmla="*/ 0 w 21"/>
                <a:gd name="T3" fmla="*/ 2 h 4"/>
                <a:gd name="T4" fmla="*/ 2 w 21"/>
                <a:gd name="T5" fmla="*/ 4 h 4"/>
                <a:gd name="T6" fmla="*/ 19 w 21"/>
                <a:gd name="T7" fmla="*/ 4 h 4"/>
                <a:gd name="T8" fmla="*/ 21 w 21"/>
                <a:gd name="T9" fmla="*/ 2 h 4"/>
                <a:gd name="T10" fmla="*/ 19 w 21"/>
                <a:gd name="T11" fmla="*/ 0 h 4"/>
                <a:gd name="T12" fmla="*/ 2 w 21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4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4"/>
                    <a:pt x="21" y="3"/>
                    <a:pt x="21" y="2"/>
                  </a:cubicBezTo>
                  <a:cubicBezTo>
                    <a:pt x="21" y="1"/>
                    <a:pt x="20" y="0"/>
                    <a:pt x="19" y="0"/>
                  </a:cubicBez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71"/>
            <p:cNvSpPr/>
            <p:nvPr/>
          </p:nvSpPr>
          <p:spPr bwMode="auto">
            <a:xfrm>
              <a:off x="8885238" y="1665288"/>
              <a:ext cx="373063" cy="15875"/>
            </a:xfrm>
            <a:custGeom>
              <a:avLst/>
              <a:gdLst>
                <a:gd name="T0" fmla="*/ 86 w 88"/>
                <a:gd name="T1" fmla="*/ 0 h 4"/>
                <a:gd name="T2" fmla="*/ 2 w 88"/>
                <a:gd name="T3" fmla="*/ 0 h 4"/>
                <a:gd name="T4" fmla="*/ 0 w 88"/>
                <a:gd name="T5" fmla="*/ 2 h 4"/>
                <a:gd name="T6" fmla="*/ 2 w 88"/>
                <a:gd name="T7" fmla="*/ 4 h 4"/>
                <a:gd name="T8" fmla="*/ 86 w 88"/>
                <a:gd name="T9" fmla="*/ 4 h 4"/>
                <a:gd name="T10" fmla="*/ 88 w 88"/>
                <a:gd name="T11" fmla="*/ 2 h 4"/>
                <a:gd name="T12" fmla="*/ 86 w 8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4">
                  <a:moveTo>
                    <a:pt x="8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86" y="4"/>
                    <a:pt x="86" y="4"/>
                    <a:pt x="86" y="4"/>
                  </a:cubicBezTo>
                  <a:cubicBezTo>
                    <a:pt x="87" y="4"/>
                    <a:pt x="88" y="3"/>
                    <a:pt x="88" y="2"/>
                  </a:cubicBezTo>
                  <a:cubicBezTo>
                    <a:pt x="88" y="0"/>
                    <a:pt x="87" y="0"/>
                    <a:pt x="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4639065" y="2297085"/>
            <a:ext cx="839788" cy="608013"/>
            <a:chOff x="4086225" y="2312988"/>
            <a:chExt cx="839788" cy="608013"/>
          </a:xfrm>
          <a:solidFill>
            <a:schemeClr val="accent2"/>
          </a:solidFill>
        </p:grpSpPr>
        <p:sp>
          <p:nvSpPr>
            <p:cNvPr id="53" name="Freeform 72"/>
            <p:cNvSpPr>
              <a:spLocks noEditPoints="1"/>
            </p:cNvSpPr>
            <p:nvPr/>
          </p:nvSpPr>
          <p:spPr bwMode="auto">
            <a:xfrm>
              <a:off x="4086225" y="2312988"/>
              <a:ext cx="606425" cy="608013"/>
            </a:xfrm>
            <a:custGeom>
              <a:avLst/>
              <a:gdLst>
                <a:gd name="T0" fmla="*/ 129 w 143"/>
                <a:gd name="T1" fmla="*/ 56 h 143"/>
                <a:gd name="T2" fmla="*/ 130 w 143"/>
                <a:gd name="T3" fmla="*/ 14 h 143"/>
                <a:gd name="T4" fmla="*/ 89 w 143"/>
                <a:gd name="T5" fmla="*/ 14 h 143"/>
                <a:gd name="T6" fmla="*/ 75 w 143"/>
                <a:gd name="T7" fmla="*/ 3 h 143"/>
                <a:gd name="T8" fmla="*/ 52 w 143"/>
                <a:gd name="T9" fmla="*/ 15 h 143"/>
                <a:gd name="T10" fmla="*/ 52 w 143"/>
                <a:gd name="T11" fmla="*/ 18 h 143"/>
                <a:gd name="T12" fmla="*/ 52 w 143"/>
                <a:gd name="T13" fmla="*/ 53 h 143"/>
                <a:gd name="T14" fmla="*/ 17 w 143"/>
                <a:gd name="T15" fmla="*/ 53 h 143"/>
                <a:gd name="T16" fmla="*/ 2 w 143"/>
                <a:gd name="T17" fmla="*/ 65 h 143"/>
                <a:gd name="T18" fmla="*/ 2 w 143"/>
                <a:gd name="T19" fmla="*/ 76 h 143"/>
                <a:gd name="T20" fmla="*/ 73 w 143"/>
                <a:gd name="T21" fmla="*/ 143 h 143"/>
                <a:gd name="T22" fmla="*/ 92 w 143"/>
                <a:gd name="T23" fmla="*/ 127 h 143"/>
                <a:gd name="T24" fmla="*/ 130 w 143"/>
                <a:gd name="T25" fmla="*/ 126 h 143"/>
                <a:gd name="T26" fmla="*/ 130 w 143"/>
                <a:gd name="T27" fmla="*/ 88 h 143"/>
                <a:gd name="T28" fmla="*/ 140 w 143"/>
                <a:gd name="T29" fmla="*/ 68 h 143"/>
                <a:gd name="T30" fmla="*/ 126 w 143"/>
                <a:gd name="T31" fmla="*/ 87 h 143"/>
                <a:gd name="T32" fmla="*/ 126 w 143"/>
                <a:gd name="T33" fmla="*/ 90 h 143"/>
                <a:gd name="T34" fmla="*/ 134 w 143"/>
                <a:gd name="T35" fmla="*/ 107 h 143"/>
                <a:gd name="T36" fmla="*/ 111 w 143"/>
                <a:gd name="T37" fmla="*/ 130 h 143"/>
                <a:gd name="T38" fmla="*/ 94 w 143"/>
                <a:gd name="T39" fmla="*/ 123 h 143"/>
                <a:gd name="T40" fmla="*/ 92 w 143"/>
                <a:gd name="T41" fmla="*/ 122 h 143"/>
                <a:gd name="T42" fmla="*/ 75 w 143"/>
                <a:gd name="T43" fmla="*/ 138 h 143"/>
                <a:gd name="T44" fmla="*/ 5 w 143"/>
                <a:gd name="T45" fmla="*/ 73 h 143"/>
                <a:gd name="T46" fmla="*/ 5 w 143"/>
                <a:gd name="T47" fmla="*/ 68 h 143"/>
                <a:gd name="T48" fmla="*/ 35 w 143"/>
                <a:gd name="T49" fmla="*/ 64 h 143"/>
                <a:gd name="T50" fmla="*/ 64 w 143"/>
                <a:gd name="T51" fmla="*/ 35 h 143"/>
                <a:gd name="T52" fmla="*/ 67 w 143"/>
                <a:gd name="T53" fmla="*/ 5 h 143"/>
                <a:gd name="T54" fmla="*/ 87 w 143"/>
                <a:gd name="T55" fmla="*/ 20 h 143"/>
                <a:gd name="T56" fmla="*/ 90 w 143"/>
                <a:gd name="T57" fmla="*/ 20 h 143"/>
                <a:gd name="T58" fmla="*/ 109 w 143"/>
                <a:gd name="T59" fmla="*/ 10 h 143"/>
                <a:gd name="T60" fmla="*/ 127 w 143"/>
                <a:gd name="T61" fmla="*/ 52 h 143"/>
                <a:gd name="T62" fmla="*/ 124 w 143"/>
                <a:gd name="T63" fmla="*/ 56 h 143"/>
                <a:gd name="T64" fmla="*/ 138 w 143"/>
                <a:gd name="T65" fmla="*/ 7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3" h="143">
                  <a:moveTo>
                    <a:pt x="140" y="68"/>
                  </a:moveTo>
                  <a:cubicBezTo>
                    <a:pt x="129" y="56"/>
                    <a:pt x="129" y="56"/>
                    <a:pt x="129" y="56"/>
                  </a:cubicBezTo>
                  <a:cubicBezTo>
                    <a:pt x="129" y="56"/>
                    <a:pt x="129" y="55"/>
                    <a:pt x="130" y="55"/>
                  </a:cubicBezTo>
                  <a:cubicBezTo>
                    <a:pt x="141" y="44"/>
                    <a:pt x="141" y="26"/>
                    <a:pt x="130" y="14"/>
                  </a:cubicBezTo>
                  <a:cubicBezTo>
                    <a:pt x="124" y="9"/>
                    <a:pt x="117" y="6"/>
                    <a:pt x="109" y="6"/>
                  </a:cubicBezTo>
                  <a:cubicBezTo>
                    <a:pt x="102" y="6"/>
                    <a:pt x="94" y="9"/>
                    <a:pt x="89" y="14"/>
                  </a:cubicBezTo>
                  <a:cubicBezTo>
                    <a:pt x="89" y="15"/>
                    <a:pt x="88" y="15"/>
                    <a:pt x="88" y="15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3" y="0"/>
                    <a:pt x="68" y="0"/>
                    <a:pt x="65" y="3"/>
                  </a:cubicBezTo>
                  <a:cubicBezTo>
                    <a:pt x="52" y="15"/>
                    <a:pt x="52" y="15"/>
                    <a:pt x="52" y="15"/>
                  </a:cubicBezTo>
                  <a:cubicBezTo>
                    <a:pt x="52" y="15"/>
                    <a:pt x="52" y="16"/>
                    <a:pt x="52" y="16"/>
                  </a:cubicBezTo>
                  <a:cubicBezTo>
                    <a:pt x="52" y="17"/>
                    <a:pt x="52" y="17"/>
                    <a:pt x="52" y="18"/>
                  </a:cubicBezTo>
                  <a:cubicBezTo>
                    <a:pt x="57" y="22"/>
                    <a:pt x="60" y="29"/>
                    <a:pt x="60" y="35"/>
                  </a:cubicBezTo>
                  <a:cubicBezTo>
                    <a:pt x="60" y="42"/>
                    <a:pt x="57" y="48"/>
                    <a:pt x="52" y="53"/>
                  </a:cubicBezTo>
                  <a:cubicBezTo>
                    <a:pt x="48" y="57"/>
                    <a:pt x="42" y="60"/>
                    <a:pt x="35" y="60"/>
                  </a:cubicBezTo>
                  <a:cubicBezTo>
                    <a:pt x="28" y="60"/>
                    <a:pt x="22" y="57"/>
                    <a:pt x="17" y="53"/>
                  </a:cubicBezTo>
                  <a:cubicBezTo>
                    <a:pt x="17" y="52"/>
                    <a:pt x="15" y="52"/>
                    <a:pt x="15" y="53"/>
                  </a:cubicBezTo>
                  <a:cubicBezTo>
                    <a:pt x="2" y="65"/>
                    <a:pt x="2" y="65"/>
                    <a:pt x="2" y="65"/>
                  </a:cubicBezTo>
                  <a:cubicBezTo>
                    <a:pt x="1" y="66"/>
                    <a:pt x="0" y="68"/>
                    <a:pt x="0" y="70"/>
                  </a:cubicBezTo>
                  <a:cubicBezTo>
                    <a:pt x="0" y="72"/>
                    <a:pt x="1" y="74"/>
                    <a:pt x="2" y="76"/>
                  </a:cubicBezTo>
                  <a:cubicBezTo>
                    <a:pt x="67" y="141"/>
                    <a:pt x="67" y="141"/>
                    <a:pt x="67" y="141"/>
                  </a:cubicBezTo>
                  <a:cubicBezTo>
                    <a:pt x="69" y="142"/>
                    <a:pt x="71" y="143"/>
                    <a:pt x="73" y="143"/>
                  </a:cubicBezTo>
                  <a:cubicBezTo>
                    <a:pt x="75" y="143"/>
                    <a:pt x="77" y="142"/>
                    <a:pt x="78" y="141"/>
                  </a:cubicBezTo>
                  <a:cubicBezTo>
                    <a:pt x="92" y="127"/>
                    <a:pt x="92" y="127"/>
                    <a:pt x="92" y="127"/>
                  </a:cubicBezTo>
                  <a:cubicBezTo>
                    <a:pt x="97" y="131"/>
                    <a:pt x="104" y="134"/>
                    <a:pt x="111" y="134"/>
                  </a:cubicBezTo>
                  <a:cubicBezTo>
                    <a:pt x="118" y="134"/>
                    <a:pt x="125" y="131"/>
                    <a:pt x="130" y="126"/>
                  </a:cubicBezTo>
                  <a:cubicBezTo>
                    <a:pt x="135" y="121"/>
                    <a:pt x="138" y="114"/>
                    <a:pt x="138" y="107"/>
                  </a:cubicBezTo>
                  <a:cubicBezTo>
                    <a:pt x="138" y="100"/>
                    <a:pt x="135" y="93"/>
                    <a:pt x="130" y="88"/>
                  </a:cubicBezTo>
                  <a:cubicBezTo>
                    <a:pt x="140" y="78"/>
                    <a:pt x="140" y="78"/>
                    <a:pt x="140" y="78"/>
                  </a:cubicBezTo>
                  <a:cubicBezTo>
                    <a:pt x="143" y="75"/>
                    <a:pt x="143" y="71"/>
                    <a:pt x="140" y="68"/>
                  </a:cubicBezTo>
                  <a:close/>
                  <a:moveTo>
                    <a:pt x="138" y="76"/>
                  </a:moveTo>
                  <a:cubicBezTo>
                    <a:pt x="126" y="87"/>
                    <a:pt x="126" y="87"/>
                    <a:pt x="126" y="87"/>
                  </a:cubicBezTo>
                  <a:cubicBezTo>
                    <a:pt x="126" y="87"/>
                    <a:pt x="126" y="88"/>
                    <a:pt x="126" y="88"/>
                  </a:cubicBezTo>
                  <a:cubicBezTo>
                    <a:pt x="126" y="89"/>
                    <a:pt x="126" y="89"/>
                    <a:pt x="126" y="90"/>
                  </a:cubicBezTo>
                  <a:cubicBezTo>
                    <a:pt x="127" y="91"/>
                    <a:pt x="127" y="91"/>
                    <a:pt x="127" y="91"/>
                  </a:cubicBezTo>
                  <a:cubicBezTo>
                    <a:pt x="131" y="95"/>
                    <a:pt x="134" y="101"/>
                    <a:pt x="134" y="107"/>
                  </a:cubicBezTo>
                  <a:cubicBezTo>
                    <a:pt x="134" y="113"/>
                    <a:pt x="131" y="119"/>
                    <a:pt x="127" y="123"/>
                  </a:cubicBezTo>
                  <a:cubicBezTo>
                    <a:pt x="123" y="128"/>
                    <a:pt x="117" y="130"/>
                    <a:pt x="111" y="130"/>
                  </a:cubicBezTo>
                  <a:cubicBezTo>
                    <a:pt x="105" y="130"/>
                    <a:pt x="99" y="128"/>
                    <a:pt x="94" y="123"/>
                  </a:cubicBezTo>
                  <a:cubicBezTo>
                    <a:pt x="94" y="123"/>
                    <a:pt x="94" y="123"/>
                    <a:pt x="94" y="123"/>
                  </a:cubicBezTo>
                  <a:cubicBezTo>
                    <a:pt x="94" y="122"/>
                    <a:pt x="94" y="122"/>
                    <a:pt x="94" y="122"/>
                  </a:cubicBezTo>
                  <a:cubicBezTo>
                    <a:pt x="93" y="122"/>
                    <a:pt x="93" y="122"/>
                    <a:pt x="92" y="122"/>
                  </a:cubicBezTo>
                  <a:cubicBezTo>
                    <a:pt x="92" y="122"/>
                    <a:pt x="91" y="122"/>
                    <a:pt x="91" y="122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4" y="139"/>
                    <a:pt x="71" y="139"/>
                    <a:pt x="70" y="138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4" y="72"/>
                    <a:pt x="4" y="71"/>
                    <a:pt x="4" y="70"/>
                  </a:cubicBezTo>
                  <a:cubicBezTo>
                    <a:pt x="4" y="69"/>
                    <a:pt x="4" y="68"/>
                    <a:pt x="5" y="68"/>
                  </a:cubicBezTo>
                  <a:cubicBezTo>
                    <a:pt x="16" y="57"/>
                    <a:pt x="16" y="57"/>
                    <a:pt x="16" y="57"/>
                  </a:cubicBezTo>
                  <a:cubicBezTo>
                    <a:pt x="21" y="61"/>
                    <a:pt x="28" y="64"/>
                    <a:pt x="35" y="64"/>
                  </a:cubicBezTo>
                  <a:cubicBezTo>
                    <a:pt x="43" y="64"/>
                    <a:pt x="50" y="61"/>
                    <a:pt x="55" y="56"/>
                  </a:cubicBezTo>
                  <a:cubicBezTo>
                    <a:pt x="61" y="50"/>
                    <a:pt x="64" y="43"/>
                    <a:pt x="64" y="35"/>
                  </a:cubicBezTo>
                  <a:cubicBezTo>
                    <a:pt x="64" y="28"/>
                    <a:pt x="61" y="21"/>
                    <a:pt x="57" y="16"/>
                  </a:cubicBezTo>
                  <a:cubicBezTo>
                    <a:pt x="67" y="5"/>
                    <a:pt x="67" y="5"/>
                    <a:pt x="67" y="5"/>
                  </a:cubicBezTo>
                  <a:cubicBezTo>
                    <a:pt x="69" y="4"/>
                    <a:pt x="71" y="4"/>
                    <a:pt x="73" y="5"/>
                  </a:cubicBezTo>
                  <a:cubicBezTo>
                    <a:pt x="87" y="20"/>
                    <a:pt x="87" y="20"/>
                    <a:pt x="87" y="20"/>
                  </a:cubicBezTo>
                  <a:cubicBezTo>
                    <a:pt x="87" y="20"/>
                    <a:pt x="88" y="20"/>
                    <a:pt x="88" y="20"/>
                  </a:cubicBezTo>
                  <a:cubicBezTo>
                    <a:pt x="89" y="20"/>
                    <a:pt x="90" y="20"/>
                    <a:pt x="90" y="20"/>
                  </a:cubicBezTo>
                  <a:cubicBezTo>
                    <a:pt x="90" y="19"/>
                    <a:pt x="91" y="18"/>
                    <a:pt x="92" y="17"/>
                  </a:cubicBezTo>
                  <a:cubicBezTo>
                    <a:pt x="97" y="13"/>
                    <a:pt x="103" y="10"/>
                    <a:pt x="109" y="10"/>
                  </a:cubicBezTo>
                  <a:cubicBezTo>
                    <a:pt x="116" y="10"/>
                    <a:pt x="122" y="13"/>
                    <a:pt x="127" y="17"/>
                  </a:cubicBezTo>
                  <a:cubicBezTo>
                    <a:pt x="137" y="27"/>
                    <a:pt x="137" y="43"/>
                    <a:pt x="127" y="52"/>
                  </a:cubicBezTo>
                  <a:cubicBezTo>
                    <a:pt x="126" y="53"/>
                    <a:pt x="125" y="54"/>
                    <a:pt x="125" y="54"/>
                  </a:cubicBezTo>
                  <a:cubicBezTo>
                    <a:pt x="124" y="55"/>
                    <a:pt x="124" y="55"/>
                    <a:pt x="124" y="56"/>
                  </a:cubicBezTo>
                  <a:cubicBezTo>
                    <a:pt x="124" y="56"/>
                    <a:pt x="124" y="57"/>
                    <a:pt x="124" y="57"/>
                  </a:cubicBezTo>
                  <a:cubicBezTo>
                    <a:pt x="138" y="70"/>
                    <a:pt x="138" y="70"/>
                    <a:pt x="138" y="70"/>
                  </a:cubicBezTo>
                  <a:cubicBezTo>
                    <a:pt x="139" y="72"/>
                    <a:pt x="139" y="74"/>
                    <a:pt x="13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73"/>
            <p:cNvSpPr/>
            <p:nvPr/>
          </p:nvSpPr>
          <p:spPr bwMode="auto">
            <a:xfrm>
              <a:off x="4403725" y="2635250"/>
              <a:ext cx="390525" cy="17463"/>
            </a:xfrm>
            <a:custGeom>
              <a:avLst/>
              <a:gdLst>
                <a:gd name="T0" fmla="*/ 90 w 92"/>
                <a:gd name="T1" fmla="*/ 4 h 4"/>
                <a:gd name="T2" fmla="*/ 2 w 92"/>
                <a:gd name="T3" fmla="*/ 4 h 4"/>
                <a:gd name="T4" fmla="*/ 0 w 92"/>
                <a:gd name="T5" fmla="*/ 2 h 4"/>
                <a:gd name="T6" fmla="*/ 2 w 92"/>
                <a:gd name="T7" fmla="*/ 0 h 4"/>
                <a:gd name="T8" fmla="*/ 90 w 92"/>
                <a:gd name="T9" fmla="*/ 0 h 4"/>
                <a:gd name="T10" fmla="*/ 92 w 92"/>
                <a:gd name="T11" fmla="*/ 2 h 4"/>
                <a:gd name="T12" fmla="*/ 90 w 92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" h="4">
                  <a:moveTo>
                    <a:pt x="90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1" y="0"/>
                    <a:pt x="92" y="1"/>
                    <a:pt x="92" y="2"/>
                  </a:cubicBezTo>
                  <a:cubicBezTo>
                    <a:pt x="92" y="3"/>
                    <a:pt x="91" y="4"/>
                    <a:pt x="9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74"/>
            <p:cNvSpPr/>
            <p:nvPr/>
          </p:nvSpPr>
          <p:spPr bwMode="auto">
            <a:xfrm>
              <a:off x="4557713" y="2725738"/>
              <a:ext cx="368300" cy="15875"/>
            </a:xfrm>
            <a:custGeom>
              <a:avLst/>
              <a:gdLst>
                <a:gd name="T0" fmla="*/ 85 w 87"/>
                <a:gd name="T1" fmla="*/ 4 h 4"/>
                <a:gd name="T2" fmla="*/ 2 w 87"/>
                <a:gd name="T3" fmla="*/ 4 h 4"/>
                <a:gd name="T4" fmla="*/ 0 w 87"/>
                <a:gd name="T5" fmla="*/ 2 h 4"/>
                <a:gd name="T6" fmla="*/ 2 w 87"/>
                <a:gd name="T7" fmla="*/ 0 h 4"/>
                <a:gd name="T8" fmla="*/ 85 w 87"/>
                <a:gd name="T9" fmla="*/ 0 h 4"/>
                <a:gd name="T10" fmla="*/ 87 w 87"/>
                <a:gd name="T11" fmla="*/ 2 h 4"/>
                <a:gd name="T12" fmla="*/ 85 w 87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" h="4">
                  <a:moveTo>
                    <a:pt x="85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6" y="0"/>
                    <a:pt x="87" y="1"/>
                    <a:pt x="87" y="2"/>
                  </a:cubicBezTo>
                  <a:cubicBezTo>
                    <a:pt x="87" y="3"/>
                    <a:pt x="86" y="4"/>
                    <a:pt x="8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6" name="文本框 55"/>
          <p:cNvSpPr txBox="1"/>
          <p:nvPr/>
        </p:nvSpPr>
        <p:spPr>
          <a:xfrm>
            <a:off x="2182965" y="5707047"/>
            <a:ext cx="941275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rPr>
              <a:t>2015</a:t>
            </a:r>
            <a:endParaRPr kumimoji="1"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4603433" y="5707047"/>
            <a:ext cx="909215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rPr>
              <a:t>2016</a:t>
            </a:r>
            <a:endParaRPr kumimoji="1"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6777252" y="5707047"/>
            <a:ext cx="909215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rPr>
              <a:t>2017</a:t>
            </a:r>
            <a:endParaRPr kumimoji="1"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9002608" y="5707047"/>
            <a:ext cx="909215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rPr>
              <a:t>2018</a:t>
            </a:r>
            <a:endParaRPr kumimoji="1"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1576264" y="3455960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63" name="文本框 62"/>
          <p:cNvSpPr txBox="1"/>
          <p:nvPr/>
        </p:nvSpPr>
        <p:spPr>
          <a:xfrm>
            <a:off x="3975887" y="2952088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2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65" name="文本框 64"/>
          <p:cNvSpPr txBox="1"/>
          <p:nvPr/>
        </p:nvSpPr>
        <p:spPr>
          <a:xfrm>
            <a:off x="6202045" y="2371488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3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67" name="文本框 66"/>
          <p:cNvSpPr txBox="1"/>
          <p:nvPr/>
        </p:nvSpPr>
        <p:spPr>
          <a:xfrm>
            <a:off x="8478691" y="1760848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4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56" grpId="0"/>
      <p:bldP spid="57" grpId="0"/>
      <p:bldP spid="58" grpId="0"/>
      <p:bldP spid="59" grpId="0"/>
      <p:bldP spid="61" grpId="0"/>
      <p:bldP spid="63" grpId="0"/>
      <p:bldP spid="65" grpId="0"/>
      <p:bldP spid="6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组合 49"/>
          <p:cNvGrpSpPr/>
          <p:nvPr/>
        </p:nvGrpSpPr>
        <p:grpSpPr>
          <a:xfrm>
            <a:off x="3001742" y="3810324"/>
            <a:ext cx="1001368" cy="1306241"/>
            <a:chOff x="9567863" y="525463"/>
            <a:chExt cx="641350" cy="836613"/>
          </a:xfrm>
        </p:grpSpPr>
        <p:sp>
          <p:nvSpPr>
            <p:cNvPr id="51" name="Freeform 61"/>
            <p:cNvSpPr/>
            <p:nvPr/>
          </p:nvSpPr>
          <p:spPr bwMode="auto">
            <a:xfrm>
              <a:off x="9623425" y="525463"/>
              <a:ext cx="517525" cy="88900"/>
            </a:xfrm>
            <a:custGeom>
              <a:avLst/>
              <a:gdLst>
                <a:gd name="T0" fmla="*/ 120 w 122"/>
                <a:gd name="T1" fmla="*/ 10 h 21"/>
                <a:gd name="T2" fmla="*/ 118 w 122"/>
                <a:gd name="T3" fmla="*/ 10 h 21"/>
                <a:gd name="T4" fmla="*/ 111 w 122"/>
                <a:gd name="T5" fmla="*/ 17 h 21"/>
                <a:gd name="T6" fmla="*/ 11 w 122"/>
                <a:gd name="T7" fmla="*/ 17 h 21"/>
                <a:gd name="T8" fmla="*/ 4 w 122"/>
                <a:gd name="T9" fmla="*/ 10 h 21"/>
                <a:gd name="T10" fmla="*/ 11 w 122"/>
                <a:gd name="T11" fmla="*/ 4 h 21"/>
                <a:gd name="T12" fmla="*/ 111 w 122"/>
                <a:gd name="T13" fmla="*/ 4 h 21"/>
                <a:gd name="T14" fmla="*/ 118 w 122"/>
                <a:gd name="T15" fmla="*/ 10 h 21"/>
                <a:gd name="T16" fmla="*/ 120 w 122"/>
                <a:gd name="T17" fmla="*/ 10 h 21"/>
                <a:gd name="T18" fmla="*/ 122 w 122"/>
                <a:gd name="T19" fmla="*/ 10 h 21"/>
                <a:gd name="T20" fmla="*/ 111 w 122"/>
                <a:gd name="T21" fmla="*/ 0 h 21"/>
                <a:gd name="T22" fmla="*/ 11 w 122"/>
                <a:gd name="T23" fmla="*/ 0 h 21"/>
                <a:gd name="T24" fmla="*/ 0 w 122"/>
                <a:gd name="T25" fmla="*/ 10 h 21"/>
                <a:gd name="T26" fmla="*/ 11 w 122"/>
                <a:gd name="T27" fmla="*/ 21 h 21"/>
                <a:gd name="T28" fmla="*/ 111 w 122"/>
                <a:gd name="T29" fmla="*/ 21 h 21"/>
                <a:gd name="T30" fmla="*/ 122 w 122"/>
                <a:gd name="T31" fmla="*/ 10 h 21"/>
                <a:gd name="T32" fmla="*/ 120 w 122"/>
                <a:gd name="T33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2" h="21">
                  <a:moveTo>
                    <a:pt x="120" y="10"/>
                  </a:moveTo>
                  <a:cubicBezTo>
                    <a:pt x="118" y="10"/>
                    <a:pt x="118" y="10"/>
                    <a:pt x="118" y="10"/>
                  </a:cubicBezTo>
                  <a:cubicBezTo>
                    <a:pt x="118" y="14"/>
                    <a:pt x="115" y="17"/>
                    <a:pt x="111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7" y="17"/>
                    <a:pt x="4" y="14"/>
                    <a:pt x="4" y="10"/>
                  </a:cubicBezTo>
                  <a:cubicBezTo>
                    <a:pt x="4" y="7"/>
                    <a:pt x="7" y="4"/>
                    <a:pt x="11" y="4"/>
                  </a:cubicBezTo>
                  <a:cubicBezTo>
                    <a:pt x="111" y="4"/>
                    <a:pt x="111" y="4"/>
                    <a:pt x="111" y="4"/>
                  </a:cubicBezTo>
                  <a:cubicBezTo>
                    <a:pt x="115" y="4"/>
                    <a:pt x="118" y="7"/>
                    <a:pt x="118" y="10"/>
                  </a:cubicBezTo>
                  <a:cubicBezTo>
                    <a:pt x="120" y="10"/>
                    <a:pt x="120" y="10"/>
                    <a:pt x="120" y="10"/>
                  </a:cubicBezTo>
                  <a:cubicBezTo>
                    <a:pt x="122" y="10"/>
                    <a:pt x="122" y="10"/>
                    <a:pt x="122" y="10"/>
                  </a:cubicBezTo>
                  <a:cubicBezTo>
                    <a:pt x="122" y="4"/>
                    <a:pt x="117" y="0"/>
                    <a:pt x="1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6"/>
                    <a:pt x="5" y="21"/>
                    <a:pt x="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7" y="21"/>
                    <a:pt x="122" y="16"/>
                    <a:pt x="122" y="10"/>
                  </a:cubicBezTo>
                  <a:lnTo>
                    <a:pt x="120" y="10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62"/>
            <p:cNvSpPr/>
            <p:nvPr/>
          </p:nvSpPr>
          <p:spPr bwMode="auto">
            <a:xfrm>
              <a:off x="9636125" y="533400"/>
              <a:ext cx="496887" cy="73025"/>
            </a:xfrm>
            <a:custGeom>
              <a:avLst/>
              <a:gdLst>
                <a:gd name="T0" fmla="*/ 110 w 117"/>
                <a:gd name="T1" fmla="*/ 0 h 17"/>
                <a:gd name="T2" fmla="*/ 110 w 117"/>
                <a:gd name="T3" fmla="*/ 2 h 17"/>
                <a:gd name="T4" fmla="*/ 101 w 117"/>
                <a:gd name="T5" fmla="*/ 11 h 17"/>
                <a:gd name="T6" fmla="*/ 1 w 117"/>
                <a:gd name="T7" fmla="*/ 11 h 17"/>
                <a:gd name="T8" fmla="*/ 0 w 117"/>
                <a:gd name="T9" fmla="*/ 11 h 17"/>
                <a:gd name="T10" fmla="*/ 8 w 117"/>
                <a:gd name="T11" fmla="*/ 17 h 17"/>
                <a:gd name="T12" fmla="*/ 108 w 117"/>
                <a:gd name="T13" fmla="*/ 17 h 17"/>
                <a:gd name="T14" fmla="*/ 117 w 117"/>
                <a:gd name="T15" fmla="*/ 8 h 17"/>
                <a:gd name="T16" fmla="*/ 110 w 117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" h="17">
                  <a:moveTo>
                    <a:pt x="110" y="0"/>
                  </a:moveTo>
                  <a:cubicBezTo>
                    <a:pt x="110" y="0"/>
                    <a:pt x="110" y="1"/>
                    <a:pt x="110" y="2"/>
                  </a:cubicBezTo>
                  <a:cubicBezTo>
                    <a:pt x="110" y="7"/>
                    <a:pt x="106" y="11"/>
                    <a:pt x="101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5"/>
                    <a:pt x="4" y="17"/>
                    <a:pt x="8" y="17"/>
                  </a:cubicBezTo>
                  <a:cubicBezTo>
                    <a:pt x="108" y="17"/>
                    <a:pt x="108" y="17"/>
                    <a:pt x="108" y="17"/>
                  </a:cubicBezTo>
                  <a:cubicBezTo>
                    <a:pt x="113" y="17"/>
                    <a:pt x="117" y="13"/>
                    <a:pt x="117" y="8"/>
                  </a:cubicBezTo>
                  <a:cubicBezTo>
                    <a:pt x="117" y="4"/>
                    <a:pt x="114" y="0"/>
                    <a:pt x="110" y="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63"/>
            <p:cNvSpPr/>
            <p:nvPr/>
          </p:nvSpPr>
          <p:spPr bwMode="auto">
            <a:xfrm>
              <a:off x="9593263" y="588963"/>
              <a:ext cx="581025" cy="773113"/>
            </a:xfrm>
            <a:custGeom>
              <a:avLst/>
              <a:gdLst>
                <a:gd name="T0" fmla="*/ 103 w 137"/>
                <a:gd name="T1" fmla="*/ 39 h 182"/>
                <a:gd name="T2" fmla="*/ 105 w 137"/>
                <a:gd name="T3" fmla="*/ 39 h 182"/>
                <a:gd name="T4" fmla="*/ 109 w 137"/>
                <a:gd name="T5" fmla="*/ 14 h 182"/>
                <a:gd name="T6" fmla="*/ 112 w 137"/>
                <a:gd name="T7" fmla="*/ 6 h 182"/>
                <a:gd name="T8" fmla="*/ 113 w 137"/>
                <a:gd name="T9" fmla="*/ 3 h 182"/>
                <a:gd name="T10" fmla="*/ 113 w 137"/>
                <a:gd name="T11" fmla="*/ 3 h 182"/>
                <a:gd name="T12" fmla="*/ 115 w 137"/>
                <a:gd name="T13" fmla="*/ 0 h 182"/>
                <a:gd name="T14" fmla="*/ 68 w 137"/>
                <a:gd name="T15" fmla="*/ 0 h 182"/>
                <a:gd name="T16" fmla="*/ 22 w 137"/>
                <a:gd name="T17" fmla="*/ 0 h 182"/>
                <a:gd name="T18" fmla="*/ 23 w 137"/>
                <a:gd name="T19" fmla="*/ 3 h 182"/>
                <a:gd name="T20" fmla="*/ 24 w 137"/>
                <a:gd name="T21" fmla="*/ 3 h 182"/>
                <a:gd name="T22" fmla="*/ 32 w 137"/>
                <a:gd name="T23" fmla="*/ 39 h 182"/>
                <a:gd name="T24" fmla="*/ 31 w 137"/>
                <a:gd name="T25" fmla="*/ 44 h 182"/>
                <a:gd name="T26" fmla="*/ 13 w 137"/>
                <a:gd name="T27" fmla="*/ 83 h 182"/>
                <a:gd name="T28" fmla="*/ 0 w 137"/>
                <a:gd name="T29" fmla="*/ 134 h 182"/>
                <a:gd name="T30" fmla="*/ 15 w 137"/>
                <a:gd name="T31" fmla="*/ 168 h 182"/>
                <a:gd name="T32" fmla="*/ 68 w 137"/>
                <a:gd name="T33" fmla="*/ 182 h 182"/>
                <a:gd name="T34" fmla="*/ 122 w 137"/>
                <a:gd name="T35" fmla="*/ 168 h 182"/>
                <a:gd name="T36" fmla="*/ 137 w 137"/>
                <a:gd name="T37" fmla="*/ 134 h 182"/>
                <a:gd name="T38" fmla="*/ 120 w 137"/>
                <a:gd name="T39" fmla="*/ 76 h 182"/>
                <a:gd name="T40" fmla="*/ 109 w 137"/>
                <a:gd name="T41" fmla="*/ 53 h 182"/>
                <a:gd name="T42" fmla="*/ 106 w 137"/>
                <a:gd name="T43" fmla="*/ 44 h 182"/>
                <a:gd name="T44" fmla="*/ 105 w 137"/>
                <a:gd name="T45" fmla="*/ 39 h 182"/>
                <a:gd name="T46" fmla="*/ 103 w 137"/>
                <a:gd name="T47" fmla="*/ 39 h 182"/>
                <a:gd name="T48" fmla="*/ 101 w 137"/>
                <a:gd name="T49" fmla="*/ 39 h 182"/>
                <a:gd name="T50" fmla="*/ 102 w 137"/>
                <a:gd name="T51" fmla="*/ 46 h 182"/>
                <a:gd name="T52" fmla="*/ 120 w 137"/>
                <a:gd name="T53" fmla="*/ 85 h 182"/>
                <a:gd name="T54" fmla="*/ 133 w 137"/>
                <a:gd name="T55" fmla="*/ 134 h 182"/>
                <a:gd name="T56" fmla="*/ 119 w 137"/>
                <a:gd name="T57" fmla="*/ 165 h 182"/>
                <a:gd name="T58" fmla="*/ 68 w 137"/>
                <a:gd name="T59" fmla="*/ 178 h 182"/>
                <a:gd name="T60" fmla="*/ 17 w 137"/>
                <a:gd name="T61" fmla="*/ 165 h 182"/>
                <a:gd name="T62" fmla="*/ 4 w 137"/>
                <a:gd name="T63" fmla="*/ 134 h 182"/>
                <a:gd name="T64" fmla="*/ 20 w 137"/>
                <a:gd name="T65" fmla="*/ 78 h 182"/>
                <a:gd name="T66" fmla="*/ 31 w 137"/>
                <a:gd name="T67" fmla="*/ 54 h 182"/>
                <a:gd name="T68" fmla="*/ 34 w 137"/>
                <a:gd name="T69" fmla="*/ 46 h 182"/>
                <a:gd name="T70" fmla="*/ 36 w 137"/>
                <a:gd name="T71" fmla="*/ 39 h 182"/>
                <a:gd name="T72" fmla="*/ 27 w 137"/>
                <a:gd name="T73" fmla="*/ 1 h 182"/>
                <a:gd name="T74" fmla="*/ 25 w 137"/>
                <a:gd name="T75" fmla="*/ 2 h 182"/>
                <a:gd name="T76" fmla="*/ 25 w 137"/>
                <a:gd name="T77" fmla="*/ 4 h 182"/>
                <a:gd name="T78" fmla="*/ 68 w 137"/>
                <a:gd name="T79" fmla="*/ 4 h 182"/>
                <a:gd name="T80" fmla="*/ 111 w 137"/>
                <a:gd name="T81" fmla="*/ 4 h 182"/>
                <a:gd name="T82" fmla="*/ 111 w 137"/>
                <a:gd name="T83" fmla="*/ 2 h 182"/>
                <a:gd name="T84" fmla="*/ 110 w 137"/>
                <a:gd name="T85" fmla="*/ 1 h 182"/>
                <a:gd name="T86" fmla="*/ 101 w 137"/>
                <a:gd name="T87" fmla="*/ 39 h 182"/>
                <a:gd name="T88" fmla="*/ 103 w 137"/>
                <a:gd name="T89" fmla="*/ 39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7" h="182">
                  <a:moveTo>
                    <a:pt x="103" y="39"/>
                  </a:moveTo>
                  <a:cubicBezTo>
                    <a:pt x="105" y="39"/>
                    <a:pt x="105" y="39"/>
                    <a:pt x="105" y="39"/>
                  </a:cubicBezTo>
                  <a:cubicBezTo>
                    <a:pt x="105" y="30"/>
                    <a:pt x="107" y="21"/>
                    <a:pt x="109" y="14"/>
                  </a:cubicBezTo>
                  <a:cubicBezTo>
                    <a:pt x="110" y="11"/>
                    <a:pt x="111" y="8"/>
                    <a:pt x="112" y="6"/>
                  </a:cubicBezTo>
                  <a:cubicBezTo>
                    <a:pt x="112" y="5"/>
                    <a:pt x="113" y="4"/>
                    <a:pt x="113" y="3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3"/>
                    <a:pt x="23" y="3"/>
                    <a:pt x="24" y="3"/>
                  </a:cubicBezTo>
                  <a:cubicBezTo>
                    <a:pt x="25" y="7"/>
                    <a:pt x="32" y="24"/>
                    <a:pt x="32" y="39"/>
                  </a:cubicBezTo>
                  <a:cubicBezTo>
                    <a:pt x="32" y="40"/>
                    <a:pt x="32" y="42"/>
                    <a:pt x="31" y="44"/>
                  </a:cubicBezTo>
                  <a:cubicBezTo>
                    <a:pt x="28" y="52"/>
                    <a:pt x="20" y="67"/>
                    <a:pt x="13" y="83"/>
                  </a:cubicBezTo>
                  <a:cubicBezTo>
                    <a:pt x="6" y="99"/>
                    <a:pt x="0" y="118"/>
                    <a:pt x="0" y="134"/>
                  </a:cubicBezTo>
                  <a:cubicBezTo>
                    <a:pt x="0" y="147"/>
                    <a:pt x="4" y="159"/>
                    <a:pt x="15" y="168"/>
                  </a:cubicBezTo>
                  <a:cubicBezTo>
                    <a:pt x="25" y="177"/>
                    <a:pt x="42" y="182"/>
                    <a:pt x="68" y="182"/>
                  </a:cubicBezTo>
                  <a:cubicBezTo>
                    <a:pt x="94" y="182"/>
                    <a:pt x="111" y="177"/>
                    <a:pt x="122" y="168"/>
                  </a:cubicBezTo>
                  <a:cubicBezTo>
                    <a:pt x="133" y="159"/>
                    <a:pt x="137" y="147"/>
                    <a:pt x="137" y="134"/>
                  </a:cubicBezTo>
                  <a:cubicBezTo>
                    <a:pt x="137" y="115"/>
                    <a:pt x="129" y="94"/>
                    <a:pt x="120" y="76"/>
                  </a:cubicBezTo>
                  <a:cubicBezTo>
                    <a:pt x="116" y="67"/>
                    <a:pt x="112" y="59"/>
                    <a:pt x="109" y="53"/>
                  </a:cubicBezTo>
                  <a:cubicBezTo>
                    <a:pt x="108" y="49"/>
                    <a:pt x="107" y="47"/>
                    <a:pt x="106" y="44"/>
                  </a:cubicBezTo>
                  <a:cubicBezTo>
                    <a:pt x="105" y="42"/>
                    <a:pt x="105" y="40"/>
                    <a:pt x="105" y="39"/>
                  </a:cubicBezTo>
                  <a:cubicBezTo>
                    <a:pt x="103" y="39"/>
                    <a:pt x="103" y="39"/>
                    <a:pt x="103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41"/>
                    <a:pt x="101" y="43"/>
                    <a:pt x="102" y="46"/>
                  </a:cubicBezTo>
                  <a:cubicBezTo>
                    <a:pt x="105" y="54"/>
                    <a:pt x="113" y="69"/>
                    <a:pt x="120" y="85"/>
                  </a:cubicBezTo>
                  <a:cubicBezTo>
                    <a:pt x="127" y="101"/>
                    <a:pt x="133" y="119"/>
                    <a:pt x="133" y="134"/>
                  </a:cubicBezTo>
                  <a:cubicBezTo>
                    <a:pt x="133" y="146"/>
                    <a:pt x="129" y="157"/>
                    <a:pt x="119" y="165"/>
                  </a:cubicBezTo>
                  <a:cubicBezTo>
                    <a:pt x="110" y="173"/>
                    <a:pt x="94" y="178"/>
                    <a:pt x="68" y="178"/>
                  </a:cubicBezTo>
                  <a:cubicBezTo>
                    <a:pt x="43" y="178"/>
                    <a:pt x="27" y="173"/>
                    <a:pt x="17" y="165"/>
                  </a:cubicBezTo>
                  <a:cubicBezTo>
                    <a:pt x="7" y="157"/>
                    <a:pt x="4" y="146"/>
                    <a:pt x="4" y="134"/>
                  </a:cubicBezTo>
                  <a:cubicBezTo>
                    <a:pt x="4" y="116"/>
                    <a:pt x="12" y="96"/>
                    <a:pt x="20" y="78"/>
                  </a:cubicBezTo>
                  <a:cubicBezTo>
                    <a:pt x="24" y="69"/>
                    <a:pt x="28" y="61"/>
                    <a:pt x="31" y="54"/>
                  </a:cubicBezTo>
                  <a:cubicBezTo>
                    <a:pt x="32" y="51"/>
                    <a:pt x="34" y="48"/>
                    <a:pt x="34" y="46"/>
                  </a:cubicBezTo>
                  <a:cubicBezTo>
                    <a:pt x="35" y="43"/>
                    <a:pt x="36" y="41"/>
                    <a:pt x="36" y="39"/>
                  </a:cubicBezTo>
                  <a:cubicBezTo>
                    <a:pt x="36" y="20"/>
                    <a:pt x="27" y="1"/>
                    <a:pt x="27" y="1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68" y="4"/>
                    <a:pt x="68" y="4"/>
                    <a:pt x="68" y="4"/>
                  </a:cubicBezTo>
                  <a:cubicBezTo>
                    <a:pt x="111" y="4"/>
                    <a:pt x="111" y="4"/>
                    <a:pt x="111" y="4"/>
                  </a:cubicBezTo>
                  <a:cubicBezTo>
                    <a:pt x="111" y="2"/>
                    <a:pt x="111" y="2"/>
                    <a:pt x="111" y="2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1"/>
                    <a:pt x="101" y="20"/>
                    <a:pt x="101" y="39"/>
                  </a:cubicBezTo>
                  <a:lnTo>
                    <a:pt x="103" y="39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64"/>
            <p:cNvSpPr/>
            <p:nvPr/>
          </p:nvSpPr>
          <p:spPr bwMode="auto">
            <a:xfrm>
              <a:off x="9567863" y="877888"/>
              <a:ext cx="641350" cy="438150"/>
            </a:xfrm>
            <a:custGeom>
              <a:avLst/>
              <a:gdLst>
                <a:gd name="T0" fmla="*/ 31 w 151"/>
                <a:gd name="T1" fmla="*/ 17 h 103"/>
                <a:gd name="T2" fmla="*/ 74 w 151"/>
                <a:gd name="T3" fmla="*/ 103 h 103"/>
                <a:gd name="T4" fmla="*/ 116 w 151"/>
                <a:gd name="T5" fmla="*/ 14 h 103"/>
                <a:gd name="T6" fmla="*/ 31 w 151"/>
                <a:gd name="T7" fmla="*/ 17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1" h="103">
                  <a:moveTo>
                    <a:pt x="31" y="17"/>
                  </a:moveTo>
                  <a:cubicBezTo>
                    <a:pt x="15" y="53"/>
                    <a:pt x="0" y="103"/>
                    <a:pt x="74" y="103"/>
                  </a:cubicBezTo>
                  <a:cubicBezTo>
                    <a:pt x="151" y="103"/>
                    <a:pt x="133" y="50"/>
                    <a:pt x="116" y="14"/>
                  </a:cubicBezTo>
                  <a:cubicBezTo>
                    <a:pt x="110" y="0"/>
                    <a:pt x="89" y="36"/>
                    <a:pt x="31" y="17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Oval 65"/>
            <p:cNvSpPr>
              <a:spLocks noChangeArrowheads="1"/>
            </p:cNvSpPr>
            <p:nvPr/>
          </p:nvSpPr>
          <p:spPr bwMode="auto">
            <a:xfrm>
              <a:off x="9859963" y="920750"/>
              <a:ext cx="123825" cy="127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Oval 66"/>
            <p:cNvSpPr>
              <a:spLocks noChangeArrowheads="1"/>
            </p:cNvSpPr>
            <p:nvPr/>
          </p:nvSpPr>
          <p:spPr bwMode="auto">
            <a:xfrm>
              <a:off x="9712325" y="1077913"/>
              <a:ext cx="76200" cy="76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Oval 67"/>
            <p:cNvSpPr>
              <a:spLocks noChangeArrowheads="1"/>
            </p:cNvSpPr>
            <p:nvPr/>
          </p:nvSpPr>
          <p:spPr bwMode="auto">
            <a:xfrm>
              <a:off x="9750425" y="992188"/>
              <a:ext cx="38100" cy="381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68"/>
            <p:cNvSpPr/>
            <p:nvPr/>
          </p:nvSpPr>
          <p:spPr bwMode="auto">
            <a:xfrm>
              <a:off x="9699625" y="601663"/>
              <a:ext cx="381000" cy="288925"/>
            </a:xfrm>
            <a:custGeom>
              <a:avLst/>
              <a:gdLst>
                <a:gd name="T0" fmla="*/ 0 w 90"/>
                <a:gd name="T1" fmla="*/ 2 h 68"/>
                <a:gd name="T2" fmla="*/ 3 w 90"/>
                <a:gd name="T3" fmla="*/ 8 h 68"/>
                <a:gd name="T4" fmla="*/ 69 w 90"/>
                <a:gd name="T5" fmla="*/ 8 h 68"/>
                <a:gd name="T6" fmla="*/ 90 w 90"/>
                <a:gd name="T7" fmla="*/ 68 h 68"/>
                <a:gd name="T8" fmla="*/ 78 w 90"/>
                <a:gd name="T9" fmla="*/ 29 h 68"/>
                <a:gd name="T10" fmla="*/ 86 w 90"/>
                <a:gd name="T11" fmla="*/ 0 h 68"/>
                <a:gd name="T12" fmla="*/ 0 w 90"/>
                <a:gd name="T13" fmla="*/ 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68">
                  <a:moveTo>
                    <a:pt x="0" y="2"/>
                  </a:moveTo>
                  <a:cubicBezTo>
                    <a:pt x="3" y="8"/>
                    <a:pt x="3" y="8"/>
                    <a:pt x="3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9" y="8"/>
                    <a:pt x="67" y="41"/>
                    <a:pt x="90" y="68"/>
                  </a:cubicBezTo>
                  <a:cubicBezTo>
                    <a:pt x="80" y="46"/>
                    <a:pt x="76" y="35"/>
                    <a:pt x="78" y="29"/>
                  </a:cubicBezTo>
                  <a:cubicBezTo>
                    <a:pt x="79" y="22"/>
                    <a:pt x="86" y="0"/>
                    <a:pt x="86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7" name="Freeform 57"/>
          <p:cNvSpPr>
            <a:spLocks noEditPoints="1"/>
          </p:cNvSpPr>
          <p:nvPr/>
        </p:nvSpPr>
        <p:spPr bwMode="auto">
          <a:xfrm flipH="1">
            <a:off x="2233367" y="3242133"/>
            <a:ext cx="2153933" cy="2156412"/>
          </a:xfrm>
          <a:custGeom>
            <a:avLst/>
            <a:gdLst>
              <a:gd name="T0" fmla="*/ 320 w 325"/>
              <a:gd name="T1" fmla="*/ 182 h 325"/>
              <a:gd name="T2" fmla="*/ 325 w 325"/>
              <a:gd name="T3" fmla="*/ 153 h 325"/>
              <a:gd name="T4" fmla="*/ 318 w 325"/>
              <a:gd name="T5" fmla="*/ 134 h 325"/>
              <a:gd name="T6" fmla="*/ 314 w 325"/>
              <a:gd name="T7" fmla="*/ 115 h 325"/>
              <a:gd name="T8" fmla="*/ 310 w 325"/>
              <a:gd name="T9" fmla="*/ 95 h 325"/>
              <a:gd name="T10" fmla="*/ 272 w 325"/>
              <a:gd name="T11" fmla="*/ 48 h 325"/>
              <a:gd name="T12" fmla="*/ 275 w 325"/>
              <a:gd name="T13" fmla="*/ 45 h 325"/>
              <a:gd name="T14" fmla="*/ 257 w 325"/>
              <a:gd name="T15" fmla="*/ 35 h 325"/>
              <a:gd name="T16" fmla="*/ 241 w 325"/>
              <a:gd name="T17" fmla="*/ 25 h 325"/>
              <a:gd name="T18" fmla="*/ 225 w 325"/>
              <a:gd name="T19" fmla="*/ 12 h 325"/>
              <a:gd name="T20" fmla="*/ 165 w 325"/>
              <a:gd name="T21" fmla="*/ 4 h 325"/>
              <a:gd name="T22" fmla="*/ 166 w 325"/>
              <a:gd name="T23" fmla="*/ 0 h 325"/>
              <a:gd name="T24" fmla="*/ 146 w 325"/>
              <a:gd name="T25" fmla="*/ 5 h 325"/>
              <a:gd name="T26" fmla="*/ 126 w 325"/>
              <a:gd name="T27" fmla="*/ 8 h 325"/>
              <a:gd name="T28" fmla="*/ 106 w 325"/>
              <a:gd name="T29" fmla="*/ 10 h 325"/>
              <a:gd name="T30" fmla="*/ 57 w 325"/>
              <a:gd name="T31" fmla="*/ 44 h 325"/>
              <a:gd name="T32" fmla="*/ 54 w 325"/>
              <a:gd name="T33" fmla="*/ 41 h 325"/>
              <a:gd name="T34" fmla="*/ 43 w 325"/>
              <a:gd name="T35" fmla="*/ 58 h 325"/>
              <a:gd name="T36" fmla="*/ 31 w 325"/>
              <a:gd name="T37" fmla="*/ 74 h 325"/>
              <a:gd name="T38" fmla="*/ 17 w 325"/>
              <a:gd name="T39" fmla="*/ 89 h 325"/>
              <a:gd name="T40" fmla="*/ 5 w 325"/>
              <a:gd name="T41" fmla="*/ 147 h 325"/>
              <a:gd name="T42" fmla="*/ 1 w 325"/>
              <a:gd name="T43" fmla="*/ 147 h 325"/>
              <a:gd name="T44" fmla="*/ 4 w 325"/>
              <a:gd name="T45" fmla="*/ 167 h 325"/>
              <a:gd name="T46" fmla="*/ 6 w 325"/>
              <a:gd name="T47" fmla="*/ 187 h 325"/>
              <a:gd name="T48" fmla="*/ 6 w 325"/>
              <a:gd name="T49" fmla="*/ 207 h 325"/>
              <a:gd name="T50" fmla="*/ 36 w 325"/>
              <a:gd name="T51" fmla="*/ 259 h 325"/>
              <a:gd name="T52" fmla="*/ 33 w 325"/>
              <a:gd name="T53" fmla="*/ 261 h 325"/>
              <a:gd name="T54" fmla="*/ 49 w 325"/>
              <a:gd name="T55" fmla="*/ 273 h 325"/>
              <a:gd name="T56" fmla="*/ 64 w 325"/>
              <a:gd name="T57" fmla="*/ 287 h 325"/>
              <a:gd name="T58" fmla="*/ 78 w 325"/>
              <a:gd name="T59" fmla="*/ 301 h 325"/>
              <a:gd name="T60" fmla="*/ 135 w 325"/>
              <a:gd name="T61" fmla="*/ 319 h 325"/>
              <a:gd name="T62" fmla="*/ 134 w 325"/>
              <a:gd name="T63" fmla="*/ 323 h 325"/>
              <a:gd name="T64" fmla="*/ 162 w 325"/>
              <a:gd name="T65" fmla="*/ 321 h 325"/>
              <a:gd name="T66" fmla="*/ 162 w 325"/>
              <a:gd name="T67" fmla="*/ 325 h 325"/>
              <a:gd name="T68" fmla="*/ 213 w 325"/>
              <a:gd name="T69" fmla="*/ 313 h 325"/>
              <a:gd name="T70" fmla="*/ 214 w 325"/>
              <a:gd name="T71" fmla="*/ 316 h 325"/>
              <a:gd name="T72" fmla="*/ 231 w 325"/>
              <a:gd name="T73" fmla="*/ 305 h 325"/>
              <a:gd name="T74" fmla="*/ 249 w 325"/>
              <a:gd name="T75" fmla="*/ 296 h 325"/>
              <a:gd name="T76" fmla="*/ 267 w 325"/>
              <a:gd name="T77" fmla="*/ 287 h 325"/>
              <a:gd name="T78" fmla="*/ 302 w 325"/>
              <a:gd name="T79" fmla="*/ 238 h 325"/>
              <a:gd name="T80" fmla="*/ 305 w 325"/>
              <a:gd name="T81" fmla="*/ 240 h 325"/>
              <a:gd name="T82" fmla="*/ 310 w 325"/>
              <a:gd name="T83" fmla="*/ 220 h 325"/>
              <a:gd name="T84" fmla="*/ 316 w 325"/>
              <a:gd name="T85" fmla="*/ 202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25" h="325">
                <a:moveTo>
                  <a:pt x="321" y="153"/>
                </a:moveTo>
                <a:cubicBezTo>
                  <a:pt x="321" y="156"/>
                  <a:pt x="321" y="159"/>
                  <a:pt x="321" y="162"/>
                </a:cubicBezTo>
                <a:cubicBezTo>
                  <a:pt x="321" y="169"/>
                  <a:pt x="320" y="176"/>
                  <a:pt x="320" y="182"/>
                </a:cubicBezTo>
                <a:cubicBezTo>
                  <a:pt x="324" y="183"/>
                  <a:pt x="324" y="183"/>
                  <a:pt x="324" y="183"/>
                </a:cubicBezTo>
                <a:cubicBezTo>
                  <a:pt x="324" y="176"/>
                  <a:pt x="325" y="169"/>
                  <a:pt x="325" y="162"/>
                </a:cubicBezTo>
                <a:cubicBezTo>
                  <a:pt x="325" y="159"/>
                  <a:pt x="325" y="156"/>
                  <a:pt x="325" y="153"/>
                </a:cubicBezTo>
                <a:cubicBezTo>
                  <a:pt x="321" y="153"/>
                  <a:pt x="321" y="153"/>
                  <a:pt x="321" y="153"/>
                </a:cubicBezTo>
                <a:close/>
                <a:moveTo>
                  <a:pt x="314" y="115"/>
                </a:moveTo>
                <a:cubicBezTo>
                  <a:pt x="316" y="121"/>
                  <a:pt x="317" y="127"/>
                  <a:pt x="318" y="134"/>
                </a:cubicBezTo>
                <a:cubicBezTo>
                  <a:pt x="322" y="133"/>
                  <a:pt x="322" y="133"/>
                  <a:pt x="322" y="133"/>
                </a:cubicBezTo>
                <a:cubicBezTo>
                  <a:pt x="321" y="126"/>
                  <a:pt x="319" y="120"/>
                  <a:pt x="317" y="113"/>
                </a:cubicBezTo>
                <a:cubicBezTo>
                  <a:pt x="314" y="115"/>
                  <a:pt x="314" y="115"/>
                  <a:pt x="314" y="115"/>
                </a:cubicBezTo>
                <a:close/>
                <a:moveTo>
                  <a:pt x="297" y="79"/>
                </a:moveTo>
                <a:cubicBezTo>
                  <a:pt x="301" y="84"/>
                  <a:pt x="304" y="90"/>
                  <a:pt x="306" y="96"/>
                </a:cubicBezTo>
                <a:cubicBezTo>
                  <a:pt x="310" y="95"/>
                  <a:pt x="310" y="95"/>
                  <a:pt x="310" y="95"/>
                </a:cubicBezTo>
                <a:cubicBezTo>
                  <a:pt x="307" y="88"/>
                  <a:pt x="304" y="82"/>
                  <a:pt x="301" y="77"/>
                </a:cubicBezTo>
                <a:cubicBezTo>
                  <a:pt x="297" y="79"/>
                  <a:pt x="297" y="79"/>
                  <a:pt x="297" y="79"/>
                </a:cubicBezTo>
                <a:close/>
                <a:moveTo>
                  <a:pt x="272" y="48"/>
                </a:moveTo>
                <a:cubicBezTo>
                  <a:pt x="277" y="53"/>
                  <a:pt x="282" y="58"/>
                  <a:pt x="286" y="63"/>
                </a:cubicBezTo>
                <a:cubicBezTo>
                  <a:pt x="289" y="60"/>
                  <a:pt x="289" y="60"/>
                  <a:pt x="289" y="60"/>
                </a:cubicBezTo>
                <a:cubicBezTo>
                  <a:pt x="285" y="55"/>
                  <a:pt x="280" y="50"/>
                  <a:pt x="275" y="45"/>
                </a:cubicBezTo>
                <a:cubicBezTo>
                  <a:pt x="272" y="48"/>
                  <a:pt x="272" y="48"/>
                  <a:pt x="272" y="48"/>
                </a:cubicBezTo>
                <a:close/>
                <a:moveTo>
                  <a:pt x="241" y="25"/>
                </a:moveTo>
                <a:cubicBezTo>
                  <a:pt x="247" y="28"/>
                  <a:pt x="252" y="32"/>
                  <a:pt x="257" y="35"/>
                </a:cubicBezTo>
                <a:cubicBezTo>
                  <a:pt x="260" y="32"/>
                  <a:pt x="260" y="32"/>
                  <a:pt x="260" y="32"/>
                </a:cubicBezTo>
                <a:cubicBezTo>
                  <a:pt x="254" y="28"/>
                  <a:pt x="249" y="25"/>
                  <a:pt x="243" y="21"/>
                </a:cubicBezTo>
                <a:cubicBezTo>
                  <a:pt x="241" y="25"/>
                  <a:pt x="241" y="25"/>
                  <a:pt x="241" y="25"/>
                </a:cubicBezTo>
                <a:close/>
                <a:moveTo>
                  <a:pt x="204" y="10"/>
                </a:moveTo>
                <a:cubicBezTo>
                  <a:pt x="211" y="11"/>
                  <a:pt x="217" y="13"/>
                  <a:pt x="223" y="16"/>
                </a:cubicBezTo>
                <a:cubicBezTo>
                  <a:pt x="225" y="12"/>
                  <a:pt x="225" y="12"/>
                  <a:pt x="225" y="12"/>
                </a:cubicBezTo>
                <a:cubicBezTo>
                  <a:pt x="218" y="10"/>
                  <a:pt x="212" y="7"/>
                  <a:pt x="205" y="6"/>
                </a:cubicBezTo>
                <a:cubicBezTo>
                  <a:pt x="204" y="10"/>
                  <a:pt x="204" y="10"/>
                  <a:pt x="204" y="10"/>
                </a:cubicBezTo>
                <a:close/>
                <a:moveTo>
                  <a:pt x="165" y="4"/>
                </a:moveTo>
                <a:cubicBezTo>
                  <a:pt x="172" y="4"/>
                  <a:pt x="179" y="5"/>
                  <a:pt x="185" y="6"/>
                </a:cubicBezTo>
                <a:cubicBezTo>
                  <a:pt x="186" y="2"/>
                  <a:pt x="186" y="2"/>
                  <a:pt x="186" y="2"/>
                </a:cubicBezTo>
                <a:cubicBezTo>
                  <a:pt x="179" y="1"/>
                  <a:pt x="172" y="0"/>
                  <a:pt x="166" y="0"/>
                </a:cubicBezTo>
                <a:cubicBezTo>
                  <a:pt x="165" y="4"/>
                  <a:pt x="165" y="4"/>
                  <a:pt x="165" y="4"/>
                </a:cubicBezTo>
                <a:close/>
                <a:moveTo>
                  <a:pt x="126" y="8"/>
                </a:moveTo>
                <a:cubicBezTo>
                  <a:pt x="133" y="7"/>
                  <a:pt x="139" y="5"/>
                  <a:pt x="146" y="5"/>
                </a:cubicBezTo>
                <a:cubicBezTo>
                  <a:pt x="145" y="1"/>
                  <a:pt x="145" y="1"/>
                  <a:pt x="145" y="1"/>
                </a:cubicBezTo>
                <a:cubicBezTo>
                  <a:pt x="139" y="1"/>
                  <a:pt x="132" y="3"/>
                  <a:pt x="125" y="4"/>
                </a:cubicBezTo>
                <a:cubicBezTo>
                  <a:pt x="126" y="8"/>
                  <a:pt x="126" y="8"/>
                  <a:pt x="126" y="8"/>
                </a:cubicBezTo>
                <a:close/>
                <a:moveTo>
                  <a:pt x="89" y="22"/>
                </a:moveTo>
                <a:cubicBezTo>
                  <a:pt x="95" y="19"/>
                  <a:pt x="101" y="16"/>
                  <a:pt x="107" y="14"/>
                </a:cubicBezTo>
                <a:cubicBezTo>
                  <a:pt x="106" y="10"/>
                  <a:pt x="106" y="10"/>
                  <a:pt x="106" y="10"/>
                </a:cubicBezTo>
                <a:cubicBezTo>
                  <a:pt x="100" y="12"/>
                  <a:pt x="93" y="15"/>
                  <a:pt x="87" y="18"/>
                </a:cubicBezTo>
                <a:cubicBezTo>
                  <a:pt x="89" y="22"/>
                  <a:pt x="89" y="22"/>
                  <a:pt x="89" y="22"/>
                </a:cubicBezTo>
                <a:close/>
                <a:moveTo>
                  <a:pt x="57" y="44"/>
                </a:moveTo>
                <a:cubicBezTo>
                  <a:pt x="62" y="40"/>
                  <a:pt x="67" y="36"/>
                  <a:pt x="72" y="32"/>
                </a:cubicBezTo>
                <a:cubicBezTo>
                  <a:pt x="70" y="29"/>
                  <a:pt x="70" y="29"/>
                  <a:pt x="70" y="29"/>
                </a:cubicBezTo>
                <a:cubicBezTo>
                  <a:pt x="65" y="32"/>
                  <a:pt x="59" y="37"/>
                  <a:pt x="54" y="41"/>
                </a:cubicBezTo>
                <a:cubicBezTo>
                  <a:pt x="57" y="44"/>
                  <a:pt x="57" y="44"/>
                  <a:pt x="57" y="44"/>
                </a:cubicBezTo>
                <a:close/>
                <a:moveTo>
                  <a:pt x="31" y="74"/>
                </a:moveTo>
                <a:cubicBezTo>
                  <a:pt x="35" y="68"/>
                  <a:pt x="39" y="63"/>
                  <a:pt x="43" y="58"/>
                </a:cubicBezTo>
                <a:cubicBezTo>
                  <a:pt x="40" y="55"/>
                  <a:pt x="40" y="55"/>
                  <a:pt x="40" y="55"/>
                </a:cubicBezTo>
                <a:cubicBezTo>
                  <a:pt x="36" y="60"/>
                  <a:pt x="31" y="66"/>
                  <a:pt x="28" y="71"/>
                </a:cubicBezTo>
                <a:cubicBezTo>
                  <a:pt x="31" y="74"/>
                  <a:pt x="31" y="74"/>
                  <a:pt x="31" y="74"/>
                </a:cubicBezTo>
                <a:close/>
                <a:moveTo>
                  <a:pt x="13" y="109"/>
                </a:moveTo>
                <a:cubicBezTo>
                  <a:pt x="15" y="103"/>
                  <a:pt x="18" y="97"/>
                  <a:pt x="21" y="91"/>
                </a:cubicBezTo>
                <a:cubicBezTo>
                  <a:pt x="17" y="89"/>
                  <a:pt x="17" y="89"/>
                  <a:pt x="17" y="89"/>
                </a:cubicBezTo>
                <a:cubicBezTo>
                  <a:pt x="14" y="95"/>
                  <a:pt x="12" y="101"/>
                  <a:pt x="9" y="107"/>
                </a:cubicBezTo>
                <a:cubicBezTo>
                  <a:pt x="13" y="109"/>
                  <a:pt x="13" y="109"/>
                  <a:pt x="13" y="109"/>
                </a:cubicBezTo>
                <a:close/>
                <a:moveTo>
                  <a:pt x="5" y="147"/>
                </a:moveTo>
                <a:cubicBezTo>
                  <a:pt x="5" y="141"/>
                  <a:pt x="6" y="134"/>
                  <a:pt x="8" y="128"/>
                </a:cubicBezTo>
                <a:cubicBezTo>
                  <a:pt x="4" y="127"/>
                  <a:pt x="4" y="127"/>
                  <a:pt x="4" y="127"/>
                </a:cubicBezTo>
                <a:cubicBezTo>
                  <a:pt x="2" y="133"/>
                  <a:pt x="1" y="140"/>
                  <a:pt x="1" y="147"/>
                </a:cubicBezTo>
                <a:cubicBezTo>
                  <a:pt x="5" y="147"/>
                  <a:pt x="5" y="147"/>
                  <a:pt x="5" y="147"/>
                </a:cubicBezTo>
                <a:close/>
                <a:moveTo>
                  <a:pt x="6" y="187"/>
                </a:moveTo>
                <a:cubicBezTo>
                  <a:pt x="5" y="180"/>
                  <a:pt x="4" y="174"/>
                  <a:pt x="4" y="167"/>
                </a:cubicBezTo>
                <a:cubicBezTo>
                  <a:pt x="0" y="167"/>
                  <a:pt x="0" y="167"/>
                  <a:pt x="0" y="167"/>
                </a:cubicBezTo>
                <a:cubicBezTo>
                  <a:pt x="0" y="174"/>
                  <a:pt x="1" y="181"/>
                  <a:pt x="2" y="187"/>
                </a:cubicBezTo>
                <a:cubicBezTo>
                  <a:pt x="6" y="187"/>
                  <a:pt x="6" y="187"/>
                  <a:pt x="6" y="187"/>
                </a:cubicBezTo>
                <a:close/>
                <a:moveTo>
                  <a:pt x="16" y="225"/>
                </a:moveTo>
                <a:cubicBezTo>
                  <a:pt x="14" y="218"/>
                  <a:pt x="12" y="212"/>
                  <a:pt x="10" y="206"/>
                </a:cubicBezTo>
                <a:cubicBezTo>
                  <a:pt x="6" y="207"/>
                  <a:pt x="6" y="207"/>
                  <a:pt x="6" y="207"/>
                </a:cubicBezTo>
                <a:cubicBezTo>
                  <a:pt x="8" y="214"/>
                  <a:pt x="10" y="220"/>
                  <a:pt x="13" y="226"/>
                </a:cubicBezTo>
                <a:cubicBezTo>
                  <a:pt x="16" y="225"/>
                  <a:pt x="16" y="225"/>
                  <a:pt x="16" y="225"/>
                </a:cubicBezTo>
                <a:close/>
                <a:moveTo>
                  <a:pt x="36" y="259"/>
                </a:moveTo>
                <a:cubicBezTo>
                  <a:pt x="32" y="253"/>
                  <a:pt x="29" y="248"/>
                  <a:pt x="25" y="242"/>
                </a:cubicBezTo>
                <a:cubicBezTo>
                  <a:pt x="22" y="244"/>
                  <a:pt x="22" y="244"/>
                  <a:pt x="22" y="244"/>
                </a:cubicBezTo>
                <a:cubicBezTo>
                  <a:pt x="25" y="250"/>
                  <a:pt x="29" y="256"/>
                  <a:pt x="33" y="261"/>
                </a:cubicBezTo>
                <a:cubicBezTo>
                  <a:pt x="36" y="259"/>
                  <a:pt x="36" y="259"/>
                  <a:pt x="36" y="259"/>
                </a:cubicBezTo>
                <a:close/>
                <a:moveTo>
                  <a:pt x="64" y="287"/>
                </a:moveTo>
                <a:cubicBezTo>
                  <a:pt x="59" y="283"/>
                  <a:pt x="54" y="278"/>
                  <a:pt x="49" y="273"/>
                </a:cubicBezTo>
                <a:cubicBezTo>
                  <a:pt x="46" y="276"/>
                  <a:pt x="46" y="276"/>
                  <a:pt x="46" y="276"/>
                </a:cubicBezTo>
                <a:cubicBezTo>
                  <a:pt x="51" y="281"/>
                  <a:pt x="56" y="286"/>
                  <a:pt x="61" y="290"/>
                </a:cubicBezTo>
                <a:cubicBezTo>
                  <a:pt x="64" y="287"/>
                  <a:pt x="64" y="287"/>
                  <a:pt x="64" y="287"/>
                </a:cubicBezTo>
                <a:close/>
                <a:moveTo>
                  <a:pt x="97" y="307"/>
                </a:moveTo>
                <a:cubicBezTo>
                  <a:pt x="91" y="304"/>
                  <a:pt x="86" y="301"/>
                  <a:pt x="80" y="298"/>
                </a:cubicBezTo>
                <a:cubicBezTo>
                  <a:pt x="78" y="301"/>
                  <a:pt x="78" y="301"/>
                  <a:pt x="78" y="301"/>
                </a:cubicBezTo>
                <a:cubicBezTo>
                  <a:pt x="84" y="305"/>
                  <a:pt x="90" y="308"/>
                  <a:pt x="96" y="311"/>
                </a:cubicBezTo>
                <a:lnTo>
                  <a:pt x="97" y="307"/>
                </a:lnTo>
                <a:close/>
                <a:moveTo>
                  <a:pt x="135" y="319"/>
                </a:moveTo>
                <a:cubicBezTo>
                  <a:pt x="129" y="318"/>
                  <a:pt x="122" y="316"/>
                  <a:pt x="116" y="314"/>
                </a:cubicBezTo>
                <a:cubicBezTo>
                  <a:pt x="115" y="318"/>
                  <a:pt x="115" y="318"/>
                  <a:pt x="115" y="318"/>
                </a:cubicBezTo>
                <a:cubicBezTo>
                  <a:pt x="121" y="320"/>
                  <a:pt x="128" y="321"/>
                  <a:pt x="134" y="323"/>
                </a:cubicBezTo>
                <a:cubicBezTo>
                  <a:pt x="135" y="319"/>
                  <a:pt x="135" y="319"/>
                  <a:pt x="135" y="319"/>
                </a:cubicBezTo>
                <a:close/>
                <a:moveTo>
                  <a:pt x="174" y="321"/>
                </a:moveTo>
                <a:cubicBezTo>
                  <a:pt x="170" y="321"/>
                  <a:pt x="166" y="321"/>
                  <a:pt x="162" y="321"/>
                </a:cubicBezTo>
                <a:cubicBezTo>
                  <a:pt x="160" y="321"/>
                  <a:pt x="157" y="321"/>
                  <a:pt x="155" y="321"/>
                </a:cubicBezTo>
                <a:cubicBezTo>
                  <a:pt x="155" y="325"/>
                  <a:pt x="155" y="325"/>
                  <a:pt x="155" y="325"/>
                </a:cubicBezTo>
                <a:cubicBezTo>
                  <a:pt x="157" y="325"/>
                  <a:pt x="160" y="325"/>
                  <a:pt x="162" y="325"/>
                </a:cubicBezTo>
                <a:cubicBezTo>
                  <a:pt x="167" y="325"/>
                  <a:pt x="171" y="325"/>
                  <a:pt x="175" y="325"/>
                </a:cubicBezTo>
                <a:cubicBezTo>
                  <a:pt x="174" y="321"/>
                  <a:pt x="174" y="321"/>
                  <a:pt x="174" y="321"/>
                </a:cubicBezTo>
                <a:close/>
                <a:moveTo>
                  <a:pt x="213" y="313"/>
                </a:moveTo>
                <a:cubicBezTo>
                  <a:pt x="207" y="315"/>
                  <a:pt x="201" y="317"/>
                  <a:pt x="194" y="318"/>
                </a:cubicBezTo>
                <a:cubicBezTo>
                  <a:pt x="195" y="322"/>
                  <a:pt x="195" y="322"/>
                  <a:pt x="195" y="322"/>
                </a:cubicBezTo>
                <a:cubicBezTo>
                  <a:pt x="201" y="320"/>
                  <a:pt x="208" y="319"/>
                  <a:pt x="214" y="316"/>
                </a:cubicBezTo>
                <a:lnTo>
                  <a:pt x="213" y="313"/>
                </a:lnTo>
                <a:close/>
                <a:moveTo>
                  <a:pt x="249" y="296"/>
                </a:moveTo>
                <a:cubicBezTo>
                  <a:pt x="243" y="299"/>
                  <a:pt x="237" y="302"/>
                  <a:pt x="231" y="305"/>
                </a:cubicBezTo>
                <a:cubicBezTo>
                  <a:pt x="233" y="309"/>
                  <a:pt x="233" y="309"/>
                  <a:pt x="233" y="309"/>
                </a:cubicBezTo>
                <a:cubicBezTo>
                  <a:pt x="239" y="306"/>
                  <a:pt x="245" y="303"/>
                  <a:pt x="251" y="299"/>
                </a:cubicBezTo>
                <a:cubicBezTo>
                  <a:pt x="249" y="296"/>
                  <a:pt x="249" y="296"/>
                  <a:pt x="249" y="296"/>
                </a:cubicBezTo>
                <a:close/>
                <a:moveTo>
                  <a:pt x="279" y="270"/>
                </a:moveTo>
                <a:cubicBezTo>
                  <a:pt x="274" y="275"/>
                  <a:pt x="269" y="280"/>
                  <a:pt x="264" y="284"/>
                </a:cubicBezTo>
                <a:cubicBezTo>
                  <a:pt x="267" y="287"/>
                  <a:pt x="267" y="287"/>
                  <a:pt x="267" y="287"/>
                </a:cubicBezTo>
                <a:cubicBezTo>
                  <a:pt x="272" y="283"/>
                  <a:pt x="277" y="278"/>
                  <a:pt x="282" y="273"/>
                </a:cubicBezTo>
                <a:lnTo>
                  <a:pt x="279" y="270"/>
                </a:lnTo>
                <a:close/>
                <a:moveTo>
                  <a:pt x="302" y="238"/>
                </a:moveTo>
                <a:cubicBezTo>
                  <a:pt x="298" y="244"/>
                  <a:pt x="295" y="250"/>
                  <a:pt x="291" y="255"/>
                </a:cubicBezTo>
                <a:cubicBezTo>
                  <a:pt x="294" y="257"/>
                  <a:pt x="294" y="257"/>
                  <a:pt x="294" y="257"/>
                </a:cubicBezTo>
                <a:cubicBezTo>
                  <a:pt x="298" y="252"/>
                  <a:pt x="302" y="246"/>
                  <a:pt x="305" y="240"/>
                </a:cubicBezTo>
                <a:cubicBezTo>
                  <a:pt x="302" y="238"/>
                  <a:pt x="302" y="238"/>
                  <a:pt x="302" y="238"/>
                </a:cubicBezTo>
                <a:close/>
                <a:moveTo>
                  <a:pt x="316" y="202"/>
                </a:moveTo>
                <a:cubicBezTo>
                  <a:pt x="314" y="208"/>
                  <a:pt x="312" y="214"/>
                  <a:pt x="310" y="220"/>
                </a:cubicBezTo>
                <a:cubicBezTo>
                  <a:pt x="314" y="222"/>
                  <a:pt x="314" y="222"/>
                  <a:pt x="314" y="222"/>
                </a:cubicBezTo>
                <a:cubicBezTo>
                  <a:pt x="316" y="216"/>
                  <a:pt x="318" y="209"/>
                  <a:pt x="320" y="203"/>
                </a:cubicBezTo>
                <a:cubicBezTo>
                  <a:pt x="316" y="202"/>
                  <a:pt x="316" y="202"/>
                  <a:pt x="316" y="202"/>
                </a:cubicBezTo>
                <a:close/>
              </a:path>
            </a:pathLst>
          </a:custGeom>
          <a:solidFill>
            <a:srgbClr val="1616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8" name="Freeform 58"/>
          <p:cNvSpPr>
            <a:spLocks noEditPoints="1"/>
          </p:cNvSpPr>
          <p:nvPr/>
        </p:nvSpPr>
        <p:spPr bwMode="auto">
          <a:xfrm flipH="1">
            <a:off x="3400804" y="976661"/>
            <a:ext cx="2657096" cy="2994192"/>
          </a:xfrm>
          <a:custGeom>
            <a:avLst/>
            <a:gdLst>
              <a:gd name="T0" fmla="*/ 306 w 401"/>
              <a:gd name="T1" fmla="*/ 360 h 451"/>
              <a:gd name="T2" fmla="*/ 296 w 401"/>
              <a:gd name="T3" fmla="*/ 398 h 451"/>
              <a:gd name="T4" fmla="*/ 293 w 401"/>
              <a:gd name="T5" fmla="*/ 396 h 451"/>
              <a:gd name="T6" fmla="*/ 284 w 401"/>
              <a:gd name="T7" fmla="*/ 414 h 451"/>
              <a:gd name="T8" fmla="*/ 273 w 401"/>
              <a:gd name="T9" fmla="*/ 431 h 451"/>
              <a:gd name="T10" fmla="*/ 262 w 401"/>
              <a:gd name="T11" fmla="*/ 444 h 451"/>
              <a:gd name="T12" fmla="*/ 202 w 401"/>
              <a:gd name="T13" fmla="*/ 450 h 451"/>
              <a:gd name="T14" fmla="*/ 202 w 401"/>
              <a:gd name="T15" fmla="*/ 446 h 451"/>
              <a:gd name="T16" fmla="*/ 182 w 401"/>
              <a:gd name="T17" fmla="*/ 447 h 451"/>
              <a:gd name="T18" fmla="*/ 163 w 401"/>
              <a:gd name="T19" fmla="*/ 442 h 451"/>
              <a:gd name="T20" fmla="*/ 145 w 401"/>
              <a:gd name="T21" fmla="*/ 432 h 451"/>
              <a:gd name="T22" fmla="*/ 91 w 401"/>
              <a:gd name="T23" fmla="*/ 406 h 451"/>
              <a:gd name="T24" fmla="*/ 93 w 401"/>
              <a:gd name="T25" fmla="*/ 403 h 451"/>
              <a:gd name="T26" fmla="*/ 75 w 401"/>
              <a:gd name="T27" fmla="*/ 394 h 451"/>
              <a:gd name="T28" fmla="*/ 61 w 401"/>
              <a:gd name="T29" fmla="*/ 379 h 451"/>
              <a:gd name="T30" fmla="*/ 51 w 401"/>
              <a:gd name="T31" fmla="*/ 362 h 451"/>
              <a:gd name="T32" fmla="*/ 17 w 401"/>
              <a:gd name="T33" fmla="*/ 312 h 451"/>
              <a:gd name="T34" fmla="*/ 21 w 401"/>
              <a:gd name="T35" fmla="*/ 310 h 451"/>
              <a:gd name="T36" fmla="*/ 10 w 401"/>
              <a:gd name="T37" fmla="*/ 293 h 451"/>
              <a:gd name="T38" fmla="*/ 5 w 401"/>
              <a:gd name="T39" fmla="*/ 273 h 451"/>
              <a:gd name="T40" fmla="*/ 6 w 401"/>
              <a:gd name="T41" fmla="*/ 253 h 451"/>
              <a:gd name="T42" fmla="*/ 3 w 401"/>
              <a:gd name="T43" fmla="*/ 193 h 451"/>
              <a:gd name="T44" fmla="*/ 7 w 401"/>
              <a:gd name="T45" fmla="*/ 194 h 451"/>
              <a:gd name="T46" fmla="*/ 6 w 401"/>
              <a:gd name="T47" fmla="*/ 173 h 451"/>
              <a:gd name="T48" fmla="*/ 12 w 401"/>
              <a:gd name="T49" fmla="*/ 154 h 451"/>
              <a:gd name="T50" fmla="*/ 23 w 401"/>
              <a:gd name="T51" fmla="*/ 137 h 451"/>
              <a:gd name="T52" fmla="*/ 51 w 401"/>
              <a:gd name="T53" fmla="*/ 84 h 451"/>
              <a:gd name="T54" fmla="*/ 54 w 401"/>
              <a:gd name="T55" fmla="*/ 86 h 451"/>
              <a:gd name="T56" fmla="*/ 64 w 401"/>
              <a:gd name="T57" fmla="*/ 69 h 451"/>
              <a:gd name="T58" fmla="*/ 79 w 401"/>
              <a:gd name="T59" fmla="*/ 55 h 451"/>
              <a:gd name="T60" fmla="*/ 97 w 401"/>
              <a:gd name="T61" fmla="*/ 46 h 451"/>
              <a:gd name="T62" fmla="*/ 148 w 401"/>
              <a:gd name="T63" fmla="*/ 14 h 451"/>
              <a:gd name="T64" fmla="*/ 150 w 401"/>
              <a:gd name="T65" fmla="*/ 18 h 451"/>
              <a:gd name="T66" fmla="*/ 167 w 401"/>
              <a:gd name="T67" fmla="*/ 8 h 451"/>
              <a:gd name="T68" fmla="*/ 187 w 401"/>
              <a:gd name="T69" fmla="*/ 4 h 451"/>
              <a:gd name="T70" fmla="*/ 207 w 401"/>
              <a:gd name="T71" fmla="*/ 1 h 451"/>
              <a:gd name="T72" fmla="*/ 227 w 401"/>
              <a:gd name="T73" fmla="*/ 4 h 451"/>
              <a:gd name="T74" fmla="*/ 247 w 401"/>
              <a:gd name="T75" fmla="*/ 1 h 451"/>
              <a:gd name="T76" fmla="*/ 267 w 401"/>
              <a:gd name="T77" fmla="*/ 4 h 451"/>
              <a:gd name="T78" fmla="*/ 286 w 401"/>
              <a:gd name="T79" fmla="*/ 13 h 451"/>
              <a:gd name="T80" fmla="*/ 342 w 401"/>
              <a:gd name="T81" fmla="*/ 33 h 451"/>
              <a:gd name="T82" fmla="*/ 340 w 401"/>
              <a:gd name="T83" fmla="*/ 36 h 451"/>
              <a:gd name="T84" fmla="*/ 359 w 401"/>
              <a:gd name="T85" fmla="*/ 44 h 451"/>
              <a:gd name="T86" fmla="*/ 375 w 401"/>
              <a:gd name="T87" fmla="*/ 57 h 451"/>
              <a:gd name="T88" fmla="*/ 401 w 401"/>
              <a:gd name="T89" fmla="*/ 84 h 451"/>
              <a:gd name="T90" fmla="*/ 386 w 401"/>
              <a:gd name="T91" fmla="*/ 74 h 451"/>
              <a:gd name="T92" fmla="*/ 397 w 401"/>
              <a:gd name="T93" fmla="*/ 82 h 451"/>
              <a:gd name="T94" fmla="*/ 368 w 401"/>
              <a:gd name="T95" fmla="*/ 117 h 451"/>
              <a:gd name="T96" fmla="*/ 365 w 401"/>
              <a:gd name="T97" fmla="*/ 114 h 451"/>
              <a:gd name="T98" fmla="*/ 356 w 401"/>
              <a:gd name="T99" fmla="*/ 133 h 451"/>
              <a:gd name="T100" fmla="*/ 345 w 401"/>
              <a:gd name="T101" fmla="*/ 149 h 451"/>
              <a:gd name="T102" fmla="*/ 332 w 401"/>
              <a:gd name="T103" fmla="*/ 164 h 451"/>
              <a:gd name="T104" fmla="*/ 313 w 401"/>
              <a:gd name="T105" fmla="*/ 222 h 451"/>
              <a:gd name="T106" fmla="*/ 310 w 401"/>
              <a:gd name="T107" fmla="*/ 220 h 451"/>
              <a:gd name="T108" fmla="*/ 309 w 401"/>
              <a:gd name="T109" fmla="*/ 241 h 451"/>
              <a:gd name="T110" fmla="*/ 305 w 401"/>
              <a:gd name="T111" fmla="*/ 260 h 451"/>
              <a:gd name="T112" fmla="*/ 304 w 401"/>
              <a:gd name="T113" fmla="*/ 280 h 451"/>
              <a:gd name="T114" fmla="*/ 299 w 401"/>
              <a:gd name="T115" fmla="*/ 300 h 451"/>
              <a:gd name="T116" fmla="*/ 304 w 401"/>
              <a:gd name="T117" fmla="*/ 320 h 451"/>
              <a:gd name="T118" fmla="*/ 306 w 401"/>
              <a:gd name="T119" fmla="*/ 340 h 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01" h="451">
                <a:moveTo>
                  <a:pt x="315" y="378"/>
                </a:moveTo>
                <a:cubicBezTo>
                  <a:pt x="313" y="372"/>
                  <a:pt x="311" y="366"/>
                  <a:pt x="310" y="359"/>
                </a:cubicBezTo>
                <a:cubicBezTo>
                  <a:pt x="306" y="360"/>
                  <a:pt x="306" y="360"/>
                  <a:pt x="306" y="360"/>
                </a:cubicBezTo>
                <a:cubicBezTo>
                  <a:pt x="307" y="367"/>
                  <a:pt x="309" y="373"/>
                  <a:pt x="311" y="379"/>
                </a:cubicBezTo>
                <a:cubicBezTo>
                  <a:pt x="315" y="378"/>
                  <a:pt x="315" y="378"/>
                  <a:pt x="315" y="378"/>
                </a:cubicBezTo>
                <a:close/>
                <a:moveTo>
                  <a:pt x="296" y="398"/>
                </a:moveTo>
                <a:cubicBezTo>
                  <a:pt x="300" y="393"/>
                  <a:pt x="305" y="389"/>
                  <a:pt x="310" y="384"/>
                </a:cubicBezTo>
                <a:cubicBezTo>
                  <a:pt x="307" y="381"/>
                  <a:pt x="307" y="381"/>
                  <a:pt x="307" y="381"/>
                </a:cubicBezTo>
                <a:cubicBezTo>
                  <a:pt x="302" y="386"/>
                  <a:pt x="297" y="391"/>
                  <a:pt x="293" y="396"/>
                </a:cubicBezTo>
                <a:lnTo>
                  <a:pt x="296" y="398"/>
                </a:lnTo>
                <a:close/>
                <a:moveTo>
                  <a:pt x="273" y="431"/>
                </a:moveTo>
                <a:cubicBezTo>
                  <a:pt x="276" y="425"/>
                  <a:pt x="280" y="419"/>
                  <a:pt x="284" y="414"/>
                </a:cubicBezTo>
                <a:cubicBezTo>
                  <a:pt x="280" y="412"/>
                  <a:pt x="280" y="412"/>
                  <a:pt x="280" y="412"/>
                </a:cubicBezTo>
                <a:cubicBezTo>
                  <a:pt x="276" y="417"/>
                  <a:pt x="273" y="423"/>
                  <a:pt x="270" y="429"/>
                </a:cubicBezTo>
                <a:cubicBezTo>
                  <a:pt x="273" y="431"/>
                  <a:pt x="273" y="431"/>
                  <a:pt x="273" y="431"/>
                </a:cubicBezTo>
                <a:close/>
                <a:moveTo>
                  <a:pt x="242" y="451"/>
                </a:moveTo>
                <a:cubicBezTo>
                  <a:pt x="249" y="450"/>
                  <a:pt x="256" y="449"/>
                  <a:pt x="262" y="448"/>
                </a:cubicBezTo>
                <a:cubicBezTo>
                  <a:pt x="262" y="444"/>
                  <a:pt x="262" y="444"/>
                  <a:pt x="262" y="444"/>
                </a:cubicBezTo>
                <a:cubicBezTo>
                  <a:pt x="255" y="445"/>
                  <a:pt x="249" y="446"/>
                  <a:pt x="242" y="447"/>
                </a:cubicBezTo>
                <a:cubicBezTo>
                  <a:pt x="242" y="451"/>
                  <a:pt x="242" y="451"/>
                  <a:pt x="242" y="451"/>
                </a:cubicBezTo>
                <a:close/>
                <a:moveTo>
                  <a:pt x="202" y="450"/>
                </a:moveTo>
                <a:cubicBezTo>
                  <a:pt x="209" y="451"/>
                  <a:pt x="215" y="451"/>
                  <a:pt x="222" y="451"/>
                </a:cubicBezTo>
                <a:cubicBezTo>
                  <a:pt x="222" y="447"/>
                  <a:pt x="222" y="447"/>
                  <a:pt x="222" y="447"/>
                </a:cubicBezTo>
                <a:cubicBezTo>
                  <a:pt x="216" y="447"/>
                  <a:pt x="209" y="447"/>
                  <a:pt x="202" y="446"/>
                </a:cubicBezTo>
                <a:cubicBezTo>
                  <a:pt x="202" y="450"/>
                  <a:pt x="202" y="450"/>
                  <a:pt x="202" y="450"/>
                </a:cubicBezTo>
                <a:close/>
                <a:moveTo>
                  <a:pt x="163" y="442"/>
                </a:moveTo>
                <a:cubicBezTo>
                  <a:pt x="169" y="444"/>
                  <a:pt x="175" y="446"/>
                  <a:pt x="182" y="447"/>
                </a:cubicBezTo>
                <a:cubicBezTo>
                  <a:pt x="183" y="443"/>
                  <a:pt x="183" y="443"/>
                  <a:pt x="183" y="443"/>
                </a:cubicBezTo>
                <a:cubicBezTo>
                  <a:pt x="176" y="442"/>
                  <a:pt x="170" y="440"/>
                  <a:pt x="164" y="438"/>
                </a:cubicBezTo>
                <a:cubicBezTo>
                  <a:pt x="163" y="442"/>
                  <a:pt x="163" y="442"/>
                  <a:pt x="163" y="442"/>
                </a:cubicBezTo>
                <a:close/>
                <a:moveTo>
                  <a:pt x="125" y="427"/>
                </a:moveTo>
                <a:cubicBezTo>
                  <a:pt x="131" y="430"/>
                  <a:pt x="137" y="433"/>
                  <a:pt x="143" y="436"/>
                </a:cubicBezTo>
                <a:cubicBezTo>
                  <a:pt x="145" y="432"/>
                  <a:pt x="145" y="432"/>
                  <a:pt x="145" y="432"/>
                </a:cubicBezTo>
                <a:cubicBezTo>
                  <a:pt x="139" y="430"/>
                  <a:pt x="133" y="427"/>
                  <a:pt x="127" y="424"/>
                </a:cubicBezTo>
                <a:lnTo>
                  <a:pt x="125" y="427"/>
                </a:lnTo>
                <a:close/>
                <a:moveTo>
                  <a:pt x="91" y="406"/>
                </a:moveTo>
                <a:cubicBezTo>
                  <a:pt x="96" y="410"/>
                  <a:pt x="102" y="414"/>
                  <a:pt x="107" y="418"/>
                </a:cubicBezTo>
                <a:cubicBezTo>
                  <a:pt x="109" y="414"/>
                  <a:pt x="109" y="414"/>
                  <a:pt x="109" y="414"/>
                </a:cubicBezTo>
                <a:cubicBezTo>
                  <a:pt x="104" y="411"/>
                  <a:pt x="98" y="407"/>
                  <a:pt x="93" y="403"/>
                </a:cubicBezTo>
                <a:cubicBezTo>
                  <a:pt x="91" y="406"/>
                  <a:pt x="91" y="406"/>
                  <a:pt x="91" y="406"/>
                </a:cubicBezTo>
                <a:close/>
                <a:moveTo>
                  <a:pt x="61" y="379"/>
                </a:moveTo>
                <a:cubicBezTo>
                  <a:pt x="65" y="384"/>
                  <a:pt x="70" y="389"/>
                  <a:pt x="75" y="394"/>
                </a:cubicBezTo>
                <a:cubicBezTo>
                  <a:pt x="78" y="391"/>
                  <a:pt x="78" y="391"/>
                  <a:pt x="78" y="391"/>
                </a:cubicBezTo>
                <a:cubicBezTo>
                  <a:pt x="73" y="386"/>
                  <a:pt x="68" y="381"/>
                  <a:pt x="64" y="377"/>
                </a:cubicBezTo>
                <a:cubicBezTo>
                  <a:pt x="61" y="379"/>
                  <a:pt x="61" y="379"/>
                  <a:pt x="61" y="379"/>
                </a:cubicBezTo>
                <a:close/>
                <a:moveTo>
                  <a:pt x="36" y="348"/>
                </a:moveTo>
                <a:cubicBezTo>
                  <a:pt x="40" y="353"/>
                  <a:pt x="44" y="359"/>
                  <a:pt x="48" y="364"/>
                </a:cubicBezTo>
                <a:cubicBezTo>
                  <a:pt x="51" y="362"/>
                  <a:pt x="51" y="362"/>
                  <a:pt x="51" y="362"/>
                </a:cubicBezTo>
                <a:cubicBezTo>
                  <a:pt x="47" y="356"/>
                  <a:pt x="43" y="351"/>
                  <a:pt x="39" y="345"/>
                </a:cubicBezTo>
                <a:cubicBezTo>
                  <a:pt x="36" y="348"/>
                  <a:pt x="36" y="348"/>
                  <a:pt x="36" y="348"/>
                </a:cubicBezTo>
                <a:close/>
                <a:moveTo>
                  <a:pt x="17" y="312"/>
                </a:moveTo>
                <a:cubicBezTo>
                  <a:pt x="20" y="318"/>
                  <a:pt x="23" y="324"/>
                  <a:pt x="26" y="330"/>
                </a:cubicBezTo>
                <a:cubicBezTo>
                  <a:pt x="29" y="328"/>
                  <a:pt x="29" y="328"/>
                  <a:pt x="29" y="328"/>
                </a:cubicBezTo>
                <a:cubicBezTo>
                  <a:pt x="26" y="322"/>
                  <a:pt x="24" y="316"/>
                  <a:pt x="21" y="310"/>
                </a:cubicBezTo>
                <a:cubicBezTo>
                  <a:pt x="17" y="312"/>
                  <a:pt x="17" y="312"/>
                  <a:pt x="17" y="312"/>
                </a:cubicBezTo>
                <a:close/>
                <a:moveTo>
                  <a:pt x="5" y="273"/>
                </a:moveTo>
                <a:cubicBezTo>
                  <a:pt x="7" y="280"/>
                  <a:pt x="8" y="286"/>
                  <a:pt x="10" y="293"/>
                </a:cubicBezTo>
                <a:cubicBezTo>
                  <a:pt x="14" y="292"/>
                  <a:pt x="14" y="292"/>
                  <a:pt x="14" y="292"/>
                </a:cubicBezTo>
                <a:cubicBezTo>
                  <a:pt x="12" y="285"/>
                  <a:pt x="11" y="279"/>
                  <a:pt x="9" y="273"/>
                </a:cubicBezTo>
                <a:cubicBezTo>
                  <a:pt x="5" y="273"/>
                  <a:pt x="5" y="273"/>
                  <a:pt x="5" y="273"/>
                </a:cubicBezTo>
                <a:close/>
                <a:moveTo>
                  <a:pt x="0" y="233"/>
                </a:moveTo>
                <a:cubicBezTo>
                  <a:pt x="1" y="240"/>
                  <a:pt x="1" y="247"/>
                  <a:pt x="2" y="253"/>
                </a:cubicBezTo>
                <a:cubicBezTo>
                  <a:pt x="6" y="253"/>
                  <a:pt x="6" y="253"/>
                  <a:pt x="6" y="253"/>
                </a:cubicBezTo>
                <a:cubicBezTo>
                  <a:pt x="5" y="246"/>
                  <a:pt x="5" y="240"/>
                  <a:pt x="4" y="233"/>
                </a:cubicBezTo>
                <a:cubicBezTo>
                  <a:pt x="0" y="233"/>
                  <a:pt x="0" y="233"/>
                  <a:pt x="0" y="233"/>
                </a:cubicBezTo>
                <a:close/>
                <a:moveTo>
                  <a:pt x="3" y="193"/>
                </a:moveTo>
                <a:cubicBezTo>
                  <a:pt x="2" y="200"/>
                  <a:pt x="1" y="206"/>
                  <a:pt x="1" y="213"/>
                </a:cubicBezTo>
                <a:cubicBezTo>
                  <a:pt x="5" y="213"/>
                  <a:pt x="5" y="213"/>
                  <a:pt x="5" y="213"/>
                </a:cubicBezTo>
                <a:cubicBezTo>
                  <a:pt x="5" y="207"/>
                  <a:pt x="6" y="200"/>
                  <a:pt x="7" y="194"/>
                </a:cubicBezTo>
                <a:cubicBezTo>
                  <a:pt x="3" y="193"/>
                  <a:pt x="3" y="193"/>
                  <a:pt x="3" y="193"/>
                </a:cubicBezTo>
                <a:close/>
                <a:moveTo>
                  <a:pt x="12" y="154"/>
                </a:moveTo>
                <a:cubicBezTo>
                  <a:pt x="10" y="160"/>
                  <a:pt x="8" y="167"/>
                  <a:pt x="6" y="173"/>
                </a:cubicBezTo>
                <a:cubicBezTo>
                  <a:pt x="10" y="174"/>
                  <a:pt x="10" y="174"/>
                  <a:pt x="10" y="174"/>
                </a:cubicBezTo>
                <a:cubicBezTo>
                  <a:pt x="12" y="168"/>
                  <a:pt x="14" y="161"/>
                  <a:pt x="16" y="155"/>
                </a:cubicBezTo>
                <a:cubicBezTo>
                  <a:pt x="12" y="154"/>
                  <a:pt x="12" y="154"/>
                  <a:pt x="12" y="154"/>
                </a:cubicBezTo>
                <a:close/>
                <a:moveTo>
                  <a:pt x="28" y="117"/>
                </a:moveTo>
                <a:cubicBezTo>
                  <a:pt x="25" y="123"/>
                  <a:pt x="22" y="129"/>
                  <a:pt x="19" y="135"/>
                </a:cubicBezTo>
                <a:cubicBezTo>
                  <a:pt x="23" y="137"/>
                  <a:pt x="23" y="137"/>
                  <a:pt x="23" y="137"/>
                </a:cubicBezTo>
                <a:cubicBezTo>
                  <a:pt x="26" y="131"/>
                  <a:pt x="29" y="125"/>
                  <a:pt x="32" y="119"/>
                </a:cubicBezTo>
                <a:cubicBezTo>
                  <a:pt x="28" y="117"/>
                  <a:pt x="28" y="117"/>
                  <a:pt x="28" y="117"/>
                </a:cubicBezTo>
                <a:close/>
                <a:moveTo>
                  <a:pt x="51" y="84"/>
                </a:moveTo>
                <a:cubicBezTo>
                  <a:pt x="47" y="89"/>
                  <a:pt x="43" y="94"/>
                  <a:pt x="39" y="100"/>
                </a:cubicBezTo>
                <a:cubicBezTo>
                  <a:pt x="42" y="102"/>
                  <a:pt x="42" y="102"/>
                  <a:pt x="42" y="102"/>
                </a:cubicBezTo>
                <a:cubicBezTo>
                  <a:pt x="46" y="97"/>
                  <a:pt x="50" y="91"/>
                  <a:pt x="54" y="86"/>
                </a:cubicBezTo>
                <a:cubicBezTo>
                  <a:pt x="51" y="84"/>
                  <a:pt x="51" y="84"/>
                  <a:pt x="51" y="84"/>
                </a:cubicBezTo>
                <a:close/>
                <a:moveTo>
                  <a:pt x="79" y="55"/>
                </a:moveTo>
                <a:cubicBezTo>
                  <a:pt x="74" y="59"/>
                  <a:pt x="69" y="64"/>
                  <a:pt x="64" y="69"/>
                </a:cubicBezTo>
                <a:cubicBezTo>
                  <a:pt x="67" y="71"/>
                  <a:pt x="67" y="71"/>
                  <a:pt x="67" y="71"/>
                </a:cubicBezTo>
                <a:cubicBezTo>
                  <a:pt x="72" y="67"/>
                  <a:pt x="77" y="62"/>
                  <a:pt x="82" y="58"/>
                </a:cubicBezTo>
                <a:cubicBezTo>
                  <a:pt x="79" y="55"/>
                  <a:pt x="79" y="55"/>
                  <a:pt x="79" y="55"/>
                </a:cubicBezTo>
                <a:close/>
                <a:moveTo>
                  <a:pt x="112" y="31"/>
                </a:moveTo>
                <a:cubicBezTo>
                  <a:pt x="106" y="35"/>
                  <a:pt x="100" y="38"/>
                  <a:pt x="95" y="42"/>
                </a:cubicBezTo>
                <a:cubicBezTo>
                  <a:pt x="97" y="46"/>
                  <a:pt x="97" y="46"/>
                  <a:pt x="97" y="46"/>
                </a:cubicBezTo>
                <a:cubicBezTo>
                  <a:pt x="102" y="42"/>
                  <a:pt x="108" y="38"/>
                  <a:pt x="114" y="35"/>
                </a:cubicBezTo>
                <a:cubicBezTo>
                  <a:pt x="112" y="31"/>
                  <a:pt x="112" y="31"/>
                  <a:pt x="112" y="31"/>
                </a:cubicBezTo>
                <a:close/>
                <a:moveTo>
                  <a:pt x="148" y="14"/>
                </a:moveTo>
                <a:cubicBezTo>
                  <a:pt x="142" y="16"/>
                  <a:pt x="136" y="19"/>
                  <a:pt x="130" y="22"/>
                </a:cubicBezTo>
                <a:cubicBezTo>
                  <a:pt x="131" y="26"/>
                  <a:pt x="131" y="26"/>
                  <a:pt x="131" y="26"/>
                </a:cubicBezTo>
                <a:cubicBezTo>
                  <a:pt x="137" y="23"/>
                  <a:pt x="143" y="20"/>
                  <a:pt x="150" y="18"/>
                </a:cubicBezTo>
                <a:cubicBezTo>
                  <a:pt x="148" y="14"/>
                  <a:pt x="148" y="14"/>
                  <a:pt x="148" y="14"/>
                </a:cubicBezTo>
                <a:close/>
                <a:moveTo>
                  <a:pt x="187" y="4"/>
                </a:moveTo>
                <a:cubicBezTo>
                  <a:pt x="180" y="5"/>
                  <a:pt x="174" y="6"/>
                  <a:pt x="167" y="8"/>
                </a:cubicBezTo>
                <a:cubicBezTo>
                  <a:pt x="168" y="12"/>
                  <a:pt x="168" y="12"/>
                  <a:pt x="168" y="12"/>
                </a:cubicBezTo>
                <a:cubicBezTo>
                  <a:pt x="175" y="10"/>
                  <a:pt x="181" y="9"/>
                  <a:pt x="188" y="8"/>
                </a:cubicBezTo>
                <a:lnTo>
                  <a:pt x="187" y="4"/>
                </a:lnTo>
                <a:close/>
                <a:moveTo>
                  <a:pt x="227" y="0"/>
                </a:moveTo>
                <a:cubicBezTo>
                  <a:pt x="227" y="0"/>
                  <a:pt x="226" y="0"/>
                  <a:pt x="226" y="0"/>
                </a:cubicBezTo>
                <a:cubicBezTo>
                  <a:pt x="219" y="0"/>
                  <a:pt x="213" y="1"/>
                  <a:pt x="207" y="1"/>
                </a:cubicBezTo>
                <a:cubicBezTo>
                  <a:pt x="207" y="5"/>
                  <a:pt x="207" y="5"/>
                  <a:pt x="207" y="5"/>
                </a:cubicBezTo>
                <a:cubicBezTo>
                  <a:pt x="213" y="5"/>
                  <a:pt x="220" y="4"/>
                  <a:pt x="226" y="4"/>
                </a:cubicBezTo>
                <a:cubicBezTo>
                  <a:pt x="226" y="4"/>
                  <a:pt x="227" y="4"/>
                  <a:pt x="227" y="4"/>
                </a:cubicBezTo>
                <a:lnTo>
                  <a:pt x="227" y="0"/>
                </a:lnTo>
                <a:close/>
                <a:moveTo>
                  <a:pt x="267" y="4"/>
                </a:moveTo>
                <a:cubicBezTo>
                  <a:pt x="261" y="3"/>
                  <a:pt x="254" y="2"/>
                  <a:pt x="247" y="1"/>
                </a:cubicBezTo>
                <a:cubicBezTo>
                  <a:pt x="247" y="5"/>
                  <a:pt x="247" y="5"/>
                  <a:pt x="247" y="5"/>
                </a:cubicBezTo>
                <a:cubicBezTo>
                  <a:pt x="254" y="6"/>
                  <a:pt x="260" y="7"/>
                  <a:pt x="267" y="8"/>
                </a:cubicBezTo>
                <a:cubicBezTo>
                  <a:pt x="267" y="4"/>
                  <a:pt x="267" y="4"/>
                  <a:pt x="267" y="4"/>
                </a:cubicBezTo>
                <a:close/>
                <a:moveTo>
                  <a:pt x="306" y="15"/>
                </a:moveTo>
                <a:cubicBezTo>
                  <a:pt x="300" y="13"/>
                  <a:pt x="293" y="11"/>
                  <a:pt x="287" y="9"/>
                </a:cubicBezTo>
                <a:cubicBezTo>
                  <a:pt x="286" y="13"/>
                  <a:pt x="286" y="13"/>
                  <a:pt x="286" y="13"/>
                </a:cubicBezTo>
                <a:cubicBezTo>
                  <a:pt x="292" y="15"/>
                  <a:pt x="299" y="17"/>
                  <a:pt x="305" y="19"/>
                </a:cubicBezTo>
                <a:cubicBezTo>
                  <a:pt x="306" y="15"/>
                  <a:pt x="306" y="15"/>
                  <a:pt x="306" y="15"/>
                </a:cubicBezTo>
                <a:close/>
                <a:moveTo>
                  <a:pt x="342" y="33"/>
                </a:moveTo>
                <a:cubicBezTo>
                  <a:pt x="337" y="29"/>
                  <a:pt x="331" y="26"/>
                  <a:pt x="325" y="23"/>
                </a:cubicBezTo>
                <a:cubicBezTo>
                  <a:pt x="323" y="27"/>
                  <a:pt x="323" y="27"/>
                  <a:pt x="323" y="27"/>
                </a:cubicBezTo>
                <a:cubicBezTo>
                  <a:pt x="329" y="30"/>
                  <a:pt x="335" y="33"/>
                  <a:pt x="340" y="36"/>
                </a:cubicBezTo>
                <a:cubicBezTo>
                  <a:pt x="342" y="33"/>
                  <a:pt x="342" y="33"/>
                  <a:pt x="342" y="33"/>
                </a:cubicBezTo>
                <a:close/>
                <a:moveTo>
                  <a:pt x="375" y="57"/>
                </a:moveTo>
                <a:cubicBezTo>
                  <a:pt x="370" y="52"/>
                  <a:pt x="364" y="48"/>
                  <a:pt x="359" y="44"/>
                </a:cubicBezTo>
                <a:cubicBezTo>
                  <a:pt x="357" y="47"/>
                  <a:pt x="357" y="47"/>
                  <a:pt x="357" y="47"/>
                </a:cubicBezTo>
                <a:cubicBezTo>
                  <a:pt x="362" y="51"/>
                  <a:pt x="367" y="55"/>
                  <a:pt x="372" y="60"/>
                </a:cubicBezTo>
                <a:lnTo>
                  <a:pt x="375" y="57"/>
                </a:lnTo>
                <a:close/>
                <a:moveTo>
                  <a:pt x="396" y="88"/>
                </a:moveTo>
                <a:cubicBezTo>
                  <a:pt x="397" y="87"/>
                  <a:pt x="398" y="86"/>
                  <a:pt x="399" y="85"/>
                </a:cubicBezTo>
                <a:cubicBezTo>
                  <a:pt x="401" y="84"/>
                  <a:pt x="401" y="84"/>
                  <a:pt x="401" y="84"/>
                </a:cubicBezTo>
                <a:cubicBezTo>
                  <a:pt x="400" y="82"/>
                  <a:pt x="400" y="82"/>
                  <a:pt x="400" y="82"/>
                </a:cubicBezTo>
                <a:cubicBezTo>
                  <a:pt x="396" y="78"/>
                  <a:pt x="393" y="75"/>
                  <a:pt x="389" y="71"/>
                </a:cubicBezTo>
                <a:cubicBezTo>
                  <a:pt x="386" y="74"/>
                  <a:pt x="386" y="74"/>
                  <a:pt x="386" y="74"/>
                </a:cubicBezTo>
                <a:cubicBezTo>
                  <a:pt x="390" y="77"/>
                  <a:pt x="393" y="81"/>
                  <a:pt x="396" y="85"/>
                </a:cubicBezTo>
                <a:cubicBezTo>
                  <a:pt x="398" y="84"/>
                  <a:pt x="398" y="84"/>
                  <a:pt x="398" y="84"/>
                </a:cubicBezTo>
                <a:cubicBezTo>
                  <a:pt x="397" y="82"/>
                  <a:pt x="397" y="82"/>
                  <a:pt x="397" y="82"/>
                </a:cubicBezTo>
                <a:cubicBezTo>
                  <a:pt x="396" y="83"/>
                  <a:pt x="394" y="84"/>
                  <a:pt x="393" y="85"/>
                </a:cubicBezTo>
                <a:cubicBezTo>
                  <a:pt x="396" y="88"/>
                  <a:pt x="396" y="88"/>
                  <a:pt x="396" y="88"/>
                </a:cubicBezTo>
                <a:close/>
                <a:moveTo>
                  <a:pt x="368" y="117"/>
                </a:moveTo>
                <a:cubicBezTo>
                  <a:pt x="373" y="112"/>
                  <a:pt x="377" y="107"/>
                  <a:pt x="382" y="102"/>
                </a:cubicBezTo>
                <a:cubicBezTo>
                  <a:pt x="379" y="99"/>
                  <a:pt x="379" y="99"/>
                  <a:pt x="379" y="99"/>
                </a:cubicBezTo>
                <a:cubicBezTo>
                  <a:pt x="374" y="104"/>
                  <a:pt x="370" y="109"/>
                  <a:pt x="365" y="114"/>
                </a:cubicBezTo>
                <a:cubicBezTo>
                  <a:pt x="368" y="117"/>
                  <a:pt x="368" y="117"/>
                  <a:pt x="368" y="117"/>
                </a:cubicBezTo>
                <a:close/>
                <a:moveTo>
                  <a:pt x="345" y="149"/>
                </a:moveTo>
                <a:cubicBezTo>
                  <a:pt x="349" y="143"/>
                  <a:pt x="352" y="138"/>
                  <a:pt x="356" y="133"/>
                </a:cubicBezTo>
                <a:cubicBezTo>
                  <a:pt x="353" y="130"/>
                  <a:pt x="353" y="130"/>
                  <a:pt x="353" y="130"/>
                </a:cubicBezTo>
                <a:cubicBezTo>
                  <a:pt x="349" y="136"/>
                  <a:pt x="345" y="141"/>
                  <a:pt x="342" y="147"/>
                </a:cubicBezTo>
                <a:cubicBezTo>
                  <a:pt x="345" y="149"/>
                  <a:pt x="345" y="149"/>
                  <a:pt x="345" y="149"/>
                </a:cubicBezTo>
                <a:close/>
                <a:moveTo>
                  <a:pt x="327" y="184"/>
                </a:moveTo>
                <a:cubicBezTo>
                  <a:pt x="329" y="178"/>
                  <a:pt x="332" y="172"/>
                  <a:pt x="335" y="166"/>
                </a:cubicBezTo>
                <a:cubicBezTo>
                  <a:pt x="332" y="164"/>
                  <a:pt x="332" y="164"/>
                  <a:pt x="332" y="164"/>
                </a:cubicBezTo>
                <a:cubicBezTo>
                  <a:pt x="329" y="170"/>
                  <a:pt x="326" y="176"/>
                  <a:pt x="323" y="183"/>
                </a:cubicBezTo>
                <a:lnTo>
                  <a:pt x="327" y="184"/>
                </a:lnTo>
                <a:close/>
                <a:moveTo>
                  <a:pt x="313" y="222"/>
                </a:moveTo>
                <a:cubicBezTo>
                  <a:pt x="315" y="215"/>
                  <a:pt x="317" y="209"/>
                  <a:pt x="319" y="203"/>
                </a:cubicBezTo>
                <a:cubicBezTo>
                  <a:pt x="316" y="201"/>
                  <a:pt x="316" y="201"/>
                  <a:pt x="316" y="201"/>
                </a:cubicBezTo>
                <a:cubicBezTo>
                  <a:pt x="313" y="208"/>
                  <a:pt x="311" y="214"/>
                  <a:pt x="310" y="220"/>
                </a:cubicBezTo>
                <a:cubicBezTo>
                  <a:pt x="313" y="222"/>
                  <a:pt x="313" y="222"/>
                  <a:pt x="313" y="222"/>
                </a:cubicBezTo>
                <a:close/>
                <a:moveTo>
                  <a:pt x="305" y="260"/>
                </a:moveTo>
                <a:cubicBezTo>
                  <a:pt x="306" y="254"/>
                  <a:pt x="307" y="247"/>
                  <a:pt x="309" y="241"/>
                </a:cubicBezTo>
                <a:cubicBezTo>
                  <a:pt x="305" y="240"/>
                  <a:pt x="305" y="240"/>
                  <a:pt x="305" y="240"/>
                </a:cubicBezTo>
                <a:cubicBezTo>
                  <a:pt x="303" y="247"/>
                  <a:pt x="302" y="253"/>
                  <a:pt x="301" y="260"/>
                </a:cubicBezTo>
                <a:lnTo>
                  <a:pt x="305" y="260"/>
                </a:lnTo>
                <a:close/>
                <a:moveTo>
                  <a:pt x="303" y="300"/>
                </a:moveTo>
                <a:cubicBezTo>
                  <a:pt x="303" y="299"/>
                  <a:pt x="303" y="298"/>
                  <a:pt x="303" y="297"/>
                </a:cubicBezTo>
                <a:cubicBezTo>
                  <a:pt x="303" y="292"/>
                  <a:pt x="303" y="286"/>
                  <a:pt x="304" y="280"/>
                </a:cubicBezTo>
                <a:cubicBezTo>
                  <a:pt x="300" y="280"/>
                  <a:pt x="300" y="280"/>
                  <a:pt x="300" y="280"/>
                </a:cubicBezTo>
                <a:cubicBezTo>
                  <a:pt x="299" y="286"/>
                  <a:pt x="299" y="291"/>
                  <a:pt x="299" y="297"/>
                </a:cubicBezTo>
                <a:cubicBezTo>
                  <a:pt x="299" y="298"/>
                  <a:pt x="299" y="299"/>
                  <a:pt x="299" y="300"/>
                </a:cubicBezTo>
                <a:lnTo>
                  <a:pt x="303" y="300"/>
                </a:lnTo>
                <a:close/>
                <a:moveTo>
                  <a:pt x="306" y="340"/>
                </a:moveTo>
                <a:cubicBezTo>
                  <a:pt x="305" y="333"/>
                  <a:pt x="304" y="327"/>
                  <a:pt x="304" y="320"/>
                </a:cubicBezTo>
                <a:cubicBezTo>
                  <a:pt x="300" y="320"/>
                  <a:pt x="300" y="320"/>
                  <a:pt x="300" y="320"/>
                </a:cubicBezTo>
                <a:cubicBezTo>
                  <a:pt x="301" y="327"/>
                  <a:pt x="301" y="334"/>
                  <a:pt x="302" y="340"/>
                </a:cubicBezTo>
                <a:cubicBezTo>
                  <a:pt x="306" y="340"/>
                  <a:pt x="306" y="340"/>
                  <a:pt x="306" y="340"/>
                </a:cubicBezTo>
                <a:close/>
              </a:path>
            </a:pathLst>
          </a:custGeom>
          <a:solidFill>
            <a:srgbClr val="1616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9" name="Freeform 59"/>
          <p:cNvSpPr>
            <a:spLocks noEditPoints="1"/>
          </p:cNvSpPr>
          <p:nvPr/>
        </p:nvSpPr>
        <p:spPr bwMode="auto">
          <a:xfrm flipH="1">
            <a:off x="285159" y="1051020"/>
            <a:ext cx="3792311" cy="3797269"/>
          </a:xfrm>
          <a:custGeom>
            <a:avLst/>
            <a:gdLst>
              <a:gd name="T0" fmla="*/ 286 w 572"/>
              <a:gd name="T1" fmla="*/ 4 h 572"/>
              <a:gd name="T2" fmla="*/ 318 w 572"/>
              <a:gd name="T3" fmla="*/ 6 h 572"/>
              <a:gd name="T4" fmla="*/ 357 w 572"/>
              <a:gd name="T5" fmla="*/ 13 h 572"/>
              <a:gd name="T6" fmla="*/ 395 w 572"/>
              <a:gd name="T7" fmla="*/ 26 h 572"/>
              <a:gd name="T8" fmla="*/ 430 w 572"/>
              <a:gd name="T9" fmla="*/ 44 h 572"/>
              <a:gd name="T10" fmla="*/ 463 w 572"/>
              <a:gd name="T11" fmla="*/ 67 h 572"/>
              <a:gd name="T12" fmla="*/ 492 w 572"/>
              <a:gd name="T13" fmla="*/ 94 h 572"/>
              <a:gd name="T14" fmla="*/ 517 w 572"/>
              <a:gd name="T15" fmla="*/ 124 h 572"/>
              <a:gd name="T16" fmla="*/ 537 w 572"/>
              <a:gd name="T17" fmla="*/ 158 h 572"/>
              <a:gd name="T18" fmla="*/ 553 w 572"/>
              <a:gd name="T19" fmla="*/ 195 h 572"/>
              <a:gd name="T20" fmla="*/ 563 w 572"/>
              <a:gd name="T21" fmla="*/ 233 h 572"/>
              <a:gd name="T22" fmla="*/ 572 w 572"/>
              <a:gd name="T23" fmla="*/ 273 h 572"/>
              <a:gd name="T24" fmla="*/ 568 w 572"/>
              <a:gd name="T25" fmla="*/ 333 h 572"/>
              <a:gd name="T26" fmla="*/ 559 w 572"/>
              <a:gd name="T27" fmla="*/ 372 h 572"/>
              <a:gd name="T28" fmla="*/ 544 w 572"/>
              <a:gd name="T29" fmla="*/ 409 h 572"/>
              <a:gd name="T30" fmla="*/ 524 w 572"/>
              <a:gd name="T31" fmla="*/ 444 h 572"/>
              <a:gd name="T32" fmla="*/ 500 w 572"/>
              <a:gd name="T33" fmla="*/ 476 h 572"/>
              <a:gd name="T34" fmla="*/ 471 w 572"/>
              <a:gd name="T35" fmla="*/ 504 h 572"/>
              <a:gd name="T36" fmla="*/ 439 w 572"/>
              <a:gd name="T37" fmla="*/ 528 h 572"/>
              <a:gd name="T38" fmla="*/ 403 w 572"/>
              <a:gd name="T39" fmla="*/ 547 h 572"/>
              <a:gd name="T40" fmla="*/ 365 w 572"/>
              <a:gd name="T41" fmla="*/ 561 h 572"/>
              <a:gd name="T42" fmla="*/ 326 w 572"/>
              <a:gd name="T43" fmla="*/ 569 h 572"/>
              <a:gd name="T44" fmla="*/ 286 w 572"/>
              <a:gd name="T45" fmla="*/ 572 h 572"/>
              <a:gd name="T46" fmla="*/ 286 w 572"/>
              <a:gd name="T47" fmla="*/ 568 h 572"/>
              <a:gd name="T48" fmla="*/ 256 w 572"/>
              <a:gd name="T49" fmla="*/ 571 h 572"/>
              <a:gd name="T50" fmla="*/ 258 w 572"/>
              <a:gd name="T51" fmla="*/ 570 h 572"/>
              <a:gd name="T52" fmla="*/ 270 w 572"/>
              <a:gd name="T53" fmla="*/ 541 h 572"/>
              <a:gd name="T54" fmla="*/ 274 w 572"/>
              <a:gd name="T55" fmla="*/ 501 h 572"/>
              <a:gd name="T56" fmla="*/ 266 w 572"/>
              <a:gd name="T57" fmla="*/ 443 h 572"/>
              <a:gd name="T58" fmla="*/ 249 w 572"/>
              <a:gd name="T59" fmla="*/ 407 h 572"/>
              <a:gd name="T60" fmla="*/ 224 w 572"/>
              <a:gd name="T61" fmla="*/ 377 h 572"/>
              <a:gd name="T62" fmla="*/ 192 w 572"/>
              <a:gd name="T63" fmla="*/ 354 h 572"/>
              <a:gd name="T64" fmla="*/ 156 w 572"/>
              <a:gd name="T65" fmla="*/ 339 h 572"/>
              <a:gd name="T66" fmla="*/ 117 w 572"/>
              <a:gd name="T67" fmla="*/ 334 h 572"/>
              <a:gd name="T68" fmla="*/ 77 w 572"/>
              <a:gd name="T69" fmla="*/ 338 h 572"/>
              <a:gd name="T70" fmla="*/ 41 w 572"/>
              <a:gd name="T71" fmla="*/ 353 h 572"/>
              <a:gd name="T72" fmla="*/ 10 w 572"/>
              <a:gd name="T73" fmla="*/ 360 h 572"/>
              <a:gd name="T74" fmla="*/ 22 w 572"/>
              <a:gd name="T75" fmla="*/ 360 h 572"/>
              <a:gd name="T76" fmla="*/ 10 w 572"/>
              <a:gd name="T77" fmla="*/ 360 h 572"/>
              <a:gd name="T78" fmla="*/ 2 w 572"/>
              <a:gd name="T79" fmla="*/ 320 h 572"/>
              <a:gd name="T80" fmla="*/ 4 w 572"/>
              <a:gd name="T81" fmla="*/ 286 h 572"/>
              <a:gd name="T82" fmla="*/ 5 w 572"/>
              <a:gd name="T83" fmla="*/ 260 h 572"/>
              <a:gd name="T84" fmla="*/ 12 w 572"/>
              <a:gd name="T85" fmla="*/ 221 h 572"/>
              <a:gd name="T86" fmla="*/ 23 w 572"/>
              <a:gd name="T87" fmla="*/ 183 h 572"/>
              <a:gd name="T88" fmla="*/ 41 w 572"/>
              <a:gd name="T89" fmla="*/ 147 h 572"/>
              <a:gd name="T90" fmla="*/ 62 w 572"/>
              <a:gd name="T91" fmla="*/ 114 h 572"/>
              <a:gd name="T92" fmla="*/ 89 w 572"/>
              <a:gd name="T93" fmla="*/ 85 h 572"/>
              <a:gd name="T94" fmla="*/ 119 w 572"/>
              <a:gd name="T95" fmla="*/ 59 h 572"/>
              <a:gd name="T96" fmla="*/ 153 w 572"/>
              <a:gd name="T97" fmla="*/ 38 h 572"/>
              <a:gd name="T98" fmla="*/ 189 w 572"/>
              <a:gd name="T99" fmla="*/ 22 h 572"/>
              <a:gd name="T100" fmla="*/ 227 w 572"/>
              <a:gd name="T101" fmla="*/ 11 h 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572" h="572">
                <a:moveTo>
                  <a:pt x="299" y="1"/>
                </a:moveTo>
                <a:cubicBezTo>
                  <a:pt x="295" y="0"/>
                  <a:pt x="290" y="0"/>
                  <a:pt x="286" y="0"/>
                </a:cubicBezTo>
                <a:cubicBezTo>
                  <a:pt x="279" y="0"/>
                  <a:pt x="273" y="1"/>
                  <a:pt x="266" y="1"/>
                </a:cubicBezTo>
                <a:cubicBezTo>
                  <a:pt x="266" y="5"/>
                  <a:pt x="266" y="5"/>
                  <a:pt x="266" y="5"/>
                </a:cubicBezTo>
                <a:cubicBezTo>
                  <a:pt x="273" y="5"/>
                  <a:pt x="279" y="4"/>
                  <a:pt x="286" y="4"/>
                </a:cubicBezTo>
                <a:cubicBezTo>
                  <a:pt x="290" y="4"/>
                  <a:pt x="294" y="4"/>
                  <a:pt x="299" y="5"/>
                </a:cubicBezTo>
                <a:cubicBezTo>
                  <a:pt x="299" y="1"/>
                  <a:pt x="299" y="1"/>
                  <a:pt x="299" y="1"/>
                </a:cubicBezTo>
                <a:close/>
                <a:moveTo>
                  <a:pt x="339" y="5"/>
                </a:moveTo>
                <a:cubicBezTo>
                  <a:pt x="332" y="4"/>
                  <a:pt x="325" y="3"/>
                  <a:pt x="319" y="2"/>
                </a:cubicBezTo>
                <a:cubicBezTo>
                  <a:pt x="318" y="6"/>
                  <a:pt x="318" y="6"/>
                  <a:pt x="318" y="6"/>
                </a:cubicBezTo>
                <a:cubicBezTo>
                  <a:pt x="325" y="7"/>
                  <a:pt x="331" y="8"/>
                  <a:pt x="338" y="9"/>
                </a:cubicBezTo>
                <a:cubicBezTo>
                  <a:pt x="339" y="5"/>
                  <a:pt x="339" y="5"/>
                  <a:pt x="339" y="5"/>
                </a:cubicBezTo>
                <a:close/>
                <a:moveTo>
                  <a:pt x="378" y="15"/>
                </a:moveTo>
                <a:cubicBezTo>
                  <a:pt x="371" y="13"/>
                  <a:pt x="365" y="11"/>
                  <a:pt x="358" y="10"/>
                </a:cubicBezTo>
                <a:cubicBezTo>
                  <a:pt x="357" y="13"/>
                  <a:pt x="357" y="13"/>
                  <a:pt x="357" y="13"/>
                </a:cubicBezTo>
                <a:cubicBezTo>
                  <a:pt x="364" y="15"/>
                  <a:pt x="370" y="17"/>
                  <a:pt x="376" y="19"/>
                </a:cubicBezTo>
                <a:cubicBezTo>
                  <a:pt x="378" y="15"/>
                  <a:pt x="378" y="15"/>
                  <a:pt x="378" y="15"/>
                </a:cubicBezTo>
                <a:close/>
                <a:moveTo>
                  <a:pt x="415" y="31"/>
                </a:moveTo>
                <a:cubicBezTo>
                  <a:pt x="409" y="28"/>
                  <a:pt x="403" y="25"/>
                  <a:pt x="396" y="22"/>
                </a:cubicBezTo>
                <a:cubicBezTo>
                  <a:pt x="395" y="26"/>
                  <a:pt x="395" y="26"/>
                  <a:pt x="395" y="26"/>
                </a:cubicBezTo>
                <a:cubicBezTo>
                  <a:pt x="401" y="29"/>
                  <a:pt x="407" y="31"/>
                  <a:pt x="413" y="34"/>
                </a:cubicBezTo>
                <a:cubicBezTo>
                  <a:pt x="415" y="31"/>
                  <a:pt x="415" y="31"/>
                  <a:pt x="415" y="31"/>
                </a:cubicBezTo>
                <a:close/>
                <a:moveTo>
                  <a:pt x="449" y="51"/>
                </a:moveTo>
                <a:cubicBezTo>
                  <a:pt x="444" y="48"/>
                  <a:pt x="438" y="44"/>
                  <a:pt x="432" y="41"/>
                </a:cubicBezTo>
                <a:cubicBezTo>
                  <a:pt x="430" y="44"/>
                  <a:pt x="430" y="44"/>
                  <a:pt x="430" y="44"/>
                </a:cubicBezTo>
                <a:cubicBezTo>
                  <a:pt x="436" y="47"/>
                  <a:pt x="442" y="51"/>
                  <a:pt x="447" y="55"/>
                </a:cubicBezTo>
                <a:cubicBezTo>
                  <a:pt x="449" y="51"/>
                  <a:pt x="449" y="51"/>
                  <a:pt x="449" y="51"/>
                </a:cubicBezTo>
                <a:close/>
                <a:moveTo>
                  <a:pt x="481" y="77"/>
                </a:moveTo>
                <a:cubicBezTo>
                  <a:pt x="476" y="72"/>
                  <a:pt x="471" y="68"/>
                  <a:pt x="465" y="63"/>
                </a:cubicBezTo>
                <a:cubicBezTo>
                  <a:pt x="463" y="67"/>
                  <a:pt x="463" y="67"/>
                  <a:pt x="463" y="67"/>
                </a:cubicBezTo>
                <a:cubicBezTo>
                  <a:pt x="468" y="71"/>
                  <a:pt x="473" y="75"/>
                  <a:pt x="478" y="80"/>
                </a:cubicBezTo>
                <a:lnTo>
                  <a:pt x="481" y="77"/>
                </a:lnTo>
                <a:close/>
                <a:moveTo>
                  <a:pt x="508" y="106"/>
                </a:moveTo>
                <a:cubicBezTo>
                  <a:pt x="504" y="101"/>
                  <a:pt x="499" y="96"/>
                  <a:pt x="495" y="91"/>
                </a:cubicBezTo>
                <a:cubicBezTo>
                  <a:pt x="492" y="94"/>
                  <a:pt x="492" y="94"/>
                  <a:pt x="492" y="94"/>
                </a:cubicBezTo>
                <a:cubicBezTo>
                  <a:pt x="496" y="98"/>
                  <a:pt x="501" y="103"/>
                  <a:pt x="505" y="109"/>
                </a:cubicBezTo>
                <a:cubicBezTo>
                  <a:pt x="508" y="106"/>
                  <a:pt x="508" y="106"/>
                  <a:pt x="508" y="106"/>
                </a:cubicBezTo>
                <a:close/>
                <a:moveTo>
                  <a:pt x="531" y="139"/>
                </a:moveTo>
                <a:cubicBezTo>
                  <a:pt x="528" y="133"/>
                  <a:pt x="524" y="128"/>
                  <a:pt x="520" y="122"/>
                </a:cubicBezTo>
                <a:cubicBezTo>
                  <a:pt x="517" y="124"/>
                  <a:pt x="517" y="124"/>
                  <a:pt x="517" y="124"/>
                </a:cubicBezTo>
                <a:cubicBezTo>
                  <a:pt x="521" y="130"/>
                  <a:pt x="524" y="135"/>
                  <a:pt x="528" y="141"/>
                </a:cubicBezTo>
                <a:cubicBezTo>
                  <a:pt x="531" y="139"/>
                  <a:pt x="531" y="139"/>
                  <a:pt x="531" y="139"/>
                </a:cubicBezTo>
                <a:close/>
                <a:moveTo>
                  <a:pt x="549" y="175"/>
                </a:moveTo>
                <a:cubicBezTo>
                  <a:pt x="547" y="169"/>
                  <a:pt x="544" y="163"/>
                  <a:pt x="541" y="157"/>
                </a:cubicBezTo>
                <a:cubicBezTo>
                  <a:pt x="537" y="158"/>
                  <a:pt x="537" y="158"/>
                  <a:pt x="537" y="158"/>
                </a:cubicBezTo>
                <a:cubicBezTo>
                  <a:pt x="540" y="164"/>
                  <a:pt x="543" y="170"/>
                  <a:pt x="546" y="176"/>
                </a:cubicBezTo>
                <a:cubicBezTo>
                  <a:pt x="549" y="175"/>
                  <a:pt x="549" y="175"/>
                  <a:pt x="549" y="175"/>
                </a:cubicBezTo>
                <a:close/>
                <a:moveTo>
                  <a:pt x="563" y="213"/>
                </a:moveTo>
                <a:cubicBezTo>
                  <a:pt x="561" y="206"/>
                  <a:pt x="559" y="200"/>
                  <a:pt x="557" y="194"/>
                </a:cubicBezTo>
                <a:cubicBezTo>
                  <a:pt x="553" y="195"/>
                  <a:pt x="553" y="195"/>
                  <a:pt x="553" y="195"/>
                </a:cubicBezTo>
                <a:cubicBezTo>
                  <a:pt x="555" y="201"/>
                  <a:pt x="557" y="208"/>
                  <a:pt x="559" y="214"/>
                </a:cubicBezTo>
                <a:lnTo>
                  <a:pt x="563" y="213"/>
                </a:lnTo>
                <a:close/>
                <a:moveTo>
                  <a:pt x="570" y="252"/>
                </a:moveTo>
                <a:cubicBezTo>
                  <a:pt x="569" y="246"/>
                  <a:pt x="568" y="239"/>
                  <a:pt x="567" y="233"/>
                </a:cubicBezTo>
                <a:cubicBezTo>
                  <a:pt x="563" y="233"/>
                  <a:pt x="563" y="233"/>
                  <a:pt x="563" y="233"/>
                </a:cubicBezTo>
                <a:cubicBezTo>
                  <a:pt x="564" y="240"/>
                  <a:pt x="565" y="246"/>
                  <a:pt x="566" y="253"/>
                </a:cubicBezTo>
                <a:cubicBezTo>
                  <a:pt x="570" y="252"/>
                  <a:pt x="570" y="252"/>
                  <a:pt x="570" y="252"/>
                </a:cubicBezTo>
                <a:close/>
                <a:moveTo>
                  <a:pt x="572" y="293"/>
                </a:moveTo>
                <a:cubicBezTo>
                  <a:pt x="572" y="291"/>
                  <a:pt x="572" y="288"/>
                  <a:pt x="572" y="286"/>
                </a:cubicBezTo>
                <a:cubicBezTo>
                  <a:pt x="572" y="282"/>
                  <a:pt x="572" y="277"/>
                  <a:pt x="572" y="273"/>
                </a:cubicBezTo>
                <a:cubicBezTo>
                  <a:pt x="568" y="273"/>
                  <a:pt x="568" y="273"/>
                  <a:pt x="568" y="273"/>
                </a:cubicBezTo>
                <a:cubicBezTo>
                  <a:pt x="568" y="277"/>
                  <a:pt x="568" y="282"/>
                  <a:pt x="568" y="286"/>
                </a:cubicBezTo>
                <a:cubicBezTo>
                  <a:pt x="568" y="288"/>
                  <a:pt x="568" y="290"/>
                  <a:pt x="568" y="293"/>
                </a:cubicBezTo>
                <a:lnTo>
                  <a:pt x="572" y="293"/>
                </a:lnTo>
                <a:close/>
                <a:moveTo>
                  <a:pt x="568" y="333"/>
                </a:moveTo>
                <a:cubicBezTo>
                  <a:pt x="569" y="326"/>
                  <a:pt x="570" y="319"/>
                  <a:pt x="571" y="313"/>
                </a:cubicBezTo>
                <a:cubicBezTo>
                  <a:pt x="567" y="312"/>
                  <a:pt x="567" y="312"/>
                  <a:pt x="567" y="312"/>
                </a:cubicBezTo>
                <a:cubicBezTo>
                  <a:pt x="566" y="319"/>
                  <a:pt x="565" y="326"/>
                  <a:pt x="564" y="332"/>
                </a:cubicBezTo>
                <a:cubicBezTo>
                  <a:pt x="568" y="333"/>
                  <a:pt x="568" y="333"/>
                  <a:pt x="568" y="333"/>
                </a:cubicBezTo>
                <a:close/>
                <a:moveTo>
                  <a:pt x="559" y="372"/>
                </a:moveTo>
                <a:cubicBezTo>
                  <a:pt x="561" y="365"/>
                  <a:pt x="563" y="359"/>
                  <a:pt x="564" y="352"/>
                </a:cubicBezTo>
                <a:cubicBezTo>
                  <a:pt x="560" y="352"/>
                  <a:pt x="560" y="352"/>
                  <a:pt x="560" y="352"/>
                </a:cubicBezTo>
                <a:cubicBezTo>
                  <a:pt x="559" y="358"/>
                  <a:pt x="557" y="364"/>
                  <a:pt x="555" y="371"/>
                </a:cubicBezTo>
                <a:cubicBezTo>
                  <a:pt x="559" y="372"/>
                  <a:pt x="559" y="372"/>
                  <a:pt x="559" y="372"/>
                </a:cubicBezTo>
                <a:close/>
                <a:moveTo>
                  <a:pt x="544" y="409"/>
                </a:moveTo>
                <a:cubicBezTo>
                  <a:pt x="547" y="403"/>
                  <a:pt x="550" y="397"/>
                  <a:pt x="552" y="391"/>
                </a:cubicBezTo>
                <a:cubicBezTo>
                  <a:pt x="549" y="389"/>
                  <a:pt x="549" y="389"/>
                  <a:pt x="549" y="389"/>
                </a:cubicBezTo>
                <a:cubicBezTo>
                  <a:pt x="546" y="396"/>
                  <a:pt x="544" y="402"/>
                  <a:pt x="541" y="408"/>
                </a:cubicBezTo>
                <a:lnTo>
                  <a:pt x="544" y="409"/>
                </a:lnTo>
                <a:close/>
                <a:moveTo>
                  <a:pt x="524" y="444"/>
                </a:moveTo>
                <a:cubicBezTo>
                  <a:pt x="528" y="439"/>
                  <a:pt x="532" y="433"/>
                  <a:pt x="535" y="427"/>
                </a:cubicBezTo>
                <a:cubicBezTo>
                  <a:pt x="532" y="425"/>
                  <a:pt x="532" y="425"/>
                  <a:pt x="532" y="425"/>
                </a:cubicBezTo>
                <a:cubicBezTo>
                  <a:pt x="528" y="431"/>
                  <a:pt x="525" y="437"/>
                  <a:pt x="521" y="442"/>
                </a:cubicBezTo>
                <a:cubicBezTo>
                  <a:pt x="524" y="444"/>
                  <a:pt x="524" y="444"/>
                  <a:pt x="524" y="444"/>
                </a:cubicBezTo>
                <a:close/>
                <a:moveTo>
                  <a:pt x="500" y="476"/>
                </a:moveTo>
                <a:cubicBezTo>
                  <a:pt x="504" y="471"/>
                  <a:pt x="509" y="466"/>
                  <a:pt x="513" y="461"/>
                </a:cubicBezTo>
                <a:cubicBezTo>
                  <a:pt x="510" y="458"/>
                  <a:pt x="510" y="458"/>
                  <a:pt x="510" y="458"/>
                </a:cubicBezTo>
                <a:cubicBezTo>
                  <a:pt x="506" y="463"/>
                  <a:pt x="501" y="469"/>
                  <a:pt x="497" y="473"/>
                </a:cubicBezTo>
                <a:cubicBezTo>
                  <a:pt x="500" y="476"/>
                  <a:pt x="500" y="476"/>
                  <a:pt x="500" y="476"/>
                </a:cubicBezTo>
                <a:close/>
                <a:moveTo>
                  <a:pt x="471" y="504"/>
                </a:moveTo>
                <a:cubicBezTo>
                  <a:pt x="476" y="500"/>
                  <a:pt x="481" y="495"/>
                  <a:pt x="486" y="491"/>
                </a:cubicBezTo>
                <a:cubicBezTo>
                  <a:pt x="483" y="488"/>
                  <a:pt x="483" y="488"/>
                  <a:pt x="483" y="488"/>
                </a:cubicBezTo>
                <a:cubicBezTo>
                  <a:pt x="479" y="492"/>
                  <a:pt x="474" y="497"/>
                  <a:pt x="469" y="501"/>
                </a:cubicBezTo>
                <a:cubicBezTo>
                  <a:pt x="471" y="504"/>
                  <a:pt x="471" y="504"/>
                  <a:pt x="471" y="504"/>
                </a:cubicBezTo>
                <a:close/>
                <a:moveTo>
                  <a:pt x="439" y="528"/>
                </a:moveTo>
                <a:cubicBezTo>
                  <a:pt x="444" y="525"/>
                  <a:pt x="450" y="521"/>
                  <a:pt x="455" y="517"/>
                </a:cubicBezTo>
                <a:cubicBezTo>
                  <a:pt x="453" y="514"/>
                  <a:pt x="453" y="514"/>
                  <a:pt x="453" y="514"/>
                </a:cubicBezTo>
                <a:cubicBezTo>
                  <a:pt x="448" y="517"/>
                  <a:pt x="442" y="521"/>
                  <a:pt x="437" y="525"/>
                </a:cubicBezTo>
                <a:cubicBezTo>
                  <a:pt x="439" y="528"/>
                  <a:pt x="439" y="528"/>
                  <a:pt x="439" y="528"/>
                </a:cubicBezTo>
                <a:close/>
                <a:moveTo>
                  <a:pt x="403" y="547"/>
                </a:moveTo>
                <a:cubicBezTo>
                  <a:pt x="409" y="544"/>
                  <a:pt x="415" y="541"/>
                  <a:pt x="421" y="538"/>
                </a:cubicBezTo>
                <a:cubicBezTo>
                  <a:pt x="419" y="535"/>
                  <a:pt x="419" y="535"/>
                  <a:pt x="419" y="535"/>
                </a:cubicBezTo>
                <a:cubicBezTo>
                  <a:pt x="414" y="538"/>
                  <a:pt x="408" y="541"/>
                  <a:pt x="402" y="544"/>
                </a:cubicBezTo>
                <a:lnTo>
                  <a:pt x="403" y="547"/>
                </a:lnTo>
                <a:close/>
                <a:moveTo>
                  <a:pt x="365" y="561"/>
                </a:moveTo>
                <a:cubicBezTo>
                  <a:pt x="372" y="559"/>
                  <a:pt x="378" y="557"/>
                  <a:pt x="385" y="555"/>
                </a:cubicBezTo>
                <a:cubicBezTo>
                  <a:pt x="383" y="551"/>
                  <a:pt x="383" y="551"/>
                  <a:pt x="383" y="551"/>
                </a:cubicBezTo>
                <a:cubicBezTo>
                  <a:pt x="377" y="553"/>
                  <a:pt x="371" y="555"/>
                  <a:pt x="364" y="557"/>
                </a:cubicBezTo>
                <a:cubicBezTo>
                  <a:pt x="365" y="561"/>
                  <a:pt x="365" y="561"/>
                  <a:pt x="365" y="561"/>
                </a:cubicBezTo>
                <a:close/>
                <a:moveTo>
                  <a:pt x="326" y="569"/>
                </a:moveTo>
                <a:cubicBezTo>
                  <a:pt x="333" y="569"/>
                  <a:pt x="339" y="567"/>
                  <a:pt x="346" y="566"/>
                </a:cubicBezTo>
                <a:cubicBezTo>
                  <a:pt x="345" y="562"/>
                  <a:pt x="345" y="562"/>
                  <a:pt x="345" y="562"/>
                </a:cubicBezTo>
                <a:cubicBezTo>
                  <a:pt x="339" y="563"/>
                  <a:pt x="332" y="565"/>
                  <a:pt x="326" y="566"/>
                </a:cubicBezTo>
                <a:cubicBezTo>
                  <a:pt x="326" y="569"/>
                  <a:pt x="326" y="569"/>
                  <a:pt x="326" y="569"/>
                </a:cubicBezTo>
                <a:close/>
                <a:moveTo>
                  <a:pt x="286" y="572"/>
                </a:moveTo>
                <a:cubicBezTo>
                  <a:pt x="286" y="572"/>
                  <a:pt x="286" y="572"/>
                  <a:pt x="286" y="572"/>
                </a:cubicBezTo>
                <a:cubicBezTo>
                  <a:pt x="293" y="572"/>
                  <a:pt x="299" y="572"/>
                  <a:pt x="306" y="572"/>
                </a:cubicBezTo>
                <a:cubicBezTo>
                  <a:pt x="306" y="568"/>
                  <a:pt x="306" y="568"/>
                  <a:pt x="306" y="568"/>
                </a:cubicBezTo>
                <a:cubicBezTo>
                  <a:pt x="299" y="568"/>
                  <a:pt x="293" y="568"/>
                  <a:pt x="286" y="568"/>
                </a:cubicBezTo>
                <a:cubicBezTo>
                  <a:pt x="286" y="568"/>
                  <a:pt x="286" y="568"/>
                  <a:pt x="286" y="568"/>
                </a:cubicBezTo>
                <a:lnTo>
                  <a:pt x="286" y="572"/>
                </a:lnTo>
                <a:close/>
                <a:moveTo>
                  <a:pt x="260" y="558"/>
                </a:moveTo>
                <a:cubicBezTo>
                  <a:pt x="258" y="562"/>
                  <a:pt x="257" y="565"/>
                  <a:pt x="255" y="568"/>
                </a:cubicBezTo>
                <a:cubicBezTo>
                  <a:pt x="253" y="570"/>
                  <a:pt x="253" y="570"/>
                  <a:pt x="253" y="570"/>
                </a:cubicBezTo>
                <a:cubicBezTo>
                  <a:pt x="256" y="571"/>
                  <a:pt x="256" y="571"/>
                  <a:pt x="256" y="571"/>
                </a:cubicBezTo>
                <a:cubicBezTo>
                  <a:pt x="260" y="571"/>
                  <a:pt x="263" y="571"/>
                  <a:pt x="266" y="572"/>
                </a:cubicBezTo>
                <a:cubicBezTo>
                  <a:pt x="266" y="568"/>
                  <a:pt x="266" y="568"/>
                  <a:pt x="266" y="568"/>
                </a:cubicBezTo>
                <a:cubicBezTo>
                  <a:pt x="263" y="567"/>
                  <a:pt x="260" y="567"/>
                  <a:pt x="257" y="567"/>
                </a:cubicBezTo>
                <a:cubicBezTo>
                  <a:pt x="257" y="569"/>
                  <a:pt x="257" y="569"/>
                  <a:pt x="257" y="569"/>
                </a:cubicBezTo>
                <a:cubicBezTo>
                  <a:pt x="258" y="570"/>
                  <a:pt x="258" y="570"/>
                  <a:pt x="258" y="570"/>
                </a:cubicBezTo>
                <a:cubicBezTo>
                  <a:pt x="260" y="567"/>
                  <a:pt x="262" y="563"/>
                  <a:pt x="263" y="560"/>
                </a:cubicBezTo>
                <a:cubicBezTo>
                  <a:pt x="260" y="558"/>
                  <a:pt x="260" y="558"/>
                  <a:pt x="260" y="558"/>
                </a:cubicBezTo>
                <a:close/>
                <a:moveTo>
                  <a:pt x="271" y="521"/>
                </a:moveTo>
                <a:cubicBezTo>
                  <a:pt x="270" y="527"/>
                  <a:pt x="269" y="534"/>
                  <a:pt x="267" y="540"/>
                </a:cubicBezTo>
                <a:cubicBezTo>
                  <a:pt x="270" y="541"/>
                  <a:pt x="270" y="541"/>
                  <a:pt x="270" y="541"/>
                </a:cubicBezTo>
                <a:cubicBezTo>
                  <a:pt x="272" y="535"/>
                  <a:pt x="274" y="528"/>
                  <a:pt x="275" y="522"/>
                </a:cubicBezTo>
                <a:cubicBezTo>
                  <a:pt x="271" y="521"/>
                  <a:pt x="271" y="521"/>
                  <a:pt x="271" y="521"/>
                </a:cubicBezTo>
                <a:close/>
                <a:moveTo>
                  <a:pt x="274" y="482"/>
                </a:moveTo>
                <a:cubicBezTo>
                  <a:pt x="274" y="485"/>
                  <a:pt x="274" y="489"/>
                  <a:pt x="274" y="492"/>
                </a:cubicBezTo>
                <a:cubicBezTo>
                  <a:pt x="274" y="495"/>
                  <a:pt x="274" y="498"/>
                  <a:pt x="274" y="501"/>
                </a:cubicBezTo>
                <a:cubicBezTo>
                  <a:pt x="278" y="502"/>
                  <a:pt x="278" y="502"/>
                  <a:pt x="278" y="502"/>
                </a:cubicBezTo>
                <a:cubicBezTo>
                  <a:pt x="278" y="499"/>
                  <a:pt x="278" y="495"/>
                  <a:pt x="278" y="492"/>
                </a:cubicBezTo>
                <a:cubicBezTo>
                  <a:pt x="278" y="489"/>
                  <a:pt x="278" y="485"/>
                  <a:pt x="278" y="481"/>
                </a:cubicBezTo>
                <a:cubicBezTo>
                  <a:pt x="274" y="482"/>
                  <a:pt x="274" y="482"/>
                  <a:pt x="274" y="482"/>
                </a:cubicBezTo>
                <a:close/>
                <a:moveTo>
                  <a:pt x="266" y="443"/>
                </a:moveTo>
                <a:cubicBezTo>
                  <a:pt x="268" y="449"/>
                  <a:pt x="270" y="455"/>
                  <a:pt x="271" y="462"/>
                </a:cubicBezTo>
                <a:cubicBezTo>
                  <a:pt x="275" y="461"/>
                  <a:pt x="275" y="461"/>
                  <a:pt x="275" y="461"/>
                </a:cubicBezTo>
                <a:cubicBezTo>
                  <a:pt x="274" y="455"/>
                  <a:pt x="272" y="448"/>
                  <a:pt x="270" y="442"/>
                </a:cubicBezTo>
                <a:cubicBezTo>
                  <a:pt x="266" y="443"/>
                  <a:pt x="266" y="443"/>
                  <a:pt x="266" y="443"/>
                </a:cubicBezTo>
                <a:close/>
                <a:moveTo>
                  <a:pt x="249" y="407"/>
                </a:moveTo>
                <a:cubicBezTo>
                  <a:pt x="253" y="413"/>
                  <a:pt x="256" y="419"/>
                  <a:pt x="259" y="425"/>
                </a:cubicBezTo>
                <a:cubicBezTo>
                  <a:pt x="262" y="423"/>
                  <a:pt x="262" y="423"/>
                  <a:pt x="262" y="423"/>
                </a:cubicBezTo>
                <a:cubicBezTo>
                  <a:pt x="259" y="417"/>
                  <a:pt x="256" y="411"/>
                  <a:pt x="252" y="405"/>
                </a:cubicBezTo>
                <a:cubicBezTo>
                  <a:pt x="249" y="407"/>
                  <a:pt x="249" y="407"/>
                  <a:pt x="249" y="407"/>
                </a:cubicBezTo>
                <a:close/>
                <a:moveTo>
                  <a:pt x="224" y="377"/>
                </a:moveTo>
                <a:cubicBezTo>
                  <a:pt x="229" y="381"/>
                  <a:pt x="233" y="386"/>
                  <a:pt x="238" y="391"/>
                </a:cubicBezTo>
                <a:cubicBezTo>
                  <a:pt x="241" y="389"/>
                  <a:pt x="241" y="389"/>
                  <a:pt x="241" y="389"/>
                </a:cubicBezTo>
                <a:cubicBezTo>
                  <a:pt x="236" y="384"/>
                  <a:pt x="232" y="379"/>
                  <a:pt x="227" y="374"/>
                </a:cubicBezTo>
                <a:cubicBezTo>
                  <a:pt x="224" y="377"/>
                  <a:pt x="224" y="377"/>
                  <a:pt x="224" y="377"/>
                </a:cubicBezTo>
                <a:close/>
                <a:moveTo>
                  <a:pt x="192" y="354"/>
                </a:moveTo>
                <a:cubicBezTo>
                  <a:pt x="198" y="357"/>
                  <a:pt x="204" y="360"/>
                  <a:pt x="209" y="364"/>
                </a:cubicBezTo>
                <a:cubicBezTo>
                  <a:pt x="211" y="361"/>
                  <a:pt x="211" y="361"/>
                  <a:pt x="211" y="361"/>
                </a:cubicBezTo>
                <a:cubicBezTo>
                  <a:pt x="206" y="357"/>
                  <a:pt x="200" y="354"/>
                  <a:pt x="194" y="350"/>
                </a:cubicBezTo>
                <a:cubicBezTo>
                  <a:pt x="192" y="354"/>
                  <a:pt x="192" y="354"/>
                  <a:pt x="192" y="354"/>
                </a:cubicBezTo>
                <a:close/>
                <a:moveTo>
                  <a:pt x="156" y="339"/>
                </a:moveTo>
                <a:cubicBezTo>
                  <a:pt x="162" y="341"/>
                  <a:pt x="168" y="343"/>
                  <a:pt x="174" y="345"/>
                </a:cubicBezTo>
                <a:cubicBezTo>
                  <a:pt x="176" y="342"/>
                  <a:pt x="176" y="342"/>
                  <a:pt x="176" y="342"/>
                </a:cubicBezTo>
                <a:cubicBezTo>
                  <a:pt x="170" y="339"/>
                  <a:pt x="163" y="337"/>
                  <a:pt x="157" y="335"/>
                </a:cubicBezTo>
                <a:cubicBezTo>
                  <a:pt x="156" y="339"/>
                  <a:pt x="156" y="339"/>
                  <a:pt x="156" y="339"/>
                </a:cubicBezTo>
                <a:close/>
                <a:moveTo>
                  <a:pt x="117" y="334"/>
                </a:moveTo>
                <a:cubicBezTo>
                  <a:pt x="123" y="334"/>
                  <a:pt x="130" y="334"/>
                  <a:pt x="136" y="335"/>
                </a:cubicBezTo>
                <a:cubicBezTo>
                  <a:pt x="137" y="331"/>
                  <a:pt x="137" y="331"/>
                  <a:pt x="137" y="331"/>
                </a:cubicBezTo>
                <a:cubicBezTo>
                  <a:pt x="130" y="330"/>
                  <a:pt x="123" y="330"/>
                  <a:pt x="117" y="330"/>
                </a:cubicBezTo>
                <a:cubicBezTo>
                  <a:pt x="117" y="334"/>
                  <a:pt x="117" y="334"/>
                  <a:pt x="117" y="334"/>
                </a:cubicBezTo>
                <a:close/>
                <a:moveTo>
                  <a:pt x="77" y="338"/>
                </a:moveTo>
                <a:cubicBezTo>
                  <a:pt x="84" y="337"/>
                  <a:pt x="90" y="336"/>
                  <a:pt x="97" y="335"/>
                </a:cubicBezTo>
                <a:cubicBezTo>
                  <a:pt x="96" y="331"/>
                  <a:pt x="96" y="331"/>
                  <a:pt x="96" y="331"/>
                </a:cubicBezTo>
                <a:cubicBezTo>
                  <a:pt x="90" y="332"/>
                  <a:pt x="83" y="333"/>
                  <a:pt x="76" y="335"/>
                </a:cubicBezTo>
                <a:cubicBezTo>
                  <a:pt x="77" y="338"/>
                  <a:pt x="77" y="338"/>
                  <a:pt x="77" y="338"/>
                </a:cubicBezTo>
                <a:close/>
                <a:moveTo>
                  <a:pt x="41" y="353"/>
                </a:moveTo>
                <a:cubicBezTo>
                  <a:pt x="46" y="349"/>
                  <a:pt x="52" y="347"/>
                  <a:pt x="59" y="344"/>
                </a:cubicBezTo>
                <a:cubicBezTo>
                  <a:pt x="57" y="341"/>
                  <a:pt x="57" y="341"/>
                  <a:pt x="57" y="341"/>
                </a:cubicBezTo>
                <a:cubicBezTo>
                  <a:pt x="51" y="343"/>
                  <a:pt x="45" y="346"/>
                  <a:pt x="39" y="349"/>
                </a:cubicBezTo>
                <a:cubicBezTo>
                  <a:pt x="41" y="353"/>
                  <a:pt x="41" y="353"/>
                  <a:pt x="41" y="353"/>
                </a:cubicBezTo>
                <a:close/>
                <a:moveTo>
                  <a:pt x="10" y="360"/>
                </a:moveTo>
                <a:cubicBezTo>
                  <a:pt x="10" y="363"/>
                  <a:pt x="11" y="366"/>
                  <a:pt x="12" y="368"/>
                </a:cubicBezTo>
                <a:cubicBezTo>
                  <a:pt x="13" y="371"/>
                  <a:pt x="13" y="371"/>
                  <a:pt x="13" y="371"/>
                </a:cubicBezTo>
                <a:cubicBezTo>
                  <a:pt x="15" y="369"/>
                  <a:pt x="15" y="369"/>
                  <a:pt x="15" y="369"/>
                </a:cubicBezTo>
                <a:cubicBezTo>
                  <a:pt x="18" y="367"/>
                  <a:pt x="21" y="365"/>
                  <a:pt x="24" y="363"/>
                </a:cubicBezTo>
                <a:cubicBezTo>
                  <a:pt x="22" y="360"/>
                  <a:pt x="22" y="360"/>
                  <a:pt x="22" y="360"/>
                </a:cubicBezTo>
                <a:cubicBezTo>
                  <a:pt x="19" y="362"/>
                  <a:pt x="16" y="364"/>
                  <a:pt x="13" y="366"/>
                </a:cubicBezTo>
                <a:cubicBezTo>
                  <a:pt x="14" y="368"/>
                  <a:pt x="14" y="368"/>
                  <a:pt x="14" y="368"/>
                </a:cubicBezTo>
                <a:cubicBezTo>
                  <a:pt x="16" y="367"/>
                  <a:pt x="16" y="367"/>
                  <a:pt x="16" y="367"/>
                </a:cubicBezTo>
                <a:cubicBezTo>
                  <a:pt x="15" y="364"/>
                  <a:pt x="14" y="362"/>
                  <a:pt x="13" y="359"/>
                </a:cubicBezTo>
                <a:cubicBezTo>
                  <a:pt x="10" y="360"/>
                  <a:pt x="10" y="360"/>
                  <a:pt x="10" y="360"/>
                </a:cubicBezTo>
                <a:close/>
                <a:moveTo>
                  <a:pt x="2" y="320"/>
                </a:moveTo>
                <a:cubicBezTo>
                  <a:pt x="3" y="327"/>
                  <a:pt x="4" y="334"/>
                  <a:pt x="5" y="340"/>
                </a:cubicBezTo>
                <a:cubicBezTo>
                  <a:pt x="9" y="339"/>
                  <a:pt x="9" y="339"/>
                  <a:pt x="9" y="339"/>
                </a:cubicBezTo>
                <a:cubicBezTo>
                  <a:pt x="8" y="333"/>
                  <a:pt x="7" y="326"/>
                  <a:pt x="6" y="320"/>
                </a:cubicBezTo>
                <a:lnTo>
                  <a:pt x="2" y="320"/>
                </a:lnTo>
                <a:close/>
                <a:moveTo>
                  <a:pt x="0" y="280"/>
                </a:moveTo>
                <a:cubicBezTo>
                  <a:pt x="0" y="282"/>
                  <a:pt x="0" y="284"/>
                  <a:pt x="0" y="286"/>
                </a:cubicBezTo>
                <a:cubicBezTo>
                  <a:pt x="0" y="291"/>
                  <a:pt x="0" y="296"/>
                  <a:pt x="0" y="300"/>
                </a:cubicBezTo>
                <a:cubicBezTo>
                  <a:pt x="4" y="300"/>
                  <a:pt x="4" y="300"/>
                  <a:pt x="4" y="300"/>
                </a:cubicBezTo>
                <a:cubicBezTo>
                  <a:pt x="4" y="295"/>
                  <a:pt x="4" y="291"/>
                  <a:pt x="4" y="286"/>
                </a:cubicBezTo>
                <a:cubicBezTo>
                  <a:pt x="4" y="284"/>
                  <a:pt x="4" y="282"/>
                  <a:pt x="4" y="280"/>
                </a:cubicBezTo>
                <a:cubicBezTo>
                  <a:pt x="0" y="280"/>
                  <a:pt x="0" y="280"/>
                  <a:pt x="0" y="280"/>
                </a:cubicBezTo>
                <a:close/>
                <a:moveTo>
                  <a:pt x="4" y="240"/>
                </a:moveTo>
                <a:cubicBezTo>
                  <a:pt x="3" y="246"/>
                  <a:pt x="2" y="253"/>
                  <a:pt x="1" y="260"/>
                </a:cubicBezTo>
                <a:cubicBezTo>
                  <a:pt x="5" y="260"/>
                  <a:pt x="5" y="260"/>
                  <a:pt x="5" y="260"/>
                </a:cubicBezTo>
                <a:cubicBezTo>
                  <a:pt x="6" y="254"/>
                  <a:pt x="7" y="247"/>
                  <a:pt x="8" y="241"/>
                </a:cubicBezTo>
                <a:cubicBezTo>
                  <a:pt x="4" y="240"/>
                  <a:pt x="4" y="240"/>
                  <a:pt x="4" y="240"/>
                </a:cubicBezTo>
                <a:close/>
                <a:moveTo>
                  <a:pt x="13" y="201"/>
                </a:moveTo>
                <a:cubicBezTo>
                  <a:pt x="11" y="207"/>
                  <a:pt x="9" y="214"/>
                  <a:pt x="8" y="220"/>
                </a:cubicBezTo>
                <a:cubicBezTo>
                  <a:pt x="12" y="221"/>
                  <a:pt x="12" y="221"/>
                  <a:pt x="12" y="221"/>
                </a:cubicBezTo>
                <a:cubicBezTo>
                  <a:pt x="13" y="215"/>
                  <a:pt x="15" y="208"/>
                  <a:pt x="17" y="202"/>
                </a:cubicBezTo>
                <a:cubicBezTo>
                  <a:pt x="13" y="201"/>
                  <a:pt x="13" y="201"/>
                  <a:pt x="13" y="201"/>
                </a:cubicBezTo>
                <a:close/>
                <a:moveTo>
                  <a:pt x="28" y="163"/>
                </a:moveTo>
                <a:cubicBezTo>
                  <a:pt x="25" y="169"/>
                  <a:pt x="22" y="176"/>
                  <a:pt x="20" y="182"/>
                </a:cubicBezTo>
                <a:cubicBezTo>
                  <a:pt x="23" y="183"/>
                  <a:pt x="23" y="183"/>
                  <a:pt x="23" y="183"/>
                </a:cubicBezTo>
                <a:cubicBezTo>
                  <a:pt x="26" y="177"/>
                  <a:pt x="29" y="171"/>
                  <a:pt x="31" y="165"/>
                </a:cubicBezTo>
                <a:lnTo>
                  <a:pt x="28" y="163"/>
                </a:lnTo>
                <a:close/>
                <a:moveTo>
                  <a:pt x="48" y="128"/>
                </a:moveTo>
                <a:cubicBezTo>
                  <a:pt x="44" y="134"/>
                  <a:pt x="40" y="140"/>
                  <a:pt x="37" y="145"/>
                </a:cubicBezTo>
                <a:cubicBezTo>
                  <a:pt x="41" y="147"/>
                  <a:pt x="41" y="147"/>
                  <a:pt x="41" y="147"/>
                </a:cubicBezTo>
                <a:cubicBezTo>
                  <a:pt x="44" y="142"/>
                  <a:pt x="47" y="136"/>
                  <a:pt x="51" y="131"/>
                </a:cubicBezTo>
                <a:cubicBezTo>
                  <a:pt x="48" y="128"/>
                  <a:pt x="48" y="128"/>
                  <a:pt x="48" y="128"/>
                </a:cubicBezTo>
                <a:close/>
                <a:moveTo>
                  <a:pt x="72" y="96"/>
                </a:moveTo>
                <a:cubicBezTo>
                  <a:pt x="68" y="101"/>
                  <a:pt x="63" y="107"/>
                  <a:pt x="59" y="112"/>
                </a:cubicBezTo>
                <a:cubicBezTo>
                  <a:pt x="62" y="114"/>
                  <a:pt x="62" y="114"/>
                  <a:pt x="62" y="114"/>
                </a:cubicBezTo>
                <a:cubicBezTo>
                  <a:pt x="67" y="109"/>
                  <a:pt x="71" y="104"/>
                  <a:pt x="75" y="99"/>
                </a:cubicBezTo>
                <a:cubicBezTo>
                  <a:pt x="72" y="96"/>
                  <a:pt x="72" y="96"/>
                  <a:pt x="72" y="96"/>
                </a:cubicBezTo>
                <a:close/>
                <a:moveTo>
                  <a:pt x="101" y="68"/>
                </a:moveTo>
                <a:cubicBezTo>
                  <a:pt x="96" y="73"/>
                  <a:pt x="91" y="77"/>
                  <a:pt x="86" y="82"/>
                </a:cubicBezTo>
                <a:cubicBezTo>
                  <a:pt x="89" y="85"/>
                  <a:pt x="89" y="85"/>
                  <a:pt x="89" y="85"/>
                </a:cubicBezTo>
                <a:cubicBezTo>
                  <a:pt x="94" y="80"/>
                  <a:pt x="98" y="76"/>
                  <a:pt x="103" y="71"/>
                </a:cubicBezTo>
                <a:cubicBezTo>
                  <a:pt x="101" y="68"/>
                  <a:pt x="101" y="68"/>
                  <a:pt x="101" y="68"/>
                </a:cubicBezTo>
                <a:close/>
                <a:moveTo>
                  <a:pt x="133" y="44"/>
                </a:moveTo>
                <a:cubicBezTo>
                  <a:pt x="128" y="48"/>
                  <a:pt x="122" y="52"/>
                  <a:pt x="117" y="56"/>
                </a:cubicBezTo>
                <a:cubicBezTo>
                  <a:pt x="119" y="59"/>
                  <a:pt x="119" y="59"/>
                  <a:pt x="119" y="59"/>
                </a:cubicBezTo>
                <a:cubicBezTo>
                  <a:pt x="124" y="55"/>
                  <a:pt x="130" y="51"/>
                  <a:pt x="135" y="48"/>
                </a:cubicBezTo>
                <a:cubicBezTo>
                  <a:pt x="133" y="44"/>
                  <a:pt x="133" y="44"/>
                  <a:pt x="133" y="44"/>
                </a:cubicBezTo>
                <a:close/>
                <a:moveTo>
                  <a:pt x="169" y="25"/>
                </a:moveTo>
                <a:cubicBezTo>
                  <a:pt x="163" y="28"/>
                  <a:pt x="157" y="31"/>
                  <a:pt x="151" y="34"/>
                </a:cubicBezTo>
                <a:cubicBezTo>
                  <a:pt x="153" y="38"/>
                  <a:pt x="153" y="38"/>
                  <a:pt x="153" y="38"/>
                </a:cubicBezTo>
                <a:cubicBezTo>
                  <a:pt x="158" y="35"/>
                  <a:pt x="164" y="32"/>
                  <a:pt x="170" y="29"/>
                </a:cubicBezTo>
                <a:lnTo>
                  <a:pt x="169" y="25"/>
                </a:lnTo>
                <a:close/>
                <a:moveTo>
                  <a:pt x="207" y="11"/>
                </a:moveTo>
                <a:cubicBezTo>
                  <a:pt x="200" y="13"/>
                  <a:pt x="194" y="15"/>
                  <a:pt x="187" y="18"/>
                </a:cubicBezTo>
                <a:cubicBezTo>
                  <a:pt x="189" y="22"/>
                  <a:pt x="189" y="22"/>
                  <a:pt x="189" y="22"/>
                </a:cubicBezTo>
                <a:cubicBezTo>
                  <a:pt x="195" y="19"/>
                  <a:pt x="201" y="17"/>
                  <a:pt x="208" y="15"/>
                </a:cubicBezTo>
                <a:cubicBezTo>
                  <a:pt x="207" y="11"/>
                  <a:pt x="207" y="11"/>
                  <a:pt x="207" y="11"/>
                </a:cubicBezTo>
                <a:close/>
                <a:moveTo>
                  <a:pt x="246" y="3"/>
                </a:moveTo>
                <a:cubicBezTo>
                  <a:pt x="239" y="4"/>
                  <a:pt x="233" y="5"/>
                  <a:pt x="226" y="7"/>
                </a:cubicBezTo>
                <a:cubicBezTo>
                  <a:pt x="227" y="11"/>
                  <a:pt x="227" y="11"/>
                  <a:pt x="227" y="11"/>
                </a:cubicBezTo>
                <a:cubicBezTo>
                  <a:pt x="233" y="9"/>
                  <a:pt x="240" y="8"/>
                  <a:pt x="246" y="7"/>
                </a:cubicBezTo>
                <a:cubicBezTo>
                  <a:pt x="246" y="3"/>
                  <a:pt x="246" y="3"/>
                  <a:pt x="246" y="3"/>
                </a:cubicBezTo>
                <a:close/>
              </a:path>
            </a:pathLst>
          </a:custGeom>
          <a:solidFill>
            <a:srgbClr val="1616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9" name="Freeform 69"/>
          <p:cNvSpPr/>
          <p:nvPr/>
        </p:nvSpPr>
        <p:spPr bwMode="auto">
          <a:xfrm flipH="1">
            <a:off x="2268067" y="4156750"/>
            <a:ext cx="1145129" cy="1197181"/>
          </a:xfrm>
          <a:custGeom>
            <a:avLst/>
            <a:gdLst>
              <a:gd name="T0" fmla="*/ 145 w 173"/>
              <a:gd name="T1" fmla="*/ 0 h 180"/>
              <a:gd name="T2" fmla="*/ 0 w 173"/>
              <a:gd name="T3" fmla="*/ 164 h 180"/>
              <a:gd name="T4" fmla="*/ 145 w 173"/>
              <a:gd name="T5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3" h="180">
                <a:moveTo>
                  <a:pt x="145" y="0"/>
                </a:moveTo>
                <a:cubicBezTo>
                  <a:pt x="145" y="0"/>
                  <a:pt x="160" y="146"/>
                  <a:pt x="0" y="164"/>
                </a:cubicBezTo>
                <a:cubicBezTo>
                  <a:pt x="63" y="180"/>
                  <a:pt x="173" y="123"/>
                  <a:pt x="145" y="0"/>
                </a:cubicBezTo>
                <a:close/>
              </a:path>
            </a:pathLst>
          </a:custGeom>
          <a:solidFill>
            <a:srgbClr val="1616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0" name="Freeform 70"/>
          <p:cNvSpPr/>
          <p:nvPr/>
        </p:nvSpPr>
        <p:spPr bwMode="auto">
          <a:xfrm flipH="1">
            <a:off x="158750" y="2565465"/>
            <a:ext cx="2089488" cy="2171284"/>
          </a:xfrm>
          <a:custGeom>
            <a:avLst/>
            <a:gdLst>
              <a:gd name="T0" fmla="*/ 267 w 315"/>
              <a:gd name="T1" fmla="*/ 0 h 327"/>
              <a:gd name="T2" fmla="*/ 0 w 315"/>
              <a:gd name="T3" fmla="*/ 318 h 327"/>
              <a:gd name="T4" fmla="*/ 267 w 315"/>
              <a:gd name="T5" fmla="*/ 0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5" h="327">
                <a:moveTo>
                  <a:pt x="267" y="0"/>
                </a:moveTo>
                <a:cubicBezTo>
                  <a:pt x="267" y="0"/>
                  <a:pt x="289" y="270"/>
                  <a:pt x="0" y="318"/>
                </a:cubicBezTo>
                <a:cubicBezTo>
                  <a:pt x="119" y="327"/>
                  <a:pt x="315" y="210"/>
                  <a:pt x="267" y="0"/>
                </a:cubicBezTo>
                <a:close/>
              </a:path>
            </a:pathLst>
          </a:custGeom>
          <a:solidFill>
            <a:srgbClr val="1616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1" name="Freeform 101"/>
          <p:cNvSpPr/>
          <p:nvPr/>
        </p:nvSpPr>
        <p:spPr bwMode="auto">
          <a:xfrm flipH="1">
            <a:off x="364478" y="1130337"/>
            <a:ext cx="874957" cy="902223"/>
          </a:xfrm>
          <a:custGeom>
            <a:avLst/>
            <a:gdLst>
              <a:gd name="T0" fmla="*/ 0 w 132"/>
              <a:gd name="T1" fmla="*/ 0 h 136"/>
              <a:gd name="T2" fmla="*/ 132 w 132"/>
              <a:gd name="T3" fmla="*/ 136 h 136"/>
              <a:gd name="T4" fmla="*/ 0 w 132"/>
              <a:gd name="T5" fmla="*/ 0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2" h="136">
                <a:moveTo>
                  <a:pt x="0" y="0"/>
                </a:moveTo>
                <a:cubicBezTo>
                  <a:pt x="0" y="0"/>
                  <a:pt x="80" y="26"/>
                  <a:pt x="132" y="136"/>
                </a:cubicBezTo>
                <a:cubicBezTo>
                  <a:pt x="112" y="46"/>
                  <a:pt x="50" y="18"/>
                  <a:pt x="0" y="0"/>
                </a:cubicBezTo>
                <a:close/>
              </a:path>
            </a:pathLst>
          </a:custGeom>
          <a:solidFill>
            <a:srgbClr val="1616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2" name="Freeform 103"/>
          <p:cNvSpPr/>
          <p:nvPr/>
        </p:nvSpPr>
        <p:spPr bwMode="auto">
          <a:xfrm flipH="1">
            <a:off x="2379606" y="5026750"/>
            <a:ext cx="490770" cy="359403"/>
          </a:xfrm>
          <a:custGeom>
            <a:avLst/>
            <a:gdLst>
              <a:gd name="T0" fmla="*/ 74 w 74"/>
              <a:gd name="T1" fmla="*/ 0 h 54"/>
              <a:gd name="T2" fmla="*/ 0 w 74"/>
              <a:gd name="T3" fmla="*/ 54 h 54"/>
              <a:gd name="T4" fmla="*/ 74 w 74"/>
              <a:gd name="T5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4" h="54">
                <a:moveTo>
                  <a:pt x="74" y="0"/>
                </a:moveTo>
                <a:cubicBezTo>
                  <a:pt x="74" y="0"/>
                  <a:pt x="58" y="35"/>
                  <a:pt x="0" y="54"/>
                </a:cubicBezTo>
                <a:cubicBezTo>
                  <a:pt x="53" y="47"/>
                  <a:pt x="70" y="19"/>
                  <a:pt x="74" y="0"/>
                </a:cubicBezTo>
                <a:close/>
              </a:path>
            </a:pathLst>
          </a:custGeom>
          <a:solidFill>
            <a:srgbClr val="1616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3" name="Freeform 104"/>
          <p:cNvSpPr/>
          <p:nvPr/>
        </p:nvSpPr>
        <p:spPr bwMode="auto">
          <a:xfrm flipH="1">
            <a:off x="5051574" y="951875"/>
            <a:ext cx="847693" cy="530428"/>
          </a:xfrm>
          <a:custGeom>
            <a:avLst/>
            <a:gdLst>
              <a:gd name="T0" fmla="*/ 0 w 128"/>
              <a:gd name="T1" fmla="*/ 80 h 80"/>
              <a:gd name="T2" fmla="*/ 128 w 128"/>
              <a:gd name="T3" fmla="*/ 0 h 80"/>
              <a:gd name="T4" fmla="*/ 0 w 128"/>
              <a:gd name="T5" fmla="*/ 8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8" h="80">
                <a:moveTo>
                  <a:pt x="0" y="80"/>
                </a:moveTo>
                <a:cubicBezTo>
                  <a:pt x="0" y="80"/>
                  <a:pt x="51" y="23"/>
                  <a:pt x="128" y="0"/>
                </a:cubicBezTo>
                <a:cubicBezTo>
                  <a:pt x="45" y="12"/>
                  <a:pt x="11" y="64"/>
                  <a:pt x="0" y="80"/>
                </a:cubicBezTo>
                <a:close/>
              </a:path>
            </a:pathLst>
          </a:custGeom>
          <a:solidFill>
            <a:srgbClr val="1616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810631" y="1495675"/>
            <a:ext cx="2783506" cy="2535644"/>
            <a:chOff x="9712325" y="-839788"/>
            <a:chExt cx="1782762" cy="1624013"/>
          </a:xfrm>
        </p:grpSpPr>
        <p:sp>
          <p:nvSpPr>
            <p:cNvPr id="5" name="Freeform 14"/>
            <p:cNvSpPr/>
            <p:nvPr/>
          </p:nvSpPr>
          <p:spPr bwMode="auto">
            <a:xfrm>
              <a:off x="10399713" y="-201613"/>
              <a:ext cx="1027112" cy="620713"/>
            </a:xfrm>
            <a:custGeom>
              <a:avLst/>
              <a:gdLst>
                <a:gd name="T0" fmla="*/ 634 w 647"/>
                <a:gd name="T1" fmla="*/ 391 h 391"/>
                <a:gd name="T2" fmla="*/ 0 w 647"/>
                <a:gd name="T3" fmla="*/ 176 h 391"/>
                <a:gd name="T4" fmla="*/ 11 w 647"/>
                <a:gd name="T5" fmla="*/ 0 h 391"/>
                <a:gd name="T6" fmla="*/ 647 w 647"/>
                <a:gd name="T7" fmla="*/ 214 h 391"/>
                <a:gd name="T8" fmla="*/ 634 w 647"/>
                <a:gd name="T9" fmla="*/ 391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7" h="391">
                  <a:moveTo>
                    <a:pt x="634" y="391"/>
                  </a:moveTo>
                  <a:lnTo>
                    <a:pt x="0" y="176"/>
                  </a:lnTo>
                  <a:lnTo>
                    <a:pt x="11" y="0"/>
                  </a:lnTo>
                  <a:lnTo>
                    <a:pt x="647" y="214"/>
                  </a:lnTo>
                  <a:lnTo>
                    <a:pt x="634" y="39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15"/>
            <p:cNvSpPr/>
            <p:nvPr/>
          </p:nvSpPr>
          <p:spPr bwMode="auto">
            <a:xfrm>
              <a:off x="10399713" y="-201613"/>
              <a:ext cx="1027112" cy="620713"/>
            </a:xfrm>
            <a:custGeom>
              <a:avLst/>
              <a:gdLst>
                <a:gd name="T0" fmla="*/ 634 w 647"/>
                <a:gd name="T1" fmla="*/ 391 h 391"/>
                <a:gd name="T2" fmla="*/ 0 w 647"/>
                <a:gd name="T3" fmla="*/ 176 h 391"/>
                <a:gd name="T4" fmla="*/ 11 w 647"/>
                <a:gd name="T5" fmla="*/ 0 h 391"/>
                <a:gd name="T6" fmla="*/ 647 w 647"/>
                <a:gd name="T7" fmla="*/ 214 h 391"/>
                <a:gd name="T8" fmla="*/ 634 w 647"/>
                <a:gd name="T9" fmla="*/ 391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7" h="391">
                  <a:moveTo>
                    <a:pt x="634" y="391"/>
                  </a:moveTo>
                  <a:lnTo>
                    <a:pt x="0" y="176"/>
                  </a:lnTo>
                  <a:lnTo>
                    <a:pt x="11" y="0"/>
                  </a:lnTo>
                  <a:lnTo>
                    <a:pt x="647" y="214"/>
                  </a:lnTo>
                  <a:lnTo>
                    <a:pt x="634" y="39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16"/>
            <p:cNvSpPr/>
            <p:nvPr/>
          </p:nvSpPr>
          <p:spPr bwMode="auto">
            <a:xfrm>
              <a:off x="9720263" y="-236538"/>
              <a:ext cx="1731962" cy="1020763"/>
            </a:xfrm>
            <a:custGeom>
              <a:avLst/>
              <a:gdLst>
                <a:gd name="T0" fmla="*/ 246 w 408"/>
                <a:gd name="T1" fmla="*/ 239 h 240"/>
                <a:gd name="T2" fmla="*/ 244 w 408"/>
                <a:gd name="T3" fmla="*/ 239 h 240"/>
                <a:gd name="T4" fmla="*/ 6 w 408"/>
                <a:gd name="T5" fmla="*/ 159 h 240"/>
                <a:gd name="T6" fmla="*/ 0 w 408"/>
                <a:gd name="T7" fmla="*/ 150 h 240"/>
                <a:gd name="T8" fmla="*/ 4 w 408"/>
                <a:gd name="T9" fmla="*/ 83 h 240"/>
                <a:gd name="T10" fmla="*/ 9 w 408"/>
                <a:gd name="T11" fmla="*/ 76 h 240"/>
                <a:gd name="T12" fmla="*/ 157 w 408"/>
                <a:gd name="T13" fmla="*/ 1 h 240"/>
                <a:gd name="T14" fmla="*/ 164 w 408"/>
                <a:gd name="T15" fmla="*/ 0 h 240"/>
                <a:gd name="T16" fmla="*/ 401 w 408"/>
                <a:gd name="T17" fmla="*/ 80 h 240"/>
                <a:gd name="T18" fmla="*/ 408 w 408"/>
                <a:gd name="T19" fmla="*/ 90 h 240"/>
                <a:gd name="T20" fmla="*/ 403 w 408"/>
                <a:gd name="T21" fmla="*/ 156 h 240"/>
                <a:gd name="T22" fmla="*/ 398 w 408"/>
                <a:gd name="T23" fmla="*/ 164 h 240"/>
                <a:gd name="T24" fmla="*/ 251 w 408"/>
                <a:gd name="T25" fmla="*/ 238 h 240"/>
                <a:gd name="T26" fmla="*/ 246 w 408"/>
                <a:gd name="T27" fmla="*/ 23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8" h="240">
                  <a:moveTo>
                    <a:pt x="246" y="239"/>
                  </a:moveTo>
                  <a:cubicBezTo>
                    <a:pt x="245" y="239"/>
                    <a:pt x="244" y="239"/>
                    <a:pt x="244" y="239"/>
                  </a:cubicBezTo>
                  <a:cubicBezTo>
                    <a:pt x="6" y="159"/>
                    <a:pt x="6" y="159"/>
                    <a:pt x="6" y="159"/>
                  </a:cubicBezTo>
                  <a:cubicBezTo>
                    <a:pt x="2" y="158"/>
                    <a:pt x="0" y="154"/>
                    <a:pt x="0" y="150"/>
                  </a:cubicBezTo>
                  <a:cubicBezTo>
                    <a:pt x="4" y="83"/>
                    <a:pt x="4" y="83"/>
                    <a:pt x="4" y="83"/>
                  </a:cubicBezTo>
                  <a:cubicBezTo>
                    <a:pt x="5" y="80"/>
                    <a:pt x="6" y="77"/>
                    <a:pt x="9" y="76"/>
                  </a:cubicBezTo>
                  <a:cubicBezTo>
                    <a:pt x="157" y="1"/>
                    <a:pt x="157" y="1"/>
                    <a:pt x="157" y="1"/>
                  </a:cubicBezTo>
                  <a:cubicBezTo>
                    <a:pt x="159" y="0"/>
                    <a:pt x="161" y="0"/>
                    <a:pt x="164" y="0"/>
                  </a:cubicBezTo>
                  <a:cubicBezTo>
                    <a:pt x="401" y="80"/>
                    <a:pt x="401" y="80"/>
                    <a:pt x="401" y="80"/>
                  </a:cubicBezTo>
                  <a:cubicBezTo>
                    <a:pt x="405" y="82"/>
                    <a:pt x="408" y="85"/>
                    <a:pt x="408" y="90"/>
                  </a:cubicBezTo>
                  <a:cubicBezTo>
                    <a:pt x="403" y="156"/>
                    <a:pt x="403" y="156"/>
                    <a:pt x="403" y="156"/>
                  </a:cubicBezTo>
                  <a:cubicBezTo>
                    <a:pt x="403" y="159"/>
                    <a:pt x="401" y="162"/>
                    <a:pt x="398" y="164"/>
                  </a:cubicBezTo>
                  <a:cubicBezTo>
                    <a:pt x="251" y="238"/>
                    <a:pt x="251" y="238"/>
                    <a:pt x="251" y="238"/>
                  </a:cubicBezTo>
                  <a:cubicBezTo>
                    <a:pt x="249" y="239"/>
                    <a:pt x="248" y="240"/>
                    <a:pt x="246" y="239"/>
                  </a:cubicBezTo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17"/>
            <p:cNvSpPr/>
            <p:nvPr/>
          </p:nvSpPr>
          <p:spPr bwMode="auto">
            <a:xfrm>
              <a:off x="9793288" y="-201613"/>
              <a:ext cx="1633537" cy="654050"/>
            </a:xfrm>
            <a:custGeom>
              <a:avLst/>
              <a:gdLst>
                <a:gd name="T0" fmla="*/ 0 w 1029"/>
                <a:gd name="T1" fmla="*/ 198 h 412"/>
                <a:gd name="T2" fmla="*/ 393 w 1029"/>
                <a:gd name="T3" fmla="*/ 0 h 412"/>
                <a:gd name="T4" fmla="*/ 1029 w 1029"/>
                <a:gd name="T5" fmla="*/ 214 h 412"/>
                <a:gd name="T6" fmla="*/ 633 w 1029"/>
                <a:gd name="T7" fmla="*/ 412 h 412"/>
                <a:gd name="T8" fmla="*/ 0 w 1029"/>
                <a:gd name="T9" fmla="*/ 198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9" h="412">
                  <a:moveTo>
                    <a:pt x="0" y="198"/>
                  </a:moveTo>
                  <a:lnTo>
                    <a:pt x="393" y="0"/>
                  </a:lnTo>
                  <a:lnTo>
                    <a:pt x="1029" y="214"/>
                  </a:lnTo>
                  <a:lnTo>
                    <a:pt x="633" y="412"/>
                  </a:lnTo>
                  <a:lnTo>
                    <a:pt x="0" y="198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18"/>
            <p:cNvSpPr/>
            <p:nvPr/>
          </p:nvSpPr>
          <p:spPr bwMode="auto">
            <a:xfrm>
              <a:off x="9793288" y="-201613"/>
              <a:ext cx="1633537" cy="654050"/>
            </a:xfrm>
            <a:custGeom>
              <a:avLst/>
              <a:gdLst>
                <a:gd name="T0" fmla="*/ 0 w 1029"/>
                <a:gd name="T1" fmla="*/ 198 h 412"/>
                <a:gd name="T2" fmla="*/ 393 w 1029"/>
                <a:gd name="T3" fmla="*/ 0 h 412"/>
                <a:gd name="T4" fmla="*/ 1029 w 1029"/>
                <a:gd name="T5" fmla="*/ 214 h 412"/>
                <a:gd name="T6" fmla="*/ 633 w 1029"/>
                <a:gd name="T7" fmla="*/ 412 h 412"/>
                <a:gd name="T8" fmla="*/ 0 w 1029"/>
                <a:gd name="T9" fmla="*/ 198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9" h="412">
                  <a:moveTo>
                    <a:pt x="0" y="198"/>
                  </a:moveTo>
                  <a:lnTo>
                    <a:pt x="393" y="0"/>
                  </a:lnTo>
                  <a:lnTo>
                    <a:pt x="1029" y="214"/>
                  </a:lnTo>
                  <a:lnTo>
                    <a:pt x="633" y="412"/>
                  </a:lnTo>
                  <a:lnTo>
                    <a:pt x="0" y="19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9"/>
            <p:cNvSpPr/>
            <p:nvPr/>
          </p:nvSpPr>
          <p:spPr bwMode="auto">
            <a:xfrm>
              <a:off x="9775825" y="82550"/>
              <a:ext cx="1651000" cy="387350"/>
            </a:xfrm>
            <a:custGeom>
              <a:avLst/>
              <a:gdLst>
                <a:gd name="T0" fmla="*/ 1029 w 1040"/>
                <a:gd name="T1" fmla="*/ 27 h 244"/>
                <a:gd name="T2" fmla="*/ 647 w 1040"/>
                <a:gd name="T3" fmla="*/ 209 h 244"/>
                <a:gd name="T4" fmla="*/ 35 w 1040"/>
                <a:gd name="T5" fmla="*/ 0 h 244"/>
                <a:gd name="T6" fmla="*/ 0 w 1040"/>
                <a:gd name="T7" fmla="*/ 21 h 244"/>
                <a:gd name="T8" fmla="*/ 639 w 1040"/>
                <a:gd name="T9" fmla="*/ 244 h 244"/>
                <a:gd name="T10" fmla="*/ 1040 w 1040"/>
                <a:gd name="T11" fmla="*/ 35 h 244"/>
                <a:gd name="T12" fmla="*/ 1029 w 1040"/>
                <a:gd name="T13" fmla="*/ 27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0" h="244">
                  <a:moveTo>
                    <a:pt x="1029" y="27"/>
                  </a:moveTo>
                  <a:lnTo>
                    <a:pt x="647" y="209"/>
                  </a:lnTo>
                  <a:lnTo>
                    <a:pt x="35" y="0"/>
                  </a:lnTo>
                  <a:lnTo>
                    <a:pt x="0" y="21"/>
                  </a:lnTo>
                  <a:lnTo>
                    <a:pt x="639" y="244"/>
                  </a:lnTo>
                  <a:lnTo>
                    <a:pt x="1040" y="35"/>
                  </a:lnTo>
                  <a:lnTo>
                    <a:pt x="1029" y="27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20"/>
            <p:cNvSpPr/>
            <p:nvPr/>
          </p:nvSpPr>
          <p:spPr bwMode="auto">
            <a:xfrm>
              <a:off x="10782300" y="138112"/>
              <a:ext cx="644525" cy="600075"/>
            </a:xfrm>
            <a:custGeom>
              <a:avLst/>
              <a:gdLst>
                <a:gd name="T0" fmla="*/ 0 w 406"/>
                <a:gd name="T1" fmla="*/ 378 h 378"/>
                <a:gd name="T2" fmla="*/ 393 w 406"/>
                <a:gd name="T3" fmla="*/ 177 h 378"/>
                <a:gd name="T4" fmla="*/ 406 w 406"/>
                <a:gd name="T5" fmla="*/ 0 h 378"/>
                <a:gd name="T6" fmla="*/ 10 w 406"/>
                <a:gd name="T7" fmla="*/ 198 h 378"/>
                <a:gd name="T8" fmla="*/ 0 w 406"/>
                <a:gd name="T9" fmla="*/ 37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6" h="378">
                  <a:moveTo>
                    <a:pt x="0" y="378"/>
                  </a:moveTo>
                  <a:lnTo>
                    <a:pt x="393" y="177"/>
                  </a:lnTo>
                  <a:lnTo>
                    <a:pt x="406" y="0"/>
                  </a:lnTo>
                  <a:lnTo>
                    <a:pt x="10" y="198"/>
                  </a:lnTo>
                  <a:lnTo>
                    <a:pt x="0" y="3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21"/>
            <p:cNvSpPr/>
            <p:nvPr/>
          </p:nvSpPr>
          <p:spPr bwMode="auto">
            <a:xfrm>
              <a:off x="9771063" y="112712"/>
              <a:ext cx="1027112" cy="625475"/>
            </a:xfrm>
            <a:custGeom>
              <a:avLst/>
              <a:gdLst>
                <a:gd name="T0" fmla="*/ 637 w 647"/>
                <a:gd name="T1" fmla="*/ 394 h 394"/>
                <a:gd name="T2" fmla="*/ 0 w 647"/>
                <a:gd name="T3" fmla="*/ 179 h 394"/>
                <a:gd name="T4" fmla="*/ 14 w 647"/>
                <a:gd name="T5" fmla="*/ 0 h 394"/>
                <a:gd name="T6" fmla="*/ 647 w 647"/>
                <a:gd name="T7" fmla="*/ 214 h 394"/>
                <a:gd name="T8" fmla="*/ 637 w 647"/>
                <a:gd name="T9" fmla="*/ 394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7" h="394">
                  <a:moveTo>
                    <a:pt x="637" y="394"/>
                  </a:moveTo>
                  <a:lnTo>
                    <a:pt x="0" y="179"/>
                  </a:lnTo>
                  <a:lnTo>
                    <a:pt x="14" y="0"/>
                  </a:lnTo>
                  <a:lnTo>
                    <a:pt x="647" y="214"/>
                  </a:lnTo>
                  <a:lnTo>
                    <a:pt x="637" y="394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22"/>
            <p:cNvSpPr/>
            <p:nvPr/>
          </p:nvSpPr>
          <p:spPr bwMode="auto">
            <a:xfrm>
              <a:off x="9920288" y="163512"/>
              <a:ext cx="71437" cy="301625"/>
            </a:xfrm>
            <a:custGeom>
              <a:avLst/>
              <a:gdLst>
                <a:gd name="T0" fmla="*/ 0 w 45"/>
                <a:gd name="T1" fmla="*/ 179 h 190"/>
                <a:gd name="T2" fmla="*/ 32 w 45"/>
                <a:gd name="T3" fmla="*/ 190 h 190"/>
                <a:gd name="T4" fmla="*/ 45 w 45"/>
                <a:gd name="T5" fmla="*/ 11 h 190"/>
                <a:gd name="T6" fmla="*/ 13 w 45"/>
                <a:gd name="T7" fmla="*/ 0 h 190"/>
                <a:gd name="T8" fmla="*/ 0 w 45"/>
                <a:gd name="T9" fmla="*/ 17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190">
                  <a:moveTo>
                    <a:pt x="0" y="179"/>
                  </a:moveTo>
                  <a:lnTo>
                    <a:pt x="32" y="190"/>
                  </a:lnTo>
                  <a:lnTo>
                    <a:pt x="45" y="11"/>
                  </a:lnTo>
                  <a:lnTo>
                    <a:pt x="13" y="0"/>
                  </a:lnTo>
                  <a:lnTo>
                    <a:pt x="0" y="1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23"/>
            <p:cNvSpPr/>
            <p:nvPr/>
          </p:nvSpPr>
          <p:spPr bwMode="auto">
            <a:xfrm>
              <a:off x="10548938" y="376238"/>
              <a:ext cx="66675" cy="296863"/>
            </a:xfrm>
            <a:custGeom>
              <a:avLst/>
              <a:gdLst>
                <a:gd name="T0" fmla="*/ 32 w 42"/>
                <a:gd name="T1" fmla="*/ 187 h 187"/>
                <a:gd name="T2" fmla="*/ 42 w 42"/>
                <a:gd name="T3" fmla="*/ 11 h 187"/>
                <a:gd name="T4" fmla="*/ 13 w 42"/>
                <a:gd name="T5" fmla="*/ 0 h 187"/>
                <a:gd name="T6" fmla="*/ 10 w 42"/>
                <a:gd name="T7" fmla="*/ 0 h 187"/>
                <a:gd name="T8" fmla="*/ 0 w 42"/>
                <a:gd name="T9" fmla="*/ 177 h 187"/>
                <a:gd name="T10" fmla="*/ 32 w 42"/>
                <a:gd name="T11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87">
                  <a:moveTo>
                    <a:pt x="32" y="187"/>
                  </a:moveTo>
                  <a:lnTo>
                    <a:pt x="42" y="11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0" y="177"/>
                  </a:lnTo>
                  <a:lnTo>
                    <a:pt x="32" y="1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24"/>
            <p:cNvSpPr/>
            <p:nvPr/>
          </p:nvSpPr>
          <p:spPr bwMode="auto">
            <a:xfrm>
              <a:off x="10739438" y="414338"/>
              <a:ext cx="63500" cy="344488"/>
            </a:xfrm>
            <a:custGeom>
              <a:avLst/>
              <a:gdLst>
                <a:gd name="T0" fmla="*/ 27 w 40"/>
                <a:gd name="T1" fmla="*/ 217 h 217"/>
                <a:gd name="T2" fmla="*/ 0 w 40"/>
                <a:gd name="T3" fmla="*/ 217 h 217"/>
                <a:gd name="T4" fmla="*/ 16 w 40"/>
                <a:gd name="T5" fmla="*/ 0 h 217"/>
                <a:gd name="T6" fmla="*/ 40 w 40"/>
                <a:gd name="T7" fmla="*/ 3 h 217"/>
                <a:gd name="T8" fmla="*/ 27 w 40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17">
                  <a:moveTo>
                    <a:pt x="27" y="217"/>
                  </a:moveTo>
                  <a:lnTo>
                    <a:pt x="0" y="217"/>
                  </a:lnTo>
                  <a:lnTo>
                    <a:pt x="16" y="0"/>
                  </a:lnTo>
                  <a:lnTo>
                    <a:pt x="40" y="3"/>
                  </a:lnTo>
                  <a:lnTo>
                    <a:pt x="27" y="217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25"/>
            <p:cNvSpPr/>
            <p:nvPr/>
          </p:nvSpPr>
          <p:spPr bwMode="auto">
            <a:xfrm>
              <a:off x="11236325" y="219075"/>
              <a:ext cx="203200" cy="114300"/>
            </a:xfrm>
            <a:custGeom>
              <a:avLst/>
              <a:gdLst>
                <a:gd name="T0" fmla="*/ 126 w 128"/>
                <a:gd name="T1" fmla="*/ 0 h 72"/>
                <a:gd name="T2" fmla="*/ 0 w 128"/>
                <a:gd name="T3" fmla="*/ 72 h 72"/>
                <a:gd name="T4" fmla="*/ 128 w 128"/>
                <a:gd name="T5" fmla="*/ 10 h 72"/>
                <a:gd name="T6" fmla="*/ 126 w 128"/>
                <a:gd name="T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" h="72">
                  <a:moveTo>
                    <a:pt x="126" y="0"/>
                  </a:moveTo>
                  <a:lnTo>
                    <a:pt x="0" y="72"/>
                  </a:lnTo>
                  <a:lnTo>
                    <a:pt x="128" y="1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26"/>
            <p:cNvSpPr/>
            <p:nvPr/>
          </p:nvSpPr>
          <p:spPr bwMode="auto">
            <a:xfrm>
              <a:off x="11218863" y="341313"/>
              <a:ext cx="204787" cy="115888"/>
            </a:xfrm>
            <a:custGeom>
              <a:avLst/>
              <a:gdLst>
                <a:gd name="T0" fmla="*/ 126 w 129"/>
                <a:gd name="T1" fmla="*/ 0 h 73"/>
                <a:gd name="T2" fmla="*/ 0 w 129"/>
                <a:gd name="T3" fmla="*/ 73 h 73"/>
                <a:gd name="T4" fmla="*/ 129 w 129"/>
                <a:gd name="T5" fmla="*/ 11 h 73"/>
                <a:gd name="T6" fmla="*/ 126 w 129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" h="73">
                  <a:moveTo>
                    <a:pt x="126" y="0"/>
                  </a:moveTo>
                  <a:lnTo>
                    <a:pt x="0" y="73"/>
                  </a:lnTo>
                  <a:lnTo>
                    <a:pt x="129" y="1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27"/>
            <p:cNvSpPr/>
            <p:nvPr/>
          </p:nvSpPr>
          <p:spPr bwMode="auto">
            <a:xfrm>
              <a:off x="10993438" y="287338"/>
              <a:ext cx="442912" cy="225425"/>
            </a:xfrm>
            <a:custGeom>
              <a:avLst/>
              <a:gdLst>
                <a:gd name="T0" fmla="*/ 268 w 279"/>
                <a:gd name="T1" fmla="*/ 0 h 142"/>
                <a:gd name="T2" fmla="*/ 0 w 279"/>
                <a:gd name="T3" fmla="*/ 142 h 142"/>
                <a:gd name="T4" fmla="*/ 279 w 279"/>
                <a:gd name="T5" fmla="*/ 10 h 142"/>
                <a:gd name="T6" fmla="*/ 268 w 279"/>
                <a:gd name="T7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9" h="142">
                  <a:moveTo>
                    <a:pt x="268" y="0"/>
                  </a:moveTo>
                  <a:lnTo>
                    <a:pt x="0" y="142"/>
                  </a:lnTo>
                  <a:lnTo>
                    <a:pt x="279" y="10"/>
                  </a:lnTo>
                  <a:lnTo>
                    <a:pt x="268" y="0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28"/>
            <p:cNvSpPr/>
            <p:nvPr/>
          </p:nvSpPr>
          <p:spPr bwMode="auto">
            <a:xfrm>
              <a:off x="9712325" y="-457200"/>
              <a:ext cx="1782762" cy="790575"/>
            </a:xfrm>
            <a:custGeom>
              <a:avLst/>
              <a:gdLst>
                <a:gd name="T0" fmla="*/ 234 w 420"/>
                <a:gd name="T1" fmla="*/ 186 h 186"/>
                <a:gd name="T2" fmla="*/ 232 w 420"/>
                <a:gd name="T3" fmla="*/ 186 h 186"/>
                <a:gd name="T4" fmla="*/ 8 w 420"/>
                <a:gd name="T5" fmla="*/ 130 h 186"/>
                <a:gd name="T6" fmla="*/ 0 w 420"/>
                <a:gd name="T7" fmla="*/ 119 h 186"/>
                <a:gd name="T8" fmla="*/ 0 w 420"/>
                <a:gd name="T9" fmla="*/ 55 h 186"/>
                <a:gd name="T10" fmla="*/ 8 w 420"/>
                <a:gd name="T11" fmla="*/ 44 h 186"/>
                <a:gd name="T12" fmla="*/ 182 w 420"/>
                <a:gd name="T13" fmla="*/ 0 h 186"/>
                <a:gd name="T14" fmla="*/ 187 w 420"/>
                <a:gd name="T15" fmla="*/ 0 h 186"/>
                <a:gd name="T16" fmla="*/ 411 w 420"/>
                <a:gd name="T17" fmla="*/ 56 h 186"/>
                <a:gd name="T18" fmla="*/ 420 w 420"/>
                <a:gd name="T19" fmla="*/ 67 h 186"/>
                <a:gd name="T20" fmla="*/ 420 w 420"/>
                <a:gd name="T21" fmla="*/ 131 h 186"/>
                <a:gd name="T22" fmla="*/ 415 w 420"/>
                <a:gd name="T23" fmla="*/ 140 h 186"/>
                <a:gd name="T24" fmla="*/ 410 w 420"/>
                <a:gd name="T25" fmla="*/ 142 h 186"/>
                <a:gd name="T26" fmla="*/ 237 w 420"/>
                <a:gd name="T27" fmla="*/ 186 h 186"/>
                <a:gd name="T28" fmla="*/ 234 w 420"/>
                <a:gd name="T29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20" h="186">
                  <a:moveTo>
                    <a:pt x="234" y="186"/>
                  </a:moveTo>
                  <a:cubicBezTo>
                    <a:pt x="233" y="186"/>
                    <a:pt x="232" y="186"/>
                    <a:pt x="232" y="186"/>
                  </a:cubicBezTo>
                  <a:cubicBezTo>
                    <a:pt x="8" y="130"/>
                    <a:pt x="8" y="130"/>
                    <a:pt x="8" y="130"/>
                  </a:cubicBezTo>
                  <a:cubicBezTo>
                    <a:pt x="3" y="129"/>
                    <a:pt x="0" y="125"/>
                    <a:pt x="0" y="119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0"/>
                    <a:pt x="3" y="46"/>
                    <a:pt x="8" y="44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4" y="0"/>
                    <a:pt x="186" y="0"/>
                    <a:pt x="187" y="0"/>
                  </a:cubicBezTo>
                  <a:cubicBezTo>
                    <a:pt x="411" y="56"/>
                    <a:pt x="411" y="56"/>
                    <a:pt x="411" y="56"/>
                  </a:cubicBezTo>
                  <a:cubicBezTo>
                    <a:pt x="416" y="57"/>
                    <a:pt x="420" y="62"/>
                    <a:pt x="420" y="67"/>
                  </a:cubicBezTo>
                  <a:cubicBezTo>
                    <a:pt x="420" y="131"/>
                    <a:pt x="420" y="131"/>
                    <a:pt x="420" y="131"/>
                  </a:cubicBezTo>
                  <a:cubicBezTo>
                    <a:pt x="420" y="134"/>
                    <a:pt x="418" y="138"/>
                    <a:pt x="415" y="140"/>
                  </a:cubicBezTo>
                  <a:cubicBezTo>
                    <a:pt x="413" y="141"/>
                    <a:pt x="412" y="142"/>
                    <a:pt x="410" y="142"/>
                  </a:cubicBezTo>
                  <a:cubicBezTo>
                    <a:pt x="237" y="186"/>
                    <a:pt x="237" y="186"/>
                    <a:pt x="237" y="186"/>
                  </a:cubicBezTo>
                  <a:cubicBezTo>
                    <a:pt x="236" y="186"/>
                    <a:pt x="235" y="186"/>
                    <a:pt x="234" y="186"/>
                  </a:cubicBezTo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29"/>
            <p:cNvSpPr/>
            <p:nvPr/>
          </p:nvSpPr>
          <p:spPr bwMode="auto">
            <a:xfrm>
              <a:off x="9775825" y="-236538"/>
              <a:ext cx="946150" cy="506413"/>
            </a:xfrm>
            <a:custGeom>
              <a:avLst/>
              <a:gdLst>
                <a:gd name="T0" fmla="*/ 596 w 596"/>
                <a:gd name="T1" fmla="*/ 319 h 319"/>
                <a:gd name="T2" fmla="*/ 0 w 596"/>
                <a:gd name="T3" fmla="*/ 172 h 319"/>
                <a:gd name="T4" fmla="*/ 0 w 596"/>
                <a:gd name="T5" fmla="*/ 0 h 319"/>
                <a:gd name="T6" fmla="*/ 596 w 596"/>
                <a:gd name="T7" fmla="*/ 147 h 319"/>
                <a:gd name="T8" fmla="*/ 596 w 596"/>
                <a:gd name="T9" fmla="*/ 319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6" h="319">
                  <a:moveTo>
                    <a:pt x="596" y="319"/>
                  </a:moveTo>
                  <a:lnTo>
                    <a:pt x="0" y="172"/>
                  </a:lnTo>
                  <a:lnTo>
                    <a:pt x="0" y="0"/>
                  </a:lnTo>
                  <a:lnTo>
                    <a:pt x="596" y="147"/>
                  </a:lnTo>
                  <a:lnTo>
                    <a:pt x="596" y="3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30"/>
            <p:cNvSpPr/>
            <p:nvPr/>
          </p:nvSpPr>
          <p:spPr bwMode="auto">
            <a:xfrm>
              <a:off x="10721975" y="-236538"/>
              <a:ext cx="739775" cy="319088"/>
            </a:xfrm>
            <a:custGeom>
              <a:avLst/>
              <a:gdLst>
                <a:gd name="T0" fmla="*/ 345 w 466"/>
                <a:gd name="T1" fmla="*/ 0 h 201"/>
                <a:gd name="T2" fmla="*/ 0 w 466"/>
                <a:gd name="T3" fmla="*/ 86 h 201"/>
                <a:gd name="T4" fmla="*/ 466 w 466"/>
                <a:gd name="T5" fmla="*/ 201 h 201"/>
                <a:gd name="T6" fmla="*/ 466 w 466"/>
                <a:gd name="T7" fmla="*/ 30 h 201"/>
                <a:gd name="T8" fmla="*/ 345 w 466"/>
                <a:gd name="T9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6" h="201">
                  <a:moveTo>
                    <a:pt x="345" y="0"/>
                  </a:moveTo>
                  <a:lnTo>
                    <a:pt x="0" y="86"/>
                  </a:lnTo>
                  <a:lnTo>
                    <a:pt x="466" y="201"/>
                  </a:lnTo>
                  <a:lnTo>
                    <a:pt x="466" y="30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rgbClr val="2120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31"/>
            <p:cNvSpPr/>
            <p:nvPr/>
          </p:nvSpPr>
          <p:spPr bwMode="auto">
            <a:xfrm>
              <a:off x="10721975" y="-236538"/>
              <a:ext cx="739775" cy="319088"/>
            </a:xfrm>
            <a:custGeom>
              <a:avLst/>
              <a:gdLst>
                <a:gd name="T0" fmla="*/ 345 w 466"/>
                <a:gd name="T1" fmla="*/ 0 h 201"/>
                <a:gd name="T2" fmla="*/ 0 w 466"/>
                <a:gd name="T3" fmla="*/ 86 h 201"/>
                <a:gd name="T4" fmla="*/ 466 w 466"/>
                <a:gd name="T5" fmla="*/ 201 h 201"/>
                <a:gd name="T6" fmla="*/ 466 w 466"/>
                <a:gd name="T7" fmla="*/ 30 h 201"/>
                <a:gd name="T8" fmla="*/ 345 w 466"/>
                <a:gd name="T9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6" h="201">
                  <a:moveTo>
                    <a:pt x="345" y="0"/>
                  </a:moveTo>
                  <a:lnTo>
                    <a:pt x="0" y="86"/>
                  </a:lnTo>
                  <a:lnTo>
                    <a:pt x="466" y="201"/>
                  </a:lnTo>
                  <a:lnTo>
                    <a:pt x="466" y="30"/>
                  </a:lnTo>
                  <a:lnTo>
                    <a:pt x="34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32"/>
            <p:cNvSpPr/>
            <p:nvPr/>
          </p:nvSpPr>
          <p:spPr bwMode="auto">
            <a:xfrm>
              <a:off x="10721975" y="-188913"/>
              <a:ext cx="739775" cy="458788"/>
            </a:xfrm>
            <a:custGeom>
              <a:avLst/>
              <a:gdLst>
                <a:gd name="T0" fmla="*/ 0 w 466"/>
                <a:gd name="T1" fmla="*/ 289 h 289"/>
                <a:gd name="T2" fmla="*/ 466 w 466"/>
                <a:gd name="T3" fmla="*/ 171 h 289"/>
                <a:gd name="T4" fmla="*/ 466 w 466"/>
                <a:gd name="T5" fmla="*/ 0 h 289"/>
                <a:gd name="T6" fmla="*/ 0 w 466"/>
                <a:gd name="T7" fmla="*/ 117 h 289"/>
                <a:gd name="T8" fmla="*/ 0 w 466"/>
                <a:gd name="T9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6" h="289">
                  <a:moveTo>
                    <a:pt x="0" y="289"/>
                  </a:moveTo>
                  <a:lnTo>
                    <a:pt x="466" y="171"/>
                  </a:lnTo>
                  <a:lnTo>
                    <a:pt x="466" y="0"/>
                  </a:lnTo>
                  <a:lnTo>
                    <a:pt x="0" y="117"/>
                  </a:lnTo>
                  <a:lnTo>
                    <a:pt x="0" y="2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33"/>
            <p:cNvSpPr/>
            <p:nvPr/>
          </p:nvSpPr>
          <p:spPr bwMode="auto">
            <a:xfrm>
              <a:off x="9775825" y="-423863"/>
              <a:ext cx="1685925" cy="420688"/>
            </a:xfrm>
            <a:custGeom>
              <a:avLst/>
              <a:gdLst>
                <a:gd name="T0" fmla="*/ 0 w 1062"/>
                <a:gd name="T1" fmla="*/ 118 h 265"/>
                <a:gd name="T2" fmla="*/ 465 w 1062"/>
                <a:gd name="T3" fmla="*/ 0 h 265"/>
                <a:gd name="T4" fmla="*/ 1062 w 1062"/>
                <a:gd name="T5" fmla="*/ 148 h 265"/>
                <a:gd name="T6" fmla="*/ 596 w 1062"/>
                <a:gd name="T7" fmla="*/ 265 h 265"/>
                <a:gd name="T8" fmla="*/ 0 w 1062"/>
                <a:gd name="T9" fmla="*/ 118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2" h="265">
                  <a:moveTo>
                    <a:pt x="0" y="118"/>
                  </a:moveTo>
                  <a:lnTo>
                    <a:pt x="465" y="0"/>
                  </a:lnTo>
                  <a:lnTo>
                    <a:pt x="1062" y="148"/>
                  </a:lnTo>
                  <a:lnTo>
                    <a:pt x="596" y="265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34"/>
            <p:cNvSpPr/>
            <p:nvPr/>
          </p:nvSpPr>
          <p:spPr bwMode="auto">
            <a:xfrm>
              <a:off x="10701338" y="125412"/>
              <a:ext cx="20637" cy="169863"/>
            </a:xfrm>
            <a:custGeom>
              <a:avLst/>
              <a:gdLst>
                <a:gd name="T0" fmla="*/ 0 w 13"/>
                <a:gd name="T1" fmla="*/ 102 h 107"/>
                <a:gd name="T2" fmla="*/ 13 w 13"/>
                <a:gd name="T3" fmla="*/ 0 h 107"/>
                <a:gd name="T4" fmla="*/ 13 w 13"/>
                <a:gd name="T5" fmla="*/ 107 h 107"/>
                <a:gd name="T6" fmla="*/ 0 w 13"/>
                <a:gd name="T7" fmla="*/ 102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07">
                  <a:moveTo>
                    <a:pt x="0" y="102"/>
                  </a:moveTo>
                  <a:lnTo>
                    <a:pt x="13" y="0"/>
                  </a:lnTo>
                  <a:lnTo>
                    <a:pt x="13" y="107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35"/>
            <p:cNvSpPr/>
            <p:nvPr/>
          </p:nvSpPr>
          <p:spPr bwMode="auto">
            <a:xfrm>
              <a:off x="10701338" y="-79375"/>
              <a:ext cx="20637" cy="169863"/>
            </a:xfrm>
            <a:custGeom>
              <a:avLst/>
              <a:gdLst>
                <a:gd name="T0" fmla="*/ 0 w 13"/>
                <a:gd name="T1" fmla="*/ 3 h 107"/>
                <a:gd name="T2" fmla="*/ 13 w 13"/>
                <a:gd name="T3" fmla="*/ 107 h 107"/>
                <a:gd name="T4" fmla="*/ 13 w 13"/>
                <a:gd name="T5" fmla="*/ 0 h 107"/>
                <a:gd name="T6" fmla="*/ 0 w 13"/>
                <a:gd name="T7" fmla="*/ 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07">
                  <a:moveTo>
                    <a:pt x="0" y="3"/>
                  </a:moveTo>
                  <a:lnTo>
                    <a:pt x="13" y="107"/>
                  </a:lnTo>
                  <a:lnTo>
                    <a:pt x="13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36"/>
            <p:cNvSpPr/>
            <p:nvPr/>
          </p:nvSpPr>
          <p:spPr bwMode="auto">
            <a:xfrm>
              <a:off x="9907588" y="-279400"/>
              <a:ext cx="420687" cy="144463"/>
            </a:xfrm>
            <a:custGeom>
              <a:avLst/>
              <a:gdLst>
                <a:gd name="T0" fmla="*/ 0 w 265"/>
                <a:gd name="T1" fmla="*/ 22 h 91"/>
                <a:gd name="T2" fmla="*/ 83 w 265"/>
                <a:gd name="T3" fmla="*/ 0 h 91"/>
                <a:gd name="T4" fmla="*/ 265 w 265"/>
                <a:gd name="T5" fmla="*/ 91 h 91"/>
                <a:gd name="T6" fmla="*/ 0 w 265"/>
                <a:gd name="T7" fmla="*/ 22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5" h="91">
                  <a:moveTo>
                    <a:pt x="0" y="22"/>
                  </a:moveTo>
                  <a:lnTo>
                    <a:pt x="83" y="0"/>
                  </a:lnTo>
                  <a:lnTo>
                    <a:pt x="265" y="91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37"/>
            <p:cNvSpPr/>
            <p:nvPr/>
          </p:nvSpPr>
          <p:spPr bwMode="auto">
            <a:xfrm>
              <a:off x="11188700" y="-31750"/>
              <a:ext cx="212725" cy="114300"/>
            </a:xfrm>
            <a:custGeom>
              <a:avLst/>
              <a:gdLst>
                <a:gd name="T0" fmla="*/ 0 w 134"/>
                <a:gd name="T1" fmla="*/ 29 h 72"/>
                <a:gd name="T2" fmla="*/ 134 w 134"/>
                <a:gd name="T3" fmla="*/ 0 h 72"/>
                <a:gd name="T4" fmla="*/ 134 w 134"/>
                <a:gd name="T5" fmla="*/ 45 h 72"/>
                <a:gd name="T6" fmla="*/ 16 w 134"/>
                <a:gd name="T7" fmla="*/ 72 h 72"/>
                <a:gd name="T8" fmla="*/ 0 w 134"/>
                <a:gd name="T9" fmla="*/ 29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" h="72">
                  <a:moveTo>
                    <a:pt x="0" y="29"/>
                  </a:moveTo>
                  <a:lnTo>
                    <a:pt x="134" y="0"/>
                  </a:lnTo>
                  <a:lnTo>
                    <a:pt x="134" y="45"/>
                  </a:lnTo>
                  <a:lnTo>
                    <a:pt x="16" y="72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38"/>
            <p:cNvSpPr/>
            <p:nvPr/>
          </p:nvSpPr>
          <p:spPr bwMode="auto">
            <a:xfrm>
              <a:off x="9712325" y="-839788"/>
              <a:ext cx="1782762" cy="795338"/>
            </a:xfrm>
            <a:custGeom>
              <a:avLst/>
              <a:gdLst>
                <a:gd name="T0" fmla="*/ 182 w 420"/>
                <a:gd name="T1" fmla="*/ 186 h 187"/>
                <a:gd name="T2" fmla="*/ 9 w 420"/>
                <a:gd name="T3" fmla="*/ 142 h 187"/>
                <a:gd name="T4" fmla="*/ 4 w 420"/>
                <a:gd name="T5" fmla="*/ 141 h 187"/>
                <a:gd name="T6" fmla="*/ 0 w 420"/>
                <a:gd name="T7" fmla="*/ 131 h 187"/>
                <a:gd name="T8" fmla="*/ 0 w 420"/>
                <a:gd name="T9" fmla="*/ 67 h 187"/>
                <a:gd name="T10" fmla="*/ 8 w 420"/>
                <a:gd name="T11" fmla="*/ 56 h 187"/>
                <a:gd name="T12" fmla="*/ 232 w 420"/>
                <a:gd name="T13" fmla="*/ 1 h 187"/>
                <a:gd name="T14" fmla="*/ 237 w 420"/>
                <a:gd name="T15" fmla="*/ 1 h 187"/>
                <a:gd name="T16" fmla="*/ 411 w 420"/>
                <a:gd name="T17" fmla="*/ 45 h 187"/>
                <a:gd name="T18" fmla="*/ 420 w 420"/>
                <a:gd name="T19" fmla="*/ 56 h 187"/>
                <a:gd name="T20" fmla="*/ 420 w 420"/>
                <a:gd name="T21" fmla="*/ 120 h 187"/>
                <a:gd name="T22" fmla="*/ 411 w 420"/>
                <a:gd name="T23" fmla="*/ 131 h 187"/>
                <a:gd name="T24" fmla="*/ 187 w 420"/>
                <a:gd name="T25" fmla="*/ 186 h 187"/>
                <a:gd name="T26" fmla="*/ 185 w 420"/>
                <a:gd name="T27" fmla="*/ 187 h 187"/>
                <a:gd name="T28" fmla="*/ 182 w 420"/>
                <a:gd name="T29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20" h="187">
                  <a:moveTo>
                    <a:pt x="182" y="186"/>
                  </a:moveTo>
                  <a:cubicBezTo>
                    <a:pt x="9" y="142"/>
                    <a:pt x="9" y="142"/>
                    <a:pt x="9" y="142"/>
                  </a:cubicBezTo>
                  <a:cubicBezTo>
                    <a:pt x="7" y="142"/>
                    <a:pt x="6" y="141"/>
                    <a:pt x="4" y="141"/>
                  </a:cubicBezTo>
                  <a:cubicBezTo>
                    <a:pt x="1" y="138"/>
                    <a:pt x="0" y="135"/>
                    <a:pt x="0" y="131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62"/>
                    <a:pt x="3" y="57"/>
                    <a:pt x="8" y="56"/>
                  </a:cubicBezTo>
                  <a:cubicBezTo>
                    <a:pt x="232" y="1"/>
                    <a:pt x="232" y="1"/>
                    <a:pt x="232" y="1"/>
                  </a:cubicBezTo>
                  <a:cubicBezTo>
                    <a:pt x="233" y="0"/>
                    <a:pt x="235" y="0"/>
                    <a:pt x="237" y="1"/>
                  </a:cubicBezTo>
                  <a:cubicBezTo>
                    <a:pt x="411" y="45"/>
                    <a:pt x="411" y="45"/>
                    <a:pt x="411" y="45"/>
                  </a:cubicBezTo>
                  <a:cubicBezTo>
                    <a:pt x="416" y="46"/>
                    <a:pt x="420" y="51"/>
                    <a:pt x="420" y="56"/>
                  </a:cubicBezTo>
                  <a:cubicBezTo>
                    <a:pt x="420" y="120"/>
                    <a:pt x="420" y="120"/>
                    <a:pt x="420" y="120"/>
                  </a:cubicBezTo>
                  <a:cubicBezTo>
                    <a:pt x="420" y="125"/>
                    <a:pt x="416" y="130"/>
                    <a:pt x="411" y="131"/>
                  </a:cubicBezTo>
                  <a:cubicBezTo>
                    <a:pt x="187" y="186"/>
                    <a:pt x="187" y="186"/>
                    <a:pt x="187" y="186"/>
                  </a:cubicBezTo>
                  <a:cubicBezTo>
                    <a:pt x="187" y="186"/>
                    <a:pt x="186" y="187"/>
                    <a:pt x="185" y="187"/>
                  </a:cubicBezTo>
                  <a:cubicBezTo>
                    <a:pt x="184" y="187"/>
                    <a:pt x="183" y="186"/>
                    <a:pt x="182" y="186"/>
                  </a:cubicBezTo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39"/>
            <p:cNvSpPr/>
            <p:nvPr/>
          </p:nvSpPr>
          <p:spPr bwMode="auto">
            <a:xfrm>
              <a:off x="10480675" y="-619125"/>
              <a:ext cx="946150" cy="506413"/>
            </a:xfrm>
            <a:custGeom>
              <a:avLst/>
              <a:gdLst>
                <a:gd name="T0" fmla="*/ 0 w 596"/>
                <a:gd name="T1" fmla="*/ 319 h 319"/>
                <a:gd name="T2" fmla="*/ 596 w 596"/>
                <a:gd name="T3" fmla="*/ 172 h 319"/>
                <a:gd name="T4" fmla="*/ 596 w 596"/>
                <a:gd name="T5" fmla="*/ 0 h 319"/>
                <a:gd name="T6" fmla="*/ 0 w 596"/>
                <a:gd name="T7" fmla="*/ 147 h 319"/>
                <a:gd name="T8" fmla="*/ 0 w 596"/>
                <a:gd name="T9" fmla="*/ 319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6" h="319">
                  <a:moveTo>
                    <a:pt x="0" y="319"/>
                  </a:moveTo>
                  <a:lnTo>
                    <a:pt x="596" y="172"/>
                  </a:lnTo>
                  <a:lnTo>
                    <a:pt x="596" y="0"/>
                  </a:lnTo>
                  <a:lnTo>
                    <a:pt x="0" y="147"/>
                  </a:lnTo>
                  <a:lnTo>
                    <a:pt x="0" y="319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40"/>
            <p:cNvSpPr/>
            <p:nvPr/>
          </p:nvSpPr>
          <p:spPr bwMode="auto">
            <a:xfrm>
              <a:off x="9742488" y="-806450"/>
              <a:ext cx="950912" cy="506413"/>
            </a:xfrm>
            <a:custGeom>
              <a:avLst/>
              <a:gdLst>
                <a:gd name="T0" fmla="*/ 599 w 599"/>
                <a:gd name="T1" fmla="*/ 0 h 319"/>
                <a:gd name="T2" fmla="*/ 0 w 599"/>
                <a:gd name="T3" fmla="*/ 148 h 319"/>
                <a:gd name="T4" fmla="*/ 0 w 599"/>
                <a:gd name="T5" fmla="*/ 319 h 319"/>
                <a:gd name="T6" fmla="*/ 599 w 599"/>
                <a:gd name="T7" fmla="*/ 172 h 319"/>
                <a:gd name="T8" fmla="*/ 599 w 599"/>
                <a:gd name="T9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9" h="319">
                  <a:moveTo>
                    <a:pt x="599" y="0"/>
                  </a:moveTo>
                  <a:lnTo>
                    <a:pt x="0" y="148"/>
                  </a:lnTo>
                  <a:lnTo>
                    <a:pt x="0" y="319"/>
                  </a:lnTo>
                  <a:lnTo>
                    <a:pt x="599" y="172"/>
                  </a:lnTo>
                  <a:lnTo>
                    <a:pt x="599" y="0"/>
                  </a:lnTo>
                  <a:close/>
                </a:path>
              </a:pathLst>
            </a:custGeom>
            <a:solidFill>
              <a:srgbClr val="2120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41"/>
            <p:cNvSpPr/>
            <p:nvPr/>
          </p:nvSpPr>
          <p:spPr bwMode="auto">
            <a:xfrm>
              <a:off x="9742488" y="-806450"/>
              <a:ext cx="950912" cy="506413"/>
            </a:xfrm>
            <a:custGeom>
              <a:avLst/>
              <a:gdLst>
                <a:gd name="T0" fmla="*/ 599 w 599"/>
                <a:gd name="T1" fmla="*/ 0 h 319"/>
                <a:gd name="T2" fmla="*/ 0 w 599"/>
                <a:gd name="T3" fmla="*/ 148 h 319"/>
                <a:gd name="T4" fmla="*/ 0 w 599"/>
                <a:gd name="T5" fmla="*/ 319 h 319"/>
                <a:gd name="T6" fmla="*/ 599 w 599"/>
                <a:gd name="T7" fmla="*/ 172 h 319"/>
                <a:gd name="T8" fmla="*/ 599 w 599"/>
                <a:gd name="T9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9" h="319">
                  <a:moveTo>
                    <a:pt x="599" y="0"/>
                  </a:moveTo>
                  <a:lnTo>
                    <a:pt x="0" y="148"/>
                  </a:lnTo>
                  <a:lnTo>
                    <a:pt x="0" y="319"/>
                  </a:lnTo>
                  <a:lnTo>
                    <a:pt x="599" y="172"/>
                  </a:lnTo>
                  <a:lnTo>
                    <a:pt x="59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42"/>
            <p:cNvSpPr/>
            <p:nvPr/>
          </p:nvSpPr>
          <p:spPr bwMode="auto">
            <a:xfrm>
              <a:off x="9742488" y="-550863"/>
              <a:ext cx="738187" cy="458788"/>
            </a:xfrm>
            <a:custGeom>
              <a:avLst/>
              <a:gdLst>
                <a:gd name="T0" fmla="*/ 465 w 465"/>
                <a:gd name="T1" fmla="*/ 289 h 289"/>
                <a:gd name="T2" fmla="*/ 0 w 465"/>
                <a:gd name="T3" fmla="*/ 171 h 289"/>
                <a:gd name="T4" fmla="*/ 0 w 465"/>
                <a:gd name="T5" fmla="*/ 0 h 289"/>
                <a:gd name="T6" fmla="*/ 465 w 465"/>
                <a:gd name="T7" fmla="*/ 118 h 289"/>
                <a:gd name="T8" fmla="*/ 465 w 465"/>
                <a:gd name="T9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5" h="289">
                  <a:moveTo>
                    <a:pt x="465" y="289"/>
                  </a:moveTo>
                  <a:lnTo>
                    <a:pt x="0" y="171"/>
                  </a:lnTo>
                  <a:lnTo>
                    <a:pt x="0" y="0"/>
                  </a:lnTo>
                  <a:lnTo>
                    <a:pt x="465" y="118"/>
                  </a:lnTo>
                  <a:lnTo>
                    <a:pt x="465" y="2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43"/>
            <p:cNvSpPr/>
            <p:nvPr/>
          </p:nvSpPr>
          <p:spPr bwMode="auto">
            <a:xfrm>
              <a:off x="9742488" y="-806450"/>
              <a:ext cx="1684337" cy="420688"/>
            </a:xfrm>
            <a:custGeom>
              <a:avLst/>
              <a:gdLst>
                <a:gd name="T0" fmla="*/ 1061 w 1061"/>
                <a:gd name="T1" fmla="*/ 118 h 265"/>
                <a:gd name="T2" fmla="*/ 599 w 1061"/>
                <a:gd name="T3" fmla="*/ 0 h 265"/>
                <a:gd name="T4" fmla="*/ 0 w 1061"/>
                <a:gd name="T5" fmla="*/ 148 h 265"/>
                <a:gd name="T6" fmla="*/ 465 w 1061"/>
                <a:gd name="T7" fmla="*/ 265 h 265"/>
                <a:gd name="T8" fmla="*/ 1061 w 1061"/>
                <a:gd name="T9" fmla="*/ 118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1" h="265">
                  <a:moveTo>
                    <a:pt x="1061" y="118"/>
                  </a:moveTo>
                  <a:lnTo>
                    <a:pt x="599" y="0"/>
                  </a:lnTo>
                  <a:lnTo>
                    <a:pt x="0" y="148"/>
                  </a:lnTo>
                  <a:lnTo>
                    <a:pt x="465" y="265"/>
                  </a:lnTo>
                  <a:lnTo>
                    <a:pt x="1061" y="118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44"/>
            <p:cNvSpPr/>
            <p:nvPr/>
          </p:nvSpPr>
          <p:spPr bwMode="auto">
            <a:xfrm>
              <a:off x="10480675" y="-257175"/>
              <a:ext cx="20637" cy="169863"/>
            </a:xfrm>
            <a:custGeom>
              <a:avLst/>
              <a:gdLst>
                <a:gd name="T0" fmla="*/ 13 w 13"/>
                <a:gd name="T1" fmla="*/ 104 h 107"/>
                <a:gd name="T2" fmla="*/ 0 w 13"/>
                <a:gd name="T3" fmla="*/ 0 h 107"/>
                <a:gd name="T4" fmla="*/ 0 w 13"/>
                <a:gd name="T5" fmla="*/ 107 h 107"/>
                <a:gd name="T6" fmla="*/ 13 w 13"/>
                <a:gd name="T7" fmla="*/ 10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07">
                  <a:moveTo>
                    <a:pt x="13" y="104"/>
                  </a:moveTo>
                  <a:lnTo>
                    <a:pt x="0" y="0"/>
                  </a:lnTo>
                  <a:lnTo>
                    <a:pt x="0" y="107"/>
                  </a:lnTo>
                  <a:lnTo>
                    <a:pt x="13" y="104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45"/>
            <p:cNvSpPr/>
            <p:nvPr/>
          </p:nvSpPr>
          <p:spPr bwMode="auto">
            <a:xfrm>
              <a:off x="10480675" y="-461963"/>
              <a:ext cx="20637" cy="169863"/>
            </a:xfrm>
            <a:custGeom>
              <a:avLst/>
              <a:gdLst>
                <a:gd name="T0" fmla="*/ 13 w 13"/>
                <a:gd name="T1" fmla="*/ 6 h 107"/>
                <a:gd name="T2" fmla="*/ 0 w 13"/>
                <a:gd name="T3" fmla="*/ 107 h 107"/>
                <a:gd name="T4" fmla="*/ 0 w 13"/>
                <a:gd name="T5" fmla="*/ 0 h 107"/>
                <a:gd name="T6" fmla="*/ 13 w 13"/>
                <a:gd name="T7" fmla="*/ 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07">
                  <a:moveTo>
                    <a:pt x="13" y="6"/>
                  </a:moveTo>
                  <a:lnTo>
                    <a:pt x="0" y="107"/>
                  </a:lnTo>
                  <a:lnTo>
                    <a:pt x="0" y="0"/>
                  </a:lnTo>
                  <a:lnTo>
                    <a:pt x="13" y="6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46"/>
            <p:cNvSpPr/>
            <p:nvPr/>
          </p:nvSpPr>
          <p:spPr bwMode="auto">
            <a:xfrm>
              <a:off x="10625138" y="-414338"/>
              <a:ext cx="68262" cy="288925"/>
            </a:xfrm>
            <a:custGeom>
              <a:avLst/>
              <a:gdLst>
                <a:gd name="T0" fmla="*/ 43 w 43"/>
                <a:gd name="T1" fmla="*/ 168 h 182"/>
                <a:gd name="T2" fmla="*/ 0 w 43"/>
                <a:gd name="T3" fmla="*/ 182 h 182"/>
                <a:gd name="T4" fmla="*/ 0 w 43"/>
                <a:gd name="T5" fmla="*/ 8 h 182"/>
                <a:gd name="T6" fmla="*/ 43 w 43"/>
                <a:gd name="T7" fmla="*/ 0 h 182"/>
                <a:gd name="T8" fmla="*/ 43 w 43"/>
                <a:gd name="T9" fmla="*/ 1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82">
                  <a:moveTo>
                    <a:pt x="43" y="168"/>
                  </a:moveTo>
                  <a:lnTo>
                    <a:pt x="0" y="182"/>
                  </a:lnTo>
                  <a:lnTo>
                    <a:pt x="0" y="8"/>
                  </a:lnTo>
                  <a:lnTo>
                    <a:pt x="43" y="0"/>
                  </a:lnTo>
                  <a:lnTo>
                    <a:pt x="43" y="1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47"/>
            <p:cNvSpPr/>
            <p:nvPr/>
          </p:nvSpPr>
          <p:spPr bwMode="auto">
            <a:xfrm>
              <a:off x="11223625" y="-550863"/>
              <a:ext cx="63500" cy="288925"/>
            </a:xfrm>
            <a:custGeom>
              <a:avLst/>
              <a:gdLst>
                <a:gd name="T0" fmla="*/ 40 w 40"/>
                <a:gd name="T1" fmla="*/ 169 h 182"/>
                <a:gd name="T2" fmla="*/ 0 w 40"/>
                <a:gd name="T3" fmla="*/ 182 h 182"/>
                <a:gd name="T4" fmla="*/ 0 w 40"/>
                <a:gd name="T5" fmla="*/ 8 h 182"/>
                <a:gd name="T6" fmla="*/ 40 w 40"/>
                <a:gd name="T7" fmla="*/ 0 h 182"/>
                <a:gd name="T8" fmla="*/ 40 w 40"/>
                <a:gd name="T9" fmla="*/ 169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82">
                  <a:moveTo>
                    <a:pt x="40" y="169"/>
                  </a:moveTo>
                  <a:lnTo>
                    <a:pt x="0" y="182"/>
                  </a:lnTo>
                  <a:lnTo>
                    <a:pt x="0" y="8"/>
                  </a:lnTo>
                  <a:lnTo>
                    <a:pt x="40" y="0"/>
                  </a:lnTo>
                  <a:lnTo>
                    <a:pt x="40" y="1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48"/>
            <p:cNvSpPr/>
            <p:nvPr/>
          </p:nvSpPr>
          <p:spPr bwMode="auto">
            <a:xfrm>
              <a:off x="9763125" y="-819150"/>
              <a:ext cx="1655762" cy="412750"/>
            </a:xfrm>
            <a:custGeom>
              <a:avLst/>
              <a:gdLst>
                <a:gd name="T0" fmla="*/ 0 w 1043"/>
                <a:gd name="T1" fmla="*/ 148 h 260"/>
                <a:gd name="T2" fmla="*/ 460 w 1043"/>
                <a:gd name="T3" fmla="*/ 260 h 260"/>
                <a:gd name="T4" fmla="*/ 1043 w 1043"/>
                <a:gd name="T5" fmla="*/ 115 h 260"/>
                <a:gd name="T6" fmla="*/ 596 w 1043"/>
                <a:gd name="T7" fmla="*/ 0 h 260"/>
                <a:gd name="T8" fmla="*/ 0 w 1043"/>
                <a:gd name="T9" fmla="*/ 148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3" h="260">
                  <a:moveTo>
                    <a:pt x="0" y="148"/>
                  </a:moveTo>
                  <a:lnTo>
                    <a:pt x="460" y="260"/>
                  </a:lnTo>
                  <a:lnTo>
                    <a:pt x="1043" y="115"/>
                  </a:lnTo>
                  <a:lnTo>
                    <a:pt x="596" y="0"/>
                  </a:lnTo>
                  <a:lnTo>
                    <a:pt x="0" y="1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49"/>
            <p:cNvSpPr/>
            <p:nvPr/>
          </p:nvSpPr>
          <p:spPr bwMode="auto">
            <a:xfrm>
              <a:off x="11307763" y="-571500"/>
              <a:ext cx="63500" cy="288925"/>
            </a:xfrm>
            <a:custGeom>
              <a:avLst/>
              <a:gdLst>
                <a:gd name="T0" fmla="*/ 40 w 40"/>
                <a:gd name="T1" fmla="*/ 171 h 182"/>
                <a:gd name="T2" fmla="*/ 0 w 40"/>
                <a:gd name="T3" fmla="*/ 182 h 182"/>
                <a:gd name="T4" fmla="*/ 0 w 40"/>
                <a:gd name="T5" fmla="*/ 10 h 182"/>
                <a:gd name="T6" fmla="*/ 40 w 40"/>
                <a:gd name="T7" fmla="*/ 0 h 182"/>
                <a:gd name="T8" fmla="*/ 40 w 40"/>
                <a:gd name="T9" fmla="*/ 171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82">
                  <a:moveTo>
                    <a:pt x="40" y="171"/>
                  </a:moveTo>
                  <a:lnTo>
                    <a:pt x="0" y="182"/>
                  </a:lnTo>
                  <a:lnTo>
                    <a:pt x="0" y="10"/>
                  </a:lnTo>
                  <a:lnTo>
                    <a:pt x="40" y="0"/>
                  </a:lnTo>
                  <a:lnTo>
                    <a:pt x="40" y="1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50"/>
            <p:cNvSpPr/>
            <p:nvPr/>
          </p:nvSpPr>
          <p:spPr bwMode="auto">
            <a:xfrm>
              <a:off x="9983788" y="-619125"/>
              <a:ext cx="1235075" cy="179388"/>
            </a:xfrm>
            <a:custGeom>
              <a:avLst/>
              <a:gdLst>
                <a:gd name="T0" fmla="*/ 0 w 778"/>
                <a:gd name="T1" fmla="*/ 40 h 113"/>
                <a:gd name="T2" fmla="*/ 324 w 778"/>
                <a:gd name="T3" fmla="*/ 113 h 113"/>
                <a:gd name="T4" fmla="*/ 778 w 778"/>
                <a:gd name="T5" fmla="*/ 0 h 113"/>
                <a:gd name="T6" fmla="*/ 329 w 778"/>
                <a:gd name="T7" fmla="*/ 91 h 113"/>
                <a:gd name="T8" fmla="*/ 0 w 778"/>
                <a:gd name="T9" fmla="*/ 4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8" h="113">
                  <a:moveTo>
                    <a:pt x="0" y="40"/>
                  </a:moveTo>
                  <a:lnTo>
                    <a:pt x="324" y="113"/>
                  </a:lnTo>
                  <a:lnTo>
                    <a:pt x="778" y="0"/>
                  </a:lnTo>
                  <a:lnTo>
                    <a:pt x="329" y="91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51"/>
            <p:cNvSpPr/>
            <p:nvPr/>
          </p:nvSpPr>
          <p:spPr bwMode="auto">
            <a:xfrm>
              <a:off x="9953625" y="-414338"/>
              <a:ext cx="527050" cy="157163"/>
            </a:xfrm>
            <a:custGeom>
              <a:avLst/>
              <a:gdLst>
                <a:gd name="T0" fmla="*/ 332 w 332"/>
                <a:gd name="T1" fmla="*/ 77 h 99"/>
                <a:gd name="T2" fmla="*/ 0 w 332"/>
                <a:gd name="T3" fmla="*/ 0 h 99"/>
                <a:gd name="T4" fmla="*/ 332 w 332"/>
                <a:gd name="T5" fmla="*/ 99 h 99"/>
                <a:gd name="T6" fmla="*/ 332 w 332"/>
                <a:gd name="T7" fmla="*/ 77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99">
                  <a:moveTo>
                    <a:pt x="332" y="77"/>
                  </a:moveTo>
                  <a:lnTo>
                    <a:pt x="0" y="0"/>
                  </a:lnTo>
                  <a:lnTo>
                    <a:pt x="332" y="99"/>
                  </a:lnTo>
                  <a:lnTo>
                    <a:pt x="332" y="77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52"/>
            <p:cNvSpPr/>
            <p:nvPr/>
          </p:nvSpPr>
          <p:spPr bwMode="auto">
            <a:xfrm>
              <a:off x="10161588" y="-300038"/>
              <a:ext cx="319087" cy="98425"/>
            </a:xfrm>
            <a:custGeom>
              <a:avLst/>
              <a:gdLst>
                <a:gd name="T0" fmla="*/ 201 w 201"/>
                <a:gd name="T1" fmla="*/ 40 h 62"/>
                <a:gd name="T2" fmla="*/ 0 w 201"/>
                <a:gd name="T3" fmla="*/ 0 h 62"/>
                <a:gd name="T4" fmla="*/ 201 w 201"/>
                <a:gd name="T5" fmla="*/ 62 h 62"/>
                <a:gd name="T6" fmla="*/ 201 w 201"/>
                <a:gd name="T7" fmla="*/ 4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1" h="62">
                  <a:moveTo>
                    <a:pt x="201" y="40"/>
                  </a:moveTo>
                  <a:lnTo>
                    <a:pt x="0" y="0"/>
                  </a:lnTo>
                  <a:lnTo>
                    <a:pt x="201" y="62"/>
                  </a:lnTo>
                  <a:lnTo>
                    <a:pt x="201" y="40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53"/>
            <p:cNvSpPr/>
            <p:nvPr/>
          </p:nvSpPr>
          <p:spPr bwMode="auto">
            <a:xfrm>
              <a:off x="10645775" y="-236538"/>
              <a:ext cx="755650" cy="192088"/>
            </a:xfrm>
            <a:custGeom>
              <a:avLst/>
              <a:gdLst>
                <a:gd name="T0" fmla="*/ 48 w 476"/>
                <a:gd name="T1" fmla="*/ 121 h 121"/>
                <a:gd name="T2" fmla="*/ 476 w 476"/>
                <a:gd name="T3" fmla="*/ 19 h 121"/>
                <a:gd name="T4" fmla="*/ 417 w 476"/>
                <a:gd name="T5" fmla="*/ 0 h 121"/>
                <a:gd name="T6" fmla="*/ 0 w 476"/>
                <a:gd name="T7" fmla="*/ 110 h 121"/>
                <a:gd name="T8" fmla="*/ 48 w 476"/>
                <a:gd name="T9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" h="121">
                  <a:moveTo>
                    <a:pt x="48" y="121"/>
                  </a:moveTo>
                  <a:lnTo>
                    <a:pt x="476" y="19"/>
                  </a:lnTo>
                  <a:lnTo>
                    <a:pt x="417" y="0"/>
                  </a:lnTo>
                  <a:lnTo>
                    <a:pt x="0" y="110"/>
                  </a:lnTo>
                  <a:lnTo>
                    <a:pt x="48" y="1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54"/>
            <p:cNvSpPr/>
            <p:nvPr/>
          </p:nvSpPr>
          <p:spPr bwMode="auto">
            <a:xfrm>
              <a:off x="10645775" y="-236538"/>
              <a:ext cx="755650" cy="192088"/>
            </a:xfrm>
            <a:custGeom>
              <a:avLst/>
              <a:gdLst>
                <a:gd name="T0" fmla="*/ 48 w 476"/>
                <a:gd name="T1" fmla="*/ 121 h 121"/>
                <a:gd name="T2" fmla="*/ 476 w 476"/>
                <a:gd name="T3" fmla="*/ 19 h 121"/>
                <a:gd name="T4" fmla="*/ 417 w 476"/>
                <a:gd name="T5" fmla="*/ 0 h 121"/>
                <a:gd name="T6" fmla="*/ 0 w 476"/>
                <a:gd name="T7" fmla="*/ 11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6" h="121">
                  <a:moveTo>
                    <a:pt x="48" y="121"/>
                  </a:moveTo>
                  <a:lnTo>
                    <a:pt x="476" y="19"/>
                  </a:lnTo>
                  <a:lnTo>
                    <a:pt x="417" y="0"/>
                  </a:lnTo>
                  <a:lnTo>
                    <a:pt x="0" y="11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55"/>
            <p:cNvSpPr/>
            <p:nvPr/>
          </p:nvSpPr>
          <p:spPr bwMode="auto">
            <a:xfrm>
              <a:off x="10645775" y="227013"/>
              <a:ext cx="484187" cy="149225"/>
            </a:xfrm>
            <a:custGeom>
              <a:avLst/>
              <a:gdLst>
                <a:gd name="T0" fmla="*/ 0 w 305"/>
                <a:gd name="T1" fmla="*/ 67 h 94"/>
                <a:gd name="T2" fmla="*/ 96 w 305"/>
                <a:gd name="T3" fmla="*/ 94 h 94"/>
                <a:gd name="T4" fmla="*/ 305 w 305"/>
                <a:gd name="T5" fmla="*/ 0 h 94"/>
                <a:gd name="T6" fmla="*/ 80 w 305"/>
                <a:gd name="T7" fmla="*/ 72 h 94"/>
                <a:gd name="T8" fmla="*/ 0 w 305"/>
                <a:gd name="T9" fmla="*/ 67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94">
                  <a:moveTo>
                    <a:pt x="0" y="67"/>
                  </a:moveTo>
                  <a:lnTo>
                    <a:pt x="96" y="94"/>
                  </a:lnTo>
                  <a:lnTo>
                    <a:pt x="305" y="0"/>
                  </a:lnTo>
                  <a:lnTo>
                    <a:pt x="80" y="72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66" name="矩形 65"/>
          <p:cNvSpPr/>
          <p:nvPr/>
        </p:nvSpPr>
        <p:spPr>
          <a:xfrm>
            <a:off x="5249251" y="3894929"/>
            <a:ext cx="634019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</a:p>
        </p:txBody>
      </p:sp>
      <p:cxnSp>
        <p:nvCxnSpPr>
          <p:cNvPr id="67" name="直接连接符 66"/>
          <p:cNvCxnSpPr/>
          <p:nvPr/>
        </p:nvCxnSpPr>
        <p:spPr>
          <a:xfrm>
            <a:off x="5340691" y="4740853"/>
            <a:ext cx="6203455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MH_Number_1"/>
          <p:cNvSpPr/>
          <p:nvPr>
            <p:custDataLst>
              <p:tags r:id="rId1"/>
            </p:custDataLst>
          </p:nvPr>
        </p:nvSpPr>
        <p:spPr>
          <a:xfrm>
            <a:off x="3853109" y="1346749"/>
            <a:ext cx="2168895" cy="2168895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199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endParaRPr lang="zh-CN" altLang="en-US" sz="19900" dirty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70" name="组合 69"/>
          <p:cNvGrpSpPr/>
          <p:nvPr/>
        </p:nvGrpSpPr>
        <p:grpSpPr>
          <a:xfrm>
            <a:off x="6657731" y="2052985"/>
            <a:ext cx="212725" cy="212725"/>
            <a:chOff x="10179050" y="538163"/>
            <a:chExt cx="212725" cy="212725"/>
          </a:xfrm>
        </p:grpSpPr>
        <p:sp>
          <p:nvSpPr>
            <p:cNvPr id="71" name="Freeform 78"/>
            <p:cNvSpPr/>
            <p:nvPr/>
          </p:nvSpPr>
          <p:spPr bwMode="auto">
            <a:xfrm>
              <a:off x="10250488" y="652463"/>
              <a:ext cx="68262" cy="98425"/>
            </a:xfrm>
            <a:custGeom>
              <a:avLst/>
              <a:gdLst>
                <a:gd name="T0" fmla="*/ 8 w 16"/>
                <a:gd name="T1" fmla="*/ 0 h 23"/>
                <a:gd name="T2" fmla="*/ 8 w 16"/>
                <a:gd name="T3" fmla="*/ 23 h 23"/>
                <a:gd name="T4" fmla="*/ 8 w 16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3">
                  <a:moveTo>
                    <a:pt x="8" y="0"/>
                  </a:moveTo>
                  <a:cubicBezTo>
                    <a:pt x="8" y="0"/>
                    <a:pt x="16" y="23"/>
                    <a:pt x="8" y="23"/>
                  </a:cubicBezTo>
                  <a:cubicBezTo>
                    <a:pt x="0" y="23"/>
                    <a:pt x="8" y="0"/>
                    <a:pt x="8" y="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72" name="组合 71"/>
            <p:cNvGrpSpPr/>
            <p:nvPr/>
          </p:nvGrpSpPr>
          <p:grpSpPr>
            <a:xfrm>
              <a:off x="10179050" y="538163"/>
              <a:ext cx="212725" cy="190500"/>
              <a:chOff x="10179050" y="538163"/>
              <a:chExt cx="212725" cy="190500"/>
            </a:xfrm>
          </p:grpSpPr>
          <p:sp>
            <p:nvSpPr>
              <p:cNvPr id="73" name="Freeform 77"/>
              <p:cNvSpPr/>
              <p:nvPr/>
            </p:nvSpPr>
            <p:spPr bwMode="auto">
              <a:xfrm>
                <a:off x="10250488" y="538163"/>
                <a:ext cx="68262" cy="93663"/>
              </a:xfrm>
              <a:custGeom>
                <a:avLst/>
                <a:gdLst>
                  <a:gd name="T0" fmla="*/ 8 w 16"/>
                  <a:gd name="T1" fmla="*/ 22 h 22"/>
                  <a:gd name="T2" fmla="*/ 8 w 16"/>
                  <a:gd name="T3" fmla="*/ 0 h 22"/>
                  <a:gd name="T4" fmla="*/ 8 w 16"/>
                  <a:gd name="T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22">
                    <a:moveTo>
                      <a:pt x="8" y="22"/>
                    </a:moveTo>
                    <a:cubicBezTo>
                      <a:pt x="8" y="22"/>
                      <a:pt x="0" y="0"/>
                      <a:pt x="8" y="0"/>
                    </a:cubicBezTo>
                    <a:cubicBezTo>
                      <a:pt x="16" y="0"/>
                      <a:pt x="8" y="22"/>
                      <a:pt x="8" y="22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" name="Freeform 79"/>
              <p:cNvSpPr/>
              <p:nvPr/>
            </p:nvSpPr>
            <p:spPr bwMode="auto">
              <a:xfrm>
                <a:off x="10302875" y="546100"/>
                <a:ext cx="79375" cy="80963"/>
              </a:xfrm>
              <a:custGeom>
                <a:avLst/>
                <a:gdLst>
                  <a:gd name="T0" fmla="*/ 0 w 19"/>
                  <a:gd name="T1" fmla="*/ 19 h 19"/>
                  <a:gd name="T2" fmla="*/ 15 w 19"/>
                  <a:gd name="T3" fmla="*/ 4 h 19"/>
                  <a:gd name="T4" fmla="*/ 0 w 19"/>
                  <a:gd name="T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9">
                    <a:moveTo>
                      <a:pt x="0" y="19"/>
                    </a:moveTo>
                    <a:cubicBezTo>
                      <a:pt x="0" y="19"/>
                      <a:pt x="11" y="0"/>
                      <a:pt x="15" y="4"/>
                    </a:cubicBezTo>
                    <a:cubicBezTo>
                      <a:pt x="19" y="8"/>
                      <a:pt x="0" y="19"/>
                      <a:pt x="0" y="19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" name="Freeform 80"/>
              <p:cNvSpPr/>
              <p:nvPr/>
            </p:nvSpPr>
            <p:spPr bwMode="auto">
              <a:xfrm>
                <a:off x="10191750" y="550863"/>
                <a:ext cx="84137" cy="80963"/>
              </a:xfrm>
              <a:custGeom>
                <a:avLst/>
                <a:gdLst>
                  <a:gd name="T0" fmla="*/ 20 w 20"/>
                  <a:gd name="T1" fmla="*/ 19 h 19"/>
                  <a:gd name="T2" fmla="*/ 4 w 20"/>
                  <a:gd name="T3" fmla="*/ 4 h 19"/>
                  <a:gd name="T4" fmla="*/ 20 w 20"/>
                  <a:gd name="T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" h="19">
                    <a:moveTo>
                      <a:pt x="20" y="19"/>
                    </a:moveTo>
                    <a:cubicBezTo>
                      <a:pt x="20" y="19"/>
                      <a:pt x="9" y="0"/>
                      <a:pt x="4" y="4"/>
                    </a:cubicBezTo>
                    <a:cubicBezTo>
                      <a:pt x="0" y="8"/>
                      <a:pt x="20" y="19"/>
                      <a:pt x="20" y="19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" name="Freeform 81"/>
              <p:cNvSpPr/>
              <p:nvPr/>
            </p:nvSpPr>
            <p:spPr bwMode="auto">
              <a:xfrm>
                <a:off x="10196513" y="647700"/>
                <a:ext cx="84137" cy="80963"/>
              </a:xfrm>
              <a:custGeom>
                <a:avLst/>
                <a:gdLst>
                  <a:gd name="T0" fmla="*/ 20 w 20"/>
                  <a:gd name="T1" fmla="*/ 0 h 19"/>
                  <a:gd name="T2" fmla="*/ 4 w 20"/>
                  <a:gd name="T3" fmla="*/ 15 h 19"/>
                  <a:gd name="T4" fmla="*/ 20 w 20"/>
                  <a:gd name="T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" h="19">
                    <a:moveTo>
                      <a:pt x="20" y="0"/>
                    </a:moveTo>
                    <a:cubicBezTo>
                      <a:pt x="20" y="0"/>
                      <a:pt x="9" y="19"/>
                      <a:pt x="4" y="15"/>
                    </a:cubicBezTo>
                    <a:cubicBezTo>
                      <a:pt x="0" y="11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" name="Freeform 82"/>
              <p:cNvSpPr/>
              <p:nvPr/>
            </p:nvSpPr>
            <p:spPr bwMode="auto">
              <a:xfrm>
                <a:off x="10298113" y="647700"/>
                <a:ext cx="80962" cy="80963"/>
              </a:xfrm>
              <a:custGeom>
                <a:avLst/>
                <a:gdLst>
                  <a:gd name="T0" fmla="*/ 0 w 19"/>
                  <a:gd name="T1" fmla="*/ 0 h 19"/>
                  <a:gd name="T2" fmla="*/ 15 w 19"/>
                  <a:gd name="T3" fmla="*/ 15 h 19"/>
                  <a:gd name="T4" fmla="*/ 0 w 19"/>
                  <a:gd name="T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9">
                    <a:moveTo>
                      <a:pt x="0" y="0"/>
                    </a:moveTo>
                    <a:cubicBezTo>
                      <a:pt x="0" y="0"/>
                      <a:pt x="11" y="19"/>
                      <a:pt x="15" y="15"/>
                    </a:cubicBezTo>
                    <a:cubicBezTo>
                      <a:pt x="19" y="1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" name="Freeform 83"/>
              <p:cNvSpPr/>
              <p:nvPr/>
            </p:nvSpPr>
            <p:spPr bwMode="auto">
              <a:xfrm>
                <a:off x="10298113" y="609600"/>
                <a:ext cx="93662" cy="68263"/>
              </a:xfrm>
              <a:custGeom>
                <a:avLst/>
                <a:gdLst>
                  <a:gd name="T0" fmla="*/ 0 w 22"/>
                  <a:gd name="T1" fmla="*/ 8 h 16"/>
                  <a:gd name="T2" fmla="*/ 22 w 22"/>
                  <a:gd name="T3" fmla="*/ 8 h 16"/>
                  <a:gd name="T4" fmla="*/ 0 w 22"/>
                  <a:gd name="T5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" h="16">
                    <a:moveTo>
                      <a:pt x="0" y="8"/>
                    </a:moveTo>
                    <a:cubicBezTo>
                      <a:pt x="0" y="8"/>
                      <a:pt x="22" y="0"/>
                      <a:pt x="22" y="8"/>
                    </a:cubicBezTo>
                    <a:cubicBezTo>
                      <a:pt x="22" y="16"/>
                      <a:pt x="0" y="8"/>
                      <a:pt x="0" y="8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" name="Freeform 84"/>
              <p:cNvSpPr/>
              <p:nvPr/>
            </p:nvSpPr>
            <p:spPr bwMode="auto">
              <a:xfrm>
                <a:off x="10179050" y="609600"/>
                <a:ext cx="96837" cy="68263"/>
              </a:xfrm>
              <a:custGeom>
                <a:avLst/>
                <a:gdLst>
                  <a:gd name="T0" fmla="*/ 23 w 23"/>
                  <a:gd name="T1" fmla="*/ 8 h 16"/>
                  <a:gd name="T2" fmla="*/ 0 w 23"/>
                  <a:gd name="T3" fmla="*/ 8 h 16"/>
                  <a:gd name="T4" fmla="*/ 23 w 23"/>
                  <a:gd name="T5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" h="16">
                    <a:moveTo>
                      <a:pt x="23" y="8"/>
                    </a:moveTo>
                    <a:cubicBezTo>
                      <a:pt x="23" y="8"/>
                      <a:pt x="0" y="16"/>
                      <a:pt x="0" y="8"/>
                    </a:cubicBezTo>
                    <a:cubicBezTo>
                      <a:pt x="0" y="0"/>
                      <a:pt x="23" y="8"/>
                      <a:pt x="23" y="8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80" name="组合 79"/>
          <p:cNvGrpSpPr/>
          <p:nvPr/>
        </p:nvGrpSpPr>
        <p:grpSpPr>
          <a:xfrm>
            <a:off x="8220699" y="3095252"/>
            <a:ext cx="104775" cy="106363"/>
            <a:chOff x="9547225" y="708025"/>
            <a:chExt cx="104775" cy="106363"/>
          </a:xfrm>
        </p:grpSpPr>
        <p:sp>
          <p:nvSpPr>
            <p:cNvPr id="81" name="Freeform 85"/>
            <p:cNvSpPr/>
            <p:nvPr/>
          </p:nvSpPr>
          <p:spPr bwMode="auto">
            <a:xfrm>
              <a:off x="9585325" y="708025"/>
              <a:ext cx="33337" cy="46038"/>
            </a:xfrm>
            <a:custGeom>
              <a:avLst/>
              <a:gdLst>
                <a:gd name="T0" fmla="*/ 4 w 8"/>
                <a:gd name="T1" fmla="*/ 11 h 11"/>
                <a:gd name="T2" fmla="*/ 4 w 8"/>
                <a:gd name="T3" fmla="*/ 0 h 11"/>
                <a:gd name="T4" fmla="*/ 4 w 8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1">
                  <a:moveTo>
                    <a:pt x="4" y="11"/>
                  </a:moveTo>
                  <a:cubicBezTo>
                    <a:pt x="4" y="11"/>
                    <a:pt x="0" y="0"/>
                    <a:pt x="4" y="0"/>
                  </a:cubicBezTo>
                  <a:cubicBezTo>
                    <a:pt x="8" y="0"/>
                    <a:pt x="4" y="11"/>
                    <a:pt x="4" y="11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86"/>
            <p:cNvSpPr/>
            <p:nvPr/>
          </p:nvSpPr>
          <p:spPr bwMode="auto">
            <a:xfrm>
              <a:off x="9585325" y="766763"/>
              <a:ext cx="33337" cy="47625"/>
            </a:xfrm>
            <a:custGeom>
              <a:avLst/>
              <a:gdLst>
                <a:gd name="T0" fmla="*/ 4 w 8"/>
                <a:gd name="T1" fmla="*/ 0 h 11"/>
                <a:gd name="T2" fmla="*/ 4 w 8"/>
                <a:gd name="T3" fmla="*/ 11 h 11"/>
                <a:gd name="T4" fmla="*/ 4 w 8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1">
                  <a:moveTo>
                    <a:pt x="4" y="0"/>
                  </a:moveTo>
                  <a:cubicBezTo>
                    <a:pt x="4" y="0"/>
                    <a:pt x="8" y="11"/>
                    <a:pt x="4" y="11"/>
                  </a:cubicBezTo>
                  <a:cubicBezTo>
                    <a:pt x="0" y="11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87"/>
            <p:cNvSpPr/>
            <p:nvPr/>
          </p:nvSpPr>
          <p:spPr bwMode="auto">
            <a:xfrm>
              <a:off x="9610725" y="711200"/>
              <a:ext cx="38100" cy="39688"/>
            </a:xfrm>
            <a:custGeom>
              <a:avLst/>
              <a:gdLst>
                <a:gd name="T0" fmla="*/ 0 w 9"/>
                <a:gd name="T1" fmla="*/ 9 h 9"/>
                <a:gd name="T2" fmla="*/ 7 w 9"/>
                <a:gd name="T3" fmla="*/ 2 h 9"/>
                <a:gd name="T4" fmla="*/ 0 w 9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9">
                  <a:moveTo>
                    <a:pt x="0" y="9"/>
                  </a:moveTo>
                  <a:cubicBezTo>
                    <a:pt x="0" y="9"/>
                    <a:pt x="5" y="0"/>
                    <a:pt x="7" y="2"/>
                  </a:cubicBezTo>
                  <a:cubicBezTo>
                    <a:pt x="9" y="4"/>
                    <a:pt x="0" y="9"/>
                    <a:pt x="0" y="9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88"/>
            <p:cNvSpPr/>
            <p:nvPr/>
          </p:nvSpPr>
          <p:spPr bwMode="auto">
            <a:xfrm>
              <a:off x="9555163" y="711200"/>
              <a:ext cx="38100" cy="42863"/>
            </a:xfrm>
            <a:custGeom>
              <a:avLst/>
              <a:gdLst>
                <a:gd name="T0" fmla="*/ 9 w 9"/>
                <a:gd name="T1" fmla="*/ 10 h 10"/>
                <a:gd name="T2" fmla="*/ 2 w 9"/>
                <a:gd name="T3" fmla="*/ 2 h 10"/>
                <a:gd name="T4" fmla="*/ 9 w 9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0">
                  <a:moveTo>
                    <a:pt x="9" y="10"/>
                  </a:moveTo>
                  <a:cubicBezTo>
                    <a:pt x="9" y="10"/>
                    <a:pt x="4" y="0"/>
                    <a:pt x="2" y="2"/>
                  </a:cubicBezTo>
                  <a:cubicBezTo>
                    <a:pt x="0" y="5"/>
                    <a:pt x="9" y="10"/>
                    <a:pt x="9" y="1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89"/>
            <p:cNvSpPr/>
            <p:nvPr/>
          </p:nvSpPr>
          <p:spPr bwMode="auto">
            <a:xfrm>
              <a:off x="9555163" y="763588"/>
              <a:ext cx="42862" cy="41275"/>
            </a:xfrm>
            <a:custGeom>
              <a:avLst/>
              <a:gdLst>
                <a:gd name="T0" fmla="*/ 10 w 10"/>
                <a:gd name="T1" fmla="*/ 0 h 10"/>
                <a:gd name="T2" fmla="*/ 2 w 10"/>
                <a:gd name="T3" fmla="*/ 7 h 10"/>
                <a:gd name="T4" fmla="*/ 10 w 10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0">
                  <a:moveTo>
                    <a:pt x="10" y="0"/>
                  </a:moveTo>
                  <a:cubicBezTo>
                    <a:pt x="10" y="0"/>
                    <a:pt x="4" y="10"/>
                    <a:pt x="2" y="7"/>
                  </a:cubicBezTo>
                  <a:cubicBezTo>
                    <a:pt x="0" y="5"/>
                    <a:pt x="10" y="0"/>
                    <a:pt x="10" y="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90"/>
            <p:cNvSpPr/>
            <p:nvPr/>
          </p:nvSpPr>
          <p:spPr bwMode="auto">
            <a:xfrm>
              <a:off x="9605963" y="763588"/>
              <a:ext cx="42862" cy="41275"/>
            </a:xfrm>
            <a:custGeom>
              <a:avLst/>
              <a:gdLst>
                <a:gd name="T0" fmla="*/ 0 w 10"/>
                <a:gd name="T1" fmla="*/ 0 h 10"/>
                <a:gd name="T2" fmla="*/ 8 w 10"/>
                <a:gd name="T3" fmla="*/ 7 h 10"/>
                <a:gd name="T4" fmla="*/ 0 w 10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0">
                  <a:moveTo>
                    <a:pt x="0" y="0"/>
                  </a:moveTo>
                  <a:cubicBezTo>
                    <a:pt x="0" y="0"/>
                    <a:pt x="5" y="10"/>
                    <a:pt x="8" y="7"/>
                  </a:cubicBezTo>
                  <a:cubicBezTo>
                    <a:pt x="10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91"/>
            <p:cNvSpPr/>
            <p:nvPr/>
          </p:nvSpPr>
          <p:spPr bwMode="auto">
            <a:xfrm>
              <a:off x="9605963" y="741363"/>
              <a:ext cx="46037" cy="34925"/>
            </a:xfrm>
            <a:custGeom>
              <a:avLst/>
              <a:gdLst>
                <a:gd name="T0" fmla="*/ 0 w 11"/>
                <a:gd name="T1" fmla="*/ 4 h 8"/>
                <a:gd name="T2" fmla="*/ 11 w 11"/>
                <a:gd name="T3" fmla="*/ 4 h 8"/>
                <a:gd name="T4" fmla="*/ 0 w 11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8">
                  <a:moveTo>
                    <a:pt x="0" y="4"/>
                  </a:moveTo>
                  <a:cubicBezTo>
                    <a:pt x="0" y="4"/>
                    <a:pt x="11" y="0"/>
                    <a:pt x="11" y="4"/>
                  </a:cubicBezTo>
                  <a:cubicBezTo>
                    <a:pt x="11" y="8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92"/>
            <p:cNvSpPr/>
            <p:nvPr/>
          </p:nvSpPr>
          <p:spPr bwMode="auto">
            <a:xfrm>
              <a:off x="9547225" y="741363"/>
              <a:ext cx="46037" cy="34925"/>
            </a:xfrm>
            <a:custGeom>
              <a:avLst/>
              <a:gdLst>
                <a:gd name="T0" fmla="*/ 11 w 11"/>
                <a:gd name="T1" fmla="*/ 4 h 8"/>
                <a:gd name="T2" fmla="*/ 0 w 11"/>
                <a:gd name="T3" fmla="*/ 4 h 8"/>
                <a:gd name="T4" fmla="*/ 11 w 11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8">
                  <a:moveTo>
                    <a:pt x="11" y="4"/>
                  </a:moveTo>
                  <a:cubicBezTo>
                    <a:pt x="11" y="4"/>
                    <a:pt x="0" y="8"/>
                    <a:pt x="0" y="4"/>
                  </a:cubicBezTo>
                  <a:cubicBezTo>
                    <a:pt x="0" y="0"/>
                    <a:pt x="11" y="4"/>
                    <a:pt x="11" y="4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89" name="Freeform 466"/>
          <p:cNvSpPr>
            <a:spLocks noEditPoints="1"/>
          </p:cNvSpPr>
          <p:nvPr/>
        </p:nvSpPr>
        <p:spPr bwMode="auto">
          <a:xfrm>
            <a:off x="7387818" y="844587"/>
            <a:ext cx="569912" cy="571500"/>
          </a:xfrm>
          <a:prstGeom prst="ellipse">
            <a:avLst/>
          </a:prstGeom>
          <a:noFill/>
          <a:ln w="30163" cap="flat">
            <a:solidFill>
              <a:srgbClr val="2D2D2D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0" name="Freeform 471"/>
          <p:cNvSpPr>
            <a:spLocks noEditPoints="1"/>
          </p:cNvSpPr>
          <p:nvPr/>
        </p:nvSpPr>
        <p:spPr bwMode="auto">
          <a:xfrm>
            <a:off x="9490252" y="2054596"/>
            <a:ext cx="296862" cy="298450"/>
          </a:xfrm>
          <a:prstGeom prst="ellipse">
            <a:avLst/>
          </a:prstGeom>
          <a:noFill/>
          <a:ln w="30163" cap="flat">
            <a:solidFill>
              <a:srgbClr val="2D2D2D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Others_1"/>
          <p:cNvSpPr txBox="1"/>
          <p:nvPr>
            <p:custDataLst>
              <p:tags r:id="rId1"/>
            </p:custDataLst>
          </p:nvPr>
        </p:nvSpPr>
        <p:spPr>
          <a:xfrm>
            <a:off x="6193945" y="1488447"/>
            <a:ext cx="2167294" cy="523220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algn="dist">
              <a:defRPr/>
            </a:pPr>
            <a:r>
              <a:rPr lang="en-US" altLang="zh-CN" sz="2800" spc="400" dirty="0">
                <a:solidFill>
                  <a:srgbClr val="FCB3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2800" spc="400" dirty="0">
              <a:solidFill>
                <a:srgbClr val="FCB31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100879" y="798502"/>
            <a:ext cx="20313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dirty="0">
                <a:ln w="76200">
                  <a:noFill/>
                </a:ln>
                <a:solidFill>
                  <a:srgbClr val="2D2D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6" name="矩形 5"/>
          <p:cNvSpPr/>
          <p:nvPr/>
        </p:nvSpPr>
        <p:spPr>
          <a:xfrm>
            <a:off x="2003232" y="3563574"/>
            <a:ext cx="377539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solidFill>
                  <a:srgbClr val="2D2D2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</a:p>
        </p:txBody>
      </p:sp>
      <p:sp>
        <p:nvSpPr>
          <p:cNvPr id="7" name="矩形 6"/>
          <p:cNvSpPr/>
          <p:nvPr/>
        </p:nvSpPr>
        <p:spPr>
          <a:xfrm>
            <a:off x="7164808" y="5048688"/>
            <a:ext cx="377539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solidFill>
                  <a:srgbClr val="2D2D2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</a:p>
        </p:txBody>
      </p:sp>
      <p:sp>
        <p:nvSpPr>
          <p:cNvPr id="8" name="矩形 7"/>
          <p:cNvSpPr/>
          <p:nvPr/>
        </p:nvSpPr>
        <p:spPr>
          <a:xfrm>
            <a:off x="7161595" y="3563574"/>
            <a:ext cx="377539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solidFill>
                  <a:srgbClr val="2D2D2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</a:p>
        </p:txBody>
      </p:sp>
      <p:sp>
        <p:nvSpPr>
          <p:cNvPr id="9" name="矩形 8"/>
          <p:cNvSpPr/>
          <p:nvPr/>
        </p:nvSpPr>
        <p:spPr>
          <a:xfrm>
            <a:off x="2015720" y="5016689"/>
            <a:ext cx="377539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solidFill>
                  <a:srgbClr val="2D2D2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</a:p>
        </p:txBody>
      </p:sp>
      <p:sp>
        <p:nvSpPr>
          <p:cNvPr id="10" name="MH_Number_1"/>
          <p:cNvSpPr/>
          <p:nvPr>
            <p:custDataLst>
              <p:tags r:id="rId2"/>
            </p:custDataLst>
          </p:nvPr>
        </p:nvSpPr>
        <p:spPr>
          <a:xfrm>
            <a:off x="1356217" y="3533523"/>
            <a:ext cx="616535" cy="616535"/>
          </a:xfrm>
          <a:prstGeom prst="ellipse">
            <a:avLst/>
          </a:prstGeom>
          <a:solidFill>
            <a:srgbClr val="FFC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2800" dirty="0">
                <a:solidFill>
                  <a:srgbClr val="2D2D2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800" dirty="0">
              <a:solidFill>
                <a:srgbClr val="2D2D2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MH_Number_1"/>
          <p:cNvSpPr/>
          <p:nvPr>
            <p:custDataLst>
              <p:tags r:id="rId3"/>
            </p:custDataLst>
          </p:nvPr>
        </p:nvSpPr>
        <p:spPr>
          <a:xfrm>
            <a:off x="6496122" y="3512841"/>
            <a:ext cx="616535" cy="616535"/>
          </a:xfrm>
          <a:prstGeom prst="ellipse">
            <a:avLst/>
          </a:prstGeom>
          <a:solidFill>
            <a:srgbClr val="FFC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2800" dirty="0">
                <a:solidFill>
                  <a:srgbClr val="2D2D2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800" dirty="0">
              <a:solidFill>
                <a:srgbClr val="2D2D2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MH_Number_1"/>
          <p:cNvSpPr/>
          <p:nvPr>
            <p:custDataLst>
              <p:tags r:id="rId4"/>
            </p:custDataLst>
          </p:nvPr>
        </p:nvSpPr>
        <p:spPr>
          <a:xfrm>
            <a:off x="1356217" y="4959266"/>
            <a:ext cx="616535" cy="616535"/>
          </a:xfrm>
          <a:prstGeom prst="ellipse">
            <a:avLst/>
          </a:prstGeom>
          <a:solidFill>
            <a:srgbClr val="FFC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2800" dirty="0">
                <a:solidFill>
                  <a:srgbClr val="2D2D2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sz="2800" dirty="0">
              <a:solidFill>
                <a:srgbClr val="2D2D2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MH_Number_1"/>
          <p:cNvSpPr/>
          <p:nvPr>
            <p:custDataLst>
              <p:tags r:id="rId5"/>
            </p:custDataLst>
          </p:nvPr>
        </p:nvSpPr>
        <p:spPr>
          <a:xfrm>
            <a:off x="6484095" y="4984331"/>
            <a:ext cx="616535" cy="616535"/>
          </a:xfrm>
          <a:prstGeom prst="ellipse">
            <a:avLst/>
          </a:prstGeom>
          <a:solidFill>
            <a:srgbClr val="FFC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2800" dirty="0">
                <a:solidFill>
                  <a:srgbClr val="2D2D2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endParaRPr lang="zh-CN" altLang="en-US" sz="2800" dirty="0">
              <a:solidFill>
                <a:srgbClr val="2D2D2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089082" y="4098896"/>
            <a:ext cx="3566935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7262352" y="4098896"/>
            <a:ext cx="3566935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2104322" y="5555149"/>
            <a:ext cx="3566935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7277592" y="5555149"/>
            <a:ext cx="3566935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7" name="组合 126"/>
          <p:cNvGrpSpPr/>
          <p:nvPr/>
        </p:nvGrpSpPr>
        <p:grpSpPr>
          <a:xfrm>
            <a:off x="5425766" y="373856"/>
            <a:ext cx="1027113" cy="455613"/>
            <a:chOff x="8642350" y="-989013"/>
            <a:chExt cx="1027113" cy="455613"/>
          </a:xfrm>
        </p:grpSpPr>
        <p:sp>
          <p:nvSpPr>
            <p:cNvPr id="88" name="Freeform 71"/>
            <p:cNvSpPr/>
            <p:nvPr/>
          </p:nvSpPr>
          <p:spPr bwMode="auto">
            <a:xfrm>
              <a:off x="8642350" y="-989013"/>
              <a:ext cx="139700" cy="212725"/>
            </a:xfrm>
            <a:custGeom>
              <a:avLst/>
              <a:gdLst>
                <a:gd name="T0" fmla="*/ 32 w 33"/>
                <a:gd name="T1" fmla="*/ 50 h 50"/>
                <a:gd name="T2" fmla="*/ 2 w 33"/>
                <a:gd name="T3" fmla="*/ 50 h 50"/>
                <a:gd name="T4" fmla="*/ 0 w 33"/>
                <a:gd name="T5" fmla="*/ 1 h 50"/>
                <a:gd name="T6" fmla="*/ 33 w 33"/>
                <a:gd name="T7" fmla="*/ 0 h 50"/>
                <a:gd name="T8" fmla="*/ 33 w 33"/>
                <a:gd name="T9" fmla="*/ 10 h 50"/>
                <a:gd name="T10" fmla="*/ 13 w 33"/>
                <a:gd name="T11" fmla="*/ 10 h 50"/>
                <a:gd name="T12" fmla="*/ 13 w 33"/>
                <a:gd name="T13" fmla="*/ 20 h 50"/>
                <a:gd name="T14" fmla="*/ 32 w 33"/>
                <a:gd name="T15" fmla="*/ 20 h 50"/>
                <a:gd name="T16" fmla="*/ 31 w 33"/>
                <a:gd name="T17" fmla="*/ 30 h 50"/>
                <a:gd name="T18" fmla="*/ 13 w 33"/>
                <a:gd name="T19" fmla="*/ 30 h 50"/>
                <a:gd name="T20" fmla="*/ 13 w 33"/>
                <a:gd name="T21" fmla="*/ 40 h 50"/>
                <a:gd name="T22" fmla="*/ 32 w 33"/>
                <a:gd name="T23" fmla="*/ 40 h 50"/>
                <a:gd name="T24" fmla="*/ 32 w 33"/>
                <a:gd name="T25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" h="50">
                  <a:moveTo>
                    <a:pt x="32" y="50"/>
                  </a:moveTo>
                  <a:cubicBezTo>
                    <a:pt x="20" y="50"/>
                    <a:pt x="14" y="50"/>
                    <a:pt x="2" y="50"/>
                  </a:cubicBezTo>
                  <a:cubicBezTo>
                    <a:pt x="1" y="30"/>
                    <a:pt x="1" y="20"/>
                    <a:pt x="0" y="1"/>
                  </a:cubicBezTo>
                  <a:cubicBezTo>
                    <a:pt x="13" y="0"/>
                    <a:pt x="20" y="0"/>
                    <a:pt x="33" y="0"/>
                  </a:cubicBezTo>
                  <a:cubicBezTo>
                    <a:pt x="33" y="4"/>
                    <a:pt x="33" y="6"/>
                    <a:pt x="33" y="10"/>
                  </a:cubicBezTo>
                  <a:cubicBezTo>
                    <a:pt x="25" y="10"/>
                    <a:pt x="21" y="10"/>
                    <a:pt x="13" y="10"/>
                  </a:cubicBezTo>
                  <a:cubicBezTo>
                    <a:pt x="13" y="14"/>
                    <a:pt x="13" y="16"/>
                    <a:pt x="13" y="20"/>
                  </a:cubicBezTo>
                  <a:cubicBezTo>
                    <a:pt x="20" y="20"/>
                    <a:pt x="24" y="20"/>
                    <a:pt x="32" y="20"/>
                  </a:cubicBezTo>
                  <a:cubicBezTo>
                    <a:pt x="31" y="24"/>
                    <a:pt x="31" y="26"/>
                    <a:pt x="31" y="30"/>
                  </a:cubicBezTo>
                  <a:cubicBezTo>
                    <a:pt x="24" y="30"/>
                    <a:pt x="20" y="30"/>
                    <a:pt x="13" y="30"/>
                  </a:cubicBezTo>
                  <a:cubicBezTo>
                    <a:pt x="13" y="34"/>
                    <a:pt x="13" y="36"/>
                    <a:pt x="13" y="40"/>
                  </a:cubicBezTo>
                  <a:cubicBezTo>
                    <a:pt x="21" y="40"/>
                    <a:pt x="24" y="40"/>
                    <a:pt x="32" y="40"/>
                  </a:cubicBezTo>
                  <a:cubicBezTo>
                    <a:pt x="32" y="44"/>
                    <a:pt x="32" y="46"/>
                    <a:pt x="32" y="5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72"/>
            <p:cNvSpPr>
              <a:spLocks noEditPoints="1"/>
            </p:cNvSpPr>
            <p:nvPr/>
          </p:nvSpPr>
          <p:spPr bwMode="auto">
            <a:xfrm>
              <a:off x="8863013" y="-928688"/>
              <a:ext cx="114300" cy="88900"/>
            </a:xfrm>
            <a:custGeom>
              <a:avLst/>
              <a:gdLst>
                <a:gd name="T0" fmla="*/ 1 w 27"/>
                <a:gd name="T1" fmla="*/ 6 h 21"/>
                <a:gd name="T2" fmla="*/ 2 w 27"/>
                <a:gd name="T3" fmla="*/ 0 h 21"/>
                <a:gd name="T4" fmla="*/ 27 w 27"/>
                <a:gd name="T5" fmla="*/ 2 h 21"/>
                <a:gd name="T6" fmla="*/ 26 w 27"/>
                <a:gd name="T7" fmla="*/ 8 h 21"/>
                <a:gd name="T8" fmla="*/ 1 w 27"/>
                <a:gd name="T9" fmla="*/ 6 h 21"/>
                <a:gd name="T10" fmla="*/ 0 w 27"/>
                <a:gd name="T11" fmla="*/ 19 h 21"/>
                <a:gd name="T12" fmla="*/ 1 w 27"/>
                <a:gd name="T13" fmla="*/ 13 h 21"/>
                <a:gd name="T14" fmla="*/ 25 w 27"/>
                <a:gd name="T15" fmla="*/ 15 h 21"/>
                <a:gd name="T16" fmla="*/ 24 w 27"/>
                <a:gd name="T17" fmla="*/ 21 h 21"/>
                <a:gd name="T18" fmla="*/ 0 w 27"/>
                <a:gd name="T1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" h="21">
                  <a:moveTo>
                    <a:pt x="1" y="6"/>
                  </a:moveTo>
                  <a:cubicBezTo>
                    <a:pt x="1" y="3"/>
                    <a:pt x="2" y="2"/>
                    <a:pt x="2" y="0"/>
                  </a:cubicBezTo>
                  <a:cubicBezTo>
                    <a:pt x="12" y="0"/>
                    <a:pt x="17" y="1"/>
                    <a:pt x="27" y="2"/>
                  </a:cubicBezTo>
                  <a:cubicBezTo>
                    <a:pt x="26" y="5"/>
                    <a:pt x="26" y="6"/>
                    <a:pt x="26" y="8"/>
                  </a:cubicBezTo>
                  <a:cubicBezTo>
                    <a:pt x="16" y="7"/>
                    <a:pt x="11" y="7"/>
                    <a:pt x="1" y="6"/>
                  </a:cubicBezTo>
                  <a:close/>
                  <a:moveTo>
                    <a:pt x="0" y="19"/>
                  </a:moveTo>
                  <a:cubicBezTo>
                    <a:pt x="0" y="16"/>
                    <a:pt x="1" y="15"/>
                    <a:pt x="1" y="13"/>
                  </a:cubicBezTo>
                  <a:cubicBezTo>
                    <a:pt x="10" y="14"/>
                    <a:pt x="15" y="14"/>
                    <a:pt x="25" y="15"/>
                  </a:cubicBezTo>
                  <a:cubicBezTo>
                    <a:pt x="25" y="18"/>
                    <a:pt x="24" y="19"/>
                    <a:pt x="24" y="21"/>
                  </a:cubicBezTo>
                  <a:cubicBezTo>
                    <a:pt x="15" y="20"/>
                    <a:pt x="10" y="20"/>
                    <a:pt x="0" y="19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73"/>
            <p:cNvSpPr/>
            <p:nvPr/>
          </p:nvSpPr>
          <p:spPr bwMode="auto">
            <a:xfrm>
              <a:off x="9063038" y="-928688"/>
              <a:ext cx="266700" cy="195263"/>
            </a:xfrm>
            <a:custGeom>
              <a:avLst/>
              <a:gdLst>
                <a:gd name="T0" fmla="*/ 33 w 63"/>
                <a:gd name="T1" fmla="*/ 40 h 46"/>
                <a:gd name="T2" fmla="*/ 22 w 63"/>
                <a:gd name="T3" fmla="*/ 37 h 46"/>
                <a:gd name="T4" fmla="*/ 26 w 63"/>
                <a:gd name="T5" fmla="*/ 19 h 46"/>
                <a:gd name="T6" fmla="*/ 23 w 63"/>
                <a:gd name="T7" fmla="*/ 12 h 46"/>
                <a:gd name="T8" fmla="*/ 15 w 63"/>
                <a:gd name="T9" fmla="*/ 18 h 46"/>
                <a:gd name="T10" fmla="*/ 11 w 63"/>
                <a:gd name="T11" fmla="*/ 34 h 46"/>
                <a:gd name="T12" fmla="*/ 0 w 63"/>
                <a:gd name="T13" fmla="*/ 32 h 46"/>
                <a:gd name="T14" fmla="*/ 6 w 63"/>
                <a:gd name="T15" fmla="*/ 0 h 46"/>
                <a:gd name="T16" fmla="*/ 18 w 63"/>
                <a:gd name="T17" fmla="*/ 3 h 46"/>
                <a:gd name="T18" fmla="*/ 17 w 63"/>
                <a:gd name="T19" fmla="*/ 7 h 46"/>
                <a:gd name="T20" fmla="*/ 28 w 63"/>
                <a:gd name="T21" fmla="*/ 4 h 46"/>
                <a:gd name="T22" fmla="*/ 37 w 63"/>
                <a:gd name="T23" fmla="*/ 12 h 46"/>
                <a:gd name="T24" fmla="*/ 52 w 63"/>
                <a:gd name="T25" fmla="*/ 11 h 46"/>
                <a:gd name="T26" fmla="*/ 60 w 63"/>
                <a:gd name="T27" fmla="*/ 29 h 46"/>
                <a:gd name="T28" fmla="*/ 54 w 63"/>
                <a:gd name="T29" fmla="*/ 46 h 46"/>
                <a:gd name="T30" fmla="*/ 43 w 63"/>
                <a:gd name="T31" fmla="*/ 43 h 46"/>
                <a:gd name="T32" fmla="*/ 49 w 63"/>
                <a:gd name="T33" fmla="*/ 26 h 46"/>
                <a:gd name="T34" fmla="*/ 46 w 63"/>
                <a:gd name="T35" fmla="*/ 18 h 46"/>
                <a:gd name="T36" fmla="*/ 37 w 63"/>
                <a:gd name="T37" fmla="*/ 24 h 46"/>
                <a:gd name="T38" fmla="*/ 33 w 63"/>
                <a:gd name="T39" fmla="*/ 4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3" h="46">
                  <a:moveTo>
                    <a:pt x="33" y="40"/>
                  </a:moveTo>
                  <a:cubicBezTo>
                    <a:pt x="28" y="38"/>
                    <a:pt x="26" y="38"/>
                    <a:pt x="22" y="37"/>
                  </a:cubicBezTo>
                  <a:cubicBezTo>
                    <a:pt x="24" y="30"/>
                    <a:pt x="24" y="26"/>
                    <a:pt x="26" y="19"/>
                  </a:cubicBezTo>
                  <a:cubicBezTo>
                    <a:pt x="27" y="16"/>
                    <a:pt x="27" y="13"/>
                    <a:pt x="23" y="12"/>
                  </a:cubicBezTo>
                  <a:cubicBezTo>
                    <a:pt x="19" y="11"/>
                    <a:pt x="15" y="15"/>
                    <a:pt x="15" y="18"/>
                  </a:cubicBezTo>
                  <a:cubicBezTo>
                    <a:pt x="13" y="25"/>
                    <a:pt x="13" y="28"/>
                    <a:pt x="11" y="34"/>
                  </a:cubicBezTo>
                  <a:cubicBezTo>
                    <a:pt x="7" y="33"/>
                    <a:pt x="4" y="33"/>
                    <a:pt x="0" y="32"/>
                  </a:cubicBezTo>
                  <a:cubicBezTo>
                    <a:pt x="2" y="19"/>
                    <a:pt x="4" y="13"/>
                    <a:pt x="6" y="0"/>
                  </a:cubicBezTo>
                  <a:cubicBezTo>
                    <a:pt x="11" y="1"/>
                    <a:pt x="13" y="2"/>
                    <a:pt x="18" y="3"/>
                  </a:cubicBezTo>
                  <a:cubicBezTo>
                    <a:pt x="18" y="4"/>
                    <a:pt x="18" y="5"/>
                    <a:pt x="17" y="7"/>
                  </a:cubicBezTo>
                  <a:cubicBezTo>
                    <a:pt x="20" y="4"/>
                    <a:pt x="24" y="3"/>
                    <a:pt x="28" y="4"/>
                  </a:cubicBezTo>
                  <a:cubicBezTo>
                    <a:pt x="32" y="5"/>
                    <a:pt x="37" y="12"/>
                    <a:pt x="37" y="12"/>
                  </a:cubicBezTo>
                  <a:cubicBezTo>
                    <a:pt x="38" y="13"/>
                    <a:pt x="46" y="9"/>
                    <a:pt x="52" y="11"/>
                  </a:cubicBezTo>
                  <a:cubicBezTo>
                    <a:pt x="61" y="14"/>
                    <a:pt x="63" y="21"/>
                    <a:pt x="60" y="29"/>
                  </a:cubicBezTo>
                  <a:cubicBezTo>
                    <a:pt x="58" y="36"/>
                    <a:pt x="56" y="39"/>
                    <a:pt x="54" y="46"/>
                  </a:cubicBezTo>
                  <a:cubicBezTo>
                    <a:pt x="50" y="45"/>
                    <a:pt x="48" y="44"/>
                    <a:pt x="43" y="43"/>
                  </a:cubicBezTo>
                  <a:cubicBezTo>
                    <a:pt x="45" y="36"/>
                    <a:pt x="47" y="32"/>
                    <a:pt x="49" y="26"/>
                  </a:cubicBezTo>
                  <a:cubicBezTo>
                    <a:pt x="50" y="23"/>
                    <a:pt x="49" y="19"/>
                    <a:pt x="46" y="18"/>
                  </a:cubicBezTo>
                  <a:cubicBezTo>
                    <a:pt x="41" y="17"/>
                    <a:pt x="38" y="20"/>
                    <a:pt x="37" y="24"/>
                  </a:cubicBezTo>
                  <a:cubicBezTo>
                    <a:pt x="35" y="30"/>
                    <a:pt x="35" y="33"/>
                    <a:pt x="33" y="4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74"/>
            <p:cNvSpPr/>
            <p:nvPr/>
          </p:nvSpPr>
          <p:spPr bwMode="auto">
            <a:xfrm>
              <a:off x="9324975" y="-844550"/>
              <a:ext cx="182562" cy="166688"/>
            </a:xfrm>
            <a:custGeom>
              <a:avLst/>
              <a:gdLst>
                <a:gd name="T0" fmla="*/ 15 w 43"/>
                <a:gd name="T1" fmla="*/ 18 h 39"/>
                <a:gd name="T2" fmla="*/ 19 w 43"/>
                <a:gd name="T3" fmla="*/ 28 h 39"/>
                <a:gd name="T4" fmla="*/ 26 w 43"/>
                <a:gd name="T5" fmla="*/ 27 h 39"/>
                <a:gd name="T6" fmla="*/ 37 w 43"/>
                <a:gd name="T7" fmla="*/ 31 h 39"/>
                <a:gd name="T8" fmla="*/ 15 w 43"/>
                <a:gd name="T9" fmla="*/ 36 h 39"/>
                <a:gd name="T10" fmla="*/ 3 w 43"/>
                <a:gd name="T11" fmla="*/ 13 h 39"/>
                <a:gd name="T12" fmla="*/ 28 w 43"/>
                <a:gd name="T13" fmla="*/ 4 h 39"/>
                <a:gd name="T14" fmla="*/ 40 w 43"/>
                <a:gd name="T15" fmla="*/ 25 h 39"/>
                <a:gd name="T16" fmla="*/ 29 w 43"/>
                <a:gd name="T17" fmla="*/ 20 h 39"/>
                <a:gd name="T18" fmla="*/ 25 w 43"/>
                <a:gd name="T19" fmla="*/ 12 h 39"/>
                <a:gd name="T20" fmla="*/ 15 w 43"/>
                <a:gd name="T21" fmla="*/ 18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39">
                  <a:moveTo>
                    <a:pt x="15" y="18"/>
                  </a:moveTo>
                  <a:cubicBezTo>
                    <a:pt x="14" y="21"/>
                    <a:pt x="14" y="26"/>
                    <a:pt x="19" y="28"/>
                  </a:cubicBezTo>
                  <a:cubicBezTo>
                    <a:pt x="22" y="29"/>
                    <a:pt x="25" y="29"/>
                    <a:pt x="26" y="27"/>
                  </a:cubicBezTo>
                  <a:cubicBezTo>
                    <a:pt x="31" y="28"/>
                    <a:pt x="33" y="29"/>
                    <a:pt x="37" y="31"/>
                  </a:cubicBezTo>
                  <a:cubicBezTo>
                    <a:pt x="33" y="37"/>
                    <a:pt x="24" y="39"/>
                    <a:pt x="15" y="36"/>
                  </a:cubicBezTo>
                  <a:cubicBezTo>
                    <a:pt x="4" y="31"/>
                    <a:pt x="0" y="22"/>
                    <a:pt x="3" y="13"/>
                  </a:cubicBezTo>
                  <a:cubicBezTo>
                    <a:pt x="6" y="4"/>
                    <a:pt x="17" y="0"/>
                    <a:pt x="28" y="4"/>
                  </a:cubicBezTo>
                  <a:cubicBezTo>
                    <a:pt x="39" y="9"/>
                    <a:pt x="43" y="18"/>
                    <a:pt x="40" y="25"/>
                  </a:cubicBezTo>
                  <a:cubicBezTo>
                    <a:pt x="36" y="23"/>
                    <a:pt x="34" y="22"/>
                    <a:pt x="29" y="20"/>
                  </a:cubicBezTo>
                  <a:cubicBezTo>
                    <a:pt x="30" y="17"/>
                    <a:pt x="29" y="14"/>
                    <a:pt x="25" y="12"/>
                  </a:cubicBezTo>
                  <a:cubicBezTo>
                    <a:pt x="20" y="10"/>
                    <a:pt x="16" y="14"/>
                    <a:pt x="15" y="18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75"/>
            <p:cNvSpPr/>
            <p:nvPr/>
          </p:nvSpPr>
          <p:spPr bwMode="auto">
            <a:xfrm>
              <a:off x="9520238" y="-915988"/>
              <a:ext cx="149225" cy="160338"/>
            </a:xfrm>
            <a:custGeom>
              <a:avLst/>
              <a:gdLst>
                <a:gd name="T0" fmla="*/ 0 w 35"/>
                <a:gd name="T1" fmla="*/ 26 h 38"/>
                <a:gd name="T2" fmla="*/ 20 w 35"/>
                <a:gd name="T3" fmla="*/ 18 h 38"/>
                <a:gd name="T4" fmla="*/ 26 w 35"/>
                <a:gd name="T5" fmla="*/ 15 h 38"/>
                <a:gd name="T6" fmla="*/ 23 w 35"/>
                <a:gd name="T7" fmla="*/ 10 h 38"/>
                <a:gd name="T8" fmla="*/ 17 w 35"/>
                <a:gd name="T9" fmla="*/ 12 h 38"/>
                <a:gd name="T10" fmla="*/ 10 w 35"/>
                <a:gd name="T11" fmla="*/ 8 h 38"/>
                <a:gd name="T12" fmla="*/ 26 w 35"/>
                <a:gd name="T13" fmla="*/ 4 h 38"/>
                <a:gd name="T14" fmla="*/ 32 w 35"/>
                <a:gd name="T15" fmla="*/ 18 h 38"/>
                <a:gd name="T16" fmla="*/ 21 w 35"/>
                <a:gd name="T17" fmla="*/ 25 h 38"/>
                <a:gd name="T18" fmla="*/ 16 w 35"/>
                <a:gd name="T19" fmla="*/ 27 h 38"/>
                <a:gd name="T20" fmla="*/ 26 w 35"/>
                <a:gd name="T21" fmla="*/ 32 h 38"/>
                <a:gd name="T22" fmla="*/ 23 w 35"/>
                <a:gd name="T23" fmla="*/ 38 h 38"/>
                <a:gd name="T24" fmla="*/ 0 w 35"/>
                <a:gd name="T25" fmla="*/ 2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38">
                  <a:moveTo>
                    <a:pt x="0" y="26"/>
                  </a:moveTo>
                  <a:cubicBezTo>
                    <a:pt x="8" y="23"/>
                    <a:pt x="12" y="21"/>
                    <a:pt x="20" y="18"/>
                  </a:cubicBezTo>
                  <a:cubicBezTo>
                    <a:pt x="22" y="17"/>
                    <a:pt x="25" y="17"/>
                    <a:pt x="26" y="15"/>
                  </a:cubicBezTo>
                  <a:cubicBezTo>
                    <a:pt x="27" y="13"/>
                    <a:pt x="26" y="11"/>
                    <a:pt x="23" y="10"/>
                  </a:cubicBezTo>
                  <a:cubicBezTo>
                    <a:pt x="21" y="8"/>
                    <a:pt x="19" y="9"/>
                    <a:pt x="17" y="12"/>
                  </a:cubicBezTo>
                  <a:cubicBezTo>
                    <a:pt x="14" y="10"/>
                    <a:pt x="13" y="10"/>
                    <a:pt x="10" y="8"/>
                  </a:cubicBezTo>
                  <a:cubicBezTo>
                    <a:pt x="13" y="3"/>
                    <a:pt x="19" y="0"/>
                    <a:pt x="26" y="4"/>
                  </a:cubicBezTo>
                  <a:cubicBezTo>
                    <a:pt x="33" y="7"/>
                    <a:pt x="35" y="13"/>
                    <a:pt x="32" y="18"/>
                  </a:cubicBezTo>
                  <a:cubicBezTo>
                    <a:pt x="30" y="22"/>
                    <a:pt x="26" y="24"/>
                    <a:pt x="21" y="25"/>
                  </a:cubicBezTo>
                  <a:cubicBezTo>
                    <a:pt x="19" y="26"/>
                    <a:pt x="18" y="26"/>
                    <a:pt x="16" y="27"/>
                  </a:cubicBezTo>
                  <a:cubicBezTo>
                    <a:pt x="20" y="29"/>
                    <a:pt x="22" y="30"/>
                    <a:pt x="26" y="32"/>
                  </a:cubicBezTo>
                  <a:cubicBezTo>
                    <a:pt x="25" y="34"/>
                    <a:pt x="24" y="35"/>
                    <a:pt x="23" y="38"/>
                  </a:cubicBezTo>
                  <a:cubicBezTo>
                    <a:pt x="14" y="33"/>
                    <a:pt x="9" y="30"/>
                    <a:pt x="0" y="26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76"/>
            <p:cNvSpPr/>
            <p:nvPr/>
          </p:nvSpPr>
          <p:spPr bwMode="auto">
            <a:xfrm>
              <a:off x="8667750" y="-781050"/>
              <a:ext cx="785812" cy="247650"/>
            </a:xfrm>
            <a:custGeom>
              <a:avLst/>
              <a:gdLst>
                <a:gd name="T0" fmla="*/ 0 w 185"/>
                <a:gd name="T1" fmla="*/ 25 h 58"/>
                <a:gd name="T2" fmla="*/ 185 w 185"/>
                <a:gd name="T3" fmla="*/ 58 h 58"/>
                <a:gd name="T4" fmla="*/ 0 w 185"/>
                <a:gd name="T5" fmla="*/ 2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5" h="58">
                  <a:moveTo>
                    <a:pt x="0" y="25"/>
                  </a:moveTo>
                  <a:cubicBezTo>
                    <a:pt x="0" y="25"/>
                    <a:pt x="101" y="6"/>
                    <a:pt x="185" y="58"/>
                  </a:cubicBezTo>
                  <a:cubicBezTo>
                    <a:pt x="150" y="24"/>
                    <a:pt x="61" y="0"/>
                    <a:pt x="0" y="25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24" name="组合 123"/>
          <p:cNvGrpSpPr/>
          <p:nvPr/>
        </p:nvGrpSpPr>
        <p:grpSpPr>
          <a:xfrm>
            <a:off x="2853103" y="1519237"/>
            <a:ext cx="212725" cy="212725"/>
            <a:chOff x="10179050" y="538163"/>
            <a:chExt cx="212725" cy="212725"/>
          </a:xfrm>
        </p:grpSpPr>
        <p:sp>
          <p:nvSpPr>
            <p:cNvPr id="95" name="Freeform 78"/>
            <p:cNvSpPr/>
            <p:nvPr/>
          </p:nvSpPr>
          <p:spPr bwMode="auto">
            <a:xfrm>
              <a:off x="10250488" y="652463"/>
              <a:ext cx="68262" cy="98425"/>
            </a:xfrm>
            <a:custGeom>
              <a:avLst/>
              <a:gdLst>
                <a:gd name="T0" fmla="*/ 8 w 16"/>
                <a:gd name="T1" fmla="*/ 0 h 23"/>
                <a:gd name="T2" fmla="*/ 8 w 16"/>
                <a:gd name="T3" fmla="*/ 23 h 23"/>
                <a:gd name="T4" fmla="*/ 8 w 16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3">
                  <a:moveTo>
                    <a:pt x="8" y="0"/>
                  </a:moveTo>
                  <a:cubicBezTo>
                    <a:pt x="8" y="0"/>
                    <a:pt x="16" y="23"/>
                    <a:pt x="8" y="23"/>
                  </a:cubicBezTo>
                  <a:cubicBezTo>
                    <a:pt x="0" y="23"/>
                    <a:pt x="8" y="0"/>
                    <a:pt x="8" y="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123" name="组合 122"/>
            <p:cNvGrpSpPr/>
            <p:nvPr/>
          </p:nvGrpSpPr>
          <p:grpSpPr>
            <a:xfrm>
              <a:off x="10179050" y="538163"/>
              <a:ext cx="212725" cy="190500"/>
              <a:chOff x="10179050" y="538163"/>
              <a:chExt cx="212725" cy="190500"/>
            </a:xfrm>
          </p:grpSpPr>
          <p:sp>
            <p:nvSpPr>
              <p:cNvPr id="94" name="Freeform 77"/>
              <p:cNvSpPr/>
              <p:nvPr/>
            </p:nvSpPr>
            <p:spPr bwMode="auto">
              <a:xfrm>
                <a:off x="10250488" y="538163"/>
                <a:ext cx="68262" cy="93663"/>
              </a:xfrm>
              <a:custGeom>
                <a:avLst/>
                <a:gdLst>
                  <a:gd name="T0" fmla="*/ 8 w 16"/>
                  <a:gd name="T1" fmla="*/ 22 h 22"/>
                  <a:gd name="T2" fmla="*/ 8 w 16"/>
                  <a:gd name="T3" fmla="*/ 0 h 22"/>
                  <a:gd name="T4" fmla="*/ 8 w 16"/>
                  <a:gd name="T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22">
                    <a:moveTo>
                      <a:pt x="8" y="22"/>
                    </a:moveTo>
                    <a:cubicBezTo>
                      <a:pt x="8" y="22"/>
                      <a:pt x="0" y="0"/>
                      <a:pt x="8" y="0"/>
                    </a:cubicBezTo>
                    <a:cubicBezTo>
                      <a:pt x="16" y="0"/>
                      <a:pt x="8" y="22"/>
                      <a:pt x="8" y="22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" name="Freeform 79"/>
              <p:cNvSpPr/>
              <p:nvPr/>
            </p:nvSpPr>
            <p:spPr bwMode="auto">
              <a:xfrm>
                <a:off x="10302875" y="546100"/>
                <a:ext cx="79375" cy="80963"/>
              </a:xfrm>
              <a:custGeom>
                <a:avLst/>
                <a:gdLst>
                  <a:gd name="T0" fmla="*/ 0 w 19"/>
                  <a:gd name="T1" fmla="*/ 19 h 19"/>
                  <a:gd name="T2" fmla="*/ 15 w 19"/>
                  <a:gd name="T3" fmla="*/ 4 h 19"/>
                  <a:gd name="T4" fmla="*/ 0 w 19"/>
                  <a:gd name="T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9">
                    <a:moveTo>
                      <a:pt x="0" y="19"/>
                    </a:moveTo>
                    <a:cubicBezTo>
                      <a:pt x="0" y="19"/>
                      <a:pt x="11" y="0"/>
                      <a:pt x="15" y="4"/>
                    </a:cubicBezTo>
                    <a:cubicBezTo>
                      <a:pt x="19" y="8"/>
                      <a:pt x="0" y="19"/>
                      <a:pt x="0" y="19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" name="Freeform 80"/>
              <p:cNvSpPr/>
              <p:nvPr/>
            </p:nvSpPr>
            <p:spPr bwMode="auto">
              <a:xfrm>
                <a:off x="10191750" y="550863"/>
                <a:ext cx="84137" cy="80963"/>
              </a:xfrm>
              <a:custGeom>
                <a:avLst/>
                <a:gdLst>
                  <a:gd name="T0" fmla="*/ 20 w 20"/>
                  <a:gd name="T1" fmla="*/ 19 h 19"/>
                  <a:gd name="T2" fmla="*/ 4 w 20"/>
                  <a:gd name="T3" fmla="*/ 4 h 19"/>
                  <a:gd name="T4" fmla="*/ 20 w 20"/>
                  <a:gd name="T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" h="19">
                    <a:moveTo>
                      <a:pt x="20" y="19"/>
                    </a:moveTo>
                    <a:cubicBezTo>
                      <a:pt x="20" y="19"/>
                      <a:pt x="9" y="0"/>
                      <a:pt x="4" y="4"/>
                    </a:cubicBezTo>
                    <a:cubicBezTo>
                      <a:pt x="0" y="8"/>
                      <a:pt x="20" y="19"/>
                      <a:pt x="20" y="19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" name="Freeform 81"/>
              <p:cNvSpPr/>
              <p:nvPr/>
            </p:nvSpPr>
            <p:spPr bwMode="auto">
              <a:xfrm>
                <a:off x="10196513" y="647700"/>
                <a:ext cx="84137" cy="80963"/>
              </a:xfrm>
              <a:custGeom>
                <a:avLst/>
                <a:gdLst>
                  <a:gd name="T0" fmla="*/ 20 w 20"/>
                  <a:gd name="T1" fmla="*/ 0 h 19"/>
                  <a:gd name="T2" fmla="*/ 4 w 20"/>
                  <a:gd name="T3" fmla="*/ 15 h 19"/>
                  <a:gd name="T4" fmla="*/ 20 w 20"/>
                  <a:gd name="T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" h="19">
                    <a:moveTo>
                      <a:pt x="20" y="0"/>
                    </a:moveTo>
                    <a:cubicBezTo>
                      <a:pt x="20" y="0"/>
                      <a:pt x="9" y="19"/>
                      <a:pt x="4" y="15"/>
                    </a:cubicBezTo>
                    <a:cubicBezTo>
                      <a:pt x="0" y="11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" name="Freeform 82"/>
              <p:cNvSpPr/>
              <p:nvPr/>
            </p:nvSpPr>
            <p:spPr bwMode="auto">
              <a:xfrm>
                <a:off x="10298113" y="647700"/>
                <a:ext cx="80962" cy="80963"/>
              </a:xfrm>
              <a:custGeom>
                <a:avLst/>
                <a:gdLst>
                  <a:gd name="T0" fmla="*/ 0 w 19"/>
                  <a:gd name="T1" fmla="*/ 0 h 19"/>
                  <a:gd name="T2" fmla="*/ 15 w 19"/>
                  <a:gd name="T3" fmla="*/ 15 h 19"/>
                  <a:gd name="T4" fmla="*/ 0 w 19"/>
                  <a:gd name="T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9">
                    <a:moveTo>
                      <a:pt x="0" y="0"/>
                    </a:moveTo>
                    <a:cubicBezTo>
                      <a:pt x="0" y="0"/>
                      <a:pt x="11" y="19"/>
                      <a:pt x="15" y="15"/>
                    </a:cubicBezTo>
                    <a:cubicBezTo>
                      <a:pt x="19" y="1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" name="Freeform 83"/>
              <p:cNvSpPr/>
              <p:nvPr/>
            </p:nvSpPr>
            <p:spPr bwMode="auto">
              <a:xfrm>
                <a:off x="10298113" y="609600"/>
                <a:ext cx="93662" cy="68263"/>
              </a:xfrm>
              <a:custGeom>
                <a:avLst/>
                <a:gdLst>
                  <a:gd name="T0" fmla="*/ 0 w 22"/>
                  <a:gd name="T1" fmla="*/ 8 h 16"/>
                  <a:gd name="T2" fmla="*/ 22 w 22"/>
                  <a:gd name="T3" fmla="*/ 8 h 16"/>
                  <a:gd name="T4" fmla="*/ 0 w 22"/>
                  <a:gd name="T5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" h="16">
                    <a:moveTo>
                      <a:pt x="0" y="8"/>
                    </a:moveTo>
                    <a:cubicBezTo>
                      <a:pt x="0" y="8"/>
                      <a:pt x="22" y="0"/>
                      <a:pt x="22" y="8"/>
                    </a:cubicBezTo>
                    <a:cubicBezTo>
                      <a:pt x="22" y="16"/>
                      <a:pt x="0" y="8"/>
                      <a:pt x="0" y="8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" name="Freeform 84"/>
              <p:cNvSpPr/>
              <p:nvPr/>
            </p:nvSpPr>
            <p:spPr bwMode="auto">
              <a:xfrm>
                <a:off x="10179050" y="609600"/>
                <a:ext cx="96837" cy="68263"/>
              </a:xfrm>
              <a:custGeom>
                <a:avLst/>
                <a:gdLst>
                  <a:gd name="T0" fmla="*/ 23 w 23"/>
                  <a:gd name="T1" fmla="*/ 8 h 16"/>
                  <a:gd name="T2" fmla="*/ 0 w 23"/>
                  <a:gd name="T3" fmla="*/ 8 h 16"/>
                  <a:gd name="T4" fmla="*/ 23 w 23"/>
                  <a:gd name="T5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" h="16">
                    <a:moveTo>
                      <a:pt x="23" y="8"/>
                    </a:moveTo>
                    <a:cubicBezTo>
                      <a:pt x="23" y="8"/>
                      <a:pt x="0" y="16"/>
                      <a:pt x="0" y="8"/>
                    </a:cubicBezTo>
                    <a:cubicBezTo>
                      <a:pt x="0" y="0"/>
                      <a:pt x="23" y="8"/>
                      <a:pt x="23" y="8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126" name="组合 125"/>
          <p:cNvGrpSpPr/>
          <p:nvPr/>
        </p:nvGrpSpPr>
        <p:grpSpPr>
          <a:xfrm>
            <a:off x="3765393" y="2369162"/>
            <a:ext cx="104775" cy="106363"/>
            <a:chOff x="9547225" y="708025"/>
            <a:chExt cx="104775" cy="106363"/>
          </a:xfrm>
        </p:grpSpPr>
        <p:sp>
          <p:nvSpPr>
            <p:cNvPr id="102" name="Freeform 85"/>
            <p:cNvSpPr/>
            <p:nvPr/>
          </p:nvSpPr>
          <p:spPr bwMode="auto">
            <a:xfrm>
              <a:off x="9585325" y="708025"/>
              <a:ext cx="33337" cy="46038"/>
            </a:xfrm>
            <a:custGeom>
              <a:avLst/>
              <a:gdLst>
                <a:gd name="T0" fmla="*/ 4 w 8"/>
                <a:gd name="T1" fmla="*/ 11 h 11"/>
                <a:gd name="T2" fmla="*/ 4 w 8"/>
                <a:gd name="T3" fmla="*/ 0 h 11"/>
                <a:gd name="T4" fmla="*/ 4 w 8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1">
                  <a:moveTo>
                    <a:pt x="4" y="11"/>
                  </a:moveTo>
                  <a:cubicBezTo>
                    <a:pt x="4" y="11"/>
                    <a:pt x="0" y="0"/>
                    <a:pt x="4" y="0"/>
                  </a:cubicBezTo>
                  <a:cubicBezTo>
                    <a:pt x="8" y="0"/>
                    <a:pt x="4" y="11"/>
                    <a:pt x="4" y="11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86"/>
            <p:cNvSpPr/>
            <p:nvPr/>
          </p:nvSpPr>
          <p:spPr bwMode="auto">
            <a:xfrm>
              <a:off x="9585325" y="766763"/>
              <a:ext cx="33337" cy="47625"/>
            </a:xfrm>
            <a:custGeom>
              <a:avLst/>
              <a:gdLst>
                <a:gd name="T0" fmla="*/ 4 w 8"/>
                <a:gd name="T1" fmla="*/ 0 h 11"/>
                <a:gd name="T2" fmla="*/ 4 w 8"/>
                <a:gd name="T3" fmla="*/ 11 h 11"/>
                <a:gd name="T4" fmla="*/ 4 w 8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1">
                  <a:moveTo>
                    <a:pt x="4" y="0"/>
                  </a:moveTo>
                  <a:cubicBezTo>
                    <a:pt x="4" y="0"/>
                    <a:pt x="8" y="11"/>
                    <a:pt x="4" y="11"/>
                  </a:cubicBezTo>
                  <a:cubicBezTo>
                    <a:pt x="0" y="11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87"/>
            <p:cNvSpPr/>
            <p:nvPr/>
          </p:nvSpPr>
          <p:spPr bwMode="auto">
            <a:xfrm>
              <a:off x="9610725" y="711200"/>
              <a:ext cx="38100" cy="39688"/>
            </a:xfrm>
            <a:custGeom>
              <a:avLst/>
              <a:gdLst>
                <a:gd name="T0" fmla="*/ 0 w 9"/>
                <a:gd name="T1" fmla="*/ 9 h 9"/>
                <a:gd name="T2" fmla="*/ 7 w 9"/>
                <a:gd name="T3" fmla="*/ 2 h 9"/>
                <a:gd name="T4" fmla="*/ 0 w 9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9">
                  <a:moveTo>
                    <a:pt x="0" y="9"/>
                  </a:moveTo>
                  <a:cubicBezTo>
                    <a:pt x="0" y="9"/>
                    <a:pt x="5" y="0"/>
                    <a:pt x="7" y="2"/>
                  </a:cubicBezTo>
                  <a:cubicBezTo>
                    <a:pt x="9" y="4"/>
                    <a:pt x="0" y="9"/>
                    <a:pt x="0" y="9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88"/>
            <p:cNvSpPr/>
            <p:nvPr/>
          </p:nvSpPr>
          <p:spPr bwMode="auto">
            <a:xfrm>
              <a:off x="9555163" y="711200"/>
              <a:ext cx="38100" cy="42863"/>
            </a:xfrm>
            <a:custGeom>
              <a:avLst/>
              <a:gdLst>
                <a:gd name="T0" fmla="*/ 9 w 9"/>
                <a:gd name="T1" fmla="*/ 10 h 10"/>
                <a:gd name="T2" fmla="*/ 2 w 9"/>
                <a:gd name="T3" fmla="*/ 2 h 10"/>
                <a:gd name="T4" fmla="*/ 9 w 9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0">
                  <a:moveTo>
                    <a:pt x="9" y="10"/>
                  </a:moveTo>
                  <a:cubicBezTo>
                    <a:pt x="9" y="10"/>
                    <a:pt x="4" y="0"/>
                    <a:pt x="2" y="2"/>
                  </a:cubicBezTo>
                  <a:cubicBezTo>
                    <a:pt x="0" y="5"/>
                    <a:pt x="9" y="10"/>
                    <a:pt x="9" y="1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89"/>
            <p:cNvSpPr/>
            <p:nvPr/>
          </p:nvSpPr>
          <p:spPr bwMode="auto">
            <a:xfrm>
              <a:off x="9555163" y="763588"/>
              <a:ext cx="42862" cy="41275"/>
            </a:xfrm>
            <a:custGeom>
              <a:avLst/>
              <a:gdLst>
                <a:gd name="T0" fmla="*/ 10 w 10"/>
                <a:gd name="T1" fmla="*/ 0 h 10"/>
                <a:gd name="T2" fmla="*/ 2 w 10"/>
                <a:gd name="T3" fmla="*/ 7 h 10"/>
                <a:gd name="T4" fmla="*/ 10 w 10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0">
                  <a:moveTo>
                    <a:pt x="10" y="0"/>
                  </a:moveTo>
                  <a:cubicBezTo>
                    <a:pt x="10" y="0"/>
                    <a:pt x="4" y="10"/>
                    <a:pt x="2" y="7"/>
                  </a:cubicBezTo>
                  <a:cubicBezTo>
                    <a:pt x="0" y="5"/>
                    <a:pt x="10" y="0"/>
                    <a:pt x="10" y="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90"/>
            <p:cNvSpPr/>
            <p:nvPr/>
          </p:nvSpPr>
          <p:spPr bwMode="auto">
            <a:xfrm>
              <a:off x="9605963" y="763588"/>
              <a:ext cx="42862" cy="41275"/>
            </a:xfrm>
            <a:custGeom>
              <a:avLst/>
              <a:gdLst>
                <a:gd name="T0" fmla="*/ 0 w 10"/>
                <a:gd name="T1" fmla="*/ 0 h 10"/>
                <a:gd name="T2" fmla="*/ 8 w 10"/>
                <a:gd name="T3" fmla="*/ 7 h 10"/>
                <a:gd name="T4" fmla="*/ 0 w 10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0">
                  <a:moveTo>
                    <a:pt x="0" y="0"/>
                  </a:moveTo>
                  <a:cubicBezTo>
                    <a:pt x="0" y="0"/>
                    <a:pt x="5" y="10"/>
                    <a:pt x="8" y="7"/>
                  </a:cubicBezTo>
                  <a:cubicBezTo>
                    <a:pt x="10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91"/>
            <p:cNvSpPr/>
            <p:nvPr/>
          </p:nvSpPr>
          <p:spPr bwMode="auto">
            <a:xfrm>
              <a:off x="9605963" y="741363"/>
              <a:ext cx="46037" cy="34925"/>
            </a:xfrm>
            <a:custGeom>
              <a:avLst/>
              <a:gdLst>
                <a:gd name="T0" fmla="*/ 0 w 11"/>
                <a:gd name="T1" fmla="*/ 4 h 8"/>
                <a:gd name="T2" fmla="*/ 11 w 11"/>
                <a:gd name="T3" fmla="*/ 4 h 8"/>
                <a:gd name="T4" fmla="*/ 0 w 11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8">
                  <a:moveTo>
                    <a:pt x="0" y="4"/>
                  </a:moveTo>
                  <a:cubicBezTo>
                    <a:pt x="0" y="4"/>
                    <a:pt x="11" y="0"/>
                    <a:pt x="11" y="4"/>
                  </a:cubicBezTo>
                  <a:cubicBezTo>
                    <a:pt x="11" y="8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92"/>
            <p:cNvSpPr/>
            <p:nvPr/>
          </p:nvSpPr>
          <p:spPr bwMode="auto">
            <a:xfrm>
              <a:off x="9547225" y="741363"/>
              <a:ext cx="46037" cy="34925"/>
            </a:xfrm>
            <a:custGeom>
              <a:avLst/>
              <a:gdLst>
                <a:gd name="T0" fmla="*/ 11 w 11"/>
                <a:gd name="T1" fmla="*/ 4 h 8"/>
                <a:gd name="T2" fmla="*/ 0 w 11"/>
                <a:gd name="T3" fmla="*/ 4 h 8"/>
                <a:gd name="T4" fmla="*/ 11 w 11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8">
                  <a:moveTo>
                    <a:pt x="11" y="4"/>
                  </a:moveTo>
                  <a:cubicBezTo>
                    <a:pt x="11" y="4"/>
                    <a:pt x="0" y="8"/>
                    <a:pt x="0" y="4"/>
                  </a:cubicBezTo>
                  <a:cubicBezTo>
                    <a:pt x="0" y="0"/>
                    <a:pt x="11" y="4"/>
                    <a:pt x="11" y="4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25" name="组合 124"/>
          <p:cNvGrpSpPr/>
          <p:nvPr/>
        </p:nvGrpSpPr>
        <p:grpSpPr>
          <a:xfrm>
            <a:off x="7815262" y="2761925"/>
            <a:ext cx="106362" cy="106363"/>
            <a:chOff x="10085388" y="384175"/>
            <a:chExt cx="106362" cy="106363"/>
          </a:xfrm>
        </p:grpSpPr>
        <p:sp>
          <p:nvSpPr>
            <p:cNvPr id="110" name="Freeform 93"/>
            <p:cNvSpPr/>
            <p:nvPr/>
          </p:nvSpPr>
          <p:spPr bwMode="auto">
            <a:xfrm>
              <a:off x="10120313" y="384175"/>
              <a:ext cx="33337" cy="47625"/>
            </a:xfrm>
            <a:custGeom>
              <a:avLst/>
              <a:gdLst>
                <a:gd name="T0" fmla="*/ 4 w 8"/>
                <a:gd name="T1" fmla="*/ 11 h 11"/>
                <a:gd name="T2" fmla="*/ 4 w 8"/>
                <a:gd name="T3" fmla="*/ 0 h 11"/>
                <a:gd name="T4" fmla="*/ 4 w 8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1">
                  <a:moveTo>
                    <a:pt x="4" y="11"/>
                  </a:moveTo>
                  <a:cubicBezTo>
                    <a:pt x="4" y="11"/>
                    <a:pt x="0" y="0"/>
                    <a:pt x="4" y="0"/>
                  </a:cubicBezTo>
                  <a:cubicBezTo>
                    <a:pt x="8" y="0"/>
                    <a:pt x="4" y="11"/>
                    <a:pt x="4" y="11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94"/>
            <p:cNvSpPr/>
            <p:nvPr/>
          </p:nvSpPr>
          <p:spPr bwMode="auto">
            <a:xfrm>
              <a:off x="10120313" y="444500"/>
              <a:ext cx="33337" cy="46038"/>
            </a:xfrm>
            <a:custGeom>
              <a:avLst/>
              <a:gdLst>
                <a:gd name="T0" fmla="*/ 4 w 8"/>
                <a:gd name="T1" fmla="*/ 0 h 11"/>
                <a:gd name="T2" fmla="*/ 4 w 8"/>
                <a:gd name="T3" fmla="*/ 11 h 11"/>
                <a:gd name="T4" fmla="*/ 4 w 8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1">
                  <a:moveTo>
                    <a:pt x="4" y="0"/>
                  </a:moveTo>
                  <a:cubicBezTo>
                    <a:pt x="4" y="0"/>
                    <a:pt x="8" y="11"/>
                    <a:pt x="4" y="11"/>
                  </a:cubicBezTo>
                  <a:cubicBezTo>
                    <a:pt x="0" y="11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95"/>
            <p:cNvSpPr/>
            <p:nvPr/>
          </p:nvSpPr>
          <p:spPr bwMode="auto">
            <a:xfrm>
              <a:off x="10145713" y="388938"/>
              <a:ext cx="41275" cy="42863"/>
            </a:xfrm>
            <a:custGeom>
              <a:avLst/>
              <a:gdLst>
                <a:gd name="T0" fmla="*/ 0 w 10"/>
                <a:gd name="T1" fmla="*/ 10 h 10"/>
                <a:gd name="T2" fmla="*/ 8 w 10"/>
                <a:gd name="T3" fmla="*/ 2 h 10"/>
                <a:gd name="T4" fmla="*/ 0 w 10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0">
                  <a:moveTo>
                    <a:pt x="0" y="10"/>
                  </a:moveTo>
                  <a:cubicBezTo>
                    <a:pt x="0" y="10"/>
                    <a:pt x="6" y="0"/>
                    <a:pt x="8" y="2"/>
                  </a:cubicBezTo>
                  <a:cubicBezTo>
                    <a:pt x="10" y="4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96"/>
            <p:cNvSpPr/>
            <p:nvPr/>
          </p:nvSpPr>
          <p:spPr bwMode="auto">
            <a:xfrm>
              <a:off x="10090150" y="388938"/>
              <a:ext cx="42862" cy="42863"/>
            </a:xfrm>
            <a:custGeom>
              <a:avLst/>
              <a:gdLst>
                <a:gd name="T0" fmla="*/ 10 w 10"/>
                <a:gd name="T1" fmla="*/ 10 h 10"/>
                <a:gd name="T2" fmla="*/ 2 w 10"/>
                <a:gd name="T3" fmla="*/ 3 h 10"/>
                <a:gd name="T4" fmla="*/ 10 w 10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0">
                  <a:moveTo>
                    <a:pt x="10" y="10"/>
                  </a:moveTo>
                  <a:cubicBezTo>
                    <a:pt x="10" y="10"/>
                    <a:pt x="5" y="0"/>
                    <a:pt x="2" y="3"/>
                  </a:cubicBezTo>
                  <a:cubicBezTo>
                    <a:pt x="0" y="5"/>
                    <a:pt x="10" y="10"/>
                    <a:pt x="10" y="1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97"/>
            <p:cNvSpPr/>
            <p:nvPr/>
          </p:nvSpPr>
          <p:spPr bwMode="auto">
            <a:xfrm>
              <a:off x="10093325" y="439738"/>
              <a:ext cx="42862" cy="42863"/>
            </a:xfrm>
            <a:custGeom>
              <a:avLst/>
              <a:gdLst>
                <a:gd name="T0" fmla="*/ 10 w 10"/>
                <a:gd name="T1" fmla="*/ 0 h 10"/>
                <a:gd name="T2" fmla="*/ 2 w 10"/>
                <a:gd name="T3" fmla="*/ 8 h 10"/>
                <a:gd name="T4" fmla="*/ 10 w 10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0">
                  <a:moveTo>
                    <a:pt x="10" y="0"/>
                  </a:moveTo>
                  <a:cubicBezTo>
                    <a:pt x="10" y="0"/>
                    <a:pt x="4" y="10"/>
                    <a:pt x="2" y="8"/>
                  </a:cubicBezTo>
                  <a:cubicBezTo>
                    <a:pt x="0" y="5"/>
                    <a:pt x="10" y="0"/>
                    <a:pt x="10" y="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98"/>
            <p:cNvSpPr/>
            <p:nvPr/>
          </p:nvSpPr>
          <p:spPr bwMode="auto">
            <a:xfrm>
              <a:off x="10145713" y="439738"/>
              <a:ext cx="38100" cy="42863"/>
            </a:xfrm>
            <a:custGeom>
              <a:avLst/>
              <a:gdLst>
                <a:gd name="T0" fmla="*/ 0 w 9"/>
                <a:gd name="T1" fmla="*/ 0 h 10"/>
                <a:gd name="T2" fmla="*/ 7 w 9"/>
                <a:gd name="T3" fmla="*/ 8 h 10"/>
                <a:gd name="T4" fmla="*/ 0 w 9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0">
                  <a:moveTo>
                    <a:pt x="0" y="0"/>
                  </a:moveTo>
                  <a:cubicBezTo>
                    <a:pt x="0" y="0"/>
                    <a:pt x="5" y="10"/>
                    <a:pt x="7" y="8"/>
                  </a:cubicBezTo>
                  <a:cubicBezTo>
                    <a:pt x="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99"/>
            <p:cNvSpPr/>
            <p:nvPr/>
          </p:nvSpPr>
          <p:spPr bwMode="auto">
            <a:xfrm>
              <a:off x="10145713" y="419100"/>
              <a:ext cx="46037" cy="33338"/>
            </a:xfrm>
            <a:custGeom>
              <a:avLst/>
              <a:gdLst>
                <a:gd name="T0" fmla="*/ 0 w 11"/>
                <a:gd name="T1" fmla="*/ 4 h 8"/>
                <a:gd name="T2" fmla="*/ 11 w 11"/>
                <a:gd name="T3" fmla="*/ 4 h 8"/>
                <a:gd name="T4" fmla="*/ 0 w 11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8">
                  <a:moveTo>
                    <a:pt x="0" y="4"/>
                  </a:moveTo>
                  <a:cubicBezTo>
                    <a:pt x="0" y="4"/>
                    <a:pt x="11" y="0"/>
                    <a:pt x="11" y="4"/>
                  </a:cubicBezTo>
                  <a:cubicBezTo>
                    <a:pt x="11" y="8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Freeform 100"/>
            <p:cNvSpPr/>
            <p:nvPr/>
          </p:nvSpPr>
          <p:spPr bwMode="auto">
            <a:xfrm>
              <a:off x="10085388" y="419100"/>
              <a:ext cx="47625" cy="33338"/>
            </a:xfrm>
            <a:custGeom>
              <a:avLst/>
              <a:gdLst>
                <a:gd name="T0" fmla="*/ 11 w 11"/>
                <a:gd name="T1" fmla="*/ 4 h 8"/>
                <a:gd name="T2" fmla="*/ 0 w 11"/>
                <a:gd name="T3" fmla="*/ 4 h 8"/>
                <a:gd name="T4" fmla="*/ 11 w 11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8">
                  <a:moveTo>
                    <a:pt x="11" y="4"/>
                  </a:moveTo>
                  <a:cubicBezTo>
                    <a:pt x="11" y="4"/>
                    <a:pt x="0" y="8"/>
                    <a:pt x="0" y="4"/>
                  </a:cubicBezTo>
                  <a:cubicBezTo>
                    <a:pt x="0" y="0"/>
                    <a:pt x="11" y="4"/>
                    <a:pt x="11" y="4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22" name="组合 121"/>
          <p:cNvGrpSpPr/>
          <p:nvPr/>
        </p:nvGrpSpPr>
        <p:grpSpPr>
          <a:xfrm>
            <a:off x="8872538" y="2025285"/>
            <a:ext cx="920750" cy="892176"/>
            <a:chOff x="11125200" y="1293812"/>
            <a:chExt cx="920750" cy="892176"/>
          </a:xfrm>
        </p:grpSpPr>
        <p:sp>
          <p:nvSpPr>
            <p:cNvPr id="22" name="Oval 5"/>
            <p:cNvSpPr>
              <a:spLocks noChangeArrowheads="1"/>
            </p:cNvSpPr>
            <p:nvPr/>
          </p:nvSpPr>
          <p:spPr bwMode="auto">
            <a:xfrm>
              <a:off x="11141075" y="1309687"/>
              <a:ext cx="768350" cy="7699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6"/>
            <p:cNvSpPr/>
            <p:nvPr/>
          </p:nvSpPr>
          <p:spPr bwMode="auto">
            <a:xfrm>
              <a:off x="11125200" y="1293812"/>
              <a:ext cx="801687" cy="803275"/>
            </a:xfrm>
            <a:custGeom>
              <a:avLst/>
              <a:gdLst>
                <a:gd name="T0" fmla="*/ 185 w 189"/>
                <a:gd name="T1" fmla="*/ 95 h 189"/>
                <a:gd name="T2" fmla="*/ 181 w 189"/>
                <a:gd name="T3" fmla="*/ 95 h 189"/>
                <a:gd name="T4" fmla="*/ 156 w 189"/>
                <a:gd name="T5" fmla="*/ 156 h 189"/>
                <a:gd name="T6" fmla="*/ 95 w 189"/>
                <a:gd name="T7" fmla="*/ 181 h 189"/>
                <a:gd name="T8" fmla="*/ 33 w 189"/>
                <a:gd name="T9" fmla="*/ 156 h 189"/>
                <a:gd name="T10" fmla="*/ 8 w 189"/>
                <a:gd name="T11" fmla="*/ 95 h 189"/>
                <a:gd name="T12" fmla="*/ 33 w 189"/>
                <a:gd name="T13" fmla="*/ 33 h 189"/>
                <a:gd name="T14" fmla="*/ 95 w 189"/>
                <a:gd name="T15" fmla="*/ 8 h 189"/>
                <a:gd name="T16" fmla="*/ 156 w 189"/>
                <a:gd name="T17" fmla="*/ 33 h 189"/>
                <a:gd name="T18" fmla="*/ 181 w 189"/>
                <a:gd name="T19" fmla="*/ 95 h 189"/>
                <a:gd name="T20" fmla="*/ 185 w 189"/>
                <a:gd name="T21" fmla="*/ 95 h 189"/>
                <a:gd name="T22" fmla="*/ 189 w 189"/>
                <a:gd name="T23" fmla="*/ 95 h 189"/>
                <a:gd name="T24" fmla="*/ 95 w 189"/>
                <a:gd name="T25" fmla="*/ 0 h 189"/>
                <a:gd name="T26" fmla="*/ 0 w 189"/>
                <a:gd name="T27" fmla="*/ 95 h 189"/>
                <a:gd name="T28" fmla="*/ 95 w 189"/>
                <a:gd name="T29" fmla="*/ 189 h 189"/>
                <a:gd name="T30" fmla="*/ 189 w 189"/>
                <a:gd name="T31" fmla="*/ 95 h 189"/>
                <a:gd name="T32" fmla="*/ 185 w 189"/>
                <a:gd name="T33" fmla="*/ 95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9" h="189">
                  <a:moveTo>
                    <a:pt x="185" y="95"/>
                  </a:moveTo>
                  <a:cubicBezTo>
                    <a:pt x="181" y="95"/>
                    <a:pt x="181" y="95"/>
                    <a:pt x="181" y="95"/>
                  </a:cubicBezTo>
                  <a:cubicBezTo>
                    <a:pt x="181" y="119"/>
                    <a:pt x="171" y="140"/>
                    <a:pt x="156" y="156"/>
                  </a:cubicBezTo>
                  <a:cubicBezTo>
                    <a:pt x="140" y="172"/>
                    <a:pt x="118" y="181"/>
                    <a:pt x="95" y="181"/>
                  </a:cubicBezTo>
                  <a:cubicBezTo>
                    <a:pt x="71" y="181"/>
                    <a:pt x="49" y="172"/>
                    <a:pt x="33" y="156"/>
                  </a:cubicBezTo>
                  <a:cubicBezTo>
                    <a:pt x="18" y="140"/>
                    <a:pt x="8" y="119"/>
                    <a:pt x="8" y="95"/>
                  </a:cubicBezTo>
                  <a:cubicBezTo>
                    <a:pt x="8" y="71"/>
                    <a:pt x="18" y="49"/>
                    <a:pt x="33" y="33"/>
                  </a:cubicBezTo>
                  <a:cubicBezTo>
                    <a:pt x="49" y="18"/>
                    <a:pt x="71" y="8"/>
                    <a:pt x="95" y="8"/>
                  </a:cubicBezTo>
                  <a:cubicBezTo>
                    <a:pt x="118" y="8"/>
                    <a:pt x="140" y="18"/>
                    <a:pt x="156" y="33"/>
                  </a:cubicBezTo>
                  <a:cubicBezTo>
                    <a:pt x="171" y="49"/>
                    <a:pt x="181" y="71"/>
                    <a:pt x="181" y="95"/>
                  </a:cubicBezTo>
                  <a:cubicBezTo>
                    <a:pt x="185" y="95"/>
                    <a:pt x="185" y="95"/>
                    <a:pt x="185" y="95"/>
                  </a:cubicBezTo>
                  <a:cubicBezTo>
                    <a:pt x="189" y="95"/>
                    <a:pt x="189" y="95"/>
                    <a:pt x="189" y="95"/>
                  </a:cubicBezTo>
                  <a:cubicBezTo>
                    <a:pt x="189" y="42"/>
                    <a:pt x="147" y="0"/>
                    <a:pt x="95" y="0"/>
                  </a:cubicBezTo>
                  <a:cubicBezTo>
                    <a:pt x="42" y="0"/>
                    <a:pt x="0" y="42"/>
                    <a:pt x="0" y="95"/>
                  </a:cubicBezTo>
                  <a:cubicBezTo>
                    <a:pt x="0" y="147"/>
                    <a:pt x="42" y="189"/>
                    <a:pt x="95" y="189"/>
                  </a:cubicBezTo>
                  <a:cubicBezTo>
                    <a:pt x="147" y="189"/>
                    <a:pt x="189" y="147"/>
                    <a:pt x="189" y="95"/>
                  </a:cubicBezTo>
                  <a:lnTo>
                    <a:pt x="185" y="95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7"/>
            <p:cNvSpPr/>
            <p:nvPr/>
          </p:nvSpPr>
          <p:spPr bwMode="auto">
            <a:xfrm>
              <a:off x="11599863" y="1438275"/>
              <a:ext cx="301625" cy="263525"/>
            </a:xfrm>
            <a:custGeom>
              <a:avLst/>
              <a:gdLst>
                <a:gd name="T0" fmla="*/ 48 w 190"/>
                <a:gd name="T1" fmla="*/ 166 h 166"/>
                <a:gd name="T2" fmla="*/ 0 w 190"/>
                <a:gd name="T3" fmla="*/ 83 h 166"/>
                <a:gd name="T4" fmla="*/ 48 w 190"/>
                <a:gd name="T5" fmla="*/ 0 h 166"/>
                <a:gd name="T6" fmla="*/ 142 w 190"/>
                <a:gd name="T7" fmla="*/ 0 h 166"/>
                <a:gd name="T8" fmla="*/ 190 w 190"/>
                <a:gd name="T9" fmla="*/ 83 h 166"/>
                <a:gd name="T10" fmla="*/ 142 w 190"/>
                <a:gd name="T11" fmla="*/ 166 h 166"/>
                <a:gd name="T12" fmla="*/ 48 w 190"/>
                <a:gd name="T13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0" h="166">
                  <a:moveTo>
                    <a:pt x="48" y="166"/>
                  </a:moveTo>
                  <a:lnTo>
                    <a:pt x="0" y="83"/>
                  </a:lnTo>
                  <a:lnTo>
                    <a:pt x="48" y="0"/>
                  </a:lnTo>
                  <a:lnTo>
                    <a:pt x="142" y="0"/>
                  </a:lnTo>
                  <a:lnTo>
                    <a:pt x="190" y="83"/>
                  </a:lnTo>
                  <a:lnTo>
                    <a:pt x="142" y="166"/>
                  </a:lnTo>
                  <a:lnTo>
                    <a:pt x="48" y="166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8"/>
            <p:cNvSpPr/>
            <p:nvPr/>
          </p:nvSpPr>
          <p:spPr bwMode="auto">
            <a:xfrm>
              <a:off x="11150600" y="1438275"/>
              <a:ext cx="300037" cy="263525"/>
            </a:xfrm>
            <a:custGeom>
              <a:avLst/>
              <a:gdLst>
                <a:gd name="T0" fmla="*/ 48 w 189"/>
                <a:gd name="T1" fmla="*/ 166 h 166"/>
                <a:gd name="T2" fmla="*/ 0 w 189"/>
                <a:gd name="T3" fmla="*/ 83 h 166"/>
                <a:gd name="T4" fmla="*/ 48 w 189"/>
                <a:gd name="T5" fmla="*/ 0 h 166"/>
                <a:gd name="T6" fmla="*/ 141 w 189"/>
                <a:gd name="T7" fmla="*/ 0 h 166"/>
                <a:gd name="T8" fmla="*/ 189 w 189"/>
                <a:gd name="T9" fmla="*/ 83 h 166"/>
                <a:gd name="T10" fmla="*/ 141 w 189"/>
                <a:gd name="T11" fmla="*/ 166 h 166"/>
                <a:gd name="T12" fmla="*/ 48 w 189"/>
                <a:gd name="T13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9" h="166">
                  <a:moveTo>
                    <a:pt x="48" y="166"/>
                  </a:moveTo>
                  <a:lnTo>
                    <a:pt x="0" y="83"/>
                  </a:lnTo>
                  <a:lnTo>
                    <a:pt x="48" y="0"/>
                  </a:lnTo>
                  <a:lnTo>
                    <a:pt x="141" y="0"/>
                  </a:lnTo>
                  <a:lnTo>
                    <a:pt x="189" y="83"/>
                  </a:lnTo>
                  <a:lnTo>
                    <a:pt x="141" y="166"/>
                  </a:lnTo>
                  <a:lnTo>
                    <a:pt x="48" y="166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9"/>
            <p:cNvSpPr/>
            <p:nvPr/>
          </p:nvSpPr>
          <p:spPr bwMode="auto">
            <a:xfrm>
              <a:off x="11371263" y="1811337"/>
              <a:ext cx="309562" cy="268288"/>
            </a:xfrm>
            <a:custGeom>
              <a:avLst/>
              <a:gdLst>
                <a:gd name="T0" fmla="*/ 48 w 195"/>
                <a:gd name="T1" fmla="*/ 169 h 169"/>
                <a:gd name="T2" fmla="*/ 0 w 195"/>
                <a:gd name="T3" fmla="*/ 86 h 169"/>
                <a:gd name="T4" fmla="*/ 48 w 195"/>
                <a:gd name="T5" fmla="*/ 0 h 169"/>
                <a:gd name="T6" fmla="*/ 147 w 195"/>
                <a:gd name="T7" fmla="*/ 0 h 169"/>
                <a:gd name="T8" fmla="*/ 195 w 195"/>
                <a:gd name="T9" fmla="*/ 86 h 169"/>
                <a:gd name="T10" fmla="*/ 147 w 195"/>
                <a:gd name="T11" fmla="*/ 169 h 169"/>
                <a:gd name="T12" fmla="*/ 48 w 195"/>
                <a:gd name="T13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5" h="169">
                  <a:moveTo>
                    <a:pt x="48" y="169"/>
                  </a:moveTo>
                  <a:lnTo>
                    <a:pt x="0" y="86"/>
                  </a:lnTo>
                  <a:lnTo>
                    <a:pt x="48" y="0"/>
                  </a:lnTo>
                  <a:lnTo>
                    <a:pt x="147" y="0"/>
                  </a:lnTo>
                  <a:lnTo>
                    <a:pt x="195" y="86"/>
                  </a:lnTo>
                  <a:lnTo>
                    <a:pt x="147" y="169"/>
                  </a:lnTo>
                  <a:lnTo>
                    <a:pt x="48" y="169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10"/>
            <p:cNvSpPr/>
            <p:nvPr/>
          </p:nvSpPr>
          <p:spPr bwMode="auto">
            <a:xfrm>
              <a:off x="11361738" y="1301750"/>
              <a:ext cx="327025" cy="284163"/>
            </a:xfrm>
            <a:custGeom>
              <a:avLst/>
              <a:gdLst>
                <a:gd name="T0" fmla="*/ 20 w 77"/>
                <a:gd name="T1" fmla="*/ 65 h 67"/>
                <a:gd name="T2" fmla="*/ 22 w 77"/>
                <a:gd name="T3" fmla="*/ 64 h 67"/>
                <a:gd name="T4" fmla="*/ 4 w 77"/>
                <a:gd name="T5" fmla="*/ 34 h 67"/>
                <a:gd name="T6" fmla="*/ 22 w 77"/>
                <a:gd name="T7" fmla="*/ 4 h 67"/>
                <a:gd name="T8" fmla="*/ 56 w 77"/>
                <a:gd name="T9" fmla="*/ 4 h 67"/>
                <a:gd name="T10" fmla="*/ 73 w 77"/>
                <a:gd name="T11" fmla="*/ 34 h 67"/>
                <a:gd name="T12" fmla="*/ 56 w 77"/>
                <a:gd name="T13" fmla="*/ 63 h 67"/>
                <a:gd name="T14" fmla="*/ 20 w 77"/>
                <a:gd name="T15" fmla="*/ 63 h 67"/>
                <a:gd name="T16" fmla="*/ 20 w 77"/>
                <a:gd name="T17" fmla="*/ 65 h 67"/>
                <a:gd name="T18" fmla="*/ 22 w 77"/>
                <a:gd name="T19" fmla="*/ 64 h 67"/>
                <a:gd name="T20" fmla="*/ 20 w 77"/>
                <a:gd name="T21" fmla="*/ 65 h 67"/>
                <a:gd name="T22" fmla="*/ 20 w 77"/>
                <a:gd name="T23" fmla="*/ 67 h 67"/>
                <a:gd name="T24" fmla="*/ 57 w 77"/>
                <a:gd name="T25" fmla="*/ 67 h 67"/>
                <a:gd name="T26" fmla="*/ 58 w 77"/>
                <a:gd name="T27" fmla="*/ 66 h 67"/>
                <a:gd name="T28" fmla="*/ 77 w 77"/>
                <a:gd name="T29" fmla="*/ 35 h 67"/>
                <a:gd name="T30" fmla="*/ 77 w 77"/>
                <a:gd name="T31" fmla="*/ 33 h 67"/>
                <a:gd name="T32" fmla="*/ 58 w 77"/>
                <a:gd name="T33" fmla="*/ 1 h 67"/>
                <a:gd name="T34" fmla="*/ 57 w 77"/>
                <a:gd name="T35" fmla="*/ 0 h 67"/>
                <a:gd name="T36" fmla="*/ 20 w 77"/>
                <a:gd name="T37" fmla="*/ 0 h 67"/>
                <a:gd name="T38" fmla="*/ 19 w 77"/>
                <a:gd name="T39" fmla="*/ 1 h 67"/>
                <a:gd name="T40" fmla="*/ 0 w 77"/>
                <a:gd name="T41" fmla="*/ 33 h 67"/>
                <a:gd name="T42" fmla="*/ 0 w 77"/>
                <a:gd name="T43" fmla="*/ 35 h 67"/>
                <a:gd name="T44" fmla="*/ 19 w 77"/>
                <a:gd name="T45" fmla="*/ 66 h 67"/>
                <a:gd name="T46" fmla="*/ 20 w 77"/>
                <a:gd name="T47" fmla="*/ 67 h 67"/>
                <a:gd name="T48" fmla="*/ 20 w 77"/>
                <a:gd name="T49" fmla="*/ 65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" h="67">
                  <a:moveTo>
                    <a:pt x="20" y="65"/>
                  </a:moveTo>
                  <a:cubicBezTo>
                    <a:pt x="22" y="64"/>
                    <a:pt x="22" y="64"/>
                    <a:pt x="22" y="6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56" y="63"/>
                    <a:pt x="56" y="63"/>
                    <a:pt x="56" y="63"/>
                  </a:cubicBezTo>
                  <a:cubicBezTo>
                    <a:pt x="20" y="63"/>
                    <a:pt x="20" y="63"/>
                    <a:pt x="20" y="63"/>
                  </a:cubicBezTo>
                  <a:cubicBezTo>
                    <a:pt x="20" y="65"/>
                    <a:pt x="20" y="65"/>
                    <a:pt x="20" y="65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0" y="65"/>
                    <a:pt x="20" y="65"/>
                    <a:pt x="20" y="65"/>
                  </a:cubicBezTo>
                  <a:cubicBezTo>
                    <a:pt x="20" y="67"/>
                    <a:pt x="20" y="67"/>
                    <a:pt x="20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67"/>
                    <a:pt x="58" y="67"/>
                    <a:pt x="58" y="66"/>
                  </a:cubicBezTo>
                  <a:cubicBezTo>
                    <a:pt x="77" y="35"/>
                    <a:pt x="77" y="35"/>
                    <a:pt x="77" y="35"/>
                  </a:cubicBezTo>
                  <a:cubicBezTo>
                    <a:pt x="77" y="34"/>
                    <a:pt x="77" y="33"/>
                    <a:pt x="77" y="33"/>
                  </a:cubicBezTo>
                  <a:cubicBezTo>
                    <a:pt x="58" y="1"/>
                    <a:pt x="58" y="1"/>
                    <a:pt x="58" y="1"/>
                  </a:cubicBezTo>
                  <a:cubicBezTo>
                    <a:pt x="58" y="0"/>
                    <a:pt x="57" y="0"/>
                    <a:pt x="57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19" y="0"/>
                    <a:pt x="19" y="1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4"/>
                    <a:pt x="0" y="35"/>
                  </a:cubicBezTo>
                  <a:cubicBezTo>
                    <a:pt x="19" y="66"/>
                    <a:pt x="19" y="66"/>
                    <a:pt x="19" y="66"/>
                  </a:cubicBezTo>
                  <a:cubicBezTo>
                    <a:pt x="19" y="67"/>
                    <a:pt x="20" y="67"/>
                    <a:pt x="20" y="67"/>
                  </a:cubicBezTo>
                  <a:lnTo>
                    <a:pt x="20" y="65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11"/>
            <p:cNvSpPr/>
            <p:nvPr/>
          </p:nvSpPr>
          <p:spPr bwMode="auto">
            <a:xfrm>
              <a:off x="11591925" y="1684337"/>
              <a:ext cx="314325" cy="276225"/>
            </a:xfrm>
            <a:custGeom>
              <a:avLst/>
              <a:gdLst>
                <a:gd name="T0" fmla="*/ 19 w 74"/>
                <a:gd name="T1" fmla="*/ 63 h 65"/>
                <a:gd name="T2" fmla="*/ 21 w 74"/>
                <a:gd name="T3" fmla="*/ 62 h 65"/>
                <a:gd name="T4" fmla="*/ 4 w 74"/>
                <a:gd name="T5" fmla="*/ 32 h 65"/>
                <a:gd name="T6" fmla="*/ 21 w 74"/>
                <a:gd name="T7" fmla="*/ 4 h 65"/>
                <a:gd name="T8" fmla="*/ 53 w 74"/>
                <a:gd name="T9" fmla="*/ 4 h 65"/>
                <a:gd name="T10" fmla="*/ 70 w 74"/>
                <a:gd name="T11" fmla="*/ 32 h 65"/>
                <a:gd name="T12" fmla="*/ 53 w 74"/>
                <a:gd name="T13" fmla="*/ 61 h 65"/>
                <a:gd name="T14" fmla="*/ 19 w 74"/>
                <a:gd name="T15" fmla="*/ 61 h 65"/>
                <a:gd name="T16" fmla="*/ 19 w 74"/>
                <a:gd name="T17" fmla="*/ 63 h 65"/>
                <a:gd name="T18" fmla="*/ 21 w 74"/>
                <a:gd name="T19" fmla="*/ 62 h 65"/>
                <a:gd name="T20" fmla="*/ 19 w 74"/>
                <a:gd name="T21" fmla="*/ 63 h 65"/>
                <a:gd name="T22" fmla="*/ 19 w 74"/>
                <a:gd name="T23" fmla="*/ 65 h 65"/>
                <a:gd name="T24" fmla="*/ 55 w 74"/>
                <a:gd name="T25" fmla="*/ 65 h 65"/>
                <a:gd name="T26" fmla="*/ 56 w 74"/>
                <a:gd name="T27" fmla="*/ 64 h 65"/>
                <a:gd name="T28" fmla="*/ 74 w 74"/>
                <a:gd name="T29" fmla="*/ 33 h 65"/>
                <a:gd name="T30" fmla="*/ 74 w 74"/>
                <a:gd name="T31" fmla="*/ 31 h 65"/>
                <a:gd name="T32" fmla="*/ 56 w 74"/>
                <a:gd name="T33" fmla="*/ 1 h 65"/>
                <a:gd name="T34" fmla="*/ 55 w 74"/>
                <a:gd name="T35" fmla="*/ 0 h 65"/>
                <a:gd name="T36" fmla="*/ 19 w 74"/>
                <a:gd name="T37" fmla="*/ 0 h 65"/>
                <a:gd name="T38" fmla="*/ 18 w 74"/>
                <a:gd name="T39" fmla="*/ 1 h 65"/>
                <a:gd name="T40" fmla="*/ 0 w 74"/>
                <a:gd name="T41" fmla="*/ 31 h 65"/>
                <a:gd name="T42" fmla="*/ 0 w 74"/>
                <a:gd name="T43" fmla="*/ 33 h 65"/>
                <a:gd name="T44" fmla="*/ 18 w 74"/>
                <a:gd name="T45" fmla="*/ 64 h 65"/>
                <a:gd name="T46" fmla="*/ 19 w 74"/>
                <a:gd name="T47" fmla="*/ 65 h 65"/>
                <a:gd name="T48" fmla="*/ 19 w 74"/>
                <a:gd name="T49" fmla="*/ 63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4" h="65">
                  <a:moveTo>
                    <a:pt x="19" y="63"/>
                  </a:moveTo>
                  <a:cubicBezTo>
                    <a:pt x="21" y="62"/>
                    <a:pt x="21" y="62"/>
                    <a:pt x="21" y="62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70" y="32"/>
                    <a:pt x="70" y="32"/>
                    <a:pt x="70" y="32"/>
                  </a:cubicBezTo>
                  <a:cubicBezTo>
                    <a:pt x="53" y="61"/>
                    <a:pt x="53" y="61"/>
                    <a:pt x="53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21" y="62"/>
                    <a:pt x="21" y="62"/>
                    <a:pt x="21" y="62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19" y="65"/>
                    <a:pt x="19" y="65"/>
                    <a:pt x="19" y="65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5" y="65"/>
                    <a:pt x="56" y="64"/>
                    <a:pt x="56" y="64"/>
                  </a:cubicBezTo>
                  <a:cubicBezTo>
                    <a:pt x="74" y="33"/>
                    <a:pt x="74" y="33"/>
                    <a:pt x="74" y="33"/>
                  </a:cubicBezTo>
                  <a:cubicBezTo>
                    <a:pt x="74" y="33"/>
                    <a:pt x="74" y="32"/>
                    <a:pt x="74" y="31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6" y="0"/>
                    <a:pt x="55" y="0"/>
                    <a:pt x="55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8" y="0"/>
                    <a:pt x="18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2"/>
                    <a:pt x="0" y="33"/>
                    <a:pt x="0" y="33"/>
                  </a:cubicBezTo>
                  <a:cubicBezTo>
                    <a:pt x="18" y="64"/>
                    <a:pt x="18" y="64"/>
                    <a:pt x="18" y="64"/>
                  </a:cubicBezTo>
                  <a:cubicBezTo>
                    <a:pt x="18" y="64"/>
                    <a:pt x="19" y="65"/>
                    <a:pt x="19" y="65"/>
                  </a:cubicBezTo>
                  <a:lnTo>
                    <a:pt x="19" y="63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12"/>
            <p:cNvSpPr/>
            <p:nvPr/>
          </p:nvSpPr>
          <p:spPr bwMode="auto">
            <a:xfrm>
              <a:off x="11145838" y="1684337"/>
              <a:ext cx="314325" cy="276225"/>
            </a:xfrm>
            <a:custGeom>
              <a:avLst/>
              <a:gdLst>
                <a:gd name="T0" fmla="*/ 19 w 74"/>
                <a:gd name="T1" fmla="*/ 63 h 65"/>
                <a:gd name="T2" fmla="*/ 21 w 74"/>
                <a:gd name="T3" fmla="*/ 62 h 65"/>
                <a:gd name="T4" fmla="*/ 4 w 74"/>
                <a:gd name="T5" fmla="*/ 32 h 65"/>
                <a:gd name="T6" fmla="*/ 21 w 74"/>
                <a:gd name="T7" fmla="*/ 4 h 65"/>
                <a:gd name="T8" fmla="*/ 53 w 74"/>
                <a:gd name="T9" fmla="*/ 4 h 65"/>
                <a:gd name="T10" fmla="*/ 70 w 74"/>
                <a:gd name="T11" fmla="*/ 32 h 65"/>
                <a:gd name="T12" fmla="*/ 53 w 74"/>
                <a:gd name="T13" fmla="*/ 61 h 65"/>
                <a:gd name="T14" fmla="*/ 19 w 74"/>
                <a:gd name="T15" fmla="*/ 61 h 65"/>
                <a:gd name="T16" fmla="*/ 19 w 74"/>
                <a:gd name="T17" fmla="*/ 63 h 65"/>
                <a:gd name="T18" fmla="*/ 21 w 74"/>
                <a:gd name="T19" fmla="*/ 62 h 65"/>
                <a:gd name="T20" fmla="*/ 19 w 74"/>
                <a:gd name="T21" fmla="*/ 63 h 65"/>
                <a:gd name="T22" fmla="*/ 19 w 74"/>
                <a:gd name="T23" fmla="*/ 65 h 65"/>
                <a:gd name="T24" fmla="*/ 55 w 74"/>
                <a:gd name="T25" fmla="*/ 65 h 65"/>
                <a:gd name="T26" fmla="*/ 56 w 74"/>
                <a:gd name="T27" fmla="*/ 64 h 65"/>
                <a:gd name="T28" fmla="*/ 74 w 74"/>
                <a:gd name="T29" fmla="*/ 33 h 65"/>
                <a:gd name="T30" fmla="*/ 74 w 74"/>
                <a:gd name="T31" fmla="*/ 31 h 65"/>
                <a:gd name="T32" fmla="*/ 56 w 74"/>
                <a:gd name="T33" fmla="*/ 1 h 65"/>
                <a:gd name="T34" fmla="*/ 55 w 74"/>
                <a:gd name="T35" fmla="*/ 0 h 65"/>
                <a:gd name="T36" fmla="*/ 19 w 74"/>
                <a:gd name="T37" fmla="*/ 0 h 65"/>
                <a:gd name="T38" fmla="*/ 18 w 74"/>
                <a:gd name="T39" fmla="*/ 1 h 65"/>
                <a:gd name="T40" fmla="*/ 0 w 74"/>
                <a:gd name="T41" fmla="*/ 31 h 65"/>
                <a:gd name="T42" fmla="*/ 0 w 74"/>
                <a:gd name="T43" fmla="*/ 33 h 65"/>
                <a:gd name="T44" fmla="*/ 18 w 74"/>
                <a:gd name="T45" fmla="*/ 64 h 65"/>
                <a:gd name="T46" fmla="*/ 19 w 74"/>
                <a:gd name="T47" fmla="*/ 65 h 65"/>
                <a:gd name="T48" fmla="*/ 19 w 74"/>
                <a:gd name="T49" fmla="*/ 63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4" h="65">
                  <a:moveTo>
                    <a:pt x="19" y="63"/>
                  </a:moveTo>
                  <a:cubicBezTo>
                    <a:pt x="21" y="62"/>
                    <a:pt x="21" y="62"/>
                    <a:pt x="21" y="62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70" y="32"/>
                    <a:pt x="70" y="32"/>
                    <a:pt x="70" y="32"/>
                  </a:cubicBezTo>
                  <a:cubicBezTo>
                    <a:pt x="53" y="61"/>
                    <a:pt x="53" y="61"/>
                    <a:pt x="53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21" y="62"/>
                    <a:pt x="21" y="62"/>
                    <a:pt x="21" y="62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19" y="65"/>
                    <a:pt x="19" y="65"/>
                    <a:pt x="19" y="65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5" y="65"/>
                    <a:pt x="56" y="64"/>
                    <a:pt x="56" y="64"/>
                  </a:cubicBezTo>
                  <a:cubicBezTo>
                    <a:pt x="74" y="33"/>
                    <a:pt x="74" y="33"/>
                    <a:pt x="74" y="33"/>
                  </a:cubicBezTo>
                  <a:cubicBezTo>
                    <a:pt x="74" y="33"/>
                    <a:pt x="74" y="32"/>
                    <a:pt x="74" y="31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6" y="0"/>
                    <a:pt x="55" y="0"/>
                    <a:pt x="55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8" y="0"/>
                    <a:pt x="18" y="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2"/>
                    <a:pt x="0" y="33"/>
                    <a:pt x="0" y="33"/>
                  </a:cubicBezTo>
                  <a:cubicBezTo>
                    <a:pt x="18" y="64"/>
                    <a:pt x="18" y="64"/>
                    <a:pt x="18" y="64"/>
                  </a:cubicBezTo>
                  <a:cubicBezTo>
                    <a:pt x="18" y="64"/>
                    <a:pt x="19" y="65"/>
                    <a:pt x="19" y="65"/>
                  </a:cubicBezTo>
                  <a:lnTo>
                    <a:pt x="19" y="63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102"/>
            <p:cNvSpPr/>
            <p:nvPr/>
          </p:nvSpPr>
          <p:spPr bwMode="auto">
            <a:xfrm>
              <a:off x="11625263" y="1803400"/>
              <a:ext cx="420687" cy="382588"/>
            </a:xfrm>
            <a:custGeom>
              <a:avLst/>
              <a:gdLst>
                <a:gd name="T0" fmla="*/ 0 w 99"/>
                <a:gd name="T1" fmla="*/ 90 h 90"/>
                <a:gd name="T2" fmla="*/ 99 w 99"/>
                <a:gd name="T3" fmla="*/ 0 h 90"/>
                <a:gd name="T4" fmla="*/ 0 w 99"/>
                <a:gd name="T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9" h="90">
                  <a:moveTo>
                    <a:pt x="0" y="90"/>
                  </a:moveTo>
                  <a:cubicBezTo>
                    <a:pt x="0" y="90"/>
                    <a:pt x="78" y="81"/>
                    <a:pt x="99" y="0"/>
                  </a:cubicBezTo>
                  <a:cubicBezTo>
                    <a:pt x="92" y="61"/>
                    <a:pt x="59" y="85"/>
                    <a:pt x="0" y="9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35" name="Freeform 466"/>
          <p:cNvSpPr>
            <a:spLocks noEditPoints="1"/>
          </p:cNvSpPr>
          <p:nvPr/>
        </p:nvSpPr>
        <p:spPr bwMode="auto">
          <a:xfrm>
            <a:off x="2601089" y="505091"/>
            <a:ext cx="569912" cy="571500"/>
          </a:xfrm>
          <a:prstGeom prst="ellipse">
            <a:avLst/>
          </a:prstGeom>
          <a:noFill/>
          <a:ln w="30163" cap="flat">
            <a:solidFill>
              <a:srgbClr val="2D2D2D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6" name="Freeform 469"/>
          <p:cNvSpPr>
            <a:spLocks noEditPoints="1"/>
          </p:cNvSpPr>
          <p:nvPr/>
        </p:nvSpPr>
        <p:spPr bwMode="auto">
          <a:xfrm>
            <a:off x="10112377" y="1326355"/>
            <a:ext cx="487362" cy="479425"/>
          </a:xfrm>
          <a:prstGeom prst="ellipse">
            <a:avLst/>
          </a:prstGeom>
          <a:noFill/>
          <a:ln w="30163" cap="flat">
            <a:solidFill>
              <a:srgbClr val="2D2D2D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7" name="Freeform 471"/>
          <p:cNvSpPr>
            <a:spLocks noEditPoints="1"/>
          </p:cNvSpPr>
          <p:nvPr/>
        </p:nvSpPr>
        <p:spPr bwMode="auto">
          <a:xfrm>
            <a:off x="4819679" y="2732518"/>
            <a:ext cx="296862" cy="298450"/>
          </a:xfrm>
          <a:prstGeom prst="ellipse">
            <a:avLst/>
          </a:prstGeom>
          <a:noFill/>
          <a:ln w="30163" cap="flat">
            <a:solidFill>
              <a:srgbClr val="2D2D2D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1450" y="133350"/>
            <a:ext cx="11868150" cy="6604820"/>
          </a:xfrm>
          <a:prstGeom prst="rect">
            <a:avLst/>
          </a:prstGeom>
          <a:noFill/>
          <a:ln>
            <a:solidFill>
              <a:srgbClr val="785D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841701" y="231630"/>
            <a:ext cx="377539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</a:p>
        </p:txBody>
      </p:sp>
      <p:sp>
        <p:nvSpPr>
          <p:cNvPr id="6" name="MH_Number_1"/>
          <p:cNvSpPr/>
          <p:nvPr>
            <p:custDataLst>
              <p:tags r:id="rId1"/>
            </p:custDataLst>
          </p:nvPr>
        </p:nvSpPr>
        <p:spPr>
          <a:xfrm>
            <a:off x="247881" y="201579"/>
            <a:ext cx="616535" cy="616535"/>
          </a:xfrm>
          <a:prstGeom prst="ellipse">
            <a:avLst/>
          </a:prstGeom>
          <a:solidFill>
            <a:srgbClr val="FFC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952265" y="766952"/>
            <a:ext cx="3566935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11982626" y="6659723"/>
            <a:ext cx="151253" cy="151253"/>
          </a:xfrm>
          <a:prstGeom prst="rect">
            <a:avLst/>
          </a:prstGeom>
          <a:solidFill>
            <a:srgbClr val="FCB3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dirty="0">
              <a:solidFill>
                <a:srgbClr val="2E31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1857799" y="6659722"/>
            <a:ext cx="401063" cy="151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DC01DB-9276-43C4-9F6A-26192206E6DF}" type="slidenum">
              <a:rPr lang="en-US" altLang="zh-CN"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fld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Rectangle 292"/>
          <p:cNvSpPr>
            <a:spLocks noChangeArrowheads="1"/>
          </p:cNvSpPr>
          <p:nvPr/>
        </p:nvSpPr>
        <p:spPr bwMode="auto">
          <a:xfrm>
            <a:off x="6323013" y="908050"/>
            <a:ext cx="26988" cy="4448175"/>
          </a:xfrm>
          <a:prstGeom prst="rect">
            <a:avLst/>
          </a:prstGeom>
          <a:solidFill>
            <a:srgbClr val="B5B5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1403350" y="3502025"/>
            <a:ext cx="279400" cy="187325"/>
            <a:chOff x="1403350" y="3502025"/>
            <a:chExt cx="279400" cy="187325"/>
          </a:xfrm>
        </p:grpSpPr>
        <p:sp>
          <p:nvSpPr>
            <p:cNvPr id="12" name="Freeform 293"/>
            <p:cNvSpPr/>
            <p:nvPr/>
          </p:nvSpPr>
          <p:spPr bwMode="auto">
            <a:xfrm>
              <a:off x="1403350" y="3525838"/>
              <a:ext cx="66675" cy="141288"/>
            </a:xfrm>
            <a:custGeom>
              <a:avLst/>
              <a:gdLst>
                <a:gd name="T0" fmla="*/ 0 w 42"/>
                <a:gd name="T1" fmla="*/ 74 h 89"/>
                <a:gd name="T2" fmla="*/ 14 w 42"/>
                <a:gd name="T3" fmla="*/ 74 h 89"/>
                <a:gd name="T4" fmla="*/ 14 w 42"/>
                <a:gd name="T5" fmla="*/ 15 h 89"/>
                <a:gd name="T6" fmla="*/ 0 w 42"/>
                <a:gd name="T7" fmla="*/ 15 h 89"/>
                <a:gd name="T8" fmla="*/ 0 w 42"/>
                <a:gd name="T9" fmla="*/ 0 h 89"/>
                <a:gd name="T10" fmla="*/ 29 w 42"/>
                <a:gd name="T11" fmla="*/ 0 h 89"/>
                <a:gd name="T12" fmla="*/ 29 w 42"/>
                <a:gd name="T13" fmla="*/ 74 h 89"/>
                <a:gd name="T14" fmla="*/ 42 w 42"/>
                <a:gd name="T15" fmla="*/ 74 h 89"/>
                <a:gd name="T16" fmla="*/ 42 w 42"/>
                <a:gd name="T17" fmla="*/ 89 h 89"/>
                <a:gd name="T18" fmla="*/ 0 w 42"/>
                <a:gd name="T19" fmla="*/ 89 h 89"/>
                <a:gd name="T20" fmla="*/ 0 w 42"/>
                <a:gd name="T21" fmla="*/ 7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" h="89">
                  <a:moveTo>
                    <a:pt x="0" y="74"/>
                  </a:moveTo>
                  <a:lnTo>
                    <a:pt x="14" y="74"/>
                  </a:lnTo>
                  <a:lnTo>
                    <a:pt x="14" y="15"/>
                  </a:lnTo>
                  <a:lnTo>
                    <a:pt x="0" y="15"/>
                  </a:lnTo>
                  <a:lnTo>
                    <a:pt x="0" y="0"/>
                  </a:lnTo>
                  <a:lnTo>
                    <a:pt x="29" y="0"/>
                  </a:lnTo>
                  <a:lnTo>
                    <a:pt x="29" y="74"/>
                  </a:lnTo>
                  <a:lnTo>
                    <a:pt x="42" y="74"/>
                  </a:lnTo>
                  <a:lnTo>
                    <a:pt x="42" y="89"/>
                  </a:lnTo>
                  <a:lnTo>
                    <a:pt x="0" y="89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294"/>
            <p:cNvSpPr/>
            <p:nvPr/>
          </p:nvSpPr>
          <p:spPr bwMode="auto">
            <a:xfrm>
              <a:off x="1498600" y="3636963"/>
              <a:ext cx="26988" cy="36513"/>
            </a:xfrm>
            <a:custGeom>
              <a:avLst/>
              <a:gdLst>
                <a:gd name="T0" fmla="*/ 8 w 8"/>
                <a:gd name="T1" fmla="*/ 5 h 11"/>
                <a:gd name="T2" fmla="*/ 0 w 8"/>
                <a:gd name="T3" fmla="*/ 5 h 11"/>
                <a:gd name="T4" fmla="*/ 8 w 8"/>
                <a:gd name="T5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1">
                  <a:moveTo>
                    <a:pt x="8" y="5"/>
                  </a:moveTo>
                  <a:cubicBezTo>
                    <a:pt x="8" y="11"/>
                    <a:pt x="0" y="11"/>
                    <a:pt x="0" y="5"/>
                  </a:cubicBezTo>
                  <a:cubicBezTo>
                    <a:pt x="0" y="0"/>
                    <a:pt x="8" y="0"/>
                    <a:pt x="8" y="5"/>
                  </a:cubicBez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295"/>
            <p:cNvSpPr>
              <a:spLocks noEditPoints="1"/>
            </p:cNvSpPr>
            <p:nvPr/>
          </p:nvSpPr>
          <p:spPr bwMode="auto">
            <a:xfrm>
              <a:off x="1558925" y="3502025"/>
              <a:ext cx="123825" cy="187325"/>
            </a:xfrm>
            <a:custGeom>
              <a:avLst/>
              <a:gdLst>
                <a:gd name="T0" fmla="*/ 0 w 37"/>
                <a:gd name="T1" fmla="*/ 25 h 56"/>
                <a:gd name="T2" fmla="*/ 37 w 37"/>
                <a:gd name="T3" fmla="*/ 25 h 56"/>
                <a:gd name="T4" fmla="*/ 37 w 37"/>
                <a:gd name="T5" fmla="*/ 31 h 56"/>
                <a:gd name="T6" fmla="*/ 0 w 37"/>
                <a:gd name="T7" fmla="*/ 31 h 56"/>
                <a:gd name="T8" fmla="*/ 0 w 37"/>
                <a:gd name="T9" fmla="*/ 25 h 56"/>
                <a:gd name="T10" fmla="*/ 8 w 37"/>
                <a:gd name="T11" fmla="*/ 31 h 56"/>
                <a:gd name="T12" fmla="*/ 29 w 37"/>
                <a:gd name="T13" fmla="*/ 31 h 56"/>
                <a:gd name="T14" fmla="*/ 29 w 37"/>
                <a:gd name="T15" fmla="*/ 25 h 56"/>
                <a:gd name="T16" fmla="*/ 8 w 37"/>
                <a:gd name="T17" fmla="*/ 25 h 56"/>
                <a:gd name="T18" fmla="*/ 8 w 37"/>
                <a:gd name="T19" fmla="*/ 3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" h="56">
                  <a:moveTo>
                    <a:pt x="0" y="25"/>
                  </a:moveTo>
                  <a:cubicBezTo>
                    <a:pt x="0" y="0"/>
                    <a:pt x="37" y="0"/>
                    <a:pt x="37" y="25"/>
                  </a:cubicBezTo>
                  <a:cubicBezTo>
                    <a:pt x="37" y="31"/>
                    <a:pt x="37" y="31"/>
                    <a:pt x="37" y="31"/>
                  </a:cubicBezTo>
                  <a:cubicBezTo>
                    <a:pt x="37" y="56"/>
                    <a:pt x="0" y="56"/>
                    <a:pt x="0" y="31"/>
                  </a:cubicBezTo>
                  <a:lnTo>
                    <a:pt x="0" y="25"/>
                  </a:lnTo>
                  <a:close/>
                  <a:moveTo>
                    <a:pt x="8" y="31"/>
                  </a:moveTo>
                  <a:cubicBezTo>
                    <a:pt x="8" y="46"/>
                    <a:pt x="29" y="46"/>
                    <a:pt x="29" y="31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10"/>
                    <a:pt x="8" y="10"/>
                    <a:pt x="8" y="25"/>
                  </a:cubicBezTo>
                  <a:lnTo>
                    <a:pt x="8" y="31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352550" y="3001963"/>
            <a:ext cx="330200" cy="187325"/>
            <a:chOff x="1352550" y="3001963"/>
            <a:chExt cx="330200" cy="187325"/>
          </a:xfrm>
        </p:grpSpPr>
        <p:sp>
          <p:nvSpPr>
            <p:cNvPr id="16" name="Freeform 296"/>
            <p:cNvSpPr/>
            <p:nvPr/>
          </p:nvSpPr>
          <p:spPr bwMode="auto">
            <a:xfrm>
              <a:off x="1352550" y="3025775"/>
              <a:ext cx="112713" cy="139700"/>
            </a:xfrm>
            <a:custGeom>
              <a:avLst/>
              <a:gdLst>
                <a:gd name="T0" fmla="*/ 0 w 34"/>
                <a:gd name="T1" fmla="*/ 12 h 42"/>
                <a:gd name="T2" fmla="*/ 17 w 34"/>
                <a:gd name="T3" fmla="*/ 0 h 42"/>
                <a:gd name="T4" fmla="*/ 34 w 34"/>
                <a:gd name="T5" fmla="*/ 13 h 42"/>
                <a:gd name="T6" fmla="*/ 17 w 34"/>
                <a:gd name="T7" fmla="*/ 26 h 42"/>
                <a:gd name="T8" fmla="*/ 8 w 34"/>
                <a:gd name="T9" fmla="*/ 31 h 42"/>
                <a:gd name="T10" fmla="*/ 8 w 34"/>
                <a:gd name="T11" fmla="*/ 35 h 42"/>
                <a:gd name="T12" fmla="*/ 34 w 34"/>
                <a:gd name="T13" fmla="*/ 35 h 42"/>
                <a:gd name="T14" fmla="*/ 34 w 34"/>
                <a:gd name="T15" fmla="*/ 42 h 42"/>
                <a:gd name="T16" fmla="*/ 0 w 34"/>
                <a:gd name="T17" fmla="*/ 42 h 42"/>
                <a:gd name="T18" fmla="*/ 0 w 34"/>
                <a:gd name="T19" fmla="*/ 31 h 42"/>
                <a:gd name="T20" fmla="*/ 17 w 34"/>
                <a:gd name="T21" fmla="*/ 19 h 42"/>
                <a:gd name="T22" fmla="*/ 26 w 34"/>
                <a:gd name="T23" fmla="*/ 13 h 42"/>
                <a:gd name="T24" fmla="*/ 17 w 34"/>
                <a:gd name="T25" fmla="*/ 6 h 42"/>
                <a:gd name="T26" fmla="*/ 8 w 34"/>
                <a:gd name="T27" fmla="*/ 12 h 42"/>
                <a:gd name="T28" fmla="*/ 0 w 34"/>
                <a:gd name="T29" fmla="*/ 1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4" h="42">
                  <a:moveTo>
                    <a:pt x="0" y="12"/>
                  </a:moveTo>
                  <a:cubicBezTo>
                    <a:pt x="1" y="3"/>
                    <a:pt x="9" y="0"/>
                    <a:pt x="17" y="0"/>
                  </a:cubicBezTo>
                  <a:cubicBezTo>
                    <a:pt x="25" y="0"/>
                    <a:pt x="34" y="3"/>
                    <a:pt x="34" y="13"/>
                  </a:cubicBezTo>
                  <a:cubicBezTo>
                    <a:pt x="34" y="24"/>
                    <a:pt x="26" y="26"/>
                    <a:pt x="17" y="26"/>
                  </a:cubicBezTo>
                  <a:cubicBezTo>
                    <a:pt x="14" y="26"/>
                    <a:pt x="8" y="27"/>
                    <a:pt x="8" y="31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38"/>
                    <a:pt x="0" y="35"/>
                    <a:pt x="0" y="31"/>
                  </a:cubicBezTo>
                  <a:cubicBezTo>
                    <a:pt x="0" y="21"/>
                    <a:pt x="9" y="19"/>
                    <a:pt x="17" y="19"/>
                  </a:cubicBezTo>
                  <a:cubicBezTo>
                    <a:pt x="20" y="19"/>
                    <a:pt x="26" y="18"/>
                    <a:pt x="26" y="13"/>
                  </a:cubicBezTo>
                  <a:cubicBezTo>
                    <a:pt x="26" y="9"/>
                    <a:pt x="22" y="6"/>
                    <a:pt x="17" y="6"/>
                  </a:cubicBezTo>
                  <a:cubicBezTo>
                    <a:pt x="13" y="6"/>
                    <a:pt x="8" y="9"/>
                    <a:pt x="8" y="12"/>
                  </a:cubicBezTo>
                  <a:lnTo>
                    <a:pt x="0" y="12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297"/>
            <p:cNvSpPr/>
            <p:nvPr/>
          </p:nvSpPr>
          <p:spPr bwMode="auto">
            <a:xfrm>
              <a:off x="1498600" y="3135313"/>
              <a:ext cx="30163" cy="36513"/>
            </a:xfrm>
            <a:custGeom>
              <a:avLst/>
              <a:gdLst>
                <a:gd name="T0" fmla="*/ 9 w 9"/>
                <a:gd name="T1" fmla="*/ 5 h 11"/>
                <a:gd name="T2" fmla="*/ 0 w 9"/>
                <a:gd name="T3" fmla="*/ 5 h 11"/>
                <a:gd name="T4" fmla="*/ 9 w 9"/>
                <a:gd name="T5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1">
                  <a:moveTo>
                    <a:pt x="9" y="5"/>
                  </a:moveTo>
                  <a:cubicBezTo>
                    <a:pt x="9" y="11"/>
                    <a:pt x="0" y="11"/>
                    <a:pt x="0" y="5"/>
                  </a:cubicBezTo>
                  <a:cubicBezTo>
                    <a:pt x="0" y="0"/>
                    <a:pt x="9" y="0"/>
                    <a:pt x="9" y="5"/>
                  </a:cubicBez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298"/>
            <p:cNvSpPr>
              <a:spLocks noEditPoints="1"/>
            </p:cNvSpPr>
            <p:nvPr/>
          </p:nvSpPr>
          <p:spPr bwMode="auto">
            <a:xfrm>
              <a:off x="1558925" y="3001963"/>
              <a:ext cx="123825" cy="187325"/>
            </a:xfrm>
            <a:custGeom>
              <a:avLst/>
              <a:gdLst>
                <a:gd name="T0" fmla="*/ 0 w 37"/>
                <a:gd name="T1" fmla="*/ 25 h 56"/>
                <a:gd name="T2" fmla="*/ 37 w 37"/>
                <a:gd name="T3" fmla="*/ 25 h 56"/>
                <a:gd name="T4" fmla="*/ 37 w 37"/>
                <a:gd name="T5" fmla="*/ 31 h 56"/>
                <a:gd name="T6" fmla="*/ 0 w 37"/>
                <a:gd name="T7" fmla="*/ 31 h 56"/>
                <a:gd name="T8" fmla="*/ 0 w 37"/>
                <a:gd name="T9" fmla="*/ 25 h 56"/>
                <a:gd name="T10" fmla="*/ 8 w 37"/>
                <a:gd name="T11" fmla="*/ 31 h 56"/>
                <a:gd name="T12" fmla="*/ 29 w 37"/>
                <a:gd name="T13" fmla="*/ 31 h 56"/>
                <a:gd name="T14" fmla="*/ 29 w 37"/>
                <a:gd name="T15" fmla="*/ 25 h 56"/>
                <a:gd name="T16" fmla="*/ 8 w 37"/>
                <a:gd name="T17" fmla="*/ 25 h 56"/>
                <a:gd name="T18" fmla="*/ 8 w 37"/>
                <a:gd name="T19" fmla="*/ 3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" h="56">
                  <a:moveTo>
                    <a:pt x="0" y="25"/>
                  </a:moveTo>
                  <a:cubicBezTo>
                    <a:pt x="0" y="0"/>
                    <a:pt x="37" y="0"/>
                    <a:pt x="37" y="25"/>
                  </a:cubicBezTo>
                  <a:cubicBezTo>
                    <a:pt x="37" y="31"/>
                    <a:pt x="37" y="31"/>
                    <a:pt x="37" y="31"/>
                  </a:cubicBezTo>
                  <a:cubicBezTo>
                    <a:pt x="37" y="56"/>
                    <a:pt x="0" y="56"/>
                    <a:pt x="0" y="31"/>
                  </a:cubicBezTo>
                  <a:lnTo>
                    <a:pt x="0" y="25"/>
                  </a:lnTo>
                  <a:close/>
                  <a:moveTo>
                    <a:pt x="8" y="31"/>
                  </a:moveTo>
                  <a:cubicBezTo>
                    <a:pt x="8" y="46"/>
                    <a:pt x="29" y="46"/>
                    <a:pt x="29" y="31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10"/>
                    <a:pt x="8" y="10"/>
                    <a:pt x="8" y="25"/>
                  </a:cubicBezTo>
                  <a:lnTo>
                    <a:pt x="8" y="31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1349375" y="2500313"/>
            <a:ext cx="333375" cy="187325"/>
            <a:chOff x="1349375" y="2500313"/>
            <a:chExt cx="333375" cy="187325"/>
          </a:xfrm>
        </p:grpSpPr>
        <p:sp>
          <p:nvSpPr>
            <p:cNvPr id="20" name="Freeform 299"/>
            <p:cNvSpPr/>
            <p:nvPr/>
          </p:nvSpPr>
          <p:spPr bwMode="auto">
            <a:xfrm>
              <a:off x="1349375" y="2524125"/>
              <a:ext cx="115888" cy="144463"/>
            </a:xfrm>
            <a:custGeom>
              <a:avLst/>
              <a:gdLst>
                <a:gd name="T0" fmla="*/ 11 w 35"/>
                <a:gd name="T1" fmla="*/ 24 h 43"/>
                <a:gd name="T2" fmla="*/ 11 w 35"/>
                <a:gd name="T3" fmla="*/ 18 h 43"/>
                <a:gd name="T4" fmla="*/ 17 w 35"/>
                <a:gd name="T5" fmla="*/ 18 h 43"/>
                <a:gd name="T6" fmla="*/ 26 w 35"/>
                <a:gd name="T7" fmla="*/ 13 h 43"/>
                <a:gd name="T8" fmla="*/ 17 w 35"/>
                <a:gd name="T9" fmla="*/ 7 h 43"/>
                <a:gd name="T10" fmla="*/ 8 w 35"/>
                <a:gd name="T11" fmla="*/ 12 h 43"/>
                <a:gd name="T12" fmla="*/ 0 w 35"/>
                <a:gd name="T13" fmla="*/ 12 h 43"/>
                <a:gd name="T14" fmla="*/ 17 w 35"/>
                <a:gd name="T15" fmla="*/ 0 h 43"/>
                <a:gd name="T16" fmla="*/ 34 w 35"/>
                <a:gd name="T17" fmla="*/ 13 h 43"/>
                <a:gd name="T18" fmla="*/ 28 w 35"/>
                <a:gd name="T19" fmla="*/ 21 h 43"/>
                <a:gd name="T20" fmla="*/ 35 w 35"/>
                <a:gd name="T21" fmla="*/ 30 h 43"/>
                <a:gd name="T22" fmla="*/ 17 w 35"/>
                <a:gd name="T23" fmla="*/ 43 h 43"/>
                <a:gd name="T24" fmla="*/ 0 w 35"/>
                <a:gd name="T25" fmla="*/ 30 h 43"/>
                <a:gd name="T26" fmla="*/ 8 w 35"/>
                <a:gd name="T27" fmla="*/ 30 h 43"/>
                <a:gd name="T28" fmla="*/ 17 w 35"/>
                <a:gd name="T29" fmla="*/ 36 h 43"/>
                <a:gd name="T30" fmla="*/ 26 w 35"/>
                <a:gd name="T31" fmla="*/ 30 h 43"/>
                <a:gd name="T32" fmla="*/ 17 w 35"/>
                <a:gd name="T33" fmla="*/ 24 h 43"/>
                <a:gd name="T34" fmla="*/ 11 w 35"/>
                <a:gd name="T35" fmla="*/ 2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" h="43">
                  <a:moveTo>
                    <a:pt x="11" y="24"/>
                  </a:moveTo>
                  <a:cubicBezTo>
                    <a:pt x="11" y="18"/>
                    <a:pt x="11" y="18"/>
                    <a:pt x="11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21" y="18"/>
                    <a:pt x="26" y="17"/>
                    <a:pt x="26" y="13"/>
                  </a:cubicBezTo>
                  <a:cubicBezTo>
                    <a:pt x="26" y="10"/>
                    <a:pt x="24" y="7"/>
                    <a:pt x="17" y="7"/>
                  </a:cubicBezTo>
                  <a:cubicBezTo>
                    <a:pt x="13" y="7"/>
                    <a:pt x="8" y="8"/>
                    <a:pt x="8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3"/>
                    <a:pt x="9" y="0"/>
                    <a:pt x="17" y="0"/>
                  </a:cubicBezTo>
                  <a:cubicBezTo>
                    <a:pt x="25" y="0"/>
                    <a:pt x="33" y="4"/>
                    <a:pt x="34" y="13"/>
                  </a:cubicBezTo>
                  <a:cubicBezTo>
                    <a:pt x="34" y="16"/>
                    <a:pt x="31" y="20"/>
                    <a:pt x="28" y="21"/>
                  </a:cubicBezTo>
                  <a:cubicBezTo>
                    <a:pt x="32" y="22"/>
                    <a:pt x="35" y="26"/>
                    <a:pt x="35" y="30"/>
                  </a:cubicBezTo>
                  <a:cubicBezTo>
                    <a:pt x="35" y="40"/>
                    <a:pt x="25" y="43"/>
                    <a:pt x="17" y="43"/>
                  </a:cubicBezTo>
                  <a:cubicBezTo>
                    <a:pt x="9" y="43"/>
                    <a:pt x="0" y="40"/>
                    <a:pt x="0" y="30"/>
                  </a:cubicBezTo>
                  <a:cubicBezTo>
                    <a:pt x="8" y="30"/>
                    <a:pt x="8" y="30"/>
                    <a:pt x="8" y="30"/>
                  </a:cubicBezTo>
                  <a:cubicBezTo>
                    <a:pt x="8" y="34"/>
                    <a:pt x="13" y="36"/>
                    <a:pt x="17" y="36"/>
                  </a:cubicBezTo>
                  <a:cubicBezTo>
                    <a:pt x="21" y="36"/>
                    <a:pt x="26" y="34"/>
                    <a:pt x="26" y="30"/>
                  </a:cubicBezTo>
                  <a:cubicBezTo>
                    <a:pt x="26" y="27"/>
                    <a:pt x="25" y="24"/>
                    <a:pt x="17" y="24"/>
                  </a:cubicBezTo>
                  <a:lnTo>
                    <a:pt x="11" y="24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300"/>
            <p:cNvSpPr/>
            <p:nvPr/>
          </p:nvSpPr>
          <p:spPr bwMode="auto">
            <a:xfrm>
              <a:off x="1498600" y="2635250"/>
              <a:ext cx="26988" cy="36513"/>
            </a:xfrm>
            <a:custGeom>
              <a:avLst/>
              <a:gdLst>
                <a:gd name="T0" fmla="*/ 8 w 8"/>
                <a:gd name="T1" fmla="*/ 6 h 11"/>
                <a:gd name="T2" fmla="*/ 0 w 8"/>
                <a:gd name="T3" fmla="*/ 6 h 11"/>
                <a:gd name="T4" fmla="*/ 8 w 8"/>
                <a:gd name="T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1">
                  <a:moveTo>
                    <a:pt x="8" y="6"/>
                  </a:moveTo>
                  <a:cubicBezTo>
                    <a:pt x="8" y="11"/>
                    <a:pt x="0" y="11"/>
                    <a:pt x="0" y="6"/>
                  </a:cubicBezTo>
                  <a:cubicBezTo>
                    <a:pt x="0" y="0"/>
                    <a:pt x="8" y="0"/>
                    <a:pt x="8" y="6"/>
                  </a:cubicBez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301"/>
            <p:cNvSpPr>
              <a:spLocks noEditPoints="1"/>
            </p:cNvSpPr>
            <p:nvPr/>
          </p:nvSpPr>
          <p:spPr bwMode="auto">
            <a:xfrm>
              <a:off x="1558925" y="2500313"/>
              <a:ext cx="123825" cy="187325"/>
            </a:xfrm>
            <a:custGeom>
              <a:avLst/>
              <a:gdLst>
                <a:gd name="T0" fmla="*/ 0 w 37"/>
                <a:gd name="T1" fmla="*/ 25 h 56"/>
                <a:gd name="T2" fmla="*/ 37 w 37"/>
                <a:gd name="T3" fmla="*/ 25 h 56"/>
                <a:gd name="T4" fmla="*/ 37 w 37"/>
                <a:gd name="T5" fmla="*/ 31 h 56"/>
                <a:gd name="T6" fmla="*/ 0 w 37"/>
                <a:gd name="T7" fmla="*/ 31 h 56"/>
                <a:gd name="T8" fmla="*/ 0 w 37"/>
                <a:gd name="T9" fmla="*/ 25 h 56"/>
                <a:gd name="T10" fmla="*/ 8 w 37"/>
                <a:gd name="T11" fmla="*/ 31 h 56"/>
                <a:gd name="T12" fmla="*/ 29 w 37"/>
                <a:gd name="T13" fmla="*/ 31 h 56"/>
                <a:gd name="T14" fmla="*/ 29 w 37"/>
                <a:gd name="T15" fmla="*/ 25 h 56"/>
                <a:gd name="T16" fmla="*/ 8 w 37"/>
                <a:gd name="T17" fmla="*/ 25 h 56"/>
                <a:gd name="T18" fmla="*/ 8 w 37"/>
                <a:gd name="T19" fmla="*/ 3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" h="56">
                  <a:moveTo>
                    <a:pt x="0" y="25"/>
                  </a:moveTo>
                  <a:cubicBezTo>
                    <a:pt x="0" y="0"/>
                    <a:pt x="37" y="0"/>
                    <a:pt x="37" y="25"/>
                  </a:cubicBezTo>
                  <a:cubicBezTo>
                    <a:pt x="37" y="31"/>
                    <a:pt x="37" y="31"/>
                    <a:pt x="37" y="31"/>
                  </a:cubicBezTo>
                  <a:cubicBezTo>
                    <a:pt x="37" y="56"/>
                    <a:pt x="0" y="56"/>
                    <a:pt x="0" y="31"/>
                  </a:cubicBezTo>
                  <a:lnTo>
                    <a:pt x="0" y="25"/>
                  </a:lnTo>
                  <a:close/>
                  <a:moveTo>
                    <a:pt x="8" y="31"/>
                  </a:moveTo>
                  <a:cubicBezTo>
                    <a:pt x="8" y="47"/>
                    <a:pt x="29" y="47"/>
                    <a:pt x="29" y="31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10"/>
                    <a:pt x="8" y="10"/>
                    <a:pt x="8" y="25"/>
                  </a:cubicBezTo>
                  <a:lnTo>
                    <a:pt x="8" y="31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352550" y="2016125"/>
            <a:ext cx="336551" cy="187325"/>
            <a:chOff x="1352550" y="2016125"/>
            <a:chExt cx="336551" cy="187325"/>
          </a:xfrm>
        </p:grpSpPr>
        <p:sp>
          <p:nvSpPr>
            <p:cNvPr id="24" name="Freeform 302"/>
            <p:cNvSpPr>
              <a:spLocks noEditPoints="1"/>
            </p:cNvSpPr>
            <p:nvPr/>
          </p:nvSpPr>
          <p:spPr bwMode="auto">
            <a:xfrm>
              <a:off x="1352550" y="2039938"/>
              <a:ext cx="120650" cy="139700"/>
            </a:xfrm>
            <a:custGeom>
              <a:avLst/>
              <a:gdLst>
                <a:gd name="T0" fmla="*/ 65 w 76"/>
                <a:gd name="T1" fmla="*/ 0 h 88"/>
                <a:gd name="T2" fmla="*/ 65 w 76"/>
                <a:gd name="T3" fmla="*/ 55 h 88"/>
                <a:gd name="T4" fmla="*/ 76 w 76"/>
                <a:gd name="T5" fmla="*/ 55 h 88"/>
                <a:gd name="T6" fmla="*/ 76 w 76"/>
                <a:gd name="T7" fmla="*/ 72 h 88"/>
                <a:gd name="T8" fmla="*/ 65 w 76"/>
                <a:gd name="T9" fmla="*/ 72 h 88"/>
                <a:gd name="T10" fmla="*/ 65 w 76"/>
                <a:gd name="T11" fmla="*/ 88 h 88"/>
                <a:gd name="T12" fmla="*/ 48 w 76"/>
                <a:gd name="T13" fmla="*/ 88 h 88"/>
                <a:gd name="T14" fmla="*/ 48 w 76"/>
                <a:gd name="T15" fmla="*/ 72 h 88"/>
                <a:gd name="T16" fmla="*/ 2 w 76"/>
                <a:gd name="T17" fmla="*/ 72 h 88"/>
                <a:gd name="T18" fmla="*/ 0 w 76"/>
                <a:gd name="T19" fmla="*/ 55 h 88"/>
                <a:gd name="T20" fmla="*/ 40 w 76"/>
                <a:gd name="T21" fmla="*/ 0 h 88"/>
                <a:gd name="T22" fmla="*/ 65 w 76"/>
                <a:gd name="T23" fmla="*/ 0 h 88"/>
                <a:gd name="T24" fmla="*/ 48 w 76"/>
                <a:gd name="T25" fmla="*/ 55 h 88"/>
                <a:gd name="T26" fmla="*/ 48 w 76"/>
                <a:gd name="T27" fmla="*/ 15 h 88"/>
                <a:gd name="T28" fmla="*/ 19 w 76"/>
                <a:gd name="T29" fmla="*/ 55 h 88"/>
                <a:gd name="T30" fmla="*/ 48 w 76"/>
                <a:gd name="T31" fmla="*/ 5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6" h="88">
                  <a:moveTo>
                    <a:pt x="65" y="0"/>
                  </a:moveTo>
                  <a:lnTo>
                    <a:pt x="65" y="55"/>
                  </a:lnTo>
                  <a:lnTo>
                    <a:pt x="76" y="55"/>
                  </a:lnTo>
                  <a:lnTo>
                    <a:pt x="76" y="72"/>
                  </a:lnTo>
                  <a:lnTo>
                    <a:pt x="65" y="72"/>
                  </a:lnTo>
                  <a:lnTo>
                    <a:pt x="65" y="88"/>
                  </a:lnTo>
                  <a:lnTo>
                    <a:pt x="48" y="88"/>
                  </a:lnTo>
                  <a:lnTo>
                    <a:pt x="48" y="72"/>
                  </a:lnTo>
                  <a:lnTo>
                    <a:pt x="2" y="72"/>
                  </a:lnTo>
                  <a:lnTo>
                    <a:pt x="0" y="55"/>
                  </a:lnTo>
                  <a:lnTo>
                    <a:pt x="40" y="0"/>
                  </a:lnTo>
                  <a:lnTo>
                    <a:pt x="65" y="0"/>
                  </a:lnTo>
                  <a:close/>
                  <a:moveTo>
                    <a:pt x="48" y="55"/>
                  </a:moveTo>
                  <a:lnTo>
                    <a:pt x="48" y="15"/>
                  </a:lnTo>
                  <a:lnTo>
                    <a:pt x="19" y="55"/>
                  </a:lnTo>
                  <a:lnTo>
                    <a:pt x="48" y="55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303"/>
            <p:cNvSpPr/>
            <p:nvPr/>
          </p:nvSpPr>
          <p:spPr bwMode="auto">
            <a:xfrm>
              <a:off x="1503363" y="2146300"/>
              <a:ext cx="30163" cy="41275"/>
            </a:xfrm>
            <a:custGeom>
              <a:avLst/>
              <a:gdLst>
                <a:gd name="T0" fmla="*/ 9 w 9"/>
                <a:gd name="T1" fmla="*/ 6 h 12"/>
                <a:gd name="T2" fmla="*/ 0 w 9"/>
                <a:gd name="T3" fmla="*/ 6 h 12"/>
                <a:gd name="T4" fmla="*/ 9 w 9"/>
                <a:gd name="T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2">
                  <a:moveTo>
                    <a:pt x="9" y="6"/>
                  </a:moveTo>
                  <a:cubicBezTo>
                    <a:pt x="9" y="12"/>
                    <a:pt x="0" y="12"/>
                    <a:pt x="0" y="6"/>
                  </a:cubicBezTo>
                  <a:cubicBezTo>
                    <a:pt x="0" y="0"/>
                    <a:pt x="9" y="0"/>
                    <a:pt x="9" y="6"/>
                  </a:cubicBez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304"/>
            <p:cNvSpPr>
              <a:spLocks noEditPoints="1"/>
            </p:cNvSpPr>
            <p:nvPr/>
          </p:nvSpPr>
          <p:spPr bwMode="auto">
            <a:xfrm>
              <a:off x="1566863" y="2016125"/>
              <a:ext cx="122238" cy="187325"/>
            </a:xfrm>
            <a:custGeom>
              <a:avLst/>
              <a:gdLst>
                <a:gd name="T0" fmla="*/ 0 w 37"/>
                <a:gd name="T1" fmla="*/ 25 h 56"/>
                <a:gd name="T2" fmla="*/ 37 w 37"/>
                <a:gd name="T3" fmla="*/ 25 h 56"/>
                <a:gd name="T4" fmla="*/ 37 w 37"/>
                <a:gd name="T5" fmla="*/ 31 h 56"/>
                <a:gd name="T6" fmla="*/ 0 w 37"/>
                <a:gd name="T7" fmla="*/ 31 h 56"/>
                <a:gd name="T8" fmla="*/ 0 w 37"/>
                <a:gd name="T9" fmla="*/ 25 h 56"/>
                <a:gd name="T10" fmla="*/ 8 w 37"/>
                <a:gd name="T11" fmla="*/ 31 h 56"/>
                <a:gd name="T12" fmla="*/ 29 w 37"/>
                <a:gd name="T13" fmla="*/ 31 h 56"/>
                <a:gd name="T14" fmla="*/ 29 w 37"/>
                <a:gd name="T15" fmla="*/ 25 h 56"/>
                <a:gd name="T16" fmla="*/ 8 w 37"/>
                <a:gd name="T17" fmla="*/ 25 h 56"/>
                <a:gd name="T18" fmla="*/ 8 w 37"/>
                <a:gd name="T19" fmla="*/ 3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" h="56">
                  <a:moveTo>
                    <a:pt x="0" y="25"/>
                  </a:moveTo>
                  <a:cubicBezTo>
                    <a:pt x="0" y="0"/>
                    <a:pt x="37" y="0"/>
                    <a:pt x="37" y="25"/>
                  </a:cubicBezTo>
                  <a:cubicBezTo>
                    <a:pt x="37" y="31"/>
                    <a:pt x="37" y="31"/>
                    <a:pt x="37" y="31"/>
                  </a:cubicBezTo>
                  <a:cubicBezTo>
                    <a:pt x="37" y="56"/>
                    <a:pt x="0" y="56"/>
                    <a:pt x="0" y="31"/>
                  </a:cubicBezTo>
                  <a:lnTo>
                    <a:pt x="0" y="25"/>
                  </a:lnTo>
                  <a:close/>
                  <a:moveTo>
                    <a:pt x="8" y="31"/>
                  </a:moveTo>
                  <a:cubicBezTo>
                    <a:pt x="8" y="46"/>
                    <a:pt x="29" y="46"/>
                    <a:pt x="29" y="31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10"/>
                    <a:pt x="8" y="10"/>
                    <a:pt x="8" y="25"/>
                  </a:cubicBezTo>
                  <a:lnTo>
                    <a:pt x="8" y="31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1352550" y="1516063"/>
            <a:ext cx="327025" cy="187325"/>
            <a:chOff x="1352550" y="1516063"/>
            <a:chExt cx="327025" cy="187325"/>
          </a:xfrm>
        </p:grpSpPr>
        <p:sp>
          <p:nvSpPr>
            <p:cNvPr id="28" name="Freeform 305"/>
            <p:cNvSpPr/>
            <p:nvPr/>
          </p:nvSpPr>
          <p:spPr bwMode="auto">
            <a:xfrm>
              <a:off x="1352550" y="1539875"/>
              <a:ext cx="112713" cy="139700"/>
            </a:xfrm>
            <a:custGeom>
              <a:avLst/>
              <a:gdLst>
                <a:gd name="T0" fmla="*/ 31 w 34"/>
                <a:gd name="T1" fmla="*/ 8 h 42"/>
                <a:gd name="T2" fmla="*/ 9 w 34"/>
                <a:gd name="T3" fmla="*/ 8 h 42"/>
                <a:gd name="T4" fmla="*/ 9 w 34"/>
                <a:gd name="T5" fmla="*/ 15 h 42"/>
                <a:gd name="T6" fmla="*/ 17 w 34"/>
                <a:gd name="T7" fmla="*/ 15 h 42"/>
                <a:gd name="T8" fmla="*/ 34 w 34"/>
                <a:gd name="T9" fmla="*/ 28 h 42"/>
                <a:gd name="T10" fmla="*/ 17 w 34"/>
                <a:gd name="T11" fmla="*/ 42 h 42"/>
                <a:gd name="T12" fmla="*/ 0 w 34"/>
                <a:gd name="T13" fmla="*/ 29 h 42"/>
                <a:gd name="T14" fmla="*/ 8 w 34"/>
                <a:gd name="T15" fmla="*/ 29 h 42"/>
                <a:gd name="T16" fmla="*/ 17 w 34"/>
                <a:gd name="T17" fmla="*/ 35 h 42"/>
                <a:gd name="T18" fmla="*/ 26 w 34"/>
                <a:gd name="T19" fmla="*/ 28 h 42"/>
                <a:gd name="T20" fmla="*/ 17 w 34"/>
                <a:gd name="T21" fmla="*/ 22 h 42"/>
                <a:gd name="T22" fmla="*/ 1 w 34"/>
                <a:gd name="T23" fmla="*/ 22 h 42"/>
                <a:gd name="T24" fmla="*/ 1 w 34"/>
                <a:gd name="T25" fmla="*/ 0 h 42"/>
                <a:gd name="T26" fmla="*/ 31 w 34"/>
                <a:gd name="T27" fmla="*/ 0 h 42"/>
                <a:gd name="T28" fmla="*/ 31 w 34"/>
                <a:gd name="T29" fmla="*/ 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4" h="42">
                  <a:moveTo>
                    <a:pt x="31" y="8"/>
                  </a:moveTo>
                  <a:cubicBezTo>
                    <a:pt x="9" y="8"/>
                    <a:pt x="9" y="8"/>
                    <a:pt x="9" y="8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26" y="15"/>
                    <a:pt x="34" y="19"/>
                    <a:pt x="34" y="28"/>
                  </a:cubicBezTo>
                  <a:cubicBezTo>
                    <a:pt x="34" y="38"/>
                    <a:pt x="26" y="42"/>
                    <a:pt x="17" y="42"/>
                  </a:cubicBezTo>
                  <a:cubicBezTo>
                    <a:pt x="8" y="42"/>
                    <a:pt x="0" y="39"/>
                    <a:pt x="0" y="29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8" y="34"/>
                    <a:pt x="13" y="35"/>
                    <a:pt x="17" y="35"/>
                  </a:cubicBezTo>
                  <a:cubicBezTo>
                    <a:pt x="21" y="35"/>
                    <a:pt x="26" y="33"/>
                    <a:pt x="26" y="28"/>
                  </a:cubicBezTo>
                  <a:cubicBezTo>
                    <a:pt x="26" y="24"/>
                    <a:pt x="21" y="22"/>
                    <a:pt x="17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15"/>
                    <a:pt x="1" y="8"/>
                    <a:pt x="1" y="0"/>
                  </a:cubicBezTo>
                  <a:cubicBezTo>
                    <a:pt x="31" y="0"/>
                    <a:pt x="31" y="0"/>
                    <a:pt x="31" y="0"/>
                  </a:cubicBezTo>
                  <a:lnTo>
                    <a:pt x="31" y="8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306"/>
            <p:cNvSpPr/>
            <p:nvPr/>
          </p:nvSpPr>
          <p:spPr bwMode="auto">
            <a:xfrm>
              <a:off x="1492250" y="1646238"/>
              <a:ext cx="30163" cy="39688"/>
            </a:xfrm>
            <a:custGeom>
              <a:avLst/>
              <a:gdLst>
                <a:gd name="T0" fmla="*/ 9 w 9"/>
                <a:gd name="T1" fmla="*/ 6 h 12"/>
                <a:gd name="T2" fmla="*/ 0 w 9"/>
                <a:gd name="T3" fmla="*/ 6 h 12"/>
                <a:gd name="T4" fmla="*/ 9 w 9"/>
                <a:gd name="T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2">
                  <a:moveTo>
                    <a:pt x="9" y="6"/>
                  </a:moveTo>
                  <a:cubicBezTo>
                    <a:pt x="9" y="12"/>
                    <a:pt x="0" y="12"/>
                    <a:pt x="0" y="6"/>
                  </a:cubicBezTo>
                  <a:cubicBezTo>
                    <a:pt x="0" y="0"/>
                    <a:pt x="9" y="0"/>
                    <a:pt x="9" y="6"/>
                  </a:cubicBez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307"/>
            <p:cNvSpPr>
              <a:spLocks noEditPoints="1"/>
            </p:cNvSpPr>
            <p:nvPr/>
          </p:nvSpPr>
          <p:spPr bwMode="auto">
            <a:xfrm>
              <a:off x="1555750" y="1516063"/>
              <a:ext cx="123825" cy="187325"/>
            </a:xfrm>
            <a:custGeom>
              <a:avLst/>
              <a:gdLst>
                <a:gd name="T0" fmla="*/ 0 w 37"/>
                <a:gd name="T1" fmla="*/ 25 h 56"/>
                <a:gd name="T2" fmla="*/ 37 w 37"/>
                <a:gd name="T3" fmla="*/ 25 h 56"/>
                <a:gd name="T4" fmla="*/ 37 w 37"/>
                <a:gd name="T5" fmla="*/ 31 h 56"/>
                <a:gd name="T6" fmla="*/ 0 w 37"/>
                <a:gd name="T7" fmla="*/ 31 h 56"/>
                <a:gd name="T8" fmla="*/ 0 w 37"/>
                <a:gd name="T9" fmla="*/ 25 h 56"/>
                <a:gd name="T10" fmla="*/ 8 w 37"/>
                <a:gd name="T11" fmla="*/ 31 h 56"/>
                <a:gd name="T12" fmla="*/ 29 w 37"/>
                <a:gd name="T13" fmla="*/ 31 h 56"/>
                <a:gd name="T14" fmla="*/ 29 w 37"/>
                <a:gd name="T15" fmla="*/ 25 h 56"/>
                <a:gd name="T16" fmla="*/ 8 w 37"/>
                <a:gd name="T17" fmla="*/ 25 h 56"/>
                <a:gd name="T18" fmla="*/ 8 w 37"/>
                <a:gd name="T19" fmla="*/ 3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" h="56">
                  <a:moveTo>
                    <a:pt x="0" y="25"/>
                  </a:moveTo>
                  <a:cubicBezTo>
                    <a:pt x="0" y="0"/>
                    <a:pt x="37" y="0"/>
                    <a:pt x="37" y="25"/>
                  </a:cubicBezTo>
                  <a:cubicBezTo>
                    <a:pt x="37" y="31"/>
                    <a:pt x="37" y="31"/>
                    <a:pt x="37" y="31"/>
                  </a:cubicBezTo>
                  <a:cubicBezTo>
                    <a:pt x="37" y="56"/>
                    <a:pt x="0" y="56"/>
                    <a:pt x="0" y="31"/>
                  </a:cubicBezTo>
                  <a:lnTo>
                    <a:pt x="0" y="25"/>
                  </a:lnTo>
                  <a:close/>
                  <a:moveTo>
                    <a:pt x="8" y="31"/>
                  </a:moveTo>
                  <a:cubicBezTo>
                    <a:pt x="8" y="46"/>
                    <a:pt x="29" y="46"/>
                    <a:pt x="29" y="31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10"/>
                    <a:pt x="8" y="10"/>
                    <a:pt x="8" y="25"/>
                  </a:cubicBezTo>
                  <a:lnTo>
                    <a:pt x="8" y="31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1" name="Rectangle 308"/>
          <p:cNvSpPr>
            <a:spLocks noChangeArrowheads="1"/>
          </p:cNvSpPr>
          <p:nvPr/>
        </p:nvSpPr>
        <p:spPr bwMode="auto">
          <a:xfrm>
            <a:off x="1792288" y="1598613"/>
            <a:ext cx="3797300" cy="17463"/>
          </a:xfrm>
          <a:prstGeom prst="rect">
            <a:avLst/>
          </a:prstGeom>
          <a:solidFill>
            <a:srgbClr val="DBDB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" name="Rectangle 310"/>
          <p:cNvSpPr>
            <a:spLocks noChangeArrowheads="1"/>
          </p:cNvSpPr>
          <p:nvPr/>
        </p:nvSpPr>
        <p:spPr bwMode="auto">
          <a:xfrm>
            <a:off x="1792288" y="2090738"/>
            <a:ext cx="3797300" cy="19050"/>
          </a:xfrm>
          <a:prstGeom prst="rect">
            <a:avLst/>
          </a:prstGeom>
          <a:solidFill>
            <a:srgbClr val="DBDB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" name="Rectangle 312"/>
          <p:cNvSpPr>
            <a:spLocks noChangeArrowheads="1"/>
          </p:cNvSpPr>
          <p:nvPr/>
        </p:nvSpPr>
        <p:spPr bwMode="auto">
          <a:xfrm>
            <a:off x="1792288" y="2597150"/>
            <a:ext cx="3797300" cy="17463"/>
          </a:xfrm>
          <a:prstGeom prst="rect">
            <a:avLst/>
          </a:prstGeom>
          <a:solidFill>
            <a:srgbClr val="DBDB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" name="Rectangle 314"/>
          <p:cNvSpPr>
            <a:spLocks noChangeArrowheads="1"/>
          </p:cNvSpPr>
          <p:nvPr/>
        </p:nvSpPr>
        <p:spPr bwMode="auto">
          <a:xfrm>
            <a:off x="1792288" y="3095625"/>
            <a:ext cx="3797300" cy="19050"/>
          </a:xfrm>
          <a:prstGeom prst="rect">
            <a:avLst/>
          </a:prstGeom>
          <a:solidFill>
            <a:srgbClr val="DBDB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35" name="组合 34"/>
          <p:cNvGrpSpPr/>
          <p:nvPr/>
        </p:nvGrpSpPr>
        <p:grpSpPr>
          <a:xfrm>
            <a:off x="1792288" y="1598613"/>
            <a:ext cx="3797300" cy="2014538"/>
            <a:chOff x="1792288" y="1598613"/>
            <a:chExt cx="3797300" cy="2014538"/>
          </a:xfrm>
        </p:grpSpPr>
        <p:sp>
          <p:nvSpPr>
            <p:cNvPr id="36" name="Rectangle 309"/>
            <p:cNvSpPr>
              <a:spLocks noChangeArrowheads="1"/>
            </p:cNvSpPr>
            <p:nvPr/>
          </p:nvSpPr>
          <p:spPr bwMode="auto">
            <a:xfrm>
              <a:off x="1792288" y="1598613"/>
              <a:ext cx="3797300" cy="17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Rectangle 311"/>
            <p:cNvSpPr>
              <a:spLocks noChangeArrowheads="1"/>
            </p:cNvSpPr>
            <p:nvPr/>
          </p:nvSpPr>
          <p:spPr bwMode="auto">
            <a:xfrm>
              <a:off x="1792288" y="2090738"/>
              <a:ext cx="3797300" cy="1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Rectangle 313"/>
            <p:cNvSpPr>
              <a:spLocks noChangeArrowheads="1"/>
            </p:cNvSpPr>
            <p:nvPr/>
          </p:nvSpPr>
          <p:spPr bwMode="auto">
            <a:xfrm>
              <a:off x="1792288" y="2597150"/>
              <a:ext cx="3797300" cy="17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Rectangle 315"/>
            <p:cNvSpPr>
              <a:spLocks noChangeArrowheads="1"/>
            </p:cNvSpPr>
            <p:nvPr/>
          </p:nvSpPr>
          <p:spPr bwMode="auto">
            <a:xfrm>
              <a:off x="1792288" y="3095625"/>
              <a:ext cx="3797300" cy="1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Rectangle 316"/>
            <p:cNvSpPr>
              <a:spLocks noChangeArrowheads="1"/>
            </p:cNvSpPr>
            <p:nvPr/>
          </p:nvSpPr>
          <p:spPr bwMode="auto">
            <a:xfrm>
              <a:off x="1792288" y="3595688"/>
              <a:ext cx="3797300" cy="17463"/>
            </a:xfrm>
            <a:prstGeom prst="rect">
              <a:avLst/>
            </a:prstGeom>
            <a:solidFill>
              <a:srgbClr val="DBDB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1" name="Rectangle 317"/>
          <p:cNvSpPr>
            <a:spLocks noChangeArrowheads="1"/>
          </p:cNvSpPr>
          <p:nvPr/>
        </p:nvSpPr>
        <p:spPr bwMode="auto">
          <a:xfrm>
            <a:off x="1792288" y="3595688"/>
            <a:ext cx="3797300" cy="1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2" name="Rectangle 318"/>
          <p:cNvSpPr>
            <a:spLocks noChangeArrowheads="1"/>
          </p:cNvSpPr>
          <p:nvPr/>
        </p:nvSpPr>
        <p:spPr bwMode="auto">
          <a:xfrm>
            <a:off x="2079625" y="1522413"/>
            <a:ext cx="233363" cy="2090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3" name="Rectangle 319"/>
          <p:cNvSpPr>
            <a:spLocks noChangeArrowheads="1"/>
          </p:cNvSpPr>
          <p:nvPr/>
        </p:nvSpPr>
        <p:spPr bwMode="auto">
          <a:xfrm>
            <a:off x="2312988" y="2097088"/>
            <a:ext cx="236538" cy="15160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4" name="Rectangle 320"/>
          <p:cNvSpPr>
            <a:spLocks noChangeArrowheads="1"/>
          </p:cNvSpPr>
          <p:nvPr/>
        </p:nvSpPr>
        <p:spPr bwMode="auto">
          <a:xfrm>
            <a:off x="2549525" y="1722438"/>
            <a:ext cx="234950" cy="18907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5" name="Rectangle 321"/>
          <p:cNvSpPr>
            <a:spLocks noChangeArrowheads="1"/>
          </p:cNvSpPr>
          <p:nvPr/>
        </p:nvSpPr>
        <p:spPr bwMode="auto">
          <a:xfrm>
            <a:off x="2784475" y="2544763"/>
            <a:ext cx="236538" cy="106838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6" name="Rectangle 322"/>
          <p:cNvSpPr>
            <a:spLocks noChangeArrowheads="1"/>
          </p:cNvSpPr>
          <p:nvPr/>
        </p:nvSpPr>
        <p:spPr bwMode="auto">
          <a:xfrm>
            <a:off x="3336925" y="2854325"/>
            <a:ext cx="233363" cy="758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7" name="Rectangle 323"/>
          <p:cNvSpPr>
            <a:spLocks noChangeArrowheads="1"/>
          </p:cNvSpPr>
          <p:nvPr/>
        </p:nvSpPr>
        <p:spPr bwMode="auto">
          <a:xfrm>
            <a:off x="3570288" y="2624138"/>
            <a:ext cx="238125" cy="9890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8" name="Rectangle 324"/>
          <p:cNvSpPr>
            <a:spLocks noChangeArrowheads="1"/>
          </p:cNvSpPr>
          <p:nvPr/>
        </p:nvSpPr>
        <p:spPr bwMode="auto">
          <a:xfrm>
            <a:off x="3808413" y="2817813"/>
            <a:ext cx="236538" cy="7953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9" name="Rectangle 325"/>
          <p:cNvSpPr>
            <a:spLocks noChangeArrowheads="1"/>
          </p:cNvSpPr>
          <p:nvPr/>
        </p:nvSpPr>
        <p:spPr bwMode="auto">
          <a:xfrm>
            <a:off x="4044950" y="1866900"/>
            <a:ext cx="233363" cy="17462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0" name="Rectangle 326"/>
          <p:cNvSpPr>
            <a:spLocks noChangeArrowheads="1"/>
          </p:cNvSpPr>
          <p:nvPr/>
        </p:nvSpPr>
        <p:spPr bwMode="auto">
          <a:xfrm>
            <a:off x="4568825" y="3422650"/>
            <a:ext cx="236538" cy="19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1" name="Rectangle 327"/>
          <p:cNvSpPr>
            <a:spLocks noChangeArrowheads="1"/>
          </p:cNvSpPr>
          <p:nvPr/>
        </p:nvSpPr>
        <p:spPr bwMode="auto">
          <a:xfrm>
            <a:off x="4805363" y="1722438"/>
            <a:ext cx="233363" cy="18907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2" name="Rectangle 328"/>
          <p:cNvSpPr>
            <a:spLocks noChangeArrowheads="1"/>
          </p:cNvSpPr>
          <p:nvPr/>
        </p:nvSpPr>
        <p:spPr bwMode="auto">
          <a:xfrm>
            <a:off x="5038725" y="2224088"/>
            <a:ext cx="236538" cy="13890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3" name="Rectangle 329"/>
          <p:cNvSpPr>
            <a:spLocks noChangeArrowheads="1"/>
          </p:cNvSpPr>
          <p:nvPr/>
        </p:nvSpPr>
        <p:spPr bwMode="auto">
          <a:xfrm>
            <a:off x="5275263" y="3232150"/>
            <a:ext cx="233363" cy="381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54" name="组合 53"/>
          <p:cNvGrpSpPr/>
          <p:nvPr/>
        </p:nvGrpSpPr>
        <p:grpSpPr>
          <a:xfrm>
            <a:off x="7540625" y="771525"/>
            <a:ext cx="187325" cy="279401"/>
            <a:chOff x="7540625" y="771525"/>
            <a:chExt cx="187325" cy="279401"/>
          </a:xfrm>
        </p:grpSpPr>
        <p:sp>
          <p:nvSpPr>
            <p:cNvPr id="55" name="Freeform 330"/>
            <p:cNvSpPr/>
            <p:nvPr/>
          </p:nvSpPr>
          <p:spPr bwMode="auto">
            <a:xfrm>
              <a:off x="7567613" y="771525"/>
              <a:ext cx="136525" cy="66675"/>
            </a:xfrm>
            <a:custGeom>
              <a:avLst/>
              <a:gdLst>
                <a:gd name="T0" fmla="*/ 13 w 86"/>
                <a:gd name="T1" fmla="*/ 2 h 42"/>
                <a:gd name="T2" fmla="*/ 13 w 86"/>
                <a:gd name="T3" fmla="*/ 14 h 42"/>
                <a:gd name="T4" fmla="*/ 71 w 86"/>
                <a:gd name="T5" fmla="*/ 14 h 42"/>
                <a:gd name="T6" fmla="*/ 71 w 86"/>
                <a:gd name="T7" fmla="*/ 0 h 42"/>
                <a:gd name="T8" fmla="*/ 86 w 86"/>
                <a:gd name="T9" fmla="*/ 0 h 42"/>
                <a:gd name="T10" fmla="*/ 86 w 86"/>
                <a:gd name="T11" fmla="*/ 31 h 42"/>
                <a:gd name="T12" fmla="*/ 13 w 86"/>
                <a:gd name="T13" fmla="*/ 31 h 42"/>
                <a:gd name="T14" fmla="*/ 13 w 86"/>
                <a:gd name="T15" fmla="*/ 42 h 42"/>
                <a:gd name="T16" fmla="*/ 0 w 86"/>
                <a:gd name="T17" fmla="*/ 42 h 42"/>
                <a:gd name="T18" fmla="*/ 0 w 86"/>
                <a:gd name="T19" fmla="*/ 2 h 42"/>
                <a:gd name="T20" fmla="*/ 13 w 86"/>
                <a:gd name="T21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42">
                  <a:moveTo>
                    <a:pt x="13" y="2"/>
                  </a:moveTo>
                  <a:lnTo>
                    <a:pt x="13" y="14"/>
                  </a:lnTo>
                  <a:lnTo>
                    <a:pt x="71" y="14"/>
                  </a:lnTo>
                  <a:lnTo>
                    <a:pt x="71" y="0"/>
                  </a:lnTo>
                  <a:lnTo>
                    <a:pt x="86" y="0"/>
                  </a:lnTo>
                  <a:lnTo>
                    <a:pt x="86" y="31"/>
                  </a:lnTo>
                  <a:lnTo>
                    <a:pt x="13" y="31"/>
                  </a:lnTo>
                  <a:lnTo>
                    <a:pt x="13" y="42"/>
                  </a:lnTo>
                  <a:lnTo>
                    <a:pt x="0" y="42"/>
                  </a:lnTo>
                  <a:lnTo>
                    <a:pt x="0" y="2"/>
                  </a:lnTo>
                  <a:lnTo>
                    <a:pt x="13" y="2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331"/>
            <p:cNvSpPr/>
            <p:nvPr/>
          </p:nvSpPr>
          <p:spPr bwMode="auto">
            <a:xfrm>
              <a:off x="7561263" y="868363"/>
              <a:ext cx="36513" cy="26988"/>
            </a:xfrm>
            <a:custGeom>
              <a:avLst/>
              <a:gdLst>
                <a:gd name="T0" fmla="*/ 5 w 11"/>
                <a:gd name="T1" fmla="*/ 8 h 8"/>
                <a:gd name="T2" fmla="*/ 5 w 11"/>
                <a:gd name="T3" fmla="*/ 0 h 8"/>
                <a:gd name="T4" fmla="*/ 5 w 11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8">
                  <a:moveTo>
                    <a:pt x="5" y="8"/>
                  </a:moveTo>
                  <a:cubicBezTo>
                    <a:pt x="0" y="8"/>
                    <a:pt x="0" y="0"/>
                    <a:pt x="5" y="0"/>
                  </a:cubicBezTo>
                  <a:cubicBezTo>
                    <a:pt x="11" y="0"/>
                    <a:pt x="11" y="8"/>
                    <a:pt x="5" y="8"/>
                  </a:cubicBez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332"/>
            <p:cNvSpPr>
              <a:spLocks noEditPoints="1"/>
            </p:cNvSpPr>
            <p:nvPr/>
          </p:nvSpPr>
          <p:spPr bwMode="auto">
            <a:xfrm>
              <a:off x="7540625" y="928688"/>
              <a:ext cx="187325" cy="122238"/>
            </a:xfrm>
            <a:custGeom>
              <a:avLst/>
              <a:gdLst>
                <a:gd name="T0" fmla="*/ 32 w 56"/>
                <a:gd name="T1" fmla="*/ 0 h 37"/>
                <a:gd name="T2" fmla="*/ 32 w 56"/>
                <a:gd name="T3" fmla="*/ 37 h 37"/>
                <a:gd name="T4" fmla="*/ 25 w 56"/>
                <a:gd name="T5" fmla="*/ 37 h 37"/>
                <a:gd name="T6" fmla="*/ 25 w 56"/>
                <a:gd name="T7" fmla="*/ 0 h 37"/>
                <a:gd name="T8" fmla="*/ 32 w 56"/>
                <a:gd name="T9" fmla="*/ 0 h 37"/>
                <a:gd name="T10" fmla="*/ 25 w 56"/>
                <a:gd name="T11" fmla="*/ 8 h 37"/>
                <a:gd name="T12" fmla="*/ 25 w 56"/>
                <a:gd name="T13" fmla="*/ 29 h 37"/>
                <a:gd name="T14" fmla="*/ 32 w 56"/>
                <a:gd name="T15" fmla="*/ 29 h 37"/>
                <a:gd name="T16" fmla="*/ 32 w 56"/>
                <a:gd name="T17" fmla="*/ 8 h 37"/>
                <a:gd name="T18" fmla="*/ 25 w 56"/>
                <a:gd name="T19" fmla="*/ 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37">
                  <a:moveTo>
                    <a:pt x="32" y="0"/>
                  </a:moveTo>
                  <a:cubicBezTo>
                    <a:pt x="56" y="0"/>
                    <a:pt x="56" y="37"/>
                    <a:pt x="32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1" y="37"/>
                    <a:pt x="0" y="0"/>
                    <a:pt x="25" y="0"/>
                  </a:cubicBezTo>
                  <a:lnTo>
                    <a:pt x="32" y="0"/>
                  </a:lnTo>
                  <a:close/>
                  <a:moveTo>
                    <a:pt x="25" y="8"/>
                  </a:moveTo>
                  <a:cubicBezTo>
                    <a:pt x="10" y="8"/>
                    <a:pt x="10" y="29"/>
                    <a:pt x="25" y="29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46" y="29"/>
                    <a:pt x="47" y="8"/>
                    <a:pt x="32" y="8"/>
                  </a:cubicBezTo>
                  <a:lnTo>
                    <a:pt x="25" y="8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8312150" y="723900"/>
            <a:ext cx="185738" cy="327026"/>
            <a:chOff x="8312150" y="723900"/>
            <a:chExt cx="185738" cy="327026"/>
          </a:xfrm>
        </p:grpSpPr>
        <p:sp>
          <p:nvSpPr>
            <p:cNvPr id="59" name="Freeform 333"/>
            <p:cNvSpPr/>
            <p:nvPr/>
          </p:nvSpPr>
          <p:spPr bwMode="auto">
            <a:xfrm>
              <a:off x="8334375" y="723900"/>
              <a:ext cx="141288" cy="111125"/>
            </a:xfrm>
            <a:custGeom>
              <a:avLst/>
              <a:gdLst>
                <a:gd name="T0" fmla="*/ 29 w 42"/>
                <a:gd name="T1" fmla="*/ 0 h 33"/>
                <a:gd name="T2" fmla="*/ 42 w 42"/>
                <a:gd name="T3" fmla="*/ 16 h 33"/>
                <a:gd name="T4" fmla="*/ 29 w 42"/>
                <a:gd name="T5" fmla="*/ 33 h 33"/>
                <a:gd name="T6" fmla="*/ 16 w 42"/>
                <a:gd name="T7" fmla="*/ 16 h 33"/>
                <a:gd name="T8" fmla="*/ 11 w 42"/>
                <a:gd name="T9" fmla="*/ 7 h 33"/>
                <a:gd name="T10" fmla="*/ 7 w 42"/>
                <a:gd name="T11" fmla="*/ 7 h 33"/>
                <a:gd name="T12" fmla="*/ 7 w 42"/>
                <a:gd name="T13" fmla="*/ 33 h 33"/>
                <a:gd name="T14" fmla="*/ 0 w 42"/>
                <a:gd name="T15" fmla="*/ 33 h 33"/>
                <a:gd name="T16" fmla="*/ 0 w 42"/>
                <a:gd name="T17" fmla="*/ 0 h 33"/>
                <a:gd name="T18" fmla="*/ 11 w 42"/>
                <a:gd name="T19" fmla="*/ 0 h 33"/>
                <a:gd name="T20" fmla="*/ 23 w 42"/>
                <a:gd name="T21" fmla="*/ 16 h 33"/>
                <a:gd name="T22" fmla="*/ 28 w 42"/>
                <a:gd name="T23" fmla="*/ 25 h 33"/>
                <a:gd name="T24" fmla="*/ 35 w 42"/>
                <a:gd name="T25" fmla="*/ 16 h 33"/>
                <a:gd name="T26" fmla="*/ 29 w 42"/>
                <a:gd name="T27" fmla="*/ 8 h 33"/>
                <a:gd name="T28" fmla="*/ 29 w 42"/>
                <a:gd name="T2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2" h="33">
                  <a:moveTo>
                    <a:pt x="29" y="0"/>
                  </a:moveTo>
                  <a:cubicBezTo>
                    <a:pt x="38" y="0"/>
                    <a:pt x="42" y="8"/>
                    <a:pt x="42" y="16"/>
                  </a:cubicBezTo>
                  <a:cubicBezTo>
                    <a:pt x="42" y="24"/>
                    <a:pt x="39" y="33"/>
                    <a:pt x="29" y="33"/>
                  </a:cubicBezTo>
                  <a:cubicBezTo>
                    <a:pt x="18" y="33"/>
                    <a:pt x="16" y="25"/>
                    <a:pt x="16" y="16"/>
                  </a:cubicBezTo>
                  <a:cubicBezTo>
                    <a:pt x="16" y="13"/>
                    <a:pt x="15" y="7"/>
                    <a:pt x="11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0"/>
                    <a:pt x="7" y="0"/>
                    <a:pt x="11" y="0"/>
                  </a:cubicBezTo>
                  <a:cubicBezTo>
                    <a:pt x="20" y="0"/>
                    <a:pt x="23" y="8"/>
                    <a:pt x="23" y="16"/>
                  </a:cubicBezTo>
                  <a:cubicBezTo>
                    <a:pt x="23" y="20"/>
                    <a:pt x="24" y="25"/>
                    <a:pt x="28" y="25"/>
                  </a:cubicBezTo>
                  <a:cubicBezTo>
                    <a:pt x="33" y="25"/>
                    <a:pt x="35" y="21"/>
                    <a:pt x="35" y="16"/>
                  </a:cubicBezTo>
                  <a:cubicBezTo>
                    <a:pt x="35" y="12"/>
                    <a:pt x="33" y="8"/>
                    <a:pt x="29" y="8"/>
                  </a:cubicBezTo>
                  <a:lnTo>
                    <a:pt x="29" y="0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334"/>
            <p:cNvSpPr/>
            <p:nvPr/>
          </p:nvSpPr>
          <p:spPr bwMode="auto">
            <a:xfrm>
              <a:off x="8328025" y="868363"/>
              <a:ext cx="36513" cy="30163"/>
            </a:xfrm>
            <a:custGeom>
              <a:avLst/>
              <a:gdLst>
                <a:gd name="T0" fmla="*/ 5 w 11"/>
                <a:gd name="T1" fmla="*/ 9 h 9"/>
                <a:gd name="T2" fmla="*/ 5 w 11"/>
                <a:gd name="T3" fmla="*/ 0 h 9"/>
                <a:gd name="T4" fmla="*/ 5 w 11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9">
                  <a:moveTo>
                    <a:pt x="5" y="9"/>
                  </a:moveTo>
                  <a:cubicBezTo>
                    <a:pt x="0" y="9"/>
                    <a:pt x="0" y="0"/>
                    <a:pt x="5" y="0"/>
                  </a:cubicBezTo>
                  <a:cubicBezTo>
                    <a:pt x="11" y="0"/>
                    <a:pt x="11" y="9"/>
                    <a:pt x="5" y="9"/>
                  </a:cubicBez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335"/>
            <p:cNvSpPr>
              <a:spLocks noEditPoints="1"/>
            </p:cNvSpPr>
            <p:nvPr/>
          </p:nvSpPr>
          <p:spPr bwMode="auto">
            <a:xfrm>
              <a:off x="8312150" y="931863"/>
              <a:ext cx="185738" cy="119063"/>
            </a:xfrm>
            <a:custGeom>
              <a:avLst/>
              <a:gdLst>
                <a:gd name="T0" fmla="*/ 31 w 56"/>
                <a:gd name="T1" fmla="*/ 0 h 36"/>
                <a:gd name="T2" fmla="*/ 31 w 56"/>
                <a:gd name="T3" fmla="*/ 36 h 36"/>
                <a:gd name="T4" fmla="*/ 24 w 56"/>
                <a:gd name="T5" fmla="*/ 36 h 36"/>
                <a:gd name="T6" fmla="*/ 24 w 56"/>
                <a:gd name="T7" fmla="*/ 0 h 36"/>
                <a:gd name="T8" fmla="*/ 31 w 56"/>
                <a:gd name="T9" fmla="*/ 0 h 36"/>
                <a:gd name="T10" fmla="*/ 24 w 56"/>
                <a:gd name="T11" fmla="*/ 7 h 36"/>
                <a:gd name="T12" fmla="*/ 24 w 56"/>
                <a:gd name="T13" fmla="*/ 28 h 36"/>
                <a:gd name="T14" fmla="*/ 31 w 56"/>
                <a:gd name="T15" fmla="*/ 28 h 36"/>
                <a:gd name="T16" fmla="*/ 31 w 56"/>
                <a:gd name="T17" fmla="*/ 7 h 36"/>
                <a:gd name="T18" fmla="*/ 24 w 56"/>
                <a:gd name="T19" fmla="*/ 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36">
                  <a:moveTo>
                    <a:pt x="31" y="0"/>
                  </a:moveTo>
                  <a:cubicBezTo>
                    <a:pt x="56" y="0"/>
                    <a:pt x="55" y="36"/>
                    <a:pt x="31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0" y="36"/>
                    <a:pt x="0" y="0"/>
                    <a:pt x="24" y="0"/>
                  </a:cubicBezTo>
                  <a:lnTo>
                    <a:pt x="31" y="0"/>
                  </a:lnTo>
                  <a:close/>
                  <a:moveTo>
                    <a:pt x="24" y="7"/>
                  </a:moveTo>
                  <a:cubicBezTo>
                    <a:pt x="9" y="7"/>
                    <a:pt x="9" y="28"/>
                    <a:pt x="24" y="28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45" y="28"/>
                    <a:pt x="46" y="7"/>
                    <a:pt x="31" y="7"/>
                  </a:cubicBezTo>
                  <a:lnTo>
                    <a:pt x="24" y="7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8942388" y="717550"/>
            <a:ext cx="185738" cy="333376"/>
            <a:chOff x="8942388" y="717550"/>
            <a:chExt cx="185738" cy="333376"/>
          </a:xfrm>
        </p:grpSpPr>
        <p:sp>
          <p:nvSpPr>
            <p:cNvPr id="63" name="Freeform 336"/>
            <p:cNvSpPr/>
            <p:nvPr/>
          </p:nvSpPr>
          <p:spPr bwMode="auto">
            <a:xfrm>
              <a:off x="8966200" y="717550"/>
              <a:ext cx="142875" cy="117475"/>
            </a:xfrm>
            <a:custGeom>
              <a:avLst/>
              <a:gdLst>
                <a:gd name="T0" fmla="*/ 18 w 43"/>
                <a:gd name="T1" fmla="*/ 11 h 35"/>
                <a:gd name="T2" fmla="*/ 25 w 43"/>
                <a:gd name="T3" fmla="*/ 11 h 35"/>
                <a:gd name="T4" fmla="*/ 25 w 43"/>
                <a:gd name="T5" fmla="*/ 17 h 35"/>
                <a:gd name="T6" fmla="*/ 30 w 43"/>
                <a:gd name="T7" fmla="*/ 26 h 35"/>
                <a:gd name="T8" fmla="*/ 35 w 43"/>
                <a:gd name="T9" fmla="*/ 17 h 35"/>
                <a:gd name="T10" fmla="*/ 30 w 43"/>
                <a:gd name="T11" fmla="*/ 8 h 35"/>
                <a:gd name="T12" fmla="*/ 30 w 43"/>
                <a:gd name="T13" fmla="*/ 1 h 35"/>
                <a:gd name="T14" fmla="*/ 43 w 43"/>
                <a:gd name="T15" fmla="*/ 17 h 35"/>
                <a:gd name="T16" fmla="*/ 30 w 43"/>
                <a:gd name="T17" fmla="*/ 34 h 35"/>
                <a:gd name="T18" fmla="*/ 22 w 43"/>
                <a:gd name="T19" fmla="*/ 28 h 35"/>
                <a:gd name="T20" fmla="*/ 13 w 43"/>
                <a:gd name="T21" fmla="*/ 35 h 35"/>
                <a:gd name="T22" fmla="*/ 0 w 43"/>
                <a:gd name="T23" fmla="*/ 17 h 35"/>
                <a:gd name="T24" fmla="*/ 12 w 43"/>
                <a:gd name="T25" fmla="*/ 0 h 35"/>
                <a:gd name="T26" fmla="*/ 12 w 43"/>
                <a:gd name="T27" fmla="*/ 8 h 35"/>
                <a:gd name="T28" fmla="*/ 7 w 43"/>
                <a:gd name="T29" fmla="*/ 17 h 35"/>
                <a:gd name="T30" fmla="*/ 13 w 43"/>
                <a:gd name="T31" fmla="*/ 26 h 35"/>
                <a:gd name="T32" fmla="*/ 18 w 43"/>
                <a:gd name="T33" fmla="*/ 18 h 35"/>
                <a:gd name="T34" fmla="*/ 18 w 43"/>
                <a:gd name="T35" fmla="*/ 1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3" h="35">
                  <a:moveTo>
                    <a:pt x="18" y="11"/>
                  </a:moveTo>
                  <a:cubicBezTo>
                    <a:pt x="25" y="11"/>
                    <a:pt x="25" y="11"/>
                    <a:pt x="25" y="11"/>
                  </a:cubicBezTo>
                  <a:cubicBezTo>
                    <a:pt x="25" y="17"/>
                    <a:pt x="25" y="17"/>
                    <a:pt x="25" y="17"/>
                  </a:cubicBezTo>
                  <a:cubicBezTo>
                    <a:pt x="25" y="21"/>
                    <a:pt x="26" y="26"/>
                    <a:pt x="30" y="26"/>
                  </a:cubicBezTo>
                  <a:cubicBezTo>
                    <a:pt x="32" y="26"/>
                    <a:pt x="35" y="24"/>
                    <a:pt x="35" y="17"/>
                  </a:cubicBezTo>
                  <a:cubicBezTo>
                    <a:pt x="35" y="14"/>
                    <a:pt x="34" y="8"/>
                    <a:pt x="30" y="8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9" y="1"/>
                    <a:pt x="43" y="10"/>
                    <a:pt x="43" y="17"/>
                  </a:cubicBezTo>
                  <a:cubicBezTo>
                    <a:pt x="43" y="25"/>
                    <a:pt x="39" y="34"/>
                    <a:pt x="30" y="34"/>
                  </a:cubicBezTo>
                  <a:cubicBezTo>
                    <a:pt x="27" y="34"/>
                    <a:pt x="23" y="32"/>
                    <a:pt x="22" y="28"/>
                  </a:cubicBezTo>
                  <a:cubicBezTo>
                    <a:pt x="20" y="32"/>
                    <a:pt x="16" y="35"/>
                    <a:pt x="13" y="35"/>
                  </a:cubicBezTo>
                  <a:cubicBezTo>
                    <a:pt x="3" y="35"/>
                    <a:pt x="0" y="25"/>
                    <a:pt x="0" y="17"/>
                  </a:cubicBezTo>
                  <a:cubicBezTo>
                    <a:pt x="0" y="9"/>
                    <a:pt x="3" y="0"/>
                    <a:pt x="12" y="0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8" y="8"/>
                    <a:pt x="7" y="14"/>
                    <a:pt x="7" y="17"/>
                  </a:cubicBezTo>
                  <a:cubicBezTo>
                    <a:pt x="7" y="21"/>
                    <a:pt x="8" y="26"/>
                    <a:pt x="13" y="26"/>
                  </a:cubicBezTo>
                  <a:cubicBezTo>
                    <a:pt x="15" y="26"/>
                    <a:pt x="18" y="25"/>
                    <a:pt x="18" y="18"/>
                  </a:cubicBezTo>
                  <a:lnTo>
                    <a:pt x="18" y="11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337"/>
            <p:cNvSpPr/>
            <p:nvPr/>
          </p:nvSpPr>
          <p:spPr bwMode="auto">
            <a:xfrm>
              <a:off x="8958263" y="868363"/>
              <a:ext cx="41275" cy="30163"/>
            </a:xfrm>
            <a:custGeom>
              <a:avLst/>
              <a:gdLst>
                <a:gd name="T0" fmla="*/ 6 w 12"/>
                <a:gd name="T1" fmla="*/ 9 h 9"/>
                <a:gd name="T2" fmla="*/ 6 w 12"/>
                <a:gd name="T3" fmla="*/ 0 h 9"/>
                <a:gd name="T4" fmla="*/ 6 w 12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9">
                  <a:moveTo>
                    <a:pt x="6" y="9"/>
                  </a:moveTo>
                  <a:cubicBezTo>
                    <a:pt x="0" y="9"/>
                    <a:pt x="0" y="0"/>
                    <a:pt x="6" y="0"/>
                  </a:cubicBezTo>
                  <a:cubicBezTo>
                    <a:pt x="12" y="0"/>
                    <a:pt x="12" y="9"/>
                    <a:pt x="6" y="9"/>
                  </a:cubicBez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338"/>
            <p:cNvSpPr>
              <a:spLocks noEditPoints="1"/>
            </p:cNvSpPr>
            <p:nvPr/>
          </p:nvSpPr>
          <p:spPr bwMode="auto">
            <a:xfrm>
              <a:off x="8942388" y="931863"/>
              <a:ext cx="185738" cy="119063"/>
            </a:xfrm>
            <a:custGeom>
              <a:avLst/>
              <a:gdLst>
                <a:gd name="T0" fmla="*/ 31 w 56"/>
                <a:gd name="T1" fmla="*/ 0 h 36"/>
                <a:gd name="T2" fmla="*/ 31 w 56"/>
                <a:gd name="T3" fmla="*/ 36 h 36"/>
                <a:gd name="T4" fmla="*/ 25 w 56"/>
                <a:gd name="T5" fmla="*/ 36 h 36"/>
                <a:gd name="T6" fmla="*/ 25 w 56"/>
                <a:gd name="T7" fmla="*/ 0 h 36"/>
                <a:gd name="T8" fmla="*/ 31 w 56"/>
                <a:gd name="T9" fmla="*/ 0 h 36"/>
                <a:gd name="T10" fmla="*/ 25 w 56"/>
                <a:gd name="T11" fmla="*/ 7 h 36"/>
                <a:gd name="T12" fmla="*/ 25 w 56"/>
                <a:gd name="T13" fmla="*/ 28 h 36"/>
                <a:gd name="T14" fmla="*/ 31 w 56"/>
                <a:gd name="T15" fmla="*/ 28 h 36"/>
                <a:gd name="T16" fmla="*/ 31 w 56"/>
                <a:gd name="T17" fmla="*/ 7 h 36"/>
                <a:gd name="T18" fmla="*/ 25 w 56"/>
                <a:gd name="T19" fmla="*/ 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36">
                  <a:moveTo>
                    <a:pt x="31" y="0"/>
                  </a:moveTo>
                  <a:cubicBezTo>
                    <a:pt x="56" y="0"/>
                    <a:pt x="56" y="36"/>
                    <a:pt x="31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0" y="36"/>
                    <a:pt x="0" y="0"/>
                    <a:pt x="25" y="0"/>
                  </a:cubicBezTo>
                  <a:lnTo>
                    <a:pt x="31" y="0"/>
                  </a:lnTo>
                  <a:close/>
                  <a:moveTo>
                    <a:pt x="25" y="7"/>
                  </a:moveTo>
                  <a:cubicBezTo>
                    <a:pt x="10" y="7"/>
                    <a:pt x="10" y="28"/>
                    <a:pt x="25" y="28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46" y="28"/>
                    <a:pt x="46" y="7"/>
                    <a:pt x="31" y="7"/>
                  </a:cubicBezTo>
                  <a:lnTo>
                    <a:pt x="25" y="7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9656763" y="720725"/>
            <a:ext cx="185738" cy="338138"/>
            <a:chOff x="9656763" y="720725"/>
            <a:chExt cx="185738" cy="338138"/>
          </a:xfrm>
        </p:grpSpPr>
        <p:sp>
          <p:nvSpPr>
            <p:cNvPr id="67" name="Freeform 339"/>
            <p:cNvSpPr>
              <a:spLocks noEditPoints="1"/>
            </p:cNvSpPr>
            <p:nvPr/>
          </p:nvSpPr>
          <p:spPr bwMode="auto">
            <a:xfrm>
              <a:off x="9678988" y="720725"/>
              <a:ext cx="139700" cy="120650"/>
            </a:xfrm>
            <a:custGeom>
              <a:avLst/>
              <a:gdLst>
                <a:gd name="T0" fmla="*/ 88 w 88"/>
                <a:gd name="T1" fmla="*/ 65 h 76"/>
                <a:gd name="T2" fmla="*/ 34 w 88"/>
                <a:gd name="T3" fmla="*/ 65 h 76"/>
                <a:gd name="T4" fmla="*/ 34 w 88"/>
                <a:gd name="T5" fmla="*/ 76 h 76"/>
                <a:gd name="T6" fmla="*/ 17 w 88"/>
                <a:gd name="T7" fmla="*/ 76 h 76"/>
                <a:gd name="T8" fmla="*/ 17 w 88"/>
                <a:gd name="T9" fmla="*/ 65 h 76"/>
                <a:gd name="T10" fmla="*/ 0 w 88"/>
                <a:gd name="T11" fmla="*/ 65 h 76"/>
                <a:gd name="T12" fmla="*/ 0 w 88"/>
                <a:gd name="T13" fmla="*/ 48 h 76"/>
                <a:gd name="T14" fmla="*/ 17 w 88"/>
                <a:gd name="T15" fmla="*/ 48 h 76"/>
                <a:gd name="T16" fmla="*/ 17 w 88"/>
                <a:gd name="T17" fmla="*/ 2 h 76"/>
                <a:gd name="T18" fmla="*/ 34 w 88"/>
                <a:gd name="T19" fmla="*/ 0 h 76"/>
                <a:gd name="T20" fmla="*/ 88 w 88"/>
                <a:gd name="T21" fmla="*/ 40 h 76"/>
                <a:gd name="T22" fmla="*/ 88 w 88"/>
                <a:gd name="T23" fmla="*/ 65 h 76"/>
                <a:gd name="T24" fmla="*/ 34 w 88"/>
                <a:gd name="T25" fmla="*/ 48 h 76"/>
                <a:gd name="T26" fmla="*/ 74 w 88"/>
                <a:gd name="T27" fmla="*/ 48 h 76"/>
                <a:gd name="T28" fmla="*/ 34 w 88"/>
                <a:gd name="T29" fmla="*/ 19 h 76"/>
                <a:gd name="T30" fmla="*/ 34 w 88"/>
                <a:gd name="T31" fmla="*/ 4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76">
                  <a:moveTo>
                    <a:pt x="88" y="65"/>
                  </a:moveTo>
                  <a:lnTo>
                    <a:pt x="34" y="65"/>
                  </a:lnTo>
                  <a:lnTo>
                    <a:pt x="34" y="76"/>
                  </a:lnTo>
                  <a:lnTo>
                    <a:pt x="17" y="76"/>
                  </a:lnTo>
                  <a:lnTo>
                    <a:pt x="17" y="65"/>
                  </a:lnTo>
                  <a:lnTo>
                    <a:pt x="0" y="65"/>
                  </a:lnTo>
                  <a:lnTo>
                    <a:pt x="0" y="48"/>
                  </a:lnTo>
                  <a:lnTo>
                    <a:pt x="17" y="48"/>
                  </a:lnTo>
                  <a:lnTo>
                    <a:pt x="17" y="2"/>
                  </a:lnTo>
                  <a:lnTo>
                    <a:pt x="34" y="0"/>
                  </a:lnTo>
                  <a:lnTo>
                    <a:pt x="88" y="40"/>
                  </a:lnTo>
                  <a:lnTo>
                    <a:pt x="88" y="65"/>
                  </a:lnTo>
                  <a:close/>
                  <a:moveTo>
                    <a:pt x="34" y="48"/>
                  </a:moveTo>
                  <a:lnTo>
                    <a:pt x="74" y="48"/>
                  </a:lnTo>
                  <a:lnTo>
                    <a:pt x="34" y="19"/>
                  </a:lnTo>
                  <a:lnTo>
                    <a:pt x="34" y="48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340"/>
            <p:cNvSpPr/>
            <p:nvPr/>
          </p:nvSpPr>
          <p:spPr bwMode="auto">
            <a:xfrm>
              <a:off x="9672638" y="874713"/>
              <a:ext cx="36513" cy="26988"/>
            </a:xfrm>
            <a:custGeom>
              <a:avLst/>
              <a:gdLst>
                <a:gd name="T0" fmla="*/ 6 w 11"/>
                <a:gd name="T1" fmla="*/ 8 h 8"/>
                <a:gd name="T2" fmla="*/ 6 w 11"/>
                <a:gd name="T3" fmla="*/ 0 h 8"/>
                <a:gd name="T4" fmla="*/ 6 w 11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8">
                  <a:moveTo>
                    <a:pt x="6" y="8"/>
                  </a:moveTo>
                  <a:cubicBezTo>
                    <a:pt x="0" y="8"/>
                    <a:pt x="0" y="0"/>
                    <a:pt x="6" y="0"/>
                  </a:cubicBezTo>
                  <a:cubicBezTo>
                    <a:pt x="11" y="0"/>
                    <a:pt x="11" y="8"/>
                    <a:pt x="6" y="8"/>
                  </a:cubicBez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341"/>
            <p:cNvSpPr>
              <a:spLocks noEditPoints="1"/>
            </p:cNvSpPr>
            <p:nvPr/>
          </p:nvSpPr>
          <p:spPr bwMode="auto">
            <a:xfrm>
              <a:off x="9656763" y="935038"/>
              <a:ext cx="185738" cy="123825"/>
            </a:xfrm>
            <a:custGeom>
              <a:avLst/>
              <a:gdLst>
                <a:gd name="T0" fmla="*/ 31 w 56"/>
                <a:gd name="T1" fmla="*/ 0 h 37"/>
                <a:gd name="T2" fmla="*/ 31 w 56"/>
                <a:gd name="T3" fmla="*/ 37 h 37"/>
                <a:gd name="T4" fmla="*/ 25 w 56"/>
                <a:gd name="T5" fmla="*/ 37 h 37"/>
                <a:gd name="T6" fmla="*/ 25 w 56"/>
                <a:gd name="T7" fmla="*/ 0 h 37"/>
                <a:gd name="T8" fmla="*/ 31 w 56"/>
                <a:gd name="T9" fmla="*/ 0 h 37"/>
                <a:gd name="T10" fmla="*/ 25 w 56"/>
                <a:gd name="T11" fmla="*/ 8 h 37"/>
                <a:gd name="T12" fmla="*/ 25 w 56"/>
                <a:gd name="T13" fmla="*/ 29 h 37"/>
                <a:gd name="T14" fmla="*/ 31 w 56"/>
                <a:gd name="T15" fmla="*/ 29 h 37"/>
                <a:gd name="T16" fmla="*/ 31 w 56"/>
                <a:gd name="T17" fmla="*/ 8 h 37"/>
                <a:gd name="T18" fmla="*/ 25 w 56"/>
                <a:gd name="T19" fmla="*/ 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37">
                  <a:moveTo>
                    <a:pt x="31" y="0"/>
                  </a:moveTo>
                  <a:cubicBezTo>
                    <a:pt x="56" y="0"/>
                    <a:pt x="56" y="37"/>
                    <a:pt x="31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0" y="37"/>
                    <a:pt x="0" y="0"/>
                    <a:pt x="25" y="0"/>
                  </a:cubicBezTo>
                  <a:lnTo>
                    <a:pt x="31" y="0"/>
                  </a:lnTo>
                  <a:close/>
                  <a:moveTo>
                    <a:pt x="25" y="8"/>
                  </a:moveTo>
                  <a:cubicBezTo>
                    <a:pt x="10" y="8"/>
                    <a:pt x="10" y="29"/>
                    <a:pt x="25" y="29"/>
                  </a:cubicBezTo>
                  <a:cubicBezTo>
                    <a:pt x="31" y="29"/>
                    <a:pt x="31" y="29"/>
                    <a:pt x="31" y="29"/>
                  </a:cubicBezTo>
                  <a:cubicBezTo>
                    <a:pt x="46" y="29"/>
                    <a:pt x="46" y="8"/>
                    <a:pt x="31" y="8"/>
                  </a:cubicBezTo>
                  <a:lnTo>
                    <a:pt x="25" y="8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10290175" y="720725"/>
            <a:ext cx="185738" cy="327025"/>
            <a:chOff x="10290175" y="720725"/>
            <a:chExt cx="185738" cy="327025"/>
          </a:xfrm>
        </p:grpSpPr>
        <p:sp>
          <p:nvSpPr>
            <p:cNvPr id="71" name="Freeform 342"/>
            <p:cNvSpPr/>
            <p:nvPr/>
          </p:nvSpPr>
          <p:spPr bwMode="auto">
            <a:xfrm>
              <a:off x="10309225" y="720725"/>
              <a:ext cx="141288" cy="114300"/>
            </a:xfrm>
            <a:custGeom>
              <a:avLst/>
              <a:gdLst>
                <a:gd name="T0" fmla="*/ 35 w 42"/>
                <a:gd name="T1" fmla="*/ 32 h 34"/>
                <a:gd name="T2" fmla="*/ 35 w 42"/>
                <a:gd name="T3" fmla="*/ 9 h 34"/>
                <a:gd name="T4" fmla="*/ 28 w 42"/>
                <a:gd name="T5" fmla="*/ 9 h 34"/>
                <a:gd name="T6" fmla="*/ 28 w 42"/>
                <a:gd name="T7" fmla="*/ 17 h 34"/>
                <a:gd name="T8" fmla="*/ 14 w 42"/>
                <a:gd name="T9" fmla="*/ 34 h 34"/>
                <a:gd name="T10" fmla="*/ 0 w 42"/>
                <a:gd name="T11" fmla="*/ 18 h 34"/>
                <a:gd name="T12" fmla="*/ 13 w 42"/>
                <a:gd name="T13" fmla="*/ 0 h 34"/>
                <a:gd name="T14" fmla="*/ 13 w 42"/>
                <a:gd name="T15" fmla="*/ 8 h 34"/>
                <a:gd name="T16" fmla="*/ 7 w 42"/>
                <a:gd name="T17" fmla="*/ 17 h 34"/>
                <a:gd name="T18" fmla="*/ 14 w 42"/>
                <a:gd name="T19" fmla="*/ 26 h 34"/>
                <a:gd name="T20" fmla="*/ 20 w 42"/>
                <a:gd name="T21" fmla="*/ 17 h 34"/>
                <a:gd name="T22" fmla="*/ 20 w 42"/>
                <a:gd name="T23" fmla="*/ 1 h 34"/>
                <a:gd name="T24" fmla="*/ 42 w 42"/>
                <a:gd name="T25" fmla="*/ 1 h 34"/>
                <a:gd name="T26" fmla="*/ 42 w 42"/>
                <a:gd name="T27" fmla="*/ 32 h 34"/>
                <a:gd name="T28" fmla="*/ 35 w 42"/>
                <a:gd name="T29" fmla="*/ 3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2" h="34">
                  <a:moveTo>
                    <a:pt x="35" y="32"/>
                  </a:moveTo>
                  <a:cubicBezTo>
                    <a:pt x="35" y="9"/>
                    <a:pt x="35" y="9"/>
                    <a:pt x="35" y="9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28" y="26"/>
                    <a:pt x="24" y="34"/>
                    <a:pt x="14" y="34"/>
                  </a:cubicBezTo>
                  <a:cubicBezTo>
                    <a:pt x="5" y="34"/>
                    <a:pt x="0" y="26"/>
                    <a:pt x="0" y="18"/>
                  </a:cubicBezTo>
                  <a:cubicBezTo>
                    <a:pt x="0" y="8"/>
                    <a:pt x="3" y="1"/>
                    <a:pt x="13" y="0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9" y="8"/>
                    <a:pt x="7" y="14"/>
                    <a:pt x="7" y="17"/>
                  </a:cubicBezTo>
                  <a:cubicBezTo>
                    <a:pt x="7" y="21"/>
                    <a:pt x="9" y="26"/>
                    <a:pt x="14" y="26"/>
                  </a:cubicBezTo>
                  <a:cubicBezTo>
                    <a:pt x="19" y="26"/>
                    <a:pt x="20" y="21"/>
                    <a:pt x="20" y="17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8" y="1"/>
                    <a:pt x="35" y="1"/>
                    <a:pt x="42" y="1"/>
                  </a:cubicBezTo>
                  <a:cubicBezTo>
                    <a:pt x="42" y="32"/>
                    <a:pt x="42" y="32"/>
                    <a:pt x="42" y="32"/>
                  </a:cubicBezTo>
                  <a:lnTo>
                    <a:pt x="35" y="32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343"/>
            <p:cNvSpPr/>
            <p:nvPr/>
          </p:nvSpPr>
          <p:spPr bwMode="auto">
            <a:xfrm>
              <a:off x="10306050" y="865188"/>
              <a:ext cx="36513" cy="25400"/>
            </a:xfrm>
            <a:custGeom>
              <a:avLst/>
              <a:gdLst>
                <a:gd name="T0" fmla="*/ 5 w 11"/>
                <a:gd name="T1" fmla="*/ 8 h 8"/>
                <a:gd name="T2" fmla="*/ 5 w 11"/>
                <a:gd name="T3" fmla="*/ 0 h 8"/>
                <a:gd name="T4" fmla="*/ 5 w 11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8">
                  <a:moveTo>
                    <a:pt x="5" y="8"/>
                  </a:moveTo>
                  <a:cubicBezTo>
                    <a:pt x="0" y="8"/>
                    <a:pt x="0" y="0"/>
                    <a:pt x="5" y="0"/>
                  </a:cubicBezTo>
                  <a:cubicBezTo>
                    <a:pt x="11" y="0"/>
                    <a:pt x="11" y="8"/>
                    <a:pt x="5" y="8"/>
                  </a:cubicBez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344"/>
            <p:cNvSpPr>
              <a:spLocks noEditPoints="1"/>
            </p:cNvSpPr>
            <p:nvPr/>
          </p:nvSpPr>
          <p:spPr bwMode="auto">
            <a:xfrm>
              <a:off x="10290175" y="923925"/>
              <a:ext cx="185738" cy="123825"/>
            </a:xfrm>
            <a:custGeom>
              <a:avLst/>
              <a:gdLst>
                <a:gd name="T0" fmla="*/ 31 w 56"/>
                <a:gd name="T1" fmla="*/ 0 h 37"/>
                <a:gd name="T2" fmla="*/ 31 w 56"/>
                <a:gd name="T3" fmla="*/ 37 h 37"/>
                <a:gd name="T4" fmla="*/ 25 w 56"/>
                <a:gd name="T5" fmla="*/ 37 h 37"/>
                <a:gd name="T6" fmla="*/ 25 w 56"/>
                <a:gd name="T7" fmla="*/ 0 h 37"/>
                <a:gd name="T8" fmla="*/ 31 w 56"/>
                <a:gd name="T9" fmla="*/ 0 h 37"/>
                <a:gd name="T10" fmla="*/ 25 w 56"/>
                <a:gd name="T11" fmla="*/ 8 h 37"/>
                <a:gd name="T12" fmla="*/ 25 w 56"/>
                <a:gd name="T13" fmla="*/ 29 h 37"/>
                <a:gd name="T14" fmla="*/ 31 w 56"/>
                <a:gd name="T15" fmla="*/ 29 h 37"/>
                <a:gd name="T16" fmla="*/ 31 w 56"/>
                <a:gd name="T17" fmla="*/ 8 h 37"/>
                <a:gd name="T18" fmla="*/ 25 w 56"/>
                <a:gd name="T19" fmla="*/ 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37">
                  <a:moveTo>
                    <a:pt x="31" y="0"/>
                  </a:moveTo>
                  <a:cubicBezTo>
                    <a:pt x="56" y="0"/>
                    <a:pt x="56" y="37"/>
                    <a:pt x="31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0" y="37"/>
                    <a:pt x="0" y="0"/>
                    <a:pt x="25" y="0"/>
                  </a:cubicBezTo>
                  <a:lnTo>
                    <a:pt x="31" y="0"/>
                  </a:lnTo>
                  <a:close/>
                  <a:moveTo>
                    <a:pt x="25" y="8"/>
                  </a:moveTo>
                  <a:cubicBezTo>
                    <a:pt x="9" y="8"/>
                    <a:pt x="9" y="29"/>
                    <a:pt x="25" y="29"/>
                  </a:cubicBezTo>
                  <a:cubicBezTo>
                    <a:pt x="31" y="29"/>
                    <a:pt x="31" y="29"/>
                    <a:pt x="31" y="29"/>
                  </a:cubicBezTo>
                  <a:cubicBezTo>
                    <a:pt x="46" y="29"/>
                    <a:pt x="46" y="8"/>
                    <a:pt x="31" y="8"/>
                  </a:cubicBezTo>
                  <a:lnTo>
                    <a:pt x="25" y="8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74" name="Rectangle 346"/>
          <p:cNvSpPr>
            <a:spLocks noChangeArrowheads="1"/>
          </p:cNvSpPr>
          <p:nvPr/>
        </p:nvSpPr>
        <p:spPr bwMode="auto">
          <a:xfrm>
            <a:off x="10393363" y="1168400"/>
            <a:ext cx="26988" cy="343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5" name="Rectangle 347"/>
          <p:cNvSpPr>
            <a:spLocks noChangeArrowheads="1"/>
          </p:cNvSpPr>
          <p:nvPr/>
        </p:nvSpPr>
        <p:spPr bwMode="auto">
          <a:xfrm>
            <a:off x="9709150" y="1168400"/>
            <a:ext cx="26988" cy="3433763"/>
          </a:xfrm>
          <a:prstGeom prst="rect">
            <a:avLst/>
          </a:prstGeom>
          <a:solidFill>
            <a:srgbClr val="DBDB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6" name="Rectangle 350"/>
          <p:cNvSpPr>
            <a:spLocks noChangeArrowheads="1"/>
          </p:cNvSpPr>
          <p:nvPr/>
        </p:nvSpPr>
        <p:spPr bwMode="auto">
          <a:xfrm>
            <a:off x="9005888" y="1168400"/>
            <a:ext cx="26988" cy="343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7" name="Rectangle 352"/>
          <p:cNvSpPr>
            <a:spLocks noChangeArrowheads="1"/>
          </p:cNvSpPr>
          <p:nvPr/>
        </p:nvSpPr>
        <p:spPr bwMode="auto">
          <a:xfrm>
            <a:off x="8312150" y="1168400"/>
            <a:ext cx="25400" cy="343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8" name="Rectangle 353"/>
          <p:cNvSpPr>
            <a:spLocks noChangeArrowheads="1"/>
          </p:cNvSpPr>
          <p:nvPr/>
        </p:nvSpPr>
        <p:spPr bwMode="auto">
          <a:xfrm>
            <a:off x="7618413" y="1168400"/>
            <a:ext cx="25400" cy="3433763"/>
          </a:xfrm>
          <a:prstGeom prst="rect">
            <a:avLst/>
          </a:prstGeom>
          <a:solidFill>
            <a:srgbClr val="DBDB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79" name="组合 78"/>
          <p:cNvGrpSpPr/>
          <p:nvPr/>
        </p:nvGrpSpPr>
        <p:grpSpPr>
          <a:xfrm>
            <a:off x="7618413" y="1168400"/>
            <a:ext cx="2801938" cy="3433763"/>
            <a:chOff x="7618413" y="1168400"/>
            <a:chExt cx="2801938" cy="3433763"/>
          </a:xfrm>
        </p:grpSpPr>
        <p:sp>
          <p:nvSpPr>
            <p:cNvPr id="80" name="Rectangle 345"/>
            <p:cNvSpPr>
              <a:spLocks noChangeArrowheads="1"/>
            </p:cNvSpPr>
            <p:nvPr/>
          </p:nvSpPr>
          <p:spPr bwMode="auto">
            <a:xfrm>
              <a:off x="10393363" y="1168400"/>
              <a:ext cx="26988" cy="3433763"/>
            </a:xfrm>
            <a:prstGeom prst="rect">
              <a:avLst/>
            </a:prstGeom>
            <a:solidFill>
              <a:srgbClr val="DBDB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Rectangle 348"/>
            <p:cNvSpPr>
              <a:spLocks noChangeArrowheads="1"/>
            </p:cNvSpPr>
            <p:nvPr/>
          </p:nvSpPr>
          <p:spPr bwMode="auto">
            <a:xfrm>
              <a:off x="9709150" y="1168400"/>
              <a:ext cx="26988" cy="3433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Rectangle 349"/>
            <p:cNvSpPr>
              <a:spLocks noChangeArrowheads="1"/>
            </p:cNvSpPr>
            <p:nvPr/>
          </p:nvSpPr>
          <p:spPr bwMode="auto">
            <a:xfrm>
              <a:off x="9005888" y="1168400"/>
              <a:ext cx="26988" cy="3433763"/>
            </a:xfrm>
            <a:prstGeom prst="rect">
              <a:avLst/>
            </a:prstGeom>
            <a:solidFill>
              <a:srgbClr val="DBDB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Rectangle 351"/>
            <p:cNvSpPr>
              <a:spLocks noChangeArrowheads="1"/>
            </p:cNvSpPr>
            <p:nvPr/>
          </p:nvSpPr>
          <p:spPr bwMode="auto">
            <a:xfrm>
              <a:off x="8312150" y="1168400"/>
              <a:ext cx="25400" cy="3433763"/>
            </a:xfrm>
            <a:prstGeom prst="rect">
              <a:avLst/>
            </a:prstGeom>
            <a:solidFill>
              <a:srgbClr val="DBDB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Rectangle 354"/>
            <p:cNvSpPr>
              <a:spLocks noChangeArrowheads="1"/>
            </p:cNvSpPr>
            <p:nvPr/>
          </p:nvSpPr>
          <p:spPr bwMode="auto">
            <a:xfrm>
              <a:off x="7618413" y="1168400"/>
              <a:ext cx="25400" cy="3433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85" name="Rectangle 355"/>
          <p:cNvSpPr>
            <a:spLocks noChangeArrowheads="1"/>
          </p:cNvSpPr>
          <p:nvPr/>
        </p:nvSpPr>
        <p:spPr bwMode="auto">
          <a:xfrm>
            <a:off x="7618413" y="1539875"/>
            <a:ext cx="2668588" cy="209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6" name="Rectangle 356"/>
          <p:cNvSpPr>
            <a:spLocks noChangeArrowheads="1"/>
          </p:cNvSpPr>
          <p:nvPr/>
        </p:nvSpPr>
        <p:spPr bwMode="auto">
          <a:xfrm>
            <a:off x="7618413" y="1749425"/>
            <a:ext cx="1936750" cy="2111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7" name="Rectangle 357"/>
          <p:cNvSpPr>
            <a:spLocks noChangeArrowheads="1"/>
          </p:cNvSpPr>
          <p:nvPr/>
        </p:nvSpPr>
        <p:spPr bwMode="auto">
          <a:xfrm>
            <a:off x="7618413" y="1960563"/>
            <a:ext cx="2411413" cy="2095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8" name="Rectangle 358"/>
          <p:cNvSpPr>
            <a:spLocks noChangeArrowheads="1"/>
          </p:cNvSpPr>
          <p:nvPr/>
        </p:nvSpPr>
        <p:spPr bwMode="auto">
          <a:xfrm>
            <a:off x="7618413" y="2170113"/>
            <a:ext cx="1524000" cy="2079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9" name="Rectangle 359"/>
          <p:cNvSpPr>
            <a:spLocks noChangeArrowheads="1"/>
          </p:cNvSpPr>
          <p:nvPr/>
        </p:nvSpPr>
        <p:spPr bwMode="auto">
          <a:xfrm>
            <a:off x="7618413" y="2660650"/>
            <a:ext cx="966788" cy="211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0" name="Rectangle 360"/>
          <p:cNvSpPr>
            <a:spLocks noChangeArrowheads="1"/>
          </p:cNvSpPr>
          <p:nvPr/>
        </p:nvSpPr>
        <p:spPr bwMode="auto">
          <a:xfrm>
            <a:off x="7618413" y="2871788"/>
            <a:ext cx="1260475" cy="2095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1" name="Rectangle 361"/>
          <p:cNvSpPr>
            <a:spLocks noChangeArrowheads="1"/>
          </p:cNvSpPr>
          <p:nvPr/>
        </p:nvSpPr>
        <p:spPr bwMode="auto">
          <a:xfrm>
            <a:off x="7618413" y="3081338"/>
            <a:ext cx="1012825" cy="2111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2" name="Rectangle 362"/>
          <p:cNvSpPr>
            <a:spLocks noChangeArrowheads="1"/>
          </p:cNvSpPr>
          <p:nvPr/>
        </p:nvSpPr>
        <p:spPr bwMode="auto">
          <a:xfrm>
            <a:off x="7618413" y="3292475"/>
            <a:ext cx="2230438" cy="2063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3" name="Rectangle 363"/>
          <p:cNvSpPr>
            <a:spLocks noChangeArrowheads="1"/>
          </p:cNvSpPr>
          <p:nvPr/>
        </p:nvSpPr>
        <p:spPr bwMode="auto">
          <a:xfrm>
            <a:off x="7618413" y="3759200"/>
            <a:ext cx="242888" cy="211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4" name="Rectangle 364"/>
          <p:cNvSpPr>
            <a:spLocks noChangeArrowheads="1"/>
          </p:cNvSpPr>
          <p:nvPr/>
        </p:nvSpPr>
        <p:spPr bwMode="auto">
          <a:xfrm>
            <a:off x="7618413" y="3970338"/>
            <a:ext cx="2411413" cy="2063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5" name="Rectangle 365"/>
          <p:cNvSpPr>
            <a:spLocks noChangeArrowheads="1"/>
          </p:cNvSpPr>
          <p:nvPr/>
        </p:nvSpPr>
        <p:spPr bwMode="auto">
          <a:xfrm>
            <a:off x="7618413" y="4176713"/>
            <a:ext cx="1770063" cy="2111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6" name="Rectangle 366"/>
          <p:cNvSpPr>
            <a:spLocks noChangeArrowheads="1"/>
          </p:cNvSpPr>
          <p:nvPr/>
        </p:nvSpPr>
        <p:spPr bwMode="auto">
          <a:xfrm>
            <a:off x="7618413" y="4387850"/>
            <a:ext cx="482600" cy="2095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9" name="Freeform 51"/>
          <p:cNvSpPr/>
          <p:nvPr/>
        </p:nvSpPr>
        <p:spPr bwMode="auto">
          <a:xfrm>
            <a:off x="6440984" y="5866644"/>
            <a:ext cx="431800" cy="428625"/>
          </a:xfrm>
          <a:custGeom>
            <a:avLst/>
            <a:gdLst>
              <a:gd name="T0" fmla="*/ 0 w 115"/>
              <a:gd name="T1" fmla="*/ 104 h 114"/>
              <a:gd name="T2" fmla="*/ 10 w 115"/>
              <a:gd name="T3" fmla="*/ 114 h 114"/>
              <a:gd name="T4" fmla="*/ 105 w 115"/>
              <a:gd name="T5" fmla="*/ 114 h 114"/>
              <a:gd name="T6" fmla="*/ 115 w 115"/>
              <a:gd name="T7" fmla="*/ 104 h 114"/>
              <a:gd name="T8" fmla="*/ 115 w 115"/>
              <a:gd name="T9" fmla="*/ 9 h 114"/>
              <a:gd name="T10" fmla="*/ 105 w 115"/>
              <a:gd name="T11" fmla="*/ 0 h 114"/>
              <a:gd name="T12" fmla="*/ 10 w 115"/>
              <a:gd name="T13" fmla="*/ 0 h 114"/>
              <a:gd name="T14" fmla="*/ 0 w 115"/>
              <a:gd name="T15" fmla="*/ 9 h 114"/>
              <a:gd name="T16" fmla="*/ 0 w 115"/>
              <a:gd name="T17" fmla="*/ 104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5" h="114">
                <a:moveTo>
                  <a:pt x="0" y="104"/>
                </a:moveTo>
                <a:cubicBezTo>
                  <a:pt x="0" y="109"/>
                  <a:pt x="5" y="114"/>
                  <a:pt x="10" y="114"/>
                </a:cubicBezTo>
                <a:cubicBezTo>
                  <a:pt x="105" y="114"/>
                  <a:pt x="105" y="114"/>
                  <a:pt x="105" y="114"/>
                </a:cubicBezTo>
                <a:cubicBezTo>
                  <a:pt x="110" y="114"/>
                  <a:pt x="115" y="109"/>
                  <a:pt x="115" y="104"/>
                </a:cubicBezTo>
                <a:cubicBezTo>
                  <a:pt x="115" y="9"/>
                  <a:pt x="115" y="9"/>
                  <a:pt x="115" y="9"/>
                </a:cubicBezTo>
                <a:cubicBezTo>
                  <a:pt x="115" y="4"/>
                  <a:pt x="110" y="0"/>
                  <a:pt x="105" y="0"/>
                </a:cubicBezTo>
                <a:cubicBezTo>
                  <a:pt x="10" y="0"/>
                  <a:pt x="10" y="0"/>
                  <a:pt x="10" y="0"/>
                </a:cubicBezTo>
                <a:cubicBezTo>
                  <a:pt x="5" y="0"/>
                  <a:pt x="0" y="4"/>
                  <a:pt x="0" y="9"/>
                </a:cubicBezTo>
                <a:lnTo>
                  <a:pt x="0" y="10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0" name="Freeform 70"/>
          <p:cNvSpPr/>
          <p:nvPr/>
        </p:nvSpPr>
        <p:spPr bwMode="auto">
          <a:xfrm>
            <a:off x="4391521" y="5866644"/>
            <a:ext cx="427037" cy="428625"/>
          </a:xfrm>
          <a:custGeom>
            <a:avLst/>
            <a:gdLst>
              <a:gd name="T0" fmla="*/ 0 w 114"/>
              <a:gd name="T1" fmla="*/ 104 h 114"/>
              <a:gd name="T2" fmla="*/ 10 w 114"/>
              <a:gd name="T3" fmla="*/ 114 h 114"/>
              <a:gd name="T4" fmla="*/ 105 w 114"/>
              <a:gd name="T5" fmla="*/ 114 h 114"/>
              <a:gd name="T6" fmla="*/ 114 w 114"/>
              <a:gd name="T7" fmla="*/ 104 h 114"/>
              <a:gd name="T8" fmla="*/ 114 w 114"/>
              <a:gd name="T9" fmla="*/ 9 h 114"/>
              <a:gd name="T10" fmla="*/ 105 w 114"/>
              <a:gd name="T11" fmla="*/ 0 h 114"/>
              <a:gd name="T12" fmla="*/ 10 w 114"/>
              <a:gd name="T13" fmla="*/ 0 h 114"/>
              <a:gd name="T14" fmla="*/ 0 w 114"/>
              <a:gd name="T15" fmla="*/ 9 h 114"/>
              <a:gd name="T16" fmla="*/ 0 w 114"/>
              <a:gd name="T17" fmla="*/ 104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4" h="114">
                <a:moveTo>
                  <a:pt x="0" y="104"/>
                </a:moveTo>
                <a:cubicBezTo>
                  <a:pt x="0" y="109"/>
                  <a:pt x="5" y="114"/>
                  <a:pt x="10" y="114"/>
                </a:cubicBezTo>
                <a:cubicBezTo>
                  <a:pt x="105" y="114"/>
                  <a:pt x="105" y="114"/>
                  <a:pt x="105" y="114"/>
                </a:cubicBezTo>
                <a:cubicBezTo>
                  <a:pt x="110" y="114"/>
                  <a:pt x="114" y="109"/>
                  <a:pt x="114" y="104"/>
                </a:cubicBezTo>
                <a:cubicBezTo>
                  <a:pt x="114" y="9"/>
                  <a:pt x="114" y="9"/>
                  <a:pt x="114" y="9"/>
                </a:cubicBezTo>
                <a:cubicBezTo>
                  <a:pt x="114" y="4"/>
                  <a:pt x="110" y="0"/>
                  <a:pt x="105" y="0"/>
                </a:cubicBezTo>
                <a:cubicBezTo>
                  <a:pt x="10" y="0"/>
                  <a:pt x="10" y="0"/>
                  <a:pt x="10" y="0"/>
                </a:cubicBezTo>
                <a:cubicBezTo>
                  <a:pt x="5" y="0"/>
                  <a:pt x="0" y="4"/>
                  <a:pt x="0" y="9"/>
                </a:cubicBezTo>
                <a:lnTo>
                  <a:pt x="0" y="10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1" name="Freeform 89"/>
          <p:cNvSpPr/>
          <p:nvPr/>
        </p:nvSpPr>
        <p:spPr bwMode="auto">
          <a:xfrm>
            <a:off x="2351584" y="5866644"/>
            <a:ext cx="431800" cy="428625"/>
          </a:xfrm>
          <a:custGeom>
            <a:avLst/>
            <a:gdLst>
              <a:gd name="T0" fmla="*/ 0 w 115"/>
              <a:gd name="T1" fmla="*/ 104 h 114"/>
              <a:gd name="T2" fmla="*/ 10 w 115"/>
              <a:gd name="T3" fmla="*/ 114 h 114"/>
              <a:gd name="T4" fmla="*/ 105 w 115"/>
              <a:gd name="T5" fmla="*/ 114 h 114"/>
              <a:gd name="T6" fmla="*/ 115 w 115"/>
              <a:gd name="T7" fmla="*/ 104 h 114"/>
              <a:gd name="T8" fmla="*/ 115 w 115"/>
              <a:gd name="T9" fmla="*/ 9 h 114"/>
              <a:gd name="T10" fmla="*/ 105 w 115"/>
              <a:gd name="T11" fmla="*/ 0 h 114"/>
              <a:gd name="T12" fmla="*/ 10 w 115"/>
              <a:gd name="T13" fmla="*/ 0 h 114"/>
              <a:gd name="T14" fmla="*/ 0 w 115"/>
              <a:gd name="T15" fmla="*/ 9 h 114"/>
              <a:gd name="T16" fmla="*/ 0 w 115"/>
              <a:gd name="T17" fmla="*/ 104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5" h="114">
                <a:moveTo>
                  <a:pt x="0" y="104"/>
                </a:moveTo>
                <a:cubicBezTo>
                  <a:pt x="0" y="109"/>
                  <a:pt x="5" y="114"/>
                  <a:pt x="10" y="114"/>
                </a:cubicBezTo>
                <a:cubicBezTo>
                  <a:pt x="105" y="114"/>
                  <a:pt x="105" y="114"/>
                  <a:pt x="105" y="114"/>
                </a:cubicBezTo>
                <a:cubicBezTo>
                  <a:pt x="110" y="114"/>
                  <a:pt x="115" y="109"/>
                  <a:pt x="115" y="104"/>
                </a:cubicBezTo>
                <a:cubicBezTo>
                  <a:pt x="115" y="9"/>
                  <a:pt x="115" y="9"/>
                  <a:pt x="115" y="9"/>
                </a:cubicBezTo>
                <a:cubicBezTo>
                  <a:pt x="115" y="4"/>
                  <a:pt x="110" y="0"/>
                  <a:pt x="105" y="0"/>
                </a:cubicBezTo>
                <a:cubicBezTo>
                  <a:pt x="10" y="0"/>
                  <a:pt x="10" y="0"/>
                  <a:pt x="10" y="0"/>
                </a:cubicBezTo>
                <a:cubicBezTo>
                  <a:pt x="5" y="0"/>
                  <a:pt x="0" y="4"/>
                  <a:pt x="0" y="9"/>
                </a:cubicBezTo>
                <a:lnTo>
                  <a:pt x="0" y="10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2" name="Freeform 90"/>
          <p:cNvSpPr/>
          <p:nvPr/>
        </p:nvSpPr>
        <p:spPr bwMode="auto">
          <a:xfrm>
            <a:off x="8265021" y="5866644"/>
            <a:ext cx="428625" cy="428625"/>
          </a:xfrm>
          <a:custGeom>
            <a:avLst/>
            <a:gdLst>
              <a:gd name="T0" fmla="*/ 0 w 114"/>
              <a:gd name="T1" fmla="*/ 104 h 114"/>
              <a:gd name="T2" fmla="*/ 10 w 114"/>
              <a:gd name="T3" fmla="*/ 114 h 114"/>
              <a:gd name="T4" fmla="*/ 105 w 114"/>
              <a:gd name="T5" fmla="*/ 114 h 114"/>
              <a:gd name="T6" fmla="*/ 114 w 114"/>
              <a:gd name="T7" fmla="*/ 104 h 114"/>
              <a:gd name="T8" fmla="*/ 114 w 114"/>
              <a:gd name="T9" fmla="*/ 9 h 114"/>
              <a:gd name="T10" fmla="*/ 105 w 114"/>
              <a:gd name="T11" fmla="*/ 0 h 114"/>
              <a:gd name="T12" fmla="*/ 10 w 114"/>
              <a:gd name="T13" fmla="*/ 0 h 114"/>
              <a:gd name="T14" fmla="*/ 0 w 114"/>
              <a:gd name="T15" fmla="*/ 9 h 114"/>
              <a:gd name="T16" fmla="*/ 0 w 114"/>
              <a:gd name="T17" fmla="*/ 104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4" h="114">
                <a:moveTo>
                  <a:pt x="0" y="104"/>
                </a:moveTo>
                <a:cubicBezTo>
                  <a:pt x="0" y="109"/>
                  <a:pt x="5" y="114"/>
                  <a:pt x="10" y="114"/>
                </a:cubicBezTo>
                <a:cubicBezTo>
                  <a:pt x="105" y="114"/>
                  <a:pt x="105" y="114"/>
                  <a:pt x="105" y="114"/>
                </a:cubicBezTo>
                <a:cubicBezTo>
                  <a:pt x="110" y="114"/>
                  <a:pt x="114" y="109"/>
                  <a:pt x="114" y="104"/>
                </a:cubicBezTo>
                <a:cubicBezTo>
                  <a:pt x="114" y="9"/>
                  <a:pt x="114" y="9"/>
                  <a:pt x="114" y="9"/>
                </a:cubicBezTo>
                <a:cubicBezTo>
                  <a:pt x="114" y="4"/>
                  <a:pt x="110" y="0"/>
                  <a:pt x="105" y="0"/>
                </a:cubicBezTo>
                <a:cubicBezTo>
                  <a:pt x="10" y="0"/>
                  <a:pt x="10" y="0"/>
                  <a:pt x="10" y="0"/>
                </a:cubicBezTo>
                <a:cubicBezTo>
                  <a:pt x="5" y="0"/>
                  <a:pt x="0" y="4"/>
                  <a:pt x="0" y="9"/>
                </a:cubicBezTo>
                <a:lnTo>
                  <a:pt x="0" y="10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3" name="TextBox 46"/>
          <p:cNvSpPr txBox="1">
            <a:spLocks noChangeArrowheads="1"/>
          </p:cNvSpPr>
          <p:nvPr/>
        </p:nvSpPr>
        <p:spPr bwMode="auto">
          <a:xfrm>
            <a:off x="2790821" y="5873676"/>
            <a:ext cx="132030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0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" name="TextBox 46"/>
          <p:cNvSpPr txBox="1">
            <a:spLocks noChangeArrowheads="1"/>
          </p:cNvSpPr>
          <p:nvPr/>
        </p:nvSpPr>
        <p:spPr bwMode="auto">
          <a:xfrm>
            <a:off x="4818558" y="5873676"/>
            <a:ext cx="132030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0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5" name="TextBox 46"/>
          <p:cNvSpPr txBox="1">
            <a:spLocks noChangeArrowheads="1"/>
          </p:cNvSpPr>
          <p:nvPr/>
        </p:nvSpPr>
        <p:spPr bwMode="auto">
          <a:xfrm>
            <a:off x="6859308" y="5873676"/>
            <a:ext cx="132030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0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6" name="TextBox 46"/>
          <p:cNvSpPr txBox="1">
            <a:spLocks noChangeArrowheads="1"/>
          </p:cNvSpPr>
          <p:nvPr/>
        </p:nvSpPr>
        <p:spPr bwMode="auto">
          <a:xfrm>
            <a:off x="8693646" y="5873676"/>
            <a:ext cx="132030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0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7" name="文本框 106"/>
          <p:cNvSpPr txBox="1"/>
          <p:nvPr/>
        </p:nvSpPr>
        <p:spPr>
          <a:xfrm>
            <a:off x="2099639" y="3792840"/>
            <a:ext cx="941275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rPr>
              <a:t>2015</a:t>
            </a:r>
            <a:endParaRPr kumimoji="1"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108" name="文本框 107"/>
          <p:cNvSpPr txBox="1"/>
          <p:nvPr/>
        </p:nvSpPr>
        <p:spPr>
          <a:xfrm>
            <a:off x="3337775" y="3792840"/>
            <a:ext cx="941275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rPr>
              <a:t>2016</a:t>
            </a:r>
            <a:endParaRPr kumimoji="1"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109" name="文本框 108"/>
          <p:cNvSpPr txBox="1"/>
          <p:nvPr/>
        </p:nvSpPr>
        <p:spPr>
          <a:xfrm>
            <a:off x="4583963" y="3792840"/>
            <a:ext cx="941275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rPr>
              <a:t>2017</a:t>
            </a:r>
            <a:endParaRPr kumimoji="1"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110" name="文本框 109"/>
          <p:cNvSpPr txBox="1"/>
          <p:nvPr/>
        </p:nvSpPr>
        <p:spPr>
          <a:xfrm rot="16200000">
            <a:off x="6654706" y="1729732"/>
            <a:ext cx="941275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rPr>
              <a:t>2015</a:t>
            </a:r>
            <a:endParaRPr kumimoji="1"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111" name="文本框 110"/>
          <p:cNvSpPr txBox="1"/>
          <p:nvPr/>
        </p:nvSpPr>
        <p:spPr>
          <a:xfrm rot="16200000">
            <a:off x="6654706" y="2848126"/>
            <a:ext cx="941275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rPr>
              <a:t>2016</a:t>
            </a:r>
            <a:endParaRPr kumimoji="1"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112" name="文本框 111"/>
          <p:cNvSpPr txBox="1"/>
          <p:nvPr/>
        </p:nvSpPr>
        <p:spPr>
          <a:xfrm rot="16200000">
            <a:off x="6654706" y="3966519"/>
            <a:ext cx="941275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rPr>
              <a:t>2017</a:t>
            </a:r>
            <a:endParaRPr kumimoji="1"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Impact" panose="020B080603090205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0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9" grpId="0" animBg="1"/>
      <p:bldP spid="100" grpId="0" animBg="1"/>
      <p:bldP spid="101" grpId="0" animBg="1"/>
      <p:bldP spid="102" grpId="0" animBg="1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2994026" y="2609056"/>
            <a:ext cx="6235700" cy="3124200"/>
            <a:chOff x="2994026" y="2609056"/>
            <a:chExt cx="6235700" cy="3124200"/>
          </a:xfrm>
        </p:grpSpPr>
        <p:sp>
          <p:nvSpPr>
            <p:cNvPr id="11" name="Freeform 5"/>
            <p:cNvSpPr/>
            <p:nvPr/>
          </p:nvSpPr>
          <p:spPr bwMode="auto">
            <a:xfrm>
              <a:off x="3908426" y="2609056"/>
              <a:ext cx="2201863" cy="1660525"/>
            </a:xfrm>
            <a:custGeom>
              <a:avLst/>
              <a:gdLst>
                <a:gd name="T0" fmla="*/ 624 w 624"/>
                <a:gd name="T1" fmla="*/ 298 h 470"/>
                <a:gd name="T2" fmla="*/ 624 w 624"/>
                <a:gd name="T3" fmla="*/ 0 h 470"/>
                <a:gd name="T4" fmla="*/ 0 w 624"/>
                <a:gd name="T5" fmla="*/ 259 h 470"/>
                <a:gd name="T6" fmla="*/ 211 w 624"/>
                <a:gd name="T7" fmla="*/ 470 h 470"/>
                <a:gd name="T8" fmla="*/ 624 w 624"/>
                <a:gd name="T9" fmla="*/ 298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4" h="470">
                  <a:moveTo>
                    <a:pt x="624" y="298"/>
                  </a:moveTo>
                  <a:cubicBezTo>
                    <a:pt x="624" y="0"/>
                    <a:pt x="624" y="0"/>
                    <a:pt x="624" y="0"/>
                  </a:cubicBezTo>
                  <a:cubicBezTo>
                    <a:pt x="381" y="0"/>
                    <a:pt x="160" y="99"/>
                    <a:pt x="0" y="259"/>
                  </a:cubicBezTo>
                  <a:cubicBezTo>
                    <a:pt x="211" y="470"/>
                    <a:pt x="211" y="470"/>
                    <a:pt x="211" y="470"/>
                  </a:cubicBezTo>
                  <a:cubicBezTo>
                    <a:pt x="317" y="364"/>
                    <a:pt x="463" y="298"/>
                    <a:pt x="624" y="298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6"/>
            <p:cNvSpPr/>
            <p:nvPr/>
          </p:nvSpPr>
          <p:spPr bwMode="auto">
            <a:xfrm>
              <a:off x="2994026" y="3525044"/>
              <a:ext cx="1658938" cy="2208212"/>
            </a:xfrm>
            <a:custGeom>
              <a:avLst/>
              <a:gdLst>
                <a:gd name="T0" fmla="*/ 0 w 470"/>
                <a:gd name="T1" fmla="*/ 625 h 625"/>
                <a:gd name="T2" fmla="*/ 298 w 470"/>
                <a:gd name="T3" fmla="*/ 625 h 625"/>
                <a:gd name="T4" fmla="*/ 470 w 470"/>
                <a:gd name="T5" fmla="*/ 211 h 625"/>
                <a:gd name="T6" fmla="*/ 259 w 470"/>
                <a:gd name="T7" fmla="*/ 0 h 625"/>
                <a:gd name="T8" fmla="*/ 0 w 470"/>
                <a:gd name="T9" fmla="*/ 625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0" h="625">
                  <a:moveTo>
                    <a:pt x="0" y="625"/>
                  </a:moveTo>
                  <a:cubicBezTo>
                    <a:pt x="298" y="625"/>
                    <a:pt x="298" y="625"/>
                    <a:pt x="298" y="625"/>
                  </a:cubicBezTo>
                  <a:cubicBezTo>
                    <a:pt x="298" y="463"/>
                    <a:pt x="364" y="317"/>
                    <a:pt x="470" y="211"/>
                  </a:cubicBezTo>
                  <a:cubicBezTo>
                    <a:pt x="259" y="0"/>
                    <a:pt x="259" y="0"/>
                    <a:pt x="259" y="0"/>
                  </a:cubicBezTo>
                  <a:cubicBezTo>
                    <a:pt x="99" y="160"/>
                    <a:pt x="0" y="381"/>
                    <a:pt x="0" y="625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7"/>
            <p:cNvSpPr/>
            <p:nvPr/>
          </p:nvSpPr>
          <p:spPr bwMode="auto">
            <a:xfrm>
              <a:off x="6110288" y="2609056"/>
              <a:ext cx="2205038" cy="1660525"/>
            </a:xfrm>
            <a:custGeom>
              <a:avLst/>
              <a:gdLst>
                <a:gd name="T0" fmla="*/ 0 w 625"/>
                <a:gd name="T1" fmla="*/ 0 h 470"/>
                <a:gd name="T2" fmla="*/ 0 w 625"/>
                <a:gd name="T3" fmla="*/ 298 h 470"/>
                <a:gd name="T4" fmla="*/ 0 w 625"/>
                <a:gd name="T5" fmla="*/ 298 h 470"/>
                <a:gd name="T6" fmla="*/ 414 w 625"/>
                <a:gd name="T7" fmla="*/ 470 h 470"/>
                <a:gd name="T8" fmla="*/ 625 w 625"/>
                <a:gd name="T9" fmla="*/ 259 h 470"/>
                <a:gd name="T10" fmla="*/ 0 w 625"/>
                <a:gd name="T11" fmla="*/ 0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5" h="470">
                  <a:moveTo>
                    <a:pt x="0" y="0"/>
                  </a:moveTo>
                  <a:cubicBezTo>
                    <a:pt x="0" y="298"/>
                    <a:pt x="0" y="298"/>
                    <a:pt x="0" y="298"/>
                  </a:cubicBezTo>
                  <a:cubicBezTo>
                    <a:pt x="0" y="298"/>
                    <a:pt x="0" y="298"/>
                    <a:pt x="0" y="298"/>
                  </a:cubicBezTo>
                  <a:cubicBezTo>
                    <a:pt x="162" y="298"/>
                    <a:pt x="308" y="364"/>
                    <a:pt x="414" y="470"/>
                  </a:cubicBezTo>
                  <a:cubicBezTo>
                    <a:pt x="625" y="259"/>
                    <a:pt x="625" y="259"/>
                    <a:pt x="625" y="259"/>
                  </a:cubicBezTo>
                  <a:cubicBezTo>
                    <a:pt x="465" y="99"/>
                    <a:pt x="244" y="0"/>
                    <a:pt x="0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8"/>
            <p:cNvSpPr/>
            <p:nvPr/>
          </p:nvSpPr>
          <p:spPr bwMode="auto">
            <a:xfrm>
              <a:off x="7570788" y="3525044"/>
              <a:ext cx="1658938" cy="2208212"/>
            </a:xfrm>
            <a:custGeom>
              <a:avLst/>
              <a:gdLst>
                <a:gd name="T0" fmla="*/ 211 w 470"/>
                <a:gd name="T1" fmla="*/ 0 h 625"/>
                <a:gd name="T2" fmla="*/ 0 w 470"/>
                <a:gd name="T3" fmla="*/ 211 h 625"/>
                <a:gd name="T4" fmla="*/ 172 w 470"/>
                <a:gd name="T5" fmla="*/ 625 h 625"/>
                <a:gd name="T6" fmla="*/ 470 w 470"/>
                <a:gd name="T7" fmla="*/ 625 h 625"/>
                <a:gd name="T8" fmla="*/ 211 w 470"/>
                <a:gd name="T9" fmla="*/ 0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0" h="625">
                  <a:moveTo>
                    <a:pt x="211" y="0"/>
                  </a:moveTo>
                  <a:cubicBezTo>
                    <a:pt x="0" y="211"/>
                    <a:pt x="0" y="211"/>
                    <a:pt x="0" y="211"/>
                  </a:cubicBezTo>
                  <a:cubicBezTo>
                    <a:pt x="106" y="317"/>
                    <a:pt x="172" y="463"/>
                    <a:pt x="172" y="625"/>
                  </a:cubicBezTo>
                  <a:cubicBezTo>
                    <a:pt x="470" y="625"/>
                    <a:pt x="470" y="625"/>
                    <a:pt x="470" y="625"/>
                  </a:cubicBezTo>
                  <a:cubicBezTo>
                    <a:pt x="470" y="381"/>
                    <a:pt x="371" y="160"/>
                    <a:pt x="211" y="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9"/>
            <p:cNvSpPr/>
            <p:nvPr/>
          </p:nvSpPr>
          <p:spPr bwMode="auto">
            <a:xfrm>
              <a:off x="4257676" y="3167856"/>
              <a:ext cx="1852613" cy="1101725"/>
            </a:xfrm>
            <a:custGeom>
              <a:avLst/>
              <a:gdLst>
                <a:gd name="T0" fmla="*/ 525 w 525"/>
                <a:gd name="T1" fmla="*/ 0 h 312"/>
                <a:gd name="T2" fmla="*/ 0 w 525"/>
                <a:gd name="T3" fmla="*/ 200 h 312"/>
                <a:gd name="T4" fmla="*/ 112 w 525"/>
                <a:gd name="T5" fmla="*/ 312 h 312"/>
                <a:gd name="T6" fmla="*/ 112 w 525"/>
                <a:gd name="T7" fmla="*/ 312 h 312"/>
                <a:gd name="T8" fmla="*/ 525 w 525"/>
                <a:gd name="T9" fmla="*/ 140 h 312"/>
                <a:gd name="T10" fmla="*/ 525 w 525"/>
                <a:gd name="T11" fmla="*/ 0 h 312"/>
                <a:gd name="T12" fmla="*/ 525 w 525"/>
                <a:gd name="T13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5" h="312">
                  <a:moveTo>
                    <a:pt x="525" y="0"/>
                  </a:moveTo>
                  <a:cubicBezTo>
                    <a:pt x="324" y="0"/>
                    <a:pt x="140" y="76"/>
                    <a:pt x="0" y="200"/>
                  </a:cubicBezTo>
                  <a:cubicBezTo>
                    <a:pt x="112" y="312"/>
                    <a:pt x="112" y="312"/>
                    <a:pt x="112" y="312"/>
                  </a:cubicBezTo>
                  <a:cubicBezTo>
                    <a:pt x="112" y="312"/>
                    <a:pt x="112" y="312"/>
                    <a:pt x="112" y="312"/>
                  </a:cubicBezTo>
                  <a:cubicBezTo>
                    <a:pt x="218" y="206"/>
                    <a:pt x="364" y="140"/>
                    <a:pt x="525" y="140"/>
                  </a:cubicBezTo>
                  <a:cubicBezTo>
                    <a:pt x="525" y="0"/>
                    <a:pt x="525" y="0"/>
                    <a:pt x="525" y="0"/>
                  </a:cubicBezTo>
                  <a:cubicBezTo>
                    <a:pt x="525" y="0"/>
                    <a:pt x="525" y="0"/>
                    <a:pt x="525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0"/>
            <p:cNvSpPr/>
            <p:nvPr/>
          </p:nvSpPr>
          <p:spPr bwMode="auto">
            <a:xfrm>
              <a:off x="3322638" y="3874294"/>
              <a:ext cx="1330325" cy="1858962"/>
            </a:xfrm>
            <a:custGeom>
              <a:avLst/>
              <a:gdLst>
                <a:gd name="T0" fmla="*/ 265 w 377"/>
                <a:gd name="T1" fmla="*/ 0 h 526"/>
                <a:gd name="T2" fmla="*/ 230 w 377"/>
                <a:gd name="T3" fmla="*/ 33 h 526"/>
                <a:gd name="T4" fmla="*/ 0 w 377"/>
                <a:gd name="T5" fmla="*/ 526 h 526"/>
                <a:gd name="T6" fmla="*/ 205 w 377"/>
                <a:gd name="T7" fmla="*/ 526 h 526"/>
                <a:gd name="T8" fmla="*/ 377 w 377"/>
                <a:gd name="T9" fmla="*/ 112 h 526"/>
                <a:gd name="T10" fmla="*/ 265 w 377"/>
                <a:gd name="T11" fmla="*/ 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7" h="526">
                  <a:moveTo>
                    <a:pt x="265" y="0"/>
                  </a:moveTo>
                  <a:cubicBezTo>
                    <a:pt x="253" y="10"/>
                    <a:pt x="241" y="21"/>
                    <a:pt x="230" y="33"/>
                  </a:cubicBezTo>
                  <a:cubicBezTo>
                    <a:pt x="101" y="161"/>
                    <a:pt x="17" y="334"/>
                    <a:pt x="0" y="526"/>
                  </a:cubicBezTo>
                  <a:cubicBezTo>
                    <a:pt x="205" y="526"/>
                    <a:pt x="205" y="526"/>
                    <a:pt x="205" y="526"/>
                  </a:cubicBezTo>
                  <a:cubicBezTo>
                    <a:pt x="205" y="364"/>
                    <a:pt x="271" y="218"/>
                    <a:pt x="377" y="112"/>
                  </a:cubicBezTo>
                  <a:cubicBezTo>
                    <a:pt x="265" y="0"/>
                    <a:pt x="265" y="0"/>
                    <a:pt x="265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1"/>
            <p:cNvSpPr/>
            <p:nvPr/>
          </p:nvSpPr>
          <p:spPr bwMode="auto">
            <a:xfrm>
              <a:off x="6110288" y="3167856"/>
              <a:ext cx="1855788" cy="1101725"/>
            </a:xfrm>
            <a:custGeom>
              <a:avLst/>
              <a:gdLst>
                <a:gd name="T0" fmla="*/ 0 w 526"/>
                <a:gd name="T1" fmla="*/ 0 h 312"/>
                <a:gd name="T2" fmla="*/ 0 w 526"/>
                <a:gd name="T3" fmla="*/ 140 h 312"/>
                <a:gd name="T4" fmla="*/ 0 w 526"/>
                <a:gd name="T5" fmla="*/ 140 h 312"/>
                <a:gd name="T6" fmla="*/ 0 w 526"/>
                <a:gd name="T7" fmla="*/ 140 h 312"/>
                <a:gd name="T8" fmla="*/ 414 w 526"/>
                <a:gd name="T9" fmla="*/ 312 h 312"/>
                <a:gd name="T10" fmla="*/ 414 w 526"/>
                <a:gd name="T11" fmla="*/ 312 h 312"/>
                <a:gd name="T12" fmla="*/ 526 w 526"/>
                <a:gd name="T13" fmla="*/ 200 h 312"/>
                <a:gd name="T14" fmla="*/ 0 w 526"/>
                <a:gd name="T1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6" h="312">
                  <a:moveTo>
                    <a:pt x="0" y="0"/>
                  </a:moveTo>
                  <a:cubicBezTo>
                    <a:pt x="0" y="140"/>
                    <a:pt x="0" y="140"/>
                    <a:pt x="0" y="140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162" y="140"/>
                    <a:pt x="308" y="206"/>
                    <a:pt x="414" y="312"/>
                  </a:cubicBezTo>
                  <a:cubicBezTo>
                    <a:pt x="414" y="312"/>
                    <a:pt x="414" y="312"/>
                    <a:pt x="414" y="312"/>
                  </a:cubicBezTo>
                  <a:cubicBezTo>
                    <a:pt x="526" y="200"/>
                    <a:pt x="526" y="200"/>
                    <a:pt x="526" y="200"/>
                  </a:cubicBezTo>
                  <a:cubicBezTo>
                    <a:pt x="386" y="76"/>
                    <a:pt x="202" y="0"/>
                    <a:pt x="0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2"/>
            <p:cNvSpPr/>
            <p:nvPr/>
          </p:nvSpPr>
          <p:spPr bwMode="auto">
            <a:xfrm>
              <a:off x="7570788" y="3874294"/>
              <a:ext cx="1327150" cy="1858962"/>
            </a:xfrm>
            <a:custGeom>
              <a:avLst/>
              <a:gdLst>
                <a:gd name="T0" fmla="*/ 112 w 376"/>
                <a:gd name="T1" fmla="*/ 0 h 526"/>
                <a:gd name="T2" fmla="*/ 0 w 376"/>
                <a:gd name="T3" fmla="*/ 112 h 526"/>
                <a:gd name="T4" fmla="*/ 172 w 376"/>
                <a:gd name="T5" fmla="*/ 526 h 526"/>
                <a:gd name="T6" fmla="*/ 376 w 376"/>
                <a:gd name="T7" fmla="*/ 526 h 526"/>
                <a:gd name="T8" fmla="*/ 147 w 376"/>
                <a:gd name="T9" fmla="*/ 33 h 526"/>
                <a:gd name="T10" fmla="*/ 112 w 376"/>
                <a:gd name="T11" fmla="*/ 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6" h="526">
                  <a:moveTo>
                    <a:pt x="112" y="0"/>
                  </a:moveTo>
                  <a:cubicBezTo>
                    <a:pt x="0" y="112"/>
                    <a:pt x="0" y="112"/>
                    <a:pt x="0" y="112"/>
                  </a:cubicBezTo>
                  <a:cubicBezTo>
                    <a:pt x="106" y="218"/>
                    <a:pt x="172" y="364"/>
                    <a:pt x="172" y="526"/>
                  </a:cubicBezTo>
                  <a:cubicBezTo>
                    <a:pt x="376" y="526"/>
                    <a:pt x="376" y="526"/>
                    <a:pt x="376" y="526"/>
                  </a:cubicBezTo>
                  <a:cubicBezTo>
                    <a:pt x="360" y="334"/>
                    <a:pt x="276" y="161"/>
                    <a:pt x="147" y="33"/>
                  </a:cubicBezTo>
                  <a:cubicBezTo>
                    <a:pt x="136" y="21"/>
                    <a:pt x="124" y="10"/>
                    <a:pt x="112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337"/>
            <p:cNvSpPr/>
            <p:nvPr/>
          </p:nvSpPr>
          <p:spPr bwMode="auto">
            <a:xfrm>
              <a:off x="4427538" y="3955256"/>
              <a:ext cx="3387725" cy="1778000"/>
            </a:xfrm>
            <a:custGeom>
              <a:avLst/>
              <a:gdLst>
                <a:gd name="T0" fmla="*/ 960 w 960"/>
                <a:gd name="T1" fmla="*/ 480 h 503"/>
                <a:gd name="T2" fmla="*/ 480 w 960"/>
                <a:gd name="T3" fmla="*/ 0 h 503"/>
                <a:gd name="T4" fmla="*/ 0 w 960"/>
                <a:gd name="T5" fmla="*/ 480 h 503"/>
                <a:gd name="T6" fmla="*/ 0 w 960"/>
                <a:gd name="T7" fmla="*/ 503 h 503"/>
                <a:gd name="T8" fmla="*/ 960 w 960"/>
                <a:gd name="T9" fmla="*/ 503 h 503"/>
                <a:gd name="T10" fmla="*/ 960 w 960"/>
                <a:gd name="T11" fmla="*/ 48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0" h="503">
                  <a:moveTo>
                    <a:pt x="960" y="480"/>
                  </a:moveTo>
                  <a:cubicBezTo>
                    <a:pt x="960" y="215"/>
                    <a:pt x="745" y="0"/>
                    <a:pt x="480" y="0"/>
                  </a:cubicBezTo>
                  <a:cubicBezTo>
                    <a:pt x="215" y="0"/>
                    <a:pt x="0" y="215"/>
                    <a:pt x="0" y="480"/>
                  </a:cubicBezTo>
                  <a:cubicBezTo>
                    <a:pt x="0" y="488"/>
                    <a:pt x="0" y="495"/>
                    <a:pt x="0" y="503"/>
                  </a:cubicBezTo>
                  <a:cubicBezTo>
                    <a:pt x="960" y="503"/>
                    <a:pt x="960" y="503"/>
                    <a:pt x="960" y="503"/>
                  </a:cubicBezTo>
                  <a:cubicBezTo>
                    <a:pt x="960" y="495"/>
                    <a:pt x="960" y="488"/>
                    <a:pt x="960" y="480"/>
                  </a:cubicBezTo>
                  <a:close/>
                </a:path>
              </a:pathLst>
            </a:custGeom>
            <a:solidFill>
              <a:srgbClr val="F7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0" name="矩形 19"/>
          <p:cNvSpPr/>
          <p:nvPr/>
        </p:nvSpPr>
        <p:spPr>
          <a:xfrm>
            <a:off x="0" y="5729064"/>
            <a:ext cx="12192000" cy="11289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Freeform 333"/>
          <p:cNvSpPr/>
          <p:nvPr/>
        </p:nvSpPr>
        <p:spPr bwMode="auto">
          <a:xfrm>
            <a:off x="3103563" y="3510756"/>
            <a:ext cx="455613" cy="136525"/>
          </a:xfrm>
          <a:custGeom>
            <a:avLst/>
            <a:gdLst>
              <a:gd name="T0" fmla="*/ 276 w 287"/>
              <a:gd name="T1" fmla="*/ 86 h 86"/>
              <a:gd name="T2" fmla="*/ 205 w 287"/>
              <a:gd name="T3" fmla="*/ 17 h 86"/>
              <a:gd name="T4" fmla="*/ 0 w 287"/>
              <a:gd name="T5" fmla="*/ 17 h 86"/>
              <a:gd name="T6" fmla="*/ 0 w 287"/>
              <a:gd name="T7" fmla="*/ 0 h 86"/>
              <a:gd name="T8" fmla="*/ 212 w 287"/>
              <a:gd name="T9" fmla="*/ 0 h 86"/>
              <a:gd name="T10" fmla="*/ 287 w 287"/>
              <a:gd name="T11" fmla="*/ 75 h 86"/>
              <a:gd name="T12" fmla="*/ 276 w 287"/>
              <a:gd name="T13" fmla="*/ 8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7" h="86">
                <a:moveTo>
                  <a:pt x="276" y="86"/>
                </a:moveTo>
                <a:lnTo>
                  <a:pt x="205" y="17"/>
                </a:lnTo>
                <a:lnTo>
                  <a:pt x="0" y="17"/>
                </a:lnTo>
                <a:lnTo>
                  <a:pt x="0" y="0"/>
                </a:lnTo>
                <a:lnTo>
                  <a:pt x="212" y="0"/>
                </a:lnTo>
                <a:lnTo>
                  <a:pt x="287" y="75"/>
                </a:lnTo>
                <a:lnTo>
                  <a:pt x="276" y="86"/>
                </a:lnTo>
                <a:close/>
              </a:path>
            </a:pathLst>
          </a:custGeom>
          <a:solidFill>
            <a:srgbClr val="7271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Freeform 334"/>
          <p:cNvSpPr/>
          <p:nvPr/>
        </p:nvSpPr>
        <p:spPr bwMode="auto">
          <a:xfrm>
            <a:off x="8669338" y="3510756"/>
            <a:ext cx="450850" cy="136525"/>
          </a:xfrm>
          <a:custGeom>
            <a:avLst/>
            <a:gdLst>
              <a:gd name="T0" fmla="*/ 11 w 284"/>
              <a:gd name="T1" fmla="*/ 86 h 86"/>
              <a:gd name="T2" fmla="*/ 0 w 284"/>
              <a:gd name="T3" fmla="*/ 75 h 86"/>
              <a:gd name="T4" fmla="*/ 73 w 284"/>
              <a:gd name="T5" fmla="*/ 0 h 86"/>
              <a:gd name="T6" fmla="*/ 284 w 284"/>
              <a:gd name="T7" fmla="*/ 0 h 86"/>
              <a:gd name="T8" fmla="*/ 284 w 284"/>
              <a:gd name="T9" fmla="*/ 17 h 86"/>
              <a:gd name="T10" fmla="*/ 82 w 284"/>
              <a:gd name="T11" fmla="*/ 17 h 86"/>
              <a:gd name="T12" fmla="*/ 11 w 284"/>
              <a:gd name="T13" fmla="*/ 8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4" h="86">
                <a:moveTo>
                  <a:pt x="11" y="86"/>
                </a:moveTo>
                <a:lnTo>
                  <a:pt x="0" y="75"/>
                </a:lnTo>
                <a:lnTo>
                  <a:pt x="73" y="0"/>
                </a:lnTo>
                <a:lnTo>
                  <a:pt x="284" y="0"/>
                </a:lnTo>
                <a:lnTo>
                  <a:pt x="284" y="17"/>
                </a:lnTo>
                <a:lnTo>
                  <a:pt x="82" y="17"/>
                </a:lnTo>
                <a:lnTo>
                  <a:pt x="11" y="86"/>
                </a:lnTo>
                <a:close/>
              </a:path>
            </a:pathLst>
          </a:custGeom>
          <a:solidFill>
            <a:srgbClr val="7271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Freeform 335"/>
          <p:cNvSpPr/>
          <p:nvPr/>
        </p:nvSpPr>
        <p:spPr bwMode="auto">
          <a:xfrm>
            <a:off x="3908425" y="1997869"/>
            <a:ext cx="1150938" cy="438150"/>
          </a:xfrm>
          <a:custGeom>
            <a:avLst/>
            <a:gdLst>
              <a:gd name="T0" fmla="*/ 714 w 725"/>
              <a:gd name="T1" fmla="*/ 276 h 276"/>
              <a:gd name="T2" fmla="*/ 456 w 725"/>
              <a:gd name="T3" fmla="*/ 18 h 276"/>
              <a:gd name="T4" fmla="*/ 0 w 725"/>
              <a:gd name="T5" fmla="*/ 18 h 276"/>
              <a:gd name="T6" fmla="*/ 0 w 725"/>
              <a:gd name="T7" fmla="*/ 0 h 276"/>
              <a:gd name="T8" fmla="*/ 462 w 725"/>
              <a:gd name="T9" fmla="*/ 0 h 276"/>
              <a:gd name="T10" fmla="*/ 725 w 725"/>
              <a:gd name="T11" fmla="*/ 263 h 276"/>
              <a:gd name="T12" fmla="*/ 714 w 725"/>
              <a:gd name="T13" fmla="*/ 276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25" h="276">
                <a:moveTo>
                  <a:pt x="714" y="276"/>
                </a:moveTo>
                <a:lnTo>
                  <a:pt x="456" y="18"/>
                </a:lnTo>
                <a:lnTo>
                  <a:pt x="0" y="18"/>
                </a:lnTo>
                <a:lnTo>
                  <a:pt x="0" y="0"/>
                </a:lnTo>
                <a:lnTo>
                  <a:pt x="462" y="0"/>
                </a:lnTo>
                <a:lnTo>
                  <a:pt x="725" y="263"/>
                </a:lnTo>
                <a:lnTo>
                  <a:pt x="714" y="276"/>
                </a:lnTo>
                <a:close/>
              </a:path>
            </a:pathLst>
          </a:custGeom>
          <a:solidFill>
            <a:srgbClr val="7271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" name="Freeform 336"/>
          <p:cNvSpPr/>
          <p:nvPr/>
        </p:nvSpPr>
        <p:spPr bwMode="auto">
          <a:xfrm>
            <a:off x="7172325" y="1997869"/>
            <a:ext cx="1154113" cy="438150"/>
          </a:xfrm>
          <a:custGeom>
            <a:avLst/>
            <a:gdLst>
              <a:gd name="T0" fmla="*/ 13 w 727"/>
              <a:gd name="T1" fmla="*/ 276 h 276"/>
              <a:gd name="T2" fmla="*/ 0 w 727"/>
              <a:gd name="T3" fmla="*/ 263 h 276"/>
              <a:gd name="T4" fmla="*/ 262 w 727"/>
              <a:gd name="T5" fmla="*/ 0 h 276"/>
              <a:gd name="T6" fmla="*/ 727 w 727"/>
              <a:gd name="T7" fmla="*/ 0 h 276"/>
              <a:gd name="T8" fmla="*/ 727 w 727"/>
              <a:gd name="T9" fmla="*/ 18 h 276"/>
              <a:gd name="T10" fmla="*/ 271 w 727"/>
              <a:gd name="T11" fmla="*/ 18 h 276"/>
              <a:gd name="T12" fmla="*/ 13 w 727"/>
              <a:gd name="T13" fmla="*/ 276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27" h="276">
                <a:moveTo>
                  <a:pt x="13" y="276"/>
                </a:moveTo>
                <a:lnTo>
                  <a:pt x="0" y="263"/>
                </a:lnTo>
                <a:lnTo>
                  <a:pt x="262" y="0"/>
                </a:lnTo>
                <a:lnTo>
                  <a:pt x="727" y="0"/>
                </a:lnTo>
                <a:lnTo>
                  <a:pt x="727" y="18"/>
                </a:lnTo>
                <a:lnTo>
                  <a:pt x="271" y="18"/>
                </a:lnTo>
                <a:lnTo>
                  <a:pt x="13" y="276"/>
                </a:lnTo>
                <a:close/>
              </a:path>
            </a:pathLst>
          </a:custGeom>
          <a:solidFill>
            <a:srgbClr val="7271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文本框 25"/>
          <p:cNvSpPr txBox="1"/>
          <p:nvPr/>
        </p:nvSpPr>
        <p:spPr>
          <a:xfrm>
            <a:off x="990602" y="3279925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1848822" y="1767038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2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8339351" y="1767038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3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9216623" y="3279925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4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cxnSp>
        <p:nvCxnSpPr>
          <p:cNvPr id="33" name="直接连接符 32"/>
          <p:cNvCxnSpPr/>
          <p:nvPr/>
        </p:nvCxnSpPr>
        <p:spPr>
          <a:xfrm>
            <a:off x="832592" y="5729064"/>
            <a:ext cx="1068691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171450" y="133350"/>
            <a:ext cx="11868150" cy="6604820"/>
          </a:xfrm>
          <a:prstGeom prst="rect">
            <a:avLst/>
          </a:prstGeom>
          <a:noFill/>
          <a:ln>
            <a:solidFill>
              <a:srgbClr val="785D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841701" y="231630"/>
            <a:ext cx="377539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</a:p>
        </p:txBody>
      </p:sp>
      <p:sp>
        <p:nvSpPr>
          <p:cNvPr id="6" name="MH_Number_1"/>
          <p:cNvSpPr/>
          <p:nvPr>
            <p:custDataLst>
              <p:tags r:id="rId1"/>
            </p:custDataLst>
          </p:nvPr>
        </p:nvSpPr>
        <p:spPr>
          <a:xfrm>
            <a:off x="247881" y="201579"/>
            <a:ext cx="616535" cy="616535"/>
          </a:xfrm>
          <a:prstGeom prst="ellipse">
            <a:avLst/>
          </a:prstGeom>
          <a:solidFill>
            <a:srgbClr val="FFC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952265" y="766952"/>
            <a:ext cx="3566935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11982626" y="6659723"/>
            <a:ext cx="151253" cy="151253"/>
          </a:xfrm>
          <a:prstGeom prst="rect">
            <a:avLst/>
          </a:prstGeom>
          <a:solidFill>
            <a:srgbClr val="FCB3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dirty="0">
              <a:solidFill>
                <a:srgbClr val="2E31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1857799" y="6659722"/>
            <a:ext cx="401063" cy="151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DC01DB-9276-43C4-9F6A-26192206E6DF}" type="slidenum">
              <a:rPr lang="en-US" altLang="zh-CN"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</a:t>
            </a:fld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6" grpId="0"/>
      <p:bldP spid="28" grpId="0"/>
      <p:bldP spid="30" grpId="0"/>
      <p:bldP spid="32" grpId="0"/>
      <p:bldP spid="5" grpId="0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1450" y="133350"/>
            <a:ext cx="11868150" cy="6604820"/>
          </a:xfrm>
          <a:prstGeom prst="rect">
            <a:avLst/>
          </a:prstGeom>
          <a:noFill/>
          <a:ln>
            <a:solidFill>
              <a:srgbClr val="785D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841701" y="231630"/>
            <a:ext cx="377539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</a:p>
        </p:txBody>
      </p:sp>
      <p:sp>
        <p:nvSpPr>
          <p:cNvPr id="6" name="MH_Number_1"/>
          <p:cNvSpPr/>
          <p:nvPr>
            <p:custDataLst>
              <p:tags r:id="rId1"/>
            </p:custDataLst>
          </p:nvPr>
        </p:nvSpPr>
        <p:spPr>
          <a:xfrm>
            <a:off x="247881" y="201579"/>
            <a:ext cx="616535" cy="616535"/>
          </a:xfrm>
          <a:prstGeom prst="ellipse">
            <a:avLst/>
          </a:prstGeom>
          <a:solidFill>
            <a:srgbClr val="FFC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952265" y="766952"/>
            <a:ext cx="3566935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11982626" y="6659723"/>
            <a:ext cx="151253" cy="151253"/>
          </a:xfrm>
          <a:prstGeom prst="rect">
            <a:avLst/>
          </a:prstGeom>
          <a:solidFill>
            <a:srgbClr val="FCB3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dirty="0">
              <a:solidFill>
                <a:srgbClr val="2E31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1857799" y="6659722"/>
            <a:ext cx="401063" cy="151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DC01DB-9276-43C4-9F6A-26192206E6DF}" type="slidenum">
              <a:rPr lang="en-US" altLang="zh-CN"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fld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455988" y="4157893"/>
            <a:ext cx="2660650" cy="6048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8745538" y="4157893"/>
            <a:ext cx="2660650" cy="6048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455988" y="1603606"/>
            <a:ext cx="14288" cy="2554288"/>
          </a:xfrm>
          <a:prstGeom prst="rect">
            <a:avLst/>
          </a:prstGeom>
          <a:solidFill>
            <a:srgbClr val="9395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6102351" y="1603606"/>
            <a:ext cx="14288" cy="2554288"/>
          </a:xfrm>
          <a:prstGeom prst="rect">
            <a:avLst/>
          </a:prstGeom>
          <a:solidFill>
            <a:srgbClr val="9395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8745538" y="1603606"/>
            <a:ext cx="14288" cy="2554288"/>
          </a:xfrm>
          <a:prstGeom prst="rect">
            <a:avLst/>
          </a:prstGeom>
          <a:solidFill>
            <a:srgbClr val="9395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08038" y="1040043"/>
            <a:ext cx="2662238" cy="6048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6102351" y="1040043"/>
            <a:ext cx="2657475" cy="6048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Rectangle 175"/>
          <p:cNvSpPr>
            <a:spLocks noChangeArrowheads="1"/>
          </p:cNvSpPr>
          <p:nvPr/>
        </p:nvSpPr>
        <p:spPr bwMode="auto">
          <a:xfrm>
            <a:off x="1773238" y="1171806"/>
            <a:ext cx="55143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2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Myriad Pro" panose="020B0503030403020204" pitchFamily="34" charset="0"/>
              </a:rPr>
              <a:t>201</a:t>
            </a:r>
            <a:r>
              <a:rPr kumimoji="0" lang="en-US" altLang="zh-CN" sz="2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Myriad Pro" panose="020B0503030403020204" pitchFamily="34" charset="0"/>
              </a:rPr>
              <a:t>4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76"/>
          <p:cNvSpPr>
            <a:spLocks noChangeArrowheads="1"/>
          </p:cNvSpPr>
          <p:nvPr/>
        </p:nvSpPr>
        <p:spPr bwMode="auto">
          <a:xfrm>
            <a:off x="1869249" y="1987475"/>
            <a:ext cx="335028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5100" b="0" i="0" u="none" strike="noStrike" cap="none" normalizeH="0" baseline="0">
                <a:ln>
                  <a:noFill/>
                </a:ln>
                <a:solidFill>
                  <a:srgbClr val="939598"/>
                </a:solidFill>
                <a:effectLst/>
                <a:latin typeface="Myriad Pro" panose="020B0503030403020204" pitchFamily="34" charset="0"/>
              </a:rPr>
              <a:t>1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77"/>
          <p:cNvSpPr>
            <a:spLocks noChangeArrowheads="1"/>
          </p:cNvSpPr>
          <p:nvPr/>
        </p:nvSpPr>
        <p:spPr bwMode="auto">
          <a:xfrm>
            <a:off x="4397376" y="4322993"/>
            <a:ext cx="55143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2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Myriad Pro" panose="020B0503030403020204" pitchFamily="34" charset="0"/>
              </a:rPr>
              <a:t>201</a:t>
            </a:r>
            <a:r>
              <a:rPr kumimoji="0" lang="en-US" altLang="zh-CN" sz="2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Myriad Pro" panose="020B0503030403020204" pitchFamily="34" charset="0"/>
              </a:rPr>
              <a:t>5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78"/>
          <p:cNvSpPr>
            <a:spLocks noChangeArrowheads="1"/>
          </p:cNvSpPr>
          <p:nvPr/>
        </p:nvSpPr>
        <p:spPr bwMode="auto">
          <a:xfrm>
            <a:off x="7078663" y="1171806"/>
            <a:ext cx="55143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2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Myriad Pro" panose="020B0503030403020204" pitchFamily="34" charset="0"/>
              </a:rPr>
              <a:t>201</a:t>
            </a:r>
            <a:r>
              <a:rPr kumimoji="0" lang="en-US" altLang="zh-CN" sz="2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Myriad Pro" panose="020B0503030403020204" pitchFamily="34" charset="0"/>
              </a:rPr>
              <a:t>6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79"/>
          <p:cNvSpPr>
            <a:spLocks noChangeArrowheads="1"/>
          </p:cNvSpPr>
          <p:nvPr/>
        </p:nvSpPr>
        <p:spPr bwMode="auto">
          <a:xfrm>
            <a:off x="9780588" y="4322993"/>
            <a:ext cx="55143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2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Myriad Pro" panose="020B0503030403020204" pitchFamily="34" charset="0"/>
              </a:rPr>
              <a:t>201</a:t>
            </a:r>
            <a:r>
              <a:rPr kumimoji="0" lang="en-US" altLang="zh-CN" sz="2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Myriad Pro" panose="020B0503030403020204" pitchFamily="34" charset="0"/>
              </a:rPr>
              <a:t>7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Freeform 390"/>
          <p:cNvSpPr>
            <a:spLocks noEditPoints="1"/>
          </p:cNvSpPr>
          <p:nvPr/>
        </p:nvSpPr>
        <p:spPr bwMode="auto">
          <a:xfrm>
            <a:off x="1428751" y="1768703"/>
            <a:ext cx="1216025" cy="1222375"/>
          </a:xfrm>
          <a:custGeom>
            <a:avLst/>
            <a:gdLst>
              <a:gd name="T0" fmla="*/ 162 w 324"/>
              <a:gd name="T1" fmla="*/ 325 h 325"/>
              <a:gd name="T2" fmla="*/ 0 w 324"/>
              <a:gd name="T3" fmla="*/ 162 h 325"/>
              <a:gd name="T4" fmla="*/ 162 w 324"/>
              <a:gd name="T5" fmla="*/ 0 h 325"/>
              <a:gd name="T6" fmla="*/ 324 w 324"/>
              <a:gd name="T7" fmla="*/ 162 h 325"/>
              <a:gd name="T8" fmla="*/ 162 w 324"/>
              <a:gd name="T9" fmla="*/ 325 h 325"/>
              <a:gd name="T10" fmla="*/ 162 w 324"/>
              <a:gd name="T11" fmla="*/ 8 h 325"/>
              <a:gd name="T12" fmla="*/ 8 w 324"/>
              <a:gd name="T13" fmla="*/ 162 h 325"/>
              <a:gd name="T14" fmla="*/ 162 w 324"/>
              <a:gd name="T15" fmla="*/ 317 h 325"/>
              <a:gd name="T16" fmla="*/ 316 w 324"/>
              <a:gd name="T17" fmla="*/ 162 h 325"/>
              <a:gd name="T18" fmla="*/ 162 w 324"/>
              <a:gd name="T19" fmla="*/ 8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4" h="325">
                <a:moveTo>
                  <a:pt x="162" y="325"/>
                </a:moveTo>
                <a:cubicBezTo>
                  <a:pt x="72" y="325"/>
                  <a:pt x="0" y="252"/>
                  <a:pt x="0" y="162"/>
                </a:cubicBezTo>
                <a:cubicBezTo>
                  <a:pt x="0" y="73"/>
                  <a:pt x="72" y="0"/>
                  <a:pt x="162" y="0"/>
                </a:cubicBezTo>
                <a:cubicBezTo>
                  <a:pt x="252" y="0"/>
                  <a:pt x="324" y="73"/>
                  <a:pt x="324" y="162"/>
                </a:cubicBezTo>
                <a:cubicBezTo>
                  <a:pt x="324" y="252"/>
                  <a:pt x="252" y="325"/>
                  <a:pt x="162" y="325"/>
                </a:cubicBezTo>
                <a:close/>
                <a:moveTo>
                  <a:pt x="162" y="8"/>
                </a:moveTo>
                <a:cubicBezTo>
                  <a:pt x="77" y="8"/>
                  <a:pt x="8" y="77"/>
                  <a:pt x="8" y="162"/>
                </a:cubicBezTo>
                <a:cubicBezTo>
                  <a:pt x="8" y="247"/>
                  <a:pt x="77" y="317"/>
                  <a:pt x="162" y="317"/>
                </a:cubicBezTo>
                <a:cubicBezTo>
                  <a:pt x="247" y="317"/>
                  <a:pt x="316" y="247"/>
                  <a:pt x="316" y="162"/>
                </a:cubicBezTo>
                <a:cubicBezTo>
                  <a:pt x="316" y="77"/>
                  <a:pt x="247" y="8"/>
                  <a:pt x="162" y="8"/>
                </a:cubicBezTo>
                <a:close/>
              </a:path>
            </a:pathLst>
          </a:custGeom>
          <a:solidFill>
            <a:srgbClr val="A7A9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Rectangle 391"/>
          <p:cNvSpPr>
            <a:spLocks noChangeArrowheads="1"/>
          </p:cNvSpPr>
          <p:nvPr/>
        </p:nvSpPr>
        <p:spPr bwMode="auto">
          <a:xfrm>
            <a:off x="4618799" y="1265670"/>
            <a:ext cx="335028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5100" b="0" i="0" u="none" strike="noStrike" cap="none" normalizeH="0" baseline="0">
                <a:ln>
                  <a:noFill/>
                </a:ln>
                <a:solidFill>
                  <a:srgbClr val="939598"/>
                </a:solidFill>
                <a:effectLst/>
                <a:latin typeface="Myriad Pro" panose="020B0503030403020204" pitchFamily="34" charset="0"/>
              </a:rPr>
              <a:t>2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Freeform 392"/>
          <p:cNvSpPr>
            <a:spLocks noEditPoints="1"/>
          </p:cNvSpPr>
          <p:nvPr/>
        </p:nvSpPr>
        <p:spPr bwMode="auto">
          <a:xfrm>
            <a:off x="4176713" y="1046898"/>
            <a:ext cx="1219200" cy="1222375"/>
          </a:xfrm>
          <a:custGeom>
            <a:avLst/>
            <a:gdLst>
              <a:gd name="T0" fmla="*/ 162 w 325"/>
              <a:gd name="T1" fmla="*/ 325 h 325"/>
              <a:gd name="T2" fmla="*/ 0 w 325"/>
              <a:gd name="T3" fmla="*/ 163 h 325"/>
              <a:gd name="T4" fmla="*/ 162 w 325"/>
              <a:gd name="T5" fmla="*/ 0 h 325"/>
              <a:gd name="T6" fmla="*/ 325 w 325"/>
              <a:gd name="T7" fmla="*/ 163 h 325"/>
              <a:gd name="T8" fmla="*/ 162 w 325"/>
              <a:gd name="T9" fmla="*/ 325 h 325"/>
              <a:gd name="T10" fmla="*/ 162 w 325"/>
              <a:gd name="T11" fmla="*/ 8 h 325"/>
              <a:gd name="T12" fmla="*/ 8 w 325"/>
              <a:gd name="T13" fmla="*/ 163 h 325"/>
              <a:gd name="T14" fmla="*/ 162 w 325"/>
              <a:gd name="T15" fmla="*/ 317 h 325"/>
              <a:gd name="T16" fmla="*/ 317 w 325"/>
              <a:gd name="T17" fmla="*/ 163 h 325"/>
              <a:gd name="T18" fmla="*/ 162 w 325"/>
              <a:gd name="T19" fmla="*/ 8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5" h="325">
                <a:moveTo>
                  <a:pt x="162" y="325"/>
                </a:moveTo>
                <a:cubicBezTo>
                  <a:pt x="73" y="325"/>
                  <a:pt x="0" y="252"/>
                  <a:pt x="0" y="163"/>
                </a:cubicBezTo>
                <a:cubicBezTo>
                  <a:pt x="0" y="73"/>
                  <a:pt x="73" y="0"/>
                  <a:pt x="162" y="0"/>
                </a:cubicBezTo>
                <a:cubicBezTo>
                  <a:pt x="252" y="0"/>
                  <a:pt x="325" y="73"/>
                  <a:pt x="325" y="163"/>
                </a:cubicBezTo>
                <a:cubicBezTo>
                  <a:pt x="325" y="252"/>
                  <a:pt x="252" y="325"/>
                  <a:pt x="162" y="325"/>
                </a:cubicBezTo>
                <a:close/>
                <a:moveTo>
                  <a:pt x="162" y="8"/>
                </a:moveTo>
                <a:cubicBezTo>
                  <a:pt x="77" y="8"/>
                  <a:pt x="8" y="78"/>
                  <a:pt x="8" y="163"/>
                </a:cubicBezTo>
                <a:cubicBezTo>
                  <a:pt x="8" y="248"/>
                  <a:pt x="77" y="317"/>
                  <a:pt x="162" y="317"/>
                </a:cubicBezTo>
                <a:cubicBezTo>
                  <a:pt x="247" y="317"/>
                  <a:pt x="317" y="248"/>
                  <a:pt x="317" y="163"/>
                </a:cubicBezTo>
                <a:cubicBezTo>
                  <a:pt x="317" y="78"/>
                  <a:pt x="247" y="8"/>
                  <a:pt x="162" y="8"/>
                </a:cubicBezTo>
                <a:close/>
              </a:path>
            </a:pathLst>
          </a:custGeom>
          <a:solidFill>
            <a:srgbClr val="A7A9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Rectangle 393"/>
          <p:cNvSpPr>
            <a:spLocks noChangeArrowheads="1"/>
          </p:cNvSpPr>
          <p:nvPr/>
        </p:nvSpPr>
        <p:spPr bwMode="auto">
          <a:xfrm>
            <a:off x="7235052" y="1987475"/>
            <a:ext cx="335028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5100" b="0" i="0" u="none" strike="noStrike" cap="none" normalizeH="0" baseline="0" dirty="0">
                <a:ln>
                  <a:noFill/>
                </a:ln>
                <a:solidFill>
                  <a:srgbClr val="939598"/>
                </a:solidFill>
                <a:effectLst/>
                <a:latin typeface="Myriad Pro" panose="020B0503030403020204" pitchFamily="34" charset="0"/>
              </a:rPr>
              <a:t>3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Freeform 394"/>
          <p:cNvSpPr>
            <a:spLocks noEditPoints="1"/>
          </p:cNvSpPr>
          <p:nvPr/>
        </p:nvSpPr>
        <p:spPr bwMode="auto">
          <a:xfrm>
            <a:off x="6818313" y="1768703"/>
            <a:ext cx="1220788" cy="1222375"/>
          </a:xfrm>
          <a:custGeom>
            <a:avLst/>
            <a:gdLst>
              <a:gd name="T0" fmla="*/ 162 w 325"/>
              <a:gd name="T1" fmla="*/ 325 h 325"/>
              <a:gd name="T2" fmla="*/ 0 w 325"/>
              <a:gd name="T3" fmla="*/ 162 h 325"/>
              <a:gd name="T4" fmla="*/ 162 w 325"/>
              <a:gd name="T5" fmla="*/ 0 h 325"/>
              <a:gd name="T6" fmla="*/ 325 w 325"/>
              <a:gd name="T7" fmla="*/ 162 h 325"/>
              <a:gd name="T8" fmla="*/ 162 w 325"/>
              <a:gd name="T9" fmla="*/ 325 h 325"/>
              <a:gd name="T10" fmla="*/ 162 w 325"/>
              <a:gd name="T11" fmla="*/ 8 h 325"/>
              <a:gd name="T12" fmla="*/ 8 w 325"/>
              <a:gd name="T13" fmla="*/ 162 h 325"/>
              <a:gd name="T14" fmla="*/ 162 w 325"/>
              <a:gd name="T15" fmla="*/ 317 h 325"/>
              <a:gd name="T16" fmla="*/ 317 w 325"/>
              <a:gd name="T17" fmla="*/ 162 h 325"/>
              <a:gd name="T18" fmla="*/ 162 w 325"/>
              <a:gd name="T19" fmla="*/ 8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5" h="325">
                <a:moveTo>
                  <a:pt x="162" y="325"/>
                </a:moveTo>
                <a:cubicBezTo>
                  <a:pt x="73" y="325"/>
                  <a:pt x="0" y="252"/>
                  <a:pt x="0" y="162"/>
                </a:cubicBezTo>
                <a:cubicBezTo>
                  <a:pt x="0" y="73"/>
                  <a:pt x="73" y="0"/>
                  <a:pt x="162" y="0"/>
                </a:cubicBezTo>
                <a:cubicBezTo>
                  <a:pt x="252" y="0"/>
                  <a:pt x="325" y="73"/>
                  <a:pt x="325" y="162"/>
                </a:cubicBezTo>
                <a:cubicBezTo>
                  <a:pt x="325" y="252"/>
                  <a:pt x="252" y="325"/>
                  <a:pt x="162" y="325"/>
                </a:cubicBezTo>
                <a:close/>
                <a:moveTo>
                  <a:pt x="162" y="8"/>
                </a:moveTo>
                <a:cubicBezTo>
                  <a:pt x="77" y="8"/>
                  <a:pt x="8" y="77"/>
                  <a:pt x="8" y="162"/>
                </a:cubicBezTo>
                <a:cubicBezTo>
                  <a:pt x="8" y="247"/>
                  <a:pt x="77" y="317"/>
                  <a:pt x="162" y="317"/>
                </a:cubicBezTo>
                <a:cubicBezTo>
                  <a:pt x="248" y="317"/>
                  <a:pt x="317" y="247"/>
                  <a:pt x="317" y="162"/>
                </a:cubicBezTo>
                <a:cubicBezTo>
                  <a:pt x="317" y="77"/>
                  <a:pt x="248" y="8"/>
                  <a:pt x="162" y="8"/>
                </a:cubicBezTo>
                <a:close/>
              </a:path>
            </a:pathLst>
          </a:custGeom>
          <a:solidFill>
            <a:srgbClr val="A7A9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" name="Rectangle 395"/>
          <p:cNvSpPr>
            <a:spLocks noChangeArrowheads="1"/>
          </p:cNvSpPr>
          <p:nvPr/>
        </p:nvSpPr>
        <p:spPr bwMode="auto">
          <a:xfrm>
            <a:off x="9908349" y="1265670"/>
            <a:ext cx="335028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5100" b="0" i="0" u="none" strike="noStrike" cap="none" normalizeH="0" baseline="0">
                <a:ln>
                  <a:noFill/>
                </a:ln>
                <a:solidFill>
                  <a:srgbClr val="939598"/>
                </a:solidFill>
                <a:effectLst/>
                <a:latin typeface="Myriad Pro" panose="020B0503030403020204" pitchFamily="34" charset="0"/>
              </a:rPr>
              <a:t>4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Freeform 396"/>
          <p:cNvSpPr>
            <a:spLocks noEditPoints="1"/>
          </p:cNvSpPr>
          <p:nvPr/>
        </p:nvSpPr>
        <p:spPr bwMode="auto">
          <a:xfrm>
            <a:off x="9466263" y="1049279"/>
            <a:ext cx="1219200" cy="1217613"/>
          </a:xfrm>
          <a:custGeom>
            <a:avLst/>
            <a:gdLst>
              <a:gd name="T0" fmla="*/ 163 w 325"/>
              <a:gd name="T1" fmla="*/ 324 h 324"/>
              <a:gd name="T2" fmla="*/ 0 w 325"/>
              <a:gd name="T3" fmla="*/ 162 h 324"/>
              <a:gd name="T4" fmla="*/ 163 w 325"/>
              <a:gd name="T5" fmla="*/ 0 h 324"/>
              <a:gd name="T6" fmla="*/ 325 w 325"/>
              <a:gd name="T7" fmla="*/ 162 h 324"/>
              <a:gd name="T8" fmla="*/ 163 w 325"/>
              <a:gd name="T9" fmla="*/ 324 h 324"/>
              <a:gd name="T10" fmla="*/ 163 w 325"/>
              <a:gd name="T11" fmla="*/ 8 h 324"/>
              <a:gd name="T12" fmla="*/ 8 w 325"/>
              <a:gd name="T13" fmla="*/ 162 h 324"/>
              <a:gd name="T14" fmla="*/ 163 w 325"/>
              <a:gd name="T15" fmla="*/ 316 h 324"/>
              <a:gd name="T16" fmla="*/ 317 w 325"/>
              <a:gd name="T17" fmla="*/ 162 h 324"/>
              <a:gd name="T18" fmla="*/ 163 w 325"/>
              <a:gd name="T19" fmla="*/ 8 h 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5" h="324">
                <a:moveTo>
                  <a:pt x="163" y="324"/>
                </a:moveTo>
                <a:cubicBezTo>
                  <a:pt x="73" y="324"/>
                  <a:pt x="0" y="251"/>
                  <a:pt x="0" y="162"/>
                </a:cubicBezTo>
                <a:cubicBezTo>
                  <a:pt x="0" y="72"/>
                  <a:pt x="73" y="0"/>
                  <a:pt x="163" y="0"/>
                </a:cubicBezTo>
                <a:cubicBezTo>
                  <a:pt x="252" y="0"/>
                  <a:pt x="325" y="72"/>
                  <a:pt x="325" y="162"/>
                </a:cubicBezTo>
                <a:cubicBezTo>
                  <a:pt x="325" y="251"/>
                  <a:pt x="252" y="324"/>
                  <a:pt x="163" y="324"/>
                </a:cubicBezTo>
                <a:close/>
                <a:moveTo>
                  <a:pt x="163" y="8"/>
                </a:moveTo>
                <a:cubicBezTo>
                  <a:pt x="78" y="8"/>
                  <a:pt x="8" y="77"/>
                  <a:pt x="8" y="162"/>
                </a:cubicBezTo>
                <a:cubicBezTo>
                  <a:pt x="8" y="247"/>
                  <a:pt x="78" y="316"/>
                  <a:pt x="163" y="316"/>
                </a:cubicBezTo>
                <a:cubicBezTo>
                  <a:pt x="248" y="316"/>
                  <a:pt x="317" y="247"/>
                  <a:pt x="317" y="162"/>
                </a:cubicBezTo>
                <a:cubicBezTo>
                  <a:pt x="317" y="77"/>
                  <a:pt x="248" y="8"/>
                  <a:pt x="163" y="8"/>
                </a:cubicBezTo>
                <a:close/>
              </a:path>
            </a:pathLst>
          </a:custGeom>
          <a:solidFill>
            <a:srgbClr val="A7A9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" name="文本框 30"/>
          <p:cNvSpPr txBox="1"/>
          <p:nvPr/>
        </p:nvSpPr>
        <p:spPr>
          <a:xfrm>
            <a:off x="1036776" y="3062287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3768263" y="2387987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2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6430061" y="3029001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3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9067369" y="2387987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4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 animBg="1"/>
      <p:bldP spid="23" grpId="0"/>
      <p:bldP spid="24" grpId="0" animBg="1"/>
      <p:bldP spid="25" grpId="0"/>
      <p:bldP spid="26" grpId="0" animBg="1"/>
      <p:bldP spid="27" grpId="0"/>
      <p:bldP spid="28" grpId="0" animBg="1"/>
      <p:bldP spid="31" grpId="0"/>
      <p:bldP spid="33" grpId="0"/>
      <p:bldP spid="35" grpId="0"/>
      <p:bldP spid="3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1450" y="133350"/>
            <a:ext cx="11868150" cy="6604820"/>
          </a:xfrm>
          <a:prstGeom prst="rect">
            <a:avLst/>
          </a:prstGeom>
          <a:noFill/>
          <a:ln>
            <a:solidFill>
              <a:srgbClr val="785D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841701" y="231630"/>
            <a:ext cx="377539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</a:p>
        </p:txBody>
      </p:sp>
      <p:sp>
        <p:nvSpPr>
          <p:cNvPr id="6" name="MH_Number_1"/>
          <p:cNvSpPr/>
          <p:nvPr>
            <p:custDataLst>
              <p:tags r:id="rId1"/>
            </p:custDataLst>
          </p:nvPr>
        </p:nvSpPr>
        <p:spPr>
          <a:xfrm>
            <a:off x="247881" y="201579"/>
            <a:ext cx="616535" cy="616535"/>
          </a:xfrm>
          <a:prstGeom prst="ellipse">
            <a:avLst/>
          </a:prstGeom>
          <a:solidFill>
            <a:srgbClr val="FFC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952265" y="766952"/>
            <a:ext cx="3566935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11982626" y="6659723"/>
            <a:ext cx="151253" cy="151253"/>
          </a:xfrm>
          <a:prstGeom prst="rect">
            <a:avLst/>
          </a:prstGeom>
          <a:solidFill>
            <a:srgbClr val="FCB3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dirty="0">
              <a:solidFill>
                <a:srgbClr val="2E31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1857799" y="6659722"/>
            <a:ext cx="401063" cy="151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DC01DB-9276-43C4-9F6A-26192206E6DF}" type="slidenum">
              <a:rPr lang="en-US" altLang="zh-CN"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23</a:t>
            </a:fld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3624929" y="1336453"/>
            <a:ext cx="7307711" cy="704850"/>
            <a:chOff x="3624929" y="1336453"/>
            <a:chExt cx="7307711" cy="704850"/>
          </a:xfrm>
        </p:grpSpPr>
        <p:sp>
          <p:nvSpPr>
            <p:cNvPr id="11" name="Freeform 14"/>
            <p:cNvSpPr/>
            <p:nvPr/>
          </p:nvSpPr>
          <p:spPr bwMode="auto">
            <a:xfrm>
              <a:off x="10718328" y="1336453"/>
              <a:ext cx="214312" cy="704850"/>
            </a:xfrm>
            <a:custGeom>
              <a:avLst/>
              <a:gdLst>
                <a:gd name="T0" fmla="*/ 135 w 135"/>
                <a:gd name="T1" fmla="*/ 444 h 444"/>
                <a:gd name="T2" fmla="*/ 0 w 135"/>
                <a:gd name="T3" fmla="*/ 444 h 444"/>
                <a:gd name="T4" fmla="*/ 0 w 135"/>
                <a:gd name="T5" fmla="*/ 0 h 444"/>
                <a:gd name="T6" fmla="*/ 135 w 135"/>
                <a:gd name="T7" fmla="*/ 444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" h="444">
                  <a:moveTo>
                    <a:pt x="135" y="444"/>
                  </a:moveTo>
                  <a:lnTo>
                    <a:pt x="0" y="444"/>
                  </a:lnTo>
                  <a:lnTo>
                    <a:pt x="0" y="0"/>
                  </a:lnTo>
                  <a:lnTo>
                    <a:pt x="135" y="44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3624929" y="1336453"/>
              <a:ext cx="7093400" cy="7048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3804880" y="3449415"/>
            <a:ext cx="7040530" cy="696912"/>
            <a:chOff x="3804880" y="3449415"/>
            <a:chExt cx="7040530" cy="696912"/>
          </a:xfrm>
        </p:grpSpPr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3804880" y="3449415"/>
              <a:ext cx="6841440" cy="69691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6"/>
            <p:cNvSpPr/>
            <p:nvPr/>
          </p:nvSpPr>
          <p:spPr bwMode="auto">
            <a:xfrm>
              <a:off x="10635860" y="3449415"/>
              <a:ext cx="209550" cy="696912"/>
            </a:xfrm>
            <a:custGeom>
              <a:avLst/>
              <a:gdLst>
                <a:gd name="T0" fmla="*/ 132 w 132"/>
                <a:gd name="T1" fmla="*/ 439 h 439"/>
                <a:gd name="T2" fmla="*/ 0 w 132"/>
                <a:gd name="T3" fmla="*/ 439 h 439"/>
                <a:gd name="T4" fmla="*/ 0 w 132"/>
                <a:gd name="T5" fmla="*/ 0 h 439"/>
                <a:gd name="T6" fmla="*/ 132 w 132"/>
                <a:gd name="T7" fmla="*/ 439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439">
                  <a:moveTo>
                    <a:pt x="132" y="439"/>
                  </a:moveTo>
                  <a:lnTo>
                    <a:pt x="0" y="439"/>
                  </a:lnTo>
                  <a:lnTo>
                    <a:pt x="0" y="0"/>
                  </a:lnTo>
                  <a:lnTo>
                    <a:pt x="132" y="43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3620790" y="2744565"/>
            <a:ext cx="7523112" cy="704850"/>
            <a:chOff x="3620790" y="2744565"/>
            <a:chExt cx="7523112" cy="704850"/>
          </a:xfrm>
        </p:grpSpPr>
        <p:sp>
          <p:nvSpPr>
            <p:cNvPr id="17" name="Rectangle 7"/>
            <p:cNvSpPr>
              <a:spLocks noChangeArrowheads="1"/>
            </p:cNvSpPr>
            <p:nvPr/>
          </p:nvSpPr>
          <p:spPr bwMode="auto">
            <a:xfrm>
              <a:off x="3620790" y="2744565"/>
              <a:ext cx="7311850" cy="70485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8"/>
            <p:cNvSpPr/>
            <p:nvPr/>
          </p:nvSpPr>
          <p:spPr bwMode="auto">
            <a:xfrm>
              <a:off x="10934352" y="2744565"/>
              <a:ext cx="209550" cy="704850"/>
            </a:xfrm>
            <a:custGeom>
              <a:avLst/>
              <a:gdLst>
                <a:gd name="T0" fmla="*/ 132 w 132"/>
                <a:gd name="T1" fmla="*/ 444 h 444"/>
                <a:gd name="T2" fmla="*/ 0 w 132"/>
                <a:gd name="T3" fmla="*/ 444 h 444"/>
                <a:gd name="T4" fmla="*/ 0 w 132"/>
                <a:gd name="T5" fmla="*/ 0 h 444"/>
                <a:gd name="T6" fmla="*/ 132 w 132"/>
                <a:gd name="T7" fmla="*/ 444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444">
                  <a:moveTo>
                    <a:pt x="132" y="444"/>
                  </a:moveTo>
                  <a:lnTo>
                    <a:pt x="0" y="444"/>
                  </a:lnTo>
                  <a:lnTo>
                    <a:pt x="0" y="0"/>
                  </a:lnTo>
                  <a:lnTo>
                    <a:pt x="132" y="44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2725440" y="2041303"/>
            <a:ext cx="5205412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20" name="组合 19"/>
          <p:cNvGrpSpPr/>
          <p:nvPr/>
        </p:nvGrpSpPr>
        <p:grpSpPr>
          <a:xfrm>
            <a:off x="3587452" y="2041303"/>
            <a:ext cx="7694278" cy="703262"/>
            <a:chOff x="3587452" y="2041303"/>
            <a:chExt cx="7694278" cy="703262"/>
          </a:xfrm>
        </p:grpSpPr>
        <p:sp>
          <p:nvSpPr>
            <p:cNvPr id="21" name="Rectangle 9"/>
            <p:cNvSpPr>
              <a:spLocks noChangeArrowheads="1"/>
            </p:cNvSpPr>
            <p:nvPr/>
          </p:nvSpPr>
          <p:spPr bwMode="auto">
            <a:xfrm>
              <a:off x="3587452" y="2041303"/>
              <a:ext cx="7490916" cy="70326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1"/>
            <p:cNvSpPr/>
            <p:nvPr/>
          </p:nvSpPr>
          <p:spPr bwMode="auto">
            <a:xfrm>
              <a:off x="11073768" y="2041303"/>
              <a:ext cx="207962" cy="703262"/>
            </a:xfrm>
            <a:custGeom>
              <a:avLst/>
              <a:gdLst>
                <a:gd name="T0" fmla="*/ 131 w 131"/>
                <a:gd name="T1" fmla="*/ 443 h 443"/>
                <a:gd name="T2" fmla="*/ 0 w 131"/>
                <a:gd name="T3" fmla="*/ 443 h 443"/>
                <a:gd name="T4" fmla="*/ 0 w 131"/>
                <a:gd name="T5" fmla="*/ 0 h 443"/>
                <a:gd name="T6" fmla="*/ 131 w 131"/>
                <a:gd name="T7" fmla="*/ 443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1" h="443">
                  <a:moveTo>
                    <a:pt x="131" y="443"/>
                  </a:moveTo>
                  <a:lnTo>
                    <a:pt x="0" y="443"/>
                  </a:lnTo>
                  <a:lnTo>
                    <a:pt x="0" y="0"/>
                  </a:lnTo>
                  <a:lnTo>
                    <a:pt x="131" y="44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2725440" y="1336453"/>
            <a:ext cx="4229099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24" name="组合 23"/>
          <p:cNvGrpSpPr/>
          <p:nvPr/>
        </p:nvGrpSpPr>
        <p:grpSpPr>
          <a:xfrm>
            <a:off x="960140" y="1028478"/>
            <a:ext cx="3487737" cy="3497262"/>
            <a:chOff x="2640013" y="1693863"/>
            <a:chExt cx="3487737" cy="3497262"/>
          </a:xfrm>
        </p:grpSpPr>
        <p:sp>
          <p:nvSpPr>
            <p:cNvPr id="25" name="Freeform 15"/>
            <p:cNvSpPr/>
            <p:nvPr/>
          </p:nvSpPr>
          <p:spPr bwMode="auto">
            <a:xfrm>
              <a:off x="2892425" y="2470150"/>
              <a:ext cx="49212" cy="76200"/>
            </a:xfrm>
            <a:custGeom>
              <a:avLst/>
              <a:gdLst>
                <a:gd name="T0" fmla="*/ 0 w 9"/>
                <a:gd name="T1" fmla="*/ 14 h 14"/>
                <a:gd name="T2" fmla="*/ 1 w 9"/>
                <a:gd name="T3" fmla="*/ 12 h 14"/>
                <a:gd name="T4" fmla="*/ 3 w 9"/>
                <a:gd name="T5" fmla="*/ 9 h 14"/>
                <a:gd name="T6" fmla="*/ 5 w 9"/>
                <a:gd name="T7" fmla="*/ 5 h 14"/>
                <a:gd name="T8" fmla="*/ 9 w 9"/>
                <a:gd name="T9" fmla="*/ 0 h 14"/>
                <a:gd name="T10" fmla="*/ 0 w 9"/>
                <a:gd name="T11" fmla="*/ 14 h 14"/>
                <a:gd name="T12" fmla="*/ 0 w 9"/>
                <a:gd name="T1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14">
                  <a:moveTo>
                    <a:pt x="0" y="14"/>
                  </a:moveTo>
                  <a:cubicBezTo>
                    <a:pt x="0" y="14"/>
                    <a:pt x="0" y="13"/>
                    <a:pt x="1" y="12"/>
                  </a:cubicBezTo>
                  <a:cubicBezTo>
                    <a:pt x="1" y="12"/>
                    <a:pt x="3" y="10"/>
                    <a:pt x="3" y="9"/>
                  </a:cubicBezTo>
                  <a:cubicBezTo>
                    <a:pt x="3" y="9"/>
                    <a:pt x="5" y="6"/>
                    <a:pt x="5" y="5"/>
                  </a:cubicBezTo>
                  <a:cubicBezTo>
                    <a:pt x="5" y="5"/>
                    <a:pt x="8" y="1"/>
                    <a:pt x="9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</a:path>
              </a:pathLst>
            </a:custGeom>
            <a:solidFill>
              <a:srgbClr val="FF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16"/>
            <p:cNvSpPr/>
            <p:nvPr/>
          </p:nvSpPr>
          <p:spPr bwMode="auto">
            <a:xfrm>
              <a:off x="2854325" y="2557463"/>
              <a:ext cx="31750" cy="55562"/>
            </a:xfrm>
            <a:custGeom>
              <a:avLst/>
              <a:gdLst>
                <a:gd name="T0" fmla="*/ 0 w 6"/>
                <a:gd name="T1" fmla="*/ 9 h 10"/>
                <a:gd name="T2" fmla="*/ 0 w 6"/>
                <a:gd name="T3" fmla="*/ 9 h 10"/>
                <a:gd name="T4" fmla="*/ 1 w 6"/>
                <a:gd name="T5" fmla="*/ 8 h 10"/>
                <a:gd name="T6" fmla="*/ 0 w 6"/>
                <a:gd name="T7" fmla="*/ 10 h 10"/>
                <a:gd name="T8" fmla="*/ 5 w 6"/>
                <a:gd name="T9" fmla="*/ 2 h 10"/>
                <a:gd name="T10" fmla="*/ 5 w 6"/>
                <a:gd name="T11" fmla="*/ 2 h 10"/>
                <a:gd name="T12" fmla="*/ 5 w 6"/>
                <a:gd name="T13" fmla="*/ 2 h 10"/>
                <a:gd name="T14" fmla="*/ 6 w 6"/>
                <a:gd name="T15" fmla="*/ 0 h 10"/>
                <a:gd name="T16" fmla="*/ 5 w 6"/>
                <a:gd name="T17" fmla="*/ 1 h 10"/>
                <a:gd name="T18" fmla="*/ 4 w 6"/>
                <a:gd name="T19" fmla="*/ 2 h 10"/>
                <a:gd name="T20" fmla="*/ 5 w 6"/>
                <a:gd name="T21" fmla="*/ 2 h 10"/>
                <a:gd name="T22" fmla="*/ 4 w 6"/>
                <a:gd name="T23" fmla="*/ 2 h 10"/>
                <a:gd name="T24" fmla="*/ 1 w 6"/>
                <a:gd name="T25" fmla="*/ 9 h 10"/>
                <a:gd name="T26" fmla="*/ 0 w 6"/>
                <a:gd name="T27" fmla="*/ 9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" h="10"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9"/>
                    <a:pt x="0" y="9"/>
                    <a:pt x="0" y="10"/>
                  </a:cubicBezTo>
                  <a:cubicBezTo>
                    <a:pt x="1" y="9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6" y="0"/>
                  </a:cubicBezTo>
                  <a:cubicBezTo>
                    <a:pt x="6" y="0"/>
                    <a:pt x="6" y="0"/>
                    <a:pt x="5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9"/>
                    <a:pt x="0" y="9"/>
                    <a:pt x="0" y="9"/>
                  </a:cubicBezTo>
                </a:path>
              </a:pathLst>
            </a:custGeom>
            <a:solidFill>
              <a:srgbClr val="FF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17"/>
            <p:cNvSpPr/>
            <p:nvPr/>
          </p:nvSpPr>
          <p:spPr bwMode="auto">
            <a:xfrm>
              <a:off x="2794000" y="2635250"/>
              <a:ext cx="49212" cy="104775"/>
            </a:xfrm>
            <a:custGeom>
              <a:avLst/>
              <a:gdLst>
                <a:gd name="T0" fmla="*/ 0 w 9"/>
                <a:gd name="T1" fmla="*/ 19 h 19"/>
                <a:gd name="T2" fmla="*/ 9 w 9"/>
                <a:gd name="T3" fmla="*/ 0 h 19"/>
                <a:gd name="T4" fmla="*/ 8 w 9"/>
                <a:gd name="T5" fmla="*/ 1 h 19"/>
                <a:gd name="T6" fmla="*/ 0 w 9"/>
                <a:gd name="T7" fmla="*/ 19 h 19"/>
                <a:gd name="T8" fmla="*/ 0 w 9"/>
                <a:gd name="T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9">
                  <a:moveTo>
                    <a:pt x="0" y="19"/>
                  </a:moveTo>
                  <a:cubicBezTo>
                    <a:pt x="3" y="12"/>
                    <a:pt x="9" y="0"/>
                    <a:pt x="9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</a:path>
              </a:pathLst>
            </a:custGeom>
            <a:solidFill>
              <a:srgbClr val="FF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18"/>
            <p:cNvSpPr/>
            <p:nvPr/>
          </p:nvSpPr>
          <p:spPr bwMode="auto">
            <a:xfrm>
              <a:off x="2743200" y="2816225"/>
              <a:ext cx="17462" cy="38100"/>
            </a:xfrm>
            <a:custGeom>
              <a:avLst/>
              <a:gdLst>
                <a:gd name="T0" fmla="*/ 1 w 3"/>
                <a:gd name="T1" fmla="*/ 4 h 7"/>
                <a:gd name="T2" fmla="*/ 0 w 3"/>
                <a:gd name="T3" fmla="*/ 7 h 7"/>
                <a:gd name="T4" fmla="*/ 3 w 3"/>
                <a:gd name="T5" fmla="*/ 0 h 7"/>
                <a:gd name="T6" fmla="*/ 1 w 3"/>
                <a:gd name="T7" fmla="*/ 4 h 7"/>
                <a:gd name="T8" fmla="*/ 1 w 3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7">
                  <a:moveTo>
                    <a:pt x="1" y="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1" y="5"/>
                    <a:pt x="2" y="2"/>
                    <a:pt x="3" y="0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</a:path>
              </a:pathLst>
            </a:custGeom>
            <a:solidFill>
              <a:srgbClr val="FF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19"/>
            <p:cNvSpPr/>
            <p:nvPr/>
          </p:nvSpPr>
          <p:spPr bwMode="auto">
            <a:xfrm>
              <a:off x="2738438" y="2854325"/>
              <a:ext cx="11112" cy="28575"/>
            </a:xfrm>
            <a:custGeom>
              <a:avLst/>
              <a:gdLst>
                <a:gd name="T0" fmla="*/ 1 w 2"/>
                <a:gd name="T1" fmla="*/ 2 h 5"/>
                <a:gd name="T2" fmla="*/ 0 w 2"/>
                <a:gd name="T3" fmla="*/ 5 h 5"/>
                <a:gd name="T4" fmla="*/ 1 w 2"/>
                <a:gd name="T5" fmla="*/ 2 h 5"/>
                <a:gd name="T6" fmla="*/ 1 w 2"/>
                <a:gd name="T7" fmla="*/ 2 h 5"/>
                <a:gd name="T8" fmla="*/ 2 w 2"/>
                <a:gd name="T9" fmla="*/ 0 h 5"/>
                <a:gd name="T10" fmla="*/ 2 w 2"/>
                <a:gd name="T11" fmla="*/ 0 h 5"/>
                <a:gd name="T12" fmla="*/ 1 w 2"/>
                <a:gd name="T13" fmla="*/ 1 h 5"/>
                <a:gd name="T14" fmla="*/ 1 w 2"/>
                <a:gd name="T15" fmla="*/ 1 h 5"/>
                <a:gd name="T16" fmla="*/ 1 w 2"/>
                <a:gd name="T1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5">
                  <a:moveTo>
                    <a:pt x="1" y="2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1" y="4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0"/>
            <p:cNvSpPr/>
            <p:nvPr/>
          </p:nvSpPr>
          <p:spPr bwMode="auto">
            <a:xfrm>
              <a:off x="2640013" y="1700213"/>
              <a:ext cx="3487737" cy="3490912"/>
            </a:xfrm>
            <a:custGeom>
              <a:avLst/>
              <a:gdLst>
                <a:gd name="T0" fmla="*/ 636 w 636"/>
                <a:gd name="T1" fmla="*/ 318 h 635"/>
                <a:gd name="T2" fmla="*/ 635 w 636"/>
                <a:gd name="T3" fmla="*/ 344 h 635"/>
                <a:gd name="T4" fmla="*/ 628 w 636"/>
                <a:gd name="T5" fmla="*/ 387 h 635"/>
                <a:gd name="T6" fmla="*/ 614 w 636"/>
                <a:gd name="T7" fmla="*/ 435 h 635"/>
                <a:gd name="T8" fmla="*/ 592 w 636"/>
                <a:gd name="T9" fmla="*/ 479 h 635"/>
                <a:gd name="T10" fmla="*/ 579 w 636"/>
                <a:gd name="T11" fmla="*/ 500 h 635"/>
                <a:gd name="T12" fmla="*/ 564 w 636"/>
                <a:gd name="T13" fmla="*/ 519 h 635"/>
                <a:gd name="T14" fmla="*/ 548 w 636"/>
                <a:gd name="T15" fmla="*/ 537 h 635"/>
                <a:gd name="T16" fmla="*/ 636 w 636"/>
                <a:gd name="T17" fmla="*/ 318 h 635"/>
                <a:gd name="T18" fmla="*/ 319 w 636"/>
                <a:gd name="T19" fmla="*/ 0 h 635"/>
                <a:gd name="T20" fmla="*/ 636 w 636"/>
                <a:gd name="T21" fmla="*/ 318 h 635"/>
                <a:gd name="T22" fmla="*/ 548 w 636"/>
                <a:gd name="T23" fmla="*/ 537 h 635"/>
                <a:gd name="T24" fmla="*/ 512 w 636"/>
                <a:gd name="T25" fmla="*/ 569 h 635"/>
                <a:gd name="T26" fmla="*/ 472 w 636"/>
                <a:gd name="T27" fmla="*/ 596 h 635"/>
                <a:gd name="T28" fmla="*/ 428 w 636"/>
                <a:gd name="T29" fmla="*/ 616 h 635"/>
                <a:gd name="T30" fmla="*/ 381 w 636"/>
                <a:gd name="T31" fmla="*/ 629 h 635"/>
                <a:gd name="T32" fmla="*/ 360 w 636"/>
                <a:gd name="T33" fmla="*/ 633 h 635"/>
                <a:gd name="T34" fmla="*/ 332 w 636"/>
                <a:gd name="T35" fmla="*/ 635 h 635"/>
                <a:gd name="T36" fmla="*/ 307 w 636"/>
                <a:gd name="T37" fmla="*/ 635 h 635"/>
                <a:gd name="T38" fmla="*/ 294 w 636"/>
                <a:gd name="T39" fmla="*/ 634 h 635"/>
                <a:gd name="T40" fmla="*/ 283 w 636"/>
                <a:gd name="T41" fmla="*/ 633 h 635"/>
                <a:gd name="T42" fmla="*/ 269 w 636"/>
                <a:gd name="T43" fmla="*/ 632 h 635"/>
                <a:gd name="T44" fmla="*/ 245 w 636"/>
                <a:gd name="T45" fmla="*/ 627 h 635"/>
                <a:gd name="T46" fmla="*/ 198 w 636"/>
                <a:gd name="T47" fmla="*/ 612 h 635"/>
                <a:gd name="T48" fmla="*/ 154 w 636"/>
                <a:gd name="T49" fmla="*/ 590 h 635"/>
                <a:gd name="T50" fmla="*/ 115 w 636"/>
                <a:gd name="T51" fmla="*/ 561 h 635"/>
                <a:gd name="T52" fmla="*/ 51 w 636"/>
                <a:gd name="T53" fmla="*/ 488 h 635"/>
                <a:gd name="T54" fmla="*/ 11 w 636"/>
                <a:gd name="T55" fmla="*/ 398 h 635"/>
                <a:gd name="T56" fmla="*/ 2 w 636"/>
                <a:gd name="T57" fmla="*/ 348 h 635"/>
                <a:gd name="T58" fmla="*/ 0 w 636"/>
                <a:gd name="T59" fmla="*/ 317 h 635"/>
                <a:gd name="T60" fmla="*/ 2 w 636"/>
                <a:gd name="T61" fmla="*/ 291 h 635"/>
                <a:gd name="T62" fmla="*/ 5 w 636"/>
                <a:gd name="T63" fmla="*/ 266 h 635"/>
                <a:gd name="T64" fmla="*/ 10 w 636"/>
                <a:gd name="T65" fmla="*/ 241 h 635"/>
                <a:gd name="T66" fmla="*/ 48 w 636"/>
                <a:gd name="T67" fmla="*/ 150 h 635"/>
                <a:gd name="T68" fmla="*/ 106 w 636"/>
                <a:gd name="T69" fmla="*/ 81 h 635"/>
                <a:gd name="T70" fmla="*/ 144 w 636"/>
                <a:gd name="T71" fmla="*/ 52 h 635"/>
                <a:gd name="T72" fmla="*/ 186 w 636"/>
                <a:gd name="T73" fmla="*/ 29 h 635"/>
                <a:gd name="T74" fmla="*/ 232 w 636"/>
                <a:gd name="T75" fmla="*/ 12 h 635"/>
                <a:gd name="T76" fmla="*/ 276 w 636"/>
                <a:gd name="T77" fmla="*/ 3 h 635"/>
                <a:gd name="T78" fmla="*/ 300 w 636"/>
                <a:gd name="T79" fmla="*/ 1 h 635"/>
                <a:gd name="T80" fmla="*/ 322 w 636"/>
                <a:gd name="T81" fmla="*/ 0 h 635"/>
                <a:gd name="T82" fmla="*/ 343 w 636"/>
                <a:gd name="T83" fmla="*/ 1 h 635"/>
                <a:gd name="T84" fmla="*/ 354 w 636"/>
                <a:gd name="T85" fmla="*/ 2 h 635"/>
                <a:gd name="T86" fmla="*/ 367 w 636"/>
                <a:gd name="T87" fmla="*/ 4 h 635"/>
                <a:gd name="T88" fmla="*/ 415 w 636"/>
                <a:gd name="T89" fmla="*/ 15 h 635"/>
                <a:gd name="T90" fmla="*/ 461 w 636"/>
                <a:gd name="T91" fmla="*/ 34 h 635"/>
                <a:gd name="T92" fmla="*/ 540 w 636"/>
                <a:gd name="T93" fmla="*/ 90 h 635"/>
                <a:gd name="T94" fmla="*/ 572 w 636"/>
                <a:gd name="T95" fmla="*/ 127 h 635"/>
                <a:gd name="T96" fmla="*/ 586 w 636"/>
                <a:gd name="T97" fmla="*/ 147 h 635"/>
                <a:gd name="T98" fmla="*/ 609 w 636"/>
                <a:gd name="T99" fmla="*/ 190 h 635"/>
                <a:gd name="T100" fmla="*/ 631 w 636"/>
                <a:gd name="T101" fmla="*/ 262 h 635"/>
                <a:gd name="T102" fmla="*/ 634 w 636"/>
                <a:gd name="T103" fmla="*/ 287 h 635"/>
                <a:gd name="T104" fmla="*/ 636 w 636"/>
                <a:gd name="T105" fmla="*/ 318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36" h="635">
                  <a:moveTo>
                    <a:pt x="636" y="318"/>
                  </a:moveTo>
                  <a:cubicBezTo>
                    <a:pt x="636" y="326"/>
                    <a:pt x="636" y="336"/>
                    <a:pt x="635" y="344"/>
                  </a:cubicBezTo>
                  <a:cubicBezTo>
                    <a:pt x="633" y="357"/>
                    <a:pt x="631" y="374"/>
                    <a:pt x="628" y="387"/>
                  </a:cubicBezTo>
                  <a:cubicBezTo>
                    <a:pt x="628" y="387"/>
                    <a:pt x="623" y="410"/>
                    <a:pt x="614" y="435"/>
                  </a:cubicBezTo>
                  <a:cubicBezTo>
                    <a:pt x="602" y="463"/>
                    <a:pt x="592" y="479"/>
                    <a:pt x="592" y="479"/>
                  </a:cubicBezTo>
                  <a:cubicBezTo>
                    <a:pt x="588" y="485"/>
                    <a:pt x="583" y="494"/>
                    <a:pt x="579" y="500"/>
                  </a:cubicBezTo>
                  <a:cubicBezTo>
                    <a:pt x="574" y="506"/>
                    <a:pt x="568" y="513"/>
                    <a:pt x="564" y="519"/>
                  </a:cubicBezTo>
                  <a:cubicBezTo>
                    <a:pt x="559" y="525"/>
                    <a:pt x="553" y="532"/>
                    <a:pt x="548" y="537"/>
                  </a:cubicBezTo>
                  <a:cubicBezTo>
                    <a:pt x="602" y="481"/>
                    <a:pt x="636" y="403"/>
                    <a:pt x="636" y="318"/>
                  </a:cubicBezTo>
                  <a:cubicBezTo>
                    <a:pt x="636" y="143"/>
                    <a:pt x="494" y="0"/>
                    <a:pt x="319" y="0"/>
                  </a:cubicBezTo>
                  <a:cubicBezTo>
                    <a:pt x="494" y="0"/>
                    <a:pt x="636" y="143"/>
                    <a:pt x="636" y="318"/>
                  </a:cubicBezTo>
                  <a:cubicBezTo>
                    <a:pt x="636" y="403"/>
                    <a:pt x="602" y="481"/>
                    <a:pt x="548" y="537"/>
                  </a:cubicBezTo>
                  <a:cubicBezTo>
                    <a:pt x="537" y="547"/>
                    <a:pt x="523" y="561"/>
                    <a:pt x="512" y="569"/>
                  </a:cubicBezTo>
                  <a:cubicBezTo>
                    <a:pt x="501" y="578"/>
                    <a:pt x="484" y="589"/>
                    <a:pt x="472" y="596"/>
                  </a:cubicBezTo>
                  <a:cubicBezTo>
                    <a:pt x="459" y="603"/>
                    <a:pt x="442" y="611"/>
                    <a:pt x="428" y="616"/>
                  </a:cubicBezTo>
                  <a:cubicBezTo>
                    <a:pt x="414" y="621"/>
                    <a:pt x="395" y="626"/>
                    <a:pt x="381" y="629"/>
                  </a:cubicBezTo>
                  <a:cubicBezTo>
                    <a:pt x="375" y="630"/>
                    <a:pt x="366" y="632"/>
                    <a:pt x="360" y="633"/>
                  </a:cubicBezTo>
                  <a:cubicBezTo>
                    <a:pt x="352" y="634"/>
                    <a:pt x="344" y="635"/>
                    <a:pt x="332" y="635"/>
                  </a:cubicBezTo>
                  <a:cubicBezTo>
                    <a:pt x="324" y="635"/>
                    <a:pt x="315" y="635"/>
                    <a:pt x="307" y="635"/>
                  </a:cubicBezTo>
                  <a:cubicBezTo>
                    <a:pt x="303" y="635"/>
                    <a:pt x="299" y="635"/>
                    <a:pt x="294" y="634"/>
                  </a:cubicBezTo>
                  <a:cubicBezTo>
                    <a:pt x="290" y="634"/>
                    <a:pt x="286" y="634"/>
                    <a:pt x="283" y="633"/>
                  </a:cubicBezTo>
                  <a:cubicBezTo>
                    <a:pt x="279" y="633"/>
                    <a:pt x="273" y="632"/>
                    <a:pt x="269" y="632"/>
                  </a:cubicBezTo>
                  <a:cubicBezTo>
                    <a:pt x="262" y="630"/>
                    <a:pt x="252" y="629"/>
                    <a:pt x="245" y="627"/>
                  </a:cubicBezTo>
                  <a:cubicBezTo>
                    <a:pt x="230" y="623"/>
                    <a:pt x="212" y="617"/>
                    <a:pt x="198" y="612"/>
                  </a:cubicBezTo>
                  <a:cubicBezTo>
                    <a:pt x="184" y="606"/>
                    <a:pt x="167" y="597"/>
                    <a:pt x="154" y="590"/>
                  </a:cubicBezTo>
                  <a:cubicBezTo>
                    <a:pt x="142" y="582"/>
                    <a:pt x="126" y="571"/>
                    <a:pt x="115" y="561"/>
                  </a:cubicBezTo>
                  <a:cubicBezTo>
                    <a:pt x="90" y="540"/>
                    <a:pt x="68" y="516"/>
                    <a:pt x="51" y="488"/>
                  </a:cubicBezTo>
                  <a:cubicBezTo>
                    <a:pt x="33" y="460"/>
                    <a:pt x="19" y="430"/>
                    <a:pt x="11" y="398"/>
                  </a:cubicBezTo>
                  <a:cubicBezTo>
                    <a:pt x="7" y="384"/>
                    <a:pt x="4" y="364"/>
                    <a:pt x="2" y="348"/>
                  </a:cubicBezTo>
                  <a:cubicBezTo>
                    <a:pt x="1" y="339"/>
                    <a:pt x="0" y="327"/>
                    <a:pt x="0" y="317"/>
                  </a:cubicBezTo>
                  <a:cubicBezTo>
                    <a:pt x="1" y="309"/>
                    <a:pt x="1" y="299"/>
                    <a:pt x="2" y="291"/>
                  </a:cubicBezTo>
                  <a:cubicBezTo>
                    <a:pt x="3" y="284"/>
                    <a:pt x="4" y="273"/>
                    <a:pt x="5" y="266"/>
                  </a:cubicBezTo>
                  <a:cubicBezTo>
                    <a:pt x="6" y="258"/>
                    <a:pt x="8" y="248"/>
                    <a:pt x="10" y="241"/>
                  </a:cubicBezTo>
                  <a:cubicBezTo>
                    <a:pt x="20" y="199"/>
                    <a:pt x="37" y="168"/>
                    <a:pt x="48" y="150"/>
                  </a:cubicBezTo>
                  <a:cubicBezTo>
                    <a:pt x="64" y="124"/>
                    <a:pt x="84" y="101"/>
                    <a:pt x="106" y="81"/>
                  </a:cubicBezTo>
                  <a:cubicBezTo>
                    <a:pt x="117" y="72"/>
                    <a:pt x="132" y="60"/>
                    <a:pt x="144" y="52"/>
                  </a:cubicBezTo>
                  <a:cubicBezTo>
                    <a:pt x="156" y="44"/>
                    <a:pt x="173" y="34"/>
                    <a:pt x="186" y="29"/>
                  </a:cubicBezTo>
                  <a:cubicBezTo>
                    <a:pt x="199" y="23"/>
                    <a:pt x="218" y="16"/>
                    <a:pt x="232" y="12"/>
                  </a:cubicBezTo>
                  <a:cubicBezTo>
                    <a:pt x="245" y="8"/>
                    <a:pt x="263" y="5"/>
                    <a:pt x="276" y="3"/>
                  </a:cubicBezTo>
                  <a:cubicBezTo>
                    <a:pt x="279" y="2"/>
                    <a:pt x="288" y="1"/>
                    <a:pt x="300" y="1"/>
                  </a:cubicBezTo>
                  <a:cubicBezTo>
                    <a:pt x="304" y="0"/>
                    <a:pt x="312" y="0"/>
                    <a:pt x="322" y="0"/>
                  </a:cubicBezTo>
                  <a:cubicBezTo>
                    <a:pt x="333" y="0"/>
                    <a:pt x="342" y="1"/>
                    <a:pt x="343" y="1"/>
                  </a:cubicBezTo>
                  <a:cubicBezTo>
                    <a:pt x="346" y="1"/>
                    <a:pt x="350" y="2"/>
                    <a:pt x="354" y="2"/>
                  </a:cubicBezTo>
                  <a:cubicBezTo>
                    <a:pt x="358" y="2"/>
                    <a:pt x="363" y="3"/>
                    <a:pt x="367" y="4"/>
                  </a:cubicBezTo>
                  <a:cubicBezTo>
                    <a:pt x="382" y="6"/>
                    <a:pt x="401" y="11"/>
                    <a:pt x="415" y="15"/>
                  </a:cubicBezTo>
                  <a:cubicBezTo>
                    <a:pt x="429" y="20"/>
                    <a:pt x="448" y="27"/>
                    <a:pt x="461" y="34"/>
                  </a:cubicBezTo>
                  <a:cubicBezTo>
                    <a:pt x="490" y="49"/>
                    <a:pt x="516" y="68"/>
                    <a:pt x="540" y="90"/>
                  </a:cubicBezTo>
                  <a:cubicBezTo>
                    <a:pt x="550" y="101"/>
                    <a:pt x="563" y="116"/>
                    <a:pt x="572" y="127"/>
                  </a:cubicBezTo>
                  <a:cubicBezTo>
                    <a:pt x="577" y="133"/>
                    <a:pt x="582" y="141"/>
                    <a:pt x="586" y="147"/>
                  </a:cubicBezTo>
                  <a:cubicBezTo>
                    <a:pt x="594" y="159"/>
                    <a:pt x="603" y="177"/>
                    <a:pt x="609" y="190"/>
                  </a:cubicBezTo>
                  <a:cubicBezTo>
                    <a:pt x="619" y="213"/>
                    <a:pt x="627" y="237"/>
                    <a:pt x="631" y="262"/>
                  </a:cubicBezTo>
                  <a:cubicBezTo>
                    <a:pt x="632" y="269"/>
                    <a:pt x="634" y="279"/>
                    <a:pt x="634" y="287"/>
                  </a:cubicBezTo>
                  <a:cubicBezTo>
                    <a:pt x="635" y="296"/>
                    <a:pt x="636" y="309"/>
                    <a:pt x="636" y="318"/>
                  </a:cubicBezTo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1"/>
            <p:cNvSpPr/>
            <p:nvPr/>
          </p:nvSpPr>
          <p:spPr bwMode="auto">
            <a:xfrm>
              <a:off x="4164013" y="2195513"/>
              <a:ext cx="1920875" cy="2232025"/>
            </a:xfrm>
            <a:custGeom>
              <a:avLst/>
              <a:gdLst>
                <a:gd name="T0" fmla="*/ 323 w 350"/>
                <a:gd name="T1" fmla="*/ 241 h 406"/>
                <a:gd name="T2" fmla="*/ 337 w 350"/>
                <a:gd name="T3" fmla="*/ 258 h 406"/>
                <a:gd name="T4" fmla="*/ 349 w 350"/>
                <a:gd name="T5" fmla="*/ 207 h 406"/>
                <a:gd name="T6" fmla="*/ 350 w 350"/>
                <a:gd name="T7" fmla="*/ 175 h 406"/>
                <a:gd name="T8" fmla="*/ 330 w 350"/>
                <a:gd name="T9" fmla="*/ 99 h 406"/>
                <a:gd name="T10" fmla="*/ 286 w 350"/>
                <a:gd name="T11" fmla="*/ 27 h 406"/>
                <a:gd name="T12" fmla="*/ 274 w 350"/>
                <a:gd name="T13" fmla="*/ 19 h 406"/>
                <a:gd name="T14" fmla="*/ 241 w 350"/>
                <a:gd name="T15" fmla="*/ 1 h 406"/>
                <a:gd name="T16" fmla="*/ 234 w 350"/>
                <a:gd name="T17" fmla="*/ 13 h 406"/>
                <a:gd name="T18" fmla="*/ 236 w 350"/>
                <a:gd name="T19" fmla="*/ 27 h 406"/>
                <a:gd name="T20" fmla="*/ 229 w 350"/>
                <a:gd name="T21" fmla="*/ 32 h 406"/>
                <a:gd name="T22" fmla="*/ 224 w 350"/>
                <a:gd name="T23" fmla="*/ 28 h 406"/>
                <a:gd name="T24" fmla="*/ 240 w 350"/>
                <a:gd name="T25" fmla="*/ 46 h 406"/>
                <a:gd name="T26" fmla="*/ 236 w 350"/>
                <a:gd name="T27" fmla="*/ 53 h 406"/>
                <a:gd name="T28" fmla="*/ 205 w 350"/>
                <a:gd name="T29" fmla="*/ 38 h 406"/>
                <a:gd name="T30" fmla="*/ 201 w 350"/>
                <a:gd name="T31" fmla="*/ 43 h 406"/>
                <a:gd name="T32" fmla="*/ 183 w 350"/>
                <a:gd name="T33" fmla="*/ 51 h 406"/>
                <a:gd name="T34" fmla="*/ 175 w 350"/>
                <a:gd name="T35" fmla="*/ 52 h 406"/>
                <a:gd name="T36" fmla="*/ 166 w 350"/>
                <a:gd name="T37" fmla="*/ 62 h 406"/>
                <a:gd name="T38" fmla="*/ 146 w 350"/>
                <a:gd name="T39" fmla="*/ 51 h 406"/>
                <a:gd name="T40" fmla="*/ 89 w 350"/>
                <a:gd name="T41" fmla="*/ 63 h 406"/>
                <a:gd name="T42" fmla="*/ 91 w 350"/>
                <a:gd name="T43" fmla="*/ 84 h 406"/>
                <a:gd name="T44" fmla="*/ 114 w 350"/>
                <a:gd name="T45" fmla="*/ 69 h 406"/>
                <a:gd name="T46" fmla="*/ 136 w 350"/>
                <a:gd name="T47" fmla="*/ 81 h 406"/>
                <a:gd name="T48" fmla="*/ 144 w 350"/>
                <a:gd name="T49" fmla="*/ 82 h 406"/>
                <a:gd name="T50" fmla="*/ 132 w 350"/>
                <a:gd name="T51" fmla="*/ 97 h 406"/>
                <a:gd name="T52" fmla="*/ 89 w 350"/>
                <a:gd name="T53" fmla="*/ 99 h 406"/>
                <a:gd name="T54" fmla="*/ 69 w 350"/>
                <a:gd name="T55" fmla="*/ 118 h 406"/>
                <a:gd name="T56" fmla="*/ 54 w 350"/>
                <a:gd name="T57" fmla="*/ 127 h 406"/>
                <a:gd name="T58" fmla="*/ 54 w 350"/>
                <a:gd name="T59" fmla="*/ 137 h 406"/>
                <a:gd name="T60" fmla="*/ 58 w 350"/>
                <a:gd name="T61" fmla="*/ 164 h 406"/>
                <a:gd name="T62" fmla="*/ 72 w 350"/>
                <a:gd name="T63" fmla="*/ 149 h 406"/>
                <a:gd name="T64" fmla="*/ 94 w 350"/>
                <a:gd name="T65" fmla="*/ 150 h 406"/>
                <a:gd name="T66" fmla="*/ 117 w 350"/>
                <a:gd name="T67" fmla="*/ 165 h 406"/>
                <a:gd name="T68" fmla="*/ 120 w 350"/>
                <a:gd name="T69" fmla="*/ 159 h 406"/>
                <a:gd name="T70" fmla="*/ 136 w 350"/>
                <a:gd name="T71" fmla="*/ 158 h 406"/>
                <a:gd name="T72" fmla="*/ 178 w 350"/>
                <a:gd name="T73" fmla="*/ 177 h 406"/>
                <a:gd name="T74" fmla="*/ 148 w 350"/>
                <a:gd name="T75" fmla="*/ 193 h 406"/>
                <a:gd name="T76" fmla="*/ 124 w 350"/>
                <a:gd name="T77" fmla="*/ 198 h 406"/>
                <a:gd name="T78" fmla="*/ 53 w 350"/>
                <a:gd name="T79" fmla="*/ 180 h 406"/>
                <a:gd name="T80" fmla="*/ 53 w 350"/>
                <a:gd name="T81" fmla="*/ 180 h 406"/>
                <a:gd name="T82" fmla="*/ 34 w 350"/>
                <a:gd name="T83" fmla="*/ 288 h 406"/>
                <a:gd name="T84" fmla="*/ 104 w 350"/>
                <a:gd name="T85" fmla="*/ 366 h 406"/>
                <a:gd name="T86" fmla="*/ 153 w 350"/>
                <a:gd name="T87" fmla="*/ 381 h 406"/>
                <a:gd name="T88" fmla="*/ 181 w 350"/>
                <a:gd name="T89" fmla="*/ 319 h 406"/>
                <a:gd name="T90" fmla="*/ 194 w 350"/>
                <a:gd name="T91" fmla="*/ 254 h 406"/>
                <a:gd name="T92" fmla="*/ 174 w 350"/>
                <a:gd name="T93" fmla="*/ 203 h 406"/>
                <a:gd name="T94" fmla="*/ 234 w 350"/>
                <a:gd name="T95" fmla="*/ 213 h 406"/>
                <a:gd name="T96" fmla="*/ 221 w 350"/>
                <a:gd name="T97" fmla="*/ 213 h 406"/>
                <a:gd name="T98" fmla="*/ 230 w 350"/>
                <a:gd name="T99" fmla="*/ 209 h 406"/>
                <a:gd name="T100" fmla="*/ 239 w 350"/>
                <a:gd name="T101" fmla="*/ 212 h 406"/>
                <a:gd name="T102" fmla="*/ 273 w 350"/>
                <a:gd name="T103" fmla="*/ 227 h 406"/>
                <a:gd name="T104" fmla="*/ 312 w 350"/>
                <a:gd name="T105" fmla="*/ 22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50" h="406">
                  <a:moveTo>
                    <a:pt x="312" y="221"/>
                  </a:moveTo>
                  <a:cubicBezTo>
                    <a:pt x="316" y="227"/>
                    <a:pt x="312" y="236"/>
                    <a:pt x="317" y="242"/>
                  </a:cubicBezTo>
                  <a:cubicBezTo>
                    <a:pt x="318" y="241"/>
                    <a:pt x="320" y="241"/>
                    <a:pt x="321" y="240"/>
                  </a:cubicBezTo>
                  <a:cubicBezTo>
                    <a:pt x="321" y="240"/>
                    <a:pt x="322" y="241"/>
                    <a:pt x="323" y="241"/>
                  </a:cubicBezTo>
                  <a:cubicBezTo>
                    <a:pt x="326" y="258"/>
                    <a:pt x="314" y="276"/>
                    <a:pt x="326" y="293"/>
                  </a:cubicBezTo>
                  <a:cubicBezTo>
                    <a:pt x="336" y="280"/>
                    <a:pt x="321" y="267"/>
                    <a:pt x="327" y="254"/>
                  </a:cubicBezTo>
                  <a:cubicBezTo>
                    <a:pt x="331" y="258"/>
                    <a:pt x="329" y="264"/>
                    <a:pt x="332" y="269"/>
                  </a:cubicBezTo>
                  <a:cubicBezTo>
                    <a:pt x="335" y="265"/>
                    <a:pt x="337" y="258"/>
                    <a:pt x="337" y="258"/>
                  </a:cubicBezTo>
                  <a:cubicBezTo>
                    <a:pt x="337" y="257"/>
                    <a:pt x="338" y="255"/>
                    <a:pt x="338" y="254"/>
                  </a:cubicBezTo>
                  <a:cubicBezTo>
                    <a:pt x="340" y="245"/>
                    <a:pt x="333" y="237"/>
                    <a:pt x="335" y="228"/>
                  </a:cubicBezTo>
                  <a:cubicBezTo>
                    <a:pt x="335" y="225"/>
                    <a:pt x="336" y="224"/>
                    <a:pt x="340" y="224"/>
                  </a:cubicBezTo>
                  <a:cubicBezTo>
                    <a:pt x="342" y="224"/>
                    <a:pt x="348" y="214"/>
                    <a:pt x="349" y="207"/>
                  </a:cubicBezTo>
                  <a:cubicBezTo>
                    <a:pt x="350" y="200"/>
                    <a:pt x="347" y="182"/>
                    <a:pt x="346" y="179"/>
                  </a:cubicBezTo>
                  <a:cubicBezTo>
                    <a:pt x="343" y="173"/>
                    <a:pt x="337" y="158"/>
                    <a:pt x="341" y="151"/>
                  </a:cubicBezTo>
                  <a:cubicBezTo>
                    <a:pt x="341" y="152"/>
                    <a:pt x="342" y="154"/>
                    <a:pt x="342" y="156"/>
                  </a:cubicBezTo>
                  <a:cubicBezTo>
                    <a:pt x="349" y="160"/>
                    <a:pt x="346" y="169"/>
                    <a:pt x="350" y="175"/>
                  </a:cubicBezTo>
                  <a:cubicBezTo>
                    <a:pt x="350" y="175"/>
                    <a:pt x="349" y="151"/>
                    <a:pt x="340" y="124"/>
                  </a:cubicBezTo>
                  <a:cubicBezTo>
                    <a:pt x="337" y="116"/>
                    <a:pt x="334" y="108"/>
                    <a:pt x="331" y="100"/>
                  </a:cubicBezTo>
                  <a:cubicBezTo>
                    <a:pt x="331" y="100"/>
                    <a:pt x="331" y="101"/>
                    <a:pt x="332" y="102"/>
                  </a:cubicBezTo>
                  <a:cubicBezTo>
                    <a:pt x="331" y="101"/>
                    <a:pt x="330" y="100"/>
                    <a:pt x="330" y="99"/>
                  </a:cubicBezTo>
                  <a:cubicBezTo>
                    <a:pt x="330" y="99"/>
                    <a:pt x="330" y="99"/>
                    <a:pt x="330" y="99"/>
                  </a:cubicBezTo>
                  <a:cubicBezTo>
                    <a:pt x="328" y="96"/>
                    <a:pt x="328" y="96"/>
                    <a:pt x="325" y="86"/>
                  </a:cubicBezTo>
                  <a:cubicBezTo>
                    <a:pt x="314" y="64"/>
                    <a:pt x="300" y="43"/>
                    <a:pt x="284" y="25"/>
                  </a:cubicBezTo>
                  <a:cubicBezTo>
                    <a:pt x="285" y="25"/>
                    <a:pt x="285" y="26"/>
                    <a:pt x="286" y="27"/>
                  </a:cubicBezTo>
                  <a:cubicBezTo>
                    <a:pt x="285" y="26"/>
                    <a:pt x="284" y="26"/>
                    <a:pt x="284" y="26"/>
                  </a:cubicBezTo>
                  <a:cubicBezTo>
                    <a:pt x="284" y="26"/>
                    <a:pt x="284" y="27"/>
                    <a:pt x="285" y="28"/>
                  </a:cubicBezTo>
                  <a:cubicBezTo>
                    <a:pt x="284" y="27"/>
                    <a:pt x="284" y="27"/>
                    <a:pt x="276" y="19"/>
                  </a:cubicBezTo>
                  <a:cubicBezTo>
                    <a:pt x="275" y="19"/>
                    <a:pt x="274" y="19"/>
                    <a:pt x="274" y="19"/>
                  </a:cubicBezTo>
                  <a:cubicBezTo>
                    <a:pt x="274" y="19"/>
                    <a:pt x="274" y="20"/>
                    <a:pt x="274" y="21"/>
                  </a:cubicBezTo>
                  <a:cubicBezTo>
                    <a:pt x="271" y="19"/>
                    <a:pt x="271" y="19"/>
                    <a:pt x="254" y="5"/>
                  </a:cubicBezTo>
                  <a:cubicBezTo>
                    <a:pt x="253" y="5"/>
                    <a:pt x="253" y="5"/>
                    <a:pt x="241" y="0"/>
                  </a:cubicBezTo>
                  <a:cubicBezTo>
                    <a:pt x="241" y="0"/>
                    <a:pt x="241" y="1"/>
                    <a:pt x="241" y="1"/>
                  </a:cubicBezTo>
                  <a:cubicBezTo>
                    <a:pt x="243" y="7"/>
                    <a:pt x="243" y="7"/>
                    <a:pt x="243" y="7"/>
                  </a:cubicBezTo>
                  <a:cubicBezTo>
                    <a:pt x="243" y="7"/>
                    <a:pt x="242" y="8"/>
                    <a:pt x="242" y="9"/>
                  </a:cubicBezTo>
                  <a:cubicBezTo>
                    <a:pt x="241" y="8"/>
                    <a:pt x="239" y="8"/>
                    <a:pt x="238" y="8"/>
                  </a:cubicBezTo>
                  <a:cubicBezTo>
                    <a:pt x="236" y="11"/>
                    <a:pt x="236" y="11"/>
                    <a:pt x="234" y="13"/>
                  </a:cubicBezTo>
                  <a:cubicBezTo>
                    <a:pt x="234" y="15"/>
                    <a:pt x="236" y="17"/>
                    <a:pt x="236" y="19"/>
                  </a:cubicBezTo>
                  <a:cubicBezTo>
                    <a:pt x="235" y="19"/>
                    <a:pt x="234" y="19"/>
                    <a:pt x="232" y="19"/>
                  </a:cubicBezTo>
                  <a:cubicBezTo>
                    <a:pt x="232" y="20"/>
                    <a:pt x="231" y="21"/>
                    <a:pt x="230" y="22"/>
                  </a:cubicBezTo>
                  <a:cubicBezTo>
                    <a:pt x="232" y="24"/>
                    <a:pt x="232" y="24"/>
                    <a:pt x="236" y="27"/>
                  </a:cubicBezTo>
                  <a:cubicBezTo>
                    <a:pt x="236" y="28"/>
                    <a:pt x="236" y="28"/>
                    <a:pt x="236" y="29"/>
                  </a:cubicBezTo>
                  <a:cubicBezTo>
                    <a:pt x="231" y="27"/>
                    <a:pt x="231" y="27"/>
                    <a:pt x="229" y="28"/>
                  </a:cubicBezTo>
                  <a:cubicBezTo>
                    <a:pt x="229" y="29"/>
                    <a:pt x="229" y="31"/>
                    <a:pt x="230" y="32"/>
                  </a:cubicBezTo>
                  <a:cubicBezTo>
                    <a:pt x="230" y="32"/>
                    <a:pt x="230" y="32"/>
                    <a:pt x="229" y="32"/>
                  </a:cubicBezTo>
                  <a:cubicBezTo>
                    <a:pt x="227" y="30"/>
                    <a:pt x="226" y="27"/>
                    <a:pt x="223" y="26"/>
                  </a:cubicBezTo>
                  <a:cubicBezTo>
                    <a:pt x="223" y="27"/>
                    <a:pt x="224" y="28"/>
                    <a:pt x="224" y="28"/>
                  </a:cubicBezTo>
                  <a:cubicBezTo>
                    <a:pt x="224" y="28"/>
                    <a:pt x="224" y="28"/>
                    <a:pt x="224" y="28"/>
                  </a:cubicBezTo>
                  <a:cubicBezTo>
                    <a:pt x="224" y="28"/>
                    <a:pt x="224" y="28"/>
                    <a:pt x="224" y="28"/>
                  </a:cubicBezTo>
                  <a:cubicBezTo>
                    <a:pt x="224" y="28"/>
                    <a:pt x="224" y="28"/>
                    <a:pt x="224" y="28"/>
                  </a:cubicBezTo>
                  <a:cubicBezTo>
                    <a:pt x="224" y="28"/>
                    <a:pt x="224" y="28"/>
                    <a:pt x="224" y="30"/>
                  </a:cubicBezTo>
                  <a:cubicBezTo>
                    <a:pt x="229" y="36"/>
                    <a:pt x="236" y="38"/>
                    <a:pt x="240" y="44"/>
                  </a:cubicBezTo>
                  <a:cubicBezTo>
                    <a:pt x="240" y="45"/>
                    <a:pt x="240" y="46"/>
                    <a:pt x="240" y="46"/>
                  </a:cubicBezTo>
                  <a:cubicBezTo>
                    <a:pt x="238" y="43"/>
                    <a:pt x="238" y="43"/>
                    <a:pt x="235" y="42"/>
                  </a:cubicBezTo>
                  <a:cubicBezTo>
                    <a:pt x="234" y="43"/>
                    <a:pt x="233" y="43"/>
                    <a:pt x="233" y="44"/>
                  </a:cubicBezTo>
                  <a:cubicBezTo>
                    <a:pt x="234" y="46"/>
                    <a:pt x="236" y="48"/>
                    <a:pt x="237" y="51"/>
                  </a:cubicBezTo>
                  <a:cubicBezTo>
                    <a:pt x="237" y="52"/>
                    <a:pt x="236" y="52"/>
                    <a:pt x="236" y="53"/>
                  </a:cubicBezTo>
                  <a:cubicBezTo>
                    <a:pt x="232" y="54"/>
                    <a:pt x="232" y="53"/>
                    <a:pt x="230" y="52"/>
                  </a:cubicBezTo>
                  <a:cubicBezTo>
                    <a:pt x="234" y="43"/>
                    <a:pt x="220" y="24"/>
                    <a:pt x="214" y="25"/>
                  </a:cubicBezTo>
                  <a:cubicBezTo>
                    <a:pt x="214" y="33"/>
                    <a:pt x="221" y="38"/>
                    <a:pt x="223" y="45"/>
                  </a:cubicBezTo>
                  <a:cubicBezTo>
                    <a:pt x="205" y="38"/>
                    <a:pt x="205" y="38"/>
                    <a:pt x="205" y="38"/>
                  </a:cubicBezTo>
                  <a:cubicBezTo>
                    <a:pt x="205" y="38"/>
                    <a:pt x="204" y="39"/>
                    <a:pt x="204" y="40"/>
                  </a:cubicBezTo>
                  <a:cubicBezTo>
                    <a:pt x="205" y="41"/>
                    <a:pt x="206" y="42"/>
                    <a:pt x="207" y="43"/>
                  </a:cubicBezTo>
                  <a:cubicBezTo>
                    <a:pt x="206" y="44"/>
                    <a:pt x="205" y="43"/>
                    <a:pt x="204" y="43"/>
                  </a:cubicBezTo>
                  <a:cubicBezTo>
                    <a:pt x="203" y="43"/>
                    <a:pt x="202" y="43"/>
                    <a:pt x="201" y="43"/>
                  </a:cubicBezTo>
                  <a:cubicBezTo>
                    <a:pt x="201" y="44"/>
                    <a:pt x="200" y="44"/>
                    <a:pt x="200" y="45"/>
                  </a:cubicBezTo>
                  <a:cubicBezTo>
                    <a:pt x="192" y="46"/>
                    <a:pt x="192" y="46"/>
                    <a:pt x="192" y="46"/>
                  </a:cubicBezTo>
                  <a:cubicBezTo>
                    <a:pt x="192" y="45"/>
                    <a:pt x="191" y="44"/>
                    <a:pt x="191" y="44"/>
                  </a:cubicBezTo>
                  <a:cubicBezTo>
                    <a:pt x="189" y="43"/>
                    <a:pt x="183" y="45"/>
                    <a:pt x="183" y="51"/>
                  </a:cubicBezTo>
                  <a:cubicBezTo>
                    <a:pt x="179" y="54"/>
                    <a:pt x="177" y="52"/>
                    <a:pt x="176" y="50"/>
                  </a:cubicBezTo>
                  <a:cubicBezTo>
                    <a:pt x="176" y="49"/>
                    <a:pt x="177" y="49"/>
                    <a:pt x="177" y="48"/>
                  </a:cubicBezTo>
                  <a:cubicBezTo>
                    <a:pt x="174" y="43"/>
                    <a:pt x="174" y="43"/>
                    <a:pt x="171" y="44"/>
                  </a:cubicBezTo>
                  <a:cubicBezTo>
                    <a:pt x="172" y="47"/>
                    <a:pt x="174" y="49"/>
                    <a:pt x="175" y="52"/>
                  </a:cubicBezTo>
                  <a:cubicBezTo>
                    <a:pt x="174" y="53"/>
                    <a:pt x="172" y="53"/>
                    <a:pt x="171" y="53"/>
                  </a:cubicBezTo>
                  <a:cubicBezTo>
                    <a:pt x="170" y="54"/>
                    <a:pt x="169" y="55"/>
                    <a:pt x="167" y="56"/>
                  </a:cubicBezTo>
                  <a:cubicBezTo>
                    <a:pt x="167" y="57"/>
                    <a:pt x="167" y="59"/>
                    <a:pt x="167" y="61"/>
                  </a:cubicBezTo>
                  <a:cubicBezTo>
                    <a:pt x="167" y="61"/>
                    <a:pt x="166" y="62"/>
                    <a:pt x="166" y="62"/>
                  </a:cubicBezTo>
                  <a:cubicBezTo>
                    <a:pt x="165" y="62"/>
                    <a:pt x="163" y="61"/>
                    <a:pt x="162" y="60"/>
                  </a:cubicBezTo>
                  <a:cubicBezTo>
                    <a:pt x="161" y="61"/>
                    <a:pt x="160" y="63"/>
                    <a:pt x="160" y="64"/>
                  </a:cubicBezTo>
                  <a:cubicBezTo>
                    <a:pt x="154" y="62"/>
                    <a:pt x="150" y="56"/>
                    <a:pt x="145" y="53"/>
                  </a:cubicBezTo>
                  <a:cubicBezTo>
                    <a:pt x="145" y="52"/>
                    <a:pt x="145" y="51"/>
                    <a:pt x="146" y="51"/>
                  </a:cubicBezTo>
                  <a:cubicBezTo>
                    <a:pt x="161" y="60"/>
                    <a:pt x="166" y="51"/>
                    <a:pt x="167" y="51"/>
                  </a:cubicBezTo>
                  <a:cubicBezTo>
                    <a:pt x="166" y="50"/>
                    <a:pt x="166" y="50"/>
                    <a:pt x="165" y="49"/>
                  </a:cubicBezTo>
                  <a:cubicBezTo>
                    <a:pt x="128" y="35"/>
                    <a:pt x="128" y="35"/>
                    <a:pt x="128" y="35"/>
                  </a:cubicBezTo>
                  <a:cubicBezTo>
                    <a:pt x="106" y="38"/>
                    <a:pt x="89" y="63"/>
                    <a:pt x="89" y="63"/>
                  </a:cubicBezTo>
                  <a:cubicBezTo>
                    <a:pt x="86" y="66"/>
                    <a:pt x="86" y="66"/>
                    <a:pt x="85" y="68"/>
                  </a:cubicBezTo>
                  <a:cubicBezTo>
                    <a:pt x="74" y="74"/>
                    <a:pt x="74" y="74"/>
                    <a:pt x="74" y="75"/>
                  </a:cubicBezTo>
                  <a:cubicBezTo>
                    <a:pt x="72" y="78"/>
                    <a:pt x="74" y="87"/>
                    <a:pt x="81" y="91"/>
                  </a:cubicBezTo>
                  <a:cubicBezTo>
                    <a:pt x="86" y="93"/>
                    <a:pt x="87" y="85"/>
                    <a:pt x="91" y="84"/>
                  </a:cubicBezTo>
                  <a:cubicBezTo>
                    <a:pt x="98" y="97"/>
                    <a:pt x="98" y="97"/>
                    <a:pt x="99" y="99"/>
                  </a:cubicBezTo>
                  <a:cubicBezTo>
                    <a:pt x="102" y="101"/>
                    <a:pt x="105" y="103"/>
                    <a:pt x="108" y="97"/>
                  </a:cubicBezTo>
                  <a:cubicBezTo>
                    <a:pt x="108" y="74"/>
                    <a:pt x="108" y="74"/>
                    <a:pt x="108" y="74"/>
                  </a:cubicBezTo>
                  <a:cubicBezTo>
                    <a:pt x="109" y="73"/>
                    <a:pt x="110" y="72"/>
                    <a:pt x="114" y="69"/>
                  </a:cubicBezTo>
                  <a:cubicBezTo>
                    <a:pt x="114" y="68"/>
                    <a:pt x="114" y="66"/>
                    <a:pt x="114" y="65"/>
                  </a:cubicBezTo>
                  <a:cubicBezTo>
                    <a:pt x="124" y="57"/>
                    <a:pt x="124" y="57"/>
                    <a:pt x="128" y="60"/>
                  </a:cubicBezTo>
                  <a:cubicBezTo>
                    <a:pt x="129" y="67"/>
                    <a:pt x="121" y="71"/>
                    <a:pt x="120" y="77"/>
                  </a:cubicBezTo>
                  <a:cubicBezTo>
                    <a:pt x="121" y="78"/>
                    <a:pt x="121" y="78"/>
                    <a:pt x="136" y="81"/>
                  </a:cubicBezTo>
                  <a:cubicBezTo>
                    <a:pt x="136" y="81"/>
                    <a:pt x="136" y="81"/>
                    <a:pt x="136" y="81"/>
                  </a:cubicBezTo>
                  <a:cubicBezTo>
                    <a:pt x="136" y="81"/>
                    <a:pt x="136" y="81"/>
                    <a:pt x="136" y="81"/>
                  </a:cubicBezTo>
                  <a:cubicBezTo>
                    <a:pt x="136" y="81"/>
                    <a:pt x="136" y="81"/>
                    <a:pt x="137" y="80"/>
                  </a:cubicBezTo>
                  <a:cubicBezTo>
                    <a:pt x="141" y="80"/>
                    <a:pt x="141" y="80"/>
                    <a:pt x="144" y="82"/>
                  </a:cubicBezTo>
                  <a:cubicBezTo>
                    <a:pt x="144" y="82"/>
                    <a:pt x="144" y="83"/>
                    <a:pt x="144" y="84"/>
                  </a:cubicBezTo>
                  <a:cubicBezTo>
                    <a:pt x="142" y="86"/>
                    <a:pt x="139" y="85"/>
                    <a:pt x="136" y="85"/>
                  </a:cubicBezTo>
                  <a:cubicBezTo>
                    <a:pt x="134" y="85"/>
                    <a:pt x="131" y="84"/>
                    <a:pt x="129" y="86"/>
                  </a:cubicBezTo>
                  <a:cubicBezTo>
                    <a:pt x="133" y="96"/>
                    <a:pt x="133" y="96"/>
                    <a:pt x="132" y="97"/>
                  </a:cubicBezTo>
                  <a:cubicBezTo>
                    <a:pt x="130" y="97"/>
                    <a:pt x="130" y="97"/>
                    <a:pt x="127" y="92"/>
                  </a:cubicBezTo>
                  <a:cubicBezTo>
                    <a:pt x="126" y="92"/>
                    <a:pt x="125" y="92"/>
                    <a:pt x="124" y="92"/>
                  </a:cubicBezTo>
                  <a:cubicBezTo>
                    <a:pt x="123" y="95"/>
                    <a:pt x="125" y="98"/>
                    <a:pt x="124" y="101"/>
                  </a:cubicBezTo>
                  <a:cubicBezTo>
                    <a:pt x="124" y="101"/>
                    <a:pt x="95" y="121"/>
                    <a:pt x="89" y="99"/>
                  </a:cubicBezTo>
                  <a:cubicBezTo>
                    <a:pt x="89" y="99"/>
                    <a:pt x="88" y="99"/>
                    <a:pt x="87" y="99"/>
                  </a:cubicBezTo>
                  <a:cubicBezTo>
                    <a:pt x="85" y="103"/>
                    <a:pt x="85" y="103"/>
                    <a:pt x="85" y="108"/>
                  </a:cubicBezTo>
                  <a:cubicBezTo>
                    <a:pt x="85" y="109"/>
                    <a:pt x="83" y="110"/>
                    <a:pt x="83" y="111"/>
                  </a:cubicBezTo>
                  <a:cubicBezTo>
                    <a:pt x="77" y="111"/>
                    <a:pt x="73" y="114"/>
                    <a:pt x="69" y="118"/>
                  </a:cubicBezTo>
                  <a:cubicBezTo>
                    <a:pt x="66" y="122"/>
                    <a:pt x="62" y="126"/>
                    <a:pt x="56" y="126"/>
                  </a:cubicBezTo>
                  <a:cubicBezTo>
                    <a:pt x="56" y="125"/>
                    <a:pt x="56" y="124"/>
                    <a:pt x="55" y="124"/>
                  </a:cubicBezTo>
                  <a:cubicBezTo>
                    <a:pt x="55" y="124"/>
                    <a:pt x="54" y="124"/>
                    <a:pt x="54" y="125"/>
                  </a:cubicBezTo>
                  <a:cubicBezTo>
                    <a:pt x="54" y="125"/>
                    <a:pt x="54" y="127"/>
                    <a:pt x="54" y="127"/>
                  </a:cubicBezTo>
                  <a:cubicBezTo>
                    <a:pt x="53" y="128"/>
                    <a:pt x="52" y="128"/>
                    <a:pt x="52" y="129"/>
                  </a:cubicBezTo>
                  <a:cubicBezTo>
                    <a:pt x="49" y="128"/>
                    <a:pt x="49" y="128"/>
                    <a:pt x="45" y="128"/>
                  </a:cubicBezTo>
                  <a:cubicBezTo>
                    <a:pt x="45" y="128"/>
                    <a:pt x="45" y="128"/>
                    <a:pt x="45" y="128"/>
                  </a:cubicBezTo>
                  <a:cubicBezTo>
                    <a:pt x="46" y="133"/>
                    <a:pt x="51" y="134"/>
                    <a:pt x="54" y="137"/>
                  </a:cubicBezTo>
                  <a:cubicBezTo>
                    <a:pt x="60" y="146"/>
                    <a:pt x="32" y="148"/>
                    <a:pt x="32" y="149"/>
                  </a:cubicBezTo>
                  <a:cubicBezTo>
                    <a:pt x="30" y="152"/>
                    <a:pt x="30" y="171"/>
                    <a:pt x="30" y="171"/>
                  </a:cubicBezTo>
                  <a:cubicBezTo>
                    <a:pt x="33" y="173"/>
                    <a:pt x="36" y="173"/>
                    <a:pt x="38" y="173"/>
                  </a:cubicBezTo>
                  <a:cubicBezTo>
                    <a:pt x="39" y="173"/>
                    <a:pt x="64" y="173"/>
                    <a:pt x="58" y="164"/>
                  </a:cubicBezTo>
                  <a:cubicBezTo>
                    <a:pt x="59" y="163"/>
                    <a:pt x="59" y="162"/>
                    <a:pt x="60" y="161"/>
                  </a:cubicBezTo>
                  <a:cubicBezTo>
                    <a:pt x="63" y="160"/>
                    <a:pt x="66" y="156"/>
                    <a:pt x="70" y="154"/>
                  </a:cubicBezTo>
                  <a:cubicBezTo>
                    <a:pt x="70" y="153"/>
                    <a:pt x="70" y="151"/>
                    <a:pt x="69" y="149"/>
                  </a:cubicBezTo>
                  <a:cubicBezTo>
                    <a:pt x="70" y="149"/>
                    <a:pt x="71" y="149"/>
                    <a:pt x="72" y="149"/>
                  </a:cubicBezTo>
                  <a:cubicBezTo>
                    <a:pt x="72" y="149"/>
                    <a:pt x="72" y="149"/>
                    <a:pt x="73" y="149"/>
                  </a:cubicBezTo>
                  <a:cubicBezTo>
                    <a:pt x="74" y="149"/>
                    <a:pt x="75" y="150"/>
                    <a:pt x="75" y="150"/>
                  </a:cubicBezTo>
                  <a:cubicBezTo>
                    <a:pt x="75" y="150"/>
                    <a:pt x="75" y="150"/>
                    <a:pt x="76" y="150"/>
                  </a:cubicBezTo>
                  <a:cubicBezTo>
                    <a:pt x="91" y="141"/>
                    <a:pt x="93" y="146"/>
                    <a:pt x="94" y="150"/>
                  </a:cubicBezTo>
                  <a:cubicBezTo>
                    <a:pt x="99" y="152"/>
                    <a:pt x="103" y="156"/>
                    <a:pt x="108" y="158"/>
                  </a:cubicBezTo>
                  <a:cubicBezTo>
                    <a:pt x="109" y="162"/>
                    <a:pt x="115" y="164"/>
                    <a:pt x="114" y="169"/>
                  </a:cubicBezTo>
                  <a:cubicBezTo>
                    <a:pt x="114" y="169"/>
                    <a:pt x="115" y="170"/>
                    <a:pt x="115" y="170"/>
                  </a:cubicBezTo>
                  <a:cubicBezTo>
                    <a:pt x="118" y="168"/>
                    <a:pt x="118" y="167"/>
                    <a:pt x="117" y="165"/>
                  </a:cubicBezTo>
                  <a:cubicBezTo>
                    <a:pt x="117" y="165"/>
                    <a:pt x="116" y="164"/>
                    <a:pt x="116" y="164"/>
                  </a:cubicBezTo>
                  <a:cubicBezTo>
                    <a:pt x="115" y="163"/>
                    <a:pt x="115" y="162"/>
                    <a:pt x="115" y="161"/>
                  </a:cubicBezTo>
                  <a:cubicBezTo>
                    <a:pt x="116" y="161"/>
                    <a:pt x="118" y="161"/>
                    <a:pt x="119" y="161"/>
                  </a:cubicBezTo>
                  <a:cubicBezTo>
                    <a:pt x="120" y="161"/>
                    <a:pt x="120" y="160"/>
                    <a:pt x="120" y="159"/>
                  </a:cubicBezTo>
                  <a:cubicBezTo>
                    <a:pt x="116" y="156"/>
                    <a:pt x="111" y="156"/>
                    <a:pt x="107" y="154"/>
                  </a:cubicBezTo>
                  <a:cubicBezTo>
                    <a:pt x="106" y="149"/>
                    <a:pt x="99" y="147"/>
                    <a:pt x="101" y="140"/>
                  </a:cubicBezTo>
                  <a:cubicBezTo>
                    <a:pt x="123" y="134"/>
                    <a:pt x="116" y="171"/>
                    <a:pt x="136" y="174"/>
                  </a:cubicBezTo>
                  <a:cubicBezTo>
                    <a:pt x="139" y="168"/>
                    <a:pt x="136" y="163"/>
                    <a:pt x="136" y="158"/>
                  </a:cubicBezTo>
                  <a:cubicBezTo>
                    <a:pt x="137" y="158"/>
                    <a:pt x="138" y="157"/>
                    <a:pt x="138" y="157"/>
                  </a:cubicBezTo>
                  <a:cubicBezTo>
                    <a:pt x="144" y="159"/>
                    <a:pt x="147" y="160"/>
                    <a:pt x="148" y="171"/>
                  </a:cubicBezTo>
                  <a:cubicBezTo>
                    <a:pt x="156" y="174"/>
                    <a:pt x="171" y="176"/>
                    <a:pt x="177" y="175"/>
                  </a:cubicBezTo>
                  <a:cubicBezTo>
                    <a:pt x="177" y="176"/>
                    <a:pt x="178" y="177"/>
                    <a:pt x="178" y="177"/>
                  </a:cubicBezTo>
                  <a:cubicBezTo>
                    <a:pt x="173" y="195"/>
                    <a:pt x="173" y="195"/>
                    <a:pt x="171" y="195"/>
                  </a:cubicBezTo>
                  <a:cubicBezTo>
                    <a:pt x="167" y="193"/>
                    <a:pt x="162" y="193"/>
                    <a:pt x="157" y="193"/>
                  </a:cubicBezTo>
                  <a:cubicBezTo>
                    <a:pt x="154" y="193"/>
                    <a:pt x="151" y="193"/>
                    <a:pt x="148" y="193"/>
                  </a:cubicBezTo>
                  <a:cubicBezTo>
                    <a:pt x="148" y="193"/>
                    <a:pt x="148" y="193"/>
                    <a:pt x="148" y="193"/>
                  </a:cubicBezTo>
                  <a:cubicBezTo>
                    <a:pt x="143" y="194"/>
                    <a:pt x="140" y="188"/>
                    <a:pt x="135" y="188"/>
                  </a:cubicBezTo>
                  <a:cubicBezTo>
                    <a:pt x="128" y="188"/>
                    <a:pt x="130" y="197"/>
                    <a:pt x="124" y="198"/>
                  </a:cubicBezTo>
                  <a:cubicBezTo>
                    <a:pt x="124" y="198"/>
                    <a:pt x="124" y="198"/>
                    <a:pt x="124" y="198"/>
                  </a:cubicBezTo>
                  <a:cubicBezTo>
                    <a:pt x="124" y="198"/>
                    <a:pt x="124" y="198"/>
                    <a:pt x="124" y="198"/>
                  </a:cubicBezTo>
                  <a:cubicBezTo>
                    <a:pt x="124" y="198"/>
                    <a:pt x="103" y="192"/>
                    <a:pt x="93" y="185"/>
                  </a:cubicBezTo>
                  <a:cubicBezTo>
                    <a:pt x="97" y="178"/>
                    <a:pt x="97" y="178"/>
                    <a:pt x="95" y="173"/>
                  </a:cubicBezTo>
                  <a:cubicBezTo>
                    <a:pt x="63" y="175"/>
                    <a:pt x="63" y="175"/>
                    <a:pt x="63" y="175"/>
                  </a:cubicBezTo>
                  <a:cubicBezTo>
                    <a:pt x="61" y="179"/>
                    <a:pt x="61" y="179"/>
                    <a:pt x="53" y="180"/>
                  </a:cubicBezTo>
                  <a:cubicBezTo>
                    <a:pt x="53" y="180"/>
                    <a:pt x="53" y="180"/>
                    <a:pt x="53" y="180"/>
                  </a:cubicBezTo>
                  <a:cubicBezTo>
                    <a:pt x="53" y="180"/>
                    <a:pt x="53" y="180"/>
                    <a:pt x="53" y="180"/>
                  </a:cubicBezTo>
                  <a:cubicBezTo>
                    <a:pt x="53" y="180"/>
                    <a:pt x="53" y="180"/>
                    <a:pt x="53" y="180"/>
                  </a:cubicBezTo>
                  <a:cubicBezTo>
                    <a:pt x="53" y="180"/>
                    <a:pt x="53" y="180"/>
                    <a:pt x="53" y="180"/>
                  </a:cubicBezTo>
                  <a:cubicBezTo>
                    <a:pt x="41" y="177"/>
                    <a:pt x="41" y="177"/>
                    <a:pt x="40" y="177"/>
                  </a:cubicBezTo>
                  <a:cubicBezTo>
                    <a:pt x="19" y="206"/>
                    <a:pt x="19" y="206"/>
                    <a:pt x="16" y="206"/>
                  </a:cubicBezTo>
                  <a:cubicBezTo>
                    <a:pt x="0" y="210"/>
                    <a:pt x="0" y="255"/>
                    <a:pt x="0" y="255"/>
                  </a:cubicBezTo>
                  <a:cubicBezTo>
                    <a:pt x="3" y="270"/>
                    <a:pt x="17" y="278"/>
                    <a:pt x="34" y="288"/>
                  </a:cubicBezTo>
                  <a:cubicBezTo>
                    <a:pt x="97" y="269"/>
                    <a:pt x="93" y="297"/>
                    <a:pt x="93" y="297"/>
                  </a:cubicBezTo>
                  <a:cubicBezTo>
                    <a:pt x="88" y="309"/>
                    <a:pt x="100" y="314"/>
                    <a:pt x="103" y="324"/>
                  </a:cubicBezTo>
                  <a:cubicBezTo>
                    <a:pt x="106" y="335"/>
                    <a:pt x="94" y="343"/>
                    <a:pt x="96" y="353"/>
                  </a:cubicBezTo>
                  <a:cubicBezTo>
                    <a:pt x="97" y="362"/>
                    <a:pt x="98" y="363"/>
                    <a:pt x="104" y="366"/>
                  </a:cubicBezTo>
                  <a:cubicBezTo>
                    <a:pt x="105" y="386"/>
                    <a:pt x="105" y="386"/>
                    <a:pt x="105" y="386"/>
                  </a:cubicBezTo>
                  <a:cubicBezTo>
                    <a:pt x="112" y="406"/>
                    <a:pt x="112" y="406"/>
                    <a:pt x="114" y="406"/>
                  </a:cubicBezTo>
                  <a:cubicBezTo>
                    <a:pt x="136" y="406"/>
                    <a:pt x="144" y="397"/>
                    <a:pt x="154" y="385"/>
                  </a:cubicBezTo>
                  <a:cubicBezTo>
                    <a:pt x="154" y="384"/>
                    <a:pt x="154" y="382"/>
                    <a:pt x="153" y="381"/>
                  </a:cubicBezTo>
                  <a:cubicBezTo>
                    <a:pt x="156" y="378"/>
                    <a:pt x="161" y="377"/>
                    <a:pt x="163" y="373"/>
                  </a:cubicBezTo>
                  <a:cubicBezTo>
                    <a:pt x="162" y="369"/>
                    <a:pt x="164" y="365"/>
                    <a:pt x="164" y="362"/>
                  </a:cubicBezTo>
                  <a:cubicBezTo>
                    <a:pt x="170" y="355"/>
                    <a:pt x="180" y="353"/>
                    <a:pt x="184" y="344"/>
                  </a:cubicBezTo>
                  <a:cubicBezTo>
                    <a:pt x="184" y="344"/>
                    <a:pt x="187" y="325"/>
                    <a:pt x="181" y="319"/>
                  </a:cubicBezTo>
                  <a:cubicBezTo>
                    <a:pt x="193" y="299"/>
                    <a:pt x="217" y="287"/>
                    <a:pt x="222" y="262"/>
                  </a:cubicBezTo>
                  <a:cubicBezTo>
                    <a:pt x="221" y="262"/>
                    <a:pt x="220" y="262"/>
                    <a:pt x="220" y="261"/>
                  </a:cubicBezTo>
                  <a:cubicBezTo>
                    <a:pt x="216" y="263"/>
                    <a:pt x="205" y="266"/>
                    <a:pt x="205" y="266"/>
                  </a:cubicBezTo>
                  <a:cubicBezTo>
                    <a:pt x="199" y="264"/>
                    <a:pt x="200" y="256"/>
                    <a:pt x="194" y="254"/>
                  </a:cubicBezTo>
                  <a:cubicBezTo>
                    <a:pt x="192" y="251"/>
                    <a:pt x="189" y="249"/>
                    <a:pt x="189" y="245"/>
                  </a:cubicBezTo>
                  <a:cubicBezTo>
                    <a:pt x="186" y="243"/>
                    <a:pt x="186" y="243"/>
                    <a:pt x="185" y="238"/>
                  </a:cubicBezTo>
                  <a:cubicBezTo>
                    <a:pt x="180" y="235"/>
                    <a:pt x="169" y="207"/>
                    <a:pt x="170" y="204"/>
                  </a:cubicBezTo>
                  <a:cubicBezTo>
                    <a:pt x="171" y="203"/>
                    <a:pt x="173" y="203"/>
                    <a:pt x="174" y="203"/>
                  </a:cubicBezTo>
                  <a:cubicBezTo>
                    <a:pt x="174" y="203"/>
                    <a:pt x="200" y="240"/>
                    <a:pt x="200" y="254"/>
                  </a:cubicBezTo>
                  <a:cubicBezTo>
                    <a:pt x="200" y="254"/>
                    <a:pt x="200" y="256"/>
                    <a:pt x="201" y="256"/>
                  </a:cubicBezTo>
                  <a:cubicBezTo>
                    <a:pt x="214" y="265"/>
                    <a:pt x="220" y="245"/>
                    <a:pt x="231" y="243"/>
                  </a:cubicBezTo>
                  <a:cubicBezTo>
                    <a:pt x="247" y="238"/>
                    <a:pt x="249" y="222"/>
                    <a:pt x="234" y="213"/>
                  </a:cubicBezTo>
                  <a:cubicBezTo>
                    <a:pt x="234" y="213"/>
                    <a:pt x="234" y="213"/>
                    <a:pt x="234" y="213"/>
                  </a:cubicBezTo>
                  <a:cubicBezTo>
                    <a:pt x="234" y="213"/>
                    <a:pt x="234" y="213"/>
                    <a:pt x="233" y="214"/>
                  </a:cubicBezTo>
                  <a:cubicBezTo>
                    <a:pt x="229" y="217"/>
                    <a:pt x="229" y="217"/>
                    <a:pt x="227" y="218"/>
                  </a:cubicBezTo>
                  <a:cubicBezTo>
                    <a:pt x="221" y="213"/>
                    <a:pt x="221" y="213"/>
                    <a:pt x="221" y="213"/>
                  </a:cubicBezTo>
                  <a:cubicBezTo>
                    <a:pt x="221" y="212"/>
                    <a:pt x="221" y="212"/>
                    <a:pt x="212" y="198"/>
                  </a:cubicBezTo>
                  <a:cubicBezTo>
                    <a:pt x="212" y="197"/>
                    <a:pt x="213" y="197"/>
                    <a:pt x="213" y="196"/>
                  </a:cubicBezTo>
                  <a:cubicBezTo>
                    <a:pt x="222" y="195"/>
                    <a:pt x="224" y="205"/>
                    <a:pt x="230" y="209"/>
                  </a:cubicBezTo>
                  <a:cubicBezTo>
                    <a:pt x="230" y="209"/>
                    <a:pt x="230" y="209"/>
                    <a:pt x="230" y="209"/>
                  </a:cubicBezTo>
                  <a:cubicBezTo>
                    <a:pt x="230" y="209"/>
                    <a:pt x="230" y="209"/>
                    <a:pt x="230" y="209"/>
                  </a:cubicBezTo>
                  <a:cubicBezTo>
                    <a:pt x="230" y="209"/>
                    <a:pt x="230" y="209"/>
                    <a:pt x="230" y="209"/>
                  </a:cubicBezTo>
                  <a:cubicBezTo>
                    <a:pt x="234" y="208"/>
                    <a:pt x="234" y="208"/>
                    <a:pt x="236" y="208"/>
                  </a:cubicBezTo>
                  <a:cubicBezTo>
                    <a:pt x="237" y="209"/>
                    <a:pt x="238" y="211"/>
                    <a:pt x="239" y="212"/>
                  </a:cubicBezTo>
                  <a:cubicBezTo>
                    <a:pt x="242" y="213"/>
                    <a:pt x="245" y="213"/>
                    <a:pt x="249" y="212"/>
                  </a:cubicBezTo>
                  <a:cubicBezTo>
                    <a:pt x="252" y="212"/>
                    <a:pt x="256" y="212"/>
                    <a:pt x="260" y="213"/>
                  </a:cubicBezTo>
                  <a:cubicBezTo>
                    <a:pt x="260" y="213"/>
                    <a:pt x="267" y="220"/>
                    <a:pt x="267" y="221"/>
                  </a:cubicBezTo>
                  <a:cubicBezTo>
                    <a:pt x="267" y="227"/>
                    <a:pt x="271" y="227"/>
                    <a:pt x="273" y="227"/>
                  </a:cubicBezTo>
                  <a:cubicBezTo>
                    <a:pt x="273" y="226"/>
                    <a:pt x="274" y="225"/>
                    <a:pt x="274" y="225"/>
                  </a:cubicBezTo>
                  <a:cubicBezTo>
                    <a:pt x="274" y="225"/>
                    <a:pt x="278" y="246"/>
                    <a:pt x="280" y="255"/>
                  </a:cubicBezTo>
                  <a:cubicBezTo>
                    <a:pt x="282" y="267"/>
                    <a:pt x="284" y="268"/>
                    <a:pt x="286" y="269"/>
                  </a:cubicBezTo>
                  <a:cubicBezTo>
                    <a:pt x="297" y="255"/>
                    <a:pt x="296" y="234"/>
                    <a:pt x="312" y="221"/>
                  </a:cubicBezTo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2"/>
            <p:cNvSpPr/>
            <p:nvPr/>
          </p:nvSpPr>
          <p:spPr bwMode="auto">
            <a:xfrm>
              <a:off x="5995988" y="3690938"/>
              <a:ext cx="60325" cy="120650"/>
            </a:xfrm>
            <a:custGeom>
              <a:avLst/>
              <a:gdLst>
                <a:gd name="T0" fmla="*/ 10 w 11"/>
                <a:gd name="T1" fmla="*/ 0 h 22"/>
                <a:gd name="T2" fmla="*/ 10 w 11"/>
                <a:gd name="T3" fmla="*/ 0 h 22"/>
                <a:gd name="T4" fmla="*/ 9 w 11"/>
                <a:gd name="T5" fmla="*/ 3 h 22"/>
                <a:gd name="T6" fmla="*/ 7 w 11"/>
                <a:gd name="T7" fmla="*/ 7 h 22"/>
                <a:gd name="T8" fmla="*/ 7 w 11"/>
                <a:gd name="T9" fmla="*/ 8 h 22"/>
                <a:gd name="T10" fmla="*/ 6 w 11"/>
                <a:gd name="T11" fmla="*/ 10 h 22"/>
                <a:gd name="T12" fmla="*/ 5 w 11"/>
                <a:gd name="T13" fmla="*/ 12 h 22"/>
                <a:gd name="T14" fmla="*/ 4 w 11"/>
                <a:gd name="T15" fmla="*/ 13 h 22"/>
                <a:gd name="T16" fmla="*/ 4 w 11"/>
                <a:gd name="T17" fmla="*/ 14 h 22"/>
                <a:gd name="T18" fmla="*/ 3 w 11"/>
                <a:gd name="T19" fmla="*/ 14 h 22"/>
                <a:gd name="T20" fmla="*/ 2 w 11"/>
                <a:gd name="T21" fmla="*/ 16 h 22"/>
                <a:gd name="T22" fmla="*/ 0 w 11"/>
                <a:gd name="T23" fmla="*/ 19 h 22"/>
                <a:gd name="T24" fmla="*/ 0 w 11"/>
                <a:gd name="T25" fmla="*/ 21 h 22"/>
                <a:gd name="T26" fmla="*/ 3 w 11"/>
                <a:gd name="T27" fmla="*/ 20 h 22"/>
                <a:gd name="T28" fmla="*/ 3 w 11"/>
                <a:gd name="T29" fmla="*/ 20 h 22"/>
                <a:gd name="T30" fmla="*/ 4 w 11"/>
                <a:gd name="T31" fmla="*/ 20 h 22"/>
                <a:gd name="T32" fmla="*/ 6 w 11"/>
                <a:gd name="T33" fmla="*/ 13 h 22"/>
                <a:gd name="T34" fmla="*/ 7 w 11"/>
                <a:gd name="T35" fmla="*/ 11 h 22"/>
                <a:gd name="T36" fmla="*/ 8 w 11"/>
                <a:gd name="T37" fmla="*/ 11 h 22"/>
                <a:gd name="T38" fmla="*/ 10 w 11"/>
                <a:gd name="T39" fmla="*/ 8 h 22"/>
                <a:gd name="T40" fmla="*/ 11 w 11"/>
                <a:gd name="T41" fmla="*/ 6 h 22"/>
                <a:gd name="T42" fmla="*/ 11 w 11"/>
                <a:gd name="T43" fmla="*/ 5 h 22"/>
                <a:gd name="T44" fmla="*/ 10 w 11"/>
                <a:gd name="T45" fmla="*/ 4 h 22"/>
                <a:gd name="T46" fmla="*/ 10 w 11"/>
                <a:gd name="T47" fmla="*/ 1 h 22"/>
                <a:gd name="T48" fmla="*/ 10 w 11"/>
                <a:gd name="T4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" h="22">
                  <a:moveTo>
                    <a:pt x="10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9" y="2"/>
                    <a:pt x="9" y="2"/>
                    <a:pt x="9" y="3"/>
                  </a:cubicBezTo>
                  <a:cubicBezTo>
                    <a:pt x="8" y="6"/>
                    <a:pt x="8" y="6"/>
                    <a:pt x="7" y="7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9"/>
                    <a:pt x="6" y="10"/>
                    <a:pt x="6" y="10"/>
                  </a:cubicBezTo>
                  <a:cubicBezTo>
                    <a:pt x="6" y="11"/>
                    <a:pt x="5" y="11"/>
                    <a:pt x="5" y="12"/>
                  </a:cubicBezTo>
                  <a:cubicBezTo>
                    <a:pt x="4" y="12"/>
                    <a:pt x="4" y="13"/>
                    <a:pt x="4" y="13"/>
                  </a:cubicBezTo>
                  <a:cubicBezTo>
                    <a:pt x="4" y="13"/>
                    <a:pt x="4" y="14"/>
                    <a:pt x="4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2" y="14"/>
                    <a:pt x="2" y="15"/>
                    <a:pt x="2" y="16"/>
                  </a:cubicBezTo>
                  <a:cubicBezTo>
                    <a:pt x="1" y="17"/>
                    <a:pt x="1" y="17"/>
                    <a:pt x="0" y="19"/>
                  </a:cubicBezTo>
                  <a:cubicBezTo>
                    <a:pt x="0" y="19"/>
                    <a:pt x="0" y="21"/>
                    <a:pt x="0" y="21"/>
                  </a:cubicBezTo>
                  <a:cubicBezTo>
                    <a:pt x="1" y="22"/>
                    <a:pt x="2" y="20"/>
                    <a:pt x="3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5" y="18"/>
                    <a:pt x="5" y="16"/>
                    <a:pt x="6" y="13"/>
                  </a:cubicBezTo>
                  <a:cubicBezTo>
                    <a:pt x="7" y="12"/>
                    <a:pt x="7" y="11"/>
                    <a:pt x="7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9" y="10"/>
                    <a:pt x="9" y="8"/>
                    <a:pt x="10" y="8"/>
                  </a:cubicBezTo>
                  <a:cubicBezTo>
                    <a:pt x="11" y="7"/>
                    <a:pt x="11" y="7"/>
                    <a:pt x="11" y="6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4"/>
                    <a:pt x="10" y="4"/>
                    <a:pt x="10" y="4"/>
                  </a:cubicBezTo>
                  <a:cubicBezTo>
                    <a:pt x="10" y="3"/>
                    <a:pt x="11" y="2"/>
                    <a:pt x="10" y="1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23"/>
            <p:cNvSpPr/>
            <p:nvPr/>
          </p:nvSpPr>
          <p:spPr bwMode="auto">
            <a:xfrm>
              <a:off x="6078538" y="3344863"/>
              <a:ext cx="6350" cy="71437"/>
            </a:xfrm>
            <a:custGeom>
              <a:avLst/>
              <a:gdLst>
                <a:gd name="T0" fmla="*/ 1 w 1"/>
                <a:gd name="T1" fmla="*/ 1 h 13"/>
                <a:gd name="T2" fmla="*/ 1 w 1"/>
                <a:gd name="T3" fmla="*/ 1 h 13"/>
                <a:gd name="T4" fmla="*/ 1 w 1"/>
                <a:gd name="T5" fmla="*/ 13 h 13"/>
                <a:gd name="T6" fmla="*/ 1 w 1"/>
                <a:gd name="T7" fmla="*/ 10 h 13"/>
                <a:gd name="T8" fmla="*/ 1 w 1"/>
                <a:gd name="T9" fmla="*/ 6 h 13"/>
                <a:gd name="T10" fmla="*/ 1 w 1"/>
                <a:gd name="T11" fmla="*/ 3 h 13"/>
                <a:gd name="T12" fmla="*/ 1 w 1"/>
                <a:gd name="T13" fmla="*/ 3 h 13"/>
                <a:gd name="T14" fmla="*/ 1 w 1"/>
                <a:gd name="T15" fmla="*/ 0 h 13"/>
                <a:gd name="T16" fmla="*/ 1 w 1"/>
                <a:gd name="T17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13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5"/>
                    <a:pt x="0" y="12"/>
                    <a:pt x="1" y="13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9"/>
                    <a:pt x="1" y="8"/>
                    <a:pt x="1" y="6"/>
                  </a:cubicBezTo>
                  <a:cubicBezTo>
                    <a:pt x="1" y="5"/>
                    <a:pt x="1" y="4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1"/>
                    <a:pt x="1" y="1"/>
                    <a:pt x="1" y="0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24"/>
            <p:cNvSpPr/>
            <p:nvPr/>
          </p:nvSpPr>
          <p:spPr bwMode="auto">
            <a:xfrm>
              <a:off x="6078538" y="3470275"/>
              <a:ext cx="15875" cy="120650"/>
            </a:xfrm>
            <a:custGeom>
              <a:avLst/>
              <a:gdLst>
                <a:gd name="T0" fmla="*/ 2 w 3"/>
                <a:gd name="T1" fmla="*/ 5 h 22"/>
                <a:gd name="T2" fmla="*/ 2 w 3"/>
                <a:gd name="T3" fmla="*/ 2 h 22"/>
                <a:gd name="T4" fmla="*/ 1 w 3"/>
                <a:gd name="T5" fmla="*/ 0 h 22"/>
                <a:gd name="T6" fmla="*/ 1 w 3"/>
                <a:gd name="T7" fmla="*/ 0 h 22"/>
                <a:gd name="T8" fmla="*/ 1 w 3"/>
                <a:gd name="T9" fmla="*/ 0 h 22"/>
                <a:gd name="T10" fmla="*/ 1 w 3"/>
                <a:gd name="T11" fmla="*/ 1 h 22"/>
                <a:gd name="T12" fmla="*/ 0 w 3"/>
                <a:gd name="T13" fmla="*/ 8 h 22"/>
                <a:gd name="T14" fmla="*/ 0 w 3"/>
                <a:gd name="T15" fmla="*/ 11 h 22"/>
                <a:gd name="T16" fmla="*/ 0 w 3"/>
                <a:gd name="T17" fmla="*/ 13 h 22"/>
                <a:gd name="T18" fmla="*/ 0 w 3"/>
                <a:gd name="T19" fmla="*/ 13 h 22"/>
                <a:gd name="T20" fmla="*/ 0 w 3"/>
                <a:gd name="T21" fmla="*/ 21 h 22"/>
                <a:gd name="T22" fmla="*/ 0 w 3"/>
                <a:gd name="T23" fmla="*/ 22 h 22"/>
                <a:gd name="T24" fmla="*/ 1 w 3"/>
                <a:gd name="T25" fmla="*/ 22 h 22"/>
                <a:gd name="T26" fmla="*/ 1 w 3"/>
                <a:gd name="T27" fmla="*/ 21 h 22"/>
                <a:gd name="T28" fmla="*/ 2 w 3"/>
                <a:gd name="T29" fmla="*/ 19 h 22"/>
                <a:gd name="T30" fmla="*/ 2 w 3"/>
                <a:gd name="T31" fmla="*/ 22 h 22"/>
                <a:gd name="T32" fmla="*/ 2 w 3"/>
                <a:gd name="T33" fmla="*/ 22 h 22"/>
                <a:gd name="T34" fmla="*/ 2 w 3"/>
                <a:gd name="T35" fmla="*/ 21 h 22"/>
                <a:gd name="T36" fmla="*/ 3 w 3"/>
                <a:gd name="T37" fmla="*/ 20 h 22"/>
                <a:gd name="T38" fmla="*/ 2 w 3"/>
                <a:gd name="T39" fmla="*/ 17 h 22"/>
                <a:gd name="T40" fmla="*/ 2 w 3"/>
                <a:gd name="T41" fmla="*/ 14 h 22"/>
                <a:gd name="T42" fmla="*/ 1 w 3"/>
                <a:gd name="T43" fmla="*/ 10 h 22"/>
                <a:gd name="T44" fmla="*/ 2 w 3"/>
                <a:gd name="T45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" h="22">
                  <a:moveTo>
                    <a:pt x="2" y="5"/>
                  </a:moveTo>
                  <a:cubicBezTo>
                    <a:pt x="2" y="4"/>
                    <a:pt x="2" y="3"/>
                    <a:pt x="2" y="2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4"/>
                    <a:pt x="1" y="4"/>
                    <a:pt x="0" y="8"/>
                  </a:cubicBezTo>
                  <a:cubicBezTo>
                    <a:pt x="0" y="9"/>
                    <a:pt x="0" y="11"/>
                    <a:pt x="0" y="11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1"/>
                  </a:cubicBezTo>
                  <a:cubicBezTo>
                    <a:pt x="1" y="20"/>
                    <a:pt x="1" y="19"/>
                    <a:pt x="2" y="19"/>
                  </a:cubicBezTo>
                  <a:cubicBezTo>
                    <a:pt x="2" y="20"/>
                    <a:pt x="2" y="21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18"/>
                    <a:pt x="2" y="18"/>
                    <a:pt x="2" y="17"/>
                  </a:cubicBezTo>
                  <a:cubicBezTo>
                    <a:pt x="2" y="17"/>
                    <a:pt x="2" y="17"/>
                    <a:pt x="2" y="14"/>
                  </a:cubicBezTo>
                  <a:cubicBezTo>
                    <a:pt x="1" y="11"/>
                    <a:pt x="1" y="11"/>
                    <a:pt x="1" y="10"/>
                  </a:cubicBezTo>
                  <a:cubicBezTo>
                    <a:pt x="2" y="9"/>
                    <a:pt x="2" y="7"/>
                    <a:pt x="2" y="5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25"/>
            <p:cNvSpPr/>
            <p:nvPr/>
          </p:nvSpPr>
          <p:spPr bwMode="auto">
            <a:xfrm>
              <a:off x="6073775" y="3608388"/>
              <a:ext cx="20637" cy="109537"/>
            </a:xfrm>
            <a:custGeom>
              <a:avLst/>
              <a:gdLst>
                <a:gd name="T0" fmla="*/ 3 w 4"/>
                <a:gd name="T1" fmla="*/ 8 h 20"/>
                <a:gd name="T2" fmla="*/ 2 w 4"/>
                <a:gd name="T3" fmla="*/ 10 h 20"/>
                <a:gd name="T4" fmla="*/ 2 w 4"/>
                <a:gd name="T5" fmla="*/ 10 h 20"/>
                <a:gd name="T6" fmla="*/ 2 w 4"/>
                <a:gd name="T7" fmla="*/ 4 h 20"/>
                <a:gd name="T8" fmla="*/ 2 w 4"/>
                <a:gd name="T9" fmla="*/ 3 h 20"/>
                <a:gd name="T10" fmla="*/ 2 w 4"/>
                <a:gd name="T11" fmla="*/ 0 h 20"/>
                <a:gd name="T12" fmla="*/ 1 w 4"/>
                <a:gd name="T13" fmla="*/ 0 h 20"/>
                <a:gd name="T14" fmla="*/ 1 w 4"/>
                <a:gd name="T15" fmla="*/ 8 h 20"/>
                <a:gd name="T16" fmla="*/ 1 w 4"/>
                <a:gd name="T17" fmla="*/ 12 h 20"/>
                <a:gd name="T18" fmla="*/ 0 w 4"/>
                <a:gd name="T19" fmla="*/ 16 h 20"/>
                <a:gd name="T20" fmla="*/ 1 w 4"/>
                <a:gd name="T21" fmla="*/ 14 h 20"/>
                <a:gd name="T22" fmla="*/ 1 w 4"/>
                <a:gd name="T23" fmla="*/ 13 h 20"/>
                <a:gd name="T24" fmla="*/ 2 w 4"/>
                <a:gd name="T25" fmla="*/ 20 h 20"/>
                <a:gd name="T26" fmla="*/ 3 w 4"/>
                <a:gd name="T27" fmla="*/ 13 h 20"/>
                <a:gd name="T28" fmla="*/ 3 w 4"/>
                <a:gd name="T29" fmla="*/ 8 h 20"/>
                <a:gd name="T30" fmla="*/ 3 w 4"/>
                <a:gd name="T31" fmla="*/ 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" h="20">
                  <a:moveTo>
                    <a:pt x="3" y="8"/>
                  </a:moveTo>
                  <a:cubicBezTo>
                    <a:pt x="2" y="8"/>
                    <a:pt x="2" y="9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9"/>
                    <a:pt x="2" y="4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6"/>
                    <a:pt x="1" y="8"/>
                  </a:cubicBezTo>
                  <a:cubicBezTo>
                    <a:pt x="2" y="9"/>
                    <a:pt x="1" y="11"/>
                    <a:pt x="1" y="12"/>
                  </a:cubicBezTo>
                  <a:cubicBezTo>
                    <a:pt x="0" y="13"/>
                    <a:pt x="0" y="15"/>
                    <a:pt x="0" y="16"/>
                  </a:cubicBezTo>
                  <a:cubicBezTo>
                    <a:pt x="0" y="16"/>
                    <a:pt x="0" y="16"/>
                    <a:pt x="1" y="14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2" y="15"/>
                    <a:pt x="0" y="18"/>
                    <a:pt x="2" y="20"/>
                  </a:cubicBezTo>
                  <a:cubicBezTo>
                    <a:pt x="2" y="20"/>
                    <a:pt x="3" y="16"/>
                    <a:pt x="3" y="13"/>
                  </a:cubicBezTo>
                  <a:cubicBezTo>
                    <a:pt x="3" y="12"/>
                    <a:pt x="4" y="9"/>
                    <a:pt x="3" y="8"/>
                  </a:cubicBezTo>
                  <a:cubicBezTo>
                    <a:pt x="3" y="8"/>
                    <a:pt x="3" y="7"/>
                    <a:pt x="3" y="8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Rectangle 26"/>
            <p:cNvSpPr>
              <a:spLocks noChangeArrowheads="1"/>
            </p:cNvSpPr>
            <p:nvPr/>
          </p:nvSpPr>
          <p:spPr bwMode="auto">
            <a:xfrm>
              <a:off x="6078538" y="3608388"/>
              <a:ext cx="1587" cy="4762"/>
            </a:xfrm>
            <a:prstGeom prst="rect">
              <a:avLst/>
            </a:pr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27"/>
            <p:cNvSpPr/>
            <p:nvPr/>
          </p:nvSpPr>
          <p:spPr bwMode="auto">
            <a:xfrm>
              <a:off x="5964238" y="3849688"/>
              <a:ext cx="26987" cy="198437"/>
            </a:xfrm>
            <a:custGeom>
              <a:avLst/>
              <a:gdLst>
                <a:gd name="T0" fmla="*/ 5 w 5"/>
                <a:gd name="T1" fmla="*/ 15 h 36"/>
                <a:gd name="T2" fmla="*/ 4 w 5"/>
                <a:gd name="T3" fmla="*/ 13 h 36"/>
                <a:gd name="T4" fmla="*/ 5 w 5"/>
                <a:gd name="T5" fmla="*/ 8 h 36"/>
                <a:gd name="T6" fmla="*/ 4 w 5"/>
                <a:gd name="T7" fmla="*/ 5 h 36"/>
                <a:gd name="T8" fmla="*/ 4 w 5"/>
                <a:gd name="T9" fmla="*/ 3 h 36"/>
                <a:gd name="T10" fmla="*/ 2 w 5"/>
                <a:gd name="T11" fmla="*/ 0 h 36"/>
                <a:gd name="T12" fmla="*/ 1 w 5"/>
                <a:gd name="T13" fmla="*/ 0 h 36"/>
                <a:gd name="T14" fmla="*/ 0 w 5"/>
                <a:gd name="T15" fmla="*/ 3 h 36"/>
                <a:gd name="T16" fmla="*/ 1 w 5"/>
                <a:gd name="T17" fmla="*/ 6 h 36"/>
                <a:gd name="T18" fmla="*/ 1 w 5"/>
                <a:gd name="T19" fmla="*/ 6 h 36"/>
                <a:gd name="T20" fmla="*/ 1 w 5"/>
                <a:gd name="T21" fmla="*/ 10 h 36"/>
                <a:gd name="T22" fmla="*/ 1 w 5"/>
                <a:gd name="T23" fmla="*/ 17 h 36"/>
                <a:gd name="T24" fmla="*/ 0 w 5"/>
                <a:gd name="T25" fmla="*/ 24 h 36"/>
                <a:gd name="T26" fmla="*/ 0 w 5"/>
                <a:gd name="T27" fmla="*/ 35 h 36"/>
                <a:gd name="T28" fmla="*/ 0 w 5"/>
                <a:gd name="T29" fmla="*/ 36 h 36"/>
                <a:gd name="T30" fmla="*/ 5 w 5"/>
                <a:gd name="T31" fmla="*/ 26 h 36"/>
                <a:gd name="T32" fmla="*/ 5 w 5"/>
                <a:gd name="T33" fmla="*/ 24 h 36"/>
                <a:gd name="T34" fmla="*/ 4 w 5"/>
                <a:gd name="T35" fmla="*/ 22 h 36"/>
                <a:gd name="T36" fmla="*/ 5 w 5"/>
                <a:gd name="T37" fmla="*/ 16 h 36"/>
                <a:gd name="T38" fmla="*/ 5 w 5"/>
                <a:gd name="T39" fmla="*/ 1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" h="36">
                  <a:moveTo>
                    <a:pt x="5" y="15"/>
                  </a:moveTo>
                  <a:cubicBezTo>
                    <a:pt x="5" y="14"/>
                    <a:pt x="5" y="14"/>
                    <a:pt x="4" y="13"/>
                  </a:cubicBezTo>
                  <a:cubicBezTo>
                    <a:pt x="4" y="11"/>
                    <a:pt x="5" y="10"/>
                    <a:pt x="5" y="8"/>
                  </a:cubicBezTo>
                  <a:cubicBezTo>
                    <a:pt x="5" y="7"/>
                    <a:pt x="4" y="6"/>
                    <a:pt x="4" y="5"/>
                  </a:cubicBezTo>
                  <a:cubicBezTo>
                    <a:pt x="4" y="4"/>
                    <a:pt x="4" y="4"/>
                    <a:pt x="4" y="3"/>
                  </a:cubicBezTo>
                  <a:cubicBezTo>
                    <a:pt x="4" y="1"/>
                    <a:pt x="2" y="1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4"/>
                    <a:pt x="1" y="4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8"/>
                    <a:pt x="1" y="8"/>
                    <a:pt x="1" y="10"/>
                  </a:cubicBezTo>
                  <a:cubicBezTo>
                    <a:pt x="2" y="12"/>
                    <a:pt x="2" y="12"/>
                    <a:pt x="1" y="17"/>
                  </a:cubicBezTo>
                  <a:cubicBezTo>
                    <a:pt x="1" y="19"/>
                    <a:pt x="1" y="22"/>
                    <a:pt x="0" y="24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36"/>
                    <a:pt x="1" y="36"/>
                    <a:pt x="5" y="26"/>
                  </a:cubicBezTo>
                  <a:cubicBezTo>
                    <a:pt x="5" y="25"/>
                    <a:pt x="5" y="24"/>
                    <a:pt x="5" y="24"/>
                  </a:cubicBezTo>
                  <a:cubicBezTo>
                    <a:pt x="5" y="23"/>
                    <a:pt x="4" y="22"/>
                    <a:pt x="4" y="22"/>
                  </a:cubicBezTo>
                  <a:cubicBezTo>
                    <a:pt x="4" y="20"/>
                    <a:pt x="5" y="18"/>
                    <a:pt x="5" y="16"/>
                  </a:cubicBezTo>
                  <a:lnTo>
                    <a:pt x="5" y="15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28"/>
            <p:cNvSpPr/>
            <p:nvPr/>
          </p:nvSpPr>
          <p:spPr bwMode="auto">
            <a:xfrm>
              <a:off x="5964238" y="4037013"/>
              <a:ext cx="49212" cy="77787"/>
            </a:xfrm>
            <a:custGeom>
              <a:avLst/>
              <a:gdLst>
                <a:gd name="T0" fmla="*/ 7 w 9"/>
                <a:gd name="T1" fmla="*/ 7 h 14"/>
                <a:gd name="T2" fmla="*/ 6 w 9"/>
                <a:gd name="T3" fmla="*/ 8 h 14"/>
                <a:gd name="T4" fmla="*/ 5 w 9"/>
                <a:gd name="T5" fmla="*/ 7 h 14"/>
                <a:gd name="T6" fmla="*/ 5 w 9"/>
                <a:gd name="T7" fmla="*/ 5 h 14"/>
                <a:gd name="T8" fmla="*/ 5 w 9"/>
                <a:gd name="T9" fmla="*/ 5 h 14"/>
                <a:gd name="T10" fmla="*/ 5 w 9"/>
                <a:gd name="T11" fmla="*/ 4 h 14"/>
                <a:gd name="T12" fmla="*/ 4 w 9"/>
                <a:gd name="T13" fmla="*/ 3 h 14"/>
                <a:gd name="T14" fmla="*/ 3 w 9"/>
                <a:gd name="T15" fmla="*/ 3 h 14"/>
                <a:gd name="T16" fmla="*/ 3 w 9"/>
                <a:gd name="T17" fmla="*/ 0 h 14"/>
                <a:gd name="T18" fmla="*/ 2 w 9"/>
                <a:gd name="T19" fmla="*/ 1 h 14"/>
                <a:gd name="T20" fmla="*/ 2 w 9"/>
                <a:gd name="T21" fmla="*/ 1 h 14"/>
                <a:gd name="T22" fmla="*/ 2 w 9"/>
                <a:gd name="T23" fmla="*/ 1 h 14"/>
                <a:gd name="T24" fmla="*/ 0 w 9"/>
                <a:gd name="T25" fmla="*/ 5 h 14"/>
                <a:gd name="T26" fmla="*/ 2 w 9"/>
                <a:gd name="T27" fmla="*/ 5 h 14"/>
                <a:gd name="T28" fmla="*/ 3 w 9"/>
                <a:gd name="T29" fmla="*/ 5 h 14"/>
                <a:gd name="T30" fmla="*/ 3 w 9"/>
                <a:gd name="T31" fmla="*/ 6 h 14"/>
                <a:gd name="T32" fmla="*/ 3 w 9"/>
                <a:gd name="T33" fmla="*/ 8 h 14"/>
                <a:gd name="T34" fmla="*/ 4 w 9"/>
                <a:gd name="T35" fmla="*/ 10 h 14"/>
                <a:gd name="T36" fmla="*/ 4 w 9"/>
                <a:gd name="T37" fmla="*/ 9 h 14"/>
                <a:gd name="T38" fmla="*/ 4 w 9"/>
                <a:gd name="T39" fmla="*/ 11 h 14"/>
                <a:gd name="T40" fmla="*/ 5 w 9"/>
                <a:gd name="T41" fmla="*/ 10 h 14"/>
                <a:gd name="T42" fmla="*/ 5 w 9"/>
                <a:gd name="T43" fmla="*/ 12 h 14"/>
                <a:gd name="T44" fmla="*/ 5 w 9"/>
                <a:gd name="T45" fmla="*/ 14 h 14"/>
                <a:gd name="T46" fmla="*/ 6 w 9"/>
                <a:gd name="T47" fmla="*/ 12 h 14"/>
                <a:gd name="T48" fmla="*/ 6 w 9"/>
                <a:gd name="T49" fmla="*/ 10 h 14"/>
                <a:gd name="T50" fmla="*/ 7 w 9"/>
                <a:gd name="T51" fmla="*/ 8 h 14"/>
                <a:gd name="T52" fmla="*/ 8 w 9"/>
                <a:gd name="T53" fmla="*/ 6 h 14"/>
                <a:gd name="T54" fmla="*/ 9 w 9"/>
                <a:gd name="T55" fmla="*/ 5 h 14"/>
                <a:gd name="T56" fmla="*/ 8 w 9"/>
                <a:gd name="T57" fmla="*/ 5 h 14"/>
                <a:gd name="T58" fmla="*/ 7 w 9"/>
                <a:gd name="T59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" h="14">
                  <a:moveTo>
                    <a:pt x="7" y="7"/>
                  </a:move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5" y="7"/>
                    <a:pt x="5" y="7"/>
                  </a:cubicBezTo>
                  <a:cubicBezTo>
                    <a:pt x="5" y="6"/>
                    <a:pt x="5" y="6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4"/>
                    <a:pt x="5" y="3"/>
                    <a:pt x="4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4" y="1"/>
                    <a:pt x="3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0" y="5"/>
                    <a:pt x="0" y="5"/>
                  </a:cubicBezTo>
                  <a:cubicBezTo>
                    <a:pt x="0" y="6"/>
                    <a:pt x="1" y="6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5"/>
                    <a:pt x="3" y="5"/>
                    <a:pt x="3" y="6"/>
                  </a:cubicBezTo>
                  <a:cubicBezTo>
                    <a:pt x="3" y="7"/>
                    <a:pt x="3" y="8"/>
                    <a:pt x="3" y="8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10"/>
                    <a:pt x="4" y="10"/>
                    <a:pt x="4" y="11"/>
                  </a:cubicBezTo>
                  <a:cubicBezTo>
                    <a:pt x="5" y="11"/>
                    <a:pt x="5" y="10"/>
                    <a:pt x="5" y="10"/>
                  </a:cubicBezTo>
                  <a:cubicBezTo>
                    <a:pt x="5" y="11"/>
                    <a:pt x="5" y="11"/>
                    <a:pt x="5" y="12"/>
                  </a:cubicBezTo>
                  <a:cubicBezTo>
                    <a:pt x="5" y="13"/>
                    <a:pt x="4" y="14"/>
                    <a:pt x="5" y="14"/>
                  </a:cubicBezTo>
                  <a:cubicBezTo>
                    <a:pt x="5" y="14"/>
                    <a:pt x="5" y="13"/>
                    <a:pt x="6" y="12"/>
                  </a:cubicBezTo>
                  <a:cubicBezTo>
                    <a:pt x="6" y="11"/>
                    <a:pt x="6" y="11"/>
                    <a:pt x="6" y="10"/>
                  </a:cubicBezTo>
                  <a:cubicBezTo>
                    <a:pt x="7" y="9"/>
                    <a:pt x="7" y="9"/>
                    <a:pt x="7" y="8"/>
                  </a:cubicBezTo>
                  <a:cubicBezTo>
                    <a:pt x="8" y="8"/>
                    <a:pt x="8" y="7"/>
                    <a:pt x="8" y="6"/>
                  </a:cubicBezTo>
                  <a:cubicBezTo>
                    <a:pt x="8" y="6"/>
                    <a:pt x="9" y="6"/>
                    <a:pt x="9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6"/>
                    <a:pt x="7" y="7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29"/>
            <p:cNvSpPr/>
            <p:nvPr/>
          </p:nvSpPr>
          <p:spPr bwMode="auto">
            <a:xfrm>
              <a:off x="6002338" y="3867150"/>
              <a:ext cx="60325" cy="136525"/>
            </a:xfrm>
            <a:custGeom>
              <a:avLst/>
              <a:gdLst>
                <a:gd name="T0" fmla="*/ 6 w 11"/>
                <a:gd name="T1" fmla="*/ 17 h 25"/>
                <a:gd name="T2" fmla="*/ 9 w 11"/>
                <a:gd name="T3" fmla="*/ 11 h 25"/>
                <a:gd name="T4" fmla="*/ 11 w 11"/>
                <a:gd name="T5" fmla="*/ 1 h 25"/>
                <a:gd name="T6" fmla="*/ 11 w 11"/>
                <a:gd name="T7" fmla="*/ 0 h 25"/>
                <a:gd name="T8" fmla="*/ 9 w 11"/>
                <a:gd name="T9" fmla="*/ 5 h 25"/>
                <a:gd name="T10" fmla="*/ 6 w 11"/>
                <a:gd name="T11" fmla="*/ 10 h 25"/>
                <a:gd name="T12" fmla="*/ 6 w 11"/>
                <a:gd name="T13" fmla="*/ 10 h 25"/>
                <a:gd name="T14" fmla="*/ 6 w 11"/>
                <a:gd name="T15" fmla="*/ 9 h 25"/>
                <a:gd name="T16" fmla="*/ 5 w 11"/>
                <a:gd name="T17" fmla="*/ 10 h 25"/>
                <a:gd name="T18" fmla="*/ 5 w 11"/>
                <a:gd name="T19" fmla="*/ 9 h 25"/>
                <a:gd name="T20" fmla="*/ 5 w 11"/>
                <a:gd name="T21" fmla="*/ 10 h 25"/>
                <a:gd name="T22" fmla="*/ 5 w 11"/>
                <a:gd name="T23" fmla="*/ 8 h 25"/>
                <a:gd name="T24" fmla="*/ 3 w 11"/>
                <a:gd name="T25" fmla="*/ 12 h 25"/>
                <a:gd name="T26" fmla="*/ 2 w 11"/>
                <a:gd name="T27" fmla="*/ 18 h 25"/>
                <a:gd name="T28" fmla="*/ 1 w 11"/>
                <a:gd name="T29" fmla="*/ 23 h 25"/>
                <a:gd name="T30" fmla="*/ 1 w 11"/>
                <a:gd name="T31" fmla="*/ 24 h 25"/>
                <a:gd name="T32" fmla="*/ 2 w 11"/>
                <a:gd name="T33" fmla="*/ 23 h 25"/>
                <a:gd name="T34" fmla="*/ 3 w 11"/>
                <a:gd name="T35" fmla="*/ 25 h 25"/>
                <a:gd name="T36" fmla="*/ 5 w 11"/>
                <a:gd name="T37" fmla="*/ 21 h 25"/>
                <a:gd name="T38" fmla="*/ 6 w 11"/>
                <a:gd name="T39" fmla="*/ 1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" h="25">
                  <a:moveTo>
                    <a:pt x="6" y="17"/>
                  </a:moveTo>
                  <a:cubicBezTo>
                    <a:pt x="9" y="11"/>
                    <a:pt x="9" y="11"/>
                    <a:pt x="9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10" y="1"/>
                    <a:pt x="9" y="5"/>
                  </a:cubicBezTo>
                  <a:cubicBezTo>
                    <a:pt x="8" y="8"/>
                    <a:pt x="8" y="8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5" y="10"/>
                    <a:pt x="6" y="10"/>
                    <a:pt x="5" y="10"/>
                  </a:cubicBezTo>
                  <a:cubicBezTo>
                    <a:pt x="5" y="10"/>
                    <a:pt x="5" y="10"/>
                    <a:pt x="5" y="9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9"/>
                    <a:pt x="5" y="8"/>
                    <a:pt x="5" y="8"/>
                  </a:cubicBezTo>
                  <a:cubicBezTo>
                    <a:pt x="4" y="9"/>
                    <a:pt x="3" y="11"/>
                    <a:pt x="3" y="12"/>
                  </a:cubicBezTo>
                  <a:cubicBezTo>
                    <a:pt x="2" y="14"/>
                    <a:pt x="2" y="16"/>
                    <a:pt x="2" y="18"/>
                  </a:cubicBezTo>
                  <a:cubicBezTo>
                    <a:pt x="1" y="19"/>
                    <a:pt x="1" y="21"/>
                    <a:pt x="1" y="23"/>
                  </a:cubicBezTo>
                  <a:cubicBezTo>
                    <a:pt x="0" y="24"/>
                    <a:pt x="0" y="24"/>
                    <a:pt x="1" y="24"/>
                  </a:cubicBezTo>
                  <a:cubicBezTo>
                    <a:pt x="1" y="24"/>
                    <a:pt x="2" y="23"/>
                    <a:pt x="2" y="23"/>
                  </a:cubicBezTo>
                  <a:cubicBezTo>
                    <a:pt x="3" y="24"/>
                    <a:pt x="2" y="25"/>
                    <a:pt x="3" y="25"/>
                  </a:cubicBezTo>
                  <a:cubicBezTo>
                    <a:pt x="3" y="25"/>
                    <a:pt x="3" y="25"/>
                    <a:pt x="5" y="21"/>
                  </a:cubicBezTo>
                  <a:cubicBezTo>
                    <a:pt x="5" y="19"/>
                    <a:pt x="6" y="18"/>
                    <a:pt x="6" y="17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30"/>
            <p:cNvSpPr/>
            <p:nvPr/>
          </p:nvSpPr>
          <p:spPr bwMode="auto">
            <a:xfrm>
              <a:off x="6018213" y="3910013"/>
              <a:ext cx="44450" cy="122237"/>
            </a:xfrm>
            <a:custGeom>
              <a:avLst/>
              <a:gdLst>
                <a:gd name="T0" fmla="*/ 8 w 8"/>
                <a:gd name="T1" fmla="*/ 0 h 22"/>
                <a:gd name="T2" fmla="*/ 7 w 8"/>
                <a:gd name="T3" fmla="*/ 2 h 22"/>
                <a:gd name="T4" fmla="*/ 7 w 8"/>
                <a:gd name="T5" fmla="*/ 1 h 22"/>
                <a:gd name="T6" fmla="*/ 7 w 8"/>
                <a:gd name="T7" fmla="*/ 1 h 22"/>
                <a:gd name="T8" fmla="*/ 7 w 8"/>
                <a:gd name="T9" fmla="*/ 2 h 22"/>
                <a:gd name="T10" fmla="*/ 7 w 8"/>
                <a:gd name="T11" fmla="*/ 1 h 22"/>
                <a:gd name="T12" fmla="*/ 0 w 8"/>
                <a:gd name="T13" fmla="*/ 22 h 22"/>
                <a:gd name="T14" fmla="*/ 2 w 8"/>
                <a:gd name="T15" fmla="*/ 16 h 22"/>
                <a:gd name="T16" fmla="*/ 3 w 8"/>
                <a:gd name="T17" fmla="*/ 14 h 22"/>
                <a:gd name="T18" fmla="*/ 2 w 8"/>
                <a:gd name="T19" fmla="*/ 18 h 22"/>
                <a:gd name="T20" fmla="*/ 2 w 8"/>
                <a:gd name="T21" fmla="*/ 18 h 22"/>
                <a:gd name="T22" fmla="*/ 3 w 8"/>
                <a:gd name="T23" fmla="*/ 16 h 22"/>
                <a:gd name="T24" fmla="*/ 5 w 8"/>
                <a:gd name="T25" fmla="*/ 10 h 22"/>
                <a:gd name="T26" fmla="*/ 7 w 8"/>
                <a:gd name="T27" fmla="*/ 4 h 22"/>
                <a:gd name="T28" fmla="*/ 8 w 8"/>
                <a:gd name="T29" fmla="*/ 2 h 22"/>
                <a:gd name="T30" fmla="*/ 8 w 8"/>
                <a:gd name="T31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" h="22">
                  <a:moveTo>
                    <a:pt x="8" y="0"/>
                  </a:moveTo>
                  <a:cubicBezTo>
                    <a:pt x="8" y="1"/>
                    <a:pt x="8" y="1"/>
                    <a:pt x="7" y="2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2"/>
                    <a:pt x="0" y="21"/>
                    <a:pt x="0" y="22"/>
                  </a:cubicBezTo>
                  <a:cubicBezTo>
                    <a:pt x="1" y="21"/>
                    <a:pt x="2" y="16"/>
                    <a:pt x="2" y="16"/>
                  </a:cubicBezTo>
                  <a:cubicBezTo>
                    <a:pt x="3" y="15"/>
                    <a:pt x="3" y="14"/>
                    <a:pt x="3" y="14"/>
                  </a:cubicBezTo>
                  <a:cubicBezTo>
                    <a:pt x="3" y="16"/>
                    <a:pt x="2" y="17"/>
                    <a:pt x="2" y="18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2" y="18"/>
                    <a:pt x="2" y="18"/>
                    <a:pt x="3" y="16"/>
                  </a:cubicBezTo>
                  <a:cubicBezTo>
                    <a:pt x="4" y="14"/>
                    <a:pt x="4" y="12"/>
                    <a:pt x="5" y="10"/>
                  </a:cubicBezTo>
                  <a:cubicBezTo>
                    <a:pt x="5" y="8"/>
                    <a:pt x="6" y="6"/>
                    <a:pt x="7" y="4"/>
                  </a:cubicBezTo>
                  <a:cubicBezTo>
                    <a:pt x="7" y="4"/>
                    <a:pt x="7" y="3"/>
                    <a:pt x="8" y="2"/>
                  </a:cubicBezTo>
                  <a:cubicBezTo>
                    <a:pt x="8" y="2"/>
                    <a:pt x="8" y="1"/>
                    <a:pt x="8" y="0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31"/>
            <p:cNvSpPr/>
            <p:nvPr/>
          </p:nvSpPr>
          <p:spPr bwMode="auto">
            <a:xfrm>
              <a:off x="5991225" y="4075113"/>
              <a:ext cx="15875" cy="44450"/>
            </a:xfrm>
            <a:custGeom>
              <a:avLst/>
              <a:gdLst>
                <a:gd name="T0" fmla="*/ 0 w 3"/>
                <a:gd name="T1" fmla="*/ 8 h 8"/>
                <a:gd name="T2" fmla="*/ 1 w 3"/>
                <a:gd name="T3" fmla="*/ 6 h 8"/>
                <a:gd name="T4" fmla="*/ 2 w 3"/>
                <a:gd name="T5" fmla="*/ 4 h 8"/>
                <a:gd name="T6" fmla="*/ 2 w 3"/>
                <a:gd name="T7" fmla="*/ 4 h 8"/>
                <a:gd name="T8" fmla="*/ 2 w 3"/>
                <a:gd name="T9" fmla="*/ 4 h 8"/>
                <a:gd name="T10" fmla="*/ 3 w 3"/>
                <a:gd name="T11" fmla="*/ 2 h 8"/>
                <a:gd name="T12" fmla="*/ 3 w 3"/>
                <a:gd name="T13" fmla="*/ 0 h 8"/>
                <a:gd name="T14" fmla="*/ 3 w 3"/>
                <a:gd name="T15" fmla="*/ 0 h 8"/>
                <a:gd name="T16" fmla="*/ 3 w 3"/>
                <a:gd name="T17" fmla="*/ 0 h 8"/>
                <a:gd name="T18" fmla="*/ 0 w 3"/>
                <a:gd name="T1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" h="8">
                  <a:moveTo>
                    <a:pt x="0" y="8"/>
                  </a:moveTo>
                  <a:cubicBezTo>
                    <a:pt x="0" y="8"/>
                    <a:pt x="0" y="8"/>
                    <a:pt x="1" y="6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3" y="2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32"/>
            <p:cNvSpPr/>
            <p:nvPr/>
          </p:nvSpPr>
          <p:spPr bwMode="auto">
            <a:xfrm>
              <a:off x="6034088" y="3981450"/>
              <a:ext cx="11112" cy="28575"/>
            </a:xfrm>
            <a:custGeom>
              <a:avLst/>
              <a:gdLst>
                <a:gd name="T0" fmla="*/ 0 w 2"/>
                <a:gd name="T1" fmla="*/ 4 h 5"/>
                <a:gd name="T2" fmla="*/ 2 w 2"/>
                <a:gd name="T3" fmla="*/ 0 h 5"/>
                <a:gd name="T4" fmla="*/ 0 w 2"/>
                <a:gd name="T5" fmla="*/ 5 h 5"/>
                <a:gd name="T6" fmla="*/ 0 w 2"/>
                <a:gd name="T7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5">
                  <a:moveTo>
                    <a:pt x="0" y="4"/>
                  </a:moveTo>
                  <a:cubicBezTo>
                    <a:pt x="1" y="3"/>
                    <a:pt x="1" y="2"/>
                    <a:pt x="2" y="0"/>
                  </a:cubicBezTo>
                  <a:cubicBezTo>
                    <a:pt x="0" y="5"/>
                    <a:pt x="0" y="5"/>
                    <a:pt x="0" y="5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33"/>
            <p:cNvSpPr/>
            <p:nvPr/>
          </p:nvSpPr>
          <p:spPr bwMode="auto">
            <a:xfrm>
              <a:off x="5754688" y="4168775"/>
              <a:ext cx="219075" cy="346075"/>
            </a:xfrm>
            <a:custGeom>
              <a:avLst/>
              <a:gdLst>
                <a:gd name="T0" fmla="*/ 35 w 40"/>
                <a:gd name="T1" fmla="*/ 9 h 63"/>
                <a:gd name="T2" fmla="*/ 35 w 40"/>
                <a:gd name="T3" fmla="*/ 9 h 63"/>
                <a:gd name="T4" fmla="*/ 31 w 40"/>
                <a:gd name="T5" fmla="*/ 16 h 63"/>
                <a:gd name="T6" fmla="*/ 23 w 40"/>
                <a:gd name="T7" fmla="*/ 26 h 63"/>
                <a:gd name="T8" fmla="*/ 15 w 40"/>
                <a:gd name="T9" fmla="*/ 39 h 63"/>
                <a:gd name="T10" fmla="*/ 14 w 40"/>
                <a:gd name="T11" fmla="*/ 40 h 63"/>
                <a:gd name="T12" fmla="*/ 8 w 40"/>
                <a:gd name="T13" fmla="*/ 51 h 63"/>
                <a:gd name="T14" fmla="*/ 0 w 40"/>
                <a:gd name="T15" fmla="*/ 63 h 63"/>
                <a:gd name="T16" fmla="*/ 10 w 40"/>
                <a:gd name="T17" fmla="*/ 52 h 63"/>
                <a:gd name="T18" fmla="*/ 39 w 40"/>
                <a:gd name="T19" fmla="*/ 1 h 63"/>
                <a:gd name="T20" fmla="*/ 40 w 40"/>
                <a:gd name="T21" fmla="*/ 0 h 63"/>
                <a:gd name="T22" fmla="*/ 33 w 40"/>
                <a:gd name="T23" fmla="*/ 12 h 63"/>
                <a:gd name="T24" fmla="*/ 35 w 40"/>
                <a:gd name="T25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63">
                  <a:moveTo>
                    <a:pt x="35" y="9"/>
                  </a:moveTo>
                  <a:cubicBezTo>
                    <a:pt x="35" y="9"/>
                    <a:pt x="35" y="9"/>
                    <a:pt x="35" y="9"/>
                  </a:cubicBezTo>
                  <a:cubicBezTo>
                    <a:pt x="33" y="11"/>
                    <a:pt x="32" y="14"/>
                    <a:pt x="31" y="16"/>
                  </a:cubicBezTo>
                  <a:cubicBezTo>
                    <a:pt x="29" y="20"/>
                    <a:pt x="25" y="23"/>
                    <a:pt x="23" y="26"/>
                  </a:cubicBezTo>
                  <a:cubicBezTo>
                    <a:pt x="20" y="31"/>
                    <a:pt x="18" y="35"/>
                    <a:pt x="15" y="39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2" y="44"/>
                    <a:pt x="10" y="47"/>
                    <a:pt x="8" y="51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4" y="60"/>
                    <a:pt x="7" y="55"/>
                    <a:pt x="10" y="52"/>
                  </a:cubicBezTo>
                  <a:cubicBezTo>
                    <a:pt x="21" y="36"/>
                    <a:pt x="31" y="19"/>
                    <a:pt x="39" y="1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7" y="4"/>
                    <a:pt x="36" y="8"/>
                    <a:pt x="33" y="12"/>
                  </a:cubicBezTo>
                  <a:cubicBezTo>
                    <a:pt x="34" y="11"/>
                    <a:pt x="34" y="10"/>
                    <a:pt x="35" y="9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34"/>
            <p:cNvSpPr/>
            <p:nvPr/>
          </p:nvSpPr>
          <p:spPr bwMode="auto">
            <a:xfrm>
              <a:off x="5749925" y="3663950"/>
              <a:ext cx="33337" cy="65087"/>
            </a:xfrm>
            <a:custGeom>
              <a:avLst/>
              <a:gdLst>
                <a:gd name="T0" fmla="*/ 2 w 6"/>
                <a:gd name="T1" fmla="*/ 11 h 12"/>
                <a:gd name="T2" fmla="*/ 6 w 6"/>
                <a:gd name="T3" fmla="*/ 8 h 12"/>
                <a:gd name="T4" fmla="*/ 6 w 6"/>
                <a:gd name="T5" fmla="*/ 7 h 12"/>
                <a:gd name="T6" fmla="*/ 4 w 6"/>
                <a:gd name="T7" fmla="*/ 4 h 12"/>
                <a:gd name="T8" fmla="*/ 3 w 6"/>
                <a:gd name="T9" fmla="*/ 1 h 12"/>
                <a:gd name="T10" fmla="*/ 1 w 6"/>
                <a:gd name="T11" fmla="*/ 0 h 12"/>
                <a:gd name="T12" fmla="*/ 1 w 6"/>
                <a:gd name="T13" fmla="*/ 0 h 12"/>
                <a:gd name="T14" fmla="*/ 1 w 6"/>
                <a:gd name="T15" fmla="*/ 0 h 12"/>
                <a:gd name="T16" fmla="*/ 0 w 6"/>
                <a:gd name="T17" fmla="*/ 2 h 12"/>
                <a:gd name="T18" fmla="*/ 0 w 6"/>
                <a:gd name="T19" fmla="*/ 4 h 12"/>
                <a:gd name="T20" fmla="*/ 0 w 6"/>
                <a:gd name="T21" fmla="*/ 7 h 12"/>
                <a:gd name="T22" fmla="*/ 0 w 6"/>
                <a:gd name="T23" fmla="*/ 7 h 12"/>
                <a:gd name="T24" fmla="*/ 0 w 6"/>
                <a:gd name="T25" fmla="*/ 8 h 12"/>
                <a:gd name="T26" fmla="*/ 1 w 6"/>
                <a:gd name="T27" fmla="*/ 9 h 12"/>
                <a:gd name="T28" fmla="*/ 2 w 6"/>
                <a:gd name="T29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" h="12">
                  <a:moveTo>
                    <a:pt x="2" y="11"/>
                  </a:moveTo>
                  <a:cubicBezTo>
                    <a:pt x="3" y="12"/>
                    <a:pt x="5" y="10"/>
                    <a:pt x="6" y="8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5" y="5"/>
                    <a:pt x="4" y="5"/>
                    <a:pt x="4" y="4"/>
                  </a:cubicBezTo>
                  <a:cubicBezTo>
                    <a:pt x="3" y="3"/>
                    <a:pt x="4" y="2"/>
                    <a:pt x="3" y="1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5"/>
                    <a:pt x="0" y="6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1" y="8"/>
                    <a:pt x="1" y="9"/>
                  </a:cubicBezTo>
                  <a:cubicBezTo>
                    <a:pt x="1" y="9"/>
                    <a:pt x="1" y="10"/>
                    <a:pt x="2" y="11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35"/>
            <p:cNvSpPr/>
            <p:nvPr/>
          </p:nvSpPr>
          <p:spPr bwMode="auto">
            <a:xfrm>
              <a:off x="5178425" y="4048125"/>
              <a:ext cx="127000" cy="236537"/>
            </a:xfrm>
            <a:custGeom>
              <a:avLst/>
              <a:gdLst>
                <a:gd name="T0" fmla="*/ 22 w 23"/>
                <a:gd name="T1" fmla="*/ 1 h 43"/>
                <a:gd name="T2" fmla="*/ 20 w 23"/>
                <a:gd name="T3" fmla="*/ 4 h 43"/>
                <a:gd name="T4" fmla="*/ 18 w 23"/>
                <a:gd name="T5" fmla="*/ 6 h 43"/>
                <a:gd name="T6" fmla="*/ 14 w 23"/>
                <a:gd name="T7" fmla="*/ 9 h 43"/>
                <a:gd name="T8" fmla="*/ 13 w 23"/>
                <a:gd name="T9" fmla="*/ 9 h 43"/>
                <a:gd name="T10" fmla="*/ 11 w 23"/>
                <a:gd name="T11" fmla="*/ 11 h 43"/>
                <a:gd name="T12" fmla="*/ 7 w 23"/>
                <a:gd name="T13" fmla="*/ 13 h 43"/>
                <a:gd name="T14" fmla="*/ 5 w 23"/>
                <a:gd name="T15" fmla="*/ 21 h 43"/>
                <a:gd name="T16" fmla="*/ 6 w 23"/>
                <a:gd name="T17" fmla="*/ 24 h 43"/>
                <a:gd name="T18" fmla="*/ 1 w 23"/>
                <a:gd name="T19" fmla="*/ 29 h 43"/>
                <a:gd name="T20" fmla="*/ 1 w 23"/>
                <a:gd name="T21" fmla="*/ 34 h 43"/>
                <a:gd name="T22" fmla="*/ 0 w 23"/>
                <a:gd name="T23" fmla="*/ 37 h 43"/>
                <a:gd name="T24" fmla="*/ 1 w 23"/>
                <a:gd name="T25" fmla="*/ 39 h 43"/>
                <a:gd name="T26" fmla="*/ 8 w 23"/>
                <a:gd name="T27" fmla="*/ 37 h 43"/>
                <a:gd name="T28" fmla="*/ 12 w 23"/>
                <a:gd name="T29" fmla="*/ 28 h 43"/>
                <a:gd name="T30" fmla="*/ 14 w 23"/>
                <a:gd name="T31" fmla="*/ 23 h 43"/>
                <a:gd name="T32" fmla="*/ 18 w 23"/>
                <a:gd name="T33" fmla="*/ 19 h 43"/>
                <a:gd name="T34" fmla="*/ 23 w 23"/>
                <a:gd name="T35" fmla="*/ 10 h 43"/>
                <a:gd name="T36" fmla="*/ 23 w 23"/>
                <a:gd name="T37" fmla="*/ 4 h 43"/>
                <a:gd name="T38" fmla="*/ 22 w 23"/>
                <a:gd name="T39" fmla="*/ 0 h 43"/>
                <a:gd name="T40" fmla="*/ 22 w 23"/>
                <a:gd name="T41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" h="43">
                  <a:moveTo>
                    <a:pt x="22" y="1"/>
                  </a:moveTo>
                  <a:cubicBezTo>
                    <a:pt x="21" y="0"/>
                    <a:pt x="21" y="1"/>
                    <a:pt x="20" y="4"/>
                  </a:cubicBezTo>
                  <a:cubicBezTo>
                    <a:pt x="19" y="4"/>
                    <a:pt x="19" y="5"/>
                    <a:pt x="18" y="6"/>
                  </a:cubicBezTo>
                  <a:cubicBezTo>
                    <a:pt x="17" y="7"/>
                    <a:pt x="15" y="7"/>
                    <a:pt x="14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2" y="11"/>
                    <a:pt x="12" y="11"/>
                    <a:pt x="11" y="11"/>
                  </a:cubicBezTo>
                  <a:cubicBezTo>
                    <a:pt x="8" y="12"/>
                    <a:pt x="8" y="12"/>
                    <a:pt x="7" y="13"/>
                  </a:cubicBezTo>
                  <a:cubicBezTo>
                    <a:pt x="5" y="15"/>
                    <a:pt x="3" y="17"/>
                    <a:pt x="5" y="21"/>
                  </a:cubicBezTo>
                  <a:cubicBezTo>
                    <a:pt x="6" y="22"/>
                    <a:pt x="7" y="23"/>
                    <a:pt x="6" y="24"/>
                  </a:cubicBezTo>
                  <a:cubicBezTo>
                    <a:pt x="5" y="26"/>
                    <a:pt x="2" y="26"/>
                    <a:pt x="1" y="29"/>
                  </a:cubicBezTo>
                  <a:cubicBezTo>
                    <a:pt x="0" y="30"/>
                    <a:pt x="2" y="32"/>
                    <a:pt x="1" y="34"/>
                  </a:cubicBezTo>
                  <a:cubicBezTo>
                    <a:pt x="1" y="35"/>
                    <a:pt x="0" y="36"/>
                    <a:pt x="0" y="37"/>
                  </a:cubicBezTo>
                  <a:cubicBezTo>
                    <a:pt x="0" y="37"/>
                    <a:pt x="1" y="38"/>
                    <a:pt x="1" y="39"/>
                  </a:cubicBezTo>
                  <a:cubicBezTo>
                    <a:pt x="3" y="43"/>
                    <a:pt x="6" y="39"/>
                    <a:pt x="8" y="37"/>
                  </a:cubicBezTo>
                  <a:cubicBezTo>
                    <a:pt x="11" y="34"/>
                    <a:pt x="11" y="32"/>
                    <a:pt x="12" y="28"/>
                  </a:cubicBezTo>
                  <a:cubicBezTo>
                    <a:pt x="13" y="24"/>
                    <a:pt x="13" y="24"/>
                    <a:pt x="14" y="23"/>
                  </a:cubicBezTo>
                  <a:cubicBezTo>
                    <a:pt x="15" y="22"/>
                    <a:pt x="17" y="20"/>
                    <a:pt x="18" y="19"/>
                  </a:cubicBezTo>
                  <a:cubicBezTo>
                    <a:pt x="20" y="16"/>
                    <a:pt x="23" y="10"/>
                    <a:pt x="23" y="10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1"/>
                    <a:pt x="22" y="1"/>
                    <a:pt x="22" y="0"/>
                  </a:cubicBezTo>
                  <a:lnTo>
                    <a:pt x="22" y="1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36"/>
            <p:cNvSpPr/>
            <p:nvPr/>
          </p:nvSpPr>
          <p:spPr bwMode="auto">
            <a:xfrm>
              <a:off x="6084888" y="3074988"/>
              <a:ext cx="4762" cy="22225"/>
            </a:xfrm>
            <a:custGeom>
              <a:avLst/>
              <a:gdLst>
                <a:gd name="T0" fmla="*/ 1 w 1"/>
                <a:gd name="T1" fmla="*/ 4 h 4"/>
                <a:gd name="T2" fmla="*/ 0 w 1"/>
                <a:gd name="T3" fmla="*/ 0 h 4"/>
                <a:gd name="T4" fmla="*/ 1 w 1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4">
                  <a:moveTo>
                    <a:pt x="1" y="4"/>
                  </a:moveTo>
                  <a:cubicBezTo>
                    <a:pt x="1" y="3"/>
                    <a:pt x="1" y="2"/>
                    <a:pt x="0" y="0"/>
                  </a:cubicBezTo>
                  <a:cubicBezTo>
                    <a:pt x="1" y="1"/>
                    <a:pt x="1" y="3"/>
                    <a:pt x="1" y="4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37"/>
            <p:cNvSpPr/>
            <p:nvPr/>
          </p:nvSpPr>
          <p:spPr bwMode="auto">
            <a:xfrm>
              <a:off x="6089650" y="3097213"/>
              <a:ext cx="11112" cy="131762"/>
            </a:xfrm>
            <a:custGeom>
              <a:avLst/>
              <a:gdLst>
                <a:gd name="T0" fmla="*/ 2 w 2"/>
                <a:gd name="T1" fmla="*/ 16 h 24"/>
                <a:gd name="T2" fmla="*/ 2 w 2"/>
                <a:gd name="T3" fmla="*/ 16 h 24"/>
                <a:gd name="T4" fmla="*/ 2 w 2"/>
                <a:gd name="T5" fmla="*/ 12 h 24"/>
                <a:gd name="T6" fmla="*/ 2 w 2"/>
                <a:gd name="T7" fmla="*/ 12 h 24"/>
                <a:gd name="T8" fmla="*/ 2 w 2"/>
                <a:gd name="T9" fmla="*/ 13 h 24"/>
                <a:gd name="T10" fmla="*/ 2 w 2"/>
                <a:gd name="T11" fmla="*/ 9 h 24"/>
                <a:gd name="T12" fmla="*/ 0 w 2"/>
                <a:gd name="T13" fmla="*/ 0 h 24"/>
                <a:gd name="T14" fmla="*/ 0 w 2"/>
                <a:gd name="T15" fmla="*/ 2 h 24"/>
                <a:gd name="T16" fmla="*/ 0 w 2"/>
                <a:gd name="T17" fmla="*/ 0 h 24"/>
                <a:gd name="T18" fmla="*/ 0 w 2"/>
                <a:gd name="T19" fmla="*/ 3 h 24"/>
                <a:gd name="T20" fmla="*/ 1 w 2"/>
                <a:gd name="T21" fmla="*/ 6 h 24"/>
                <a:gd name="T22" fmla="*/ 1 w 2"/>
                <a:gd name="T23" fmla="*/ 8 h 24"/>
                <a:gd name="T24" fmla="*/ 1 w 2"/>
                <a:gd name="T25" fmla="*/ 8 h 24"/>
                <a:gd name="T26" fmla="*/ 2 w 2"/>
                <a:gd name="T27" fmla="*/ 23 h 24"/>
                <a:gd name="T28" fmla="*/ 2 w 2"/>
                <a:gd name="T29" fmla="*/ 24 h 24"/>
                <a:gd name="T30" fmla="*/ 2 w 2"/>
                <a:gd name="T31" fmla="*/ 19 h 24"/>
                <a:gd name="T32" fmla="*/ 2 w 2"/>
                <a:gd name="T33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" h="24">
                  <a:moveTo>
                    <a:pt x="2" y="16"/>
                  </a:moveTo>
                  <a:cubicBezTo>
                    <a:pt x="2" y="16"/>
                    <a:pt x="2" y="16"/>
                    <a:pt x="2" y="16"/>
                  </a:cubicBezTo>
                  <a:cubicBezTo>
                    <a:pt x="2" y="15"/>
                    <a:pt x="2" y="14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2"/>
                    <a:pt x="2" y="11"/>
                    <a:pt x="2" y="9"/>
                  </a:cubicBezTo>
                  <a:cubicBezTo>
                    <a:pt x="2" y="6"/>
                    <a:pt x="1" y="3"/>
                    <a:pt x="0" y="0"/>
                  </a:cubicBezTo>
                  <a:cubicBezTo>
                    <a:pt x="0" y="1"/>
                    <a:pt x="1" y="2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0" y="19"/>
                    <a:pt x="2" y="23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3"/>
                    <a:pt x="2" y="21"/>
                    <a:pt x="2" y="19"/>
                  </a:cubicBezTo>
                  <a:cubicBezTo>
                    <a:pt x="1" y="17"/>
                    <a:pt x="2" y="16"/>
                    <a:pt x="2" y="16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38"/>
            <p:cNvSpPr/>
            <p:nvPr/>
          </p:nvSpPr>
          <p:spPr bwMode="auto">
            <a:xfrm>
              <a:off x="4597400" y="2135188"/>
              <a:ext cx="180975" cy="98425"/>
            </a:xfrm>
            <a:custGeom>
              <a:avLst/>
              <a:gdLst>
                <a:gd name="T0" fmla="*/ 3 w 33"/>
                <a:gd name="T1" fmla="*/ 9 h 18"/>
                <a:gd name="T2" fmla="*/ 4 w 33"/>
                <a:gd name="T3" fmla="*/ 11 h 18"/>
                <a:gd name="T4" fmla="*/ 8 w 33"/>
                <a:gd name="T5" fmla="*/ 10 h 18"/>
                <a:gd name="T6" fmla="*/ 10 w 33"/>
                <a:gd name="T7" fmla="*/ 9 h 18"/>
                <a:gd name="T8" fmla="*/ 13 w 33"/>
                <a:gd name="T9" fmla="*/ 11 h 18"/>
                <a:gd name="T10" fmla="*/ 9 w 33"/>
                <a:gd name="T11" fmla="*/ 12 h 18"/>
                <a:gd name="T12" fmla="*/ 9 w 33"/>
                <a:gd name="T13" fmla="*/ 13 h 18"/>
                <a:gd name="T14" fmla="*/ 10 w 33"/>
                <a:gd name="T15" fmla="*/ 14 h 18"/>
                <a:gd name="T16" fmla="*/ 11 w 33"/>
                <a:gd name="T17" fmla="*/ 16 h 18"/>
                <a:gd name="T18" fmla="*/ 11 w 33"/>
                <a:gd name="T19" fmla="*/ 16 h 18"/>
                <a:gd name="T20" fmla="*/ 15 w 33"/>
                <a:gd name="T21" fmla="*/ 18 h 18"/>
                <a:gd name="T22" fmla="*/ 15 w 33"/>
                <a:gd name="T23" fmla="*/ 18 h 18"/>
                <a:gd name="T24" fmla="*/ 18 w 33"/>
                <a:gd name="T25" fmla="*/ 13 h 18"/>
                <a:gd name="T26" fmla="*/ 22 w 33"/>
                <a:gd name="T27" fmla="*/ 10 h 18"/>
                <a:gd name="T28" fmla="*/ 22 w 33"/>
                <a:gd name="T29" fmla="*/ 8 h 18"/>
                <a:gd name="T30" fmla="*/ 19 w 33"/>
                <a:gd name="T31" fmla="*/ 7 h 18"/>
                <a:gd name="T32" fmla="*/ 21 w 33"/>
                <a:gd name="T33" fmla="*/ 5 h 18"/>
                <a:gd name="T34" fmla="*/ 23 w 33"/>
                <a:gd name="T35" fmla="*/ 6 h 18"/>
                <a:gd name="T36" fmla="*/ 27 w 33"/>
                <a:gd name="T37" fmla="*/ 7 h 18"/>
                <a:gd name="T38" fmla="*/ 27 w 33"/>
                <a:gd name="T39" fmla="*/ 7 h 18"/>
                <a:gd name="T40" fmla="*/ 33 w 33"/>
                <a:gd name="T41" fmla="*/ 5 h 18"/>
                <a:gd name="T42" fmla="*/ 33 w 33"/>
                <a:gd name="T43" fmla="*/ 4 h 18"/>
                <a:gd name="T44" fmla="*/ 30 w 33"/>
                <a:gd name="T45" fmla="*/ 1 h 18"/>
                <a:gd name="T46" fmla="*/ 25 w 33"/>
                <a:gd name="T47" fmla="*/ 1 h 18"/>
                <a:gd name="T48" fmla="*/ 18 w 33"/>
                <a:gd name="T49" fmla="*/ 1 h 18"/>
                <a:gd name="T50" fmla="*/ 16 w 33"/>
                <a:gd name="T51" fmla="*/ 3 h 18"/>
                <a:gd name="T52" fmla="*/ 16 w 33"/>
                <a:gd name="T53" fmla="*/ 5 h 18"/>
                <a:gd name="T54" fmla="*/ 15 w 33"/>
                <a:gd name="T55" fmla="*/ 6 h 18"/>
                <a:gd name="T56" fmla="*/ 15 w 33"/>
                <a:gd name="T57" fmla="*/ 4 h 18"/>
                <a:gd name="T58" fmla="*/ 14 w 33"/>
                <a:gd name="T59" fmla="*/ 3 h 18"/>
                <a:gd name="T60" fmla="*/ 13 w 33"/>
                <a:gd name="T61" fmla="*/ 3 h 18"/>
                <a:gd name="T62" fmla="*/ 11 w 33"/>
                <a:gd name="T63" fmla="*/ 3 h 18"/>
                <a:gd name="T64" fmla="*/ 11 w 33"/>
                <a:gd name="T65" fmla="*/ 5 h 18"/>
                <a:gd name="T66" fmla="*/ 10 w 33"/>
                <a:gd name="T67" fmla="*/ 6 h 18"/>
                <a:gd name="T68" fmla="*/ 9 w 33"/>
                <a:gd name="T69" fmla="*/ 4 h 18"/>
                <a:gd name="T70" fmla="*/ 8 w 33"/>
                <a:gd name="T71" fmla="*/ 3 h 18"/>
                <a:gd name="T72" fmla="*/ 6 w 33"/>
                <a:gd name="T73" fmla="*/ 5 h 18"/>
                <a:gd name="T74" fmla="*/ 4 w 33"/>
                <a:gd name="T75" fmla="*/ 3 h 18"/>
                <a:gd name="T76" fmla="*/ 1 w 33"/>
                <a:gd name="T77" fmla="*/ 4 h 18"/>
                <a:gd name="T78" fmla="*/ 2 w 33"/>
                <a:gd name="T79" fmla="*/ 8 h 18"/>
                <a:gd name="T80" fmla="*/ 3 w 33"/>
                <a:gd name="T81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3" h="18">
                  <a:moveTo>
                    <a:pt x="3" y="9"/>
                  </a:moveTo>
                  <a:cubicBezTo>
                    <a:pt x="4" y="10"/>
                    <a:pt x="4" y="10"/>
                    <a:pt x="4" y="11"/>
                  </a:cubicBezTo>
                  <a:cubicBezTo>
                    <a:pt x="4" y="11"/>
                    <a:pt x="7" y="11"/>
                    <a:pt x="8" y="10"/>
                  </a:cubicBezTo>
                  <a:cubicBezTo>
                    <a:pt x="8" y="9"/>
                    <a:pt x="9" y="9"/>
                    <a:pt x="10" y="9"/>
                  </a:cubicBezTo>
                  <a:cubicBezTo>
                    <a:pt x="12" y="9"/>
                    <a:pt x="13" y="10"/>
                    <a:pt x="13" y="11"/>
                  </a:cubicBezTo>
                  <a:cubicBezTo>
                    <a:pt x="12" y="12"/>
                    <a:pt x="10" y="11"/>
                    <a:pt x="9" y="12"/>
                  </a:cubicBezTo>
                  <a:cubicBezTo>
                    <a:pt x="8" y="12"/>
                    <a:pt x="9" y="12"/>
                    <a:pt x="9" y="13"/>
                  </a:cubicBezTo>
                  <a:cubicBezTo>
                    <a:pt x="9" y="13"/>
                    <a:pt x="10" y="13"/>
                    <a:pt x="10" y="14"/>
                  </a:cubicBezTo>
                  <a:cubicBezTo>
                    <a:pt x="10" y="14"/>
                    <a:pt x="10" y="15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16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8"/>
                    <a:pt x="18" y="14"/>
                    <a:pt x="18" y="13"/>
                  </a:cubicBezTo>
                  <a:cubicBezTo>
                    <a:pt x="19" y="12"/>
                    <a:pt x="21" y="12"/>
                    <a:pt x="22" y="10"/>
                  </a:cubicBezTo>
                  <a:cubicBezTo>
                    <a:pt x="22" y="9"/>
                    <a:pt x="22" y="8"/>
                    <a:pt x="22" y="8"/>
                  </a:cubicBezTo>
                  <a:cubicBezTo>
                    <a:pt x="21" y="8"/>
                    <a:pt x="20" y="8"/>
                    <a:pt x="19" y="7"/>
                  </a:cubicBezTo>
                  <a:cubicBezTo>
                    <a:pt x="17" y="6"/>
                    <a:pt x="19" y="6"/>
                    <a:pt x="21" y="5"/>
                  </a:cubicBezTo>
                  <a:cubicBezTo>
                    <a:pt x="22" y="5"/>
                    <a:pt x="23" y="6"/>
                    <a:pt x="23" y="6"/>
                  </a:cubicBezTo>
                  <a:cubicBezTo>
                    <a:pt x="23" y="7"/>
                    <a:pt x="23" y="7"/>
                    <a:pt x="27" y="7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9" y="7"/>
                    <a:pt x="33" y="5"/>
                    <a:pt x="33" y="5"/>
                  </a:cubicBezTo>
                  <a:cubicBezTo>
                    <a:pt x="33" y="5"/>
                    <a:pt x="33" y="4"/>
                    <a:pt x="33" y="4"/>
                  </a:cubicBezTo>
                  <a:cubicBezTo>
                    <a:pt x="33" y="3"/>
                    <a:pt x="31" y="1"/>
                    <a:pt x="30" y="1"/>
                  </a:cubicBezTo>
                  <a:cubicBezTo>
                    <a:pt x="28" y="0"/>
                    <a:pt x="27" y="1"/>
                    <a:pt x="25" y="1"/>
                  </a:cubicBezTo>
                  <a:cubicBezTo>
                    <a:pt x="23" y="0"/>
                    <a:pt x="20" y="1"/>
                    <a:pt x="18" y="1"/>
                  </a:cubicBezTo>
                  <a:cubicBezTo>
                    <a:pt x="16" y="1"/>
                    <a:pt x="16" y="1"/>
                    <a:pt x="16" y="3"/>
                  </a:cubicBezTo>
                  <a:cubicBezTo>
                    <a:pt x="16" y="3"/>
                    <a:pt x="16" y="4"/>
                    <a:pt x="16" y="5"/>
                  </a:cubicBezTo>
                  <a:cubicBezTo>
                    <a:pt x="16" y="5"/>
                    <a:pt x="16" y="5"/>
                    <a:pt x="15" y="6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2" y="3"/>
                    <a:pt x="12" y="3"/>
                    <a:pt x="11" y="3"/>
                  </a:cubicBezTo>
                  <a:cubicBezTo>
                    <a:pt x="11" y="3"/>
                    <a:pt x="10" y="3"/>
                    <a:pt x="11" y="5"/>
                  </a:cubicBezTo>
                  <a:cubicBezTo>
                    <a:pt x="12" y="6"/>
                    <a:pt x="10" y="6"/>
                    <a:pt x="10" y="6"/>
                  </a:cubicBezTo>
                  <a:cubicBezTo>
                    <a:pt x="10" y="6"/>
                    <a:pt x="10" y="6"/>
                    <a:pt x="9" y="4"/>
                  </a:cubicBezTo>
                  <a:cubicBezTo>
                    <a:pt x="9" y="3"/>
                    <a:pt x="8" y="3"/>
                    <a:pt x="8" y="3"/>
                  </a:cubicBezTo>
                  <a:cubicBezTo>
                    <a:pt x="7" y="3"/>
                    <a:pt x="8" y="5"/>
                    <a:pt x="6" y="5"/>
                  </a:cubicBezTo>
                  <a:cubicBezTo>
                    <a:pt x="5" y="5"/>
                    <a:pt x="5" y="3"/>
                    <a:pt x="4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5"/>
                    <a:pt x="2" y="8"/>
                    <a:pt x="2" y="8"/>
                  </a:cubicBezTo>
                  <a:cubicBezTo>
                    <a:pt x="2" y="8"/>
                    <a:pt x="2" y="8"/>
                    <a:pt x="3" y="9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40"/>
            <p:cNvSpPr/>
            <p:nvPr/>
          </p:nvSpPr>
          <p:spPr bwMode="auto">
            <a:xfrm>
              <a:off x="4302125" y="2751138"/>
              <a:ext cx="82550" cy="87312"/>
            </a:xfrm>
            <a:custGeom>
              <a:avLst/>
              <a:gdLst>
                <a:gd name="T0" fmla="*/ 2 w 15"/>
                <a:gd name="T1" fmla="*/ 11 h 16"/>
                <a:gd name="T2" fmla="*/ 2 w 15"/>
                <a:gd name="T3" fmla="*/ 14 h 16"/>
                <a:gd name="T4" fmla="*/ 14 w 15"/>
                <a:gd name="T5" fmla="*/ 7 h 16"/>
                <a:gd name="T6" fmla="*/ 13 w 15"/>
                <a:gd name="T7" fmla="*/ 6 h 16"/>
                <a:gd name="T8" fmla="*/ 13 w 15"/>
                <a:gd name="T9" fmla="*/ 5 h 16"/>
                <a:gd name="T10" fmla="*/ 14 w 15"/>
                <a:gd name="T11" fmla="*/ 3 h 16"/>
                <a:gd name="T12" fmla="*/ 14 w 15"/>
                <a:gd name="T13" fmla="*/ 2 h 16"/>
                <a:gd name="T14" fmla="*/ 12 w 15"/>
                <a:gd name="T15" fmla="*/ 0 h 16"/>
                <a:gd name="T16" fmla="*/ 11 w 15"/>
                <a:gd name="T17" fmla="*/ 0 h 16"/>
                <a:gd name="T18" fmla="*/ 12 w 15"/>
                <a:gd name="T19" fmla="*/ 0 h 16"/>
                <a:gd name="T20" fmla="*/ 7 w 15"/>
                <a:gd name="T21" fmla="*/ 1 h 16"/>
                <a:gd name="T22" fmla="*/ 5 w 15"/>
                <a:gd name="T23" fmla="*/ 4 h 16"/>
                <a:gd name="T24" fmla="*/ 3 w 15"/>
                <a:gd name="T25" fmla="*/ 4 h 16"/>
                <a:gd name="T26" fmla="*/ 2 w 15"/>
                <a:gd name="T27" fmla="*/ 4 h 16"/>
                <a:gd name="T28" fmla="*/ 2 w 15"/>
                <a:gd name="T29" fmla="*/ 4 h 16"/>
                <a:gd name="T30" fmla="*/ 1 w 15"/>
                <a:gd name="T31" fmla="*/ 4 h 16"/>
                <a:gd name="T32" fmla="*/ 1 w 15"/>
                <a:gd name="T33" fmla="*/ 7 h 16"/>
                <a:gd name="T34" fmla="*/ 0 w 15"/>
                <a:gd name="T35" fmla="*/ 9 h 16"/>
                <a:gd name="T36" fmla="*/ 2 w 15"/>
                <a:gd name="T37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" h="16">
                  <a:moveTo>
                    <a:pt x="2" y="11"/>
                  </a:moveTo>
                  <a:cubicBezTo>
                    <a:pt x="3" y="13"/>
                    <a:pt x="2" y="13"/>
                    <a:pt x="2" y="14"/>
                  </a:cubicBezTo>
                  <a:cubicBezTo>
                    <a:pt x="7" y="16"/>
                    <a:pt x="13" y="12"/>
                    <a:pt x="14" y="7"/>
                  </a:cubicBezTo>
                  <a:cubicBezTo>
                    <a:pt x="15" y="6"/>
                    <a:pt x="13" y="6"/>
                    <a:pt x="13" y="6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4" y="4"/>
                    <a:pt x="14" y="4"/>
                    <a:pt x="14" y="3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3" y="1"/>
                    <a:pt x="12" y="0"/>
                    <a:pt x="1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0" y="0"/>
                    <a:pt x="7" y="1"/>
                    <a:pt x="7" y="1"/>
                  </a:cubicBezTo>
                  <a:cubicBezTo>
                    <a:pt x="5" y="2"/>
                    <a:pt x="6" y="4"/>
                    <a:pt x="5" y="4"/>
                  </a:cubicBezTo>
                  <a:cubicBezTo>
                    <a:pt x="4" y="4"/>
                    <a:pt x="3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1" y="4"/>
                  </a:cubicBezTo>
                  <a:cubicBezTo>
                    <a:pt x="1" y="5"/>
                    <a:pt x="1" y="6"/>
                    <a:pt x="1" y="7"/>
                  </a:cubicBezTo>
                  <a:cubicBezTo>
                    <a:pt x="1" y="8"/>
                    <a:pt x="1" y="9"/>
                    <a:pt x="0" y="9"/>
                  </a:cubicBezTo>
                  <a:cubicBezTo>
                    <a:pt x="0" y="11"/>
                    <a:pt x="2" y="11"/>
                    <a:pt x="2" y="11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41"/>
            <p:cNvSpPr/>
            <p:nvPr/>
          </p:nvSpPr>
          <p:spPr bwMode="auto">
            <a:xfrm>
              <a:off x="4384675" y="2678113"/>
              <a:ext cx="125412" cy="187325"/>
            </a:xfrm>
            <a:custGeom>
              <a:avLst/>
              <a:gdLst>
                <a:gd name="T0" fmla="*/ 4 w 23"/>
                <a:gd name="T1" fmla="*/ 13 h 34"/>
                <a:gd name="T2" fmla="*/ 5 w 23"/>
                <a:gd name="T3" fmla="*/ 14 h 34"/>
                <a:gd name="T4" fmla="*/ 6 w 23"/>
                <a:gd name="T5" fmla="*/ 16 h 34"/>
                <a:gd name="T6" fmla="*/ 8 w 23"/>
                <a:gd name="T7" fmla="*/ 18 h 34"/>
                <a:gd name="T8" fmla="*/ 8 w 23"/>
                <a:gd name="T9" fmla="*/ 20 h 34"/>
                <a:gd name="T10" fmla="*/ 7 w 23"/>
                <a:gd name="T11" fmla="*/ 23 h 34"/>
                <a:gd name="T12" fmla="*/ 5 w 23"/>
                <a:gd name="T13" fmla="*/ 25 h 34"/>
                <a:gd name="T14" fmla="*/ 5 w 23"/>
                <a:gd name="T15" fmla="*/ 28 h 34"/>
                <a:gd name="T16" fmla="*/ 2 w 23"/>
                <a:gd name="T17" fmla="*/ 32 h 34"/>
                <a:gd name="T18" fmla="*/ 2 w 23"/>
                <a:gd name="T19" fmla="*/ 33 h 34"/>
                <a:gd name="T20" fmla="*/ 8 w 23"/>
                <a:gd name="T21" fmla="*/ 33 h 34"/>
                <a:gd name="T22" fmla="*/ 13 w 23"/>
                <a:gd name="T23" fmla="*/ 31 h 34"/>
                <a:gd name="T24" fmla="*/ 16 w 23"/>
                <a:gd name="T25" fmla="*/ 31 h 34"/>
                <a:gd name="T26" fmla="*/ 23 w 23"/>
                <a:gd name="T27" fmla="*/ 26 h 34"/>
                <a:gd name="T28" fmla="*/ 23 w 23"/>
                <a:gd name="T29" fmla="*/ 24 h 34"/>
                <a:gd name="T30" fmla="*/ 17 w 23"/>
                <a:gd name="T31" fmla="*/ 21 h 34"/>
                <a:gd name="T32" fmla="*/ 17 w 23"/>
                <a:gd name="T33" fmla="*/ 17 h 34"/>
                <a:gd name="T34" fmla="*/ 15 w 23"/>
                <a:gd name="T35" fmla="*/ 16 h 34"/>
                <a:gd name="T36" fmla="*/ 11 w 23"/>
                <a:gd name="T37" fmla="*/ 8 h 34"/>
                <a:gd name="T38" fmla="*/ 8 w 23"/>
                <a:gd name="T39" fmla="*/ 3 h 34"/>
                <a:gd name="T40" fmla="*/ 8 w 23"/>
                <a:gd name="T41" fmla="*/ 3 h 34"/>
                <a:gd name="T42" fmla="*/ 8 w 23"/>
                <a:gd name="T43" fmla="*/ 3 h 34"/>
                <a:gd name="T44" fmla="*/ 6 w 23"/>
                <a:gd name="T45" fmla="*/ 3 h 34"/>
                <a:gd name="T46" fmla="*/ 6 w 23"/>
                <a:gd name="T47" fmla="*/ 2 h 34"/>
                <a:gd name="T48" fmla="*/ 8 w 23"/>
                <a:gd name="T49" fmla="*/ 2 h 34"/>
                <a:gd name="T50" fmla="*/ 7 w 23"/>
                <a:gd name="T51" fmla="*/ 0 h 34"/>
                <a:gd name="T52" fmla="*/ 7 w 23"/>
                <a:gd name="T53" fmla="*/ 0 h 34"/>
                <a:gd name="T54" fmla="*/ 6 w 23"/>
                <a:gd name="T55" fmla="*/ 0 h 34"/>
                <a:gd name="T56" fmla="*/ 3 w 23"/>
                <a:gd name="T57" fmla="*/ 1 h 34"/>
                <a:gd name="T58" fmla="*/ 3 w 23"/>
                <a:gd name="T59" fmla="*/ 1 h 34"/>
                <a:gd name="T60" fmla="*/ 2 w 23"/>
                <a:gd name="T61" fmla="*/ 4 h 34"/>
                <a:gd name="T62" fmla="*/ 0 w 23"/>
                <a:gd name="T63" fmla="*/ 6 h 34"/>
                <a:gd name="T64" fmla="*/ 4 w 23"/>
                <a:gd name="T65" fmla="*/ 1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3" h="34">
                  <a:moveTo>
                    <a:pt x="4" y="13"/>
                  </a:moveTo>
                  <a:cubicBezTo>
                    <a:pt x="4" y="13"/>
                    <a:pt x="5" y="13"/>
                    <a:pt x="5" y="14"/>
                  </a:cubicBezTo>
                  <a:cubicBezTo>
                    <a:pt x="5" y="14"/>
                    <a:pt x="5" y="15"/>
                    <a:pt x="6" y="16"/>
                  </a:cubicBezTo>
                  <a:cubicBezTo>
                    <a:pt x="6" y="17"/>
                    <a:pt x="7" y="17"/>
                    <a:pt x="8" y="18"/>
                  </a:cubicBezTo>
                  <a:cubicBezTo>
                    <a:pt x="8" y="19"/>
                    <a:pt x="8" y="19"/>
                    <a:pt x="8" y="20"/>
                  </a:cubicBezTo>
                  <a:cubicBezTo>
                    <a:pt x="8" y="22"/>
                    <a:pt x="8" y="22"/>
                    <a:pt x="7" y="23"/>
                  </a:cubicBezTo>
                  <a:cubicBezTo>
                    <a:pt x="6" y="24"/>
                    <a:pt x="5" y="25"/>
                    <a:pt x="5" y="25"/>
                  </a:cubicBezTo>
                  <a:cubicBezTo>
                    <a:pt x="5" y="26"/>
                    <a:pt x="5" y="27"/>
                    <a:pt x="5" y="28"/>
                  </a:cubicBezTo>
                  <a:cubicBezTo>
                    <a:pt x="5" y="30"/>
                    <a:pt x="2" y="30"/>
                    <a:pt x="2" y="32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4"/>
                    <a:pt x="6" y="33"/>
                    <a:pt x="8" y="33"/>
                  </a:cubicBezTo>
                  <a:cubicBezTo>
                    <a:pt x="9" y="33"/>
                    <a:pt x="9" y="33"/>
                    <a:pt x="13" y="31"/>
                  </a:cubicBezTo>
                  <a:cubicBezTo>
                    <a:pt x="14" y="31"/>
                    <a:pt x="15" y="31"/>
                    <a:pt x="16" y="31"/>
                  </a:cubicBezTo>
                  <a:cubicBezTo>
                    <a:pt x="16" y="30"/>
                    <a:pt x="23" y="28"/>
                    <a:pt x="23" y="26"/>
                  </a:cubicBezTo>
                  <a:cubicBezTo>
                    <a:pt x="23" y="25"/>
                    <a:pt x="23" y="25"/>
                    <a:pt x="23" y="24"/>
                  </a:cubicBezTo>
                  <a:cubicBezTo>
                    <a:pt x="22" y="22"/>
                    <a:pt x="19" y="23"/>
                    <a:pt x="17" y="21"/>
                  </a:cubicBezTo>
                  <a:cubicBezTo>
                    <a:pt x="17" y="20"/>
                    <a:pt x="18" y="18"/>
                    <a:pt x="17" y="17"/>
                  </a:cubicBezTo>
                  <a:cubicBezTo>
                    <a:pt x="16" y="17"/>
                    <a:pt x="16" y="16"/>
                    <a:pt x="15" y="16"/>
                  </a:cubicBezTo>
                  <a:cubicBezTo>
                    <a:pt x="7" y="12"/>
                    <a:pt x="10" y="9"/>
                    <a:pt x="11" y="8"/>
                  </a:cubicBezTo>
                  <a:cubicBezTo>
                    <a:pt x="15" y="4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7" y="4"/>
                    <a:pt x="6" y="3"/>
                  </a:cubicBezTo>
                  <a:cubicBezTo>
                    <a:pt x="6" y="3"/>
                    <a:pt x="6" y="3"/>
                    <a:pt x="6" y="2"/>
                  </a:cubicBezTo>
                  <a:cubicBezTo>
                    <a:pt x="6" y="2"/>
                    <a:pt x="7" y="2"/>
                    <a:pt x="8" y="2"/>
                  </a:cubicBezTo>
                  <a:cubicBezTo>
                    <a:pt x="9" y="1"/>
                    <a:pt x="8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4" y="0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2"/>
                    <a:pt x="3" y="3"/>
                    <a:pt x="2" y="4"/>
                  </a:cubicBezTo>
                  <a:cubicBezTo>
                    <a:pt x="2" y="5"/>
                    <a:pt x="0" y="5"/>
                    <a:pt x="0" y="6"/>
                  </a:cubicBezTo>
                  <a:cubicBezTo>
                    <a:pt x="0" y="9"/>
                    <a:pt x="3" y="12"/>
                    <a:pt x="4" y="13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Rectangle 42"/>
            <p:cNvSpPr>
              <a:spLocks noChangeArrowheads="1"/>
            </p:cNvSpPr>
            <p:nvPr/>
          </p:nvSpPr>
          <p:spPr bwMode="auto">
            <a:xfrm>
              <a:off x="4652963" y="3025775"/>
              <a:ext cx="1587" cy="1587"/>
            </a:xfrm>
            <a:prstGeom prst="rect">
              <a:avLst/>
            </a:pr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43"/>
            <p:cNvSpPr/>
            <p:nvPr/>
          </p:nvSpPr>
          <p:spPr bwMode="auto">
            <a:xfrm>
              <a:off x="4641850" y="3025775"/>
              <a:ext cx="38100" cy="82550"/>
            </a:xfrm>
            <a:custGeom>
              <a:avLst/>
              <a:gdLst>
                <a:gd name="T0" fmla="*/ 1 w 7"/>
                <a:gd name="T1" fmla="*/ 9 h 15"/>
                <a:gd name="T2" fmla="*/ 1 w 7"/>
                <a:gd name="T3" fmla="*/ 12 h 15"/>
                <a:gd name="T4" fmla="*/ 1 w 7"/>
                <a:gd name="T5" fmla="*/ 13 h 15"/>
                <a:gd name="T6" fmla="*/ 6 w 7"/>
                <a:gd name="T7" fmla="*/ 11 h 15"/>
                <a:gd name="T8" fmla="*/ 5 w 7"/>
                <a:gd name="T9" fmla="*/ 7 h 15"/>
                <a:gd name="T10" fmla="*/ 5 w 7"/>
                <a:gd name="T11" fmla="*/ 3 h 15"/>
                <a:gd name="T12" fmla="*/ 5 w 7"/>
                <a:gd name="T13" fmla="*/ 2 h 15"/>
                <a:gd name="T14" fmla="*/ 5 w 7"/>
                <a:gd name="T15" fmla="*/ 2 h 15"/>
                <a:gd name="T16" fmla="*/ 4 w 7"/>
                <a:gd name="T17" fmla="*/ 1 h 15"/>
                <a:gd name="T18" fmla="*/ 2 w 7"/>
                <a:gd name="T19" fmla="*/ 1 h 15"/>
                <a:gd name="T20" fmla="*/ 2 w 7"/>
                <a:gd name="T21" fmla="*/ 0 h 15"/>
                <a:gd name="T22" fmla="*/ 2 w 7"/>
                <a:gd name="T23" fmla="*/ 0 h 15"/>
                <a:gd name="T24" fmla="*/ 1 w 7"/>
                <a:gd name="T25" fmla="*/ 2 h 15"/>
                <a:gd name="T26" fmla="*/ 1 w 7"/>
                <a:gd name="T27" fmla="*/ 2 h 15"/>
                <a:gd name="T28" fmla="*/ 1 w 7"/>
                <a:gd name="T29" fmla="*/ 4 h 15"/>
                <a:gd name="T30" fmla="*/ 0 w 7"/>
                <a:gd name="T31" fmla="*/ 7 h 15"/>
                <a:gd name="T32" fmla="*/ 1 w 7"/>
                <a:gd name="T33" fmla="*/ 9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15">
                  <a:moveTo>
                    <a:pt x="1" y="9"/>
                  </a:moveTo>
                  <a:cubicBezTo>
                    <a:pt x="1" y="10"/>
                    <a:pt x="1" y="11"/>
                    <a:pt x="1" y="12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2" y="15"/>
                    <a:pt x="6" y="14"/>
                    <a:pt x="6" y="11"/>
                  </a:cubicBezTo>
                  <a:cubicBezTo>
                    <a:pt x="7" y="9"/>
                    <a:pt x="5" y="8"/>
                    <a:pt x="5" y="7"/>
                  </a:cubicBezTo>
                  <a:cubicBezTo>
                    <a:pt x="5" y="5"/>
                    <a:pt x="5" y="4"/>
                    <a:pt x="5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4"/>
                    <a:pt x="1" y="4"/>
                  </a:cubicBezTo>
                  <a:cubicBezTo>
                    <a:pt x="1" y="5"/>
                    <a:pt x="0" y="6"/>
                    <a:pt x="0" y="7"/>
                  </a:cubicBezTo>
                  <a:cubicBezTo>
                    <a:pt x="0" y="8"/>
                    <a:pt x="1" y="8"/>
                    <a:pt x="1" y="9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44"/>
            <p:cNvSpPr/>
            <p:nvPr/>
          </p:nvSpPr>
          <p:spPr bwMode="auto">
            <a:xfrm>
              <a:off x="4718050" y="3119438"/>
              <a:ext cx="49212" cy="31750"/>
            </a:xfrm>
            <a:custGeom>
              <a:avLst/>
              <a:gdLst>
                <a:gd name="T0" fmla="*/ 3 w 9"/>
                <a:gd name="T1" fmla="*/ 3 h 6"/>
                <a:gd name="T2" fmla="*/ 5 w 9"/>
                <a:gd name="T3" fmla="*/ 4 h 6"/>
                <a:gd name="T4" fmla="*/ 6 w 9"/>
                <a:gd name="T5" fmla="*/ 5 h 6"/>
                <a:gd name="T6" fmla="*/ 9 w 9"/>
                <a:gd name="T7" fmla="*/ 4 h 6"/>
                <a:gd name="T8" fmla="*/ 9 w 9"/>
                <a:gd name="T9" fmla="*/ 3 h 6"/>
                <a:gd name="T10" fmla="*/ 8 w 9"/>
                <a:gd name="T11" fmla="*/ 1 h 6"/>
                <a:gd name="T12" fmla="*/ 8 w 9"/>
                <a:gd name="T13" fmla="*/ 1 h 6"/>
                <a:gd name="T14" fmla="*/ 7 w 9"/>
                <a:gd name="T15" fmla="*/ 0 h 6"/>
                <a:gd name="T16" fmla="*/ 5 w 9"/>
                <a:gd name="T17" fmla="*/ 0 h 6"/>
                <a:gd name="T18" fmla="*/ 5 w 9"/>
                <a:gd name="T19" fmla="*/ 0 h 6"/>
                <a:gd name="T20" fmla="*/ 4 w 9"/>
                <a:gd name="T21" fmla="*/ 0 h 6"/>
                <a:gd name="T22" fmla="*/ 0 w 9"/>
                <a:gd name="T23" fmla="*/ 2 h 6"/>
                <a:gd name="T24" fmla="*/ 3 w 9"/>
                <a:gd name="T25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" h="6">
                  <a:moveTo>
                    <a:pt x="3" y="3"/>
                  </a:move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5"/>
                    <a:pt x="6" y="5"/>
                  </a:cubicBezTo>
                  <a:cubicBezTo>
                    <a:pt x="6" y="6"/>
                    <a:pt x="9" y="6"/>
                    <a:pt x="9" y="4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2"/>
                    <a:pt x="8" y="2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4" y="0"/>
                    <a:pt x="0" y="0"/>
                    <a:pt x="0" y="2"/>
                  </a:cubicBezTo>
                  <a:cubicBezTo>
                    <a:pt x="1" y="4"/>
                    <a:pt x="3" y="3"/>
                    <a:pt x="3" y="3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45"/>
            <p:cNvSpPr/>
            <p:nvPr/>
          </p:nvSpPr>
          <p:spPr bwMode="auto">
            <a:xfrm>
              <a:off x="3698875" y="2101850"/>
              <a:ext cx="493712" cy="642937"/>
            </a:xfrm>
            <a:custGeom>
              <a:avLst/>
              <a:gdLst>
                <a:gd name="T0" fmla="*/ 78 w 90"/>
                <a:gd name="T1" fmla="*/ 59 h 117"/>
                <a:gd name="T2" fmla="*/ 87 w 90"/>
                <a:gd name="T3" fmla="*/ 52 h 117"/>
                <a:gd name="T4" fmla="*/ 89 w 90"/>
                <a:gd name="T5" fmla="*/ 48 h 117"/>
                <a:gd name="T6" fmla="*/ 86 w 90"/>
                <a:gd name="T7" fmla="*/ 47 h 117"/>
                <a:gd name="T8" fmla="*/ 82 w 90"/>
                <a:gd name="T9" fmla="*/ 47 h 117"/>
                <a:gd name="T10" fmla="*/ 88 w 90"/>
                <a:gd name="T11" fmla="*/ 43 h 117"/>
                <a:gd name="T12" fmla="*/ 80 w 90"/>
                <a:gd name="T13" fmla="*/ 39 h 117"/>
                <a:gd name="T14" fmla="*/ 77 w 90"/>
                <a:gd name="T15" fmla="*/ 36 h 117"/>
                <a:gd name="T16" fmla="*/ 82 w 90"/>
                <a:gd name="T17" fmla="*/ 33 h 117"/>
                <a:gd name="T18" fmla="*/ 81 w 90"/>
                <a:gd name="T19" fmla="*/ 28 h 117"/>
                <a:gd name="T20" fmla="*/ 79 w 90"/>
                <a:gd name="T21" fmla="*/ 24 h 117"/>
                <a:gd name="T22" fmla="*/ 73 w 90"/>
                <a:gd name="T23" fmla="*/ 21 h 117"/>
                <a:gd name="T24" fmla="*/ 77 w 90"/>
                <a:gd name="T25" fmla="*/ 17 h 117"/>
                <a:gd name="T26" fmla="*/ 72 w 90"/>
                <a:gd name="T27" fmla="*/ 15 h 117"/>
                <a:gd name="T28" fmla="*/ 69 w 90"/>
                <a:gd name="T29" fmla="*/ 9 h 117"/>
                <a:gd name="T30" fmla="*/ 68 w 90"/>
                <a:gd name="T31" fmla="*/ 5 h 117"/>
                <a:gd name="T32" fmla="*/ 70 w 90"/>
                <a:gd name="T33" fmla="*/ 1 h 117"/>
                <a:gd name="T34" fmla="*/ 69 w 90"/>
                <a:gd name="T35" fmla="*/ 1 h 117"/>
                <a:gd name="T36" fmla="*/ 69 w 90"/>
                <a:gd name="T37" fmla="*/ 1 h 117"/>
                <a:gd name="T38" fmla="*/ 63 w 90"/>
                <a:gd name="T39" fmla="*/ 4 h 117"/>
                <a:gd name="T40" fmla="*/ 58 w 90"/>
                <a:gd name="T41" fmla="*/ 1 h 117"/>
                <a:gd name="T42" fmla="*/ 55 w 90"/>
                <a:gd name="T43" fmla="*/ 1 h 117"/>
                <a:gd name="T44" fmla="*/ 55 w 90"/>
                <a:gd name="T45" fmla="*/ 1 h 117"/>
                <a:gd name="T46" fmla="*/ 52 w 90"/>
                <a:gd name="T47" fmla="*/ 0 h 117"/>
                <a:gd name="T48" fmla="*/ 48 w 90"/>
                <a:gd name="T49" fmla="*/ 3 h 117"/>
                <a:gd name="T50" fmla="*/ 34 w 90"/>
                <a:gd name="T51" fmla="*/ 7 h 117"/>
                <a:gd name="T52" fmla="*/ 17 w 90"/>
                <a:gd name="T53" fmla="*/ 15 h 117"/>
                <a:gd name="T54" fmla="*/ 17 w 90"/>
                <a:gd name="T55" fmla="*/ 16 h 117"/>
                <a:gd name="T56" fmla="*/ 18 w 90"/>
                <a:gd name="T57" fmla="*/ 17 h 117"/>
                <a:gd name="T58" fmla="*/ 6 w 90"/>
                <a:gd name="T59" fmla="*/ 21 h 117"/>
                <a:gd name="T60" fmla="*/ 4 w 90"/>
                <a:gd name="T61" fmla="*/ 22 h 117"/>
                <a:gd name="T62" fmla="*/ 4 w 90"/>
                <a:gd name="T63" fmla="*/ 26 h 117"/>
                <a:gd name="T64" fmla="*/ 1 w 90"/>
                <a:gd name="T65" fmla="*/ 29 h 117"/>
                <a:gd name="T66" fmla="*/ 0 w 90"/>
                <a:gd name="T67" fmla="*/ 30 h 117"/>
                <a:gd name="T68" fmla="*/ 0 w 90"/>
                <a:gd name="T69" fmla="*/ 30 h 117"/>
                <a:gd name="T70" fmla="*/ 5 w 90"/>
                <a:gd name="T71" fmla="*/ 32 h 117"/>
                <a:gd name="T72" fmla="*/ 8 w 90"/>
                <a:gd name="T73" fmla="*/ 32 h 117"/>
                <a:gd name="T74" fmla="*/ 13 w 90"/>
                <a:gd name="T75" fmla="*/ 42 h 117"/>
                <a:gd name="T76" fmla="*/ 12 w 90"/>
                <a:gd name="T77" fmla="*/ 48 h 117"/>
                <a:gd name="T78" fmla="*/ 9 w 90"/>
                <a:gd name="T79" fmla="*/ 52 h 117"/>
                <a:gd name="T80" fmla="*/ 9 w 90"/>
                <a:gd name="T81" fmla="*/ 54 h 117"/>
                <a:gd name="T82" fmla="*/ 12 w 90"/>
                <a:gd name="T83" fmla="*/ 53 h 117"/>
                <a:gd name="T84" fmla="*/ 17 w 90"/>
                <a:gd name="T85" fmla="*/ 59 h 117"/>
                <a:gd name="T86" fmla="*/ 14 w 90"/>
                <a:gd name="T87" fmla="*/ 68 h 117"/>
                <a:gd name="T88" fmla="*/ 11 w 90"/>
                <a:gd name="T89" fmla="*/ 69 h 117"/>
                <a:gd name="T90" fmla="*/ 8 w 90"/>
                <a:gd name="T91" fmla="*/ 73 h 117"/>
                <a:gd name="T92" fmla="*/ 6 w 90"/>
                <a:gd name="T93" fmla="*/ 79 h 117"/>
                <a:gd name="T94" fmla="*/ 8 w 90"/>
                <a:gd name="T95" fmla="*/ 89 h 117"/>
                <a:gd name="T96" fmla="*/ 8 w 90"/>
                <a:gd name="T97" fmla="*/ 90 h 117"/>
                <a:gd name="T98" fmla="*/ 13 w 90"/>
                <a:gd name="T99" fmla="*/ 87 h 117"/>
                <a:gd name="T100" fmla="*/ 10 w 90"/>
                <a:gd name="T101" fmla="*/ 91 h 117"/>
                <a:gd name="T102" fmla="*/ 8 w 90"/>
                <a:gd name="T103" fmla="*/ 94 h 117"/>
                <a:gd name="T104" fmla="*/ 13 w 90"/>
                <a:gd name="T105" fmla="*/ 99 h 117"/>
                <a:gd name="T106" fmla="*/ 23 w 90"/>
                <a:gd name="T107" fmla="*/ 105 h 117"/>
                <a:gd name="T108" fmla="*/ 29 w 90"/>
                <a:gd name="T109" fmla="*/ 109 h 117"/>
                <a:gd name="T110" fmla="*/ 43 w 90"/>
                <a:gd name="T111" fmla="*/ 93 h 117"/>
                <a:gd name="T112" fmla="*/ 45 w 90"/>
                <a:gd name="T113" fmla="*/ 87 h 117"/>
                <a:gd name="T114" fmla="*/ 49 w 90"/>
                <a:gd name="T115" fmla="*/ 80 h 117"/>
                <a:gd name="T116" fmla="*/ 55 w 90"/>
                <a:gd name="T117" fmla="*/ 74 h 117"/>
                <a:gd name="T118" fmla="*/ 58 w 90"/>
                <a:gd name="T119" fmla="*/ 74 h 117"/>
                <a:gd name="T120" fmla="*/ 62 w 90"/>
                <a:gd name="T121" fmla="*/ 72 h 117"/>
                <a:gd name="T122" fmla="*/ 69 w 90"/>
                <a:gd name="T123" fmla="*/ 64 h 117"/>
                <a:gd name="T124" fmla="*/ 78 w 90"/>
                <a:gd name="T125" fmla="*/ 5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0" h="117">
                  <a:moveTo>
                    <a:pt x="78" y="59"/>
                  </a:moveTo>
                  <a:cubicBezTo>
                    <a:pt x="81" y="56"/>
                    <a:pt x="84" y="54"/>
                    <a:pt x="87" y="52"/>
                  </a:cubicBezTo>
                  <a:cubicBezTo>
                    <a:pt x="88" y="51"/>
                    <a:pt x="89" y="48"/>
                    <a:pt x="89" y="48"/>
                  </a:cubicBezTo>
                  <a:cubicBezTo>
                    <a:pt x="90" y="45"/>
                    <a:pt x="88" y="46"/>
                    <a:pt x="86" y="47"/>
                  </a:cubicBezTo>
                  <a:cubicBezTo>
                    <a:pt x="84" y="47"/>
                    <a:pt x="83" y="47"/>
                    <a:pt x="82" y="47"/>
                  </a:cubicBezTo>
                  <a:cubicBezTo>
                    <a:pt x="81" y="44"/>
                    <a:pt x="86" y="45"/>
                    <a:pt x="88" y="43"/>
                  </a:cubicBezTo>
                  <a:cubicBezTo>
                    <a:pt x="88" y="42"/>
                    <a:pt x="89" y="40"/>
                    <a:pt x="80" y="39"/>
                  </a:cubicBezTo>
                  <a:cubicBezTo>
                    <a:pt x="80" y="38"/>
                    <a:pt x="77" y="38"/>
                    <a:pt x="77" y="36"/>
                  </a:cubicBezTo>
                  <a:cubicBezTo>
                    <a:pt x="78" y="33"/>
                    <a:pt x="81" y="35"/>
                    <a:pt x="82" y="33"/>
                  </a:cubicBezTo>
                  <a:cubicBezTo>
                    <a:pt x="83" y="31"/>
                    <a:pt x="80" y="30"/>
                    <a:pt x="81" y="28"/>
                  </a:cubicBezTo>
                  <a:cubicBezTo>
                    <a:pt x="82" y="25"/>
                    <a:pt x="82" y="25"/>
                    <a:pt x="79" y="24"/>
                  </a:cubicBezTo>
                  <a:cubicBezTo>
                    <a:pt x="73" y="21"/>
                    <a:pt x="73" y="21"/>
                    <a:pt x="73" y="21"/>
                  </a:cubicBezTo>
                  <a:cubicBezTo>
                    <a:pt x="73" y="19"/>
                    <a:pt x="76" y="19"/>
                    <a:pt x="77" y="17"/>
                  </a:cubicBezTo>
                  <a:cubicBezTo>
                    <a:pt x="72" y="16"/>
                    <a:pt x="72" y="16"/>
                    <a:pt x="72" y="15"/>
                  </a:cubicBezTo>
                  <a:cubicBezTo>
                    <a:pt x="69" y="9"/>
                    <a:pt x="69" y="9"/>
                    <a:pt x="69" y="9"/>
                  </a:cubicBezTo>
                  <a:cubicBezTo>
                    <a:pt x="70" y="7"/>
                    <a:pt x="68" y="6"/>
                    <a:pt x="68" y="5"/>
                  </a:cubicBezTo>
                  <a:cubicBezTo>
                    <a:pt x="68" y="3"/>
                    <a:pt x="70" y="3"/>
                    <a:pt x="70" y="1"/>
                  </a:cubicBezTo>
                  <a:cubicBezTo>
                    <a:pt x="69" y="1"/>
                    <a:pt x="69" y="1"/>
                    <a:pt x="69" y="1"/>
                  </a:cubicBezTo>
                  <a:cubicBezTo>
                    <a:pt x="69" y="1"/>
                    <a:pt x="69" y="1"/>
                    <a:pt x="69" y="1"/>
                  </a:cubicBezTo>
                  <a:cubicBezTo>
                    <a:pt x="66" y="1"/>
                    <a:pt x="65" y="4"/>
                    <a:pt x="63" y="4"/>
                  </a:cubicBezTo>
                  <a:cubicBezTo>
                    <a:pt x="60" y="4"/>
                    <a:pt x="60" y="1"/>
                    <a:pt x="58" y="1"/>
                  </a:cubicBezTo>
                  <a:cubicBezTo>
                    <a:pt x="57" y="1"/>
                    <a:pt x="56" y="1"/>
                    <a:pt x="55" y="1"/>
                  </a:cubicBezTo>
                  <a:cubicBezTo>
                    <a:pt x="55" y="1"/>
                    <a:pt x="55" y="1"/>
                    <a:pt x="55" y="1"/>
                  </a:cubicBezTo>
                  <a:cubicBezTo>
                    <a:pt x="54" y="1"/>
                    <a:pt x="53" y="0"/>
                    <a:pt x="52" y="0"/>
                  </a:cubicBezTo>
                  <a:cubicBezTo>
                    <a:pt x="50" y="0"/>
                    <a:pt x="48" y="2"/>
                    <a:pt x="48" y="3"/>
                  </a:cubicBezTo>
                  <a:cubicBezTo>
                    <a:pt x="48" y="3"/>
                    <a:pt x="37" y="12"/>
                    <a:pt x="34" y="7"/>
                  </a:cubicBezTo>
                  <a:cubicBezTo>
                    <a:pt x="18" y="14"/>
                    <a:pt x="18" y="14"/>
                    <a:pt x="17" y="15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8" y="16"/>
                    <a:pt x="18" y="17"/>
                    <a:pt x="18" y="17"/>
                  </a:cubicBezTo>
                  <a:cubicBezTo>
                    <a:pt x="16" y="20"/>
                    <a:pt x="6" y="21"/>
                    <a:pt x="6" y="21"/>
                  </a:cubicBezTo>
                  <a:cubicBezTo>
                    <a:pt x="6" y="21"/>
                    <a:pt x="5" y="21"/>
                    <a:pt x="4" y="22"/>
                  </a:cubicBezTo>
                  <a:cubicBezTo>
                    <a:pt x="3" y="23"/>
                    <a:pt x="5" y="24"/>
                    <a:pt x="4" y="26"/>
                  </a:cubicBezTo>
                  <a:cubicBezTo>
                    <a:pt x="3" y="27"/>
                    <a:pt x="1" y="27"/>
                    <a:pt x="1" y="29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3"/>
                    <a:pt x="3" y="33"/>
                    <a:pt x="5" y="32"/>
                  </a:cubicBezTo>
                  <a:cubicBezTo>
                    <a:pt x="6" y="32"/>
                    <a:pt x="7" y="32"/>
                    <a:pt x="8" y="3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44"/>
                    <a:pt x="12" y="47"/>
                    <a:pt x="12" y="48"/>
                  </a:cubicBezTo>
                  <a:cubicBezTo>
                    <a:pt x="11" y="50"/>
                    <a:pt x="10" y="50"/>
                    <a:pt x="9" y="52"/>
                  </a:cubicBezTo>
                  <a:cubicBezTo>
                    <a:pt x="9" y="52"/>
                    <a:pt x="8" y="54"/>
                    <a:pt x="9" y="54"/>
                  </a:cubicBezTo>
                  <a:cubicBezTo>
                    <a:pt x="9" y="54"/>
                    <a:pt x="9" y="54"/>
                    <a:pt x="12" y="53"/>
                  </a:cubicBezTo>
                  <a:cubicBezTo>
                    <a:pt x="15" y="52"/>
                    <a:pt x="17" y="58"/>
                    <a:pt x="17" y="59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3" y="69"/>
                    <a:pt x="12" y="69"/>
                    <a:pt x="11" y="69"/>
                  </a:cubicBezTo>
                  <a:cubicBezTo>
                    <a:pt x="9" y="70"/>
                    <a:pt x="8" y="70"/>
                    <a:pt x="8" y="73"/>
                  </a:cubicBezTo>
                  <a:cubicBezTo>
                    <a:pt x="7" y="75"/>
                    <a:pt x="5" y="77"/>
                    <a:pt x="6" y="79"/>
                  </a:cubicBezTo>
                  <a:cubicBezTo>
                    <a:pt x="8" y="89"/>
                    <a:pt x="8" y="89"/>
                    <a:pt x="8" y="89"/>
                  </a:cubicBezTo>
                  <a:cubicBezTo>
                    <a:pt x="8" y="90"/>
                    <a:pt x="8" y="90"/>
                    <a:pt x="8" y="90"/>
                  </a:cubicBezTo>
                  <a:cubicBezTo>
                    <a:pt x="10" y="89"/>
                    <a:pt x="11" y="85"/>
                    <a:pt x="13" y="87"/>
                  </a:cubicBezTo>
                  <a:cubicBezTo>
                    <a:pt x="14" y="88"/>
                    <a:pt x="11" y="90"/>
                    <a:pt x="10" y="91"/>
                  </a:cubicBezTo>
                  <a:cubicBezTo>
                    <a:pt x="8" y="92"/>
                    <a:pt x="7" y="92"/>
                    <a:pt x="8" y="94"/>
                  </a:cubicBezTo>
                  <a:cubicBezTo>
                    <a:pt x="8" y="96"/>
                    <a:pt x="12" y="97"/>
                    <a:pt x="13" y="99"/>
                  </a:cubicBezTo>
                  <a:cubicBezTo>
                    <a:pt x="14" y="102"/>
                    <a:pt x="22" y="104"/>
                    <a:pt x="23" y="105"/>
                  </a:cubicBezTo>
                  <a:cubicBezTo>
                    <a:pt x="27" y="105"/>
                    <a:pt x="27" y="105"/>
                    <a:pt x="29" y="109"/>
                  </a:cubicBezTo>
                  <a:cubicBezTo>
                    <a:pt x="35" y="117"/>
                    <a:pt x="38" y="98"/>
                    <a:pt x="43" y="93"/>
                  </a:cubicBezTo>
                  <a:cubicBezTo>
                    <a:pt x="46" y="90"/>
                    <a:pt x="46" y="89"/>
                    <a:pt x="45" y="87"/>
                  </a:cubicBezTo>
                  <a:cubicBezTo>
                    <a:pt x="44" y="83"/>
                    <a:pt x="45" y="82"/>
                    <a:pt x="49" y="80"/>
                  </a:cubicBezTo>
                  <a:cubicBezTo>
                    <a:pt x="51" y="78"/>
                    <a:pt x="52" y="76"/>
                    <a:pt x="55" y="74"/>
                  </a:cubicBezTo>
                  <a:cubicBezTo>
                    <a:pt x="55" y="74"/>
                    <a:pt x="56" y="74"/>
                    <a:pt x="58" y="74"/>
                  </a:cubicBezTo>
                  <a:cubicBezTo>
                    <a:pt x="60" y="74"/>
                    <a:pt x="60" y="73"/>
                    <a:pt x="62" y="72"/>
                  </a:cubicBezTo>
                  <a:cubicBezTo>
                    <a:pt x="64" y="70"/>
                    <a:pt x="64" y="70"/>
                    <a:pt x="69" y="64"/>
                  </a:cubicBezTo>
                  <a:cubicBezTo>
                    <a:pt x="72" y="61"/>
                    <a:pt x="75" y="61"/>
                    <a:pt x="78" y="59"/>
                  </a:cubicBezTo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46"/>
            <p:cNvSpPr/>
            <p:nvPr/>
          </p:nvSpPr>
          <p:spPr bwMode="auto">
            <a:xfrm>
              <a:off x="4081463" y="2486025"/>
              <a:ext cx="176212" cy="82550"/>
            </a:xfrm>
            <a:custGeom>
              <a:avLst/>
              <a:gdLst>
                <a:gd name="T0" fmla="*/ 25 w 32"/>
                <a:gd name="T1" fmla="*/ 11 h 15"/>
                <a:gd name="T2" fmla="*/ 30 w 32"/>
                <a:gd name="T3" fmla="*/ 9 h 15"/>
                <a:gd name="T4" fmla="*/ 31 w 32"/>
                <a:gd name="T5" fmla="*/ 7 h 15"/>
                <a:gd name="T6" fmla="*/ 21 w 32"/>
                <a:gd name="T7" fmla="*/ 4 h 15"/>
                <a:gd name="T8" fmla="*/ 14 w 32"/>
                <a:gd name="T9" fmla="*/ 4 h 15"/>
                <a:gd name="T10" fmla="*/ 12 w 32"/>
                <a:gd name="T11" fmla="*/ 6 h 15"/>
                <a:gd name="T12" fmla="*/ 7 w 32"/>
                <a:gd name="T13" fmla="*/ 2 h 15"/>
                <a:gd name="T14" fmla="*/ 0 w 32"/>
                <a:gd name="T15" fmla="*/ 5 h 15"/>
                <a:gd name="T16" fmla="*/ 4 w 32"/>
                <a:gd name="T17" fmla="*/ 9 h 15"/>
                <a:gd name="T18" fmla="*/ 5 w 32"/>
                <a:gd name="T19" fmla="*/ 11 h 15"/>
                <a:gd name="T20" fmla="*/ 6 w 32"/>
                <a:gd name="T21" fmla="*/ 13 h 15"/>
                <a:gd name="T22" fmla="*/ 20 w 32"/>
                <a:gd name="T23" fmla="*/ 14 h 15"/>
                <a:gd name="T24" fmla="*/ 25 w 32"/>
                <a:gd name="T25" fmla="*/ 1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" h="15">
                  <a:moveTo>
                    <a:pt x="25" y="11"/>
                  </a:moveTo>
                  <a:cubicBezTo>
                    <a:pt x="27" y="10"/>
                    <a:pt x="28" y="10"/>
                    <a:pt x="30" y="9"/>
                  </a:cubicBezTo>
                  <a:cubicBezTo>
                    <a:pt x="31" y="9"/>
                    <a:pt x="31" y="8"/>
                    <a:pt x="31" y="7"/>
                  </a:cubicBezTo>
                  <a:cubicBezTo>
                    <a:pt x="32" y="4"/>
                    <a:pt x="26" y="0"/>
                    <a:pt x="21" y="4"/>
                  </a:cubicBezTo>
                  <a:cubicBezTo>
                    <a:pt x="16" y="7"/>
                    <a:pt x="14" y="4"/>
                    <a:pt x="14" y="4"/>
                  </a:cubicBezTo>
                  <a:cubicBezTo>
                    <a:pt x="13" y="4"/>
                    <a:pt x="12" y="5"/>
                    <a:pt x="12" y="6"/>
                  </a:cubicBezTo>
                  <a:cubicBezTo>
                    <a:pt x="9" y="6"/>
                    <a:pt x="9" y="2"/>
                    <a:pt x="7" y="2"/>
                  </a:cubicBezTo>
                  <a:cubicBezTo>
                    <a:pt x="4" y="2"/>
                    <a:pt x="0" y="5"/>
                    <a:pt x="0" y="5"/>
                  </a:cubicBezTo>
                  <a:cubicBezTo>
                    <a:pt x="0" y="8"/>
                    <a:pt x="4" y="7"/>
                    <a:pt x="4" y="9"/>
                  </a:cubicBezTo>
                  <a:cubicBezTo>
                    <a:pt x="4" y="9"/>
                    <a:pt x="5" y="11"/>
                    <a:pt x="5" y="11"/>
                  </a:cubicBezTo>
                  <a:cubicBezTo>
                    <a:pt x="6" y="11"/>
                    <a:pt x="6" y="12"/>
                    <a:pt x="6" y="13"/>
                  </a:cubicBezTo>
                  <a:cubicBezTo>
                    <a:pt x="6" y="13"/>
                    <a:pt x="13" y="15"/>
                    <a:pt x="20" y="14"/>
                  </a:cubicBezTo>
                  <a:cubicBezTo>
                    <a:pt x="21" y="14"/>
                    <a:pt x="21" y="14"/>
                    <a:pt x="25" y="11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47"/>
            <p:cNvSpPr/>
            <p:nvPr/>
          </p:nvSpPr>
          <p:spPr bwMode="auto">
            <a:xfrm>
              <a:off x="3446463" y="2139950"/>
              <a:ext cx="366712" cy="192087"/>
            </a:xfrm>
            <a:custGeom>
              <a:avLst/>
              <a:gdLst>
                <a:gd name="T0" fmla="*/ 14 w 67"/>
                <a:gd name="T1" fmla="*/ 11 h 35"/>
                <a:gd name="T2" fmla="*/ 14 w 67"/>
                <a:gd name="T3" fmla="*/ 11 h 35"/>
                <a:gd name="T4" fmla="*/ 19 w 67"/>
                <a:gd name="T5" fmla="*/ 10 h 35"/>
                <a:gd name="T6" fmla="*/ 19 w 67"/>
                <a:gd name="T7" fmla="*/ 12 h 35"/>
                <a:gd name="T8" fmla="*/ 24 w 67"/>
                <a:gd name="T9" fmla="*/ 11 h 35"/>
                <a:gd name="T10" fmla="*/ 28 w 67"/>
                <a:gd name="T11" fmla="*/ 12 h 35"/>
                <a:gd name="T12" fmla="*/ 30 w 67"/>
                <a:gd name="T13" fmla="*/ 11 h 35"/>
                <a:gd name="T14" fmla="*/ 25 w 67"/>
                <a:gd name="T15" fmla="*/ 14 h 35"/>
                <a:gd name="T16" fmla="*/ 22 w 67"/>
                <a:gd name="T17" fmla="*/ 17 h 35"/>
                <a:gd name="T18" fmla="*/ 22 w 67"/>
                <a:gd name="T19" fmla="*/ 18 h 35"/>
                <a:gd name="T20" fmla="*/ 21 w 67"/>
                <a:gd name="T21" fmla="*/ 15 h 35"/>
                <a:gd name="T22" fmla="*/ 15 w 67"/>
                <a:gd name="T23" fmla="*/ 17 h 35"/>
                <a:gd name="T24" fmla="*/ 17 w 67"/>
                <a:gd name="T25" fmla="*/ 22 h 35"/>
                <a:gd name="T26" fmla="*/ 10 w 67"/>
                <a:gd name="T27" fmla="*/ 23 h 35"/>
                <a:gd name="T28" fmla="*/ 10 w 67"/>
                <a:gd name="T29" fmla="*/ 26 h 35"/>
                <a:gd name="T30" fmla="*/ 12 w 67"/>
                <a:gd name="T31" fmla="*/ 27 h 35"/>
                <a:gd name="T32" fmla="*/ 10 w 67"/>
                <a:gd name="T33" fmla="*/ 29 h 35"/>
                <a:gd name="T34" fmla="*/ 7 w 67"/>
                <a:gd name="T35" fmla="*/ 28 h 35"/>
                <a:gd name="T36" fmla="*/ 0 w 67"/>
                <a:gd name="T37" fmla="*/ 34 h 35"/>
                <a:gd name="T38" fmla="*/ 6 w 67"/>
                <a:gd name="T39" fmla="*/ 34 h 35"/>
                <a:gd name="T40" fmla="*/ 10 w 67"/>
                <a:gd name="T41" fmla="*/ 33 h 35"/>
                <a:gd name="T42" fmla="*/ 11 w 67"/>
                <a:gd name="T43" fmla="*/ 35 h 35"/>
                <a:gd name="T44" fmla="*/ 20 w 67"/>
                <a:gd name="T45" fmla="*/ 31 h 35"/>
                <a:gd name="T46" fmla="*/ 16 w 67"/>
                <a:gd name="T47" fmla="*/ 31 h 35"/>
                <a:gd name="T48" fmla="*/ 19 w 67"/>
                <a:gd name="T49" fmla="*/ 29 h 35"/>
                <a:gd name="T50" fmla="*/ 30 w 67"/>
                <a:gd name="T51" fmla="*/ 23 h 35"/>
                <a:gd name="T52" fmla="*/ 32 w 67"/>
                <a:gd name="T53" fmla="*/ 21 h 35"/>
                <a:gd name="T54" fmla="*/ 30 w 67"/>
                <a:gd name="T55" fmla="*/ 20 h 35"/>
                <a:gd name="T56" fmla="*/ 31 w 67"/>
                <a:gd name="T57" fmla="*/ 18 h 35"/>
                <a:gd name="T58" fmla="*/ 37 w 67"/>
                <a:gd name="T59" fmla="*/ 17 h 35"/>
                <a:gd name="T60" fmla="*/ 39 w 67"/>
                <a:gd name="T61" fmla="*/ 15 h 35"/>
                <a:gd name="T62" fmla="*/ 43 w 67"/>
                <a:gd name="T63" fmla="*/ 15 h 35"/>
                <a:gd name="T64" fmla="*/ 53 w 67"/>
                <a:gd name="T65" fmla="*/ 11 h 35"/>
                <a:gd name="T66" fmla="*/ 57 w 67"/>
                <a:gd name="T67" fmla="*/ 9 h 35"/>
                <a:gd name="T68" fmla="*/ 57 w 67"/>
                <a:gd name="T69" fmla="*/ 9 h 35"/>
                <a:gd name="T70" fmla="*/ 55 w 67"/>
                <a:gd name="T71" fmla="*/ 8 h 35"/>
                <a:gd name="T72" fmla="*/ 61 w 67"/>
                <a:gd name="T73" fmla="*/ 6 h 35"/>
                <a:gd name="T74" fmla="*/ 61 w 67"/>
                <a:gd name="T75" fmla="*/ 6 h 35"/>
                <a:gd name="T76" fmla="*/ 66 w 67"/>
                <a:gd name="T77" fmla="*/ 5 h 35"/>
                <a:gd name="T78" fmla="*/ 62 w 67"/>
                <a:gd name="T79" fmla="*/ 2 h 35"/>
                <a:gd name="T80" fmla="*/ 62 w 67"/>
                <a:gd name="T81" fmla="*/ 2 h 35"/>
                <a:gd name="T82" fmla="*/ 59 w 67"/>
                <a:gd name="T83" fmla="*/ 1 h 35"/>
                <a:gd name="T84" fmla="*/ 59 w 67"/>
                <a:gd name="T85" fmla="*/ 1 h 35"/>
                <a:gd name="T86" fmla="*/ 59 w 67"/>
                <a:gd name="T87" fmla="*/ 1 h 35"/>
                <a:gd name="T88" fmla="*/ 54 w 67"/>
                <a:gd name="T89" fmla="*/ 1 h 35"/>
                <a:gd name="T90" fmla="*/ 53 w 67"/>
                <a:gd name="T91" fmla="*/ 0 h 35"/>
                <a:gd name="T92" fmla="*/ 50 w 67"/>
                <a:gd name="T93" fmla="*/ 1 h 35"/>
                <a:gd name="T94" fmla="*/ 48 w 67"/>
                <a:gd name="T95" fmla="*/ 1 h 35"/>
                <a:gd name="T96" fmla="*/ 45 w 67"/>
                <a:gd name="T97" fmla="*/ 2 h 35"/>
                <a:gd name="T98" fmla="*/ 44 w 67"/>
                <a:gd name="T99" fmla="*/ 0 h 35"/>
                <a:gd name="T100" fmla="*/ 43 w 67"/>
                <a:gd name="T101" fmla="*/ 0 h 35"/>
                <a:gd name="T102" fmla="*/ 41 w 67"/>
                <a:gd name="T103" fmla="*/ 3 h 35"/>
                <a:gd name="T104" fmla="*/ 40 w 67"/>
                <a:gd name="T105" fmla="*/ 2 h 35"/>
                <a:gd name="T106" fmla="*/ 33 w 67"/>
                <a:gd name="T107" fmla="*/ 4 h 35"/>
                <a:gd name="T108" fmla="*/ 28 w 67"/>
                <a:gd name="T109" fmla="*/ 5 h 35"/>
                <a:gd name="T110" fmla="*/ 17 w 67"/>
                <a:gd name="T111" fmla="*/ 5 h 35"/>
                <a:gd name="T112" fmla="*/ 14 w 67"/>
                <a:gd name="T113" fmla="*/ 8 h 35"/>
                <a:gd name="T114" fmla="*/ 13 w 67"/>
                <a:gd name="T115" fmla="*/ 11 h 35"/>
                <a:gd name="T116" fmla="*/ 14 w 67"/>
                <a:gd name="T117" fmla="*/ 1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7" h="35">
                  <a:moveTo>
                    <a:pt x="14" y="11"/>
                  </a:moveTo>
                  <a:cubicBezTo>
                    <a:pt x="14" y="11"/>
                    <a:pt x="14" y="11"/>
                    <a:pt x="14" y="11"/>
                  </a:cubicBezTo>
                  <a:cubicBezTo>
                    <a:pt x="16" y="11"/>
                    <a:pt x="17" y="8"/>
                    <a:pt x="19" y="10"/>
                  </a:cubicBezTo>
                  <a:cubicBezTo>
                    <a:pt x="19" y="10"/>
                    <a:pt x="19" y="11"/>
                    <a:pt x="19" y="12"/>
                  </a:cubicBezTo>
                  <a:cubicBezTo>
                    <a:pt x="21" y="12"/>
                    <a:pt x="22" y="11"/>
                    <a:pt x="24" y="11"/>
                  </a:cubicBezTo>
                  <a:cubicBezTo>
                    <a:pt x="25" y="11"/>
                    <a:pt x="26" y="12"/>
                    <a:pt x="28" y="12"/>
                  </a:cubicBezTo>
                  <a:cubicBezTo>
                    <a:pt x="29" y="12"/>
                    <a:pt x="29" y="11"/>
                    <a:pt x="30" y="11"/>
                  </a:cubicBezTo>
                  <a:cubicBezTo>
                    <a:pt x="29" y="13"/>
                    <a:pt x="27" y="13"/>
                    <a:pt x="25" y="14"/>
                  </a:cubicBezTo>
                  <a:cubicBezTo>
                    <a:pt x="24" y="15"/>
                    <a:pt x="24" y="16"/>
                    <a:pt x="22" y="17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2" y="16"/>
                    <a:pt x="21" y="15"/>
                  </a:cubicBezTo>
                  <a:cubicBezTo>
                    <a:pt x="16" y="15"/>
                    <a:pt x="16" y="16"/>
                    <a:pt x="15" y="17"/>
                  </a:cubicBezTo>
                  <a:cubicBezTo>
                    <a:pt x="14" y="19"/>
                    <a:pt x="18" y="20"/>
                    <a:pt x="17" y="22"/>
                  </a:cubicBezTo>
                  <a:cubicBezTo>
                    <a:pt x="15" y="23"/>
                    <a:pt x="13" y="21"/>
                    <a:pt x="10" y="23"/>
                  </a:cubicBezTo>
                  <a:cubicBezTo>
                    <a:pt x="10" y="23"/>
                    <a:pt x="8" y="25"/>
                    <a:pt x="10" y="26"/>
                  </a:cubicBezTo>
                  <a:cubicBezTo>
                    <a:pt x="11" y="26"/>
                    <a:pt x="11" y="26"/>
                    <a:pt x="12" y="27"/>
                  </a:cubicBezTo>
                  <a:cubicBezTo>
                    <a:pt x="12" y="27"/>
                    <a:pt x="10" y="29"/>
                    <a:pt x="10" y="29"/>
                  </a:cubicBezTo>
                  <a:cubicBezTo>
                    <a:pt x="10" y="30"/>
                    <a:pt x="10" y="30"/>
                    <a:pt x="7" y="28"/>
                  </a:cubicBezTo>
                  <a:cubicBezTo>
                    <a:pt x="7" y="27"/>
                    <a:pt x="0" y="31"/>
                    <a:pt x="0" y="34"/>
                  </a:cubicBezTo>
                  <a:cubicBezTo>
                    <a:pt x="1" y="35"/>
                    <a:pt x="4" y="34"/>
                    <a:pt x="6" y="34"/>
                  </a:cubicBezTo>
                  <a:cubicBezTo>
                    <a:pt x="7" y="34"/>
                    <a:pt x="8" y="33"/>
                    <a:pt x="10" y="33"/>
                  </a:cubicBezTo>
                  <a:cubicBezTo>
                    <a:pt x="11" y="33"/>
                    <a:pt x="11" y="35"/>
                    <a:pt x="11" y="35"/>
                  </a:cubicBezTo>
                  <a:cubicBezTo>
                    <a:pt x="11" y="35"/>
                    <a:pt x="20" y="34"/>
                    <a:pt x="20" y="31"/>
                  </a:cubicBezTo>
                  <a:cubicBezTo>
                    <a:pt x="20" y="31"/>
                    <a:pt x="20" y="31"/>
                    <a:pt x="16" y="31"/>
                  </a:cubicBezTo>
                  <a:cubicBezTo>
                    <a:pt x="16" y="30"/>
                    <a:pt x="17" y="29"/>
                    <a:pt x="19" y="29"/>
                  </a:cubicBezTo>
                  <a:cubicBezTo>
                    <a:pt x="20" y="29"/>
                    <a:pt x="30" y="23"/>
                    <a:pt x="30" y="23"/>
                  </a:cubicBezTo>
                  <a:cubicBezTo>
                    <a:pt x="31" y="22"/>
                    <a:pt x="31" y="22"/>
                    <a:pt x="32" y="21"/>
                  </a:cubicBezTo>
                  <a:cubicBezTo>
                    <a:pt x="31" y="20"/>
                    <a:pt x="31" y="20"/>
                    <a:pt x="30" y="20"/>
                  </a:cubicBezTo>
                  <a:cubicBezTo>
                    <a:pt x="30" y="19"/>
                    <a:pt x="30" y="19"/>
                    <a:pt x="31" y="18"/>
                  </a:cubicBezTo>
                  <a:cubicBezTo>
                    <a:pt x="33" y="17"/>
                    <a:pt x="35" y="18"/>
                    <a:pt x="37" y="17"/>
                  </a:cubicBezTo>
                  <a:cubicBezTo>
                    <a:pt x="38" y="17"/>
                    <a:pt x="38" y="15"/>
                    <a:pt x="39" y="15"/>
                  </a:cubicBezTo>
                  <a:cubicBezTo>
                    <a:pt x="41" y="14"/>
                    <a:pt x="42" y="15"/>
                    <a:pt x="43" y="15"/>
                  </a:cubicBezTo>
                  <a:cubicBezTo>
                    <a:pt x="47" y="14"/>
                    <a:pt x="49" y="12"/>
                    <a:pt x="53" y="11"/>
                  </a:cubicBezTo>
                  <a:cubicBezTo>
                    <a:pt x="56" y="11"/>
                    <a:pt x="56" y="10"/>
                    <a:pt x="57" y="9"/>
                  </a:cubicBezTo>
                  <a:cubicBezTo>
                    <a:pt x="57" y="9"/>
                    <a:pt x="57" y="9"/>
                    <a:pt x="57" y="9"/>
                  </a:cubicBezTo>
                  <a:cubicBezTo>
                    <a:pt x="55" y="9"/>
                    <a:pt x="55" y="9"/>
                    <a:pt x="55" y="8"/>
                  </a:cubicBezTo>
                  <a:cubicBezTo>
                    <a:pt x="55" y="6"/>
                    <a:pt x="60" y="6"/>
                    <a:pt x="61" y="6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63" y="6"/>
                    <a:pt x="65" y="6"/>
                    <a:pt x="66" y="5"/>
                  </a:cubicBezTo>
                  <a:cubicBezTo>
                    <a:pt x="67" y="3"/>
                    <a:pt x="67" y="3"/>
                    <a:pt x="62" y="2"/>
                  </a:cubicBezTo>
                  <a:cubicBezTo>
                    <a:pt x="62" y="2"/>
                    <a:pt x="62" y="2"/>
                    <a:pt x="62" y="2"/>
                  </a:cubicBezTo>
                  <a:cubicBezTo>
                    <a:pt x="61" y="2"/>
                    <a:pt x="60" y="1"/>
                    <a:pt x="59" y="1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4" y="2"/>
                    <a:pt x="54" y="2"/>
                    <a:pt x="54" y="1"/>
                  </a:cubicBezTo>
                  <a:cubicBezTo>
                    <a:pt x="54" y="0"/>
                    <a:pt x="54" y="0"/>
                    <a:pt x="53" y="0"/>
                  </a:cubicBezTo>
                  <a:cubicBezTo>
                    <a:pt x="52" y="0"/>
                    <a:pt x="51" y="1"/>
                    <a:pt x="50" y="1"/>
                  </a:cubicBezTo>
                  <a:cubicBezTo>
                    <a:pt x="50" y="1"/>
                    <a:pt x="49" y="1"/>
                    <a:pt x="48" y="1"/>
                  </a:cubicBezTo>
                  <a:cubicBezTo>
                    <a:pt x="47" y="1"/>
                    <a:pt x="46" y="2"/>
                    <a:pt x="45" y="2"/>
                  </a:cubicBezTo>
                  <a:cubicBezTo>
                    <a:pt x="44" y="2"/>
                    <a:pt x="45" y="0"/>
                    <a:pt x="44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2" y="1"/>
                    <a:pt x="42" y="2"/>
                    <a:pt x="41" y="3"/>
                  </a:cubicBezTo>
                  <a:cubicBezTo>
                    <a:pt x="40" y="3"/>
                    <a:pt x="40" y="3"/>
                    <a:pt x="40" y="2"/>
                  </a:cubicBezTo>
                  <a:cubicBezTo>
                    <a:pt x="39" y="2"/>
                    <a:pt x="34" y="2"/>
                    <a:pt x="33" y="4"/>
                  </a:cubicBezTo>
                  <a:cubicBezTo>
                    <a:pt x="30" y="7"/>
                    <a:pt x="30" y="7"/>
                    <a:pt x="28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5" y="6"/>
                    <a:pt x="14" y="8"/>
                  </a:cubicBezTo>
                  <a:cubicBezTo>
                    <a:pt x="14" y="8"/>
                    <a:pt x="14" y="8"/>
                    <a:pt x="13" y="11"/>
                  </a:cubicBezTo>
                  <a:lnTo>
                    <a:pt x="14" y="11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48"/>
            <p:cNvSpPr/>
            <p:nvPr/>
          </p:nvSpPr>
          <p:spPr bwMode="auto">
            <a:xfrm>
              <a:off x="3435350" y="2184400"/>
              <a:ext cx="82550" cy="98425"/>
            </a:xfrm>
            <a:custGeom>
              <a:avLst/>
              <a:gdLst>
                <a:gd name="T0" fmla="*/ 3 w 15"/>
                <a:gd name="T1" fmla="*/ 11 h 18"/>
                <a:gd name="T2" fmla="*/ 0 w 15"/>
                <a:gd name="T3" fmla="*/ 14 h 18"/>
                <a:gd name="T4" fmla="*/ 1 w 15"/>
                <a:gd name="T5" fmla="*/ 15 h 18"/>
                <a:gd name="T6" fmla="*/ 1 w 15"/>
                <a:gd name="T7" fmla="*/ 17 h 18"/>
                <a:gd name="T8" fmla="*/ 3 w 15"/>
                <a:gd name="T9" fmla="*/ 17 h 18"/>
                <a:gd name="T10" fmla="*/ 9 w 15"/>
                <a:gd name="T11" fmla="*/ 14 h 18"/>
                <a:gd name="T12" fmla="*/ 11 w 15"/>
                <a:gd name="T13" fmla="*/ 13 h 18"/>
                <a:gd name="T14" fmla="*/ 13 w 15"/>
                <a:gd name="T15" fmla="*/ 13 h 18"/>
                <a:gd name="T16" fmla="*/ 14 w 15"/>
                <a:gd name="T17" fmla="*/ 11 h 18"/>
                <a:gd name="T18" fmla="*/ 15 w 15"/>
                <a:gd name="T19" fmla="*/ 10 h 18"/>
                <a:gd name="T20" fmla="*/ 15 w 15"/>
                <a:gd name="T21" fmla="*/ 9 h 18"/>
                <a:gd name="T22" fmla="*/ 15 w 15"/>
                <a:gd name="T23" fmla="*/ 8 h 18"/>
                <a:gd name="T24" fmla="*/ 15 w 15"/>
                <a:gd name="T25" fmla="*/ 7 h 18"/>
                <a:gd name="T26" fmla="*/ 15 w 15"/>
                <a:gd name="T27" fmla="*/ 7 h 18"/>
                <a:gd name="T28" fmla="*/ 14 w 15"/>
                <a:gd name="T29" fmla="*/ 7 h 18"/>
                <a:gd name="T30" fmla="*/ 12 w 15"/>
                <a:gd name="T31" fmla="*/ 6 h 18"/>
                <a:gd name="T32" fmla="*/ 12 w 15"/>
                <a:gd name="T33" fmla="*/ 3 h 18"/>
                <a:gd name="T34" fmla="*/ 12 w 15"/>
                <a:gd name="T35" fmla="*/ 1 h 18"/>
                <a:gd name="T36" fmla="*/ 12 w 15"/>
                <a:gd name="T37" fmla="*/ 0 h 18"/>
                <a:gd name="T38" fmla="*/ 10 w 15"/>
                <a:gd name="T39" fmla="*/ 2 h 18"/>
                <a:gd name="T40" fmla="*/ 7 w 15"/>
                <a:gd name="T41" fmla="*/ 3 h 18"/>
                <a:gd name="T42" fmla="*/ 1 w 15"/>
                <a:gd name="T43" fmla="*/ 8 h 18"/>
                <a:gd name="T44" fmla="*/ 0 w 15"/>
                <a:gd name="T45" fmla="*/ 9 h 18"/>
                <a:gd name="T46" fmla="*/ 1 w 15"/>
                <a:gd name="T47" fmla="*/ 10 h 18"/>
                <a:gd name="T48" fmla="*/ 3 w 15"/>
                <a:gd name="T49" fmla="*/ 10 h 18"/>
                <a:gd name="T50" fmla="*/ 3 w 15"/>
                <a:gd name="T51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" h="18">
                  <a:moveTo>
                    <a:pt x="3" y="11"/>
                  </a:moveTo>
                  <a:cubicBezTo>
                    <a:pt x="1" y="12"/>
                    <a:pt x="0" y="14"/>
                    <a:pt x="0" y="14"/>
                  </a:cubicBezTo>
                  <a:cubicBezTo>
                    <a:pt x="0" y="15"/>
                    <a:pt x="1" y="14"/>
                    <a:pt x="1" y="15"/>
                  </a:cubicBezTo>
                  <a:cubicBezTo>
                    <a:pt x="1" y="15"/>
                    <a:pt x="1" y="16"/>
                    <a:pt x="1" y="17"/>
                  </a:cubicBezTo>
                  <a:cubicBezTo>
                    <a:pt x="1" y="18"/>
                    <a:pt x="2" y="18"/>
                    <a:pt x="3" y="17"/>
                  </a:cubicBezTo>
                  <a:cubicBezTo>
                    <a:pt x="5" y="17"/>
                    <a:pt x="7" y="16"/>
                    <a:pt x="9" y="14"/>
                  </a:cubicBezTo>
                  <a:cubicBezTo>
                    <a:pt x="10" y="13"/>
                    <a:pt x="11" y="13"/>
                    <a:pt x="11" y="13"/>
                  </a:cubicBezTo>
                  <a:cubicBezTo>
                    <a:pt x="12" y="13"/>
                    <a:pt x="12" y="13"/>
                    <a:pt x="13" y="13"/>
                  </a:cubicBezTo>
                  <a:cubicBezTo>
                    <a:pt x="13" y="12"/>
                    <a:pt x="14" y="12"/>
                    <a:pt x="14" y="11"/>
                  </a:cubicBezTo>
                  <a:cubicBezTo>
                    <a:pt x="15" y="11"/>
                    <a:pt x="15" y="10"/>
                    <a:pt x="15" y="10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4" y="9"/>
                    <a:pt x="15" y="8"/>
                    <a:pt x="15" y="8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5" y="7"/>
                    <a:pt x="15" y="7"/>
                    <a:pt x="14" y="7"/>
                  </a:cubicBezTo>
                  <a:cubicBezTo>
                    <a:pt x="14" y="7"/>
                    <a:pt x="13" y="7"/>
                    <a:pt x="12" y="6"/>
                  </a:cubicBezTo>
                  <a:cubicBezTo>
                    <a:pt x="11" y="5"/>
                    <a:pt x="12" y="4"/>
                    <a:pt x="12" y="3"/>
                  </a:cubicBezTo>
                  <a:cubicBezTo>
                    <a:pt x="13" y="2"/>
                    <a:pt x="13" y="1"/>
                    <a:pt x="12" y="1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1"/>
                    <a:pt x="11" y="1"/>
                    <a:pt x="10" y="2"/>
                  </a:cubicBezTo>
                  <a:cubicBezTo>
                    <a:pt x="9" y="2"/>
                    <a:pt x="8" y="3"/>
                    <a:pt x="7" y="3"/>
                  </a:cubicBezTo>
                  <a:cubicBezTo>
                    <a:pt x="7" y="3"/>
                    <a:pt x="2" y="7"/>
                    <a:pt x="1" y="8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10"/>
                    <a:pt x="1" y="10"/>
                  </a:cubicBezTo>
                  <a:cubicBezTo>
                    <a:pt x="2" y="10"/>
                    <a:pt x="3" y="10"/>
                    <a:pt x="3" y="10"/>
                  </a:cubicBezTo>
                  <a:cubicBezTo>
                    <a:pt x="3" y="10"/>
                    <a:pt x="5" y="10"/>
                    <a:pt x="3" y="11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49"/>
            <p:cNvSpPr/>
            <p:nvPr/>
          </p:nvSpPr>
          <p:spPr bwMode="auto">
            <a:xfrm>
              <a:off x="3386138" y="2260600"/>
              <a:ext cx="31750" cy="28575"/>
            </a:xfrm>
            <a:custGeom>
              <a:avLst/>
              <a:gdLst>
                <a:gd name="T0" fmla="*/ 0 w 6"/>
                <a:gd name="T1" fmla="*/ 5 h 5"/>
                <a:gd name="T2" fmla="*/ 2 w 6"/>
                <a:gd name="T3" fmla="*/ 5 h 5"/>
                <a:gd name="T4" fmla="*/ 4 w 6"/>
                <a:gd name="T5" fmla="*/ 4 h 5"/>
                <a:gd name="T6" fmla="*/ 4 w 6"/>
                <a:gd name="T7" fmla="*/ 4 h 5"/>
                <a:gd name="T8" fmla="*/ 5 w 6"/>
                <a:gd name="T9" fmla="*/ 1 h 5"/>
                <a:gd name="T10" fmla="*/ 6 w 6"/>
                <a:gd name="T11" fmla="*/ 1 h 5"/>
                <a:gd name="T12" fmla="*/ 6 w 6"/>
                <a:gd name="T13" fmla="*/ 1 h 5"/>
                <a:gd name="T14" fmla="*/ 6 w 6"/>
                <a:gd name="T15" fmla="*/ 1 h 5"/>
                <a:gd name="T16" fmla="*/ 6 w 6"/>
                <a:gd name="T17" fmla="*/ 1 h 5"/>
                <a:gd name="T18" fmla="*/ 5 w 6"/>
                <a:gd name="T19" fmla="*/ 1 h 5"/>
                <a:gd name="T20" fmla="*/ 3 w 6"/>
                <a:gd name="T21" fmla="*/ 0 h 5"/>
                <a:gd name="T22" fmla="*/ 3 w 6"/>
                <a:gd name="T23" fmla="*/ 0 h 5"/>
                <a:gd name="T24" fmla="*/ 1 w 6"/>
                <a:gd name="T25" fmla="*/ 2 h 5"/>
                <a:gd name="T26" fmla="*/ 1 w 6"/>
                <a:gd name="T27" fmla="*/ 3 h 5"/>
                <a:gd name="T28" fmla="*/ 0 w 6"/>
                <a:gd name="T29" fmla="*/ 4 h 5"/>
                <a:gd name="T30" fmla="*/ 0 w 6"/>
                <a:gd name="T3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" h="5">
                  <a:moveTo>
                    <a:pt x="0" y="5"/>
                  </a:moveTo>
                  <a:cubicBezTo>
                    <a:pt x="1" y="5"/>
                    <a:pt x="2" y="5"/>
                    <a:pt x="2" y="5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3"/>
                    <a:pt x="5" y="2"/>
                    <a:pt x="5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4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1" y="2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4"/>
                    <a:pt x="1" y="4"/>
                    <a:pt x="0" y="4"/>
                  </a:cubicBezTo>
                  <a:lnTo>
                    <a:pt x="0" y="5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50"/>
            <p:cNvSpPr/>
            <p:nvPr/>
          </p:nvSpPr>
          <p:spPr bwMode="auto">
            <a:xfrm>
              <a:off x="3336925" y="2238375"/>
              <a:ext cx="49212" cy="50800"/>
            </a:xfrm>
            <a:custGeom>
              <a:avLst/>
              <a:gdLst>
                <a:gd name="T0" fmla="*/ 1 w 9"/>
                <a:gd name="T1" fmla="*/ 7 h 9"/>
                <a:gd name="T2" fmla="*/ 3 w 9"/>
                <a:gd name="T3" fmla="*/ 6 h 9"/>
                <a:gd name="T4" fmla="*/ 4 w 9"/>
                <a:gd name="T5" fmla="*/ 6 h 9"/>
                <a:gd name="T6" fmla="*/ 4 w 9"/>
                <a:gd name="T7" fmla="*/ 7 h 9"/>
                <a:gd name="T8" fmla="*/ 7 w 9"/>
                <a:gd name="T9" fmla="*/ 7 h 9"/>
                <a:gd name="T10" fmla="*/ 7 w 9"/>
                <a:gd name="T11" fmla="*/ 3 h 9"/>
                <a:gd name="T12" fmla="*/ 7 w 9"/>
                <a:gd name="T13" fmla="*/ 3 h 9"/>
                <a:gd name="T14" fmla="*/ 7 w 9"/>
                <a:gd name="T15" fmla="*/ 3 h 9"/>
                <a:gd name="T16" fmla="*/ 7 w 9"/>
                <a:gd name="T17" fmla="*/ 2 h 9"/>
                <a:gd name="T18" fmla="*/ 7 w 9"/>
                <a:gd name="T19" fmla="*/ 1 h 9"/>
                <a:gd name="T20" fmla="*/ 7 w 9"/>
                <a:gd name="T21" fmla="*/ 0 h 9"/>
                <a:gd name="T22" fmla="*/ 6 w 9"/>
                <a:gd name="T23" fmla="*/ 0 h 9"/>
                <a:gd name="T24" fmla="*/ 4 w 9"/>
                <a:gd name="T25" fmla="*/ 1 h 9"/>
                <a:gd name="T26" fmla="*/ 3 w 9"/>
                <a:gd name="T27" fmla="*/ 2 h 9"/>
                <a:gd name="T28" fmla="*/ 3 w 9"/>
                <a:gd name="T29" fmla="*/ 3 h 9"/>
                <a:gd name="T30" fmla="*/ 3 w 9"/>
                <a:gd name="T31" fmla="*/ 4 h 9"/>
                <a:gd name="T32" fmla="*/ 3 w 9"/>
                <a:gd name="T33" fmla="*/ 4 h 9"/>
                <a:gd name="T34" fmla="*/ 0 w 9"/>
                <a:gd name="T35" fmla="*/ 6 h 9"/>
                <a:gd name="T36" fmla="*/ 1 w 9"/>
                <a:gd name="T3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" h="9">
                  <a:moveTo>
                    <a:pt x="1" y="7"/>
                  </a:moveTo>
                  <a:cubicBezTo>
                    <a:pt x="1" y="7"/>
                    <a:pt x="3" y="7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6"/>
                    <a:pt x="4" y="7"/>
                    <a:pt x="4" y="7"/>
                  </a:cubicBezTo>
                  <a:cubicBezTo>
                    <a:pt x="4" y="8"/>
                    <a:pt x="5" y="9"/>
                    <a:pt x="7" y="7"/>
                  </a:cubicBezTo>
                  <a:cubicBezTo>
                    <a:pt x="9" y="5"/>
                    <a:pt x="8" y="4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6" y="2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6" y="0"/>
                    <a:pt x="5" y="0"/>
                    <a:pt x="4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4" y="3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1" y="5"/>
                    <a:pt x="0" y="6"/>
                    <a:pt x="0" y="6"/>
                  </a:cubicBezTo>
                  <a:cubicBezTo>
                    <a:pt x="0" y="6"/>
                    <a:pt x="0" y="6"/>
                    <a:pt x="1" y="7"/>
                  </a:cubicBezTo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51"/>
            <p:cNvSpPr/>
            <p:nvPr/>
          </p:nvSpPr>
          <p:spPr bwMode="auto">
            <a:xfrm>
              <a:off x="3375025" y="2309813"/>
              <a:ext cx="26987" cy="22225"/>
            </a:xfrm>
            <a:custGeom>
              <a:avLst/>
              <a:gdLst>
                <a:gd name="T0" fmla="*/ 0 w 5"/>
                <a:gd name="T1" fmla="*/ 2 h 4"/>
                <a:gd name="T2" fmla="*/ 0 w 5"/>
                <a:gd name="T3" fmla="*/ 3 h 4"/>
                <a:gd name="T4" fmla="*/ 0 w 5"/>
                <a:gd name="T5" fmla="*/ 3 h 4"/>
                <a:gd name="T6" fmla="*/ 1 w 5"/>
                <a:gd name="T7" fmla="*/ 4 h 4"/>
                <a:gd name="T8" fmla="*/ 1 w 5"/>
                <a:gd name="T9" fmla="*/ 4 h 4"/>
                <a:gd name="T10" fmla="*/ 1 w 5"/>
                <a:gd name="T11" fmla="*/ 4 h 4"/>
                <a:gd name="T12" fmla="*/ 2 w 5"/>
                <a:gd name="T13" fmla="*/ 3 h 4"/>
                <a:gd name="T14" fmla="*/ 4 w 5"/>
                <a:gd name="T15" fmla="*/ 2 h 4"/>
                <a:gd name="T16" fmla="*/ 4 w 5"/>
                <a:gd name="T17" fmla="*/ 2 h 4"/>
                <a:gd name="T18" fmla="*/ 4 w 5"/>
                <a:gd name="T19" fmla="*/ 2 h 4"/>
                <a:gd name="T20" fmla="*/ 3 w 5"/>
                <a:gd name="T21" fmla="*/ 1 h 4"/>
                <a:gd name="T22" fmla="*/ 2 w 5"/>
                <a:gd name="T23" fmla="*/ 0 h 4"/>
                <a:gd name="T24" fmla="*/ 2 w 5"/>
                <a:gd name="T25" fmla="*/ 0 h 4"/>
                <a:gd name="T26" fmla="*/ 0 w 5"/>
                <a:gd name="T27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" h="4">
                  <a:moveTo>
                    <a:pt x="0" y="2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1"/>
                    <a:pt x="4" y="0"/>
                    <a:pt x="3" y="1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52"/>
            <p:cNvSpPr/>
            <p:nvPr/>
          </p:nvSpPr>
          <p:spPr bwMode="auto">
            <a:xfrm>
              <a:off x="3308350" y="2316163"/>
              <a:ext cx="55562" cy="55562"/>
            </a:xfrm>
            <a:custGeom>
              <a:avLst/>
              <a:gdLst>
                <a:gd name="T0" fmla="*/ 1 w 10"/>
                <a:gd name="T1" fmla="*/ 5 h 10"/>
                <a:gd name="T2" fmla="*/ 1 w 10"/>
                <a:gd name="T3" fmla="*/ 8 h 10"/>
                <a:gd name="T4" fmla="*/ 4 w 10"/>
                <a:gd name="T5" fmla="*/ 8 h 10"/>
                <a:gd name="T6" fmla="*/ 8 w 10"/>
                <a:gd name="T7" fmla="*/ 3 h 10"/>
                <a:gd name="T8" fmla="*/ 8 w 10"/>
                <a:gd name="T9" fmla="*/ 3 h 10"/>
                <a:gd name="T10" fmla="*/ 9 w 10"/>
                <a:gd name="T11" fmla="*/ 0 h 10"/>
                <a:gd name="T12" fmla="*/ 5 w 10"/>
                <a:gd name="T13" fmla="*/ 3 h 10"/>
                <a:gd name="T14" fmla="*/ 4 w 10"/>
                <a:gd name="T15" fmla="*/ 2 h 10"/>
                <a:gd name="T16" fmla="*/ 4 w 10"/>
                <a:gd name="T17" fmla="*/ 2 h 10"/>
                <a:gd name="T18" fmla="*/ 0 w 10"/>
                <a:gd name="T19" fmla="*/ 4 h 10"/>
                <a:gd name="T20" fmla="*/ 1 w 10"/>
                <a:gd name="T2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0">
                  <a:moveTo>
                    <a:pt x="1" y="5"/>
                  </a:moveTo>
                  <a:cubicBezTo>
                    <a:pt x="3" y="5"/>
                    <a:pt x="0" y="7"/>
                    <a:pt x="1" y="8"/>
                  </a:cubicBezTo>
                  <a:cubicBezTo>
                    <a:pt x="1" y="8"/>
                    <a:pt x="2" y="10"/>
                    <a:pt x="4" y="8"/>
                  </a:cubicBezTo>
                  <a:cubicBezTo>
                    <a:pt x="5" y="8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7" y="2"/>
                    <a:pt x="10" y="0"/>
                    <a:pt x="9" y="0"/>
                  </a:cubicBezTo>
                  <a:cubicBezTo>
                    <a:pt x="7" y="0"/>
                    <a:pt x="6" y="2"/>
                    <a:pt x="5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1"/>
                    <a:pt x="1" y="4"/>
                    <a:pt x="0" y="4"/>
                  </a:cubicBezTo>
                  <a:cubicBezTo>
                    <a:pt x="0" y="5"/>
                    <a:pt x="0" y="5"/>
                    <a:pt x="1" y="5"/>
                  </a:cubicBezTo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53"/>
            <p:cNvSpPr/>
            <p:nvPr/>
          </p:nvSpPr>
          <p:spPr bwMode="auto">
            <a:xfrm>
              <a:off x="3386138" y="2320925"/>
              <a:ext cx="125412" cy="60325"/>
            </a:xfrm>
            <a:custGeom>
              <a:avLst/>
              <a:gdLst>
                <a:gd name="T0" fmla="*/ 5 w 23"/>
                <a:gd name="T1" fmla="*/ 0 h 11"/>
                <a:gd name="T2" fmla="*/ 3 w 23"/>
                <a:gd name="T3" fmla="*/ 1 h 11"/>
                <a:gd name="T4" fmla="*/ 2 w 23"/>
                <a:gd name="T5" fmla="*/ 3 h 11"/>
                <a:gd name="T6" fmla="*/ 3 w 23"/>
                <a:gd name="T7" fmla="*/ 4 h 11"/>
                <a:gd name="T8" fmla="*/ 0 w 23"/>
                <a:gd name="T9" fmla="*/ 7 h 11"/>
                <a:gd name="T10" fmla="*/ 1 w 23"/>
                <a:gd name="T11" fmla="*/ 9 h 11"/>
                <a:gd name="T12" fmla="*/ 1 w 23"/>
                <a:gd name="T13" fmla="*/ 10 h 11"/>
                <a:gd name="T14" fmla="*/ 4 w 23"/>
                <a:gd name="T15" fmla="*/ 10 h 11"/>
                <a:gd name="T16" fmla="*/ 6 w 23"/>
                <a:gd name="T17" fmla="*/ 9 h 11"/>
                <a:gd name="T18" fmla="*/ 6 w 23"/>
                <a:gd name="T19" fmla="*/ 9 h 11"/>
                <a:gd name="T20" fmla="*/ 6 w 23"/>
                <a:gd name="T21" fmla="*/ 9 h 11"/>
                <a:gd name="T22" fmla="*/ 8 w 23"/>
                <a:gd name="T23" fmla="*/ 10 h 11"/>
                <a:gd name="T24" fmla="*/ 15 w 23"/>
                <a:gd name="T25" fmla="*/ 11 h 11"/>
                <a:gd name="T26" fmla="*/ 16 w 23"/>
                <a:gd name="T27" fmla="*/ 10 h 11"/>
                <a:gd name="T28" fmla="*/ 20 w 23"/>
                <a:gd name="T29" fmla="*/ 10 h 11"/>
                <a:gd name="T30" fmla="*/ 21 w 23"/>
                <a:gd name="T31" fmla="*/ 10 h 11"/>
                <a:gd name="T32" fmla="*/ 23 w 23"/>
                <a:gd name="T33" fmla="*/ 8 h 11"/>
                <a:gd name="T34" fmla="*/ 23 w 23"/>
                <a:gd name="T35" fmla="*/ 7 h 11"/>
                <a:gd name="T36" fmla="*/ 18 w 23"/>
                <a:gd name="T37" fmla="*/ 5 h 11"/>
                <a:gd name="T38" fmla="*/ 18 w 23"/>
                <a:gd name="T39" fmla="*/ 5 h 11"/>
                <a:gd name="T40" fmla="*/ 18 w 23"/>
                <a:gd name="T41" fmla="*/ 5 h 11"/>
                <a:gd name="T42" fmla="*/ 18 w 23"/>
                <a:gd name="T43" fmla="*/ 5 h 11"/>
                <a:gd name="T44" fmla="*/ 13 w 23"/>
                <a:gd name="T45" fmla="*/ 6 h 11"/>
                <a:gd name="T46" fmla="*/ 10 w 23"/>
                <a:gd name="T47" fmla="*/ 5 h 11"/>
                <a:gd name="T48" fmla="*/ 9 w 23"/>
                <a:gd name="T49" fmla="*/ 5 h 11"/>
                <a:gd name="T50" fmla="*/ 7 w 23"/>
                <a:gd name="T51" fmla="*/ 5 h 11"/>
                <a:gd name="T52" fmla="*/ 6 w 23"/>
                <a:gd name="T53" fmla="*/ 3 h 11"/>
                <a:gd name="T54" fmla="*/ 5 w 23"/>
                <a:gd name="T55" fmla="*/ 3 h 11"/>
                <a:gd name="T56" fmla="*/ 7 w 23"/>
                <a:gd name="T57" fmla="*/ 1 h 11"/>
                <a:gd name="T58" fmla="*/ 5 w 23"/>
                <a:gd name="T5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3" h="11">
                  <a:moveTo>
                    <a:pt x="5" y="0"/>
                  </a:moveTo>
                  <a:cubicBezTo>
                    <a:pt x="4" y="0"/>
                    <a:pt x="3" y="1"/>
                    <a:pt x="3" y="1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1" y="6"/>
                    <a:pt x="0" y="7"/>
                  </a:cubicBezTo>
                  <a:cubicBezTo>
                    <a:pt x="1" y="8"/>
                    <a:pt x="1" y="8"/>
                    <a:pt x="1" y="9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2" y="11"/>
                    <a:pt x="3" y="10"/>
                    <a:pt x="4" y="10"/>
                  </a:cubicBezTo>
                  <a:cubicBezTo>
                    <a:pt x="5" y="9"/>
                    <a:pt x="5" y="9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" y="9"/>
                    <a:pt x="7" y="9"/>
                    <a:pt x="8" y="10"/>
                  </a:cubicBezTo>
                  <a:cubicBezTo>
                    <a:pt x="9" y="11"/>
                    <a:pt x="14" y="11"/>
                    <a:pt x="15" y="11"/>
                  </a:cubicBezTo>
                  <a:cubicBezTo>
                    <a:pt x="15" y="11"/>
                    <a:pt x="16" y="11"/>
                    <a:pt x="16" y="10"/>
                  </a:cubicBezTo>
                  <a:cubicBezTo>
                    <a:pt x="18" y="10"/>
                    <a:pt x="19" y="10"/>
                    <a:pt x="20" y="10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1" y="10"/>
                    <a:pt x="22" y="9"/>
                    <a:pt x="23" y="8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19" y="5"/>
                    <a:pt x="19" y="5"/>
                    <a:pt x="18" y="5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6" y="5"/>
                    <a:pt x="14" y="6"/>
                    <a:pt x="13" y="6"/>
                  </a:cubicBezTo>
                  <a:cubicBezTo>
                    <a:pt x="12" y="6"/>
                    <a:pt x="11" y="5"/>
                    <a:pt x="10" y="5"/>
                  </a:cubicBezTo>
                  <a:cubicBezTo>
                    <a:pt x="10" y="5"/>
                    <a:pt x="10" y="5"/>
                    <a:pt x="9" y="5"/>
                  </a:cubicBezTo>
                  <a:cubicBezTo>
                    <a:pt x="8" y="6"/>
                    <a:pt x="7" y="6"/>
                    <a:pt x="7" y="5"/>
                  </a:cubicBezTo>
                  <a:cubicBezTo>
                    <a:pt x="7" y="3"/>
                    <a:pt x="7" y="3"/>
                    <a:pt x="6" y="3"/>
                  </a:cubicBezTo>
                  <a:cubicBezTo>
                    <a:pt x="5" y="4"/>
                    <a:pt x="5" y="3"/>
                    <a:pt x="5" y="3"/>
                  </a:cubicBezTo>
                  <a:cubicBezTo>
                    <a:pt x="6" y="2"/>
                    <a:pt x="7" y="1"/>
                    <a:pt x="7" y="1"/>
                  </a:cubicBezTo>
                  <a:cubicBezTo>
                    <a:pt x="7" y="0"/>
                    <a:pt x="6" y="0"/>
                    <a:pt x="5" y="0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54"/>
            <p:cNvSpPr/>
            <p:nvPr/>
          </p:nvSpPr>
          <p:spPr bwMode="auto">
            <a:xfrm>
              <a:off x="3254375" y="2392363"/>
              <a:ext cx="65087" cy="82550"/>
            </a:xfrm>
            <a:custGeom>
              <a:avLst/>
              <a:gdLst>
                <a:gd name="T0" fmla="*/ 5 w 12"/>
                <a:gd name="T1" fmla="*/ 3 h 15"/>
                <a:gd name="T2" fmla="*/ 3 w 12"/>
                <a:gd name="T3" fmla="*/ 5 h 15"/>
                <a:gd name="T4" fmla="*/ 3 w 12"/>
                <a:gd name="T5" fmla="*/ 4 h 15"/>
                <a:gd name="T6" fmla="*/ 3 w 12"/>
                <a:gd name="T7" fmla="*/ 3 h 15"/>
                <a:gd name="T8" fmla="*/ 0 w 12"/>
                <a:gd name="T9" fmla="*/ 6 h 15"/>
                <a:gd name="T10" fmla="*/ 0 w 12"/>
                <a:gd name="T11" fmla="*/ 7 h 15"/>
                <a:gd name="T12" fmla="*/ 3 w 12"/>
                <a:gd name="T13" fmla="*/ 9 h 15"/>
                <a:gd name="T14" fmla="*/ 1 w 12"/>
                <a:gd name="T15" fmla="*/ 13 h 15"/>
                <a:gd name="T16" fmla="*/ 7 w 12"/>
                <a:gd name="T17" fmla="*/ 10 h 15"/>
                <a:gd name="T18" fmla="*/ 7 w 12"/>
                <a:gd name="T19" fmla="*/ 9 h 15"/>
                <a:gd name="T20" fmla="*/ 7 w 12"/>
                <a:gd name="T21" fmla="*/ 9 h 15"/>
                <a:gd name="T22" fmla="*/ 9 w 12"/>
                <a:gd name="T23" fmla="*/ 6 h 15"/>
                <a:gd name="T24" fmla="*/ 8 w 12"/>
                <a:gd name="T25" fmla="*/ 5 h 15"/>
                <a:gd name="T26" fmla="*/ 9 w 12"/>
                <a:gd name="T27" fmla="*/ 3 h 15"/>
                <a:gd name="T28" fmla="*/ 10 w 12"/>
                <a:gd name="T29" fmla="*/ 3 h 15"/>
                <a:gd name="T30" fmla="*/ 10 w 12"/>
                <a:gd name="T31" fmla="*/ 0 h 15"/>
                <a:gd name="T32" fmla="*/ 9 w 12"/>
                <a:gd name="T33" fmla="*/ 0 h 15"/>
                <a:gd name="T34" fmla="*/ 9 w 12"/>
                <a:gd name="T35" fmla="*/ 0 h 15"/>
                <a:gd name="T36" fmla="*/ 9 w 12"/>
                <a:gd name="T37" fmla="*/ 0 h 15"/>
                <a:gd name="T38" fmla="*/ 9 w 12"/>
                <a:gd name="T39" fmla="*/ 0 h 15"/>
                <a:gd name="T40" fmla="*/ 9 w 12"/>
                <a:gd name="T41" fmla="*/ 0 h 15"/>
                <a:gd name="T42" fmla="*/ 7 w 12"/>
                <a:gd name="T43" fmla="*/ 0 h 15"/>
                <a:gd name="T44" fmla="*/ 5 w 12"/>
                <a:gd name="T45" fmla="*/ 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" h="15">
                  <a:moveTo>
                    <a:pt x="5" y="3"/>
                  </a:moveTo>
                  <a:cubicBezTo>
                    <a:pt x="4" y="4"/>
                    <a:pt x="4" y="4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1" y="5"/>
                    <a:pt x="0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8"/>
                    <a:pt x="2" y="8"/>
                    <a:pt x="3" y="9"/>
                  </a:cubicBezTo>
                  <a:cubicBezTo>
                    <a:pt x="3" y="11"/>
                    <a:pt x="1" y="11"/>
                    <a:pt x="1" y="13"/>
                  </a:cubicBezTo>
                  <a:cubicBezTo>
                    <a:pt x="2" y="15"/>
                    <a:pt x="5" y="13"/>
                    <a:pt x="7" y="10"/>
                  </a:cubicBezTo>
                  <a:cubicBezTo>
                    <a:pt x="7" y="10"/>
                    <a:pt x="7" y="10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8" y="8"/>
                    <a:pt x="9" y="7"/>
                    <a:pt x="9" y="6"/>
                  </a:cubicBezTo>
                  <a:cubicBezTo>
                    <a:pt x="9" y="5"/>
                    <a:pt x="8" y="5"/>
                    <a:pt x="8" y="5"/>
                  </a:cubicBezTo>
                  <a:cubicBezTo>
                    <a:pt x="8" y="5"/>
                    <a:pt x="8" y="3"/>
                    <a:pt x="9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2" y="1"/>
                    <a:pt x="11" y="0"/>
                    <a:pt x="10" y="0"/>
                  </a:cubicBezTo>
                  <a:cubicBezTo>
                    <a:pt x="10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8" y="1"/>
                    <a:pt x="8" y="1"/>
                    <a:pt x="7" y="0"/>
                  </a:cubicBezTo>
                  <a:cubicBezTo>
                    <a:pt x="6" y="0"/>
                    <a:pt x="5" y="2"/>
                    <a:pt x="5" y="3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55"/>
            <p:cNvSpPr/>
            <p:nvPr/>
          </p:nvSpPr>
          <p:spPr bwMode="auto">
            <a:xfrm>
              <a:off x="3314700" y="2387600"/>
              <a:ext cx="71437" cy="60325"/>
            </a:xfrm>
            <a:custGeom>
              <a:avLst/>
              <a:gdLst>
                <a:gd name="T0" fmla="*/ 5 w 13"/>
                <a:gd name="T1" fmla="*/ 1 h 11"/>
                <a:gd name="T2" fmla="*/ 3 w 13"/>
                <a:gd name="T3" fmla="*/ 3 h 11"/>
                <a:gd name="T4" fmla="*/ 1 w 13"/>
                <a:gd name="T5" fmla="*/ 6 h 11"/>
                <a:gd name="T6" fmla="*/ 1 w 13"/>
                <a:gd name="T7" fmla="*/ 7 h 11"/>
                <a:gd name="T8" fmla="*/ 1 w 13"/>
                <a:gd name="T9" fmla="*/ 8 h 11"/>
                <a:gd name="T10" fmla="*/ 0 w 13"/>
                <a:gd name="T11" fmla="*/ 10 h 11"/>
                <a:gd name="T12" fmla="*/ 0 w 13"/>
                <a:gd name="T13" fmla="*/ 10 h 11"/>
                <a:gd name="T14" fmla="*/ 3 w 13"/>
                <a:gd name="T15" fmla="*/ 9 h 11"/>
                <a:gd name="T16" fmla="*/ 4 w 13"/>
                <a:gd name="T17" fmla="*/ 7 h 11"/>
                <a:gd name="T18" fmla="*/ 6 w 13"/>
                <a:gd name="T19" fmla="*/ 7 h 11"/>
                <a:gd name="T20" fmla="*/ 7 w 13"/>
                <a:gd name="T21" fmla="*/ 7 h 11"/>
                <a:gd name="T22" fmla="*/ 7 w 13"/>
                <a:gd name="T23" fmla="*/ 7 h 11"/>
                <a:gd name="T24" fmla="*/ 8 w 13"/>
                <a:gd name="T25" fmla="*/ 6 h 11"/>
                <a:gd name="T26" fmla="*/ 10 w 13"/>
                <a:gd name="T27" fmla="*/ 4 h 11"/>
                <a:gd name="T28" fmla="*/ 11 w 13"/>
                <a:gd name="T29" fmla="*/ 3 h 11"/>
                <a:gd name="T30" fmla="*/ 12 w 13"/>
                <a:gd name="T31" fmla="*/ 1 h 11"/>
                <a:gd name="T32" fmla="*/ 9 w 13"/>
                <a:gd name="T33" fmla="*/ 1 h 11"/>
                <a:gd name="T34" fmla="*/ 7 w 13"/>
                <a:gd name="T35" fmla="*/ 0 h 11"/>
                <a:gd name="T36" fmla="*/ 8 w 13"/>
                <a:gd name="T37" fmla="*/ 0 h 11"/>
                <a:gd name="T38" fmla="*/ 5 w 13"/>
                <a:gd name="T39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" h="11">
                  <a:moveTo>
                    <a:pt x="5" y="1"/>
                  </a:moveTo>
                  <a:cubicBezTo>
                    <a:pt x="5" y="1"/>
                    <a:pt x="4" y="2"/>
                    <a:pt x="3" y="3"/>
                  </a:cubicBezTo>
                  <a:cubicBezTo>
                    <a:pt x="2" y="4"/>
                    <a:pt x="1" y="6"/>
                    <a:pt x="1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8"/>
                    <a:pt x="1" y="8"/>
                  </a:cubicBezTo>
                  <a:cubicBezTo>
                    <a:pt x="1" y="9"/>
                    <a:pt x="0" y="9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1"/>
                    <a:pt x="1" y="11"/>
                    <a:pt x="3" y="9"/>
                  </a:cubicBezTo>
                  <a:cubicBezTo>
                    <a:pt x="3" y="8"/>
                    <a:pt x="3" y="7"/>
                    <a:pt x="4" y="7"/>
                  </a:cubicBezTo>
                  <a:cubicBezTo>
                    <a:pt x="5" y="7"/>
                    <a:pt x="6" y="7"/>
                    <a:pt x="6" y="7"/>
                  </a:cubicBezTo>
                  <a:cubicBezTo>
                    <a:pt x="6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9" y="6"/>
                    <a:pt x="9" y="5"/>
                    <a:pt x="10" y="4"/>
                  </a:cubicBezTo>
                  <a:cubicBezTo>
                    <a:pt x="10" y="4"/>
                    <a:pt x="11" y="3"/>
                    <a:pt x="11" y="3"/>
                  </a:cubicBezTo>
                  <a:cubicBezTo>
                    <a:pt x="13" y="1"/>
                    <a:pt x="12" y="1"/>
                    <a:pt x="12" y="1"/>
                  </a:cubicBezTo>
                  <a:cubicBezTo>
                    <a:pt x="12" y="1"/>
                    <a:pt x="12" y="1"/>
                    <a:pt x="9" y="1"/>
                  </a:cubicBezTo>
                  <a:cubicBezTo>
                    <a:pt x="8" y="1"/>
                    <a:pt x="8" y="1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6" y="0"/>
                    <a:pt x="5" y="1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56"/>
            <p:cNvSpPr/>
            <p:nvPr/>
          </p:nvSpPr>
          <p:spPr bwMode="auto">
            <a:xfrm>
              <a:off x="3352800" y="2398713"/>
              <a:ext cx="285750" cy="319087"/>
            </a:xfrm>
            <a:custGeom>
              <a:avLst/>
              <a:gdLst>
                <a:gd name="T0" fmla="*/ 52 w 52"/>
                <a:gd name="T1" fmla="*/ 35 h 58"/>
                <a:gd name="T2" fmla="*/ 44 w 52"/>
                <a:gd name="T3" fmla="*/ 30 h 58"/>
                <a:gd name="T4" fmla="*/ 43 w 52"/>
                <a:gd name="T5" fmla="*/ 28 h 58"/>
                <a:gd name="T6" fmla="*/ 40 w 52"/>
                <a:gd name="T7" fmla="*/ 26 h 58"/>
                <a:gd name="T8" fmla="*/ 42 w 52"/>
                <a:gd name="T9" fmla="*/ 20 h 58"/>
                <a:gd name="T10" fmla="*/ 41 w 52"/>
                <a:gd name="T11" fmla="*/ 17 h 58"/>
                <a:gd name="T12" fmla="*/ 38 w 52"/>
                <a:gd name="T13" fmla="*/ 14 h 58"/>
                <a:gd name="T14" fmla="*/ 34 w 52"/>
                <a:gd name="T15" fmla="*/ 13 h 58"/>
                <a:gd name="T16" fmla="*/ 34 w 52"/>
                <a:gd name="T17" fmla="*/ 13 h 58"/>
                <a:gd name="T18" fmla="*/ 34 w 52"/>
                <a:gd name="T19" fmla="*/ 13 h 58"/>
                <a:gd name="T20" fmla="*/ 34 w 52"/>
                <a:gd name="T21" fmla="*/ 13 h 58"/>
                <a:gd name="T22" fmla="*/ 27 w 52"/>
                <a:gd name="T23" fmla="*/ 6 h 58"/>
                <a:gd name="T24" fmla="*/ 22 w 52"/>
                <a:gd name="T25" fmla="*/ 9 h 58"/>
                <a:gd name="T26" fmla="*/ 23 w 52"/>
                <a:gd name="T27" fmla="*/ 5 h 58"/>
                <a:gd name="T28" fmla="*/ 22 w 52"/>
                <a:gd name="T29" fmla="*/ 1 h 58"/>
                <a:gd name="T30" fmla="*/ 10 w 52"/>
                <a:gd name="T31" fmla="*/ 10 h 58"/>
                <a:gd name="T32" fmla="*/ 8 w 52"/>
                <a:gd name="T33" fmla="*/ 9 h 58"/>
                <a:gd name="T34" fmla="*/ 14 w 52"/>
                <a:gd name="T35" fmla="*/ 0 h 58"/>
                <a:gd name="T36" fmla="*/ 14 w 52"/>
                <a:gd name="T37" fmla="*/ 0 h 58"/>
                <a:gd name="T38" fmla="*/ 2 w 52"/>
                <a:gd name="T39" fmla="*/ 9 h 58"/>
                <a:gd name="T40" fmla="*/ 3 w 52"/>
                <a:gd name="T41" fmla="*/ 15 h 58"/>
                <a:gd name="T42" fmla="*/ 5 w 52"/>
                <a:gd name="T43" fmla="*/ 18 h 58"/>
                <a:gd name="T44" fmla="*/ 8 w 52"/>
                <a:gd name="T45" fmla="*/ 19 h 58"/>
                <a:gd name="T46" fmla="*/ 17 w 52"/>
                <a:gd name="T47" fmla="*/ 20 h 58"/>
                <a:gd name="T48" fmla="*/ 21 w 52"/>
                <a:gd name="T49" fmla="*/ 17 h 58"/>
                <a:gd name="T50" fmla="*/ 23 w 52"/>
                <a:gd name="T51" fmla="*/ 19 h 58"/>
                <a:gd name="T52" fmla="*/ 26 w 52"/>
                <a:gd name="T53" fmla="*/ 24 h 58"/>
                <a:gd name="T54" fmla="*/ 28 w 52"/>
                <a:gd name="T55" fmla="*/ 33 h 58"/>
                <a:gd name="T56" fmla="*/ 21 w 52"/>
                <a:gd name="T57" fmla="*/ 41 h 58"/>
                <a:gd name="T58" fmla="*/ 13 w 52"/>
                <a:gd name="T59" fmla="*/ 42 h 58"/>
                <a:gd name="T60" fmla="*/ 12 w 52"/>
                <a:gd name="T61" fmla="*/ 47 h 58"/>
                <a:gd name="T62" fmla="*/ 23 w 52"/>
                <a:gd name="T63" fmla="*/ 49 h 58"/>
                <a:gd name="T64" fmla="*/ 30 w 52"/>
                <a:gd name="T65" fmla="*/ 51 h 58"/>
                <a:gd name="T66" fmla="*/ 35 w 52"/>
                <a:gd name="T67" fmla="*/ 58 h 58"/>
                <a:gd name="T68" fmla="*/ 34 w 52"/>
                <a:gd name="T69" fmla="*/ 53 h 58"/>
                <a:gd name="T70" fmla="*/ 33 w 52"/>
                <a:gd name="T71" fmla="*/ 50 h 58"/>
                <a:gd name="T72" fmla="*/ 32 w 52"/>
                <a:gd name="T73" fmla="*/ 49 h 58"/>
                <a:gd name="T74" fmla="*/ 39 w 52"/>
                <a:gd name="T75" fmla="*/ 52 h 58"/>
                <a:gd name="T76" fmla="*/ 42 w 52"/>
                <a:gd name="T77" fmla="*/ 48 h 58"/>
                <a:gd name="T78" fmla="*/ 39 w 52"/>
                <a:gd name="T79" fmla="*/ 46 h 58"/>
                <a:gd name="T80" fmla="*/ 39 w 52"/>
                <a:gd name="T81" fmla="*/ 43 h 58"/>
                <a:gd name="T82" fmla="*/ 37 w 52"/>
                <a:gd name="T83" fmla="*/ 40 h 58"/>
                <a:gd name="T84" fmla="*/ 41 w 52"/>
                <a:gd name="T85" fmla="*/ 39 h 58"/>
                <a:gd name="T86" fmla="*/ 44 w 52"/>
                <a:gd name="T87" fmla="*/ 40 h 58"/>
                <a:gd name="T88" fmla="*/ 46 w 52"/>
                <a:gd name="T89" fmla="*/ 4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2" h="58">
                  <a:moveTo>
                    <a:pt x="51" y="38"/>
                  </a:moveTo>
                  <a:cubicBezTo>
                    <a:pt x="52" y="36"/>
                    <a:pt x="52" y="36"/>
                    <a:pt x="52" y="35"/>
                  </a:cubicBezTo>
                  <a:cubicBezTo>
                    <a:pt x="50" y="34"/>
                    <a:pt x="49" y="31"/>
                    <a:pt x="47" y="30"/>
                  </a:cubicBezTo>
                  <a:cubicBezTo>
                    <a:pt x="46" y="29"/>
                    <a:pt x="45" y="30"/>
                    <a:pt x="44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3" y="30"/>
                    <a:pt x="43" y="29"/>
                    <a:pt x="43" y="28"/>
                  </a:cubicBezTo>
                  <a:cubicBezTo>
                    <a:pt x="42" y="27"/>
                    <a:pt x="41" y="28"/>
                    <a:pt x="41" y="27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0" y="26"/>
                    <a:pt x="40" y="26"/>
                    <a:pt x="43" y="24"/>
                  </a:cubicBezTo>
                  <a:cubicBezTo>
                    <a:pt x="44" y="23"/>
                    <a:pt x="45" y="21"/>
                    <a:pt x="42" y="20"/>
                  </a:cubicBezTo>
                  <a:cubicBezTo>
                    <a:pt x="43" y="19"/>
                    <a:pt x="43" y="18"/>
                    <a:pt x="42" y="18"/>
                  </a:cubicBezTo>
                  <a:cubicBezTo>
                    <a:pt x="42" y="17"/>
                    <a:pt x="41" y="17"/>
                    <a:pt x="41" y="17"/>
                  </a:cubicBezTo>
                  <a:cubicBezTo>
                    <a:pt x="40" y="17"/>
                    <a:pt x="40" y="17"/>
                    <a:pt x="39" y="17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3" y="13"/>
                    <a:pt x="30" y="13"/>
                    <a:pt x="32" y="10"/>
                  </a:cubicBezTo>
                  <a:cubicBezTo>
                    <a:pt x="32" y="9"/>
                    <a:pt x="33" y="8"/>
                    <a:pt x="27" y="6"/>
                  </a:cubicBezTo>
                  <a:cubicBezTo>
                    <a:pt x="25" y="9"/>
                    <a:pt x="23" y="10"/>
                    <a:pt x="23" y="10"/>
                  </a:cubicBezTo>
                  <a:cubicBezTo>
                    <a:pt x="23" y="10"/>
                    <a:pt x="23" y="9"/>
                    <a:pt x="22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21" y="9"/>
                    <a:pt x="21" y="9"/>
                    <a:pt x="23" y="5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2" y="4"/>
                    <a:pt x="23" y="2"/>
                    <a:pt x="22" y="1"/>
                  </a:cubicBezTo>
                  <a:cubicBezTo>
                    <a:pt x="19" y="0"/>
                    <a:pt x="17" y="1"/>
                    <a:pt x="16" y="2"/>
                  </a:cubicBezTo>
                  <a:cubicBezTo>
                    <a:pt x="11" y="6"/>
                    <a:pt x="11" y="9"/>
                    <a:pt x="10" y="10"/>
                  </a:cubicBezTo>
                  <a:cubicBezTo>
                    <a:pt x="10" y="12"/>
                    <a:pt x="9" y="14"/>
                    <a:pt x="8" y="15"/>
                  </a:cubicBezTo>
                  <a:cubicBezTo>
                    <a:pt x="7" y="14"/>
                    <a:pt x="8" y="11"/>
                    <a:pt x="8" y="9"/>
                  </a:cubicBezTo>
                  <a:cubicBezTo>
                    <a:pt x="9" y="8"/>
                    <a:pt x="9" y="8"/>
                    <a:pt x="8" y="8"/>
                  </a:cubicBezTo>
                  <a:cubicBezTo>
                    <a:pt x="9" y="4"/>
                    <a:pt x="14" y="4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0" y="0"/>
                    <a:pt x="7" y="3"/>
                    <a:pt x="6" y="3"/>
                  </a:cubicBezTo>
                  <a:cubicBezTo>
                    <a:pt x="4" y="6"/>
                    <a:pt x="2" y="9"/>
                    <a:pt x="2" y="9"/>
                  </a:cubicBezTo>
                  <a:cubicBezTo>
                    <a:pt x="1" y="10"/>
                    <a:pt x="1" y="12"/>
                    <a:pt x="1" y="13"/>
                  </a:cubicBezTo>
                  <a:cubicBezTo>
                    <a:pt x="4" y="14"/>
                    <a:pt x="4" y="14"/>
                    <a:pt x="3" y="15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2" y="16"/>
                    <a:pt x="0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8" y="18"/>
                    <a:pt x="8" y="18"/>
                    <a:pt x="8" y="19"/>
                  </a:cubicBezTo>
                  <a:cubicBezTo>
                    <a:pt x="8" y="19"/>
                    <a:pt x="9" y="20"/>
                    <a:pt x="12" y="19"/>
                  </a:cubicBezTo>
                  <a:cubicBezTo>
                    <a:pt x="14" y="18"/>
                    <a:pt x="15" y="20"/>
                    <a:pt x="17" y="20"/>
                  </a:cubicBezTo>
                  <a:cubicBezTo>
                    <a:pt x="18" y="19"/>
                    <a:pt x="18" y="18"/>
                    <a:pt x="18" y="17"/>
                  </a:cubicBezTo>
                  <a:cubicBezTo>
                    <a:pt x="18" y="16"/>
                    <a:pt x="19" y="15"/>
                    <a:pt x="21" y="17"/>
                  </a:cubicBezTo>
                  <a:cubicBezTo>
                    <a:pt x="22" y="18"/>
                    <a:pt x="21" y="18"/>
                    <a:pt x="21" y="19"/>
                  </a:cubicBezTo>
                  <a:cubicBezTo>
                    <a:pt x="22" y="19"/>
                    <a:pt x="22" y="19"/>
                    <a:pt x="23" y="19"/>
                  </a:cubicBezTo>
                  <a:cubicBezTo>
                    <a:pt x="23" y="20"/>
                    <a:pt x="22" y="21"/>
                    <a:pt x="23" y="22"/>
                  </a:cubicBezTo>
                  <a:cubicBezTo>
                    <a:pt x="24" y="23"/>
                    <a:pt x="26" y="23"/>
                    <a:pt x="26" y="24"/>
                  </a:cubicBezTo>
                  <a:cubicBezTo>
                    <a:pt x="26" y="27"/>
                    <a:pt x="28" y="28"/>
                    <a:pt x="28" y="31"/>
                  </a:cubicBezTo>
                  <a:cubicBezTo>
                    <a:pt x="29" y="31"/>
                    <a:pt x="28" y="33"/>
                    <a:pt x="28" y="33"/>
                  </a:cubicBezTo>
                  <a:cubicBezTo>
                    <a:pt x="23" y="34"/>
                    <a:pt x="21" y="37"/>
                    <a:pt x="23" y="39"/>
                  </a:cubicBezTo>
                  <a:cubicBezTo>
                    <a:pt x="24" y="40"/>
                    <a:pt x="23" y="41"/>
                    <a:pt x="21" y="41"/>
                  </a:cubicBezTo>
                  <a:cubicBezTo>
                    <a:pt x="20" y="41"/>
                    <a:pt x="19" y="41"/>
                    <a:pt x="18" y="41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2" y="43"/>
                    <a:pt x="10" y="46"/>
                    <a:pt x="12" y="47"/>
                  </a:cubicBezTo>
                  <a:cubicBezTo>
                    <a:pt x="15" y="48"/>
                    <a:pt x="17" y="45"/>
                    <a:pt x="20" y="44"/>
                  </a:cubicBezTo>
                  <a:cubicBezTo>
                    <a:pt x="20" y="46"/>
                    <a:pt x="22" y="47"/>
                    <a:pt x="23" y="49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3" y="50"/>
                    <a:pt x="23" y="50"/>
                    <a:pt x="30" y="51"/>
                  </a:cubicBezTo>
                  <a:cubicBezTo>
                    <a:pt x="31" y="51"/>
                    <a:pt x="31" y="52"/>
                    <a:pt x="31" y="54"/>
                  </a:cubicBezTo>
                  <a:cubicBezTo>
                    <a:pt x="30" y="58"/>
                    <a:pt x="35" y="58"/>
                    <a:pt x="35" y="58"/>
                  </a:cubicBezTo>
                  <a:cubicBezTo>
                    <a:pt x="36" y="58"/>
                    <a:pt x="37" y="57"/>
                    <a:pt x="37" y="55"/>
                  </a:cubicBezTo>
                  <a:cubicBezTo>
                    <a:pt x="36" y="54"/>
                    <a:pt x="35" y="54"/>
                    <a:pt x="34" y="53"/>
                  </a:cubicBezTo>
                  <a:cubicBezTo>
                    <a:pt x="34" y="52"/>
                    <a:pt x="34" y="51"/>
                    <a:pt x="33" y="51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5" y="49"/>
                    <a:pt x="36" y="49"/>
                    <a:pt x="36" y="50"/>
                  </a:cubicBezTo>
                  <a:cubicBezTo>
                    <a:pt x="38" y="52"/>
                    <a:pt x="38" y="52"/>
                    <a:pt x="39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2" y="52"/>
                    <a:pt x="42" y="49"/>
                    <a:pt x="42" y="48"/>
                  </a:cubicBezTo>
                  <a:cubicBezTo>
                    <a:pt x="42" y="47"/>
                    <a:pt x="41" y="47"/>
                    <a:pt x="41" y="47"/>
                  </a:cubicBezTo>
                  <a:cubicBezTo>
                    <a:pt x="40" y="46"/>
                    <a:pt x="39" y="46"/>
                    <a:pt x="39" y="46"/>
                  </a:cubicBezTo>
                  <a:cubicBezTo>
                    <a:pt x="39" y="45"/>
                    <a:pt x="39" y="45"/>
                    <a:pt x="39" y="45"/>
                  </a:cubicBezTo>
                  <a:cubicBezTo>
                    <a:pt x="39" y="44"/>
                    <a:pt x="39" y="43"/>
                    <a:pt x="39" y="43"/>
                  </a:cubicBezTo>
                  <a:cubicBezTo>
                    <a:pt x="38" y="42"/>
                    <a:pt x="37" y="42"/>
                    <a:pt x="37" y="41"/>
                  </a:cubicBezTo>
                  <a:cubicBezTo>
                    <a:pt x="37" y="40"/>
                    <a:pt x="37" y="40"/>
                    <a:pt x="37" y="40"/>
                  </a:cubicBezTo>
                  <a:cubicBezTo>
                    <a:pt x="36" y="39"/>
                    <a:pt x="37" y="37"/>
                    <a:pt x="39" y="37"/>
                  </a:cubicBezTo>
                  <a:cubicBezTo>
                    <a:pt x="40" y="37"/>
                    <a:pt x="41" y="38"/>
                    <a:pt x="41" y="39"/>
                  </a:cubicBezTo>
                  <a:cubicBezTo>
                    <a:pt x="42" y="39"/>
                    <a:pt x="42" y="40"/>
                    <a:pt x="42" y="40"/>
                  </a:cubicBezTo>
                  <a:cubicBezTo>
                    <a:pt x="43" y="40"/>
                    <a:pt x="44" y="40"/>
                    <a:pt x="44" y="40"/>
                  </a:cubicBezTo>
                  <a:cubicBezTo>
                    <a:pt x="45" y="41"/>
                    <a:pt x="45" y="42"/>
                    <a:pt x="46" y="42"/>
                  </a:cubicBezTo>
                  <a:cubicBezTo>
                    <a:pt x="46" y="43"/>
                    <a:pt x="46" y="43"/>
                    <a:pt x="46" y="43"/>
                  </a:cubicBezTo>
                  <a:cubicBezTo>
                    <a:pt x="48" y="44"/>
                    <a:pt x="51" y="38"/>
                    <a:pt x="51" y="38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57"/>
            <p:cNvSpPr/>
            <p:nvPr/>
          </p:nvSpPr>
          <p:spPr bwMode="auto">
            <a:xfrm>
              <a:off x="3451225" y="2546350"/>
              <a:ext cx="26987" cy="33337"/>
            </a:xfrm>
            <a:custGeom>
              <a:avLst/>
              <a:gdLst>
                <a:gd name="T0" fmla="*/ 1 w 5"/>
                <a:gd name="T1" fmla="*/ 5 h 6"/>
                <a:gd name="T2" fmla="*/ 5 w 5"/>
                <a:gd name="T3" fmla="*/ 4 h 6"/>
                <a:gd name="T4" fmla="*/ 4 w 5"/>
                <a:gd name="T5" fmla="*/ 0 h 6"/>
                <a:gd name="T6" fmla="*/ 4 w 5"/>
                <a:gd name="T7" fmla="*/ 0 h 6"/>
                <a:gd name="T8" fmla="*/ 1 w 5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1" y="5"/>
                  </a:moveTo>
                  <a:cubicBezTo>
                    <a:pt x="1" y="6"/>
                    <a:pt x="4" y="6"/>
                    <a:pt x="5" y="4"/>
                  </a:cubicBezTo>
                  <a:cubicBezTo>
                    <a:pt x="5" y="3"/>
                    <a:pt x="5" y="1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0" y="3"/>
                    <a:pt x="1" y="5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58"/>
            <p:cNvSpPr/>
            <p:nvPr/>
          </p:nvSpPr>
          <p:spPr bwMode="auto">
            <a:xfrm>
              <a:off x="3297238" y="2613025"/>
              <a:ext cx="77787" cy="60325"/>
            </a:xfrm>
            <a:custGeom>
              <a:avLst/>
              <a:gdLst>
                <a:gd name="T0" fmla="*/ 8 w 14"/>
                <a:gd name="T1" fmla="*/ 0 h 11"/>
                <a:gd name="T2" fmla="*/ 7 w 14"/>
                <a:gd name="T3" fmla="*/ 0 h 11"/>
                <a:gd name="T4" fmla="*/ 6 w 14"/>
                <a:gd name="T5" fmla="*/ 0 h 11"/>
                <a:gd name="T6" fmla="*/ 4 w 14"/>
                <a:gd name="T7" fmla="*/ 4 h 11"/>
                <a:gd name="T8" fmla="*/ 2 w 14"/>
                <a:gd name="T9" fmla="*/ 6 h 11"/>
                <a:gd name="T10" fmla="*/ 2 w 14"/>
                <a:gd name="T11" fmla="*/ 6 h 11"/>
                <a:gd name="T12" fmla="*/ 1 w 14"/>
                <a:gd name="T13" fmla="*/ 7 h 11"/>
                <a:gd name="T14" fmla="*/ 0 w 14"/>
                <a:gd name="T15" fmla="*/ 9 h 11"/>
                <a:gd name="T16" fmla="*/ 0 w 14"/>
                <a:gd name="T17" fmla="*/ 10 h 11"/>
                <a:gd name="T18" fmla="*/ 3 w 14"/>
                <a:gd name="T19" fmla="*/ 10 h 11"/>
                <a:gd name="T20" fmla="*/ 3 w 14"/>
                <a:gd name="T21" fmla="*/ 10 h 11"/>
                <a:gd name="T22" fmla="*/ 5 w 14"/>
                <a:gd name="T23" fmla="*/ 11 h 11"/>
                <a:gd name="T24" fmla="*/ 8 w 14"/>
                <a:gd name="T25" fmla="*/ 9 h 11"/>
                <a:gd name="T26" fmla="*/ 10 w 14"/>
                <a:gd name="T27" fmla="*/ 9 h 11"/>
                <a:gd name="T28" fmla="*/ 11 w 14"/>
                <a:gd name="T29" fmla="*/ 10 h 11"/>
                <a:gd name="T30" fmla="*/ 14 w 14"/>
                <a:gd name="T31" fmla="*/ 10 h 11"/>
                <a:gd name="T32" fmla="*/ 14 w 14"/>
                <a:gd name="T33" fmla="*/ 7 h 11"/>
                <a:gd name="T34" fmla="*/ 12 w 14"/>
                <a:gd name="T35" fmla="*/ 5 h 11"/>
                <a:gd name="T36" fmla="*/ 11 w 14"/>
                <a:gd name="T37" fmla="*/ 2 h 11"/>
                <a:gd name="T38" fmla="*/ 9 w 14"/>
                <a:gd name="T39" fmla="*/ 2 h 11"/>
                <a:gd name="T40" fmla="*/ 8 w 14"/>
                <a:gd name="T41" fmla="*/ 1 h 11"/>
                <a:gd name="T42" fmla="*/ 8 w 14"/>
                <a:gd name="T4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" h="11">
                  <a:moveTo>
                    <a:pt x="8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1"/>
                    <a:pt x="5" y="3"/>
                    <a:pt x="4" y="4"/>
                  </a:cubicBezTo>
                  <a:cubicBezTo>
                    <a:pt x="4" y="5"/>
                    <a:pt x="3" y="5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2" y="7"/>
                    <a:pt x="1" y="7"/>
                  </a:cubicBezTo>
                  <a:cubicBezTo>
                    <a:pt x="1" y="8"/>
                    <a:pt x="1" y="8"/>
                    <a:pt x="0" y="9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10"/>
                    <a:pt x="0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4" y="10"/>
                    <a:pt x="4" y="11"/>
                    <a:pt x="5" y="11"/>
                  </a:cubicBezTo>
                  <a:cubicBezTo>
                    <a:pt x="5" y="11"/>
                    <a:pt x="5" y="11"/>
                    <a:pt x="8" y="9"/>
                  </a:cubicBezTo>
                  <a:cubicBezTo>
                    <a:pt x="9" y="7"/>
                    <a:pt x="10" y="8"/>
                    <a:pt x="10" y="9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11"/>
                    <a:pt x="13" y="11"/>
                    <a:pt x="14" y="10"/>
                  </a:cubicBezTo>
                  <a:cubicBezTo>
                    <a:pt x="14" y="9"/>
                    <a:pt x="14" y="8"/>
                    <a:pt x="14" y="7"/>
                  </a:cubicBezTo>
                  <a:cubicBezTo>
                    <a:pt x="13" y="6"/>
                    <a:pt x="12" y="6"/>
                    <a:pt x="12" y="5"/>
                  </a:cubicBezTo>
                  <a:cubicBezTo>
                    <a:pt x="11" y="5"/>
                    <a:pt x="12" y="3"/>
                    <a:pt x="11" y="2"/>
                  </a:cubicBezTo>
                  <a:cubicBezTo>
                    <a:pt x="11" y="2"/>
                    <a:pt x="10" y="2"/>
                    <a:pt x="9" y="2"/>
                  </a:cubicBezTo>
                  <a:cubicBezTo>
                    <a:pt x="8" y="2"/>
                    <a:pt x="8" y="2"/>
                    <a:pt x="8" y="1"/>
                  </a:cubicBezTo>
                  <a:cubicBezTo>
                    <a:pt x="8" y="1"/>
                    <a:pt x="8" y="1"/>
                    <a:pt x="8" y="0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59"/>
            <p:cNvSpPr>
              <a:spLocks noEditPoints="1"/>
            </p:cNvSpPr>
            <p:nvPr/>
          </p:nvSpPr>
          <p:spPr bwMode="auto">
            <a:xfrm>
              <a:off x="3194050" y="2305050"/>
              <a:ext cx="98425" cy="82550"/>
            </a:xfrm>
            <a:custGeom>
              <a:avLst/>
              <a:gdLst>
                <a:gd name="T0" fmla="*/ 8 w 18"/>
                <a:gd name="T1" fmla="*/ 5 h 15"/>
                <a:gd name="T2" fmla="*/ 7 w 18"/>
                <a:gd name="T3" fmla="*/ 3 h 15"/>
                <a:gd name="T4" fmla="*/ 0 w 18"/>
                <a:gd name="T5" fmla="*/ 7 h 15"/>
                <a:gd name="T6" fmla="*/ 0 w 18"/>
                <a:gd name="T7" fmla="*/ 7 h 15"/>
                <a:gd name="T8" fmla="*/ 0 w 18"/>
                <a:gd name="T9" fmla="*/ 9 h 15"/>
                <a:gd name="T10" fmla="*/ 3 w 18"/>
                <a:gd name="T11" fmla="*/ 8 h 15"/>
                <a:gd name="T12" fmla="*/ 6 w 18"/>
                <a:gd name="T13" fmla="*/ 7 h 15"/>
                <a:gd name="T14" fmla="*/ 6 w 18"/>
                <a:gd name="T15" fmla="*/ 8 h 15"/>
                <a:gd name="T16" fmla="*/ 4 w 18"/>
                <a:gd name="T17" fmla="*/ 9 h 15"/>
                <a:gd name="T18" fmla="*/ 3 w 18"/>
                <a:gd name="T19" fmla="*/ 10 h 15"/>
                <a:gd name="T20" fmla="*/ 5 w 18"/>
                <a:gd name="T21" fmla="*/ 12 h 15"/>
                <a:gd name="T22" fmla="*/ 10 w 18"/>
                <a:gd name="T23" fmla="*/ 10 h 15"/>
                <a:gd name="T24" fmla="*/ 10 w 18"/>
                <a:gd name="T25" fmla="*/ 10 h 15"/>
                <a:gd name="T26" fmla="*/ 15 w 18"/>
                <a:gd name="T27" fmla="*/ 8 h 15"/>
                <a:gd name="T28" fmla="*/ 17 w 18"/>
                <a:gd name="T29" fmla="*/ 5 h 15"/>
                <a:gd name="T30" fmla="*/ 17 w 18"/>
                <a:gd name="T31" fmla="*/ 5 h 15"/>
                <a:gd name="T32" fmla="*/ 17 w 18"/>
                <a:gd name="T33" fmla="*/ 5 h 15"/>
                <a:gd name="T34" fmla="*/ 17 w 18"/>
                <a:gd name="T35" fmla="*/ 5 h 15"/>
                <a:gd name="T36" fmla="*/ 17 w 18"/>
                <a:gd name="T37" fmla="*/ 5 h 15"/>
                <a:gd name="T38" fmla="*/ 17 w 18"/>
                <a:gd name="T39" fmla="*/ 5 h 15"/>
                <a:gd name="T40" fmla="*/ 18 w 18"/>
                <a:gd name="T41" fmla="*/ 3 h 15"/>
                <a:gd name="T42" fmla="*/ 15 w 18"/>
                <a:gd name="T43" fmla="*/ 2 h 15"/>
                <a:gd name="T44" fmla="*/ 16 w 18"/>
                <a:gd name="T45" fmla="*/ 0 h 15"/>
                <a:gd name="T46" fmla="*/ 11 w 18"/>
                <a:gd name="T47" fmla="*/ 4 h 15"/>
                <a:gd name="T48" fmla="*/ 10 w 18"/>
                <a:gd name="T49" fmla="*/ 6 h 15"/>
                <a:gd name="T50" fmla="*/ 8 w 18"/>
                <a:gd name="T51" fmla="*/ 5 h 15"/>
                <a:gd name="T52" fmla="*/ 17 w 18"/>
                <a:gd name="T53" fmla="*/ 5 h 15"/>
                <a:gd name="T54" fmla="*/ 17 w 18"/>
                <a:gd name="T55" fmla="*/ 5 h 15"/>
                <a:gd name="T56" fmla="*/ 17 w 18"/>
                <a:gd name="T57" fmla="*/ 5 h 15"/>
                <a:gd name="T58" fmla="*/ 17 w 18"/>
                <a:gd name="T59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8" h="15">
                  <a:moveTo>
                    <a:pt x="8" y="5"/>
                  </a:moveTo>
                  <a:cubicBezTo>
                    <a:pt x="8" y="5"/>
                    <a:pt x="8" y="5"/>
                    <a:pt x="7" y="3"/>
                  </a:cubicBezTo>
                  <a:cubicBezTo>
                    <a:pt x="6" y="1"/>
                    <a:pt x="1" y="5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9"/>
                    <a:pt x="0" y="9"/>
                  </a:cubicBezTo>
                  <a:cubicBezTo>
                    <a:pt x="1" y="9"/>
                    <a:pt x="2" y="9"/>
                    <a:pt x="3" y="8"/>
                  </a:cubicBezTo>
                  <a:cubicBezTo>
                    <a:pt x="3" y="8"/>
                    <a:pt x="5" y="7"/>
                    <a:pt x="6" y="7"/>
                  </a:cubicBezTo>
                  <a:cubicBezTo>
                    <a:pt x="7" y="7"/>
                    <a:pt x="6" y="8"/>
                    <a:pt x="6" y="8"/>
                  </a:cubicBezTo>
                  <a:cubicBezTo>
                    <a:pt x="6" y="9"/>
                    <a:pt x="5" y="9"/>
                    <a:pt x="4" y="9"/>
                  </a:cubicBezTo>
                  <a:cubicBezTo>
                    <a:pt x="4" y="9"/>
                    <a:pt x="3" y="9"/>
                    <a:pt x="3" y="10"/>
                  </a:cubicBezTo>
                  <a:cubicBezTo>
                    <a:pt x="2" y="11"/>
                    <a:pt x="1" y="15"/>
                    <a:pt x="5" y="12"/>
                  </a:cubicBezTo>
                  <a:cubicBezTo>
                    <a:pt x="8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2" y="10"/>
                    <a:pt x="13" y="10"/>
                    <a:pt x="15" y="8"/>
                  </a:cubicBezTo>
                  <a:cubicBezTo>
                    <a:pt x="16" y="7"/>
                    <a:pt x="16" y="6"/>
                    <a:pt x="17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8" y="4"/>
                    <a:pt x="18" y="4"/>
                    <a:pt x="18" y="3"/>
                  </a:cubicBezTo>
                  <a:cubicBezTo>
                    <a:pt x="17" y="4"/>
                    <a:pt x="13" y="6"/>
                    <a:pt x="15" y="2"/>
                  </a:cubicBezTo>
                  <a:cubicBezTo>
                    <a:pt x="16" y="2"/>
                    <a:pt x="17" y="0"/>
                    <a:pt x="16" y="0"/>
                  </a:cubicBezTo>
                  <a:cubicBezTo>
                    <a:pt x="14" y="0"/>
                    <a:pt x="12" y="2"/>
                    <a:pt x="11" y="4"/>
                  </a:cubicBezTo>
                  <a:cubicBezTo>
                    <a:pt x="11" y="5"/>
                    <a:pt x="10" y="5"/>
                    <a:pt x="10" y="6"/>
                  </a:cubicBezTo>
                  <a:cubicBezTo>
                    <a:pt x="10" y="6"/>
                    <a:pt x="9" y="6"/>
                    <a:pt x="8" y="5"/>
                  </a:cubicBezTo>
                  <a:moveTo>
                    <a:pt x="17" y="5"/>
                  </a:move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7" y="5"/>
                    <a:pt x="17" y="5"/>
                  </a:cubicBezTo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60"/>
            <p:cNvSpPr/>
            <p:nvPr/>
          </p:nvSpPr>
          <p:spPr bwMode="auto">
            <a:xfrm>
              <a:off x="3287713" y="2332038"/>
              <a:ext cx="0" cy="6350"/>
            </a:xfrm>
            <a:custGeom>
              <a:avLst/>
              <a:gdLst>
                <a:gd name="T0" fmla="*/ 4 h 4"/>
                <a:gd name="T1" fmla="*/ 0 h 4"/>
                <a:gd name="T2" fmla="*/ 4 h 4"/>
                <a:gd name="T3" fmla="*/ 4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61"/>
            <p:cNvSpPr/>
            <p:nvPr/>
          </p:nvSpPr>
          <p:spPr bwMode="auto">
            <a:xfrm>
              <a:off x="3287713" y="2332038"/>
              <a:ext cx="0" cy="6350"/>
            </a:xfrm>
            <a:custGeom>
              <a:avLst/>
              <a:gdLst>
                <a:gd name="T0" fmla="*/ 4 h 4"/>
                <a:gd name="T1" fmla="*/ 0 h 4"/>
                <a:gd name="T2" fmla="*/ 4 h 4"/>
                <a:gd name="T3" fmla="*/ 4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62"/>
            <p:cNvSpPr/>
            <p:nvPr/>
          </p:nvSpPr>
          <p:spPr bwMode="auto">
            <a:xfrm>
              <a:off x="3265488" y="2278063"/>
              <a:ext cx="26987" cy="15875"/>
            </a:xfrm>
            <a:custGeom>
              <a:avLst/>
              <a:gdLst>
                <a:gd name="T0" fmla="*/ 4 w 5"/>
                <a:gd name="T1" fmla="*/ 2 h 3"/>
                <a:gd name="T2" fmla="*/ 5 w 5"/>
                <a:gd name="T3" fmla="*/ 0 h 3"/>
                <a:gd name="T4" fmla="*/ 5 w 5"/>
                <a:gd name="T5" fmla="*/ 0 h 3"/>
                <a:gd name="T6" fmla="*/ 4 w 5"/>
                <a:gd name="T7" fmla="*/ 0 h 3"/>
                <a:gd name="T8" fmla="*/ 0 w 5"/>
                <a:gd name="T9" fmla="*/ 2 h 3"/>
                <a:gd name="T10" fmla="*/ 4 w 5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">
                  <a:moveTo>
                    <a:pt x="4" y="2"/>
                  </a:moveTo>
                  <a:cubicBezTo>
                    <a:pt x="5" y="1"/>
                    <a:pt x="5" y="1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0"/>
                    <a:pt x="0" y="2"/>
                    <a:pt x="0" y="2"/>
                  </a:cubicBezTo>
                  <a:cubicBezTo>
                    <a:pt x="0" y="3"/>
                    <a:pt x="2" y="3"/>
                    <a:pt x="4" y="2"/>
                  </a:cubicBezTo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63"/>
            <p:cNvSpPr/>
            <p:nvPr/>
          </p:nvSpPr>
          <p:spPr bwMode="auto">
            <a:xfrm>
              <a:off x="3176588" y="2282825"/>
              <a:ext cx="71437" cy="49212"/>
            </a:xfrm>
            <a:custGeom>
              <a:avLst/>
              <a:gdLst>
                <a:gd name="T0" fmla="*/ 0 w 13"/>
                <a:gd name="T1" fmla="*/ 9 h 9"/>
                <a:gd name="T2" fmla="*/ 1 w 13"/>
                <a:gd name="T3" fmla="*/ 9 h 9"/>
                <a:gd name="T4" fmla="*/ 4 w 13"/>
                <a:gd name="T5" fmla="*/ 6 h 9"/>
                <a:gd name="T6" fmla="*/ 6 w 13"/>
                <a:gd name="T7" fmla="*/ 5 h 9"/>
                <a:gd name="T8" fmla="*/ 6 w 13"/>
                <a:gd name="T9" fmla="*/ 5 h 9"/>
                <a:gd name="T10" fmla="*/ 6 w 13"/>
                <a:gd name="T11" fmla="*/ 7 h 9"/>
                <a:gd name="T12" fmla="*/ 6 w 13"/>
                <a:gd name="T13" fmla="*/ 7 h 9"/>
                <a:gd name="T14" fmla="*/ 11 w 13"/>
                <a:gd name="T15" fmla="*/ 2 h 9"/>
                <a:gd name="T16" fmla="*/ 12 w 13"/>
                <a:gd name="T17" fmla="*/ 0 h 9"/>
                <a:gd name="T18" fmla="*/ 11 w 13"/>
                <a:gd name="T19" fmla="*/ 1 h 9"/>
                <a:gd name="T20" fmla="*/ 9 w 13"/>
                <a:gd name="T21" fmla="*/ 2 h 9"/>
                <a:gd name="T22" fmla="*/ 7 w 13"/>
                <a:gd name="T23" fmla="*/ 2 h 9"/>
                <a:gd name="T24" fmla="*/ 4 w 13"/>
                <a:gd name="T25" fmla="*/ 5 h 9"/>
                <a:gd name="T26" fmla="*/ 1 w 13"/>
                <a:gd name="T27" fmla="*/ 6 h 9"/>
                <a:gd name="T28" fmla="*/ 0 w 13"/>
                <a:gd name="T29" fmla="*/ 8 h 9"/>
                <a:gd name="T30" fmla="*/ 1 w 13"/>
                <a:gd name="T31" fmla="*/ 8 h 9"/>
                <a:gd name="T32" fmla="*/ 0 w 13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" h="9">
                  <a:moveTo>
                    <a:pt x="0" y="9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2" y="8"/>
                    <a:pt x="3" y="7"/>
                    <a:pt x="4" y="6"/>
                  </a:cubicBezTo>
                  <a:cubicBezTo>
                    <a:pt x="5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6"/>
                    <a:pt x="6" y="6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1"/>
                    <a:pt x="13" y="0"/>
                    <a:pt x="12" y="0"/>
                  </a:cubicBezTo>
                  <a:cubicBezTo>
                    <a:pt x="12" y="0"/>
                    <a:pt x="11" y="0"/>
                    <a:pt x="11" y="1"/>
                  </a:cubicBezTo>
                  <a:cubicBezTo>
                    <a:pt x="11" y="1"/>
                    <a:pt x="11" y="1"/>
                    <a:pt x="9" y="2"/>
                  </a:cubicBezTo>
                  <a:cubicBezTo>
                    <a:pt x="9" y="2"/>
                    <a:pt x="8" y="2"/>
                    <a:pt x="7" y="2"/>
                  </a:cubicBezTo>
                  <a:cubicBezTo>
                    <a:pt x="6" y="3"/>
                    <a:pt x="5" y="4"/>
                    <a:pt x="4" y="5"/>
                  </a:cubicBezTo>
                  <a:cubicBezTo>
                    <a:pt x="3" y="5"/>
                    <a:pt x="2" y="5"/>
                    <a:pt x="1" y="6"/>
                  </a:cubicBezTo>
                  <a:cubicBezTo>
                    <a:pt x="1" y="6"/>
                    <a:pt x="0" y="7"/>
                    <a:pt x="0" y="8"/>
                  </a:cubicBezTo>
                  <a:cubicBezTo>
                    <a:pt x="0" y="8"/>
                    <a:pt x="0" y="8"/>
                    <a:pt x="1" y="8"/>
                  </a:cubicBezTo>
                  <a:cubicBezTo>
                    <a:pt x="0" y="9"/>
                    <a:pt x="0" y="9"/>
                    <a:pt x="0" y="9"/>
                  </a:cubicBezTo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64"/>
            <p:cNvSpPr/>
            <p:nvPr/>
          </p:nvSpPr>
          <p:spPr bwMode="auto">
            <a:xfrm>
              <a:off x="3078163" y="2371725"/>
              <a:ext cx="98425" cy="87312"/>
            </a:xfrm>
            <a:custGeom>
              <a:avLst/>
              <a:gdLst>
                <a:gd name="T0" fmla="*/ 5 w 18"/>
                <a:gd name="T1" fmla="*/ 12 h 16"/>
                <a:gd name="T2" fmla="*/ 7 w 18"/>
                <a:gd name="T3" fmla="*/ 10 h 16"/>
                <a:gd name="T4" fmla="*/ 13 w 18"/>
                <a:gd name="T5" fmla="*/ 5 h 16"/>
                <a:gd name="T6" fmla="*/ 16 w 18"/>
                <a:gd name="T7" fmla="*/ 4 h 16"/>
                <a:gd name="T8" fmla="*/ 16 w 18"/>
                <a:gd name="T9" fmla="*/ 3 h 16"/>
                <a:gd name="T10" fmla="*/ 14 w 18"/>
                <a:gd name="T11" fmla="*/ 1 h 16"/>
                <a:gd name="T12" fmla="*/ 13 w 18"/>
                <a:gd name="T13" fmla="*/ 0 h 16"/>
                <a:gd name="T14" fmla="*/ 13 w 18"/>
                <a:gd name="T15" fmla="*/ 0 h 16"/>
                <a:gd name="T16" fmla="*/ 13 w 18"/>
                <a:gd name="T17" fmla="*/ 0 h 16"/>
                <a:gd name="T18" fmla="*/ 11 w 18"/>
                <a:gd name="T19" fmla="*/ 0 h 16"/>
                <a:gd name="T20" fmla="*/ 10 w 18"/>
                <a:gd name="T21" fmla="*/ 0 h 16"/>
                <a:gd name="T22" fmla="*/ 10 w 18"/>
                <a:gd name="T23" fmla="*/ 0 h 16"/>
                <a:gd name="T24" fmla="*/ 10 w 18"/>
                <a:gd name="T25" fmla="*/ 0 h 16"/>
                <a:gd name="T26" fmla="*/ 8 w 18"/>
                <a:gd name="T27" fmla="*/ 1 h 16"/>
                <a:gd name="T28" fmla="*/ 5 w 18"/>
                <a:gd name="T29" fmla="*/ 5 h 16"/>
                <a:gd name="T30" fmla="*/ 0 w 18"/>
                <a:gd name="T31" fmla="*/ 11 h 16"/>
                <a:gd name="T32" fmla="*/ 0 w 18"/>
                <a:gd name="T33" fmla="*/ 13 h 16"/>
                <a:gd name="T34" fmla="*/ 0 w 18"/>
                <a:gd name="T35" fmla="*/ 15 h 16"/>
                <a:gd name="T36" fmla="*/ 0 w 18"/>
                <a:gd name="T37" fmla="*/ 16 h 16"/>
                <a:gd name="T38" fmla="*/ 5 w 18"/>
                <a:gd name="T39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" h="16">
                  <a:moveTo>
                    <a:pt x="5" y="12"/>
                  </a:moveTo>
                  <a:cubicBezTo>
                    <a:pt x="5" y="12"/>
                    <a:pt x="5" y="12"/>
                    <a:pt x="7" y="10"/>
                  </a:cubicBezTo>
                  <a:cubicBezTo>
                    <a:pt x="9" y="8"/>
                    <a:pt x="11" y="6"/>
                    <a:pt x="13" y="5"/>
                  </a:cubicBezTo>
                  <a:cubicBezTo>
                    <a:pt x="14" y="4"/>
                    <a:pt x="15" y="4"/>
                    <a:pt x="16" y="4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8" y="1"/>
                    <a:pt x="17" y="0"/>
                    <a:pt x="14" y="1"/>
                  </a:cubicBezTo>
                  <a:cubicBezTo>
                    <a:pt x="13" y="1"/>
                    <a:pt x="13" y="1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0"/>
                    <a:pt x="12" y="0"/>
                    <a:pt x="11" y="0"/>
                  </a:cubicBezTo>
                  <a:cubicBezTo>
                    <a:pt x="11" y="0"/>
                    <a:pt x="11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9" y="0"/>
                    <a:pt x="8" y="1"/>
                    <a:pt x="8" y="1"/>
                  </a:cubicBezTo>
                  <a:cubicBezTo>
                    <a:pt x="7" y="2"/>
                    <a:pt x="6" y="4"/>
                    <a:pt x="5" y="5"/>
                  </a:cubicBezTo>
                  <a:cubicBezTo>
                    <a:pt x="2" y="9"/>
                    <a:pt x="0" y="11"/>
                    <a:pt x="0" y="11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0" y="14"/>
                    <a:pt x="0" y="15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4" y="14"/>
                    <a:pt x="5" y="12"/>
                  </a:cubicBezTo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65"/>
            <p:cNvSpPr/>
            <p:nvPr/>
          </p:nvSpPr>
          <p:spPr bwMode="auto">
            <a:xfrm>
              <a:off x="3160713" y="2403475"/>
              <a:ext cx="0" cy="6350"/>
            </a:xfrm>
            <a:custGeom>
              <a:avLst/>
              <a:gdLst>
                <a:gd name="T0" fmla="*/ 0 h 4"/>
                <a:gd name="T1" fmla="*/ 4 h 4"/>
                <a:gd name="T2" fmla="*/ 0 h 4"/>
                <a:gd name="T3" fmla="*/ 0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66"/>
            <p:cNvSpPr/>
            <p:nvPr/>
          </p:nvSpPr>
          <p:spPr bwMode="auto">
            <a:xfrm>
              <a:off x="3160713" y="2403475"/>
              <a:ext cx="0" cy="6350"/>
            </a:xfrm>
            <a:custGeom>
              <a:avLst/>
              <a:gdLst>
                <a:gd name="T0" fmla="*/ 0 h 4"/>
                <a:gd name="T1" fmla="*/ 4 h 4"/>
                <a:gd name="T2" fmla="*/ 0 h 4"/>
                <a:gd name="T3" fmla="*/ 0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67"/>
            <p:cNvSpPr/>
            <p:nvPr/>
          </p:nvSpPr>
          <p:spPr bwMode="auto">
            <a:xfrm>
              <a:off x="3095625" y="2398713"/>
              <a:ext cx="136525" cy="131762"/>
            </a:xfrm>
            <a:custGeom>
              <a:avLst/>
              <a:gdLst>
                <a:gd name="T0" fmla="*/ 14 w 25"/>
                <a:gd name="T1" fmla="*/ 3 h 24"/>
                <a:gd name="T2" fmla="*/ 13 w 25"/>
                <a:gd name="T3" fmla="*/ 3 h 24"/>
                <a:gd name="T4" fmla="*/ 12 w 25"/>
                <a:gd name="T5" fmla="*/ 4 h 24"/>
                <a:gd name="T6" fmla="*/ 13 w 25"/>
                <a:gd name="T7" fmla="*/ 1 h 24"/>
                <a:gd name="T8" fmla="*/ 12 w 25"/>
                <a:gd name="T9" fmla="*/ 2 h 24"/>
                <a:gd name="T10" fmla="*/ 12 w 25"/>
                <a:gd name="T11" fmla="*/ 2 h 24"/>
                <a:gd name="T12" fmla="*/ 9 w 25"/>
                <a:gd name="T13" fmla="*/ 2 h 24"/>
                <a:gd name="T14" fmla="*/ 4 w 25"/>
                <a:gd name="T15" fmla="*/ 8 h 24"/>
                <a:gd name="T16" fmla="*/ 5 w 25"/>
                <a:gd name="T17" fmla="*/ 9 h 24"/>
                <a:gd name="T18" fmla="*/ 7 w 25"/>
                <a:gd name="T19" fmla="*/ 9 h 24"/>
                <a:gd name="T20" fmla="*/ 4 w 25"/>
                <a:gd name="T21" fmla="*/ 11 h 24"/>
                <a:gd name="T22" fmla="*/ 1 w 25"/>
                <a:gd name="T23" fmla="*/ 14 h 24"/>
                <a:gd name="T24" fmla="*/ 3 w 25"/>
                <a:gd name="T25" fmla="*/ 14 h 24"/>
                <a:gd name="T26" fmla="*/ 8 w 25"/>
                <a:gd name="T27" fmla="*/ 15 h 24"/>
                <a:gd name="T28" fmla="*/ 5 w 25"/>
                <a:gd name="T29" fmla="*/ 16 h 24"/>
                <a:gd name="T30" fmla="*/ 1 w 25"/>
                <a:gd name="T31" fmla="*/ 17 h 24"/>
                <a:gd name="T32" fmla="*/ 1 w 25"/>
                <a:gd name="T33" fmla="*/ 19 h 24"/>
                <a:gd name="T34" fmla="*/ 2 w 25"/>
                <a:gd name="T35" fmla="*/ 20 h 24"/>
                <a:gd name="T36" fmla="*/ 2 w 25"/>
                <a:gd name="T37" fmla="*/ 22 h 24"/>
                <a:gd name="T38" fmla="*/ 5 w 25"/>
                <a:gd name="T39" fmla="*/ 23 h 24"/>
                <a:gd name="T40" fmla="*/ 10 w 25"/>
                <a:gd name="T41" fmla="*/ 22 h 24"/>
                <a:gd name="T42" fmla="*/ 11 w 25"/>
                <a:gd name="T43" fmla="*/ 21 h 24"/>
                <a:gd name="T44" fmla="*/ 12 w 25"/>
                <a:gd name="T45" fmla="*/ 22 h 24"/>
                <a:gd name="T46" fmla="*/ 14 w 25"/>
                <a:gd name="T47" fmla="*/ 21 h 24"/>
                <a:gd name="T48" fmla="*/ 15 w 25"/>
                <a:gd name="T49" fmla="*/ 22 h 24"/>
                <a:gd name="T50" fmla="*/ 15 w 25"/>
                <a:gd name="T51" fmla="*/ 22 h 24"/>
                <a:gd name="T52" fmla="*/ 15 w 25"/>
                <a:gd name="T53" fmla="*/ 22 h 24"/>
                <a:gd name="T54" fmla="*/ 16 w 25"/>
                <a:gd name="T55" fmla="*/ 22 h 24"/>
                <a:gd name="T56" fmla="*/ 17 w 25"/>
                <a:gd name="T57" fmla="*/ 24 h 24"/>
                <a:gd name="T58" fmla="*/ 18 w 25"/>
                <a:gd name="T59" fmla="*/ 24 h 24"/>
                <a:gd name="T60" fmla="*/ 20 w 25"/>
                <a:gd name="T61" fmla="*/ 21 h 24"/>
                <a:gd name="T62" fmla="*/ 20 w 25"/>
                <a:gd name="T63" fmla="*/ 19 h 24"/>
                <a:gd name="T64" fmla="*/ 24 w 25"/>
                <a:gd name="T65" fmla="*/ 18 h 24"/>
                <a:gd name="T66" fmla="*/ 23 w 25"/>
                <a:gd name="T67" fmla="*/ 15 h 24"/>
                <a:gd name="T68" fmla="*/ 21 w 25"/>
                <a:gd name="T69" fmla="*/ 12 h 24"/>
                <a:gd name="T70" fmla="*/ 23 w 25"/>
                <a:gd name="T71" fmla="*/ 8 h 24"/>
                <a:gd name="T72" fmla="*/ 24 w 25"/>
                <a:gd name="T73" fmla="*/ 5 h 24"/>
                <a:gd name="T74" fmla="*/ 24 w 25"/>
                <a:gd name="T75" fmla="*/ 5 h 24"/>
                <a:gd name="T76" fmla="*/ 25 w 25"/>
                <a:gd name="T77" fmla="*/ 3 h 24"/>
                <a:gd name="T78" fmla="*/ 24 w 25"/>
                <a:gd name="T79" fmla="*/ 1 h 24"/>
                <a:gd name="T80" fmla="*/ 23 w 25"/>
                <a:gd name="T81" fmla="*/ 2 h 24"/>
                <a:gd name="T82" fmla="*/ 21 w 25"/>
                <a:gd name="T83" fmla="*/ 5 h 24"/>
                <a:gd name="T84" fmla="*/ 18 w 25"/>
                <a:gd name="T85" fmla="*/ 8 h 24"/>
                <a:gd name="T86" fmla="*/ 18 w 25"/>
                <a:gd name="T87" fmla="*/ 8 h 24"/>
                <a:gd name="T88" fmla="*/ 19 w 25"/>
                <a:gd name="T89" fmla="*/ 3 h 24"/>
                <a:gd name="T90" fmla="*/ 15 w 25"/>
                <a:gd name="T91" fmla="*/ 7 h 24"/>
                <a:gd name="T92" fmla="*/ 14 w 25"/>
                <a:gd name="T93" fmla="*/ 7 h 24"/>
                <a:gd name="T94" fmla="*/ 15 w 25"/>
                <a:gd name="T95" fmla="*/ 4 h 24"/>
                <a:gd name="T96" fmla="*/ 14 w 25"/>
                <a:gd name="T97" fmla="*/ 4 h 24"/>
                <a:gd name="T98" fmla="*/ 14 w 25"/>
                <a:gd name="T99" fmla="*/ 3 h 24"/>
                <a:gd name="T100" fmla="*/ 14 w 25"/>
                <a:gd name="T101" fmla="*/ 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5" h="24">
                  <a:moveTo>
                    <a:pt x="14" y="3"/>
                  </a:move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4"/>
                    <a:pt x="12" y="4"/>
                  </a:cubicBezTo>
                  <a:cubicBezTo>
                    <a:pt x="12" y="3"/>
                    <a:pt x="13" y="2"/>
                    <a:pt x="13" y="1"/>
                  </a:cubicBezTo>
                  <a:cubicBezTo>
                    <a:pt x="13" y="1"/>
                    <a:pt x="13" y="0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1" y="2"/>
                    <a:pt x="10" y="2"/>
                    <a:pt x="9" y="2"/>
                  </a:cubicBezTo>
                  <a:cubicBezTo>
                    <a:pt x="8" y="3"/>
                    <a:pt x="5" y="6"/>
                    <a:pt x="4" y="8"/>
                  </a:cubicBezTo>
                  <a:cubicBezTo>
                    <a:pt x="4" y="9"/>
                    <a:pt x="3" y="10"/>
                    <a:pt x="5" y="9"/>
                  </a:cubicBezTo>
                  <a:cubicBezTo>
                    <a:pt x="6" y="9"/>
                    <a:pt x="7" y="9"/>
                    <a:pt x="7" y="9"/>
                  </a:cubicBezTo>
                  <a:cubicBezTo>
                    <a:pt x="7" y="9"/>
                    <a:pt x="7" y="11"/>
                    <a:pt x="4" y="11"/>
                  </a:cubicBezTo>
                  <a:cubicBezTo>
                    <a:pt x="3" y="11"/>
                    <a:pt x="1" y="13"/>
                    <a:pt x="1" y="14"/>
                  </a:cubicBezTo>
                  <a:cubicBezTo>
                    <a:pt x="2" y="14"/>
                    <a:pt x="2" y="15"/>
                    <a:pt x="3" y="14"/>
                  </a:cubicBezTo>
                  <a:cubicBezTo>
                    <a:pt x="4" y="14"/>
                    <a:pt x="9" y="13"/>
                    <a:pt x="8" y="15"/>
                  </a:cubicBezTo>
                  <a:cubicBezTo>
                    <a:pt x="7" y="15"/>
                    <a:pt x="6" y="16"/>
                    <a:pt x="5" y="16"/>
                  </a:cubicBezTo>
                  <a:cubicBezTo>
                    <a:pt x="2" y="16"/>
                    <a:pt x="1" y="16"/>
                    <a:pt x="1" y="17"/>
                  </a:cubicBezTo>
                  <a:cubicBezTo>
                    <a:pt x="1" y="17"/>
                    <a:pt x="0" y="19"/>
                    <a:pt x="1" y="19"/>
                  </a:cubicBezTo>
                  <a:cubicBezTo>
                    <a:pt x="2" y="19"/>
                    <a:pt x="2" y="19"/>
                    <a:pt x="2" y="20"/>
                  </a:cubicBezTo>
                  <a:cubicBezTo>
                    <a:pt x="2" y="21"/>
                    <a:pt x="2" y="22"/>
                    <a:pt x="2" y="22"/>
                  </a:cubicBezTo>
                  <a:cubicBezTo>
                    <a:pt x="2" y="24"/>
                    <a:pt x="3" y="24"/>
                    <a:pt x="5" y="23"/>
                  </a:cubicBezTo>
                  <a:cubicBezTo>
                    <a:pt x="5" y="23"/>
                    <a:pt x="7" y="23"/>
                    <a:pt x="10" y="22"/>
                  </a:cubicBezTo>
                  <a:cubicBezTo>
                    <a:pt x="10" y="22"/>
                    <a:pt x="11" y="21"/>
                    <a:pt x="11" y="21"/>
                  </a:cubicBezTo>
                  <a:cubicBezTo>
                    <a:pt x="12" y="21"/>
                    <a:pt x="12" y="22"/>
                    <a:pt x="12" y="22"/>
                  </a:cubicBezTo>
                  <a:cubicBezTo>
                    <a:pt x="13" y="22"/>
                    <a:pt x="13" y="22"/>
                    <a:pt x="14" y="21"/>
                  </a:cubicBezTo>
                  <a:cubicBezTo>
                    <a:pt x="14" y="21"/>
                    <a:pt x="14" y="21"/>
                    <a:pt x="15" y="22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7" y="23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20" y="22"/>
                    <a:pt x="20" y="21"/>
                  </a:cubicBezTo>
                  <a:cubicBezTo>
                    <a:pt x="20" y="20"/>
                    <a:pt x="20" y="19"/>
                    <a:pt x="20" y="19"/>
                  </a:cubicBezTo>
                  <a:cubicBezTo>
                    <a:pt x="23" y="19"/>
                    <a:pt x="23" y="19"/>
                    <a:pt x="24" y="18"/>
                  </a:cubicBezTo>
                  <a:cubicBezTo>
                    <a:pt x="24" y="17"/>
                    <a:pt x="24" y="15"/>
                    <a:pt x="23" y="15"/>
                  </a:cubicBezTo>
                  <a:cubicBezTo>
                    <a:pt x="22" y="15"/>
                    <a:pt x="21" y="13"/>
                    <a:pt x="21" y="12"/>
                  </a:cubicBezTo>
                  <a:cubicBezTo>
                    <a:pt x="21" y="10"/>
                    <a:pt x="23" y="9"/>
                    <a:pt x="23" y="8"/>
                  </a:cubicBezTo>
                  <a:cubicBezTo>
                    <a:pt x="23" y="7"/>
                    <a:pt x="23" y="6"/>
                    <a:pt x="24" y="5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24" y="2"/>
                    <a:pt x="24" y="1"/>
                  </a:cubicBezTo>
                  <a:cubicBezTo>
                    <a:pt x="23" y="1"/>
                    <a:pt x="23" y="2"/>
                    <a:pt x="23" y="2"/>
                  </a:cubicBezTo>
                  <a:cubicBezTo>
                    <a:pt x="22" y="3"/>
                    <a:pt x="21" y="4"/>
                    <a:pt x="21" y="5"/>
                  </a:cubicBezTo>
                  <a:cubicBezTo>
                    <a:pt x="20" y="6"/>
                    <a:pt x="19" y="7"/>
                    <a:pt x="18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7"/>
                    <a:pt x="21" y="4"/>
                    <a:pt x="19" y="3"/>
                  </a:cubicBezTo>
                  <a:cubicBezTo>
                    <a:pt x="16" y="2"/>
                    <a:pt x="17" y="7"/>
                    <a:pt x="15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6"/>
                    <a:pt x="15" y="5"/>
                    <a:pt x="15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68"/>
            <p:cNvSpPr/>
            <p:nvPr/>
          </p:nvSpPr>
          <p:spPr bwMode="auto">
            <a:xfrm>
              <a:off x="3741738" y="2414588"/>
              <a:ext cx="33337" cy="44450"/>
            </a:xfrm>
            <a:custGeom>
              <a:avLst/>
              <a:gdLst>
                <a:gd name="T0" fmla="*/ 0 w 6"/>
                <a:gd name="T1" fmla="*/ 4 h 8"/>
                <a:gd name="T2" fmla="*/ 0 w 6"/>
                <a:gd name="T3" fmla="*/ 5 h 8"/>
                <a:gd name="T4" fmla="*/ 0 w 6"/>
                <a:gd name="T5" fmla="*/ 6 h 8"/>
                <a:gd name="T6" fmla="*/ 0 w 6"/>
                <a:gd name="T7" fmla="*/ 7 h 8"/>
                <a:gd name="T8" fmla="*/ 2 w 6"/>
                <a:gd name="T9" fmla="*/ 8 h 8"/>
                <a:gd name="T10" fmla="*/ 3 w 6"/>
                <a:gd name="T11" fmla="*/ 7 h 8"/>
                <a:gd name="T12" fmla="*/ 4 w 6"/>
                <a:gd name="T13" fmla="*/ 7 h 8"/>
                <a:gd name="T14" fmla="*/ 4 w 6"/>
                <a:gd name="T15" fmla="*/ 7 h 8"/>
                <a:gd name="T16" fmla="*/ 5 w 6"/>
                <a:gd name="T17" fmla="*/ 6 h 8"/>
                <a:gd name="T18" fmla="*/ 5 w 6"/>
                <a:gd name="T19" fmla="*/ 5 h 8"/>
                <a:gd name="T20" fmla="*/ 6 w 6"/>
                <a:gd name="T21" fmla="*/ 4 h 8"/>
                <a:gd name="T22" fmla="*/ 6 w 6"/>
                <a:gd name="T23" fmla="*/ 3 h 8"/>
                <a:gd name="T24" fmla="*/ 5 w 6"/>
                <a:gd name="T25" fmla="*/ 2 h 8"/>
                <a:gd name="T26" fmla="*/ 5 w 6"/>
                <a:gd name="T27" fmla="*/ 1 h 8"/>
                <a:gd name="T28" fmla="*/ 5 w 6"/>
                <a:gd name="T29" fmla="*/ 1 h 8"/>
                <a:gd name="T30" fmla="*/ 3 w 6"/>
                <a:gd name="T31" fmla="*/ 0 h 8"/>
                <a:gd name="T32" fmla="*/ 3 w 6"/>
                <a:gd name="T33" fmla="*/ 1 h 8"/>
                <a:gd name="T34" fmla="*/ 2 w 6"/>
                <a:gd name="T35" fmla="*/ 0 h 8"/>
                <a:gd name="T36" fmla="*/ 1 w 6"/>
                <a:gd name="T37" fmla="*/ 1 h 8"/>
                <a:gd name="T38" fmla="*/ 1 w 6"/>
                <a:gd name="T39" fmla="*/ 2 h 8"/>
                <a:gd name="T40" fmla="*/ 1 w 6"/>
                <a:gd name="T41" fmla="*/ 3 h 8"/>
                <a:gd name="T42" fmla="*/ 0 w 6"/>
                <a:gd name="T43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" h="8">
                  <a:moveTo>
                    <a:pt x="0" y="4"/>
                  </a:moveTo>
                  <a:cubicBezTo>
                    <a:pt x="0" y="4"/>
                    <a:pt x="0" y="4"/>
                    <a:pt x="0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6"/>
                    <a:pt x="0" y="7"/>
                    <a:pt x="0" y="7"/>
                  </a:cubicBezTo>
                  <a:cubicBezTo>
                    <a:pt x="0" y="7"/>
                    <a:pt x="1" y="8"/>
                    <a:pt x="2" y="8"/>
                  </a:cubicBezTo>
                  <a:cubicBezTo>
                    <a:pt x="2" y="8"/>
                    <a:pt x="2" y="8"/>
                    <a:pt x="3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5" y="7"/>
                    <a:pt x="5" y="6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4"/>
                    <a:pt x="6" y="4"/>
                    <a:pt x="6" y="4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2"/>
                    <a:pt x="5" y="3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3" y="1"/>
                    <a:pt x="3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1" y="1"/>
                    <a:pt x="2" y="1"/>
                    <a:pt x="1" y="2"/>
                  </a:cubicBezTo>
                  <a:cubicBezTo>
                    <a:pt x="1" y="2"/>
                    <a:pt x="1" y="2"/>
                    <a:pt x="1" y="3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Rectangle 69"/>
            <p:cNvSpPr>
              <a:spLocks noChangeArrowheads="1"/>
            </p:cNvSpPr>
            <p:nvPr/>
          </p:nvSpPr>
          <p:spPr bwMode="auto">
            <a:xfrm>
              <a:off x="2782888" y="2778125"/>
              <a:ext cx="1587" cy="1587"/>
            </a:xfrm>
            <a:prstGeom prst="rect">
              <a:avLst/>
            </a:pr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70"/>
            <p:cNvSpPr/>
            <p:nvPr/>
          </p:nvSpPr>
          <p:spPr bwMode="auto">
            <a:xfrm>
              <a:off x="2782888" y="27781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71"/>
            <p:cNvSpPr/>
            <p:nvPr/>
          </p:nvSpPr>
          <p:spPr bwMode="auto">
            <a:xfrm>
              <a:off x="2771775" y="2778125"/>
              <a:ext cx="11112" cy="22225"/>
            </a:xfrm>
            <a:custGeom>
              <a:avLst/>
              <a:gdLst>
                <a:gd name="T0" fmla="*/ 1 w 2"/>
                <a:gd name="T1" fmla="*/ 1 h 4"/>
                <a:gd name="T2" fmla="*/ 0 w 2"/>
                <a:gd name="T3" fmla="*/ 4 h 4"/>
                <a:gd name="T4" fmla="*/ 0 w 2"/>
                <a:gd name="T5" fmla="*/ 4 h 4"/>
                <a:gd name="T6" fmla="*/ 1 w 2"/>
                <a:gd name="T7" fmla="*/ 3 h 4"/>
                <a:gd name="T8" fmla="*/ 1 w 2"/>
                <a:gd name="T9" fmla="*/ 3 h 4"/>
                <a:gd name="T10" fmla="*/ 1 w 2"/>
                <a:gd name="T11" fmla="*/ 2 h 4"/>
                <a:gd name="T12" fmla="*/ 2 w 2"/>
                <a:gd name="T13" fmla="*/ 2 h 4"/>
                <a:gd name="T14" fmla="*/ 2 w 2"/>
                <a:gd name="T15" fmla="*/ 0 h 4"/>
                <a:gd name="T16" fmla="*/ 2 w 2"/>
                <a:gd name="T17" fmla="*/ 0 h 4"/>
                <a:gd name="T18" fmla="*/ 2 w 2"/>
                <a:gd name="T19" fmla="*/ 1 h 4"/>
                <a:gd name="T20" fmla="*/ 1 w 2"/>
                <a:gd name="T21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4">
                  <a:moveTo>
                    <a:pt x="1" y="1"/>
                  </a:moveTo>
                  <a:cubicBezTo>
                    <a:pt x="1" y="2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72"/>
            <p:cNvSpPr/>
            <p:nvPr/>
          </p:nvSpPr>
          <p:spPr bwMode="auto">
            <a:xfrm>
              <a:off x="2782888" y="2771775"/>
              <a:ext cx="0" cy="6350"/>
            </a:xfrm>
            <a:custGeom>
              <a:avLst/>
              <a:gdLst>
                <a:gd name="T0" fmla="*/ 4 h 4"/>
                <a:gd name="T1" fmla="*/ 4 h 4"/>
                <a:gd name="T2" fmla="*/ 0 h 4"/>
                <a:gd name="T3" fmla="*/ 4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73"/>
            <p:cNvSpPr/>
            <p:nvPr/>
          </p:nvSpPr>
          <p:spPr bwMode="auto">
            <a:xfrm>
              <a:off x="2782888" y="2771775"/>
              <a:ext cx="0" cy="6350"/>
            </a:xfrm>
            <a:custGeom>
              <a:avLst/>
              <a:gdLst>
                <a:gd name="T0" fmla="*/ 4 h 4"/>
                <a:gd name="T1" fmla="*/ 4 h 4"/>
                <a:gd name="T2" fmla="*/ 0 h 4"/>
                <a:gd name="T3" fmla="*/ 4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74"/>
            <p:cNvSpPr/>
            <p:nvPr/>
          </p:nvSpPr>
          <p:spPr bwMode="auto">
            <a:xfrm>
              <a:off x="2825750" y="2778125"/>
              <a:ext cx="11112" cy="38100"/>
            </a:xfrm>
            <a:custGeom>
              <a:avLst/>
              <a:gdLst>
                <a:gd name="T0" fmla="*/ 1 w 2"/>
                <a:gd name="T1" fmla="*/ 3 h 7"/>
                <a:gd name="T2" fmla="*/ 1 w 2"/>
                <a:gd name="T3" fmla="*/ 5 h 7"/>
                <a:gd name="T4" fmla="*/ 1 w 2"/>
                <a:gd name="T5" fmla="*/ 5 h 7"/>
                <a:gd name="T6" fmla="*/ 0 w 2"/>
                <a:gd name="T7" fmla="*/ 6 h 7"/>
                <a:gd name="T8" fmla="*/ 1 w 2"/>
                <a:gd name="T9" fmla="*/ 5 h 7"/>
                <a:gd name="T10" fmla="*/ 2 w 2"/>
                <a:gd name="T11" fmla="*/ 4 h 7"/>
                <a:gd name="T12" fmla="*/ 2 w 2"/>
                <a:gd name="T13" fmla="*/ 2 h 7"/>
                <a:gd name="T14" fmla="*/ 2 w 2"/>
                <a:gd name="T15" fmla="*/ 1 h 7"/>
                <a:gd name="T16" fmla="*/ 2 w 2"/>
                <a:gd name="T17" fmla="*/ 0 h 7"/>
                <a:gd name="T18" fmla="*/ 2 w 2"/>
                <a:gd name="T19" fmla="*/ 1 h 7"/>
                <a:gd name="T20" fmla="*/ 2 w 2"/>
                <a:gd name="T21" fmla="*/ 0 h 7"/>
                <a:gd name="T22" fmla="*/ 1 w 2"/>
                <a:gd name="T23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" h="7">
                  <a:moveTo>
                    <a:pt x="1" y="3"/>
                  </a:moveTo>
                  <a:cubicBezTo>
                    <a:pt x="1" y="3"/>
                    <a:pt x="1" y="4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7"/>
                    <a:pt x="1" y="6"/>
                    <a:pt x="1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2" y="4"/>
                    <a:pt x="2" y="3"/>
                    <a:pt x="2" y="2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1" y="2"/>
                    <a:pt x="1" y="3"/>
                  </a:cubicBezTo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75"/>
            <p:cNvSpPr/>
            <p:nvPr/>
          </p:nvSpPr>
          <p:spPr bwMode="auto">
            <a:xfrm>
              <a:off x="2825750" y="2822575"/>
              <a:ext cx="11112" cy="31750"/>
            </a:xfrm>
            <a:custGeom>
              <a:avLst/>
              <a:gdLst>
                <a:gd name="T0" fmla="*/ 0 w 2"/>
                <a:gd name="T1" fmla="*/ 6 h 6"/>
                <a:gd name="T2" fmla="*/ 1 w 2"/>
                <a:gd name="T3" fmla="*/ 5 h 6"/>
                <a:gd name="T4" fmla="*/ 1 w 2"/>
                <a:gd name="T5" fmla="*/ 4 h 6"/>
                <a:gd name="T6" fmla="*/ 1 w 2"/>
                <a:gd name="T7" fmla="*/ 4 h 6"/>
                <a:gd name="T8" fmla="*/ 2 w 2"/>
                <a:gd name="T9" fmla="*/ 2 h 6"/>
                <a:gd name="T10" fmla="*/ 2 w 2"/>
                <a:gd name="T11" fmla="*/ 0 h 6"/>
                <a:gd name="T12" fmla="*/ 2 w 2"/>
                <a:gd name="T13" fmla="*/ 0 h 6"/>
                <a:gd name="T14" fmla="*/ 1 w 2"/>
                <a:gd name="T15" fmla="*/ 1 h 6"/>
                <a:gd name="T16" fmla="*/ 1 w 2"/>
                <a:gd name="T17" fmla="*/ 1 h 6"/>
                <a:gd name="T18" fmla="*/ 1 w 2"/>
                <a:gd name="T19" fmla="*/ 3 h 6"/>
                <a:gd name="T20" fmla="*/ 0 w 2"/>
                <a:gd name="T21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6">
                  <a:moveTo>
                    <a:pt x="0" y="6"/>
                  </a:moveTo>
                  <a:cubicBezTo>
                    <a:pt x="0" y="6"/>
                    <a:pt x="0" y="6"/>
                    <a:pt x="1" y="5"/>
                  </a:cubicBezTo>
                  <a:cubicBezTo>
                    <a:pt x="1" y="5"/>
                    <a:pt x="1" y="5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1" y="3"/>
                    <a:pt x="2" y="2"/>
                  </a:cubicBezTo>
                  <a:cubicBezTo>
                    <a:pt x="2" y="2"/>
                    <a:pt x="2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0" y="5"/>
                    <a:pt x="0" y="6"/>
                    <a:pt x="0" y="6"/>
                  </a:cubicBezTo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76"/>
            <p:cNvSpPr/>
            <p:nvPr/>
          </p:nvSpPr>
          <p:spPr bwMode="auto">
            <a:xfrm>
              <a:off x="2814638" y="2871788"/>
              <a:ext cx="11112" cy="26987"/>
            </a:xfrm>
            <a:custGeom>
              <a:avLst/>
              <a:gdLst>
                <a:gd name="T0" fmla="*/ 0 w 2"/>
                <a:gd name="T1" fmla="*/ 4 h 5"/>
                <a:gd name="T2" fmla="*/ 1 w 2"/>
                <a:gd name="T3" fmla="*/ 3 h 5"/>
                <a:gd name="T4" fmla="*/ 1 w 2"/>
                <a:gd name="T5" fmla="*/ 0 h 5"/>
                <a:gd name="T6" fmla="*/ 1 w 2"/>
                <a:gd name="T7" fmla="*/ 0 h 5"/>
                <a:gd name="T8" fmla="*/ 0 w 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5">
                  <a:moveTo>
                    <a:pt x="0" y="4"/>
                  </a:moveTo>
                  <a:cubicBezTo>
                    <a:pt x="0" y="5"/>
                    <a:pt x="1" y="3"/>
                    <a:pt x="1" y="3"/>
                  </a:cubicBezTo>
                  <a:cubicBezTo>
                    <a:pt x="2" y="2"/>
                    <a:pt x="2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4"/>
                    <a:pt x="0" y="4"/>
                  </a:cubicBezTo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Rectangle 77"/>
            <p:cNvSpPr>
              <a:spLocks noChangeArrowheads="1"/>
            </p:cNvSpPr>
            <p:nvPr/>
          </p:nvSpPr>
          <p:spPr bwMode="auto">
            <a:xfrm>
              <a:off x="2820988" y="2871788"/>
              <a:ext cx="1587" cy="1587"/>
            </a:xfrm>
            <a:prstGeom prst="rect">
              <a:avLst/>
            </a:pr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78"/>
            <p:cNvSpPr/>
            <p:nvPr/>
          </p:nvSpPr>
          <p:spPr bwMode="auto">
            <a:xfrm>
              <a:off x="2820988" y="28717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Rectangle 79"/>
            <p:cNvSpPr>
              <a:spLocks noChangeArrowheads="1"/>
            </p:cNvSpPr>
            <p:nvPr/>
          </p:nvSpPr>
          <p:spPr bwMode="auto">
            <a:xfrm>
              <a:off x="2820988" y="2871788"/>
              <a:ext cx="1587" cy="1587"/>
            </a:xfrm>
            <a:prstGeom prst="rect">
              <a:avLst/>
            </a:pr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80"/>
            <p:cNvSpPr/>
            <p:nvPr/>
          </p:nvSpPr>
          <p:spPr bwMode="auto">
            <a:xfrm>
              <a:off x="2820988" y="28717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Rectangle 81"/>
            <p:cNvSpPr>
              <a:spLocks noChangeArrowheads="1"/>
            </p:cNvSpPr>
            <p:nvPr/>
          </p:nvSpPr>
          <p:spPr bwMode="auto">
            <a:xfrm>
              <a:off x="2820988" y="2871788"/>
              <a:ext cx="1587" cy="1587"/>
            </a:xfrm>
            <a:prstGeom prst="rect">
              <a:avLst/>
            </a:pr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82"/>
            <p:cNvSpPr/>
            <p:nvPr/>
          </p:nvSpPr>
          <p:spPr bwMode="auto">
            <a:xfrm>
              <a:off x="2820988" y="28717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83"/>
            <p:cNvSpPr/>
            <p:nvPr/>
          </p:nvSpPr>
          <p:spPr bwMode="auto">
            <a:xfrm>
              <a:off x="3182938" y="3541713"/>
              <a:ext cx="142875" cy="66675"/>
            </a:xfrm>
            <a:custGeom>
              <a:avLst/>
              <a:gdLst>
                <a:gd name="T0" fmla="*/ 26 w 26"/>
                <a:gd name="T1" fmla="*/ 11 h 12"/>
                <a:gd name="T2" fmla="*/ 24 w 26"/>
                <a:gd name="T3" fmla="*/ 8 h 12"/>
                <a:gd name="T4" fmla="*/ 19 w 26"/>
                <a:gd name="T5" fmla="*/ 5 h 12"/>
                <a:gd name="T6" fmla="*/ 12 w 26"/>
                <a:gd name="T7" fmla="*/ 1 h 12"/>
                <a:gd name="T8" fmla="*/ 13 w 26"/>
                <a:gd name="T9" fmla="*/ 1 h 12"/>
                <a:gd name="T10" fmla="*/ 9 w 26"/>
                <a:gd name="T11" fmla="*/ 1 h 12"/>
                <a:gd name="T12" fmla="*/ 9 w 26"/>
                <a:gd name="T13" fmla="*/ 1 h 12"/>
                <a:gd name="T14" fmla="*/ 6 w 26"/>
                <a:gd name="T15" fmla="*/ 0 h 12"/>
                <a:gd name="T16" fmla="*/ 3 w 26"/>
                <a:gd name="T17" fmla="*/ 0 h 12"/>
                <a:gd name="T18" fmla="*/ 1 w 26"/>
                <a:gd name="T19" fmla="*/ 4 h 12"/>
                <a:gd name="T20" fmla="*/ 6 w 26"/>
                <a:gd name="T21" fmla="*/ 4 h 12"/>
                <a:gd name="T22" fmla="*/ 11 w 26"/>
                <a:gd name="T23" fmla="*/ 4 h 12"/>
                <a:gd name="T24" fmla="*/ 16 w 26"/>
                <a:gd name="T25" fmla="*/ 8 h 12"/>
                <a:gd name="T26" fmla="*/ 19 w 26"/>
                <a:gd name="T27" fmla="*/ 9 h 12"/>
                <a:gd name="T28" fmla="*/ 26 w 26"/>
                <a:gd name="T29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" h="12">
                  <a:moveTo>
                    <a:pt x="26" y="11"/>
                  </a:moveTo>
                  <a:cubicBezTo>
                    <a:pt x="26" y="10"/>
                    <a:pt x="25" y="9"/>
                    <a:pt x="24" y="8"/>
                  </a:cubicBezTo>
                  <a:cubicBezTo>
                    <a:pt x="23" y="7"/>
                    <a:pt x="21" y="6"/>
                    <a:pt x="19" y="5"/>
                  </a:cubicBezTo>
                  <a:cubicBezTo>
                    <a:pt x="17" y="4"/>
                    <a:pt x="14" y="2"/>
                    <a:pt x="12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2" y="1"/>
                    <a:pt x="12" y="1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8" y="1"/>
                    <a:pt x="7" y="0"/>
                    <a:pt x="6" y="0"/>
                  </a:cubicBezTo>
                  <a:cubicBezTo>
                    <a:pt x="6" y="0"/>
                    <a:pt x="4" y="0"/>
                    <a:pt x="3" y="0"/>
                  </a:cubicBezTo>
                  <a:cubicBezTo>
                    <a:pt x="0" y="1"/>
                    <a:pt x="1" y="4"/>
                    <a:pt x="1" y="4"/>
                  </a:cubicBezTo>
                  <a:cubicBezTo>
                    <a:pt x="2" y="5"/>
                    <a:pt x="3" y="5"/>
                    <a:pt x="6" y="4"/>
                  </a:cubicBezTo>
                  <a:cubicBezTo>
                    <a:pt x="8" y="3"/>
                    <a:pt x="10" y="4"/>
                    <a:pt x="11" y="4"/>
                  </a:cubicBezTo>
                  <a:cubicBezTo>
                    <a:pt x="13" y="5"/>
                    <a:pt x="14" y="7"/>
                    <a:pt x="16" y="8"/>
                  </a:cubicBezTo>
                  <a:cubicBezTo>
                    <a:pt x="17" y="9"/>
                    <a:pt x="18" y="8"/>
                    <a:pt x="19" y="9"/>
                  </a:cubicBezTo>
                  <a:cubicBezTo>
                    <a:pt x="21" y="12"/>
                    <a:pt x="26" y="11"/>
                    <a:pt x="26" y="11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84"/>
            <p:cNvSpPr/>
            <p:nvPr/>
          </p:nvSpPr>
          <p:spPr bwMode="auto">
            <a:xfrm>
              <a:off x="3297238" y="3630613"/>
              <a:ext cx="6350" cy="4762"/>
            </a:xfrm>
            <a:custGeom>
              <a:avLst/>
              <a:gdLst>
                <a:gd name="T0" fmla="*/ 0 w 4"/>
                <a:gd name="T1" fmla="*/ 3 h 3"/>
                <a:gd name="T2" fmla="*/ 4 w 4"/>
                <a:gd name="T3" fmla="*/ 3 h 3"/>
                <a:gd name="T4" fmla="*/ 0 w 4"/>
                <a:gd name="T5" fmla="*/ 0 h 3"/>
                <a:gd name="T6" fmla="*/ 0 w 4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4" y="3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85"/>
            <p:cNvSpPr/>
            <p:nvPr/>
          </p:nvSpPr>
          <p:spPr bwMode="auto">
            <a:xfrm>
              <a:off x="3270250" y="3630613"/>
              <a:ext cx="33337" cy="22225"/>
            </a:xfrm>
            <a:custGeom>
              <a:avLst/>
              <a:gdLst>
                <a:gd name="T0" fmla="*/ 1 w 6"/>
                <a:gd name="T1" fmla="*/ 3 h 4"/>
                <a:gd name="T2" fmla="*/ 3 w 6"/>
                <a:gd name="T3" fmla="*/ 3 h 4"/>
                <a:gd name="T4" fmla="*/ 5 w 6"/>
                <a:gd name="T5" fmla="*/ 2 h 4"/>
                <a:gd name="T6" fmla="*/ 6 w 6"/>
                <a:gd name="T7" fmla="*/ 2 h 4"/>
                <a:gd name="T8" fmla="*/ 6 w 6"/>
                <a:gd name="T9" fmla="*/ 1 h 4"/>
                <a:gd name="T10" fmla="*/ 4 w 6"/>
                <a:gd name="T11" fmla="*/ 0 h 4"/>
                <a:gd name="T12" fmla="*/ 1 w 6"/>
                <a:gd name="T13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4">
                  <a:moveTo>
                    <a:pt x="1" y="3"/>
                  </a:moveTo>
                  <a:cubicBezTo>
                    <a:pt x="1" y="4"/>
                    <a:pt x="2" y="4"/>
                    <a:pt x="3" y="3"/>
                  </a:cubicBezTo>
                  <a:cubicBezTo>
                    <a:pt x="3" y="3"/>
                    <a:pt x="5" y="2"/>
                    <a:pt x="5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2" y="0"/>
                    <a:pt x="0" y="2"/>
                    <a:pt x="1" y="3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Rectangle 86"/>
            <p:cNvSpPr>
              <a:spLocks noChangeArrowheads="1"/>
            </p:cNvSpPr>
            <p:nvPr/>
          </p:nvSpPr>
          <p:spPr bwMode="auto">
            <a:xfrm>
              <a:off x="3303588" y="3635375"/>
              <a:ext cx="1587" cy="1587"/>
            </a:xfrm>
            <a:prstGeom prst="rect">
              <a:avLst/>
            </a:pr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87"/>
            <p:cNvSpPr/>
            <p:nvPr/>
          </p:nvSpPr>
          <p:spPr bwMode="auto">
            <a:xfrm>
              <a:off x="3325813" y="3608388"/>
              <a:ext cx="98425" cy="44450"/>
            </a:xfrm>
            <a:custGeom>
              <a:avLst/>
              <a:gdLst>
                <a:gd name="T0" fmla="*/ 3 w 18"/>
                <a:gd name="T1" fmla="*/ 8 h 8"/>
                <a:gd name="T2" fmla="*/ 4 w 18"/>
                <a:gd name="T3" fmla="*/ 8 h 8"/>
                <a:gd name="T4" fmla="*/ 7 w 18"/>
                <a:gd name="T5" fmla="*/ 6 h 8"/>
                <a:gd name="T6" fmla="*/ 9 w 18"/>
                <a:gd name="T7" fmla="*/ 7 h 8"/>
                <a:gd name="T8" fmla="*/ 11 w 18"/>
                <a:gd name="T9" fmla="*/ 8 h 8"/>
                <a:gd name="T10" fmla="*/ 11 w 18"/>
                <a:gd name="T11" fmla="*/ 8 h 8"/>
                <a:gd name="T12" fmla="*/ 15 w 18"/>
                <a:gd name="T13" fmla="*/ 7 h 8"/>
                <a:gd name="T14" fmla="*/ 16 w 18"/>
                <a:gd name="T15" fmla="*/ 7 h 8"/>
                <a:gd name="T16" fmla="*/ 16 w 18"/>
                <a:gd name="T17" fmla="*/ 7 h 8"/>
                <a:gd name="T18" fmla="*/ 17 w 18"/>
                <a:gd name="T19" fmla="*/ 6 h 8"/>
                <a:gd name="T20" fmla="*/ 13 w 18"/>
                <a:gd name="T21" fmla="*/ 2 h 8"/>
                <a:gd name="T22" fmla="*/ 12 w 18"/>
                <a:gd name="T23" fmla="*/ 2 h 8"/>
                <a:gd name="T24" fmla="*/ 13 w 18"/>
                <a:gd name="T25" fmla="*/ 2 h 8"/>
                <a:gd name="T26" fmla="*/ 10 w 18"/>
                <a:gd name="T27" fmla="*/ 0 h 8"/>
                <a:gd name="T28" fmla="*/ 4 w 18"/>
                <a:gd name="T29" fmla="*/ 2 h 8"/>
                <a:gd name="T30" fmla="*/ 5 w 18"/>
                <a:gd name="T31" fmla="*/ 4 h 8"/>
                <a:gd name="T32" fmla="*/ 3 w 18"/>
                <a:gd name="T33" fmla="*/ 5 h 8"/>
                <a:gd name="T34" fmla="*/ 3 w 18"/>
                <a:gd name="T3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" h="8">
                  <a:moveTo>
                    <a:pt x="3" y="8"/>
                  </a:moveTo>
                  <a:cubicBezTo>
                    <a:pt x="3" y="8"/>
                    <a:pt x="4" y="8"/>
                    <a:pt x="4" y="8"/>
                  </a:cubicBezTo>
                  <a:cubicBezTo>
                    <a:pt x="5" y="8"/>
                    <a:pt x="6" y="7"/>
                    <a:pt x="7" y="6"/>
                  </a:cubicBezTo>
                  <a:cubicBezTo>
                    <a:pt x="8" y="5"/>
                    <a:pt x="9" y="6"/>
                    <a:pt x="9" y="7"/>
                  </a:cubicBezTo>
                  <a:cubicBezTo>
                    <a:pt x="10" y="8"/>
                    <a:pt x="10" y="8"/>
                    <a:pt x="11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2" y="8"/>
                    <a:pt x="13" y="7"/>
                    <a:pt x="15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7" y="7"/>
                    <a:pt x="17" y="6"/>
                    <a:pt x="17" y="6"/>
                  </a:cubicBezTo>
                  <a:cubicBezTo>
                    <a:pt x="18" y="5"/>
                    <a:pt x="15" y="3"/>
                    <a:pt x="13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1"/>
                    <a:pt x="10" y="0"/>
                  </a:cubicBezTo>
                  <a:cubicBezTo>
                    <a:pt x="8" y="0"/>
                    <a:pt x="6" y="1"/>
                    <a:pt x="4" y="2"/>
                  </a:cubicBezTo>
                  <a:cubicBezTo>
                    <a:pt x="4" y="2"/>
                    <a:pt x="4" y="3"/>
                    <a:pt x="5" y="4"/>
                  </a:cubicBezTo>
                  <a:cubicBezTo>
                    <a:pt x="4" y="4"/>
                    <a:pt x="4" y="4"/>
                    <a:pt x="3" y="5"/>
                  </a:cubicBezTo>
                  <a:cubicBezTo>
                    <a:pt x="0" y="6"/>
                    <a:pt x="2" y="8"/>
                    <a:pt x="3" y="8"/>
                  </a:cubicBezTo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90"/>
            <p:cNvSpPr/>
            <p:nvPr/>
          </p:nvSpPr>
          <p:spPr bwMode="auto">
            <a:xfrm>
              <a:off x="2749550" y="2436813"/>
              <a:ext cx="1190625" cy="2436812"/>
            </a:xfrm>
            <a:custGeom>
              <a:avLst/>
              <a:gdLst>
                <a:gd name="T0" fmla="*/ 187 w 217"/>
                <a:gd name="T1" fmla="*/ 297 h 443"/>
                <a:gd name="T2" fmla="*/ 167 w 217"/>
                <a:gd name="T3" fmla="*/ 290 h 443"/>
                <a:gd name="T4" fmla="*/ 159 w 217"/>
                <a:gd name="T5" fmla="*/ 274 h 443"/>
                <a:gd name="T6" fmla="*/ 147 w 217"/>
                <a:gd name="T7" fmla="*/ 269 h 443"/>
                <a:gd name="T8" fmla="*/ 130 w 217"/>
                <a:gd name="T9" fmla="*/ 257 h 443"/>
                <a:gd name="T10" fmla="*/ 107 w 217"/>
                <a:gd name="T11" fmla="*/ 260 h 443"/>
                <a:gd name="T12" fmla="*/ 102 w 217"/>
                <a:gd name="T13" fmla="*/ 251 h 443"/>
                <a:gd name="T14" fmla="*/ 72 w 217"/>
                <a:gd name="T15" fmla="*/ 227 h 443"/>
                <a:gd name="T16" fmla="*/ 67 w 217"/>
                <a:gd name="T17" fmla="*/ 180 h 443"/>
                <a:gd name="T18" fmla="*/ 84 w 217"/>
                <a:gd name="T19" fmla="*/ 178 h 443"/>
                <a:gd name="T20" fmla="*/ 92 w 217"/>
                <a:gd name="T21" fmla="*/ 194 h 443"/>
                <a:gd name="T22" fmla="*/ 108 w 217"/>
                <a:gd name="T23" fmla="*/ 140 h 443"/>
                <a:gd name="T24" fmla="*/ 123 w 217"/>
                <a:gd name="T25" fmla="*/ 127 h 443"/>
                <a:gd name="T26" fmla="*/ 133 w 217"/>
                <a:gd name="T27" fmla="*/ 125 h 443"/>
                <a:gd name="T28" fmla="*/ 139 w 217"/>
                <a:gd name="T29" fmla="*/ 106 h 443"/>
                <a:gd name="T30" fmla="*/ 160 w 217"/>
                <a:gd name="T31" fmla="*/ 98 h 443"/>
                <a:gd name="T32" fmla="*/ 163 w 217"/>
                <a:gd name="T33" fmla="*/ 91 h 443"/>
                <a:gd name="T34" fmla="*/ 159 w 217"/>
                <a:gd name="T35" fmla="*/ 82 h 443"/>
                <a:gd name="T36" fmla="*/ 152 w 217"/>
                <a:gd name="T37" fmla="*/ 72 h 443"/>
                <a:gd name="T38" fmla="*/ 137 w 217"/>
                <a:gd name="T39" fmla="*/ 67 h 443"/>
                <a:gd name="T40" fmla="*/ 134 w 217"/>
                <a:gd name="T41" fmla="*/ 53 h 443"/>
                <a:gd name="T42" fmla="*/ 116 w 217"/>
                <a:gd name="T43" fmla="*/ 48 h 443"/>
                <a:gd name="T44" fmla="*/ 106 w 217"/>
                <a:gd name="T45" fmla="*/ 82 h 443"/>
                <a:gd name="T46" fmla="*/ 95 w 217"/>
                <a:gd name="T47" fmla="*/ 77 h 443"/>
                <a:gd name="T48" fmla="*/ 101 w 217"/>
                <a:gd name="T49" fmla="*/ 35 h 443"/>
                <a:gd name="T50" fmla="*/ 100 w 217"/>
                <a:gd name="T51" fmla="*/ 30 h 443"/>
                <a:gd name="T52" fmla="*/ 113 w 217"/>
                <a:gd name="T53" fmla="*/ 27 h 443"/>
                <a:gd name="T54" fmla="*/ 121 w 217"/>
                <a:gd name="T55" fmla="*/ 18 h 443"/>
                <a:gd name="T56" fmla="*/ 108 w 217"/>
                <a:gd name="T57" fmla="*/ 18 h 443"/>
                <a:gd name="T58" fmla="*/ 104 w 217"/>
                <a:gd name="T59" fmla="*/ 10 h 443"/>
                <a:gd name="T60" fmla="*/ 98 w 217"/>
                <a:gd name="T61" fmla="*/ 13 h 443"/>
                <a:gd name="T62" fmla="*/ 89 w 217"/>
                <a:gd name="T63" fmla="*/ 23 h 443"/>
                <a:gd name="T64" fmla="*/ 88 w 217"/>
                <a:gd name="T65" fmla="*/ 17 h 443"/>
                <a:gd name="T66" fmla="*/ 80 w 217"/>
                <a:gd name="T67" fmla="*/ 22 h 443"/>
                <a:gd name="T68" fmla="*/ 69 w 217"/>
                <a:gd name="T69" fmla="*/ 25 h 443"/>
                <a:gd name="T70" fmla="*/ 68 w 217"/>
                <a:gd name="T71" fmla="*/ 22 h 443"/>
                <a:gd name="T72" fmla="*/ 61 w 217"/>
                <a:gd name="T73" fmla="*/ 21 h 443"/>
                <a:gd name="T74" fmla="*/ 59 w 217"/>
                <a:gd name="T75" fmla="*/ 15 h 443"/>
                <a:gd name="T76" fmla="*/ 51 w 217"/>
                <a:gd name="T77" fmla="*/ 12 h 443"/>
                <a:gd name="T78" fmla="*/ 42 w 217"/>
                <a:gd name="T79" fmla="*/ 12 h 443"/>
                <a:gd name="T80" fmla="*/ 39 w 217"/>
                <a:gd name="T81" fmla="*/ 2 h 443"/>
                <a:gd name="T82" fmla="*/ 26 w 217"/>
                <a:gd name="T83" fmla="*/ 20 h 443"/>
                <a:gd name="T84" fmla="*/ 17 w 217"/>
                <a:gd name="T85" fmla="*/ 36 h 443"/>
                <a:gd name="T86" fmla="*/ 0 w 217"/>
                <a:gd name="T87" fmla="*/ 73 h 443"/>
                <a:gd name="T88" fmla="*/ 13 w 217"/>
                <a:gd name="T89" fmla="*/ 52 h 443"/>
                <a:gd name="T90" fmla="*/ 16 w 217"/>
                <a:gd name="T91" fmla="*/ 61 h 443"/>
                <a:gd name="T92" fmla="*/ 16 w 217"/>
                <a:gd name="T93" fmla="*/ 83 h 443"/>
                <a:gd name="T94" fmla="*/ 15 w 217"/>
                <a:gd name="T95" fmla="*/ 164 h 443"/>
                <a:gd name="T96" fmla="*/ 31 w 217"/>
                <a:gd name="T97" fmla="*/ 192 h 443"/>
                <a:gd name="T98" fmla="*/ 94 w 217"/>
                <a:gd name="T99" fmla="*/ 252 h 443"/>
                <a:gd name="T100" fmla="*/ 92 w 217"/>
                <a:gd name="T101" fmla="*/ 265 h 443"/>
                <a:gd name="T102" fmla="*/ 108 w 217"/>
                <a:gd name="T103" fmla="*/ 324 h 443"/>
                <a:gd name="T104" fmla="*/ 145 w 217"/>
                <a:gd name="T105" fmla="*/ 391 h 443"/>
                <a:gd name="T106" fmla="*/ 158 w 217"/>
                <a:gd name="T107" fmla="*/ 418 h 443"/>
                <a:gd name="T108" fmla="*/ 181 w 217"/>
                <a:gd name="T109" fmla="*/ 439 h 443"/>
                <a:gd name="T110" fmla="*/ 180 w 217"/>
                <a:gd name="T111" fmla="*/ 436 h 443"/>
                <a:gd name="T112" fmla="*/ 169 w 217"/>
                <a:gd name="T113" fmla="*/ 417 h 443"/>
                <a:gd name="T114" fmla="*/ 170 w 217"/>
                <a:gd name="T115" fmla="*/ 405 h 443"/>
                <a:gd name="T116" fmla="*/ 174 w 217"/>
                <a:gd name="T117" fmla="*/ 387 h 443"/>
                <a:gd name="T118" fmla="*/ 189 w 217"/>
                <a:gd name="T119" fmla="*/ 365 h 443"/>
                <a:gd name="T120" fmla="*/ 208 w 217"/>
                <a:gd name="T121" fmla="*/ 336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17" h="443">
                  <a:moveTo>
                    <a:pt x="207" y="303"/>
                  </a:moveTo>
                  <a:cubicBezTo>
                    <a:pt x="206" y="300"/>
                    <a:pt x="206" y="300"/>
                    <a:pt x="190" y="296"/>
                  </a:cubicBezTo>
                  <a:cubicBezTo>
                    <a:pt x="190" y="296"/>
                    <a:pt x="190" y="296"/>
                    <a:pt x="190" y="296"/>
                  </a:cubicBezTo>
                  <a:cubicBezTo>
                    <a:pt x="187" y="297"/>
                    <a:pt x="187" y="297"/>
                    <a:pt x="187" y="297"/>
                  </a:cubicBezTo>
                  <a:cubicBezTo>
                    <a:pt x="186" y="296"/>
                    <a:pt x="186" y="295"/>
                    <a:pt x="186" y="294"/>
                  </a:cubicBezTo>
                  <a:cubicBezTo>
                    <a:pt x="186" y="294"/>
                    <a:pt x="178" y="287"/>
                    <a:pt x="175" y="294"/>
                  </a:cubicBezTo>
                  <a:cubicBezTo>
                    <a:pt x="173" y="294"/>
                    <a:pt x="173" y="294"/>
                    <a:pt x="173" y="294"/>
                  </a:cubicBezTo>
                  <a:cubicBezTo>
                    <a:pt x="171" y="288"/>
                    <a:pt x="171" y="288"/>
                    <a:pt x="167" y="290"/>
                  </a:cubicBezTo>
                  <a:cubicBezTo>
                    <a:pt x="167" y="293"/>
                    <a:pt x="167" y="294"/>
                    <a:pt x="166" y="294"/>
                  </a:cubicBezTo>
                  <a:cubicBezTo>
                    <a:pt x="162" y="295"/>
                    <a:pt x="163" y="293"/>
                    <a:pt x="167" y="289"/>
                  </a:cubicBezTo>
                  <a:cubicBezTo>
                    <a:pt x="169" y="286"/>
                    <a:pt x="163" y="276"/>
                    <a:pt x="162" y="275"/>
                  </a:cubicBezTo>
                  <a:cubicBezTo>
                    <a:pt x="161" y="275"/>
                    <a:pt x="160" y="274"/>
                    <a:pt x="159" y="274"/>
                  </a:cubicBezTo>
                  <a:cubicBezTo>
                    <a:pt x="158" y="273"/>
                    <a:pt x="157" y="273"/>
                    <a:pt x="156" y="274"/>
                  </a:cubicBezTo>
                  <a:cubicBezTo>
                    <a:pt x="155" y="274"/>
                    <a:pt x="154" y="274"/>
                    <a:pt x="153" y="274"/>
                  </a:cubicBezTo>
                  <a:cubicBezTo>
                    <a:pt x="151" y="273"/>
                    <a:pt x="150" y="270"/>
                    <a:pt x="148" y="269"/>
                  </a:cubicBezTo>
                  <a:cubicBezTo>
                    <a:pt x="148" y="269"/>
                    <a:pt x="147" y="269"/>
                    <a:pt x="147" y="269"/>
                  </a:cubicBezTo>
                  <a:cubicBezTo>
                    <a:pt x="146" y="269"/>
                    <a:pt x="146" y="269"/>
                    <a:pt x="146" y="269"/>
                  </a:cubicBezTo>
                  <a:cubicBezTo>
                    <a:pt x="143" y="270"/>
                    <a:pt x="142" y="268"/>
                    <a:pt x="140" y="266"/>
                  </a:cubicBezTo>
                  <a:cubicBezTo>
                    <a:pt x="138" y="264"/>
                    <a:pt x="137" y="263"/>
                    <a:pt x="135" y="263"/>
                  </a:cubicBezTo>
                  <a:cubicBezTo>
                    <a:pt x="133" y="261"/>
                    <a:pt x="133" y="258"/>
                    <a:pt x="130" y="257"/>
                  </a:cubicBezTo>
                  <a:cubicBezTo>
                    <a:pt x="130" y="257"/>
                    <a:pt x="121" y="256"/>
                    <a:pt x="119" y="256"/>
                  </a:cubicBezTo>
                  <a:cubicBezTo>
                    <a:pt x="110" y="252"/>
                    <a:pt x="110" y="252"/>
                    <a:pt x="110" y="252"/>
                  </a:cubicBezTo>
                  <a:cubicBezTo>
                    <a:pt x="107" y="252"/>
                    <a:pt x="107" y="252"/>
                    <a:pt x="108" y="260"/>
                  </a:cubicBezTo>
                  <a:cubicBezTo>
                    <a:pt x="107" y="260"/>
                    <a:pt x="107" y="260"/>
                    <a:pt x="107" y="260"/>
                  </a:cubicBezTo>
                  <a:cubicBezTo>
                    <a:pt x="106" y="258"/>
                    <a:pt x="106" y="256"/>
                    <a:pt x="105" y="254"/>
                  </a:cubicBezTo>
                  <a:cubicBezTo>
                    <a:pt x="104" y="253"/>
                    <a:pt x="104" y="253"/>
                    <a:pt x="103" y="253"/>
                  </a:cubicBezTo>
                  <a:cubicBezTo>
                    <a:pt x="103" y="253"/>
                    <a:pt x="104" y="253"/>
                    <a:pt x="104" y="253"/>
                  </a:cubicBezTo>
                  <a:cubicBezTo>
                    <a:pt x="104" y="253"/>
                    <a:pt x="103" y="252"/>
                    <a:pt x="102" y="251"/>
                  </a:cubicBezTo>
                  <a:cubicBezTo>
                    <a:pt x="101" y="248"/>
                    <a:pt x="98" y="248"/>
                    <a:pt x="95" y="248"/>
                  </a:cubicBezTo>
                  <a:cubicBezTo>
                    <a:pt x="92" y="248"/>
                    <a:pt x="89" y="249"/>
                    <a:pt x="88" y="247"/>
                  </a:cubicBezTo>
                  <a:cubicBezTo>
                    <a:pt x="84" y="241"/>
                    <a:pt x="90" y="234"/>
                    <a:pt x="84" y="229"/>
                  </a:cubicBezTo>
                  <a:cubicBezTo>
                    <a:pt x="80" y="225"/>
                    <a:pt x="75" y="227"/>
                    <a:pt x="72" y="227"/>
                  </a:cubicBezTo>
                  <a:cubicBezTo>
                    <a:pt x="67" y="220"/>
                    <a:pt x="75" y="215"/>
                    <a:pt x="75" y="208"/>
                  </a:cubicBezTo>
                  <a:cubicBezTo>
                    <a:pt x="74" y="202"/>
                    <a:pt x="74" y="202"/>
                    <a:pt x="66" y="216"/>
                  </a:cubicBezTo>
                  <a:cubicBezTo>
                    <a:pt x="51" y="216"/>
                    <a:pt x="51" y="214"/>
                    <a:pt x="51" y="190"/>
                  </a:cubicBezTo>
                  <a:cubicBezTo>
                    <a:pt x="51" y="176"/>
                    <a:pt x="62" y="175"/>
                    <a:pt x="67" y="180"/>
                  </a:cubicBezTo>
                  <a:cubicBezTo>
                    <a:pt x="67" y="180"/>
                    <a:pt x="68" y="179"/>
                    <a:pt x="68" y="179"/>
                  </a:cubicBezTo>
                  <a:cubicBezTo>
                    <a:pt x="68" y="178"/>
                    <a:pt x="67" y="176"/>
                    <a:pt x="67" y="175"/>
                  </a:cubicBezTo>
                  <a:cubicBezTo>
                    <a:pt x="74" y="173"/>
                    <a:pt x="74" y="173"/>
                    <a:pt x="79" y="174"/>
                  </a:cubicBezTo>
                  <a:cubicBezTo>
                    <a:pt x="80" y="176"/>
                    <a:pt x="83" y="176"/>
                    <a:pt x="84" y="178"/>
                  </a:cubicBezTo>
                  <a:cubicBezTo>
                    <a:pt x="86" y="182"/>
                    <a:pt x="85" y="186"/>
                    <a:pt x="87" y="190"/>
                  </a:cubicBezTo>
                  <a:cubicBezTo>
                    <a:pt x="87" y="191"/>
                    <a:pt x="88" y="191"/>
                    <a:pt x="88" y="192"/>
                  </a:cubicBezTo>
                  <a:cubicBezTo>
                    <a:pt x="88" y="193"/>
                    <a:pt x="90" y="194"/>
                    <a:pt x="90" y="194"/>
                  </a:cubicBezTo>
                  <a:cubicBezTo>
                    <a:pt x="91" y="194"/>
                    <a:pt x="92" y="194"/>
                    <a:pt x="92" y="194"/>
                  </a:cubicBezTo>
                  <a:cubicBezTo>
                    <a:pt x="95" y="188"/>
                    <a:pt x="89" y="184"/>
                    <a:pt x="89" y="179"/>
                  </a:cubicBezTo>
                  <a:cubicBezTo>
                    <a:pt x="89" y="176"/>
                    <a:pt x="89" y="176"/>
                    <a:pt x="93" y="167"/>
                  </a:cubicBezTo>
                  <a:cubicBezTo>
                    <a:pt x="97" y="159"/>
                    <a:pt x="104" y="152"/>
                    <a:pt x="107" y="143"/>
                  </a:cubicBezTo>
                  <a:cubicBezTo>
                    <a:pt x="107" y="142"/>
                    <a:pt x="108" y="141"/>
                    <a:pt x="108" y="140"/>
                  </a:cubicBezTo>
                  <a:cubicBezTo>
                    <a:pt x="108" y="140"/>
                    <a:pt x="111" y="137"/>
                    <a:pt x="113" y="135"/>
                  </a:cubicBezTo>
                  <a:cubicBezTo>
                    <a:pt x="114" y="134"/>
                    <a:pt x="115" y="134"/>
                    <a:pt x="117" y="134"/>
                  </a:cubicBezTo>
                  <a:cubicBezTo>
                    <a:pt x="118" y="135"/>
                    <a:pt x="119" y="135"/>
                    <a:pt x="120" y="134"/>
                  </a:cubicBezTo>
                  <a:cubicBezTo>
                    <a:pt x="122" y="132"/>
                    <a:pt x="121" y="129"/>
                    <a:pt x="123" y="127"/>
                  </a:cubicBezTo>
                  <a:cubicBezTo>
                    <a:pt x="123" y="126"/>
                    <a:pt x="124" y="126"/>
                    <a:pt x="125" y="125"/>
                  </a:cubicBezTo>
                  <a:cubicBezTo>
                    <a:pt x="125" y="125"/>
                    <a:pt x="132" y="121"/>
                    <a:pt x="136" y="120"/>
                  </a:cubicBezTo>
                  <a:cubicBezTo>
                    <a:pt x="136" y="120"/>
                    <a:pt x="136" y="120"/>
                    <a:pt x="136" y="120"/>
                  </a:cubicBezTo>
                  <a:cubicBezTo>
                    <a:pt x="133" y="123"/>
                    <a:pt x="133" y="123"/>
                    <a:pt x="133" y="125"/>
                  </a:cubicBezTo>
                  <a:cubicBezTo>
                    <a:pt x="136" y="128"/>
                    <a:pt x="139" y="123"/>
                    <a:pt x="143" y="122"/>
                  </a:cubicBezTo>
                  <a:cubicBezTo>
                    <a:pt x="148" y="121"/>
                    <a:pt x="154" y="115"/>
                    <a:pt x="150" y="112"/>
                  </a:cubicBezTo>
                  <a:cubicBezTo>
                    <a:pt x="149" y="114"/>
                    <a:pt x="148" y="116"/>
                    <a:pt x="146" y="117"/>
                  </a:cubicBezTo>
                  <a:cubicBezTo>
                    <a:pt x="146" y="117"/>
                    <a:pt x="135" y="120"/>
                    <a:pt x="139" y="106"/>
                  </a:cubicBezTo>
                  <a:cubicBezTo>
                    <a:pt x="141" y="98"/>
                    <a:pt x="133" y="104"/>
                    <a:pt x="120" y="112"/>
                  </a:cubicBezTo>
                  <a:cubicBezTo>
                    <a:pt x="135" y="98"/>
                    <a:pt x="135" y="98"/>
                    <a:pt x="135" y="98"/>
                  </a:cubicBezTo>
                  <a:cubicBezTo>
                    <a:pt x="159" y="97"/>
                    <a:pt x="159" y="97"/>
                    <a:pt x="159" y="97"/>
                  </a:cubicBezTo>
                  <a:cubicBezTo>
                    <a:pt x="160" y="98"/>
                    <a:pt x="160" y="98"/>
                    <a:pt x="160" y="98"/>
                  </a:cubicBezTo>
                  <a:cubicBezTo>
                    <a:pt x="156" y="108"/>
                    <a:pt x="156" y="108"/>
                    <a:pt x="156" y="110"/>
                  </a:cubicBezTo>
                  <a:cubicBezTo>
                    <a:pt x="172" y="115"/>
                    <a:pt x="172" y="115"/>
                    <a:pt x="173" y="112"/>
                  </a:cubicBezTo>
                  <a:cubicBezTo>
                    <a:pt x="173" y="112"/>
                    <a:pt x="175" y="101"/>
                    <a:pt x="166" y="100"/>
                  </a:cubicBezTo>
                  <a:cubicBezTo>
                    <a:pt x="165" y="97"/>
                    <a:pt x="166" y="93"/>
                    <a:pt x="163" y="91"/>
                  </a:cubicBezTo>
                  <a:cubicBezTo>
                    <a:pt x="164" y="90"/>
                    <a:pt x="164" y="88"/>
                    <a:pt x="164" y="88"/>
                  </a:cubicBezTo>
                  <a:cubicBezTo>
                    <a:pt x="161" y="85"/>
                    <a:pt x="161" y="85"/>
                    <a:pt x="155" y="87"/>
                  </a:cubicBezTo>
                  <a:cubicBezTo>
                    <a:pt x="155" y="86"/>
                    <a:pt x="155" y="86"/>
                    <a:pt x="155" y="86"/>
                  </a:cubicBezTo>
                  <a:cubicBezTo>
                    <a:pt x="156" y="84"/>
                    <a:pt x="156" y="84"/>
                    <a:pt x="159" y="82"/>
                  </a:cubicBezTo>
                  <a:cubicBezTo>
                    <a:pt x="159" y="81"/>
                    <a:pt x="159" y="80"/>
                    <a:pt x="159" y="80"/>
                  </a:cubicBezTo>
                  <a:cubicBezTo>
                    <a:pt x="158" y="78"/>
                    <a:pt x="156" y="77"/>
                    <a:pt x="155" y="75"/>
                  </a:cubicBezTo>
                  <a:cubicBezTo>
                    <a:pt x="155" y="75"/>
                    <a:pt x="154" y="74"/>
                    <a:pt x="153" y="73"/>
                  </a:cubicBezTo>
                  <a:cubicBezTo>
                    <a:pt x="152" y="72"/>
                    <a:pt x="152" y="72"/>
                    <a:pt x="152" y="72"/>
                  </a:cubicBezTo>
                  <a:cubicBezTo>
                    <a:pt x="153" y="72"/>
                    <a:pt x="153" y="71"/>
                    <a:pt x="154" y="70"/>
                  </a:cubicBezTo>
                  <a:cubicBezTo>
                    <a:pt x="154" y="70"/>
                    <a:pt x="152" y="62"/>
                    <a:pt x="148" y="58"/>
                  </a:cubicBezTo>
                  <a:cubicBezTo>
                    <a:pt x="143" y="59"/>
                    <a:pt x="142" y="66"/>
                    <a:pt x="137" y="67"/>
                  </a:cubicBezTo>
                  <a:cubicBezTo>
                    <a:pt x="137" y="67"/>
                    <a:pt x="137" y="67"/>
                    <a:pt x="137" y="67"/>
                  </a:cubicBezTo>
                  <a:cubicBezTo>
                    <a:pt x="137" y="67"/>
                    <a:pt x="137" y="67"/>
                    <a:pt x="136" y="66"/>
                  </a:cubicBezTo>
                  <a:cubicBezTo>
                    <a:pt x="136" y="66"/>
                    <a:pt x="135" y="65"/>
                    <a:pt x="134" y="64"/>
                  </a:cubicBezTo>
                  <a:cubicBezTo>
                    <a:pt x="136" y="57"/>
                    <a:pt x="136" y="57"/>
                    <a:pt x="136" y="57"/>
                  </a:cubicBezTo>
                  <a:cubicBezTo>
                    <a:pt x="134" y="55"/>
                    <a:pt x="134" y="55"/>
                    <a:pt x="134" y="53"/>
                  </a:cubicBezTo>
                  <a:cubicBezTo>
                    <a:pt x="129" y="50"/>
                    <a:pt x="129" y="50"/>
                    <a:pt x="130" y="48"/>
                  </a:cubicBezTo>
                  <a:cubicBezTo>
                    <a:pt x="129" y="48"/>
                    <a:pt x="128" y="48"/>
                    <a:pt x="127" y="48"/>
                  </a:cubicBezTo>
                  <a:cubicBezTo>
                    <a:pt x="127" y="48"/>
                    <a:pt x="127" y="48"/>
                    <a:pt x="127" y="48"/>
                  </a:cubicBezTo>
                  <a:cubicBezTo>
                    <a:pt x="117" y="47"/>
                    <a:pt x="117" y="47"/>
                    <a:pt x="116" y="48"/>
                  </a:cubicBezTo>
                  <a:cubicBezTo>
                    <a:pt x="116" y="48"/>
                    <a:pt x="114" y="61"/>
                    <a:pt x="114" y="64"/>
                  </a:cubicBezTo>
                  <a:cubicBezTo>
                    <a:pt x="114" y="65"/>
                    <a:pt x="114" y="66"/>
                    <a:pt x="115" y="68"/>
                  </a:cubicBezTo>
                  <a:cubicBezTo>
                    <a:pt x="115" y="71"/>
                    <a:pt x="113" y="74"/>
                    <a:pt x="113" y="74"/>
                  </a:cubicBezTo>
                  <a:cubicBezTo>
                    <a:pt x="111" y="78"/>
                    <a:pt x="107" y="78"/>
                    <a:pt x="106" y="82"/>
                  </a:cubicBezTo>
                  <a:cubicBezTo>
                    <a:pt x="104" y="85"/>
                    <a:pt x="106" y="90"/>
                    <a:pt x="104" y="93"/>
                  </a:cubicBezTo>
                  <a:cubicBezTo>
                    <a:pt x="103" y="95"/>
                    <a:pt x="101" y="95"/>
                    <a:pt x="100" y="95"/>
                  </a:cubicBezTo>
                  <a:cubicBezTo>
                    <a:pt x="97" y="91"/>
                    <a:pt x="97" y="91"/>
                    <a:pt x="99" y="77"/>
                  </a:cubicBezTo>
                  <a:cubicBezTo>
                    <a:pt x="98" y="77"/>
                    <a:pt x="98" y="77"/>
                    <a:pt x="95" y="77"/>
                  </a:cubicBezTo>
                  <a:cubicBezTo>
                    <a:pt x="95" y="77"/>
                    <a:pt x="95" y="77"/>
                    <a:pt x="95" y="77"/>
                  </a:cubicBezTo>
                  <a:cubicBezTo>
                    <a:pt x="89" y="76"/>
                    <a:pt x="86" y="69"/>
                    <a:pt x="80" y="70"/>
                  </a:cubicBezTo>
                  <a:cubicBezTo>
                    <a:pt x="80" y="65"/>
                    <a:pt x="80" y="65"/>
                    <a:pt x="77" y="61"/>
                  </a:cubicBezTo>
                  <a:cubicBezTo>
                    <a:pt x="82" y="50"/>
                    <a:pt x="89" y="44"/>
                    <a:pt x="101" y="35"/>
                  </a:cubicBezTo>
                  <a:cubicBezTo>
                    <a:pt x="101" y="35"/>
                    <a:pt x="101" y="34"/>
                    <a:pt x="101" y="34"/>
                  </a:cubicBezTo>
                  <a:cubicBezTo>
                    <a:pt x="100" y="34"/>
                    <a:pt x="100" y="34"/>
                    <a:pt x="98" y="31"/>
                  </a:cubicBezTo>
                  <a:cubicBezTo>
                    <a:pt x="98" y="31"/>
                    <a:pt x="98" y="30"/>
                    <a:pt x="98" y="30"/>
                  </a:cubicBezTo>
                  <a:cubicBezTo>
                    <a:pt x="99" y="30"/>
                    <a:pt x="99" y="30"/>
                    <a:pt x="100" y="30"/>
                  </a:cubicBezTo>
                  <a:cubicBezTo>
                    <a:pt x="102" y="35"/>
                    <a:pt x="105" y="30"/>
                    <a:pt x="107" y="27"/>
                  </a:cubicBezTo>
                  <a:cubicBezTo>
                    <a:pt x="107" y="27"/>
                    <a:pt x="107" y="27"/>
                    <a:pt x="107" y="27"/>
                  </a:cubicBezTo>
                  <a:cubicBezTo>
                    <a:pt x="109" y="27"/>
                    <a:pt x="109" y="27"/>
                    <a:pt x="111" y="28"/>
                  </a:cubicBezTo>
                  <a:cubicBezTo>
                    <a:pt x="112" y="28"/>
                    <a:pt x="113" y="28"/>
                    <a:pt x="113" y="27"/>
                  </a:cubicBezTo>
                  <a:cubicBezTo>
                    <a:pt x="114" y="28"/>
                    <a:pt x="114" y="28"/>
                    <a:pt x="114" y="28"/>
                  </a:cubicBezTo>
                  <a:cubicBezTo>
                    <a:pt x="118" y="27"/>
                    <a:pt x="118" y="27"/>
                    <a:pt x="118" y="20"/>
                  </a:cubicBezTo>
                  <a:cubicBezTo>
                    <a:pt x="118" y="19"/>
                    <a:pt x="120" y="19"/>
                    <a:pt x="120" y="19"/>
                  </a:cubicBezTo>
                  <a:cubicBezTo>
                    <a:pt x="121" y="19"/>
                    <a:pt x="121" y="18"/>
                    <a:pt x="121" y="18"/>
                  </a:cubicBezTo>
                  <a:cubicBezTo>
                    <a:pt x="121" y="18"/>
                    <a:pt x="121" y="18"/>
                    <a:pt x="120" y="14"/>
                  </a:cubicBezTo>
                  <a:cubicBezTo>
                    <a:pt x="112" y="13"/>
                    <a:pt x="112" y="22"/>
                    <a:pt x="107" y="24"/>
                  </a:cubicBezTo>
                  <a:cubicBezTo>
                    <a:pt x="106" y="23"/>
                    <a:pt x="105" y="22"/>
                    <a:pt x="105" y="22"/>
                  </a:cubicBezTo>
                  <a:cubicBezTo>
                    <a:pt x="106" y="20"/>
                    <a:pt x="107" y="19"/>
                    <a:pt x="108" y="18"/>
                  </a:cubicBezTo>
                  <a:cubicBezTo>
                    <a:pt x="107" y="17"/>
                    <a:pt x="106" y="17"/>
                    <a:pt x="106" y="16"/>
                  </a:cubicBezTo>
                  <a:cubicBezTo>
                    <a:pt x="105" y="16"/>
                    <a:pt x="104" y="18"/>
                    <a:pt x="102" y="18"/>
                  </a:cubicBezTo>
                  <a:cubicBezTo>
                    <a:pt x="102" y="16"/>
                    <a:pt x="103" y="14"/>
                    <a:pt x="102" y="12"/>
                  </a:cubicBezTo>
                  <a:cubicBezTo>
                    <a:pt x="103" y="12"/>
                    <a:pt x="103" y="11"/>
                    <a:pt x="104" y="10"/>
                  </a:cubicBezTo>
                  <a:cubicBezTo>
                    <a:pt x="104" y="10"/>
                    <a:pt x="104" y="7"/>
                    <a:pt x="103" y="4"/>
                  </a:cubicBezTo>
                  <a:cubicBezTo>
                    <a:pt x="102" y="3"/>
                    <a:pt x="102" y="3"/>
                    <a:pt x="102" y="3"/>
                  </a:cubicBezTo>
                  <a:cubicBezTo>
                    <a:pt x="99" y="3"/>
                    <a:pt x="96" y="8"/>
                    <a:pt x="96" y="11"/>
                  </a:cubicBezTo>
                  <a:cubicBezTo>
                    <a:pt x="96" y="11"/>
                    <a:pt x="97" y="12"/>
                    <a:pt x="98" y="13"/>
                  </a:cubicBezTo>
                  <a:cubicBezTo>
                    <a:pt x="98" y="13"/>
                    <a:pt x="98" y="13"/>
                    <a:pt x="99" y="13"/>
                  </a:cubicBezTo>
                  <a:cubicBezTo>
                    <a:pt x="99" y="13"/>
                    <a:pt x="99" y="14"/>
                    <a:pt x="99" y="14"/>
                  </a:cubicBezTo>
                  <a:cubicBezTo>
                    <a:pt x="92" y="23"/>
                    <a:pt x="91" y="24"/>
                    <a:pt x="90" y="24"/>
                  </a:cubicBezTo>
                  <a:cubicBezTo>
                    <a:pt x="89" y="23"/>
                    <a:pt x="89" y="23"/>
                    <a:pt x="89" y="23"/>
                  </a:cubicBezTo>
                  <a:cubicBezTo>
                    <a:pt x="90" y="20"/>
                    <a:pt x="93" y="18"/>
                    <a:pt x="94" y="15"/>
                  </a:cubicBezTo>
                  <a:cubicBezTo>
                    <a:pt x="93" y="14"/>
                    <a:pt x="93" y="14"/>
                    <a:pt x="93" y="14"/>
                  </a:cubicBezTo>
                  <a:cubicBezTo>
                    <a:pt x="92" y="13"/>
                    <a:pt x="92" y="13"/>
                    <a:pt x="92" y="12"/>
                  </a:cubicBezTo>
                  <a:cubicBezTo>
                    <a:pt x="90" y="12"/>
                    <a:pt x="89" y="14"/>
                    <a:pt x="88" y="17"/>
                  </a:cubicBezTo>
                  <a:cubicBezTo>
                    <a:pt x="88" y="17"/>
                    <a:pt x="89" y="18"/>
                    <a:pt x="89" y="18"/>
                  </a:cubicBezTo>
                  <a:cubicBezTo>
                    <a:pt x="88" y="19"/>
                    <a:pt x="88" y="19"/>
                    <a:pt x="83" y="22"/>
                  </a:cubicBezTo>
                  <a:cubicBezTo>
                    <a:pt x="82" y="22"/>
                    <a:pt x="82" y="22"/>
                    <a:pt x="81" y="22"/>
                  </a:cubicBezTo>
                  <a:cubicBezTo>
                    <a:pt x="81" y="22"/>
                    <a:pt x="81" y="22"/>
                    <a:pt x="80" y="22"/>
                  </a:cubicBezTo>
                  <a:cubicBezTo>
                    <a:pt x="79" y="22"/>
                    <a:pt x="78" y="22"/>
                    <a:pt x="78" y="21"/>
                  </a:cubicBezTo>
                  <a:cubicBezTo>
                    <a:pt x="78" y="21"/>
                    <a:pt x="77" y="21"/>
                    <a:pt x="77" y="20"/>
                  </a:cubicBezTo>
                  <a:cubicBezTo>
                    <a:pt x="76" y="20"/>
                    <a:pt x="75" y="20"/>
                    <a:pt x="75" y="19"/>
                  </a:cubicBezTo>
                  <a:cubicBezTo>
                    <a:pt x="72" y="20"/>
                    <a:pt x="72" y="20"/>
                    <a:pt x="69" y="25"/>
                  </a:cubicBezTo>
                  <a:cubicBezTo>
                    <a:pt x="69" y="25"/>
                    <a:pt x="68" y="25"/>
                    <a:pt x="68" y="25"/>
                  </a:cubicBezTo>
                  <a:cubicBezTo>
                    <a:pt x="68" y="25"/>
                    <a:pt x="69" y="23"/>
                    <a:pt x="69" y="23"/>
                  </a:cubicBezTo>
                  <a:cubicBezTo>
                    <a:pt x="68" y="22"/>
                    <a:pt x="68" y="22"/>
                    <a:pt x="68" y="22"/>
                  </a:cubicBezTo>
                  <a:cubicBezTo>
                    <a:pt x="68" y="22"/>
                    <a:pt x="68" y="22"/>
                    <a:pt x="68" y="22"/>
                  </a:cubicBezTo>
                  <a:cubicBezTo>
                    <a:pt x="68" y="22"/>
                    <a:pt x="68" y="22"/>
                    <a:pt x="68" y="22"/>
                  </a:cubicBezTo>
                  <a:cubicBezTo>
                    <a:pt x="68" y="22"/>
                    <a:pt x="68" y="22"/>
                    <a:pt x="67" y="21"/>
                  </a:cubicBezTo>
                  <a:cubicBezTo>
                    <a:pt x="66" y="21"/>
                    <a:pt x="66" y="21"/>
                    <a:pt x="66" y="21"/>
                  </a:cubicBezTo>
                  <a:cubicBezTo>
                    <a:pt x="64" y="21"/>
                    <a:pt x="62" y="21"/>
                    <a:pt x="61" y="21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1" y="21"/>
                    <a:pt x="61" y="21"/>
                    <a:pt x="60" y="21"/>
                  </a:cubicBezTo>
                  <a:cubicBezTo>
                    <a:pt x="61" y="19"/>
                    <a:pt x="62" y="18"/>
                    <a:pt x="63" y="16"/>
                  </a:cubicBezTo>
                  <a:cubicBezTo>
                    <a:pt x="63" y="16"/>
                    <a:pt x="63" y="16"/>
                    <a:pt x="59" y="15"/>
                  </a:cubicBezTo>
                  <a:cubicBezTo>
                    <a:pt x="57" y="10"/>
                    <a:pt x="57" y="10"/>
                    <a:pt x="57" y="10"/>
                  </a:cubicBezTo>
                  <a:cubicBezTo>
                    <a:pt x="54" y="12"/>
                    <a:pt x="54" y="12"/>
                    <a:pt x="53" y="13"/>
                  </a:cubicBezTo>
                  <a:cubicBezTo>
                    <a:pt x="53" y="12"/>
                    <a:pt x="52" y="12"/>
                    <a:pt x="52" y="11"/>
                  </a:cubicBezTo>
                  <a:cubicBezTo>
                    <a:pt x="51" y="12"/>
                    <a:pt x="51" y="12"/>
                    <a:pt x="51" y="12"/>
                  </a:cubicBezTo>
                  <a:cubicBezTo>
                    <a:pt x="53" y="7"/>
                    <a:pt x="53" y="7"/>
                    <a:pt x="52" y="6"/>
                  </a:cubicBezTo>
                  <a:cubicBezTo>
                    <a:pt x="50" y="10"/>
                    <a:pt x="43" y="14"/>
                    <a:pt x="43" y="14"/>
                  </a:cubicBezTo>
                  <a:cubicBezTo>
                    <a:pt x="43" y="13"/>
                    <a:pt x="43" y="13"/>
                    <a:pt x="43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12"/>
                    <a:pt x="41" y="13"/>
                    <a:pt x="40" y="13"/>
                  </a:cubicBezTo>
                  <a:cubicBezTo>
                    <a:pt x="39" y="11"/>
                    <a:pt x="39" y="11"/>
                    <a:pt x="40" y="8"/>
                  </a:cubicBezTo>
                  <a:cubicBezTo>
                    <a:pt x="39" y="7"/>
                    <a:pt x="39" y="7"/>
                    <a:pt x="38" y="5"/>
                  </a:cubicBezTo>
                  <a:cubicBezTo>
                    <a:pt x="38" y="4"/>
                    <a:pt x="38" y="3"/>
                    <a:pt x="39" y="2"/>
                  </a:cubicBezTo>
                  <a:cubicBezTo>
                    <a:pt x="38" y="3"/>
                    <a:pt x="37" y="3"/>
                    <a:pt x="37" y="4"/>
                  </a:cubicBezTo>
                  <a:cubicBezTo>
                    <a:pt x="39" y="1"/>
                    <a:pt x="39" y="1"/>
                    <a:pt x="39" y="0"/>
                  </a:cubicBezTo>
                  <a:cubicBezTo>
                    <a:pt x="38" y="2"/>
                    <a:pt x="36" y="4"/>
                    <a:pt x="35" y="6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25" y="22"/>
                    <a:pt x="24" y="23"/>
                    <a:pt x="23" y="24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19" y="32"/>
                    <a:pt x="18" y="34"/>
                    <a:pt x="17" y="36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8" y="55"/>
                    <a:pt x="3" y="66"/>
                    <a:pt x="2" y="69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3" y="67"/>
                    <a:pt x="11" y="51"/>
                    <a:pt x="12" y="49"/>
                  </a:cubicBezTo>
                  <a:cubicBezTo>
                    <a:pt x="10" y="54"/>
                    <a:pt x="10" y="54"/>
                    <a:pt x="10" y="55"/>
                  </a:cubicBezTo>
                  <a:cubicBezTo>
                    <a:pt x="11" y="53"/>
                    <a:pt x="13" y="51"/>
                    <a:pt x="14" y="49"/>
                  </a:cubicBezTo>
                  <a:cubicBezTo>
                    <a:pt x="13" y="52"/>
                    <a:pt x="13" y="52"/>
                    <a:pt x="13" y="52"/>
                  </a:cubicBezTo>
                  <a:cubicBezTo>
                    <a:pt x="14" y="53"/>
                    <a:pt x="14" y="53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ubicBezTo>
                    <a:pt x="14" y="53"/>
                    <a:pt x="14" y="53"/>
                    <a:pt x="15" y="54"/>
                  </a:cubicBezTo>
                  <a:cubicBezTo>
                    <a:pt x="15" y="54"/>
                    <a:pt x="15" y="54"/>
                    <a:pt x="16" y="61"/>
                  </a:cubicBezTo>
                  <a:cubicBezTo>
                    <a:pt x="16" y="61"/>
                    <a:pt x="16" y="61"/>
                    <a:pt x="16" y="61"/>
                  </a:cubicBezTo>
                  <a:cubicBezTo>
                    <a:pt x="16" y="61"/>
                    <a:pt x="16" y="61"/>
                    <a:pt x="17" y="60"/>
                  </a:cubicBezTo>
                  <a:cubicBezTo>
                    <a:pt x="17" y="60"/>
                    <a:pt x="18" y="59"/>
                    <a:pt x="19" y="59"/>
                  </a:cubicBezTo>
                  <a:cubicBezTo>
                    <a:pt x="16" y="76"/>
                    <a:pt x="16" y="81"/>
                    <a:pt x="16" y="83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4" y="103"/>
                    <a:pt x="16" y="98"/>
                    <a:pt x="13" y="95"/>
                  </a:cubicBezTo>
                  <a:cubicBezTo>
                    <a:pt x="9" y="144"/>
                    <a:pt x="9" y="144"/>
                    <a:pt x="9" y="144"/>
                  </a:cubicBezTo>
                  <a:cubicBezTo>
                    <a:pt x="10" y="144"/>
                    <a:pt x="11" y="161"/>
                    <a:pt x="15" y="164"/>
                  </a:cubicBezTo>
                  <a:cubicBezTo>
                    <a:pt x="18" y="176"/>
                    <a:pt x="23" y="188"/>
                    <a:pt x="26" y="200"/>
                  </a:cubicBezTo>
                  <a:cubicBezTo>
                    <a:pt x="26" y="200"/>
                    <a:pt x="26" y="200"/>
                    <a:pt x="26" y="200"/>
                  </a:cubicBezTo>
                  <a:cubicBezTo>
                    <a:pt x="28" y="189"/>
                    <a:pt x="17" y="180"/>
                    <a:pt x="19" y="169"/>
                  </a:cubicBezTo>
                  <a:cubicBezTo>
                    <a:pt x="32" y="169"/>
                    <a:pt x="20" y="187"/>
                    <a:pt x="31" y="192"/>
                  </a:cubicBezTo>
                  <a:cubicBezTo>
                    <a:pt x="37" y="213"/>
                    <a:pt x="44" y="235"/>
                    <a:pt x="61" y="226"/>
                  </a:cubicBezTo>
                  <a:cubicBezTo>
                    <a:pt x="67" y="232"/>
                    <a:pt x="67" y="232"/>
                    <a:pt x="75" y="235"/>
                  </a:cubicBezTo>
                  <a:cubicBezTo>
                    <a:pt x="75" y="235"/>
                    <a:pt x="88" y="256"/>
                    <a:pt x="94" y="253"/>
                  </a:cubicBezTo>
                  <a:cubicBezTo>
                    <a:pt x="94" y="253"/>
                    <a:pt x="94" y="252"/>
                    <a:pt x="94" y="252"/>
                  </a:cubicBezTo>
                  <a:cubicBezTo>
                    <a:pt x="97" y="250"/>
                    <a:pt x="99" y="251"/>
                    <a:pt x="100" y="253"/>
                  </a:cubicBezTo>
                  <a:cubicBezTo>
                    <a:pt x="100" y="253"/>
                    <a:pt x="100" y="253"/>
                    <a:pt x="100" y="253"/>
                  </a:cubicBezTo>
                  <a:cubicBezTo>
                    <a:pt x="93" y="262"/>
                    <a:pt x="93" y="262"/>
                    <a:pt x="93" y="262"/>
                  </a:cubicBezTo>
                  <a:cubicBezTo>
                    <a:pt x="93" y="263"/>
                    <a:pt x="92" y="264"/>
                    <a:pt x="92" y="265"/>
                  </a:cubicBezTo>
                  <a:cubicBezTo>
                    <a:pt x="92" y="270"/>
                    <a:pt x="96" y="275"/>
                    <a:pt x="94" y="280"/>
                  </a:cubicBezTo>
                  <a:cubicBezTo>
                    <a:pt x="90" y="292"/>
                    <a:pt x="90" y="292"/>
                    <a:pt x="90" y="293"/>
                  </a:cubicBezTo>
                  <a:cubicBezTo>
                    <a:pt x="90" y="293"/>
                    <a:pt x="90" y="293"/>
                    <a:pt x="94" y="296"/>
                  </a:cubicBezTo>
                  <a:cubicBezTo>
                    <a:pt x="92" y="309"/>
                    <a:pt x="104" y="315"/>
                    <a:pt x="108" y="324"/>
                  </a:cubicBezTo>
                  <a:cubicBezTo>
                    <a:pt x="111" y="331"/>
                    <a:pt x="120" y="337"/>
                    <a:pt x="121" y="337"/>
                  </a:cubicBezTo>
                  <a:cubicBezTo>
                    <a:pt x="128" y="340"/>
                    <a:pt x="128" y="340"/>
                    <a:pt x="133" y="354"/>
                  </a:cubicBezTo>
                  <a:cubicBezTo>
                    <a:pt x="145" y="390"/>
                    <a:pt x="145" y="390"/>
                    <a:pt x="145" y="390"/>
                  </a:cubicBezTo>
                  <a:cubicBezTo>
                    <a:pt x="145" y="391"/>
                    <a:pt x="145" y="391"/>
                    <a:pt x="145" y="391"/>
                  </a:cubicBezTo>
                  <a:cubicBezTo>
                    <a:pt x="150" y="404"/>
                    <a:pt x="150" y="404"/>
                    <a:pt x="150" y="404"/>
                  </a:cubicBezTo>
                  <a:cubicBezTo>
                    <a:pt x="150" y="405"/>
                    <a:pt x="150" y="405"/>
                    <a:pt x="150" y="405"/>
                  </a:cubicBezTo>
                  <a:cubicBezTo>
                    <a:pt x="156" y="411"/>
                    <a:pt x="156" y="411"/>
                    <a:pt x="158" y="417"/>
                  </a:cubicBezTo>
                  <a:cubicBezTo>
                    <a:pt x="158" y="418"/>
                    <a:pt x="158" y="418"/>
                    <a:pt x="158" y="418"/>
                  </a:cubicBezTo>
                  <a:cubicBezTo>
                    <a:pt x="158" y="418"/>
                    <a:pt x="157" y="418"/>
                    <a:pt x="157" y="418"/>
                  </a:cubicBezTo>
                  <a:cubicBezTo>
                    <a:pt x="157" y="418"/>
                    <a:pt x="172" y="437"/>
                    <a:pt x="178" y="438"/>
                  </a:cubicBezTo>
                  <a:cubicBezTo>
                    <a:pt x="178" y="437"/>
                    <a:pt x="178" y="437"/>
                    <a:pt x="178" y="437"/>
                  </a:cubicBezTo>
                  <a:cubicBezTo>
                    <a:pt x="180" y="438"/>
                    <a:pt x="180" y="438"/>
                    <a:pt x="181" y="439"/>
                  </a:cubicBezTo>
                  <a:cubicBezTo>
                    <a:pt x="181" y="440"/>
                    <a:pt x="181" y="440"/>
                    <a:pt x="181" y="441"/>
                  </a:cubicBezTo>
                  <a:cubicBezTo>
                    <a:pt x="188" y="443"/>
                    <a:pt x="189" y="443"/>
                    <a:pt x="190" y="442"/>
                  </a:cubicBezTo>
                  <a:cubicBezTo>
                    <a:pt x="187" y="439"/>
                    <a:pt x="183" y="439"/>
                    <a:pt x="180" y="436"/>
                  </a:cubicBezTo>
                  <a:cubicBezTo>
                    <a:pt x="180" y="436"/>
                    <a:pt x="180" y="436"/>
                    <a:pt x="180" y="436"/>
                  </a:cubicBezTo>
                  <a:cubicBezTo>
                    <a:pt x="176" y="431"/>
                    <a:pt x="176" y="431"/>
                    <a:pt x="176" y="430"/>
                  </a:cubicBezTo>
                  <a:cubicBezTo>
                    <a:pt x="176" y="429"/>
                    <a:pt x="176" y="429"/>
                    <a:pt x="176" y="429"/>
                  </a:cubicBezTo>
                  <a:cubicBezTo>
                    <a:pt x="175" y="425"/>
                    <a:pt x="175" y="425"/>
                    <a:pt x="176" y="423"/>
                  </a:cubicBezTo>
                  <a:cubicBezTo>
                    <a:pt x="175" y="420"/>
                    <a:pt x="171" y="420"/>
                    <a:pt x="169" y="417"/>
                  </a:cubicBezTo>
                  <a:cubicBezTo>
                    <a:pt x="171" y="409"/>
                    <a:pt x="171" y="409"/>
                    <a:pt x="171" y="409"/>
                  </a:cubicBezTo>
                  <a:cubicBezTo>
                    <a:pt x="170" y="407"/>
                    <a:pt x="167" y="407"/>
                    <a:pt x="167" y="405"/>
                  </a:cubicBezTo>
                  <a:cubicBezTo>
                    <a:pt x="167" y="404"/>
                    <a:pt x="167" y="404"/>
                    <a:pt x="167" y="404"/>
                  </a:cubicBezTo>
                  <a:cubicBezTo>
                    <a:pt x="168" y="404"/>
                    <a:pt x="169" y="404"/>
                    <a:pt x="170" y="405"/>
                  </a:cubicBezTo>
                  <a:cubicBezTo>
                    <a:pt x="170" y="405"/>
                    <a:pt x="174" y="406"/>
                    <a:pt x="170" y="400"/>
                  </a:cubicBezTo>
                  <a:cubicBezTo>
                    <a:pt x="181" y="400"/>
                    <a:pt x="180" y="398"/>
                    <a:pt x="175" y="388"/>
                  </a:cubicBezTo>
                  <a:cubicBezTo>
                    <a:pt x="174" y="388"/>
                    <a:pt x="174" y="388"/>
                    <a:pt x="174" y="388"/>
                  </a:cubicBezTo>
                  <a:cubicBezTo>
                    <a:pt x="174" y="387"/>
                    <a:pt x="174" y="387"/>
                    <a:pt x="174" y="387"/>
                  </a:cubicBezTo>
                  <a:cubicBezTo>
                    <a:pt x="176" y="386"/>
                    <a:pt x="177" y="387"/>
                    <a:pt x="178" y="387"/>
                  </a:cubicBezTo>
                  <a:cubicBezTo>
                    <a:pt x="180" y="388"/>
                    <a:pt x="182" y="389"/>
                    <a:pt x="183" y="387"/>
                  </a:cubicBezTo>
                  <a:cubicBezTo>
                    <a:pt x="189" y="377"/>
                    <a:pt x="189" y="377"/>
                    <a:pt x="189" y="377"/>
                  </a:cubicBezTo>
                  <a:cubicBezTo>
                    <a:pt x="191" y="368"/>
                    <a:pt x="190" y="366"/>
                    <a:pt x="189" y="365"/>
                  </a:cubicBezTo>
                  <a:cubicBezTo>
                    <a:pt x="188" y="363"/>
                    <a:pt x="189" y="362"/>
                    <a:pt x="189" y="362"/>
                  </a:cubicBezTo>
                  <a:cubicBezTo>
                    <a:pt x="191" y="359"/>
                    <a:pt x="193" y="355"/>
                    <a:pt x="201" y="356"/>
                  </a:cubicBezTo>
                  <a:cubicBezTo>
                    <a:pt x="202" y="356"/>
                    <a:pt x="203" y="356"/>
                    <a:pt x="204" y="355"/>
                  </a:cubicBezTo>
                  <a:cubicBezTo>
                    <a:pt x="210" y="345"/>
                    <a:pt x="210" y="345"/>
                    <a:pt x="208" y="336"/>
                  </a:cubicBezTo>
                  <a:cubicBezTo>
                    <a:pt x="206" y="328"/>
                    <a:pt x="214" y="324"/>
                    <a:pt x="216" y="318"/>
                  </a:cubicBezTo>
                  <a:cubicBezTo>
                    <a:pt x="216" y="318"/>
                    <a:pt x="217" y="312"/>
                    <a:pt x="217" y="310"/>
                  </a:cubicBezTo>
                  <a:cubicBezTo>
                    <a:pt x="217" y="308"/>
                    <a:pt x="207" y="303"/>
                    <a:pt x="207" y="303"/>
                  </a:cubicBezTo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Rectangle 91"/>
            <p:cNvSpPr>
              <a:spLocks noChangeArrowheads="1"/>
            </p:cNvSpPr>
            <p:nvPr/>
          </p:nvSpPr>
          <p:spPr bwMode="auto">
            <a:xfrm>
              <a:off x="3578225" y="4691063"/>
              <a:ext cx="1587" cy="1587"/>
            </a:xfrm>
            <a:prstGeom prst="rect">
              <a:avLst/>
            </a:pr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92"/>
            <p:cNvSpPr/>
            <p:nvPr/>
          </p:nvSpPr>
          <p:spPr bwMode="auto">
            <a:xfrm>
              <a:off x="3578225" y="4691063"/>
              <a:ext cx="20637" cy="28575"/>
            </a:xfrm>
            <a:custGeom>
              <a:avLst/>
              <a:gdLst>
                <a:gd name="T0" fmla="*/ 0 w 4"/>
                <a:gd name="T1" fmla="*/ 0 h 5"/>
                <a:gd name="T2" fmla="*/ 0 w 4"/>
                <a:gd name="T3" fmla="*/ 0 h 5"/>
                <a:gd name="T4" fmla="*/ 1 w 4"/>
                <a:gd name="T5" fmla="*/ 1 h 5"/>
                <a:gd name="T6" fmla="*/ 1 w 4"/>
                <a:gd name="T7" fmla="*/ 2 h 5"/>
                <a:gd name="T8" fmla="*/ 1 w 4"/>
                <a:gd name="T9" fmla="*/ 3 h 5"/>
                <a:gd name="T10" fmla="*/ 2 w 4"/>
                <a:gd name="T11" fmla="*/ 3 h 5"/>
                <a:gd name="T12" fmla="*/ 3 w 4"/>
                <a:gd name="T13" fmla="*/ 4 h 5"/>
                <a:gd name="T14" fmla="*/ 3 w 4"/>
                <a:gd name="T15" fmla="*/ 4 h 5"/>
                <a:gd name="T16" fmla="*/ 3 w 4"/>
                <a:gd name="T17" fmla="*/ 5 h 5"/>
                <a:gd name="T18" fmla="*/ 3 w 4"/>
                <a:gd name="T19" fmla="*/ 2 h 5"/>
                <a:gd name="T20" fmla="*/ 0 w 4"/>
                <a:gd name="T2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5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4" y="4"/>
                    <a:pt x="3" y="2"/>
                  </a:cubicBezTo>
                  <a:cubicBezTo>
                    <a:pt x="2" y="2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93"/>
            <p:cNvSpPr/>
            <p:nvPr/>
          </p:nvSpPr>
          <p:spPr bwMode="auto">
            <a:xfrm>
              <a:off x="2968625" y="1693863"/>
              <a:ext cx="1546225" cy="731837"/>
            </a:xfrm>
            <a:custGeom>
              <a:avLst/>
              <a:gdLst>
                <a:gd name="T0" fmla="*/ 259 w 282"/>
                <a:gd name="T1" fmla="*/ 0 h 133"/>
                <a:gd name="T2" fmla="*/ 241 w 282"/>
                <a:gd name="T3" fmla="*/ 1 h 133"/>
                <a:gd name="T4" fmla="*/ 217 w 282"/>
                <a:gd name="T5" fmla="*/ 3 h 133"/>
                <a:gd name="T6" fmla="*/ 172 w 282"/>
                <a:gd name="T7" fmla="*/ 12 h 133"/>
                <a:gd name="T8" fmla="*/ 126 w 282"/>
                <a:gd name="T9" fmla="*/ 29 h 133"/>
                <a:gd name="T10" fmla="*/ 84 w 282"/>
                <a:gd name="T11" fmla="*/ 53 h 133"/>
                <a:gd name="T12" fmla="*/ 46 w 282"/>
                <a:gd name="T13" fmla="*/ 82 h 133"/>
                <a:gd name="T14" fmla="*/ 0 w 282"/>
                <a:gd name="T15" fmla="*/ 133 h 133"/>
                <a:gd name="T16" fmla="*/ 46 w 282"/>
                <a:gd name="T17" fmla="*/ 82 h 133"/>
                <a:gd name="T18" fmla="*/ 84 w 282"/>
                <a:gd name="T19" fmla="*/ 53 h 133"/>
                <a:gd name="T20" fmla="*/ 126 w 282"/>
                <a:gd name="T21" fmla="*/ 30 h 133"/>
                <a:gd name="T22" fmla="*/ 172 w 282"/>
                <a:gd name="T23" fmla="*/ 13 h 133"/>
                <a:gd name="T24" fmla="*/ 216 w 282"/>
                <a:gd name="T25" fmla="*/ 4 h 133"/>
                <a:gd name="T26" fmla="*/ 240 w 282"/>
                <a:gd name="T27" fmla="*/ 2 h 133"/>
                <a:gd name="T28" fmla="*/ 259 w 282"/>
                <a:gd name="T29" fmla="*/ 1 h 133"/>
                <a:gd name="T30" fmla="*/ 262 w 282"/>
                <a:gd name="T31" fmla="*/ 1 h 133"/>
                <a:gd name="T32" fmla="*/ 279 w 282"/>
                <a:gd name="T33" fmla="*/ 2 h 133"/>
                <a:gd name="T34" fmla="*/ 281 w 282"/>
                <a:gd name="T35" fmla="*/ 1 h 133"/>
                <a:gd name="T36" fmla="*/ 281 w 282"/>
                <a:gd name="T37" fmla="*/ 1 h 133"/>
                <a:gd name="T38" fmla="*/ 282 w 282"/>
                <a:gd name="T39" fmla="*/ 1 h 133"/>
                <a:gd name="T40" fmla="*/ 262 w 282"/>
                <a:gd name="T41" fmla="*/ 0 h 133"/>
                <a:gd name="T42" fmla="*/ 259 w 282"/>
                <a:gd name="T43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2" h="133">
                  <a:moveTo>
                    <a:pt x="259" y="0"/>
                  </a:moveTo>
                  <a:cubicBezTo>
                    <a:pt x="251" y="0"/>
                    <a:pt x="244" y="1"/>
                    <a:pt x="241" y="1"/>
                  </a:cubicBezTo>
                  <a:cubicBezTo>
                    <a:pt x="228" y="2"/>
                    <a:pt x="220" y="3"/>
                    <a:pt x="217" y="3"/>
                  </a:cubicBezTo>
                  <a:cubicBezTo>
                    <a:pt x="203" y="5"/>
                    <a:pt x="185" y="9"/>
                    <a:pt x="172" y="12"/>
                  </a:cubicBezTo>
                  <a:cubicBezTo>
                    <a:pt x="158" y="17"/>
                    <a:pt x="140" y="24"/>
                    <a:pt x="126" y="29"/>
                  </a:cubicBezTo>
                  <a:cubicBezTo>
                    <a:pt x="113" y="35"/>
                    <a:pt x="96" y="45"/>
                    <a:pt x="84" y="53"/>
                  </a:cubicBezTo>
                  <a:cubicBezTo>
                    <a:pt x="72" y="60"/>
                    <a:pt x="57" y="72"/>
                    <a:pt x="46" y="82"/>
                  </a:cubicBezTo>
                  <a:cubicBezTo>
                    <a:pt x="29" y="97"/>
                    <a:pt x="14" y="114"/>
                    <a:pt x="0" y="133"/>
                  </a:cubicBezTo>
                  <a:cubicBezTo>
                    <a:pt x="14" y="114"/>
                    <a:pt x="29" y="98"/>
                    <a:pt x="46" y="82"/>
                  </a:cubicBezTo>
                  <a:cubicBezTo>
                    <a:pt x="57" y="73"/>
                    <a:pt x="72" y="61"/>
                    <a:pt x="84" y="53"/>
                  </a:cubicBezTo>
                  <a:cubicBezTo>
                    <a:pt x="96" y="45"/>
                    <a:pt x="113" y="35"/>
                    <a:pt x="126" y="30"/>
                  </a:cubicBezTo>
                  <a:cubicBezTo>
                    <a:pt x="139" y="24"/>
                    <a:pt x="158" y="17"/>
                    <a:pt x="172" y="13"/>
                  </a:cubicBezTo>
                  <a:cubicBezTo>
                    <a:pt x="185" y="9"/>
                    <a:pt x="203" y="6"/>
                    <a:pt x="216" y="4"/>
                  </a:cubicBezTo>
                  <a:cubicBezTo>
                    <a:pt x="219" y="3"/>
                    <a:pt x="228" y="2"/>
                    <a:pt x="240" y="2"/>
                  </a:cubicBezTo>
                  <a:cubicBezTo>
                    <a:pt x="244" y="1"/>
                    <a:pt x="250" y="1"/>
                    <a:pt x="259" y="1"/>
                  </a:cubicBezTo>
                  <a:cubicBezTo>
                    <a:pt x="260" y="1"/>
                    <a:pt x="261" y="1"/>
                    <a:pt x="262" y="1"/>
                  </a:cubicBezTo>
                  <a:cubicBezTo>
                    <a:pt x="269" y="1"/>
                    <a:pt x="275" y="1"/>
                    <a:pt x="279" y="2"/>
                  </a:cubicBezTo>
                  <a:cubicBezTo>
                    <a:pt x="279" y="2"/>
                    <a:pt x="280" y="1"/>
                    <a:pt x="281" y="1"/>
                  </a:cubicBezTo>
                  <a:cubicBezTo>
                    <a:pt x="281" y="1"/>
                    <a:pt x="281" y="1"/>
                    <a:pt x="281" y="1"/>
                  </a:cubicBezTo>
                  <a:cubicBezTo>
                    <a:pt x="282" y="1"/>
                    <a:pt x="282" y="1"/>
                    <a:pt x="282" y="1"/>
                  </a:cubicBezTo>
                  <a:cubicBezTo>
                    <a:pt x="280" y="1"/>
                    <a:pt x="272" y="1"/>
                    <a:pt x="262" y="0"/>
                  </a:cubicBezTo>
                  <a:cubicBezTo>
                    <a:pt x="261" y="0"/>
                    <a:pt x="260" y="0"/>
                    <a:pt x="259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94"/>
            <p:cNvSpPr>
              <a:spLocks noEditPoints="1"/>
            </p:cNvSpPr>
            <p:nvPr/>
          </p:nvSpPr>
          <p:spPr bwMode="auto">
            <a:xfrm>
              <a:off x="2644775" y="1700213"/>
              <a:ext cx="1870075" cy="3490912"/>
            </a:xfrm>
            <a:custGeom>
              <a:avLst/>
              <a:gdLst>
                <a:gd name="T0" fmla="*/ 32 w 341"/>
                <a:gd name="T1" fmla="*/ 213 h 635"/>
                <a:gd name="T2" fmla="*/ 32 w 341"/>
                <a:gd name="T3" fmla="*/ 213 h 635"/>
                <a:gd name="T4" fmla="*/ 32 w 341"/>
                <a:gd name="T5" fmla="*/ 213 h 635"/>
                <a:gd name="T6" fmla="*/ 35 w 341"/>
                <a:gd name="T7" fmla="*/ 206 h 635"/>
                <a:gd name="T8" fmla="*/ 34 w 341"/>
                <a:gd name="T9" fmla="*/ 207 h 635"/>
                <a:gd name="T10" fmla="*/ 35 w 341"/>
                <a:gd name="T11" fmla="*/ 198 h 635"/>
                <a:gd name="T12" fmla="*/ 34 w 341"/>
                <a:gd name="T13" fmla="*/ 201 h 635"/>
                <a:gd name="T14" fmla="*/ 25 w 341"/>
                <a:gd name="T15" fmla="*/ 196 h 635"/>
                <a:gd name="T16" fmla="*/ 24 w 341"/>
                <a:gd name="T17" fmla="*/ 199 h 635"/>
                <a:gd name="T18" fmla="*/ 25 w 341"/>
                <a:gd name="T19" fmla="*/ 196 h 635"/>
                <a:gd name="T20" fmla="*/ 25 w 341"/>
                <a:gd name="T21" fmla="*/ 196 h 635"/>
                <a:gd name="T22" fmla="*/ 9 w 341"/>
                <a:gd name="T23" fmla="*/ 240 h 635"/>
                <a:gd name="T24" fmla="*/ 50 w 341"/>
                <a:gd name="T25" fmla="*/ 488 h 635"/>
                <a:gd name="T26" fmla="*/ 282 w 341"/>
                <a:gd name="T27" fmla="*/ 633 h 635"/>
                <a:gd name="T28" fmla="*/ 340 w 341"/>
                <a:gd name="T29" fmla="*/ 634 h 635"/>
                <a:gd name="T30" fmla="*/ 161 w 341"/>
                <a:gd name="T31" fmla="*/ 561 h 635"/>
                <a:gd name="T32" fmla="*/ 45 w 341"/>
                <a:gd name="T33" fmla="*/ 334 h 635"/>
                <a:gd name="T34" fmla="*/ 35 w 341"/>
                <a:gd name="T35" fmla="*/ 217 h 635"/>
                <a:gd name="T36" fmla="*/ 33 w 341"/>
                <a:gd name="T37" fmla="*/ 187 h 635"/>
                <a:gd name="T38" fmla="*/ 34 w 341"/>
                <a:gd name="T39" fmla="*/ 174 h 635"/>
                <a:gd name="T40" fmla="*/ 117 w 341"/>
                <a:gd name="T41" fmla="*/ 115 h 635"/>
                <a:gd name="T42" fmla="*/ 117 w 341"/>
                <a:gd name="T43" fmla="*/ 115 h 635"/>
                <a:gd name="T44" fmla="*/ 94 w 341"/>
                <a:gd name="T45" fmla="*/ 128 h 635"/>
                <a:gd name="T46" fmla="*/ 93 w 341"/>
                <a:gd name="T47" fmla="*/ 123 h 635"/>
                <a:gd name="T48" fmla="*/ 86 w 341"/>
                <a:gd name="T49" fmla="*/ 132 h 635"/>
                <a:gd name="T50" fmla="*/ 79 w 341"/>
                <a:gd name="T51" fmla="*/ 133 h 635"/>
                <a:gd name="T52" fmla="*/ 89 w 341"/>
                <a:gd name="T53" fmla="*/ 122 h 635"/>
                <a:gd name="T54" fmla="*/ 115 w 341"/>
                <a:gd name="T55" fmla="*/ 112 h 635"/>
                <a:gd name="T56" fmla="*/ 117 w 341"/>
                <a:gd name="T57" fmla="*/ 116 h 635"/>
                <a:gd name="T58" fmla="*/ 110 w 341"/>
                <a:gd name="T59" fmla="*/ 120 h 635"/>
                <a:gd name="T60" fmla="*/ 104 w 341"/>
                <a:gd name="T61" fmla="*/ 119 h 635"/>
                <a:gd name="T62" fmla="*/ 100 w 341"/>
                <a:gd name="T63" fmla="*/ 119 h 635"/>
                <a:gd name="T64" fmla="*/ 108 w 341"/>
                <a:gd name="T65" fmla="*/ 115 h 635"/>
                <a:gd name="T66" fmla="*/ 98 w 341"/>
                <a:gd name="T67" fmla="*/ 112 h 635"/>
                <a:gd name="T68" fmla="*/ 108 w 341"/>
                <a:gd name="T69" fmla="*/ 108 h 635"/>
                <a:gd name="T70" fmla="*/ 101 w 341"/>
                <a:gd name="T71" fmla="*/ 112 h 635"/>
                <a:gd name="T72" fmla="*/ 118 w 341"/>
                <a:gd name="T73" fmla="*/ 105 h 635"/>
                <a:gd name="T74" fmla="*/ 231 w 341"/>
                <a:gd name="T75" fmla="*/ 12 h 635"/>
                <a:gd name="T76" fmla="*/ 58 w 341"/>
                <a:gd name="T77" fmla="*/ 134 h 635"/>
                <a:gd name="T78" fmla="*/ 61 w 341"/>
                <a:gd name="T79" fmla="*/ 146 h 635"/>
                <a:gd name="T80" fmla="*/ 72 w 341"/>
                <a:gd name="T81" fmla="*/ 147 h 635"/>
                <a:gd name="T82" fmla="*/ 80 w 341"/>
                <a:gd name="T83" fmla="*/ 155 h 635"/>
                <a:gd name="T84" fmla="*/ 88 w 341"/>
                <a:gd name="T85" fmla="*/ 157 h 635"/>
                <a:gd name="T86" fmla="*/ 94 w 341"/>
                <a:gd name="T87" fmla="*/ 149 h 635"/>
                <a:gd name="T88" fmla="*/ 86 w 341"/>
                <a:gd name="T89" fmla="*/ 151 h 635"/>
                <a:gd name="T90" fmla="*/ 90 w 341"/>
                <a:gd name="T91" fmla="*/ 142 h 635"/>
                <a:gd name="T92" fmla="*/ 86 w 341"/>
                <a:gd name="T93" fmla="*/ 138 h 635"/>
                <a:gd name="T94" fmla="*/ 86 w 341"/>
                <a:gd name="T95" fmla="*/ 135 h 635"/>
                <a:gd name="T96" fmla="*/ 94 w 341"/>
                <a:gd name="T97" fmla="*/ 131 h 635"/>
                <a:gd name="T98" fmla="*/ 97 w 341"/>
                <a:gd name="T99" fmla="*/ 131 h 635"/>
                <a:gd name="T100" fmla="*/ 100 w 341"/>
                <a:gd name="T101" fmla="*/ 135 h 635"/>
                <a:gd name="T102" fmla="*/ 106 w 341"/>
                <a:gd name="T103" fmla="*/ 132 h 635"/>
                <a:gd name="T104" fmla="*/ 129 w 341"/>
                <a:gd name="T105" fmla="*/ 102 h 635"/>
                <a:gd name="T106" fmla="*/ 132 w 341"/>
                <a:gd name="T107" fmla="*/ 98 h 635"/>
                <a:gd name="T108" fmla="*/ 232 w 341"/>
                <a:gd name="T109" fmla="*/ 28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41" h="635">
                  <a:moveTo>
                    <a:pt x="32" y="213"/>
                  </a:moveTo>
                  <a:cubicBezTo>
                    <a:pt x="32" y="213"/>
                    <a:pt x="32" y="213"/>
                    <a:pt x="32" y="213"/>
                  </a:cubicBezTo>
                  <a:cubicBezTo>
                    <a:pt x="32" y="213"/>
                    <a:pt x="32" y="213"/>
                    <a:pt x="32" y="213"/>
                  </a:cubicBezTo>
                  <a:cubicBezTo>
                    <a:pt x="32" y="213"/>
                    <a:pt x="32" y="213"/>
                    <a:pt x="32" y="213"/>
                  </a:cubicBezTo>
                  <a:moveTo>
                    <a:pt x="32" y="213"/>
                  </a:moveTo>
                  <a:cubicBezTo>
                    <a:pt x="32" y="213"/>
                    <a:pt x="32" y="213"/>
                    <a:pt x="32" y="213"/>
                  </a:cubicBezTo>
                  <a:cubicBezTo>
                    <a:pt x="32" y="213"/>
                    <a:pt x="32" y="213"/>
                    <a:pt x="32" y="213"/>
                  </a:cubicBezTo>
                  <a:cubicBezTo>
                    <a:pt x="32" y="213"/>
                    <a:pt x="32" y="213"/>
                    <a:pt x="32" y="213"/>
                  </a:cubicBezTo>
                  <a:cubicBezTo>
                    <a:pt x="32" y="213"/>
                    <a:pt x="32" y="213"/>
                    <a:pt x="32" y="213"/>
                  </a:cubicBezTo>
                  <a:moveTo>
                    <a:pt x="31" y="217"/>
                  </a:moveTo>
                  <a:cubicBezTo>
                    <a:pt x="31" y="217"/>
                    <a:pt x="31" y="217"/>
                    <a:pt x="31" y="217"/>
                  </a:cubicBezTo>
                  <a:cubicBezTo>
                    <a:pt x="31" y="217"/>
                    <a:pt x="31" y="214"/>
                    <a:pt x="32" y="213"/>
                  </a:cubicBezTo>
                  <a:cubicBezTo>
                    <a:pt x="32" y="213"/>
                    <a:pt x="32" y="213"/>
                    <a:pt x="32" y="213"/>
                  </a:cubicBezTo>
                  <a:cubicBezTo>
                    <a:pt x="33" y="213"/>
                    <a:pt x="33" y="215"/>
                    <a:pt x="32" y="216"/>
                  </a:cubicBezTo>
                  <a:cubicBezTo>
                    <a:pt x="32" y="216"/>
                    <a:pt x="32" y="217"/>
                    <a:pt x="31" y="217"/>
                  </a:cubicBezTo>
                  <a:moveTo>
                    <a:pt x="32" y="213"/>
                  </a:moveTo>
                  <a:cubicBezTo>
                    <a:pt x="32" y="213"/>
                    <a:pt x="32" y="213"/>
                    <a:pt x="32" y="213"/>
                  </a:cubicBezTo>
                  <a:cubicBezTo>
                    <a:pt x="32" y="213"/>
                    <a:pt x="32" y="213"/>
                    <a:pt x="32" y="213"/>
                  </a:cubicBezTo>
                  <a:cubicBezTo>
                    <a:pt x="32" y="213"/>
                    <a:pt x="32" y="213"/>
                    <a:pt x="32" y="213"/>
                  </a:cubicBezTo>
                  <a:cubicBezTo>
                    <a:pt x="32" y="213"/>
                    <a:pt x="32" y="213"/>
                    <a:pt x="32" y="213"/>
                  </a:cubicBezTo>
                  <a:moveTo>
                    <a:pt x="34" y="205"/>
                  </a:moveTo>
                  <a:cubicBezTo>
                    <a:pt x="35" y="204"/>
                    <a:pt x="35" y="204"/>
                    <a:pt x="35" y="204"/>
                  </a:cubicBezTo>
                  <a:cubicBezTo>
                    <a:pt x="35" y="204"/>
                    <a:pt x="35" y="204"/>
                    <a:pt x="35" y="204"/>
                  </a:cubicBezTo>
                  <a:cubicBezTo>
                    <a:pt x="35" y="205"/>
                    <a:pt x="35" y="206"/>
                    <a:pt x="35" y="206"/>
                  </a:cubicBezTo>
                  <a:cubicBezTo>
                    <a:pt x="34" y="207"/>
                    <a:pt x="34" y="207"/>
                    <a:pt x="34" y="208"/>
                  </a:cubicBezTo>
                  <a:cubicBezTo>
                    <a:pt x="34" y="208"/>
                    <a:pt x="34" y="208"/>
                    <a:pt x="34" y="208"/>
                  </a:cubicBezTo>
                  <a:cubicBezTo>
                    <a:pt x="34" y="209"/>
                    <a:pt x="34" y="209"/>
                    <a:pt x="34" y="209"/>
                  </a:cubicBezTo>
                  <a:cubicBezTo>
                    <a:pt x="34" y="210"/>
                    <a:pt x="33" y="210"/>
                    <a:pt x="33" y="210"/>
                  </a:cubicBezTo>
                  <a:cubicBezTo>
                    <a:pt x="33" y="210"/>
                    <a:pt x="33" y="210"/>
                    <a:pt x="33" y="210"/>
                  </a:cubicBezTo>
                  <a:cubicBezTo>
                    <a:pt x="33" y="210"/>
                    <a:pt x="33" y="209"/>
                    <a:pt x="34" y="207"/>
                  </a:cubicBezTo>
                  <a:cubicBezTo>
                    <a:pt x="34" y="207"/>
                    <a:pt x="34" y="206"/>
                    <a:pt x="34" y="205"/>
                  </a:cubicBezTo>
                  <a:cubicBezTo>
                    <a:pt x="34" y="205"/>
                    <a:pt x="34" y="205"/>
                    <a:pt x="34" y="205"/>
                  </a:cubicBezTo>
                  <a:moveTo>
                    <a:pt x="35" y="197"/>
                  </a:moveTo>
                  <a:cubicBezTo>
                    <a:pt x="35" y="196"/>
                    <a:pt x="35" y="196"/>
                    <a:pt x="35" y="196"/>
                  </a:cubicBezTo>
                  <a:cubicBezTo>
                    <a:pt x="35" y="197"/>
                    <a:pt x="35" y="197"/>
                    <a:pt x="35" y="197"/>
                  </a:cubicBezTo>
                  <a:cubicBezTo>
                    <a:pt x="35" y="198"/>
                    <a:pt x="35" y="198"/>
                    <a:pt x="35" y="198"/>
                  </a:cubicBezTo>
                  <a:cubicBezTo>
                    <a:pt x="35" y="199"/>
                    <a:pt x="35" y="200"/>
                    <a:pt x="35" y="200"/>
                  </a:cubicBezTo>
                  <a:cubicBezTo>
                    <a:pt x="35" y="200"/>
                    <a:pt x="35" y="201"/>
                    <a:pt x="34" y="201"/>
                  </a:cubicBezTo>
                  <a:cubicBezTo>
                    <a:pt x="34" y="202"/>
                    <a:pt x="34" y="202"/>
                    <a:pt x="34" y="202"/>
                  </a:cubicBezTo>
                  <a:cubicBezTo>
                    <a:pt x="34" y="202"/>
                    <a:pt x="33" y="202"/>
                    <a:pt x="33" y="202"/>
                  </a:cubicBezTo>
                  <a:cubicBezTo>
                    <a:pt x="33" y="202"/>
                    <a:pt x="33" y="202"/>
                    <a:pt x="34" y="201"/>
                  </a:cubicBezTo>
                  <a:cubicBezTo>
                    <a:pt x="34" y="201"/>
                    <a:pt x="34" y="201"/>
                    <a:pt x="34" y="201"/>
                  </a:cubicBezTo>
                  <a:cubicBezTo>
                    <a:pt x="34" y="200"/>
                    <a:pt x="34" y="199"/>
                    <a:pt x="34" y="199"/>
                  </a:cubicBezTo>
                  <a:cubicBezTo>
                    <a:pt x="34" y="198"/>
                    <a:pt x="35" y="197"/>
                    <a:pt x="35" y="196"/>
                  </a:cubicBezTo>
                  <a:cubicBezTo>
                    <a:pt x="35" y="196"/>
                    <a:pt x="35" y="196"/>
                    <a:pt x="35" y="196"/>
                  </a:cubicBezTo>
                  <a:cubicBezTo>
                    <a:pt x="35" y="196"/>
                    <a:pt x="35" y="196"/>
                    <a:pt x="35" y="196"/>
                  </a:cubicBezTo>
                  <a:cubicBezTo>
                    <a:pt x="35" y="197"/>
                    <a:pt x="35" y="197"/>
                    <a:pt x="35" y="197"/>
                  </a:cubicBezTo>
                  <a:moveTo>
                    <a:pt x="25" y="196"/>
                  </a:moveTo>
                  <a:cubicBezTo>
                    <a:pt x="25" y="196"/>
                    <a:pt x="25" y="196"/>
                    <a:pt x="25" y="196"/>
                  </a:cubicBezTo>
                  <a:cubicBezTo>
                    <a:pt x="25" y="196"/>
                    <a:pt x="25" y="196"/>
                    <a:pt x="25" y="196"/>
                  </a:cubicBezTo>
                  <a:cubicBezTo>
                    <a:pt x="25" y="196"/>
                    <a:pt x="25" y="196"/>
                    <a:pt x="25" y="196"/>
                  </a:cubicBezTo>
                  <a:cubicBezTo>
                    <a:pt x="25" y="196"/>
                    <a:pt x="25" y="197"/>
                    <a:pt x="25" y="198"/>
                  </a:cubicBezTo>
                  <a:cubicBezTo>
                    <a:pt x="24" y="198"/>
                    <a:pt x="24" y="198"/>
                    <a:pt x="24" y="198"/>
                  </a:cubicBezTo>
                  <a:cubicBezTo>
                    <a:pt x="24" y="199"/>
                    <a:pt x="24" y="199"/>
                    <a:pt x="24" y="199"/>
                  </a:cubicBezTo>
                  <a:cubicBezTo>
                    <a:pt x="24" y="199"/>
                    <a:pt x="24" y="199"/>
                    <a:pt x="24" y="199"/>
                  </a:cubicBezTo>
                  <a:cubicBezTo>
                    <a:pt x="23" y="199"/>
                    <a:pt x="23" y="200"/>
                    <a:pt x="23" y="200"/>
                  </a:cubicBezTo>
                  <a:cubicBezTo>
                    <a:pt x="23" y="200"/>
                    <a:pt x="23" y="200"/>
                    <a:pt x="23" y="200"/>
                  </a:cubicBezTo>
                  <a:cubicBezTo>
                    <a:pt x="23" y="200"/>
                    <a:pt x="24" y="198"/>
                    <a:pt x="24" y="197"/>
                  </a:cubicBezTo>
                  <a:cubicBezTo>
                    <a:pt x="25" y="197"/>
                    <a:pt x="25" y="197"/>
                    <a:pt x="25" y="197"/>
                  </a:cubicBezTo>
                  <a:cubicBezTo>
                    <a:pt x="25" y="196"/>
                    <a:pt x="25" y="196"/>
                    <a:pt x="25" y="196"/>
                  </a:cubicBezTo>
                  <a:cubicBezTo>
                    <a:pt x="25" y="196"/>
                    <a:pt x="25" y="196"/>
                    <a:pt x="25" y="196"/>
                  </a:cubicBezTo>
                  <a:cubicBezTo>
                    <a:pt x="25" y="196"/>
                    <a:pt x="25" y="196"/>
                    <a:pt x="25" y="196"/>
                  </a:cubicBezTo>
                  <a:moveTo>
                    <a:pt x="25" y="195"/>
                  </a:moveTo>
                  <a:cubicBezTo>
                    <a:pt x="25" y="195"/>
                    <a:pt x="25" y="195"/>
                    <a:pt x="25" y="195"/>
                  </a:cubicBezTo>
                  <a:cubicBezTo>
                    <a:pt x="25" y="196"/>
                    <a:pt x="25" y="196"/>
                    <a:pt x="25" y="196"/>
                  </a:cubicBezTo>
                  <a:cubicBezTo>
                    <a:pt x="25" y="196"/>
                    <a:pt x="25" y="196"/>
                    <a:pt x="25" y="196"/>
                  </a:cubicBezTo>
                  <a:cubicBezTo>
                    <a:pt x="25" y="195"/>
                    <a:pt x="25" y="195"/>
                    <a:pt x="25" y="195"/>
                  </a:cubicBezTo>
                  <a:moveTo>
                    <a:pt x="33" y="183"/>
                  </a:moveTo>
                  <a:cubicBezTo>
                    <a:pt x="32" y="185"/>
                    <a:pt x="30" y="187"/>
                    <a:pt x="29" y="189"/>
                  </a:cubicBezTo>
                  <a:cubicBezTo>
                    <a:pt x="29" y="188"/>
                    <a:pt x="29" y="188"/>
                    <a:pt x="31" y="183"/>
                  </a:cubicBezTo>
                  <a:cubicBezTo>
                    <a:pt x="30" y="185"/>
                    <a:pt x="24" y="196"/>
                    <a:pt x="21" y="203"/>
                  </a:cubicBezTo>
                  <a:cubicBezTo>
                    <a:pt x="17" y="214"/>
                    <a:pt x="13" y="227"/>
                    <a:pt x="9" y="240"/>
                  </a:cubicBezTo>
                  <a:cubicBezTo>
                    <a:pt x="7" y="248"/>
                    <a:pt x="5" y="258"/>
                    <a:pt x="4" y="265"/>
                  </a:cubicBezTo>
                  <a:cubicBezTo>
                    <a:pt x="3" y="273"/>
                    <a:pt x="2" y="283"/>
                    <a:pt x="1" y="291"/>
                  </a:cubicBezTo>
                  <a:cubicBezTo>
                    <a:pt x="0" y="298"/>
                    <a:pt x="0" y="309"/>
                    <a:pt x="0" y="317"/>
                  </a:cubicBezTo>
                  <a:cubicBezTo>
                    <a:pt x="0" y="326"/>
                    <a:pt x="0" y="339"/>
                    <a:pt x="1" y="348"/>
                  </a:cubicBezTo>
                  <a:cubicBezTo>
                    <a:pt x="3" y="363"/>
                    <a:pt x="6" y="383"/>
                    <a:pt x="10" y="398"/>
                  </a:cubicBezTo>
                  <a:cubicBezTo>
                    <a:pt x="19" y="430"/>
                    <a:pt x="32" y="460"/>
                    <a:pt x="50" y="488"/>
                  </a:cubicBezTo>
                  <a:cubicBezTo>
                    <a:pt x="67" y="515"/>
                    <a:pt x="89" y="540"/>
                    <a:pt x="114" y="561"/>
                  </a:cubicBezTo>
                  <a:cubicBezTo>
                    <a:pt x="125" y="570"/>
                    <a:pt x="141" y="581"/>
                    <a:pt x="154" y="589"/>
                  </a:cubicBezTo>
                  <a:cubicBezTo>
                    <a:pt x="166" y="597"/>
                    <a:pt x="184" y="606"/>
                    <a:pt x="197" y="611"/>
                  </a:cubicBezTo>
                  <a:cubicBezTo>
                    <a:pt x="211" y="617"/>
                    <a:pt x="230" y="623"/>
                    <a:pt x="244" y="626"/>
                  </a:cubicBezTo>
                  <a:cubicBezTo>
                    <a:pt x="251" y="628"/>
                    <a:pt x="261" y="630"/>
                    <a:pt x="269" y="631"/>
                  </a:cubicBezTo>
                  <a:cubicBezTo>
                    <a:pt x="273" y="632"/>
                    <a:pt x="278" y="632"/>
                    <a:pt x="282" y="633"/>
                  </a:cubicBezTo>
                  <a:cubicBezTo>
                    <a:pt x="285" y="633"/>
                    <a:pt x="290" y="634"/>
                    <a:pt x="293" y="634"/>
                  </a:cubicBezTo>
                  <a:cubicBezTo>
                    <a:pt x="298" y="634"/>
                    <a:pt x="302" y="635"/>
                    <a:pt x="306" y="635"/>
                  </a:cubicBezTo>
                  <a:cubicBezTo>
                    <a:pt x="310" y="635"/>
                    <a:pt x="314" y="635"/>
                    <a:pt x="318" y="635"/>
                  </a:cubicBezTo>
                  <a:cubicBezTo>
                    <a:pt x="322" y="635"/>
                    <a:pt x="327" y="635"/>
                    <a:pt x="332" y="635"/>
                  </a:cubicBezTo>
                  <a:cubicBezTo>
                    <a:pt x="335" y="634"/>
                    <a:pt x="338" y="634"/>
                    <a:pt x="341" y="634"/>
                  </a:cubicBezTo>
                  <a:cubicBezTo>
                    <a:pt x="341" y="634"/>
                    <a:pt x="340" y="634"/>
                    <a:pt x="340" y="634"/>
                  </a:cubicBezTo>
                  <a:cubicBezTo>
                    <a:pt x="337" y="634"/>
                    <a:pt x="332" y="633"/>
                    <a:pt x="329" y="633"/>
                  </a:cubicBezTo>
                  <a:cubicBezTo>
                    <a:pt x="325" y="632"/>
                    <a:pt x="320" y="632"/>
                    <a:pt x="316" y="631"/>
                  </a:cubicBezTo>
                  <a:cubicBezTo>
                    <a:pt x="308" y="630"/>
                    <a:pt x="298" y="628"/>
                    <a:pt x="291" y="626"/>
                  </a:cubicBezTo>
                  <a:cubicBezTo>
                    <a:pt x="277" y="623"/>
                    <a:pt x="258" y="617"/>
                    <a:pt x="244" y="611"/>
                  </a:cubicBezTo>
                  <a:cubicBezTo>
                    <a:pt x="231" y="606"/>
                    <a:pt x="213" y="597"/>
                    <a:pt x="201" y="589"/>
                  </a:cubicBezTo>
                  <a:cubicBezTo>
                    <a:pt x="188" y="581"/>
                    <a:pt x="172" y="570"/>
                    <a:pt x="161" y="561"/>
                  </a:cubicBezTo>
                  <a:cubicBezTo>
                    <a:pt x="136" y="540"/>
                    <a:pt x="114" y="515"/>
                    <a:pt x="97" y="488"/>
                  </a:cubicBezTo>
                  <a:cubicBezTo>
                    <a:pt x="79" y="460"/>
                    <a:pt x="66" y="430"/>
                    <a:pt x="57" y="398"/>
                  </a:cubicBezTo>
                  <a:cubicBezTo>
                    <a:pt x="53" y="383"/>
                    <a:pt x="50" y="363"/>
                    <a:pt x="48" y="348"/>
                  </a:cubicBezTo>
                  <a:cubicBezTo>
                    <a:pt x="47" y="341"/>
                    <a:pt x="47" y="332"/>
                    <a:pt x="47" y="324"/>
                  </a:cubicBezTo>
                  <a:cubicBezTo>
                    <a:pt x="42" y="317"/>
                    <a:pt x="49" y="303"/>
                    <a:pt x="38" y="303"/>
                  </a:cubicBezTo>
                  <a:cubicBezTo>
                    <a:pt x="36" y="314"/>
                    <a:pt x="47" y="323"/>
                    <a:pt x="45" y="334"/>
                  </a:cubicBezTo>
                  <a:cubicBezTo>
                    <a:pt x="45" y="334"/>
                    <a:pt x="45" y="334"/>
                    <a:pt x="45" y="334"/>
                  </a:cubicBezTo>
                  <a:cubicBezTo>
                    <a:pt x="42" y="322"/>
                    <a:pt x="37" y="310"/>
                    <a:pt x="34" y="298"/>
                  </a:cubicBezTo>
                  <a:cubicBezTo>
                    <a:pt x="30" y="295"/>
                    <a:pt x="29" y="278"/>
                    <a:pt x="28" y="278"/>
                  </a:cubicBezTo>
                  <a:cubicBezTo>
                    <a:pt x="32" y="229"/>
                    <a:pt x="32" y="229"/>
                    <a:pt x="32" y="229"/>
                  </a:cubicBezTo>
                  <a:cubicBezTo>
                    <a:pt x="35" y="232"/>
                    <a:pt x="33" y="237"/>
                    <a:pt x="37" y="240"/>
                  </a:cubicBezTo>
                  <a:cubicBezTo>
                    <a:pt x="35" y="217"/>
                    <a:pt x="35" y="217"/>
                    <a:pt x="35" y="217"/>
                  </a:cubicBezTo>
                  <a:cubicBezTo>
                    <a:pt x="35" y="215"/>
                    <a:pt x="35" y="210"/>
                    <a:pt x="38" y="193"/>
                  </a:cubicBezTo>
                  <a:cubicBezTo>
                    <a:pt x="37" y="193"/>
                    <a:pt x="36" y="194"/>
                    <a:pt x="36" y="194"/>
                  </a:cubicBezTo>
                  <a:cubicBezTo>
                    <a:pt x="35" y="195"/>
                    <a:pt x="35" y="195"/>
                    <a:pt x="35" y="195"/>
                  </a:cubicBezTo>
                  <a:cubicBezTo>
                    <a:pt x="35" y="195"/>
                    <a:pt x="35" y="195"/>
                    <a:pt x="35" y="195"/>
                  </a:cubicBezTo>
                  <a:cubicBezTo>
                    <a:pt x="34" y="188"/>
                    <a:pt x="34" y="188"/>
                    <a:pt x="34" y="188"/>
                  </a:cubicBezTo>
                  <a:cubicBezTo>
                    <a:pt x="33" y="187"/>
                    <a:pt x="33" y="187"/>
                    <a:pt x="33" y="187"/>
                  </a:cubicBezTo>
                  <a:cubicBezTo>
                    <a:pt x="33" y="187"/>
                    <a:pt x="33" y="187"/>
                    <a:pt x="33" y="187"/>
                  </a:cubicBezTo>
                  <a:cubicBezTo>
                    <a:pt x="32" y="186"/>
                    <a:pt x="32" y="186"/>
                    <a:pt x="32" y="186"/>
                  </a:cubicBezTo>
                  <a:cubicBezTo>
                    <a:pt x="32" y="186"/>
                    <a:pt x="32" y="186"/>
                    <a:pt x="33" y="183"/>
                  </a:cubicBezTo>
                  <a:moveTo>
                    <a:pt x="34" y="174"/>
                  </a:moveTo>
                  <a:cubicBezTo>
                    <a:pt x="32" y="178"/>
                    <a:pt x="30" y="181"/>
                    <a:pt x="29" y="184"/>
                  </a:cubicBezTo>
                  <a:cubicBezTo>
                    <a:pt x="34" y="174"/>
                    <a:pt x="34" y="174"/>
                    <a:pt x="34" y="174"/>
                  </a:cubicBezTo>
                  <a:moveTo>
                    <a:pt x="54" y="140"/>
                  </a:moveTo>
                  <a:cubicBezTo>
                    <a:pt x="52" y="143"/>
                    <a:pt x="50" y="146"/>
                    <a:pt x="48" y="149"/>
                  </a:cubicBezTo>
                  <a:cubicBezTo>
                    <a:pt x="47" y="151"/>
                    <a:pt x="46" y="152"/>
                    <a:pt x="45" y="153"/>
                  </a:cubicBezTo>
                  <a:cubicBezTo>
                    <a:pt x="54" y="140"/>
                    <a:pt x="54" y="140"/>
                    <a:pt x="54" y="140"/>
                  </a:cubicBezTo>
                  <a:moveTo>
                    <a:pt x="117" y="115"/>
                  </a:moveTo>
                  <a:cubicBezTo>
                    <a:pt x="117" y="115"/>
                    <a:pt x="117" y="115"/>
                    <a:pt x="117" y="115"/>
                  </a:cubicBezTo>
                  <a:cubicBezTo>
                    <a:pt x="117" y="115"/>
                    <a:pt x="117" y="115"/>
                    <a:pt x="117" y="115"/>
                  </a:cubicBezTo>
                  <a:cubicBezTo>
                    <a:pt x="117" y="115"/>
                    <a:pt x="117" y="115"/>
                    <a:pt x="117" y="115"/>
                  </a:cubicBezTo>
                  <a:moveTo>
                    <a:pt x="117" y="115"/>
                  </a:moveTo>
                  <a:cubicBezTo>
                    <a:pt x="117" y="115"/>
                    <a:pt x="117" y="115"/>
                    <a:pt x="117" y="115"/>
                  </a:cubicBezTo>
                  <a:cubicBezTo>
                    <a:pt x="117" y="115"/>
                    <a:pt x="117" y="115"/>
                    <a:pt x="117" y="115"/>
                  </a:cubicBezTo>
                  <a:cubicBezTo>
                    <a:pt x="117" y="115"/>
                    <a:pt x="117" y="115"/>
                    <a:pt x="117" y="115"/>
                  </a:cubicBezTo>
                  <a:cubicBezTo>
                    <a:pt x="117" y="115"/>
                    <a:pt x="117" y="115"/>
                    <a:pt x="117" y="115"/>
                  </a:cubicBezTo>
                  <a:moveTo>
                    <a:pt x="94" y="128"/>
                  </a:moveTo>
                  <a:cubicBezTo>
                    <a:pt x="94" y="128"/>
                    <a:pt x="94" y="128"/>
                    <a:pt x="94" y="128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4" y="128"/>
                    <a:pt x="94" y="128"/>
                    <a:pt x="94" y="128"/>
                  </a:cubicBezTo>
                  <a:cubicBezTo>
                    <a:pt x="94" y="128"/>
                    <a:pt x="94" y="128"/>
                    <a:pt x="94" y="128"/>
                  </a:cubicBezTo>
                  <a:moveTo>
                    <a:pt x="90" y="122"/>
                  </a:moveTo>
                  <a:cubicBezTo>
                    <a:pt x="90" y="122"/>
                    <a:pt x="90" y="122"/>
                    <a:pt x="90" y="122"/>
                  </a:cubicBezTo>
                  <a:cubicBezTo>
                    <a:pt x="91" y="122"/>
                    <a:pt x="91" y="122"/>
                    <a:pt x="92" y="122"/>
                  </a:cubicBezTo>
                  <a:cubicBezTo>
                    <a:pt x="92" y="122"/>
                    <a:pt x="92" y="122"/>
                    <a:pt x="92" y="122"/>
                  </a:cubicBezTo>
                  <a:cubicBezTo>
                    <a:pt x="92" y="122"/>
                    <a:pt x="92" y="122"/>
                    <a:pt x="92" y="122"/>
                  </a:cubicBezTo>
                  <a:cubicBezTo>
                    <a:pt x="92" y="123"/>
                    <a:pt x="92" y="123"/>
                    <a:pt x="93" y="123"/>
                  </a:cubicBezTo>
                  <a:cubicBezTo>
                    <a:pt x="93" y="123"/>
                    <a:pt x="93" y="123"/>
                    <a:pt x="93" y="123"/>
                  </a:cubicBezTo>
                  <a:cubicBezTo>
                    <a:pt x="94" y="123"/>
                    <a:pt x="94" y="123"/>
                    <a:pt x="95" y="123"/>
                  </a:cubicBezTo>
                  <a:cubicBezTo>
                    <a:pt x="96" y="123"/>
                    <a:pt x="96" y="124"/>
                    <a:pt x="95" y="125"/>
                  </a:cubicBezTo>
                  <a:cubicBezTo>
                    <a:pt x="95" y="126"/>
                    <a:pt x="95" y="126"/>
                    <a:pt x="95" y="126"/>
                  </a:cubicBezTo>
                  <a:cubicBezTo>
                    <a:pt x="94" y="126"/>
                    <a:pt x="93" y="126"/>
                    <a:pt x="92" y="127"/>
                  </a:cubicBezTo>
                  <a:cubicBezTo>
                    <a:pt x="90" y="128"/>
                    <a:pt x="88" y="130"/>
                    <a:pt x="86" y="132"/>
                  </a:cubicBezTo>
                  <a:cubicBezTo>
                    <a:pt x="84" y="134"/>
                    <a:pt x="84" y="134"/>
                    <a:pt x="84" y="134"/>
                  </a:cubicBezTo>
                  <a:cubicBezTo>
                    <a:pt x="83" y="136"/>
                    <a:pt x="80" y="138"/>
                    <a:pt x="79" y="138"/>
                  </a:cubicBezTo>
                  <a:cubicBezTo>
                    <a:pt x="79" y="138"/>
                    <a:pt x="79" y="138"/>
                    <a:pt x="79" y="138"/>
                  </a:cubicBezTo>
                  <a:cubicBezTo>
                    <a:pt x="79" y="137"/>
                    <a:pt x="79" y="137"/>
                    <a:pt x="79" y="137"/>
                  </a:cubicBezTo>
                  <a:cubicBezTo>
                    <a:pt x="79" y="137"/>
                    <a:pt x="79" y="136"/>
                    <a:pt x="79" y="135"/>
                  </a:cubicBezTo>
                  <a:cubicBezTo>
                    <a:pt x="79" y="134"/>
                    <a:pt x="79" y="134"/>
                    <a:pt x="79" y="133"/>
                  </a:cubicBezTo>
                  <a:cubicBezTo>
                    <a:pt x="79" y="133"/>
                    <a:pt x="81" y="131"/>
                    <a:pt x="84" y="127"/>
                  </a:cubicBezTo>
                  <a:cubicBezTo>
                    <a:pt x="85" y="126"/>
                    <a:pt x="86" y="124"/>
                    <a:pt x="87" y="123"/>
                  </a:cubicBezTo>
                  <a:cubicBezTo>
                    <a:pt x="87" y="123"/>
                    <a:pt x="88" y="122"/>
                    <a:pt x="89" y="122"/>
                  </a:cubicBezTo>
                  <a:cubicBezTo>
                    <a:pt x="89" y="122"/>
                    <a:pt x="89" y="122"/>
                    <a:pt x="89" y="122"/>
                  </a:cubicBezTo>
                  <a:cubicBezTo>
                    <a:pt x="89" y="122"/>
                    <a:pt x="89" y="122"/>
                    <a:pt x="89" y="122"/>
                  </a:cubicBezTo>
                  <a:cubicBezTo>
                    <a:pt x="89" y="122"/>
                    <a:pt x="89" y="122"/>
                    <a:pt x="89" y="122"/>
                  </a:cubicBezTo>
                  <a:cubicBezTo>
                    <a:pt x="89" y="122"/>
                    <a:pt x="90" y="122"/>
                    <a:pt x="90" y="122"/>
                  </a:cubicBezTo>
                  <a:moveTo>
                    <a:pt x="109" y="116"/>
                  </a:moveTo>
                  <a:cubicBezTo>
                    <a:pt x="110" y="116"/>
                    <a:pt x="110" y="116"/>
                    <a:pt x="110" y="116"/>
                  </a:cubicBezTo>
                  <a:cubicBezTo>
                    <a:pt x="110" y="115"/>
                    <a:pt x="111" y="115"/>
                    <a:pt x="111" y="114"/>
                  </a:cubicBezTo>
                  <a:cubicBezTo>
                    <a:pt x="112" y="112"/>
                    <a:pt x="114" y="110"/>
                    <a:pt x="116" y="110"/>
                  </a:cubicBezTo>
                  <a:cubicBezTo>
                    <a:pt x="117" y="110"/>
                    <a:pt x="116" y="112"/>
                    <a:pt x="115" y="112"/>
                  </a:cubicBezTo>
                  <a:cubicBezTo>
                    <a:pt x="114" y="114"/>
                    <a:pt x="115" y="114"/>
                    <a:pt x="115" y="114"/>
                  </a:cubicBezTo>
                  <a:cubicBezTo>
                    <a:pt x="116" y="114"/>
                    <a:pt x="117" y="114"/>
                    <a:pt x="118" y="113"/>
                  </a:cubicBezTo>
                  <a:cubicBezTo>
                    <a:pt x="118" y="114"/>
                    <a:pt x="118" y="114"/>
                    <a:pt x="117" y="115"/>
                  </a:cubicBezTo>
                  <a:cubicBezTo>
                    <a:pt x="117" y="115"/>
                    <a:pt x="117" y="115"/>
                    <a:pt x="117" y="115"/>
                  </a:cubicBezTo>
                  <a:cubicBezTo>
                    <a:pt x="117" y="115"/>
                    <a:pt x="117" y="115"/>
                    <a:pt x="117" y="115"/>
                  </a:cubicBezTo>
                  <a:cubicBezTo>
                    <a:pt x="117" y="116"/>
                    <a:pt x="117" y="116"/>
                    <a:pt x="117" y="116"/>
                  </a:cubicBezTo>
                  <a:cubicBezTo>
                    <a:pt x="117" y="116"/>
                    <a:pt x="117" y="116"/>
                    <a:pt x="117" y="116"/>
                  </a:cubicBezTo>
                  <a:cubicBezTo>
                    <a:pt x="117" y="115"/>
                    <a:pt x="117" y="115"/>
                    <a:pt x="117" y="115"/>
                  </a:cubicBezTo>
                  <a:cubicBezTo>
                    <a:pt x="117" y="115"/>
                    <a:pt x="117" y="115"/>
                    <a:pt x="117" y="115"/>
                  </a:cubicBezTo>
                  <a:cubicBezTo>
                    <a:pt x="116" y="116"/>
                    <a:pt x="116" y="117"/>
                    <a:pt x="115" y="118"/>
                  </a:cubicBezTo>
                  <a:cubicBezTo>
                    <a:pt x="114" y="119"/>
                    <a:pt x="113" y="120"/>
                    <a:pt x="111" y="120"/>
                  </a:cubicBezTo>
                  <a:cubicBezTo>
                    <a:pt x="111" y="120"/>
                    <a:pt x="111" y="120"/>
                    <a:pt x="110" y="120"/>
                  </a:cubicBezTo>
                  <a:cubicBezTo>
                    <a:pt x="110" y="120"/>
                    <a:pt x="110" y="120"/>
                    <a:pt x="110" y="120"/>
                  </a:cubicBezTo>
                  <a:cubicBezTo>
                    <a:pt x="110" y="120"/>
                    <a:pt x="108" y="120"/>
                    <a:pt x="105" y="122"/>
                  </a:cubicBezTo>
                  <a:cubicBezTo>
                    <a:pt x="104" y="123"/>
                    <a:pt x="103" y="123"/>
                    <a:pt x="103" y="123"/>
                  </a:cubicBezTo>
                  <a:cubicBezTo>
                    <a:pt x="101" y="123"/>
                    <a:pt x="102" y="121"/>
                    <a:pt x="103" y="120"/>
                  </a:cubicBezTo>
                  <a:cubicBezTo>
                    <a:pt x="103" y="119"/>
                    <a:pt x="104" y="119"/>
                    <a:pt x="104" y="119"/>
                  </a:cubicBezTo>
                  <a:cubicBezTo>
                    <a:pt x="104" y="119"/>
                    <a:pt x="104" y="119"/>
                    <a:pt x="104" y="119"/>
                  </a:cubicBezTo>
                  <a:cubicBezTo>
                    <a:pt x="104" y="119"/>
                    <a:pt x="104" y="119"/>
                    <a:pt x="104" y="119"/>
                  </a:cubicBezTo>
                  <a:cubicBezTo>
                    <a:pt x="105" y="119"/>
                    <a:pt x="106" y="119"/>
                    <a:pt x="106" y="118"/>
                  </a:cubicBezTo>
                  <a:cubicBezTo>
                    <a:pt x="106" y="118"/>
                    <a:pt x="107" y="117"/>
                    <a:pt x="106" y="117"/>
                  </a:cubicBezTo>
                  <a:cubicBezTo>
                    <a:pt x="106" y="117"/>
                    <a:pt x="106" y="117"/>
                    <a:pt x="106" y="117"/>
                  </a:cubicBezTo>
                  <a:cubicBezTo>
                    <a:pt x="105" y="117"/>
                    <a:pt x="103" y="118"/>
                    <a:pt x="103" y="118"/>
                  </a:cubicBezTo>
                  <a:cubicBezTo>
                    <a:pt x="102" y="119"/>
                    <a:pt x="101" y="119"/>
                    <a:pt x="100" y="119"/>
                  </a:cubicBezTo>
                  <a:cubicBezTo>
                    <a:pt x="100" y="119"/>
                    <a:pt x="100" y="119"/>
                    <a:pt x="100" y="119"/>
                  </a:cubicBezTo>
                  <a:cubicBezTo>
                    <a:pt x="100" y="119"/>
                    <a:pt x="100" y="117"/>
                    <a:pt x="100" y="117"/>
                  </a:cubicBezTo>
                  <a:cubicBezTo>
                    <a:pt x="100" y="117"/>
                    <a:pt x="100" y="117"/>
                    <a:pt x="100" y="117"/>
                  </a:cubicBezTo>
                  <a:cubicBezTo>
                    <a:pt x="101" y="115"/>
                    <a:pt x="105" y="112"/>
                    <a:pt x="106" y="112"/>
                  </a:cubicBezTo>
                  <a:cubicBezTo>
                    <a:pt x="107" y="112"/>
                    <a:pt x="107" y="113"/>
                    <a:pt x="107" y="113"/>
                  </a:cubicBezTo>
                  <a:cubicBezTo>
                    <a:pt x="108" y="115"/>
                    <a:pt x="108" y="115"/>
                    <a:pt x="108" y="115"/>
                  </a:cubicBezTo>
                  <a:cubicBezTo>
                    <a:pt x="109" y="116"/>
                    <a:pt x="109" y="116"/>
                    <a:pt x="109" y="116"/>
                  </a:cubicBezTo>
                  <a:moveTo>
                    <a:pt x="98" y="115"/>
                  </a:moveTo>
                  <a:cubicBezTo>
                    <a:pt x="97" y="115"/>
                    <a:pt x="97" y="115"/>
                    <a:pt x="97" y="115"/>
                  </a:cubicBezTo>
                  <a:cubicBezTo>
                    <a:pt x="98" y="114"/>
                    <a:pt x="98" y="114"/>
                    <a:pt x="98" y="114"/>
                  </a:cubicBezTo>
                  <a:cubicBezTo>
                    <a:pt x="97" y="114"/>
                    <a:pt x="97" y="114"/>
                    <a:pt x="97" y="114"/>
                  </a:cubicBezTo>
                  <a:cubicBezTo>
                    <a:pt x="97" y="113"/>
                    <a:pt x="98" y="112"/>
                    <a:pt x="98" y="112"/>
                  </a:cubicBezTo>
                  <a:cubicBezTo>
                    <a:pt x="99" y="111"/>
                    <a:pt x="100" y="111"/>
                    <a:pt x="101" y="111"/>
                  </a:cubicBezTo>
                  <a:cubicBezTo>
                    <a:pt x="102" y="110"/>
                    <a:pt x="103" y="109"/>
                    <a:pt x="104" y="108"/>
                  </a:cubicBezTo>
                  <a:cubicBezTo>
                    <a:pt x="105" y="108"/>
                    <a:pt x="106" y="108"/>
                    <a:pt x="106" y="108"/>
                  </a:cubicBezTo>
                  <a:cubicBezTo>
                    <a:pt x="108" y="107"/>
                    <a:pt x="108" y="107"/>
                    <a:pt x="108" y="107"/>
                  </a:cubicBezTo>
                  <a:cubicBezTo>
                    <a:pt x="108" y="106"/>
                    <a:pt x="109" y="106"/>
                    <a:pt x="109" y="106"/>
                  </a:cubicBezTo>
                  <a:cubicBezTo>
                    <a:pt x="110" y="106"/>
                    <a:pt x="109" y="107"/>
                    <a:pt x="108" y="108"/>
                  </a:cubicBezTo>
                  <a:cubicBezTo>
                    <a:pt x="103" y="113"/>
                    <a:pt x="103" y="113"/>
                    <a:pt x="103" y="113"/>
                  </a:cubicBezTo>
                  <a:cubicBezTo>
                    <a:pt x="103" y="113"/>
                    <a:pt x="103" y="113"/>
                    <a:pt x="103" y="113"/>
                  </a:cubicBezTo>
                  <a:cubicBezTo>
                    <a:pt x="103" y="113"/>
                    <a:pt x="103" y="113"/>
                    <a:pt x="103" y="113"/>
                  </a:cubicBezTo>
                  <a:cubicBezTo>
                    <a:pt x="103" y="112"/>
                    <a:pt x="103" y="112"/>
                    <a:pt x="103" y="111"/>
                  </a:cubicBezTo>
                  <a:cubicBezTo>
                    <a:pt x="103" y="111"/>
                    <a:pt x="103" y="111"/>
                    <a:pt x="103" y="111"/>
                  </a:cubicBezTo>
                  <a:cubicBezTo>
                    <a:pt x="103" y="111"/>
                    <a:pt x="102" y="111"/>
                    <a:pt x="101" y="112"/>
                  </a:cubicBezTo>
                  <a:cubicBezTo>
                    <a:pt x="100" y="113"/>
                    <a:pt x="99" y="114"/>
                    <a:pt x="98" y="115"/>
                  </a:cubicBezTo>
                  <a:moveTo>
                    <a:pt x="114" y="108"/>
                  </a:moveTo>
                  <a:cubicBezTo>
                    <a:pt x="113" y="108"/>
                    <a:pt x="113" y="108"/>
                    <a:pt x="113" y="107"/>
                  </a:cubicBezTo>
                  <a:cubicBezTo>
                    <a:pt x="113" y="107"/>
                    <a:pt x="113" y="105"/>
                    <a:pt x="117" y="105"/>
                  </a:cubicBezTo>
                  <a:cubicBezTo>
                    <a:pt x="118" y="105"/>
                    <a:pt x="118" y="105"/>
                    <a:pt x="118" y="105"/>
                  </a:cubicBezTo>
                  <a:cubicBezTo>
                    <a:pt x="118" y="105"/>
                    <a:pt x="118" y="105"/>
                    <a:pt x="118" y="105"/>
                  </a:cubicBezTo>
                  <a:cubicBezTo>
                    <a:pt x="118" y="106"/>
                    <a:pt x="118" y="106"/>
                    <a:pt x="117" y="107"/>
                  </a:cubicBezTo>
                  <a:cubicBezTo>
                    <a:pt x="116" y="108"/>
                    <a:pt x="115" y="108"/>
                    <a:pt x="114" y="108"/>
                  </a:cubicBezTo>
                  <a:moveTo>
                    <a:pt x="318" y="0"/>
                  </a:moveTo>
                  <a:cubicBezTo>
                    <a:pt x="309" y="0"/>
                    <a:pt x="303" y="0"/>
                    <a:pt x="299" y="1"/>
                  </a:cubicBezTo>
                  <a:cubicBezTo>
                    <a:pt x="287" y="1"/>
                    <a:pt x="278" y="2"/>
                    <a:pt x="275" y="3"/>
                  </a:cubicBezTo>
                  <a:cubicBezTo>
                    <a:pt x="262" y="5"/>
                    <a:pt x="244" y="8"/>
                    <a:pt x="231" y="12"/>
                  </a:cubicBezTo>
                  <a:cubicBezTo>
                    <a:pt x="217" y="16"/>
                    <a:pt x="198" y="23"/>
                    <a:pt x="185" y="29"/>
                  </a:cubicBezTo>
                  <a:cubicBezTo>
                    <a:pt x="172" y="34"/>
                    <a:pt x="155" y="44"/>
                    <a:pt x="143" y="52"/>
                  </a:cubicBezTo>
                  <a:cubicBezTo>
                    <a:pt x="131" y="60"/>
                    <a:pt x="116" y="72"/>
                    <a:pt x="105" y="81"/>
                  </a:cubicBezTo>
                  <a:cubicBezTo>
                    <a:pt x="88" y="97"/>
                    <a:pt x="73" y="113"/>
                    <a:pt x="59" y="132"/>
                  </a:cubicBezTo>
                  <a:cubicBezTo>
                    <a:pt x="58" y="135"/>
                    <a:pt x="56" y="137"/>
                    <a:pt x="54" y="140"/>
                  </a:cubicBezTo>
                  <a:cubicBezTo>
                    <a:pt x="55" y="138"/>
                    <a:pt x="57" y="136"/>
                    <a:pt x="58" y="134"/>
                  </a:cubicBezTo>
                  <a:cubicBezTo>
                    <a:pt x="58" y="135"/>
                    <a:pt x="58" y="135"/>
                    <a:pt x="56" y="138"/>
                  </a:cubicBezTo>
                  <a:cubicBezTo>
                    <a:pt x="56" y="137"/>
                    <a:pt x="57" y="137"/>
                    <a:pt x="58" y="136"/>
                  </a:cubicBezTo>
                  <a:cubicBezTo>
                    <a:pt x="57" y="137"/>
                    <a:pt x="57" y="138"/>
                    <a:pt x="57" y="139"/>
                  </a:cubicBezTo>
                  <a:cubicBezTo>
                    <a:pt x="58" y="141"/>
                    <a:pt x="58" y="141"/>
                    <a:pt x="59" y="142"/>
                  </a:cubicBezTo>
                  <a:cubicBezTo>
                    <a:pt x="58" y="145"/>
                    <a:pt x="58" y="145"/>
                    <a:pt x="59" y="147"/>
                  </a:cubicBezTo>
                  <a:cubicBezTo>
                    <a:pt x="60" y="147"/>
                    <a:pt x="61" y="146"/>
                    <a:pt x="61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7"/>
                    <a:pt x="62" y="147"/>
                    <a:pt x="62" y="148"/>
                  </a:cubicBezTo>
                  <a:cubicBezTo>
                    <a:pt x="62" y="148"/>
                    <a:pt x="69" y="144"/>
                    <a:pt x="71" y="140"/>
                  </a:cubicBezTo>
                  <a:cubicBezTo>
                    <a:pt x="72" y="141"/>
                    <a:pt x="72" y="141"/>
                    <a:pt x="70" y="146"/>
                  </a:cubicBezTo>
                  <a:cubicBezTo>
                    <a:pt x="71" y="145"/>
                    <a:pt x="71" y="145"/>
                    <a:pt x="71" y="145"/>
                  </a:cubicBezTo>
                  <a:cubicBezTo>
                    <a:pt x="71" y="146"/>
                    <a:pt x="72" y="146"/>
                    <a:pt x="72" y="147"/>
                  </a:cubicBezTo>
                  <a:cubicBezTo>
                    <a:pt x="73" y="146"/>
                    <a:pt x="73" y="146"/>
                    <a:pt x="76" y="144"/>
                  </a:cubicBezTo>
                  <a:cubicBezTo>
                    <a:pt x="76" y="144"/>
                    <a:pt x="76" y="144"/>
                    <a:pt x="78" y="149"/>
                  </a:cubicBezTo>
                  <a:cubicBezTo>
                    <a:pt x="82" y="150"/>
                    <a:pt x="82" y="150"/>
                    <a:pt x="82" y="150"/>
                  </a:cubicBezTo>
                  <a:cubicBezTo>
                    <a:pt x="81" y="152"/>
                    <a:pt x="80" y="153"/>
                    <a:pt x="79" y="155"/>
                  </a:cubicBezTo>
                  <a:cubicBezTo>
                    <a:pt x="80" y="155"/>
                    <a:pt x="80" y="155"/>
                    <a:pt x="80" y="155"/>
                  </a:cubicBezTo>
                  <a:cubicBezTo>
                    <a:pt x="80" y="155"/>
                    <a:pt x="80" y="155"/>
                    <a:pt x="80" y="155"/>
                  </a:cubicBezTo>
                  <a:cubicBezTo>
                    <a:pt x="81" y="155"/>
                    <a:pt x="83" y="155"/>
                    <a:pt x="85" y="155"/>
                  </a:cubicBezTo>
                  <a:cubicBezTo>
                    <a:pt x="86" y="155"/>
                    <a:pt x="86" y="155"/>
                    <a:pt x="86" y="155"/>
                  </a:cubicBezTo>
                  <a:cubicBezTo>
                    <a:pt x="87" y="156"/>
                    <a:pt x="87" y="156"/>
                    <a:pt x="87" y="156"/>
                  </a:cubicBezTo>
                  <a:cubicBezTo>
                    <a:pt x="87" y="156"/>
                    <a:pt x="87" y="156"/>
                    <a:pt x="87" y="156"/>
                  </a:cubicBezTo>
                  <a:cubicBezTo>
                    <a:pt x="87" y="156"/>
                    <a:pt x="87" y="156"/>
                    <a:pt x="87" y="156"/>
                  </a:cubicBezTo>
                  <a:cubicBezTo>
                    <a:pt x="88" y="157"/>
                    <a:pt x="88" y="157"/>
                    <a:pt x="88" y="157"/>
                  </a:cubicBezTo>
                  <a:cubicBezTo>
                    <a:pt x="88" y="157"/>
                    <a:pt x="87" y="159"/>
                    <a:pt x="87" y="159"/>
                  </a:cubicBezTo>
                  <a:cubicBezTo>
                    <a:pt x="87" y="159"/>
                    <a:pt x="88" y="159"/>
                    <a:pt x="88" y="159"/>
                  </a:cubicBezTo>
                  <a:cubicBezTo>
                    <a:pt x="90" y="155"/>
                    <a:pt x="91" y="154"/>
                    <a:pt x="92" y="154"/>
                  </a:cubicBezTo>
                  <a:cubicBezTo>
                    <a:pt x="93" y="152"/>
                    <a:pt x="94" y="151"/>
                    <a:pt x="95" y="149"/>
                  </a:cubicBezTo>
                  <a:cubicBezTo>
                    <a:pt x="95" y="149"/>
                    <a:pt x="95" y="149"/>
                    <a:pt x="95" y="148"/>
                  </a:cubicBezTo>
                  <a:cubicBezTo>
                    <a:pt x="95" y="149"/>
                    <a:pt x="95" y="149"/>
                    <a:pt x="94" y="149"/>
                  </a:cubicBezTo>
                  <a:cubicBezTo>
                    <a:pt x="94" y="149"/>
                    <a:pt x="94" y="149"/>
                    <a:pt x="94" y="149"/>
                  </a:cubicBezTo>
                  <a:cubicBezTo>
                    <a:pt x="94" y="149"/>
                    <a:pt x="94" y="148"/>
                    <a:pt x="93" y="148"/>
                  </a:cubicBezTo>
                  <a:cubicBezTo>
                    <a:pt x="93" y="148"/>
                    <a:pt x="93" y="148"/>
                    <a:pt x="93" y="148"/>
                  </a:cubicBezTo>
                  <a:cubicBezTo>
                    <a:pt x="93" y="148"/>
                    <a:pt x="92" y="149"/>
                    <a:pt x="92" y="149"/>
                  </a:cubicBezTo>
                  <a:cubicBezTo>
                    <a:pt x="89" y="150"/>
                    <a:pt x="87" y="150"/>
                    <a:pt x="87" y="150"/>
                  </a:cubicBezTo>
                  <a:cubicBezTo>
                    <a:pt x="87" y="150"/>
                    <a:pt x="86" y="151"/>
                    <a:pt x="86" y="151"/>
                  </a:cubicBezTo>
                  <a:cubicBezTo>
                    <a:pt x="85" y="151"/>
                    <a:pt x="84" y="150"/>
                    <a:pt x="84" y="149"/>
                  </a:cubicBezTo>
                  <a:cubicBezTo>
                    <a:pt x="84" y="149"/>
                    <a:pt x="84" y="148"/>
                    <a:pt x="84" y="147"/>
                  </a:cubicBezTo>
                  <a:cubicBezTo>
                    <a:pt x="84" y="146"/>
                    <a:pt x="84" y="146"/>
                    <a:pt x="83" y="146"/>
                  </a:cubicBezTo>
                  <a:cubicBezTo>
                    <a:pt x="82" y="146"/>
                    <a:pt x="83" y="144"/>
                    <a:pt x="83" y="144"/>
                  </a:cubicBezTo>
                  <a:cubicBezTo>
                    <a:pt x="83" y="143"/>
                    <a:pt x="84" y="143"/>
                    <a:pt x="87" y="143"/>
                  </a:cubicBezTo>
                  <a:cubicBezTo>
                    <a:pt x="88" y="143"/>
                    <a:pt x="89" y="142"/>
                    <a:pt x="90" y="142"/>
                  </a:cubicBezTo>
                  <a:cubicBezTo>
                    <a:pt x="90" y="141"/>
                    <a:pt x="89" y="141"/>
                    <a:pt x="88" y="141"/>
                  </a:cubicBezTo>
                  <a:cubicBezTo>
                    <a:pt x="87" y="141"/>
                    <a:pt x="85" y="141"/>
                    <a:pt x="85" y="141"/>
                  </a:cubicBezTo>
                  <a:cubicBezTo>
                    <a:pt x="84" y="141"/>
                    <a:pt x="84" y="141"/>
                    <a:pt x="84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3" y="140"/>
                    <a:pt x="85" y="138"/>
                    <a:pt x="86" y="138"/>
                  </a:cubicBezTo>
                  <a:cubicBezTo>
                    <a:pt x="86" y="138"/>
                    <a:pt x="86" y="138"/>
                    <a:pt x="86" y="138"/>
                  </a:cubicBezTo>
                  <a:cubicBezTo>
                    <a:pt x="86" y="138"/>
                    <a:pt x="86" y="138"/>
                    <a:pt x="87" y="138"/>
                  </a:cubicBezTo>
                  <a:cubicBezTo>
                    <a:pt x="89" y="138"/>
                    <a:pt x="89" y="136"/>
                    <a:pt x="89" y="136"/>
                  </a:cubicBezTo>
                  <a:cubicBezTo>
                    <a:pt x="89" y="136"/>
                    <a:pt x="89" y="136"/>
                    <a:pt x="89" y="136"/>
                  </a:cubicBezTo>
                  <a:cubicBezTo>
                    <a:pt x="88" y="136"/>
                    <a:pt x="88" y="136"/>
                    <a:pt x="87" y="136"/>
                  </a:cubicBezTo>
                  <a:cubicBezTo>
                    <a:pt x="87" y="137"/>
                    <a:pt x="87" y="137"/>
                    <a:pt x="86" y="137"/>
                  </a:cubicBezTo>
                  <a:cubicBezTo>
                    <a:pt x="86" y="137"/>
                    <a:pt x="86" y="135"/>
                    <a:pt x="86" y="135"/>
                  </a:cubicBezTo>
                  <a:cubicBezTo>
                    <a:pt x="87" y="133"/>
                    <a:pt x="90" y="130"/>
                    <a:pt x="91" y="129"/>
                  </a:cubicBezTo>
                  <a:cubicBezTo>
                    <a:pt x="92" y="129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4" y="128"/>
                    <a:pt x="95" y="128"/>
                    <a:pt x="95" y="128"/>
                  </a:cubicBezTo>
                  <a:cubicBezTo>
                    <a:pt x="95" y="128"/>
                    <a:pt x="95" y="128"/>
                    <a:pt x="95" y="128"/>
                  </a:cubicBezTo>
                  <a:cubicBezTo>
                    <a:pt x="95" y="129"/>
                    <a:pt x="94" y="130"/>
                    <a:pt x="94" y="131"/>
                  </a:cubicBezTo>
                  <a:cubicBezTo>
                    <a:pt x="94" y="131"/>
                    <a:pt x="94" y="131"/>
                    <a:pt x="94" y="131"/>
                  </a:cubicBezTo>
                  <a:cubicBezTo>
                    <a:pt x="95" y="131"/>
                    <a:pt x="95" y="130"/>
                    <a:pt x="95" y="130"/>
                  </a:cubicBezTo>
                  <a:cubicBezTo>
                    <a:pt x="96" y="130"/>
                    <a:pt x="96" y="130"/>
                    <a:pt x="96" y="130"/>
                  </a:cubicBezTo>
                  <a:cubicBezTo>
                    <a:pt x="96" y="130"/>
                    <a:pt x="96" y="130"/>
                    <a:pt x="96" y="130"/>
                  </a:cubicBezTo>
                  <a:cubicBezTo>
                    <a:pt x="96" y="131"/>
                    <a:pt x="96" y="131"/>
                    <a:pt x="96" y="131"/>
                  </a:cubicBezTo>
                  <a:cubicBezTo>
                    <a:pt x="97" y="131"/>
                    <a:pt x="97" y="131"/>
                    <a:pt x="97" y="131"/>
                  </a:cubicBezTo>
                  <a:cubicBezTo>
                    <a:pt x="97" y="132"/>
                    <a:pt x="96" y="133"/>
                    <a:pt x="96" y="134"/>
                  </a:cubicBezTo>
                  <a:cubicBezTo>
                    <a:pt x="97" y="134"/>
                    <a:pt x="97" y="134"/>
                    <a:pt x="97" y="134"/>
                  </a:cubicBezTo>
                  <a:cubicBezTo>
                    <a:pt x="99" y="134"/>
                    <a:pt x="98" y="130"/>
                    <a:pt x="100" y="130"/>
                  </a:cubicBezTo>
                  <a:cubicBezTo>
                    <a:pt x="100" y="130"/>
                    <a:pt x="101" y="130"/>
                    <a:pt x="101" y="130"/>
                  </a:cubicBezTo>
                  <a:cubicBezTo>
                    <a:pt x="103" y="131"/>
                    <a:pt x="100" y="134"/>
                    <a:pt x="100" y="135"/>
                  </a:cubicBezTo>
                  <a:cubicBezTo>
                    <a:pt x="100" y="135"/>
                    <a:pt x="100" y="135"/>
                    <a:pt x="100" y="135"/>
                  </a:cubicBezTo>
                  <a:cubicBezTo>
                    <a:pt x="101" y="134"/>
                    <a:pt x="102" y="133"/>
                    <a:pt x="103" y="132"/>
                  </a:cubicBezTo>
                  <a:cubicBezTo>
                    <a:pt x="103" y="131"/>
                    <a:pt x="104" y="130"/>
                    <a:pt x="105" y="129"/>
                  </a:cubicBezTo>
                  <a:cubicBezTo>
                    <a:pt x="105" y="129"/>
                    <a:pt x="105" y="128"/>
                    <a:pt x="106" y="128"/>
                  </a:cubicBezTo>
                  <a:cubicBezTo>
                    <a:pt x="106" y="129"/>
                    <a:pt x="107" y="130"/>
                    <a:pt x="107" y="130"/>
                  </a:cubicBezTo>
                  <a:cubicBezTo>
                    <a:pt x="106" y="132"/>
                    <a:pt x="106" y="132"/>
                    <a:pt x="106" y="132"/>
                  </a:cubicBezTo>
                  <a:cubicBezTo>
                    <a:pt x="106" y="132"/>
                    <a:pt x="106" y="132"/>
                    <a:pt x="106" y="132"/>
                  </a:cubicBezTo>
                  <a:cubicBezTo>
                    <a:pt x="105" y="133"/>
                    <a:pt x="105" y="133"/>
                    <a:pt x="105" y="134"/>
                  </a:cubicBezTo>
                  <a:cubicBezTo>
                    <a:pt x="113" y="123"/>
                    <a:pt x="120" y="114"/>
                    <a:pt x="129" y="104"/>
                  </a:cubicBezTo>
                  <a:cubicBezTo>
                    <a:pt x="128" y="105"/>
                    <a:pt x="128" y="105"/>
                    <a:pt x="128" y="105"/>
                  </a:cubicBezTo>
                  <a:cubicBezTo>
                    <a:pt x="127" y="105"/>
                    <a:pt x="127" y="105"/>
                    <a:pt x="127" y="105"/>
                  </a:cubicBezTo>
                  <a:cubicBezTo>
                    <a:pt x="126" y="104"/>
                    <a:pt x="126" y="104"/>
                    <a:pt x="126" y="104"/>
                  </a:cubicBezTo>
                  <a:cubicBezTo>
                    <a:pt x="126" y="104"/>
                    <a:pt x="127" y="103"/>
                    <a:pt x="129" y="102"/>
                  </a:cubicBezTo>
                  <a:cubicBezTo>
                    <a:pt x="129" y="102"/>
                    <a:pt x="129" y="102"/>
                    <a:pt x="129" y="102"/>
                  </a:cubicBezTo>
                  <a:cubicBezTo>
                    <a:pt x="129" y="102"/>
                    <a:pt x="130" y="101"/>
                    <a:pt x="129" y="101"/>
                  </a:cubicBezTo>
                  <a:cubicBezTo>
                    <a:pt x="129" y="101"/>
                    <a:pt x="129" y="100"/>
                    <a:pt x="129" y="100"/>
                  </a:cubicBezTo>
                  <a:cubicBezTo>
                    <a:pt x="130" y="99"/>
                    <a:pt x="130" y="99"/>
                    <a:pt x="130" y="99"/>
                  </a:cubicBezTo>
                  <a:cubicBezTo>
                    <a:pt x="131" y="98"/>
                    <a:pt x="132" y="98"/>
                    <a:pt x="132" y="98"/>
                  </a:cubicBezTo>
                  <a:cubicBezTo>
                    <a:pt x="132" y="98"/>
                    <a:pt x="132" y="98"/>
                    <a:pt x="132" y="98"/>
                  </a:cubicBezTo>
                  <a:cubicBezTo>
                    <a:pt x="133" y="98"/>
                    <a:pt x="133" y="98"/>
                    <a:pt x="133" y="98"/>
                  </a:cubicBezTo>
                  <a:cubicBezTo>
                    <a:pt x="133" y="98"/>
                    <a:pt x="133" y="98"/>
                    <a:pt x="133" y="99"/>
                  </a:cubicBezTo>
                  <a:cubicBezTo>
                    <a:pt x="133" y="100"/>
                    <a:pt x="133" y="100"/>
                    <a:pt x="133" y="100"/>
                  </a:cubicBezTo>
                  <a:cubicBezTo>
                    <a:pt x="139" y="93"/>
                    <a:pt x="145" y="87"/>
                    <a:pt x="152" y="81"/>
                  </a:cubicBezTo>
                  <a:cubicBezTo>
                    <a:pt x="163" y="71"/>
                    <a:pt x="178" y="59"/>
                    <a:pt x="190" y="52"/>
                  </a:cubicBezTo>
                  <a:cubicBezTo>
                    <a:pt x="202" y="44"/>
                    <a:pt x="219" y="34"/>
                    <a:pt x="232" y="28"/>
                  </a:cubicBezTo>
                  <a:cubicBezTo>
                    <a:pt x="246" y="23"/>
                    <a:pt x="264" y="16"/>
                    <a:pt x="278" y="11"/>
                  </a:cubicBezTo>
                  <a:cubicBezTo>
                    <a:pt x="291" y="8"/>
                    <a:pt x="309" y="4"/>
                    <a:pt x="323" y="2"/>
                  </a:cubicBezTo>
                  <a:cubicBezTo>
                    <a:pt x="325" y="2"/>
                    <a:pt x="330" y="1"/>
                    <a:pt x="338" y="1"/>
                  </a:cubicBezTo>
                  <a:cubicBezTo>
                    <a:pt x="334" y="0"/>
                    <a:pt x="328" y="0"/>
                    <a:pt x="321" y="0"/>
                  </a:cubicBezTo>
                  <a:cubicBezTo>
                    <a:pt x="320" y="0"/>
                    <a:pt x="319" y="0"/>
                    <a:pt x="318" y="0"/>
                  </a:cubicBezTo>
                </a:path>
              </a:pathLst>
            </a:custGeom>
            <a:solidFill>
              <a:srgbClr val="F8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95"/>
            <p:cNvSpPr/>
            <p:nvPr/>
          </p:nvSpPr>
          <p:spPr bwMode="auto">
            <a:xfrm>
              <a:off x="3336925" y="2238375"/>
              <a:ext cx="38100" cy="39687"/>
            </a:xfrm>
            <a:custGeom>
              <a:avLst/>
              <a:gdLst>
                <a:gd name="T0" fmla="*/ 6 w 7"/>
                <a:gd name="T1" fmla="*/ 0 h 7"/>
                <a:gd name="T2" fmla="*/ 4 w 7"/>
                <a:gd name="T3" fmla="*/ 1 h 7"/>
                <a:gd name="T4" fmla="*/ 3 w 7"/>
                <a:gd name="T5" fmla="*/ 2 h 7"/>
                <a:gd name="T6" fmla="*/ 3 w 7"/>
                <a:gd name="T7" fmla="*/ 3 h 7"/>
                <a:gd name="T8" fmla="*/ 3 w 7"/>
                <a:gd name="T9" fmla="*/ 4 h 7"/>
                <a:gd name="T10" fmla="*/ 3 w 7"/>
                <a:gd name="T11" fmla="*/ 4 h 7"/>
                <a:gd name="T12" fmla="*/ 0 w 7"/>
                <a:gd name="T13" fmla="*/ 6 h 7"/>
                <a:gd name="T14" fmla="*/ 1 w 7"/>
                <a:gd name="T15" fmla="*/ 7 h 7"/>
                <a:gd name="T16" fmla="*/ 2 w 7"/>
                <a:gd name="T17" fmla="*/ 7 h 7"/>
                <a:gd name="T18" fmla="*/ 3 w 7"/>
                <a:gd name="T19" fmla="*/ 6 h 7"/>
                <a:gd name="T20" fmla="*/ 7 w 7"/>
                <a:gd name="T21" fmla="*/ 2 h 7"/>
                <a:gd name="T22" fmla="*/ 7 w 7"/>
                <a:gd name="T23" fmla="*/ 1 h 7"/>
                <a:gd name="T24" fmla="*/ 7 w 7"/>
                <a:gd name="T25" fmla="*/ 0 h 7"/>
                <a:gd name="T26" fmla="*/ 6 w 7"/>
                <a:gd name="T27" fmla="*/ 0 h 7"/>
                <a:gd name="T28" fmla="*/ 6 w 7"/>
                <a:gd name="T2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" h="7">
                  <a:moveTo>
                    <a:pt x="6" y="0"/>
                  </a:moveTo>
                  <a:cubicBezTo>
                    <a:pt x="6" y="0"/>
                    <a:pt x="5" y="0"/>
                    <a:pt x="4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4" y="3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1" y="5"/>
                    <a:pt x="0" y="6"/>
                    <a:pt x="0" y="6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7"/>
                    <a:pt x="1" y="7"/>
                    <a:pt x="2" y="7"/>
                  </a:cubicBezTo>
                  <a:cubicBezTo>
                    <a:pt x="2" y="7"/>
                    <a:pt x="2" y="7"/>
                    <a:pt x="3" y="6"/>
                  </a:cubicBezTo>
                  <a:cubicBezTo>
                    <a:pt x="4" y="5"/>
                    <a:pt x="5" y="4"/>
                    <a:pt x="7" y="2"/>
                  </a:cubicBezTo>
                  <a:cubicBezTo>
                    <a:pt x="7" y="2"/>
                    <a:pt x="7" y="2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</a:path>
              </a:pathLst>
            </a:custGeom>
            <a:solidFill>
              <a:srgbClr val="E8E9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96"/>
            <p:cNvSpPr>
              <a:spLocks noEditPoints="1"/>
            </p:cNvSpPr>
            <p:nvPr/>
          </p:nvSpPr>
          <p:spPr bwMode="auto">
            <a:xfrm>
              <a:off x="3194050" y="2305050"/>
              <a:ext cx="98425" cy="71437"/>
            </a:xfrm>
            <a:custGeom>
              <a:avLst/>
              <a:gdLst>
                <a:gd name="T0" fmla="*/ 17 w 18"/>
                <a:gd name="T1" fmla="*/ 5 h 13"/>
                <a:gd name="T2" fmla="*/ 17 w 18"/>
                <a:gd name="T3" fmla="*/ 5 h 13"/>
                <a:gd name="T4" fmla="*/ 17 w 18"/>
                <a:gd name="T5" fmla="*/ 5 h 13"/>
                <a:gd name="T6" fmla="*/ 17 w 18"/>
                <a:gd name="T7" fmla="*/ 5 h 13"/>
                <a:gd name="T8" fmla="*/ 16 w 18"/>
                <a:gd name="T9" fmla="*/ 0 h 13"/>
                <a:gd name="T10" fmla="*/ 11 w 18"/>
                <a:gd name="T11" fmla="*/ 4 h 13"/>
                <a:gd name="T12" fmla="*/ 10 w 18"/>
                <a:gd name="T13" fmla="*/ 6 h 13"/>
                <a:gd name="T14" fmla="*/ 9 w 18"/>
                <a:gd name="T15" fmla="*/ 6 h 13"/>
                <a:gd name="T16" fmla="*/ 8 w 18"/>
                <a:gd name="T17" fmla="*/ 5 h 13"/>
                <a:gd name="T18" fmla="*/ 7 w 18"/>
                <a:gd name="T19" fmla="*/ 3 h 13"/>
                <a:gd name="T20" fmla="*/ 6 w 18"/>
                <a:gd name="T21" fmla="*/ 2 h 13"/>
                <a:gd name="T22" fmla="*/ 0 w 18"/>
                <a:gd name="T23" fmla="*/ 7 h 13"/>
                <a:gd name="T24" fmla="*/ 0 w 18"/>
                <a:gd name="T25" fmla="*/ 7 h 13"/>
                <a:gd name="T26" fmla="*/ 0 w 18"/>
                <a:gd name="T27" fmla="*/ 9 h 13"/>
                <a:gd name="T28" fmla="*/ 0 w 18"/>
                <a:gd name="T29" fmla="*/ 9 h 13"/>
                <a:gd name="T30" fmla="*/ 3 w 18"/>
                <a:gd name="T31" fmla="*/ 8 h 13"/>
                <a:gd name="T32" fmla="*/ 6 w 18"/>
                <a:gd name="T33" fmla="*/ 7 h 13"/>
                <a:gd name="T34" fmla="*/ 6 w 18"/>
                <a:gd name="T35" fmla="*/ 7 h 13"/>
                <a:gd name="T36" fmla="*/ 6 w 18"/>
                <a:gd name="T37" fmla="*/ 8 h 13"/>
                <a:gd name="T38" fmla="*/ 4 w 18"/>
                <a:gd name="T39" fmla="*/ 9 h 13"/>
                <a:gd name="T40" fmla="*/ 4 w 18"/>
                <a:gd name="T41" fmla="*/ 9 h 13"/>
                <a:gd name="T42" fmla="*/ 4 w 18"/>
                <a:gd name="T43" fmla="*/ 9 h 13"/>
                <a:gd name="T44" fmla="*/ 3 w 18"/>
                <a:gd name="T45" fmla="*/ 10 h 13"/>
                <a:gd name="T46" fmla="*/ 3 w 18"/>
                <a:gd name="T47" fmla="*/ 13 h 13"/>
                <a:gd name="T48" fmla="*/ 5 w 18"/>
                <a:gd name="T49" fmla="*/ 12 h 13"/>
                <a:gd name="T50" fmla="*/ 10 w 18"/>
                <a:gd name="T51" fmla="*/ 10 h 13"/>
                <a:gd name="T52" fmla="*/ 10 w 18"/>
                <a:gd name="T53" fmla="*/ 10 h 13"/>
                <a:gd name="T54" fmla="*/ 11 w 18"/>
                <a:gd name="T55" fmla="*/ 10 h 13"/>
                <a:gd name="T56" fmla="*/ 15 w 18"/>
                <a:gd name="T57" fmla="*/ 8 h 13"/>
                <a:gd name="T58" fmla="*/ 17 w 18"/>
                <a:gd name="T59" fmla="*/ 5 h 13"/>
                <a:gd name="T60" fmla="*/ 17 w 18"/>
                <a:gd name="T61" fmla="*/ 5 h 13"/>
                <a:gd name="T62" fmla="*/ 17 w 18"/>
                <a:gd name="T63" fmla="*/ 5 h 13"/>
                <a:gd name="T64" fmla="*/ 17 w 18"/>
                <a:gd name="T65" fmla="*/ 5 h 13"/>
                <a:gd name="T66" fmla="*/ 17 w 18"/>
                <a:gd name="T67" fmla="*/ 5 h 13"/>
                <a:gd name="T68" fmla="*/ 17 w 18"/>
                <a:gd name="T69" fmla="*/ 5 h 13"/>
                <a:gd name="T70" fmla="*/ 17 w 18"/>
                <a:gd name="T71" fmla="*/ 5 h 13"/>
                <a:gd name="T72" fmla="*/ 18 w 18"/>
                <a:gd name="T73" fmla="*/ 3 h 13"/>
                <a:gd name="T74" fmla="*/ 15 w 18"/>
                <a:gd name="T75" fmla="*/ 4 h 13"/>
                <a:gd name="T76" fmla="*/ 15 w 18"/>
                <a:gd name="T77" fmla="*/ 2 h 13"/>
                <a:gd name="T78" fmla="*/ 16 w 18"/>
                <a:gd name="T7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" h="13">
                  <a:moveTo>
                    <a:pt x="17" y="5"/>
                  </a:move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7" y="5"/>
                    <a:pt x="17" y="5"/>
                  </a:cubicBezTo>
                  <a:moveTo>
                    <a:pt x="16" y="0"/>
                  </a:moveTo>
                  <a:cubicBezTo>
                    <a:pt x="14" y="0"/>
                    <a:pt x="12" y="2"/>
                    <a:pt x="11" y="4"/>
                  </a:cubicBezTo>
                  <a:cubicBezTo>
                    <a:pt x="11" y="5"/>
                    <a:pt x="10" y="5"/>
                    <a:pt x="10" y="6"/>
                  </a:cubicBezTo>
                  <a:cubicBezTo>
                    <a:pt x="10" y="6"/>
                    <a:pt x="10" y="6"/>
                    <a:pt x="9" y="6"/>
                  </a:cubicBezTo>
                  <a:cubicBezTo>
                    <a:pt x="9" y="6"/>
                    <a:pt x="9" y="6"/>
                    <a:pt x="8" y="5"/>
                  </a:cubicBezTo>
                  <a:cubicBezTo>
                    <a:pt x="8" y="5"/>
                    <a:pt x="8" y="5"/>
                    <a:pt x="7" y="3"/>
                  </a:cubicBezTo>
                  <a:cubicBezTo>
                    <a:pt x="7" y="3"/>
                    <a:pt x="7" y="2"/>
                    <a:pt x="6" y="2"/>
                  </a:cubicBezTo>
                  <a:cubicBezTo>
                    <a:pt x="5" y="2"/>
                    <a:pt x="1" y="5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1" y="9"/>
                    <a:pt x="2" y="9"/>
                    <a:pt x="3" y="8"/>
                  </a:cubicBezTo>
                  <a:cubicBezTo>
                    <a:pt x="3" y="8"/>
                    <a:pt x="5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7" y="7"/>
                    <a:pt x="6" y="8"/>
                    <a:pt x="6" y="8"/>
                  </a:cubicBezTo>
                  <a:cubicBezTo>
                    <a:pt x="6" y="9"/>
                    <a:pt x="5" y="9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9"/>
                    <a:pt x="3" y="9"/>
                    <a:pt x="3" y="10"/>
                  </a:cubicBezTo>
                  <a:cubicBezTo>
                    <a:pt x="2" y="11"/>
                    <a:pt x="1" y="13"/>
                    <a:pt x="3" y="13"/>
                  </a:cubicBezTo>
                  <a:cubicBezTo>
                    <a:pt x="3" y="13"/>
                    <a:pt x="4" y="13"/>
                    <a:pt x="5" y="12"/>
                  </a:cubicBezTo>
                  <a:cubicBezTo>
                    <a:pt x="8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10"/>
                    <a:pt x="14" y="9"/>
                    <a:pt x="15" y="8"/>
                  </a:cubicBezTo>
                  <a:cubicBezTo>
                    <a:pt x="16" y="7"/>
                    <a:pt x="16" y="6"/>
                    <a:pt x="17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8" y="4"/>
                    <a:pt x="18" y="4"/>
                    <a:pt x="18" y="3"/>
                  </a:cubicBezTo>
                  <a:cubicBezTo>
                    <a:pt x="17" y="4"/>
                    <a:pt x="16" y="4"/>
                    <a:pt x="15" y="4"/>
                  </a:cubicBezTo>
                  <a:cubicBezTo>
                    <a:pt x="15" y="4"/>
                    <a:pt x="14" y="4"/>
                    <a:pt x="15" y="2"/>
                  </a:cubicBezTo>
                  <a:cubicBezTo>
                    <a:pt x="16" y="2"/>
                    <a:pt x="17" y="0"/>
                    <a:pt x="16" y="0"/>
                  </a:cubicBezTo>
                </a:path>
              </a:pathLst>
            </a:custGeom>
            <a:solidFill>
              <a:srgbClr val="E8E9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Rectangle 97"/>
            <p:cNvSpPr>
              <a:spLocks noChangeArrowheads="1"/>
            </p:cNvSpPr>
            <p:nvPr/>
          </p:nvSpPr>
          <p:spPr bwMode="auto">
            <a:xfrm>
              <a:off x="3287713" y="2332038"/>
              <a:ext cx="1587" cy="6350"/>
            </a:xfrm>
            <a:prstGeom prst="rect">
              <a:avLst/>
            </a:prstGeom>
            <a:solidFill>
              <a:srgbClr val="E8E9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Rectangle 98"/>
            <p:cNvSpPr>
              <a:spLocks noChangeArrowheads="1"/>
            </p:cNvSpPr>
            <p:nvPr/>
          </p:nvSpPr>
          <p:spPr bwMode="auto">
            <a:xfrm>
              <a:off x="3287713" y="2332038"/>
              <a:ext cx="1587" cy="6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99"/>
            <p:cNvSpPr/>
            <p:nvPr/>
          </p:nvSpPr>
          <p:spPr bwMode="auto">
            <a:xfrm>
              <a:off x="3265488" y="2278063"/>
              <a:ext cx="26987" cy="15875"/>
            </a:xfrm>
            <a:custGeom>
              <a:avLst/>
              <a:gdLst>
                <a:gd name="T0" fmla="*/ 4 w 5"/>
                <a:gd name="T1" fmla="*/ 0 h 3"/>
                <a:gd name="T2" fmla="*/ 0 w 5"/>
                <a:gd name="T3" fmla="*/ 2 h 3"/>
                <a:gd name="T4" fmla="*/ 1 w 5"/>
                <a:gd name="T5" fmla="*/ 3 h 3"/>
                <a:gd name="T6" fmla="*/ 4 w 5"/>
                <a:gd name="T7" fmla="*/ 2 h 3"/>
                <a:gd name="T8" fmla="*/ 5 w 5"/>
                <a:gd name="T9" fmla="*/ 0 h 3"/>
                <a:gd name="T10" fmla="*/ 5 w 5"/>
                <a:gd name="T11" fmla="*/ 0 h 3"/>
                <a:gd name="T12" fmla="*/ 4 w 5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3">
                  <a:moveTo>
                    <a:pt x="4" y="0"/>
                  </a:moveTo>
                  <a:cubicBezTo>
                    <a:pt x="0" y="0"/>
                    <a:pt x="0" y="2"/>
                    <a:pt x="0" y="2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2" y="3"/>
                    <a:pt x="3" y="3"/>
                    <a:pt x="4" y="2"/>
                  </a:cubicBezTo>
                  <a:cubicBezTo>
                    <a:pt x="5" y="1"/>
                    <a:pt x="5" y="1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8E9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100"/>
            <p:cNvSpPr/>
            <p:nvPr/>
          </p:nvSpPr>
          <p:spPr bwMode="auto">
            <a:xfrm>
              <a:off x="3176588" y="2282825"/>
              <a:ext cx="71437" cy="49212"/>
            </a:xfrm>
            <a:custGeom>
              <a:avLst/>
              <a:gdLst>
                <a:gd name="T0" fmla="*/ 12 w 13"/>
                <a:gd name="T1" fmla="*/ 0 h 9"/>
                <a:gd name="T2" fmla="*/ 11 w 13"/>
                <a:gd name="T3" fmla="*/ 1 h 9"/>
                <a:gd name="T4" fmla="*/ 9 w 13"/>
                <a:gd name="T5" fmla="*/ 2 h 9"/>
                <a:gd name="T6" fmla="*/ 7 w 13"/>
                <a:gd name="T7" fmla="*/ 2 h 9"/>
                <a:gd name="T8" fmla="*/ 4 w 13"/>
                <a:gd name="T9" fmla="*/ 5 h 9"/>
                <a:gd name="T10" fmla="*/ 1 w 13"/>
                <a:gd name="T11" fmla="*/ 6 h 9"/>
                <a:gd name="T12" fmla="*/ 0 w 13"/>
                <a:gd name="T13" fmla="*/ 8 h 9"/>
                <a:gd name="T14" fmla="*/ 1 w 13"/>
                <a:gd name="T15" fmla="*/ 8 h 9"/>
                <a:gd name="T16" fmla="*/ 0 w 13"/>
                <a:gd name="T17" fmla="*/ 9 h 9"/>
                <a:gd name="T18" fmla="*/ 1 w 13"/>
                <a:gd name="T19" fmla="*/ 9 h 9"/>
                <a:gd name="T20" fmla="*/ 4 w 13"/>
                <a:gd name="T21" fmla="*/ 6 h 9"/>
                <a:gd name="T22" fmla="*/ 6 w 13"/>
                <a:gd name="T23" fmla="*/ 5 h 9"/>
                <a:gd name="T24" fmla="*/ 6 w 13"/>
                <a:gd name="T25" fmla="*/ 5 h 9"/>
                <a:gd name="T26" fmla="*/ 6 w 13"/>
                <a:gd name="T27" fmla="*/ 7 h 9"/>
                <a:gd name="T28" fmla="*/ 6 w 13"/>
                <a:gd name="T29" fmla="*/ 7 h 9"/>
                <a:gd name="T30" fmla="*/ 6 w 13"/>
                <a:gd name="T31" fmla="*/ 7 h 9"/>
                <a:gd name="T32" fmla="*/ 11 w 13"/>
                <a:gd name="T33" fmla="*/ 2 h 9"/>
                <a:gd name="T34" fmla="*/ 12 w 13"/>
                <a:gd name="T3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" h="9">
                  <a:moveTo>
                    <a:pt x="12" y="0"/>
                  </a:moveTo>
                  <a:cubicBezTo>
                    <a:pt x="12" y="0"/>
                    <a:pt x="11" y="0"/>
                    <a:pt x="11" y="1"/>
                  </a:cubicBezTo>
                  <a:cubicBezTo>
                    <a:pt x="11" y="1"/>
                    <a:pt x="11" y="1"/>
                    <a:pt x="9" y="2"/>
                  </a:cubicBezTo>
                  <a:cubicBezTo>
                    <a:pt x="9" y="2"/>
                    <a:pt x="8" y="2"/>
                    <a:pt x="7" y="2"/>
                  </a:cubicBezTo>
                  <a:cubicBezTo>
                    <a:pt x="6" y="3"/>
                    <a:pt x="5" y="4"/>
                    <a:pt x="4" y="5"/>
                  </a:cubicBezTo>
                  <a:cubicBezTo>
                    <a:pt x="3" y="5"/>
                    <a:pt x="2" y="5"/>
                    <a:pt x="1" y="6"/>
                  </a:cubicBezTo>
                  <a:cubicBezTo>
                    <a:pt x="1" y="6"/>
                    <a:pt x="0" y="7"/>
                    <a:pt x="0" y="8"/>
                  </a:cubicBezTo>
                  <a:cubicBezTo>
                    <a:pt x="0" y="8"/>
                    <a:pt x="0" y="8"/>
                    <a:pt x="1" y="8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2" y="8"/>
                    <a:pt x="3" y="7"/>
                    <a:pt x="4" y="6"/>
                  </a:cubicBezTo>
                  <a:cubicBezTo>
                    <a:pt x="5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6"/>
                    <a:pt x="6" y="6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1"/>
                    <a:pt x="13" y="0"/>
                    <a:pt x="12" y="0"/>
                  </a:cubicBezTo>
                </a:path>
              </a:pathLst>
            </a:custGeom>
            <a:solidFill>
              <a:srgbClr val="E8E9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101"/>
            <p:cNvSpPr/>
            <p:nvPr/>
          </p:nvSpPr>
          <p:spPr bwMode="auto">
            <a:xfrm>
              <a:off x="3078163" y="2371725"/>
              <a:ext cx="93662" cy="87312"/>
            </a:xfrm>
            <a:custGeom>
              <a:avLst/>
              <a:gdLst>
                <a:gd name="T0" fmla="*/ 13 w 17"/>
                <a:gd name="T1" fmla="*/ 0 h 16"/>
                <a:gd name="T2" fmla="*/ 11 w 17"/>
                <a:gd name="T3" fmla="*/ 0 h 16"/>
                <a:gd name="T4" fmla="*/ 11 w 17"/>
                <a:gd name="T5" fmla="*/ 0 h 16"/>
                <a:gd name="T6" fmla="*/ 10 w 17"/>
                <a:gd name="T7" fmla="*/ 0 h 16"/>
                <a:gd name="T8" fmla="*/ 10 w 17"/>
                <a:gd name="T9" fmla="*/ 0 h 16"/>
                <a:gd name="T10" fmla="*/ 10 w 17"/>
                <a:gd name="T11" fmla="*/ 0 h 16"/>
                <a:gd name="T12" fmla="*/ 10 w 17"/>
                <a:gd name="T13" fmla="*/ 0 h 16"/>
                <a:gd name="T14" fmla="*/ 8 w 17"/>
                <a:gd name="T15" fmla="*/ 1 h 16"/>
                <a:gd name="T16" fmla="*/ 5 w 17"/>
                <a:gd name="T17" fmla="*/ 5 h 16"/>
                <a:gd name="T18" fmla="*/ 0 w 17"/>
                <a:gd name="T19" fmla="*/ 11 h 16"/>
                <a:gd name="T20" fmla="*/ 0 w 17"/>
                <a:gd name="T21" fmla="*/ 13 h 16"/>
                <a:gd name="T22" fmla="*/ 0 w 17"/>
                <a:gd name="T23" fmla="*/ 15 h 16"/>
                <a:gd name="T24" fmla="*/ 0 w 17"/>
                <a:gd name="T25" fmla="*/ 16 h 16"/>
                <a:gd name="T26" fmla="*/ 0 w 17"/>
                <a:gd name="T27" fmla="*/ 16 h 16"/>
                <a:gd name="T28" fmla="*/ 5 w 17"/>
                <a:gd name="T29" fmla="*/ 12 h 16"/>
                <a:gd name="T30" fmla="*/ 7 w 17"/>
                <a:gd name="T31" fmla="*/ 10 h 16"/>
                <a:gd name="T32" fmla="*/ 13 w 17"/>
                <a:gd name="T33" fmla="*/ 5 h 16"/>
                <a:gd name="T34" fmla="*/ 16 w 17"/>
                <a:gd name="T35" fmla="*/ 4 h 16"/>
                <a:gd name="T36" fmla="*/ 16 w 17"/>
                <a:gd name="T37" fmla="*/ 3 h 16"/>
                <a:gd name="T38" fmla="*/ 16 w 17"/>
                <a:gd name="T39" fmla="*/ 1 h 16"/>
                <a:gd name="T40" fmla="*/ 14 w 17"/>
                <a:gd name="T41" fmla="*/ 1 h 16"/>
                <a:gd name="T42" fmla="*/ 14 w 17"/>
                <a:gd name="T43" fmla="*/ 1 h 16"/>
                <a:gd name="T44" fmla="*/ 13 w 17"/>
                <a:gd name="T45" fmla="*/ 0 h 16"/>
                <a:gd name="T46" fmla="*/ 13 w 17"/>
                <a:gd name="T47" fmla="*/ 0 h 16"/>
                <a:gd name="T48" fmla="*/ 13 w 17"/>
                <a:gd name="T4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" h="16">
                  <a:moveTo>
                    <a:pt x="13" y="0"/>
                  </a:moveTo>
                  <a:cubicBezTo>
                    <a:pt x="12" y="0"/>
                    <a:pt x="12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9" y="0"/>
                    <a:pt x="8" y="1"/>
                    <a:pt x="8" y="1"/>
                  </a:cubicBezTo>
                  <a:cubicBezTo>
                    <a:pt x="7" y="2"/>
                    <a:pt x="6" y="4"/>
                    <a:pt x="5" y="5"/>
                  </a:cubicBezTo>
                  <a:cubicBezTo>
                    <a:pt x="2" y="9"/>
                    <a:pt x="0" y="11"/>
                    <a:pt x="0" y="11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0" y="14"/>
                    <a:pt x="0" y="15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6"/>
                    <a:pt x="4" y="14"/>
                    <a:pt x="5" y="12"/>
                  </a:cubicBezTo>
                  <a:cubicBezTo>
                    <a:pt x="5" y="12"/>
                    <a:pt x="5" y="12"/>
                    <a:pt x="7" y="10"/>
                  </a:cubicBezTo>
                  <a:cubicBezTo>
                    <a:pt x="9" y="8"/>
                    <a:pt x="11" y="6"/>
                    <a:pt x="13" y="5"/>
                  </a:cubicBezTo>
                  <a:cubicBezTo>
                    <a:pt x="14" y="4"/>
                    <a:pt x="15" y="4"/>
                    <a:pt x="16" y="4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7" y="2"/>
                    <a:pt x="17" y="1"/>
                    <a:pt x="16" y="1"/>
                  </a:cubicBezTo>
                  <a:cubicBezTo>
                    <a:pt x="15" y="1"/>
                    <a:pt x="15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3" y="1"/>
                    <a:pt x="13" y="1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</a:path>
              </a:pathLst>
            </a:custGeom>
            <a:solidFill>
              <a:srgbClr val="E8E9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102"/>
            <p:cNvSpPr/>
            <p:nvPr/>
          </p:nvSpPr>
          <p:spPr bwMode="auto">
            <a:xfrm>
              <a:off x="3160713" y="2403475"/>
              <a:ext cx="0" cy="6350"/>
            </a:xfrm>
            <a:custGeom>
              <a:avLst/>
              <a:gdLst>
                <a:gd name="T0" fmla="*/ 0 h 4"/>
                <a:gd name="T1" fmla="*/ 0 h 4"/>
                <a:gd name="T2" fmla="*/ 4 h 4"/>
                <a:gd name="T3" fmla="*/ 0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9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103"/>
            <p:cNvSpPr/>
            <p:nvPr/>
          </p:nvSpPr>
          <p:spPr bwMode="auto">
            <a:xfrm>
              <a:off x="3160713" y="2403475"/>
              <a:ext cx="0" cy="6350"/>
            </a:xfrm>
            <a:custGeom>
              <a:avLst/>
              <a:gdLst>
                <a:gd name="T0" fmla="*/ 0 h 4"/>
                <a:gd name="T1" fmla="*/ 0 h 4"/>
                <a:gd name="T2" fmla="*/ 4 h 4"/>
                <a:gd name="T3" fmla="*/ 0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104"/>
            <p:cNvSpPr/>
            <p:nvPr/>
          </p:nvSpPr>
          <p:spPr bwMode="auto">
            <a:xfrm>
              <a:off x="3095625" y="2403475"/>
              <a:ext cx="136525" cy="127000"/>
            </a:xfrm>
            <a:custGeom>
              <a:avLst/>
              <a:gdLst>
                <a:gd name="T0" fmla="*/ 13 w 25"/>
                <a:gd name="T1" fmla="*/ 0 h 23"/>
                <a:gd name="T2" fmla="*/ 12 w 25"/>
                <a:gd name="T3" fmla="*/ 1 h 23"/>
                <a:gd name="T4" fmla="*/ 12 w 25"/>
                <a:gd name="T5" fmla="*/ 1 h 23"/>
                <a:gd name="T6" fmla="*/ 9 w 25"/>
                <a:gd name="T7" fmla="*/ 1 h 23"/>
                <a:gd name="T8" fmla="*/ 4 w 25"/>
                <a:gd name="T9" fmla="*/ 7 h 23"/>
                <a:gd name="T10" fmla="*/ 4 w 25"/>
                <a:gd name="T11" fmla="*/ 9 h 23"/>
                <a:gd name="T12" fmla="*/ 5 w 25"/>
                <a:gd name="T13" fmla="*/ 8 h 23"/>
                <a:gd name="T14" fmla="*/ 7 w 25"/>
                <a:gd name="T15" fmla="*/ 8 h 23"/>
                <a:gd name="T16" fmla="*/ 7 w 25"/>
                <a:gd name="T17" fmla="*/ 8 h 23"/>
                <a:gd name="T18" fmla="*/ 5 w 25"/>
                <a:gd name="T19" fmla="*/ 10 h 23"/>
                <a:gd name="T20" fmla="*/ 4 w 25"/>
                <a:gd name="T21" fmla="*/ 10 h 23"/>
                <a:gd name="T22" fmla="*/ 4 w 25"/>
                <a:gd name="T23" fmla="*/ 10 h 23"/>
                <a:gd name="T24" fmla="*/ 1 w 25"/>
                <a:gd name="T25" fmla="*/ 13 h 23"/>
                <a:gd name="T26" fmla="*/ 2 w 25"/>
                <a:gd name="T27" fmla="*/ 13 h 23"/>
                <a:gd name="T28" fmla="*/ 3 w 25"/>
                <a:gd name="T29" fmla="*/ 13 h 23"/>
                <a:gd name="T30" fmla="*/ 6 w 25"/>
                <a:gd name="T31" fmla="*/ 13 h 23"/>
                <a:gd name="T32" fmla="*/ 8 w 25"/>
                <a:gd name="T33" fmla="*/ 14 h 23"/>
                <a:gd name="T34" fmla="*/ 5 w 25"/>
                <a:gd name="T35" fmla="*/ 15 h 23"/>
                <a:gd name="T36" fmla="*/ 1 w 25"/>
                <a:gd name="T37" fmla="*/ 16 h 23"/>
                <a:gd name="T38" fmla="*/ 1 w 25"/>
                <a:gd name="T39" fmla="*/ 18 h 23"/>
                <a:gd name="T40" fmla="*/ 2 w 25"/>
                <a:gd name="T41" fmla="*/ 19 h 23"/>
                <a:gd name="T42" fmla="*/ 2 w 25"/>
                <a:gd name="T43" fmla="*/ 21 h 23"/>
                <a:gd name="T44" fmla="*/ 4 w 25"/>
                <a:gd name="T45" fmla="*/ 23 h 23"/>
                <a:gd name="T46" fmla="*/ 5 w 25"/>
                <a:gd name="T47" fmla="*/ 22 h 23"/>
                <a:gd name="T48" fmla="*/ 10 w 25"/>
                <a:gd name="T49" fmla="*/ 21 h 23"/>
                <a:gd name="T50" fmla="*/ 11 w 25"/>
                <a:gd name="T51" fmla="*/ 20 h 23"/>
                <a:gd name="T52" fmla="*/ 11 w 25"/>
                <a:gd name="T53" fmla="*/ 20 h 23"/>
                <a:gd name="T54" fmla="*/ 12 w 25"/>
                <a:gd name="T55" fmla="*/ 21 h 23"/>
                <a:gd name="T56" fmla="*/ 12 w 25"/>
                <a:gd name="T57" fmla="*/ 21 h 23"/>
                <a:gd name="T58" fmla="*/ 13 w 25"/>
                <a:gd name="T59" fmla="*/ 20 h 23"/>
                <a:gd name="T60" fmla="*/ 23 w 25"/>
                <a:gd name="T61" fmla="*/ 6 h 23"/>
                <a:gd name="T62" fmla="*/ 24 w 25"/>
                <a:gd name="T63" fmla="*/ 4 h 23"/>
                <a:gd name="T64" fmla="*/ 24 w 25"/>
                <a:gd name="T65" fmla="*/ 4 h 23"/>
                <a:gd name="T66" fmla="*/ 25 w 25"/>
                <a:gd name="T67" fmla="*/ 2 h 23"/>
                <a:gd name="T68" fmla="*/ 24 w 25"/>
                <a:gd name="T69" fmla="*/ 0 h 23"/>
                <a:gd name="T70" fmla="*/ 23 w 25"/>
                <a:gd name="T71" fmla="*/ 1 h 23"/>
                <a:gd name="T72" fmla="*/ 21 w 25"/>
                <a:gd name="T73" fmla="*/ 4 h 23"/>
                <a:gd name="T74" fmla="*/ 18 w 25"/>
                <a:gd name="T75" fmla="*/ 7 h 23"/>
                <a:gd name="T76" fmla="*/ 18 w 25"/>
                <a:gd name="T77" fmla="*/ 7 h 23"/>
                <a:gd name="T78" fmla="*/ 19 w 25"/>
                <a:gd name="T79" fmla="*/ 2 h 23"/>
                <a:gd name="T80" fmla="*/ 18 w 25"/>
                <a:gd name="T81" fmla="*/ 2 h 23"/>
                <a:gd name="T82" fmla="*/ 15 w 25"/>
                <a:gd name="T83" fmla="*/ 6 h 23"/>
                <a:gd name="T84" fmla="*/ 14 w 25"/>
                <a:gd name="T85" fmla="*/ 6 h 23"/>
                <a:gd name="T86" fmla="*/ 15 w 25"/>
                <a:gd name="T87" fmla="*/ 3 h 23"/>
                <a:gd name="T88" fmla="*/ 14 w 25"/>
                <a:gd name="T89" fmla="*/ 3 h 23"/>
                <a:gd name="T90" fmla="*/ 14 w 25"/>
                <a:gd name="T91" fmla="*/ 2 h 23"/>
                <a:gd name="T92" fmla="*/ 14 w 25"/>
                <a:gd name="T93" fmla="*/ 2 h 23"/>
                <a:gd name="T94" fmla="*/ 13 w 25"/>
                <a:gd name="T95" fmla="*/ 2 h 23"/>
                <a:gd name="T96" fmla="*/ 12 w 25"/>
                <a:gd name="T97" fmla="*/ 3 h 23"/>
                <a:gd name="T98" fmla="*/ 12 w 25"/>
                <a:gd name="T99" fmla="*/ 3 h 23"/>
                <a:gd name="T100" fmla="*/ 13 w 25"/>
                <a:gd name="T101" fmla="*/ 0 h 23"/>
                <a:gd name="T102" fmla="*/ 13 w 25"/>
                <a:gd name="T10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" h="23">
                  <a:moveTo>
                    <a:pt x="13" y="0"/>
                  </a:moveTo>
                  <a:cubicBezTo>
                    <a:pt x="13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1"/>
                    <a:pt x="10" y="1"/>
                    <a:pt x="9" y="1"/>
                  </a:cubicBezTo>
                  <a:cubicBezTo>
                    <a:pt x="8" y="2"/>
                    <a:pt x="5" y="5"/>
                    <a:pt x="4" y="7"/>
                  </a:cubicBezTo>
                  <a:cubicBezTo>
                    <a:pt x="4" y="7"/>
                    <a:pt x="4" y="9"/>
                    <a:pt x="4" y="9"/>
                  </a:cubicBezTo>
                  <a:cubicBezTo>
                    <a:pt x="5" y="9"/>
                    <a:pt x="5" y="9"/>
                    <a:pt x="5" y="8"/>
                  </a:cubicBezTo>
                  <a:cubicBezTo>
                    <a:pt x="6" y="8"/>
                    <a:pt x="6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7" y="10"/>
                    <a:pt x="5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3" y="10"/>
                    <a:pt x="1" y="12"/>
                    <a:pt x="1" y="13"/>
                  </a:cubicBezTo>
                  <a:cubicBezTo>
                    <a:pt x="1" y="13"/>
                    <a:pt x="1" y="13"/>
                    <a:pt x="2" y="13"/>
                  </a:cubicBezTo>
                  <a:cubicBezTo>
                    <a:pt x="2" y="13"/>
                    <a:pt x="2" y="13"/>
                    <a:pt x="3" y="13"/>
                  </a:cubicBezTo>
                  <a:cubicBezTo>
                    <a:pt x="3" y="13"/>
                    <a:pt x="5" y="13"/>
                    <a:pt x="6" y="13"/>
                  </a:cubicBezTo>
                  <a:cubicBezTo>
                    <a:pt x="7" y="13"/>
                    <a:pt x="8" y="13"/>
                    <a:pt x="8" y="14"/>
                  </a:cubicBezTo>
                  <a:cubicBezTo>
                    <a:pt x="7" y="14"/>
                    <a:pt x="6" y="15"/>
                    <a:pt x="5" y="15"/>
                  </a:cubicBezTo>
                  <a:cubicBezTo>
                    <a:pt x="2" y="15"/>
                    <a:pt x="1" y="15"/>
                    <a:pt x="1" y="16"/>
                  </a:cubicBezTo>
                  <a:cubicBezTo>
                    <a:pt x="1" y="16"/>
                    <a:pt x="0" y="18"/>
                    <a:pt x="1" y="18"/>
                  </a:cubicBezTo>
                  <a:cubicBezTo>
                    <a:pt x="2" y="18"/>
                    <a:pt x="2" y="18"/>
                    <a:pt x="2" y="19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2"/>
                    <a:pt x="3" y="23"/>
                    <a:pt x="4" y="23"/>
                  </a:cubicBezTo>
                  <a:cubicBezTo>
                    <a:pt x="4" y="23"/>
                    <a:pt x="5" y="22"/>
                    <a:pt x="5" y="22"/>
                  </a:cubicBezTo>
                  <a:cubicBezTo>
                    <a:pt x="5" y="22"/>
                    <a:pt x="7" y="22"/>
                    <a:pt x="10" y="21"/>
                  </a:cubicBezTo>
                  <a:cubicBezTo>
                    <a:pt x="10" y="21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2" y="20"/>
                    <a:pt x="12" y="21"/>
                    <a:pt x="12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3" y="21"/>
                    <a:pt x="13" y="21"/>
                    <a:pt x="13" y="20"/>
                  </a:cubicBezTo>
                  <a:cubicBezTo>
                    <a:pt x="17" y="15"/>
                    <a:pt x="20" y="10"/>
                    <a:pt x="23" y="6"/>
                  </a:cubicBezTo>
                  <a:cubicBezTo>
                    <a:pt x="23" y="5"/>
                    <a:pt x="23" y="5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2"/>
                    <a:pt x="24" y="1"/>
                    <a:pt x="24" y="0"/>
                  </a:cubicBezTo>
                  <a:cubicBezTo>
                    <a:pt x="23" y="0"/>
                    <a:pt x="23" y="1"/>
                    <a:pt x="23" y="1"/>
                  </a:cubicBezTo>
                  <a:cubicBezTo>
                    <a:pt x="22" y="2"/>
                    <a:pt x="21" y="3"/>
                    <a:pt x="21" y="4"/>
                  </a:cubicBezTo>
                  <a:cubicBezTo>
                    <a:pt x="20" y="5"/>
                    <a:pt x="19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6"/>
                    <a:pt x="21" y="3"/>
                    <a:pt x="19" y="2"/>
                  </a:cubicBezTo>
                  <a:cubicBezTo>
                    <a:pt x="19" y="2"/>
                    <a:pt x="18" y="2"/>
                    <a:pt x="18" y="2"/>
                  </a:cubicBezTo>
                  <a:cubicBezTo>
                    <a:pt x="16" y="2"/>
                    <a:pt x="17" y="6"/>
                    <a:pt x="15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5" y="4"/>
                    <a:pt x="15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2"/>
                    <a:pt x="13" y="1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</a:path>
              </a:pathLst>
            </a:custGeom>
            <a:solidFill>
              <a:srgbClr val="E8E9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Rectangle 105"/>
            <p:cNvSpPr>
              <a:spLocks noChangeArrowheads="1"/>
            </p:cNvSpPr>
            <p:nvPr/>
          </p:nvSpPr>
          <p:spPr bwMode="auto">
            <a:xfrm>
              <a:off x="2782888" y="2778125"/>
              <a:ext cx="1587" cy="1587"/>
            </a:xfrm>
            <a:prstGeom prst="rect">
              <a:avLst/>
            </a:prstGeom>
            <a:solidFill>
              <a:srgbClr val="E8E9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106"/>
            <p:cNvSpPr/>
            <p:nvPr/>
          </p:nvSpPr>
          <p:spPr bwMode="auto">
            <a:xfrm>
              <a:off x="2782888" y="27781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107"/>
            <p:cNvSpPr/>
            <p:nvPr/>
          </p:nvSpPr>
          <p:spPr bwMode="auto">
            <a:xfrm>
              <a:off x="2771775" y="2778125"/>
              <a:ext cx="11112" cy="22225"/>
            </a:xfrm>
            <a:custGeom>
              <a:avLst/>
              <a:gdLst>
                <a:gd name="T0" fmla="*/ 2 w 2"/>
                <a:gd name="T1" fmla="*/ 0 h 4"/>
                <a:gd name="T2" fmla="*/ 2 w 2"/>
                <a:gd name="T3" fmla="*/ 0 h 4"/>
                <a:gd name="T4" fmla="*/ 2 w 2"/>
                <a:gd name="T5" fmla="*/ 1 h 4"/>
                <a:gd name="T6" fmla="*/ 1 w 2"/>
                <a:gd name="T7" fmla="*/ 1 h 4"/>
                <a:gd name="T8" fmla="*/ 0 w 2"/>
                <a:gd name="T9" fmla="*/ 4 h 4"/>
                <a:gd name="T10" fmla="*/ 0 w 2"/>
                <a:gd name="T11" fmla="*/ 4 h 4"/>
                <a:gd name="T12" fmla="*/ 1 w 2"/>
                <a:gd name="T13" fmla="*/ 3 h 4"/>
                <a:gd name="T14" fmla="*/ 1 w 2"/>
                <a:gd name="T15" fmla="*/ 3 h 4"/>
                <a:gd name="T16" fmla="*/ 1 w 2"/>
                <a:gd name="T17" fmla="*/ 2 h 4"/>
                <a:gd name="T18" fmla="*/ 2 w 2"/>
                <a:gd name="T19" fmla="*/ 2 h 4"/>
                <a:gd name="T20" fmla="*/ 2 w 2"/>
                <a:gd name="T21" fmla="*/ 0 h 4"/>
                <a:gd name="T22" fmla="*/ 2 w 2"/>
                <a:gd name="T2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" h="4"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E8E9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Rectangle 108"/>
            <p:cNvSpPr>
              <a:spLocks noChangeArrowheads="1"/>
            </p:cNvSpPr>
            <p:nvPr/>
          </p:nvSpPr>
          <p:spPr bwMode="auto">
            <a:xfrm>
              <a:off x="2782888" y="2771775"/>
              <a:ext cx="1587" cy="6350"/>
            </a:xfrm>
            <a:prstGeom prst="rect">
              <a:avLst/>
            </a:prstGeom>
            <a:solidFill>
              <a:srgbClr val="E8E9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109"/>
            <p:cNvSpPr/>
            <p:nvPr/>
          </p:nvSpPr>
          <p:spPr bwMode="auto">
            <a:xfrm>
              <a:off x="2782888" y="2771775"/>
              <a:ext cx="0" cy="6350"/>
            </a:xfrm>
            <a:custGeom>
              <a:avLst/>
              <a:gdLst>
                <a:gd name="T0" fmla="*/ 0 h 4"/>
                <a:gd name="T1" fmla="*/ 4 h 4"/>
                <a:gd name="T2" fmla="*/ 4 h 4"/>
                <a:gd name="T3" fmla="*/ 0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Freeform 110"/>
            <p:cNvSpPr/>
            <p:nvPr/>
          </p:nvSpPr>
          <p:spPr bwMode="auto">
            <a:xfrm>
              <a:off x="2825750" y="2778125"/>
              <a:ext cx="11112" cy="33337"/>
            </a:xfrm>
            <a:custGeom>
              <a:avLst/>
              <a:gdLst>
                <a:gd name="T0" fmla="*/ 2 w 2"/>
                <a:gd name="T1" fmla="*/ 0 h 6"/>
                <a:gd name="T2" fmla="*/ 2 w 2"/>
                <a:gd name="T3" fmla="*/ 1 h 6"/>
                <a:gd name="T4" fmla="*/ 2 w 2"/>
                <a:gd name="T5" fmla="*/ 0 h 6"/>
                <a:gd name="T6" fmla="*/ 1 w 2"/>
                <a:gd name="T7" fmla="*/ 3 h 6"/>
                <a:gd name="T8" fmla="*/ 1 w 2"/>
                <a:gd name="T9" fmla="*/ 5 h 6"/>
                <a:gd name="T10" fmla="*/ 1 w 2"/>
                <a:gd name="T11" fmla="*/ 5 h 6"/>
                <a:gd name="T12" fmla="*/ 0 w 2"/>
                <a:gd name="T13" fmla="*/ 6 h 6"/>
                <a:gd name="T14" fmla="*/ 1 w 2"/>
                <a:gd name="T15" fmla="*/ 6 h 6"/>
                <a:gd name="T16" fmla="*/ 1 w 2"/>
                <a:gd name="T17" fmla="*/ 5 h 6"/>
                <a:gd name="T18" fmla="*/ 2 w 2"/>
                <a:gd name="T19" fmla="*/ 4 h 6"/>
                <a:gd name="T20" fmla="*/ 2 w 2"/>
                <a:gd name="T21" fmla="*/ 2 h 6"/>
                <a:gd name="T22" fmla="*/ 2 w 2"/>
                <a:gd name="T23" fmla="*/ 1 h 6"/>
                <a:gd name="T24" fmla="*/ 2 w 2"/>
                <a:gd name="T2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" h="6">
                  <a:moveTo>
                    <a:pt x="2" y="0"/>
                  </a:moveTo>
                  <a:cubicBezTo>
                    <a:pt x="2" y="0"/>
                    <a:pt x="2" y="0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1" y="2"/>
                    <a:pt x="1" y="3"/>
                  </a:cubicBezTo>
                  <a:cubicBezTo>
                    <a:pt x="1" y="3"/>
                    <a:pt x="1" y="4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1" y="6"/>
                    <a:pt x="1" y="6"/>
                    <a:pt x="1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2" y="4"/>
                    <a:pt x="2" y="3"/>
                    <a:pt x="2" y="2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E8E9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111"/>
            <p:cNvSpPr/>
            <p:nvPr/>
          </p:nvSpPr>
          <p:spPr bwMode="auto">
            <a:xfrm>
              <a:off x="2825750" y="2822575"/>
              <a:ext cx="11112" cy="31750"/>
            </a:xfrm>
            <a:custGeom>
              <a:avLst/>
              <a:gdLst>
                <a:gd name="T0" fmla="*/ 2 w 2"/>
                <a:gd name="T1" fmla="*/ 0 h 6"/>
                <a:gd name="T2" fmla="*/ 1 w 2"/>
                <a:gd name="T3" fmla="*/ 1 h 6"/>
                <a:gd name="T4" fmla="*/ 1 w 2"/>
                <a:gd name="T5" fmla="*/ 1 h 6"/>
                <a:gd name="T6" fmla="*/ 1 w 2"/>
                <a:gd name="T7" fmla="*/ 3 h 6"/>
                <a:gd name="T8" fmla="*/ 0 w 2"/>
                <a:gd name="T9" fmla="*/ 6 h 6"/>
                <a:gd name="T10" fmla="*/ 0 w 2"/>
                <a:gd name="T11" fmla="*/ 6 h 6"/>
                <a:gd name="T12" fmla="*/ 1 w 2"/>
                <a:gd name="T13" fmla="*/ 5 h 6"/>
                <a:gd name="T14" fmla="*/ 1 w 2"/>
                <a:gd name="T15" fmla="*/ 4 h 6"/>
                <a:gd name="T16" fmla="*/ 1 w 2"/>
                <a:gd name="T17" fmla="*/ 4 h 6"/>
                <a:gd name="T18" fmla="*/ 2 w 2"/>
                <a:gd name="T19" fmla="*/ 2 h 6"/>
                <a:gd name="T20" fmla="*/ 2 w 2"/>
                <a:gd name="T21" fmla="*/ 0 h 6"/>
                <a:gd name="T22" fmla="*/ 2 w 2"/>
                <a:gd name="T2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" h="6">
                  <a:moveTo>
                    <a:pt x="2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0" y="5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1" y="6"/>
                    <a:pt x="1" y="5"/>
                  </a:cubicBezTo>
                  <a:cubicBezTo>
                    <a:pt x="1" y="5"/>
                    <a:pt x="1" y="5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1" y="3"/>
                    <a:pt x="2" y="2"/>
                  </a:cubicBezTo>
                  <a:cubicBezTo>
                    <a:pt x="2" y="2"/>
                    <a:pt x="2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E8E9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112"/>
            <p:cNvSpPr/>
            <p:nvPr/>
          </p:nvSpPr>
          <p:spPr bwMode="auto">
            <a:xfrm>
              <a:off x="2814638" y="2871788"/>
              <a:ext cx="11112" cy="22225"/>
            </a:xfrm>
            <a:custGeom>
              <a:avLst/>
              <a:gdLst>
                <a:gd name="T0" fmla="*/ 1 w 2"/>
                <a:gd name="T1" fmla="*/ 0 h 4"/>
                <a:gd name="T2" fmla="*/ 1 w 2"/>
                <a:gd name="T3" fmla="*/ 0 h 4"/>
                <a:gd name="T4" fmla="*/ 0 w 2"/>
                <a:gd name="T5" fmla="*/ 4 h 4"/>
                <a:gd name="T6" fmla="*/ 0 w 2"/>
                <a:gd name="T7" fmla="*/ 4 h 4"/>
                <a:gd name="T8" fmla="*/ 1 w 2"/>
                <a:gd name="T9" fmla="*/ 3 h 4"/>
                <a:gd name="T10" fmla="*/ 1 w 2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4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1" y="3"/>
                    <a:pt x="1" y="3"/>
                  </a:cubicBezTo>
                  <a:cubicBezTo>
                    <a:pt x="2" y="2"/>
                    <a:pt x="2" y="0"/>
                    <a:pt x="1" y="0"/>
                  </a:cubicBezTo>
                </a:path>
              </a:pathLst>
            </a:custGeom>
            <a:solidFill>
              <a:srgbClr val="E8E9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Rectangle 113"/>
            <p:cNvSpPr>
              <a:spLocks noChangeArrowheads="1"/>
            </p:cNvSpPr>
            <p:nvPr/>
          </p:nvSpPr>
          <p:spPr bwMode="auto">
            <a:xfrm>
              <a:off x="2820988" y="2871788"/>
              <a:ext cx="1587" cy="1587"/>
            </a:xfrm>
            <a:prstGeom prst="rect">
              <a:avLst/>
            </a:prstGeom>
            <a:solidFill>
              <a:srgbClr val="E8E9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1" name="Freeform 114"/>
            <p:cNvSpPr/>
            <p:nvPr/>
          </p:nvSpPr>
          <p:spPr bwMode="auto">
            <a:xfrm>
              <a:off x="2820988" y="28717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2" name="Rectangle 115"/>
            <p:cNvSpPr>
              <a:spLocks noChangeArrowheads="1"/>
            </p:cNvSpPr>
            <p:nvPr/>
          </p:nvSpPr>
          <p:spPr bwMode="auto">
            <a:xfrm>
              <a:off x="2820988" y="2871788"/>
              <a:ext cx="1587" cy="1587"/>
            </a:xfrm>
            <a:prstGeom prst="rect">
              <a:avLst/>
            </a:prstGeom>
            <a:solidFill>
              <a:srgbClr val="E8E9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3" name="Freeform 116"/>
            <p:cNvSpPr/>
            <p:nvPr/>
          </p:nvSpPr>
          <p:spPr bwMode="auto">
            <a:xfrm>
              <a:off x="2820988" y="28717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4" name="Rectangle 117"/>
            <p:cNvSpPr>
              <a:spLocks noChangeArrowheads="1"/>
            </p:cNvSpPr>
            <p:nvPr/>
          </p:nvSpPr>
          <p:spPr bwMode="auto">
            <a:xfrm>
              <a:off x="2820988" y="2871788"/>
              <a:ext cx="1587" cy="1587"/>
            </a:xfrm>
            <a:prstGeom prst="rect">
              <a:avLst/>
            </a:prstGeom>
            <a:solidFill>
              <a:srgbClr val="E8E9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5" name="Freeform 118"/>
            <p:cNvSpPr/>
            <p:nvPr/>
          </p:nvSpPr>
          <p:spPr bwMode="auto">
            <a:xfrm>
              <a:off x="2820988" y="28717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6" name="Freeform 119"/>
            <p:cNvSpPr/>
            <p:nvPr/>
          </p:nvSpPr>
          <p:spPr bwMode="auto">
            <a:xfrm>
              <a:off x="2760663" y="2436813"/>
              <a:ext cx="388937" cy="1100137"/>
            </a:xfrm>
            <a:custGeom>
              <a:avLst/>
              <a:gdLst>
                <a:gd name="T0" fmla="*/ 37 w 71"/>
                <a:gd name="T1" fmla="*/ 0 h 200"/>
                <a:gd name="T2" fmla="*/ 33 w 71"/>
                <a:gd name="T3" fmla="*/ 6 h 200"/>
                <a:gd name="T4" fmla="*/ 33 w 71"/>
                <a:gd name="T5" fmla="*/ 6 h 200"/>
                <a:gd name="T6" fmla="*/ 24 w 71"/>
                <a:gd name="T7" fmla="*/ 19 h 200"/>
                <a:gd name="T8" fmla="*/ 13 w 71"/>
                <a:gd name="T9" fmla="*/ 40 h 200"/>
                <a:gd name="T10" fmla="*/ 8 w 71"/>
                <a:gd name="T11" fmla="*/ 50 h 200"/>
                <a:gd name="T12" fmla="*/ 0 w 71"/>
                <a:gd name="T13" fmla="*/ 69 h 200"/>
                <a:gd name="T14" fmla="*/ 10 w 71"/>
                <a:gd name="T15" fmla="*/ 49 h 200"/>
                <a:gd name="T16" fmla="*/ 8 w 71"/>
                <a:gd name="T17" fmla="*/ 55 h 200"/>
                <a:gd name="T18" fmla="*/ 12 w 71"/>
                <a:gd name="T19" fmla="*/ 49 h 200"/>
                <a:gd name="T20" fmla="*/ 11 w 71"/>
                <a:gd name="T21" fmla="*/ 52 h 200"/>
                <a:gd name="T22" fmla="*/ 12 w 71"/>
                <a:gd name="T23" fmla="*/ 53 h 200"/>
                <a:gd name="T24" fmla="*/ 12 w 71"/>
                <a:gd name="T25" fmla="*/ 53 h 200"/>
                <a:gd name="T26" fmla="*/ 13 w 71"/>
                <a:gd name="T27" fmla="*/ 54 h 200"/>
                <a:gd name="T28" fmla="*/ 14 w 71"/>
                <a:gd name="T29" fmla="*/ 61 h 200"/>
                <a:gd name="T30" fmla="*/ 14 w 71"/>
                <a:gd name="T31" fmla="*/ 61 h 200"/>
                <a:gd name="T32" fmla="*/ 15 w 71"/>
                <a:gd name="T33" fmla="*/ 60 h 200"/>
                <a:gd name="T34" fmla="*/ 17 w 71"/>
                <a:gd name="T35" fmla="*/ 59 h 200"/>
                <a:gd name="T36" fmla="*/ 14 w 71"/>
                <a:gd name="T37" fmla="*/ 83 h 200"/>
                <a:gd name="T38" fmla="*/ 16 w 71"/>
                <a:gd name="T39" fmla="*/ 106 h 200"/>
                <a:gd name="T40" fmla="*/ 11 w 71"/>
                <a:gd name="T41" fmla="*/ 95 h 200"/>
                <a:gd name="T42" fmla="*/ 7 w 71"/>
                <a:gd name="T43" fmla="*/ 144 h 200"/>
                <a:gd name="T44" fmla="*/ 13 w 71"/>
                <a:gd name="T45" fmla="*/ 164 h 200"/>
                <a:gd name="T46" fmla="*/ 24 w 71"/>
                <a:gd name="T47" fmla="*/ 200 h 200"/>
                <a:gd name="T48" fmla="*/ 24 w 71"/>
                <a:gd name="T49" fmla="*/ 200 h 200"/>
                <a:gd name="T50" fmla="*/ 17 w 71"/>
                <a:gd name="T51" fmla="*/ 169 h 200"/>
                <a:gd name="T52" fmla="*/ 26 w 71"/>
                <a:gd name="T53" fmla="*/ 190 h 200"/>
                <a:gd name="T54" fmla="*/ 26 w 71"/>
                <a:gd name="T55" fmla="*/ 183 h 200"/>
                <a:gd name="T56" fmla="*/ 27 w 71"/>
                <a:gd name="T57" fmla="*/ 157 h 200"/>
                <a:gd name="T58" fmla="*/ 30 w 71"/>
                <a:gd name="T59" fmla="*/ 131 h 200"/>
                <a:gd name="T60" fmla="*/ 35 w 71"/>
                <a:gd name="T61" fmla="*/ 106 h 200"/>
                <a:gd name="T62" fmla="*/ 71 w 71"/>
                <a:gd name="T63" fmla="*/ 20 h 200"/>
                <a:gd name="T64" fmla="*/ 67 w 71"/>
                <a:gd name="T65" fmla="*/ 25 h 200"/>
                <a:gd name="T66" fmla="*/ 66 w 71"/>
                <a:gd name="T67" fmla="*/ 25 h 200"/>
                <a:gd name="T68" fmla="*/ 67 w 71"/>
                <a:gd name="T69" fmla="*/ 23 h 200"/>
                <a:gd name="T70" fmla="*/ 66 w 71"/>
                <a:gd name="T71" fmla="*/ 22 h 200"/>
                <a:gd name="T72" fmla="*/ 66 w 71"/>
                <a:gd name="T73" fmla="*/ 22 h 200"/>
                <a:gd name="T74" fmla="*/ 66 w 71"/>
                <a:gd name="T75" fmla="*/ 22 h 200"/>
                <a:gd name="T76" fmla="*/ 65 w 71"/>
                <a:gd name="T77" fmla="*/ 21 h 200"/>
                <a:gd name="T78" fmla="*/ 64 w 71"/>
                <a:gd name="T79" fmla="*/ 21 h 200"/>
                <a:gd name="T80" fmla="*/ 59 w 71"/>
                <a:gd name="T81" fmla="*/ 21 h 200"/>
                <a:gd name="T82" fmla="*/ 59 w 71"/>
                <a:gd name="T83" fmla="*/ 21 h 200"/>
                <a:gd name="T84" fmla="*/ 58 w 71"/>
                <a:gd name="T85" fmla="*/ 21 h 200"/>
                <a:gd name="T86" fmla="*/ 61 w 71"/>
                <a:gd name="T87" fmla="*/ 16 h 200"/>
                <a:gd name="T88" fmla="*/ 57 w 71"/>
                <a:gd name="T89" fmla="*/ 15 h 200"/>
                <a:gd name="T90" fmla="*/ 55 w 71"/>
                <a:gd name="T91" fmla="*/ 10 h 200"/>
                <a:gd name="T92" fmla="*/ 51 w 71"/>
                <a:gd name="T93" fmla="*/ 13 h 200"/>
                <a:gd name="T94" fmla="*/ 50 w 71"/>
                <a:gd name="T95" fmla="*/ 11 h 200"/>
                <a:gd name="T96" fmla="*/ 49 w 71"/>
                <a:gd name="T97" fmla="*/ 12 h 200"/>
                <a:gd name="T98" fmla="*/ 50 w 71"/>
                <a:gd name="T99" fmla="*/ 6 h 200"/>
                <a:gd name="T100" fmla="*/ 41 w 71"/>
                <a:gd name="T101" fmla="*/ 14 h 200"/>
                <a:gd name="T102" fmla="*/ 41 w 71"/>
                <a:gd name="T103" fmla="*/ 12 h 200"/>
                <a:gd name="T104" fmla="*/ 40 w 71"/>
                <a:gd name="T105" fmla="*/ 12 h 200"/>
                <a:gd name="T106" fmla="*/ 38 w 71"/>
                <a:gd name="T107" fmla="*/ 13 h 200"/>
                <a:gd name="T108" fmla="*/ 38 w 71"/>
                <a:gd name="T109" fmla="*/ 8 h 200"/>
                <a:gd name="T110" fmla="*/ 36 w 71"/>
                <a:gd name="T111" fmla="*/ 5 h 200"/>
                <a:gd name="T112" fmla="*/ 37 w 71"/>
                <a:gd name="T113" fmla="*/ 2 h 200"/>
                <a:gd name="T114" fmla="*/ 35 w 71"/>
                <a:gd name="T115" fmla="*/ 4 h 200"/>
                <a:gd name="T116" fmla="*/ 37 w 71"/>
                <a:gd name="T117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1" h="200">
                  <a:moveTo>
                    <a:pt x="37" y="0"/>
                  </a:moveTo>
                  <a:cubicBezTo>
                    <a:pt x="36" y="2"/>
                    <a:pt x="34" y="4"/>
                    <a:pt x="33" y="6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1" y="25"/>
                    <a:pt x="17" y="32"/>
                    <a:pt x="13" y="4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5" y="56"/>
                    <a:pt x="3" y="62"/>
                    <a:pt x="0" y="69"/>
                  </a:cubicBezTo>
                  <a:cubicBezTo>
                    <a:pt x="3" y="62"/>
                    <a:pt x="9" y="51"/>
                    <a:pt x="10" y="49"/>
                  </a:cubicBezTo>
                  <a:cubicBezTo>
                    <a:pt x="8" y="54"/>
                    <a:pt x="8" y="54"/>
                    <a:pt x="8" y="55"/>
                  </a:cubicBezTo>
                  <a:cubicBezTo>
                    <a:pt x="9" y="53"/>
                    <a:pt x="11" y="51"/>
                    <a:pt x="12" y="49"/>
                  </a:cubicBezTo>
                  <a:cubicBezTo>
                    <a:pt x="11" y="52"/>
                    <a:pt x="11" y="52"/>
                    <a:pt x="11" y="52"/>
                  </a:cubicBezTo>
                  <a:cubicBezTo>
                    <a:pt x="12" y="53"/>
                    <a:pt x="12" y="53"/>
                    <a:pt x="12" y="53"/>
                  </a:cubicBezTo>
                  <a:cubicBezTo>
                    <a:pt x="12" y="53"/>
                    <a:pt x="12" y="53"/>
                    <a:pt x="12" y="53"/>
                  </a:cubicBezTo>
                  <a:cubicBezTo>
                    <a:pt x="12" y="53"/>
                    <a:pt x="12" y="53"/>
                    <a:pt x="13" y="54"/>
                  </a:cubicBezTo>
                  <a:cubicBezTo>
                    <a:pt x="13" y="54"/>
                    <a:pt x="13" y="54"/>
                    <a:pt x="14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1"/>
                    <a:pt x="14" y="61"/>
                    <a:pt x="15" y="60"/>
                  </a:cubicBezTo>
                  <a:cubicBezTo>
                    <a:pt x="15" y="60"/>
                    <a:pt x="16" y="59"/>
                    <a:pt x="17" y="59"/>
                  </a:cubicBezTo>
                  <a:cubicBezTo>
                    <a:pt x="14" y="76"/>
                    <a:pt x="14" y="81"/>
                    <a:pt x="14" y="83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2" y="103"/>
                    <a:pt x="14" y="98"/>
                    <a:pt x="11" y="95"/>
                  </a:cubicBezTo>
                  <a:cubicBezTo>
                    <a:pt x="7" y="144"/>
                    <a:pt x="7" y="144"/>
                    <a:pt x="7" y="144"/>
                  </a:cubicBezTo>
                  <a:cubicBezTo>
                    <a:pt x="8" y="144"/>
                    <a:pt x="9" y="161"/>
                    <a:pt x="13" y="164"/>
                  </a:cubicBezTo>
                  <a:cubicBezTo>
                    <a:pt x="16" y="176"/>
                    <a:pt x="21" y="188"/>
                    <a:pt x="24" y="200"/>
                  </a:cubicBezTo>
                  <a:cubicBezTo>
                    <a:pt x="24" y="200"/>
                    <a:pt x="24" y="200"/>
                    <a:pt x="24" y="200"/>
                  </a:cubicBezTo>
                  <a:cubicBezTo>
                    <a:pt x="26" y="189"/>
                    <a:pt x="15" y="180"/>
                    <a:pt x="17" y="169"/>
                  </a:cubicBezTo>
                  <a:cubicBezTo>
                    <a:pt x="28" y="169"/>
                    <a:pt x="21" y="183"/>
                    <a:pt x="26" y="190"/>
                  </a:cubicBezTo>
                  <a:cubicBezTo>
                    <a:pt x="26" y="187"/>
                    <a:pt x="26" y="185"/>
                    <a:pt x="26" y="183"/>
                  </a:cubicBezTo>
                  <a:cubicBezTo>
                    <a:pt x="26" y="175"/>
                    <a:pt x="26" y="164"/>
                    <a:pt x="27" y="157"/>
                  </a:cubicBezTo>
                  <a:cubicBezTo>
                    <a:pt x="28" y="149"/>
                    <a:pt x="29" y="139"/>
                    <a:pt x="30" y="131"/>
                  </a:cubicBezTo>
                  <a:cubicBezTo>
                    <a:pt x="31" y="124"/>
                    <a:pt x="33" y="114"/>
                    <a:pt x="35" y="106"/>
                  </a:cubicBezTo>
                  <a:cubicBezTo>
                    <a:pt x="45" y="68"/>
                    <a:pt x="60" y="38"/>
                    <a:pt x="71" y="20"/>
                  </a:cubicBezTo>
                  <a:cubicBezTo>
                    <a:pt x="70" y="20"/>
                    <a:pt x="69" y="21"/>
                    <a:pt x="67" y="25"/>
                  </a:cubicBezTo>
                  <a:cubicBezTo>
                    <a:pt x="67" y="25"/>
                    <a:pt x="66" y="25"/>
                    <a:pt x="66" y="25"/>
                  </a:cubicBezTo>
                  <a:cubicBezTo>
                    <a:pt x="66" y="25"/>
                    <a:pt x="67" y="23"/>
                    <a:pt x="67" y="23"/>
                  </a:cubicBezTo>
                  <a:cubicBezTo>
                    <a:pt x="66" y="22"/>
                    <a:pt x="66" y="22"/>
                    <a:pt x="66" y="22"/>
                  </a:cubicBezTo>
                  <a:cubicBezTo>
                    <a:pt x="66" y="22"/>
                    <a:pt x="66" y="22"/>
                    <a:pt x="66" y="22"/>
                  </a:cubicBezTo>
                  <a:cubicBezTo>
                    <a:pt x="66" y="22"/>
                    <a:pt x="66" y="22"/>
                    <a:pt x="66" y="22"/>
                  </a:cubicBezTo>
                  <a:cubicBezTo>
                    <a:pt x="66" y="22"/>
                    <a:pt x="66" y="22"/>
                    <a:pt x="65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2" y="21"/>
                    <a:pt x="60" y="21"/>
                    <a:pt x="59" y="21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9" y="21"/>
                    <a:pt x="59" y="21"/>
                    <a:pt x="58" y="21"/>
                  </a:cubicBezTo>
                  <a:cubicBezTo>
                    <a:pt x="59" y="19"/>
                    <a:pt x="60" y="18"/>
                    <a:pt x="61" y="16"/>
                  </a:cubicBezTo>
                  <a:cubicBezTo>
                    <a:pt x="61" y="16"/>
                    <a:pt x="61" y="16"/>
                    <a:pt x="57" y="15"/>
                  </a:cubicBezTo>
                  <a:cubicBezTo>
                    <a:pt x="55" y="10"/>
                    <a:pt x="55" y="10"/>
                    <a:pt x="55" y="10"/>
                  </a:cubicBezTo>
                  <a:cubicBezTo>
                    <a:pt x="52" y="12"/>
                    <a:pt x="52" y="12"/>
                    <a:pt x="51" y="13"/>
                  </a:cubicBezTo>
                  <a:cubicBezTo>
                    <a:pt x="51" y="12"/>
                    <a:pt x="50" y="12"/>
                    <a:pt x="50" y="11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51" y="7"/>
                    <a:pt x="51" y="7"/>
                    <a:pt x="50" y="6"/>
                  </a:cubicBezTo>
                  <a:cubicBezTo>
                    <a:pt x="48" y="10"/>
                    <a:pt x="41" y="14"/>
                    <a:pt x="41" y="14"/>
                  </a:cubicBezTo>
                  <a:cubicBezTo>
                    <a:pt x="41" y="13"/>
                    <a:pt x="41" y="13"/>
                    <a:pt x="41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39" y="13"/>
                    <a:pt x="38" y="13"/>
                  </a:cubicBezTo>
                  <a:cubicBezTo>
                    <a:pt x="37" y="11"/>
                    <a:pt x="37" y="11"/>
                    <a:pt x="38" y="8"/>
                  </a:cubicBezTo>
                  <a:cubicBezTo>
                    <a:pt x="37" y="7"/>
                    <a:pt x="37" y="7"/>
                    <a:pt x="36" y="5"/>
                  </a:cubicBezTo>
                  <a:cubicBezTo>
                    <a:pt x="36" y="4"/>
                    <a:pt x="36" y="3"/>
                    <a:pt x="37" y="2"/>
                  </a:cubicBezTo>
                  <a:cubicBezTo>
                    <a:pt x="36" y="3"/>
                    <a:pt x="35" y="3"/>
                    <a:pt x="35" y="4"/>
                  </a:cubicBezTo>
                  <a:cubicBezTo>
                    <a:pt x="37" y="1"/>
                    <a:pt x="37" y="1"/>
                    <a:pt x="37" y="0"/>
                  </a:cubicBezTo>
                </a:path>
              </a:pathLst>
            </a:custGeom>
            <a:solidFill>
              <a:srgbClr val="E8E9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27" name="Freeform 200"/>
          <p:cNvSpPr>
            <a:spLocks noEditPoints="1"/>
          </p:cNvSpPr>
          <p:nvPr/>
        </p:nvSpPr>
        <p:spPr bwMode="auto">
          <a:xfrm>
            <a:off x="4270930" y="1507903"/>
            <a:ext cx="422275" cy="384175"/>
          </a:xfrm>
          <a:custGeom>
            <a:avLst/>
            <a:gdLst>
              <a:gd name="T0" fmla="*/ 68 w 77"/>
              <a:gd name="T1" fmla="*/ 26 h 70"/>
              <a:gd name="T2" fmla="*/ 63 w 77"/>
              <a:gd name="T3" fmla="*/ 0 h 70"/>
              <a:gd name="T4" fmla="*/ 0 w 77"/>
              <a:gd name="T5" fmla="*/ 5 h 70"/>
              <a:gd name="T6" fmla="*/ 0 w 77"/>
              <a:gd name="T7" fmla="*/ 40 h 70"/>
              <a:gd name="T8" fmla="*/ 4 w 77"/>
              <a:gd name="T9" fmla="*/ 52 h 70"/>
              <a:gd name="T10" fmla="*/ 25 w 77"/>
              <a:gd name="T11" fmla="*/ 67 h 70"/>
              <a:gd name="T12" fmla="*/ 21 w 77"/>
              <a:gd name="T13" fmla="*/ 68 h 70"/>
              <a:gd name="T14" fmla="*/ 46 w 77"/>
              <a:gd name="T15" fmla="*/ 69 h 70"/>
              <a:gd name="T16" fmla="*/ 46 w 77"/>
              <a:gd name="T17" fmla="*/ 67 h 70"/>
              <a:gd name="T18" fmla="*/ 43 w 77"/>
              <a:gd name="T19" fmla="*/ 52 h 70"/>
              <a:gd name="T20" fmla="*/ 51 w 77"/>
              <a:gd name="T21" fmla="*/ 59 h 70"/>
              <a:gd name="T22" fmla="*/ 51 w 77"/>
              <a:gd name="T23" fmla="*/ 66 h 70"/>
              <a:gd name="T24" fmla="*/ 74 w 77"/>
              <a:gd name="T25" fmla="*/ 70 h 70"/>
              <a:gd name="T26" fmla="*/ 77 w 77"/>
              <a:gd name="T27" fmla="*/ 61 h 70"/>
              <a:gd name="T28" fmla="*/ 77 w 77"/>
              <a:gd name="T29" fmla="*/ 36 h 70"/>
              <a:gd name="T30" fmla="*/ 77 w 77"/>
              <a:gd name="T31" fmla="*/ 30 h 70"/>
              <a:gd name="T32" fmla="*/ 41 w 77"/>
              <a:gd name="T33" fmla="*/ 67 h 70"/>
              <a:gd name="T34" fmla="*/ 27 w 77"/>
              <a:gd name="T35" fmla="*/ 52 h 70"/>
              <a:gd name="T36" fmla="*/ 41 w 77"/>
              <a:gd name="T37" fmla="*/ 67 h 70"/>
              <a:gd name="T38" fmla="*/ 42 w 77"/>
              <a:gd name="T39" fmla="*/ 50 h 70"/>
              <a:gd name="T40" fmla="*/ 4 w 77"/>
              <a:gd name="T41" fmla="*/ 50 h 70"/>
              <a:gd name="T42" fmla="*/ 2 w 77"/>
              <a:gd name="T43" fmla="*/ 40 h 70"/>
              <a:gd name="T44" fmla="*/ 51 w 77"/>
              <a:gd name="T45" fmla="*/ 50 h 70"/>
              <a:gd name="T46" fmla="*/ 51 w 77"/>
              <a:gd name="T47" fmla="*/ 34 h 70"/>
              <a:gd name="T48" fmla="*/ 51 w 77"/>
              <a:gd name="T49" fmla="*/ 38 h 70"/>
              <a:gd name="T50" fmla="*/ 2 w 77"/>
              <a:gd name="T51" fmla="*/ 5 h 70"/>
              <a:gd name="T52" fmla="*/ 63 w 77"/>
              <a:gd name="T53" fmla="*/ 2 h 70"/>
              <a:gd name="T54" fmla="*/ 66 w 77"/>
              <a:gd name="T55" fmla="*/ 26 h 70"/>
              <a:gd name="T56" fmla="*/ 51 w 77"/>
              <a:gd name="T57" fmla="*/ 30 h 70"/>
              <a:gd name="T58" fmla="*/ 74 w 77"/>
              <a:gd name="T59" fmla="*/ 68 h 70"/>
              <a:gd name="T60" fmla="*/ 53 w 77"/>
              <a:gd name="T61" fmla="*/ 66 h 70"/>
              <a:gd name="T62" fmla="*/ 75 w 77"/>
              <a:gd name="T63" fmla="*/ 61 h 70"/>
              <a:gd name="T64" fmla="*/ 75 w 77"/>
              <a:gd name="T65" fmla="*/ 59 h 70"/>
              <a:gd name="T66" fmla="*/ 53 w 77"/>
              <a:gd name="T67" fmla="*/ 52 h 70"/>
              <a:gd name="T68" fmla="*/ 53 w 77"/>
              <a:gd name="T69" fmla="*/ 38 h 70"/>
              <a:gd name="T70" fmla="*/ 75 w 77"/>
              <a:gd name="T71" fmla="*/ 36 h 70"/>
              <a:gd name="T72" fmla="*/ 75 w 77"/>
              <a:gd name="T73" fmla="*/ 34 h 70"/>
              <a:gd name="T74" fmla="*/ 53 w 77"/>
              <a:gd name="T75" fmla="*/ 30 h 70"/>
              <a:gd name="T76" fmla="*/ 68 w 77"/>
              <a:gd name="T77" fmla="*/ 29 h 70"/>
              <a:gd name="T78" fmla="*/ 75 w 77"/>
              <a:gd name="T79" fmla="*/ 3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7" h="70">
                <a:moveTo>
                  <a:pt x="74" y="26"/>
                </a:moveTo>
                <a:cubicBezTo>
                  <a:pt x="68" y="26"/>
                  <a:pt x="68" y="26"/>
                  <a:pt x="68" y="26"/>
                </a:cubicBezTo>
                <a:cubicBezTo>
                  <a:pt x="68" y="5"/>
                  <a:pt x="68" y="5"/>
                  <a:pt x="68" y="5"/>
                </a:cubicBezTo>
                <a:cubicBezTo>
                  <a:pt x="68" y="3"/>
                  <a:pt x="66" y="0"/>
                  <a:pt x="63" y="0"/>
                </a:cubicBez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3"/>
                  <a:pt x="0" y="5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7"/>
                  <a:pt x="0" y="47"/>
                  <a:pt x="0" y="47"/>
                </a:cubicBezTo>
                <a:cubicBezTo>
                  <a:pt x="0" y="50"/>
                  <a:pt x="2" y="52"/>
                  <a:pt x="4" y="52"/>
                </a:cubicBezTo>
                <a:cubicBezTo>
                  <a:pt x="25" y="52"/>
                  <a:pt x="25" y="52"/>
                  <a:pt x="25" y="52"/>
                </a:cubicBezTo>
                <a:cubicBezTo>
                  <a:pt x="25" y="67"/>
                  <a:pt x="25" y="67"/>
                  <a:pt x="25" y="67"/>
                </a:cubicBezTo>
                <a:cubicBezTo>
                  <a:pt x="22" y="67"/>
                  <a:pt x="22" y="67"/>
                  <a:pt x="22" y="67"/>
                </a:cubicBezTo>
                <a:cubicBezTo>
                  <a:pt x="21" y="67"/>
                  <a:pt x="21" y="67"/>
                  <a:pt x="21" y="68"/>
                </a:cubicBezTo>
                <a:cubicBezTo>
                  <a:pt x="21" y="68"/>
                  <a:pt x="21" y="69"/>
                  <a:pt x="22" y="69"/>
                </a:cubicBezTo>
                <a:cubicBezTo>
                  <a:pt x="46" y="69"/>
                  <a:pt x="46" y="69"/>
                  <a:pt x="46" y="69"/>
                </a:cubicBezTo>
                <a:cubicBezTo>
                  <a:pt x="47" y="69"/>
                  <a:pt x="47" y="68"/>
                  <a:pt x="47" y="68"/>
                </a:cubicBezTo>
                <a:cubicBezTo>
                  <a:pt x="47" y="67"/>
                  <a:pt x="47" y="67"/>
                  <a:pt x="46" y="67"/>
                </a:cubicBezTo>
                <a:cubicBezTo>
                  <a:pt x="43" y="67"/>
                  <a:pt x="43" y="67"/>
                  <a:pt x="43" y="67"/>
                </a:cubicBezTo>
                <a:cubicBezTo>
                  <a:pt x="43" y="52"/>
                  <a:pt x="43" y="52"/>
                  <a:pt x="43" y="52"/>
                </a:cubicBezTo>
                <a:cubicBezTo>
                  <a:pt x="51" y="52"/>
                  <a:pt x="51" y="52"/>
                  <a:pt x="51" y="52"/>
                </a:cubicBezTo>
                <a:cubicBezTo>
                  <a:pt x="51" y="59"/>
                  <a:pt x="51" y="59"/>
                  <a:pt x="51" y="59"/>
                </a:cubicBezTo>
                <a:cubicBezTo>
                  <a:pt x="51" y="61"/>
                  <a:pt x="51" y="61"/>
                  <a:pt x="51" y="61"/>
                </a:cubicBezTo>
                <a:cubicBezTo>
                  <a:pt x="51" y="66"/>
                  <a:pt x="51" y="66"/>
                  <a:pt x="51" y="66"/>
                </a:cubicBezTo>
                <a:cubicBezTo>
                  <a:pt x="51" y="68"/>
                  <a:pt x="53" y="70"/>
                  <a:pt x="55" y="70"/>
                </a:cubicBezTo>
                <a:cubicBezTo>
                  <a:pt x="74" y="70"/>
                  <a:pt x="74" y="70"/>
                  <a:pt x="74" y="70"/>
                </a:cubicBezTo>
                <a:cubicBezTo>
                  <a:pt x="76" y="70"/>
                  <a:pt x="77" y="68"/>
                  <a:pt x="77" y="66"/>
                </a:cubicBezTo>
                <a:cubicBezTo>
                  <a:pt x="77" y="61"/>
                  <a:pt x="77" y="61"/>
                  <a:pt x="77" y="61"/>
                </a:cubicBezTo>
                <a:cubicBezTo>
                  <a:pt x="77" y="59"/>
                  <a:pt x="77" y="59"/>
                  <a:pt x="77" y="59"/>
                </a:cubicBezTo>
                <a:cubicBezTo>
                  <a:pt x="77" y="36"/>
                  <a:pt x="77" y="36"/>
                  <a:pt x="77" y="36"/>
                </a:cubicBezTo>
                <a:cubicBezTo>
                  <a:pt x="77" y="34"/>
                  <a:pt x="77" y="34"/>
                  <a:pt x="77" y="34"/>
                </a:cubicBezTo>
                <a:cubicBezTo>
                  <a:pt x="77" y="30"/>
                  <a:pt x="77" y="30"/>
                  <a:pt x="77" y="30"/>
                </a:cubicBezTo>
                <a:cubicBezTo>
                  <a:pt x="77" y="28"/>
                  <a:pt x="76" y="26"/>
                  <a:pt x="74" y="26"/>
                </a:cubicBezTo>
                <a:close/>
                <a:moveTo>
                  <a:pt x="41" y="67"/>
                </a:moveTo>
                <a:cubicBezTo>
                  <a:pt x="27" y="67"/>
                  <a:pt x="27" y="67"/>
                  <a:pt x="27" y="67"/>
                </a:cubicBezTo>
                <a:cubicBezTo>
                  <a:pt x="27" y="52"/>
                  <a:pt x="27" y="52"/>
                  <a:pt x="27" y="52"/>
                </a:cubicBezTo>
                <a:cubicBezTo>
                  <a:pt x="41" y="52"/>
                  <a:pt x="41" y="52"/>
                  <a:pt x="41" y="52"/>
                </a:cubicBezTo>
                <a:lnTo>
                  <a:pt x="41" y="67"/>
                </a:lnTo>
                <a:close/>
                <a:moveTo>
                  <a:pt x="51" y="50"/>
                </a:moveTo>
                <a:cubicBezTo>
                  <a:pt x="42" y="50"/>
                  <a:pt x="42" y="50"/>
                  <a:pt x="42" y="50"/>
                </a:cubicBezTo>
                <a:cubicBezTo>
                  <a:pt x="26" y="50"/>
                  <a:pt x="26" y="50"/>
                  <a:pt x="26" y="50"/>
                </a:cubicBezTo>
                <a:cubicBezTo>
                  <a:pt x="4" y="50"/>
                  <a:pt x="4" y="50"/>
                  <a:pt x="4" y="50"/>
                </a:cubicBezTo>
                <a:cubicBezTo>
                  <a:pt x="3" y="50"/>
                  <a:pt x="2" y="49"/>
                  <a:pt x="2" y="47"/>
                </a:cubicBezTo>
                <a:cubicBezTo>
                  <a:pt x="2" y="40"/>
                  <a:pt x="2" y="40"/>
                  <a:pt x="2" y="40"/>
                </a:cubicBezTo>
                <a:cubicBezTo>
                  <a:pt x="51" y="40"/>
                  <a:pt x="51" y="40"/>
                  <a:pt x="51" y="40"/>
                </a:cubicBezTo>
                <a:lnTo>
                  <a:pt x="51" y="50"/>
                </a:lnTo>
                <a:close/>
                <a:moveTo>
                  <a:pt x="51" y="30"/>
                </a:moveTo>
                <a:cubicBezTo>
                  <a:pt x="51" y="34"/>
                  <a:pt x="51" y="34"/>
                  <a:pt x="51" y="34"/>
                </a:cubicBezTo>
                <a:cubicBezTo>
                  <a:pt x="51" y="36"/>
                  <a:pt x="51" y="36"/>
                  <a:pt x="51" y="36"/>
                </a:cubicBezTo>
                <a:cubicBezTo>
                  <a:pt x="51" y="38"/>
                  <a:pt x="51" y="38"/>
                  <a:pt x="51" y="38"/>
                </a:cubicBezTo>
                <a:cubicBezTo>
                  <a:pt x="2" y="38"/>
                  <a:pt x="2" y="38"/>
                  <a:pt x="2" y="38"/>
                </a:cubicBezTo>
                <a:cubicBezTo>
                  <a:pt x="2" y="5"/>
                  <a:pt x="2" y="5"/>
                  <a:pt x="2" y="5"/>
                </a:cubicBezTo>
                <a:cubicBezTo>
                  <a:pt x="2" y="4"/>
                  <a:pt x="3" y="2"/>
                  <a:pt x="4" y="2"/>
                </a:cubicBezTo>
                <a:cubicBezTo>
                  <a:pt x="63" y="2"/>
                  <a:pt x="63" y="2"/>
                  <a:pt x="63" y="2"/>
                </a:cubicBezTo>
                <a:cubicBezTo>
                  <a:pt x="65" y="2"/>
                  <a:pt x="66" y="4"/>
                  <a:pt x="66" y="5"/>
                </a:cubicBezTo>
                <a:cubicBezTo>
                  <a:pt x="66" y="26"/>
                  <a:pt x="66" y="26"/>
                  <a:pt x="66" y="26"/>
                </a:cubicBezTo>
                <a:cubicBezTo>
                  <a:pt x="55" y="26"/>
                  <a:pt x="55" y="26"/>
                  <a:pt x="55" y="26"/>
                </a:cubicBezTo>
                <a:cubicBezTo>
                  <a:pt x="53" y="26"/>
                  <a:pt x="51" y="28"/>
                  <a:pt x="51" y="30"/>
                </a:cubicBezTo>
                <a:close/>
                <a:moveTo>
                  <a:pt x="75" y="66"/>
                </a:moveTo>
                <a:cubicBezTo>
                  <a:pt x="75" y="67"/>
                  <a:pt x="75" y="68"/>
                  <a:pt x="74" y="68"/>
                </a:cubicBezTo>
                <a:cubicBezTo>
                  <a:pt x="55" y="68"/>
                  <a:pt x="55" y="68"/>
                  <a:pt x="55" y="68"/>
                </a:cubicBezTo>
                <a:cubicBezTo>
                  <a:pt x="54" y="68"/>
                  <a:pt x="53" y="67"/>
                  <a:pt x="53" y="66"/>
                </a:cubicBezTo>
                <a:cubicBezTo>
                  <a:pt x="53" y="61"/>
                  <a:pt x="53" y="61"/>
                  <a:pt x="53" y="61"/>
                </a:cubicBezTo>
                <a:cubicBezTo>
                  <a:pt x="75" y="61"/>
                  <a:pt x="75" y="61"/>
                  <a:pt x="75" y="61"/>
                </a:cubicBezTo>
                <a:lnTo>
                  <a:pt x="75" y="66"/>
                </a:lnTo>
                <a:close/>
                <a:moveTo>
                  <a:pt x="75" y="59"/>
                </a:moveTo>
                <a:cubicBezTo>
                  <a:pt x="53" y="59"/>
                  <a:pt x="53" y="59"/>
                  <a:pt x="53" y="59"/>
                </a:cubicBezTo>
                <a:cubicBezTo>
                  <a:pt x="53" y="52"/>
                  <a:pt x="53" y="52"/>
                  <a:pt x="53" y="52"/>
                </a:cubicBezTo>
                <a:cubicBezTo>
                  <a:pt x="53" y="40"/>
                  <a:pt x="53" y="40"/>
                  <a:pt x="53" y="40"/>
                </a:cubicBezTo>
                <a:cubicBezTo>
                  <a:pt x="53" y="38"/>
                  <a:pt x="53" y="38"/>
                  <a:pt x="53" y="38"/>
                </a:cubicBezTo>
                <a:cubicBezTo>
                  <a:pt x="53" y="36"/>
                  <a:pt x="53" y="36"/>
                  <a:pt x="53" y="36"/>
                </a:cubicBezTo>
                <a:cubicBezTo>
                  <a:pt x="75" y="36"/>
                  <a:pt x="75" y="36"/>
                  <a:pt x="75" y="36"/>
                </a:cubicBezTo>
                <a:lnTo>
                  <a:pt x="75" y="59"/>
                </a:lnTo>
                <a:close/>
                <a:moveTo>
                  <a:pt x="75" y="34"/>
                </a:moveTo>
                <a:cubicBezTo>
                  <a:pt x="53" y="34"/>
                  <a:pt x="53" y="34"/>
                  <a:pt x="53" y="34"/>
                </a:cubicBezTo>
                <a:cubicBezTo>
                  <a:pt x="53" y="30"/>
                  <a:pt x="53" y="30"/>
                  <a:pt x="53" y="30"/>
                </a:cubicBezTo>
                <a:cubicBezTo>
                  <a:pt x="53" y="29"/>
                  <a:pt x="54" y="29"/>
                  <a:pt x="55" y="29"/>
                </a:cubicBezTo>
                <a:cubicBezTo>
                  <a:pt x="68" y="29"/>
                  <a:pt x="68" y="29"/>
                  <a:pt x="68" y="29"/>
                </a:cubicBezTo>
                <a:cubicBezTo>
                  <a:pt x="74" y="29"/>
                  <a:pt x="74" y="29"/>
                  <a:pt x="74" y="29"/>
                </a:cubicBezTo>
                <a:cubicBezTo>
                  <a:pt x="75" y="29"/>
                  <a:pt x="75" y="29"/>
                  <a:pt x="75" y="30"/>
                </a:cubicBezTo>
                <a:lnTo>
                  <a:pt x="75" y="3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8" name="Freeform 201"/>
          <p:cNvSpPr>
            <a:spLocks noEditPoints="1"/>
          </p:cNvSpPr>
          <p:nvPr/>
        </p:nvSpPr>
        <p:spPr bwMode="auto">
          <a:xfrm>
            <a:off x="4589181" y="2200053"/>
            <a:ext cx="388937" cy="390525"/>
          </a:xfrm>
          <a:custGeom>
            <a:avLst/>
            <a:gdLst>
              <a:gd name="T0" fmla="*/ 69 w 71"/>
              <a:gd name="T1" fmla="*/ 34 h 71"/>
              <a:gd name="T2" fmla="*/ 64 w 71"/>
              <a:gd name="T3" fmla="*/ 28 h 71"/>
              <a:gd name="T4" fmla="*/ 64 w 71"/>
              <a:gd name="T5" fmla="*/ 27 h 71"/>
              <a:gd name="T6" fmla="*/ 64 w 71"/>
              <a:gd name="T7" fmla="*/ 7 h 71"/>
              <a:gd name="T8" fmla="*/ 54 w 71"/>
              <a:gd name="T9" fmla="*/ 3 h 71"/>
              <a:gd name="T10" fmla="*/ 44 w 71"/>
              <a:gd name="T11" fmla="*/ 7 h 71"/>
              <a:gd name="T12" fmla="*/ 44 w 71"/>
              <a:gd name="T13" fmla="*/ 8 h 71"/>
              <a:gd name="T14" fmla="*/ 37 w 71"/>
              <a:gd name="T15" fmla="*/ 2 h 71"/>
              <a:gd name="T16" fmla="*/ 32 w 71"/>
              <a:gd name="T17" fmla="*/ 2 h 71"/>
              <a:gd name="T18" fmla="*/ 25 w 71"/>
              <a:gd name="T19" fmla="*/ 8 h 71"/>
              <a:gd name="T20" fmla="*/ 26 w 71"/>
              <a:gd name="T21" fmla="*/ 9 h 71"/>
              <a:gd name="T22" fmla="*/ 30 w 71"/>
              <a:gd name="T23" fmla="*/ 18 h 71"/>
              <a:gd name="T24" fmla="*/ 26 w 71"/>
              <a:gd name="T25" fmla="*/ 26 h 71"/>
              <a:gd name="T26" fmla="*/ 17 w 71"/>
              <a:gd name="T27" fmla="*/ 30 h 71"/>
              <a:gd name="T28" fmla="*/ 9 w 71"/>
              <a:gd name="T29" fmla="*/ 26 h 71"/>
              <a:gd name="T30" fmla="*/ 8 w 71"/>
              <a:gd name="T31" fmla="*/ 25 h 71"/>
              <a:gd name="T32" fmla="*/ 1 w 71"/>
              <a:gd name="T33" fmla="*/ 32 h 71"/>
              <a:gd name="T34" fmla="*/ 1 w 71"/>
              <a:gd name="T35" fmla="*/ 38 h 71"/>
              <a:gd name="T36" fmla="*/ 33 w 71"/>
              <a:gd name="T37" fmla="*/ 70 h 71"/>
              <a:gd name="T38" fmla="*/ 36 w 71"/>
              <a:gd name="T39" fmla="*/ 71 h 71"/>
              <a:gd name="T40" fmla="*/ 39 w 71"/>
              <a:gd name="T41" fmla="*/ 70 h 71"/>
              <a:gd name="T42" fmla="*/ 46 w 71"/>
              <a:gd name="T43" fmla="*/ 63 h 71"/>
              <a:gd name="T44" fmla="*/ 55 w 71"/>
              <a:gd name="T45" fmla="*/ 66 h 71"/>
              <a:gd name="T46" fmla="*/ 64 w 71"/>
              <a:gd name="T47" fmla="*/ 62 h 71"/>
              <a:gd name="T48" fmla="*/ 68 w 71"/>
              <a:gd name="T49" fmla="*/ 53 h 71"/>
              <a:gd name="T50" fmla="*/ 64 w 71"/>
              <a:gd name="T51" fmla="*/ 44 h 71"/>
              <a:gd name="T52" fmla="*/ 69 w 71"/>
              <a:gd name="T53" fmla="*/ 39 h 71"/>
              <a:gd name="T54" fmla="*/ 69 w 71"/>
              <a:gd name="T55" fmla="*/ 34 h 71"/>
              <a:gd name="T56" fmla="*/ 68 w 71"/>
              <a:gd name="T57" fmla="*/ 37 h 71"/>
              <a:gd name="T58" fmla="*/ 62 w 71"/>
              <a:gd name="T59" fmla="*/ 43 h 71"/>
              <a:gd name="T60" fmla="*/ 62 w 71"/>
              <a:gd name="T61" fmla="*/ 44 h 71"/>
              <a:gd name="T62" fmla="*/ 63 w 71"/>
              <a:gd name="T63" fmla="*/ 45 h 71"/>
              <a:gd name="T64" fmla="*/ 66 w 71"/>
              <a:gd name="T65" fmla="*/ 53 h 71"/>
              <a:gd name="T66" fmla="*/ 63 w 71"/>
              <a:gd name="T67" fmla="*/ 61 h 71"/>
              <a:gd name="T68" fmla="*/ 55 w 71"/>
              <a:gd name="T69" fmla="*/ 64 h 71"/>
              <a:gd name="T70" fmla="*/ 47 w 71"/>
              <a:gd name="T71" fmla="*/ 61 h 71"/>
              <a:gd name="T72" fmla="*/ 46 w 71"/>
              <a:gd name="T73" fmla="*/ 60 h 71"/>
              <a:gd name="T74" fmla="*/ 37 w 71"/>
              <a:gd name="T75" fmla="*/ 68 h 71"/>
              <a:gd name="T76" fmla="*/ 35 w 71"/>
              <a:gd name="T77" fmla="*/ 68 h 71"/>
              <a:gd name="T78" fmla="*/ 3 w 71"/>
              <a:gd name="T79" fmla="*/ 36 h 71"/>
              <a:gd name="T80" fmla="*/ 3 w 71"/>
              <a:gd name="T81" fmla="*/ 34 h 71"/>
              <a:gd name="T82" fmla="*/ 8 w 71"/>
              <a:gd name="T83" fmla="*/ 28 h 71"/>
              <a:gd name="T84" fmla="*/ 17 w 71"/>
              <a:gd name="T85" fmla="*/ 32 h 71"/>
              <a:gd name="T86" fmla="*/ 27 w 71"/>
              <a:gd name="T87" fmla="*/ 28 h 71"/>
              <a:gd name="T88" fmla="*/ 32 w 71"/>
              <a:gd name="T89" fmla="*/ 18 h 71"/>
              <a:gd name="T90" fmla="*/ 28 w 71"/>
              <a:gd name="T91" fmla="*/ 8 h 71"/>
              <a:gd name="T92" fmla="*/ 33 w 71"/>
              <a:gd name="T93" fmla="*/ 3 h 71"/>
              <a:gd name="T94" fmla="*/ 36 w 71"/>
              <a:gd name="T95" fmla="*/ 3 h 71"/>
              <a:gd name="T96" fmla="*/ 44 w 71"/>
              <a:gd name="T97" fmla="*/ 11 h 71"/>
              <a:gd name="T98" fmla="*/ 45 w 71"/>
              <a:gd name="T99" fmla="*/ 10 h 71"/>
              <a:gd name="T100" fmla="*/ 45 w 71"/>
              <a:gd name="T101" fmla="*/ 9 h 71"/>
              <a:gd name="T102" fmla="*/ 54 w 71"/>
              <a:gd name="T103" fmla="*/ 5 h 71"/>
              <a:gd name="T104" fmla="*/ 63 w 71"/>
              <a:gd name="T105" fmla="*/ 9 h 71"/>
              <a:gd name="T106" fmla="*/ 63 w 71"/>
              <a:gd name="T107" fmla="*/ 26 h 71"/>
              <a:gd name="T108" fmla="*/ 62 w 71"/>
              <a:gd name="T109" fmla="*/ 27 h 71"/>
              <a:gd name="T110" fmla="*/ 61 w 71"/>
              <a:gd name="T111" fmla="*/ 28 h 71"/>
              <a:gd name="T112" fmla="*/ 68 w 71"/>
              <a:gd name="T113" fmla="*/ 35 h 71"/>
              <a:gd name="T114" fmla="*/ 68 w 71"/>
              <a:gd name="T115" fmla="*/ 37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71" h="71">
                <a:moveTo>
                  <a:pt x="69" y="34"/>
                </a:moveTo>
                <a:cubicBezTo>
                  <a:pt x="64" y="28"/>
                  <a:pt x="64" y="28"/>
                  <a:pt x="64" y="28"/>
                </a:cubicBezTo>
                <a:cubicBezTo>
                  <a:pt x="64" y="27"/>
                  <a:pt x="64" y="27"/>
                  <a:pt x="64" y="27"/>
                </a:cubicBezTo>
                <a:cubicBezTo>
                  <a:pt x="70" y="22"/>
                  <a:pt x="70" y="13"/>
                  <a:pt x="64" y="7"/>
                </a:cubicBezTo>
                <a:cubicBezTo>
                  <a:pt x="61" y="5"/>
                  <a:pt x="58" y="3"/>
                  <a:pt x="54" y="3"/>
                </a:cubicBezTo>
                <a:cubicBezTo>
                  <a:pt x="50" y="3"/>
                  <a:pt x="47" y="5"/>
                  <a:pt x="44" y="7"/>
                </a:cubicBezTo>
                <a:cubicBezTo>
                  <a:pt x="44" y="8"/>
                  <a:pt x="44" y="8"/>
                  <a:pt x="44" y="8"/>
                </a:cubicBezTo>
                <a:cubicBezTo>
                  <a:pt x="37" y="2"/>
                  <a:pt x="37" y="2"/>
                  <a:pt x="37" y="2"/>
                </a:cubicBezTo>
                <a:cubicBezTo>
                  <a:pt x="36" y="0"/>
                  <a:pt x="33" y="0"/>
                  <a:pt x="32" y="2"/>
                </a:cubicBezTo>
                <a:cubicBezTo>
                  <a:pt x="25" y="8"/>
                  <a:pt x="25" y="8"/>
                  <a:pt x="25" y="8"/>
                </a:cubicBezTo>
                <a:cubicBezTo>
                  <a:pt x="26" y="9"/>
                  <a:pt x="26" y="9"/>
                  <a:pt x="26" y="9"/>
                </a:cubicBezTo>
                <a:cubicBezTo>
                  <a:pt x="28" y="11"/>
                  <a:pt x="30" y="14"/>
                  <a:pt x="30" y="18"/>
                </a:cubicBezTo>
                <a:cubicBezTo>
                  <a:pt x="30" y="21"/>
                  <a:pt x="28" y="24"/>
                  <a:pt x="26" y="26"/>
                </a:cubicBezTo>
                <a:cubicBezTo>
                  <a:pt x="24" y="28"/>
                  <a:pt x="21" y="30"/>
                  <a:pt x="17" y="30"/>
                </a:cubicBezTo>
                <a:cubicBezTo>
                  <a:pt x="14" y="30"/>
                  <a:pt x="11" y="28"/>
                  <a:pt x="9" y="26"/>
                </a:cubicBezTo>
                <a:cubicBezTo>
                  <a:pt x="8" y="25"/>
                  <a:pt x="8" y="25"/>
                  <a:pt x="8" y="25"/>
                </a:cubicBezTo>
                <a:cubicBezTo>
                  <a:pt x="1" y="32"/>
                  <a:pt x="1" y="32"/>
                  <a:pt x="1" y="32"/>
                </a:cubicBezTo>
                <a:cubicBezTo>
                  <a:pt x="0" y="34"/>
                  <a:pt x="0" y="36"/>
                  <a:pt x="1" y="38"/>
                </a:cubicBezTo>
                <a:cubicBezTo>
                  <a:pt x="33" y="70"/>
                  <a:pt x="33" y="70"/>
                  <a:pt x="33" y="70"/>
                </a:cubicBezTo>
                <a:cubicBezTo>
                  <a:pt x="34" y="70"/>
                  <a:pt x="35" y="71"/>
                  <a:pt x="36" y="71"/>
                </a:cubicBezTo>
                <a:cubicBezTo>
                  <a:pt x="37" y="71"/>
                  <a:pt x="38" y="70"/>
                  <a:pt x="39" y="70"/>
                </a:cubicBezTo>
                <a:cubicBezTo>
                  <a:pt x="46" y="63"/>
                  <a:pt x="46" y="63"/>
                  <a:pt x="46" y="63"/>
                </a:cubicBezTo>
                <a:cubicBezTo>
                  <a:pt x="48" y="65"/>
                  <a:pt x="51" y="66"/>
                  <a:pt x="55" y="66"/>
                </a:cubicBezTo>
                <a:cubicBezTo>
                  <a:pt x="58" y="66"/>
                  <a:pt x="62" y="65"/>
                  <a:pt x="64" y="62"/>
                </a:cubicBezTo>
                <a:cubicBezTo>
                  <a:pt x="67" y="60"/>
                  <a:pt x="68" y="56"/>
                  <a:pt x="68" y="53"/>
                </a:cubicBezTo>
                <a:cubicBezTo>
                  <a:pt x="68" y="49"/>
                  <a:pt x="67" y="46"/>
                  <a:pt x="64" y="44"/>
                </a:cubicBezTo>
                <a:cubicBezTo>
                  <a:pt x="69" y="39"/>
                  <a:pt x="69" y="39"/>
                  <a:pt x="69" y="39"/>
                </a:cubicBezTo>
                <a:cubicBezTo>
                  <a:pt x="71" y="37"/>
                  <a:pt x="71" y="35"/>
                  <a:pt x="69" y="34"/>
                </a:cubicBezTo>
                <a:close/>
                <a:moveTo>
                  <a:pt x="68" y="37"/>
                </a:moveTo>
                <a:cubicBezTo>
                  <a:pt x="62" y="43"/>
                  <a:pt x="62" y="43"/>
                  <a:pt x="62" y="43"/>
                </a:cubicBezTo>
                <a:cubicBezTo>
                  <a:pt x="62" y="44"/>
                  <a:pt x="62" y="44"/>
                  <a:pt x="62" y="44"/>
                </a:cubicBezTo>
                <a:cubicBezTo>
                  <a:pt x="63" y="45"/>
                  <a:pt x="63" y="45"/>
                  <a:pt x="63" y="45"/>
                </a:cubicBezTo>
                <a:cubicBezTo>
                  <a:pt x="65" y="47"/>
                  <a:pt x="66" y="50"/>
                  <a:pt x="66" y="53"/>
                </a:cubicBezTo>
                <a:cubicBezTo>
                  <a:pt x="66" y="56"/>
                  <a:pt x="65" y="59"/>
                  <a:pt x="63" y="61"/>
                </a:cubicBezTo>
                <a:cubicBezTo>
                  <a:pt x="61" y="63"/>
                  <a:pt x="58" y="64"/>
                  <a:pt x="55" y="64"/>
                </a:cubicBezTo>
                <a:cubicBezTo>
                  <a:pt x="52" y="64"/>
                  <a:pt x="49" y="63"/>
                  <a:pt x="47" y="61"/>
                </a:cubicBezTo>
                <a:cubicBezTo>
                  <a:pt x="46" y="60"/>
                  <a:pt x="46" y="60"/>
                  <a:pt x="46" y="60"/>
                </a:cubicBezTo>
                <a:cubicBezTo>
                  <a:pt x="37" y="68"/>
                  <a:pt x="37" y="68"/>
                  <a:pt x="37" y="68"/>
                </a:cubicBezTo>
                <a:cubicBezTo>
                  <a:pt x="37" y="69"/>
                  <a:pt x="35" y="69"/>
                  <a:pt x="35" y="68"/>
                </a:cubicBezTo>
                <a:cubicBezTo>
                  <a:pt x="3" y="36"/>
                  <a:pt x="3" y="36"/>
                  <a:pt x="3" y="36"/>
                </a:cubicBezTo>
                <a:cubicBezTo>
                  <a:pt x="2" y="35"/>
                  <a:pt x="2" y="34"/>
                  <a:pt x="3" y="34"/>
                </a:cubicBezTo>
                <a:cubicBezTo>
                  <a:pt x="8" y="28"/>
                  <a:pt x="8" y="28"/>
                  <a:pt x="8" y="28"/>
                </a:cubicBezTo>
                <a:cubicBezTo>
                  <a:pt x="11" y="31"/>
                  <a:pt x="14" y="32"/>
                  <a:pt x="17" y="32"/>
                </a:cubicBezTo>
                <a:cubicBezTo>
                  <a:pt x="21" y="32"/>
                  <a:pt x="25" y="30"/>
                  <a:pt x="27" y="28"/>
                </a:cubicBezTo>
                <a:cubicBezTo>
                  <a:pt x="30" y="25"/>
                  <a:pt x="32" y="21"/>
                  <a:pt x="32" y="18"/>
                </a:cubicBezTo>
                <a:cubicBezTo>
                  <a:pt x="32" y="14"/>
                  <a:pt x="30" y="11"/>
                  <a:pt x="28" y="8"/>
                </a:cubicBezTo>
                <a:cubicBezTo>
                  <a:pt x="33" y="3"/>
                  <a:pt x="33" y="3"/>
                  <a:pt x="33" y="3"/>
                </a:cubicBezTo>
                <a:cubicBezTo>
                  <a:pt x="34" y="2"/>
                  <a:pt x="35" y="2"/>
                  <a:pt x="36" y="3"/>
                </a:cubicBezTo>
                <a:cubicBezTo>
                  <a:pt x="44" y="11"/>
                  <a:pt x="44" y="11"/>
                  <a:pt x="44" y="11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9"/>
                  <a:pt x="45" y="9"/>
                </a:cubicBezTo>
                <a:cubicBezTo>
                  <a:pt x="48" y="7"/>
                  <a:pt x="51" y="5"/>
                  <a:pt x="54" y="5"/>
                </a:cubicBezTo>
                <a:cubicBezTo>
                  <a:pt x="57" y="5"/>
                  <a:pt x="60" y="7"/>
                  <a:pt x="63" y="9"/>
                </a:cubicBezTo>
                <a:cubicBezTo>
                  <a:pt x="67" y="14"/>
                  <a:pt x="67" y="21"/>
                  <a:pt x="63" y="26"/>
                </a:cubicBezTo>
                <a:cubicBezTo>
                  <a:pt x="62" y="26"/>
                  <a:pt x="62" y="27"/>
                  <a:pt x="62" y="27"/>
                </a:cubicBezTo>
                <a:cubicBezTo>
                  <a:pt x="61" y="28"/>
                  <a:pt x="61" y="28"/>
                  <a:pt x="61" y="28"/>
                </a:cubicBezTo>
                <a:cubicBezTo>
                  <a:pt x="68" y="35"/>
                  <a:pt x="68" y="35"/>
                  <a:pt x="68" y="35"/>
                </a:cubicBezTo>
                <a:cubicBezTo>
                  <a:pt x="69" y="36"/>
                  <a:pt x="69" y="37"/>
                  <a:pt x="68" y="3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29" name="组合 128"/>
          <p:cNvGrpSpPr/>
          <p:nvPr/>
        </p:nvGrpSpPr>
        <p:grpSpPr>
          <a:xfrm>
            <a:off x="4597648" y="2893790"/>
            <a:ext cx="384175" cy="346075"/>
            <a:chOff x="7065962" y="3559175"/>
            <a:chExt cx="384175" cy="346075"/>
          </a:xfrm>
          <a:solidFill>
            <a:schemeClr val="bg1"/>
          </a:solidFill>
        </p:grpSpPr>
        <p:sp>
          <p:nvSpPr>
            <p:cNvPr id="130" name="Freeform 202"/>
            <p:cNvSpPr>
              <a:spLocks noEditPoints="1"/>
            </p:cNvSpPr>
            <p:nvPr/>
          </p:nvSpPr>
          <p:spPr bwMode="auto">
            <a:xfrm>
              <a:off x="7065962" y="3559175"/>
              <a:ext cx="384175" cy="346075"/>
            </a:xfrm>
            <a:custGeom>
              <a:avLst/>
              <a:gdLst>
                <a:gd name="T0" fmla="*/ 70 w 70"/>
                <a:gd name="T1" fmla="*/ 34 h 63"/>
                <a:gd name="T2" fmla="*/ 64 w 70"/>
                <a:gd name="T3" fmla="*/ 28 h 63"/>
                <a:gd name="T4" fmla="*/ 64 w 70"/>
                <a:gd name="T5" fmla="*/ 28 h 63"/>
                <a:gd name="T6" fmla="*/ 64 w 70"/>
                <a:gd name="T7" fmla="*/ 28 h 63"/>
                <a:gd name="T8" fmla="*/ 63 w 70"/>
                <a:gd name="T9" fmla="*/ 28 h 63"/>
                <a:gd name="T10" fmla="*/ 58 w 70"/>
                <a:gd name="T11" fmla="*/ 28 h 63"/>
                <a:gd name="T12" fmla="*/ 58 w 70"/>
                <a:gd name="T13" fmla="*/ 19 h 63"/>
                <a:gd name="T14" fmla="*/ 58 w 70"/>
                <a:gd name="T15" fmla="*/ 10 h 63"/>
                <a:gd name="T16" fmla="*/ 57 w 70"/>
                <a:gd name="T17" fmla="*/ 9 h 63"/>
                <a:gd name="T18" fmla="*/ 20 w 70"/>
                <a:gd name="T19" fmla="*/ 9 h 63"/>
                <a:gd name="T20" fmla="*/ 20 w 70"/>
                <a:gd name="T21" fmla="*/ 0 h 63"/>
                <a:gd name="T22" fmla="*/ 19 w 70"/>
                <a:gd name="T23" fmla="*/ 0 h 63"/>
                <a:gd name="T24" fmla="*/ 0 w 70"/>
                <a:gd name="T25" fmla="*/ 0 h 63"/>
                <a:gd name="T26" fmla="*/ 0 w 70"/>
                <a:gd name="T27" fmla="*/ 0 h 63"/>
                <a:gd name="T28" fmla="*/ 0 w 70"/>
                <a:gd name="T29" fmla="*/ 19 h 63"/>
                <a:gd name="T30" fmla="*/ 0 w 70"/>
                <a:gd name="T31" fmla="*/ 57 h 63"/>
                <a:gd name="T32" fmla="*/ 0 w 70"/>
                <a:gd name="T33" fmla="*/ 58 h 63"/>
                <a:gd name="T34" fmla="*/ 44 w 70"/>
                <a:gd name="T35" fmla="*/ 58 h 63"/>
                <a:gd name="T36" fmla="*/ 44 w 70"/>
                <a:gd name="T37" fmla="*/ 62 h 63"/>
                <a:gd name="T38" fmla="*/ 45 w 70"/>
                <a:gd name="T39" fmla="*/ 63 h 63"/>
                <a:gd name="T40" fmla="*/ 69 w 70"/>
                <a:gd name="T41" fmla="*/ 63 h 63"/>
                <a:gd name="T42" fmla="*/ 70 w 70"/>
                <a:gd name="T43" fmla="*/ 62 h 63"/>
                <a:gd name="T44" fmla="*/ 70 w 70"/>
                <a:gd name="T45" fmla="*/ 35 h 63"/>
                <a:gd name="T46" fmla="*/ 70 w 70"/>
                <a:gd name="T47" fmla="*/ 35 h 63"/>
                <a:gd name="T48" fmla="*/ 70 w 70"/>
                <a:gd name="T49" fmla="*/ 34 h 63"/>
                <a:gd name="T50" fmla="*/ 68 w 70"/>
                <a:gd name="T51" fmla="*/ 34 h 63"/>
                <a:gd name="T52" fmla="*/ 64 w 70"/>
                <a:gd name="T53" fmla="*/ 34 h 63"/>
                <a:gd name="T54" fmla="*/ 64 w 70"/>
                <a:gd name="T55" fmla="*/ 31 h 63"/>
                <a:gd name="T56" fmla="*/ 68 w 70"/>
                <a:gd name="T57" fmla="*/ 34 h 63"/>
                <a:gd name="T58" fmla="*/ 1 w 70"/>
                <a:gd name="T59" fmla="*/ 1 h 63"/>
                <a:gd name="T60" fmla="*/ 19 w 70"/>
                <a:gd name="T61" fmla="*/ 1 h 63"/>
                <a:gd name="T62" fmla="*/ 19 w 70"/>
                <a:gd name="T63" fmla="*/ 10 h 63"/>
                <a:gd name="T64" fmla="*/ 19 w 70"/>
                <a:gd name="T65" fmla="*/ 10 h 63"/>
                <a:gd name="T66" fmla="*/ 57 w 70"/>
                <a:gd name="T67" fmla="*/ 10 h 63"/>
                <a:gd name="T68" fmla="*/ 57 w 70"/>
                <a:gd name="T69" fmla="*/ 18 h 63"/>
                <a:gd name="T70" fmla="*/ 1 w 70"/>
                <a:gd name="T71" fmla="*/ 18 h 63"/>
                <a:gd name="T72" fmla="*/ 1 w 70"/>
                <a:gd name="T73" fmla="*/ 1 h 63"/>
                <a:gd name="T74" fmla="*/ 1 w 70"/>
                <a:gd name="T75" fmla="*/ 56 h 63"/>
                <a:gd name="T76" fmla="*/ 1 w 70"/>
                <a:gd name="T77" fmla="*/ 20 h 63"/>
                <a:gd name="T78" fmla="*/ 57 w 70"/>
                <a:gd name="T79" fmla="*/ 20 h 63"/>
                <a:gd name="T80" fmla="*/ 57 w 70"/>
                <a:gd name="T81" fmla="*/ 28 h 63"/>
                <a:gd name="T82" fmla="*/ 45 w 70"/>
                <a:gd name="T83" fmla="*/ 28 h 63"/>
                <a:gd name="T84" fmla="*/ 44 w 70"/>
                <a:gd name="T85" fmla="*/ 29 h 63"/>
                <a:gd name="T86" fmla="*/ 44 w 70"/>
                <a:gd name="T87" fmla="*/ 56 h 63"/>
                <a:gd name="T88" fmla="*/ 1 w 70"/>
                <a:gd name="T89" fmla="*/ 56 h 63"/>
                <a:gd name="T90" fmla="*/ 69 w 70"/>
                <a:gd name="T91" fmla="*/ 61 h 63"/>
                <a:gd name="T92" fmla="*/ 46 w 70"/>
                <a:gd name="T93" fmla="*/ 61 h 63"/>
                <a:gd name="T94" fmla="*/ 46 w 70"/>
                <a:gd name="T95" fmla="*/ 57 h 63"/>
                <a:gd name="T96" fmla="*/ 46 w 70"/>
                <a:gd name="T97" fmla="*/ 30 h 63"/>
                <a:gd name="T98" fmla="*/ 57 w 70"/>
                <a:gd name="T99" fmla="*/ 30 h 63"/>
                <a:gd name="T100" fmla="*/ 63 w 70"/>
                <a:gd name="T101" fmla="*/ 30 h 63"/>
                <a:gd name="T102" fmla="*/ 63 w 70"/>
                <a:gd name="T103" fmla="*/ 35 h 63"/>
                <a:gd name="T104" fmla="*/ 63 w 70"/>
                <a:gd name="T105" fmla="*/ 36 h 63"/>
                <a:gd name="T106" fmla="*/ 69 w 70"/>
                <a:gd name="T107" fmla="*/ 36 h 63"/>
                <a:gd name="T108" fmla="*/ 69 w 70"/>
                <a:gd name="T109" fmla="*/ 6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0" h="63">
                  <a:moveTo>
                    <a:pt x="70" y="34"/>
                  </a:moveTo>
                  <a:cubicBezTo>
                    <a:pt x="64" y="28"/>
                    <a:pt x="64" y="28"/>
                    <a:pt x="64" y="28"/>
                  </a:cubicBezTo>
                  <a:cubicBezTo>
                    <a:pt x="64" y="28"/>
                    <a:pt x="64" y="28"/>
                    <a:pt x="64" y="28"/>
                  </a:cubicBezTo>
                  <a:cubicBezTo>
                    <a:pt x="64" y="28"/>
                    <a:pt x="64" y="28"/>
                    <a:pt x="64" y="28"/>
                  </a:cubicBezTo>
                  <a:cubicBezTo>
                    <a:pt x="63" y="28"/>
                    <a:pt x="63" y="28"/>
                    <a:pt x="63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58" y="10"/>
                    <a:pt x="58" y="10"/>
                    <a:pt x="58" y="10"/>
                  </a:cubicBezTo>
                  <a:cubicBezTo>
                    <a:pt x="58" y="9"/>
                    <a:pt x="58" y="9"/>
                    <a:pt x="57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20" y="0"/>
                    <a:pt x="1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63"/>
                    <a:pt x="45" y="63"/>
                    <a:pt x="45" y="63"/>
                  </a:cubicBezTo>
                  <a:cubicBezTo>
                    <a:pt x="69" y="63"/>
                    <a:pt x="69" y="63"/>
                    <a:pt x="69" y="63"/>
                  </a:cubicBezTo>
                  <a:cubicBezTo>
                    <a:pt x="70" y="63"/>
                    <a:pt x="70" y="63"/>
                    <a:pt x="70" y="62"/>
                  </a:cubicBezTo>
                  <a:cubicBezTo>
                    <a:pt x="70" y="35"/>
                    <a:pt x="70" y="35"/>
                    <a:pt x="70" y="35"/>
                  </a:cubicBezTo>
                  <a:cubicBezTo>
                    <a:pt x="70" y="35"/>
                    <a:pt x="70" y="35"/>
                    <a:pt x="70" y="35"/>
                  </a:cubicBezTo>
                  <a:lnTo>
                    <a:pt x="70" y="34"/>
                  </a:lnTo>
                  <a:close/>
                  <a:moveTo>
                    <a:pt x="68" y="34"/>
                  </a:moveTo>
                  <a:cubicBezTo>
                    <a:pt x="64" y="34"/>
                    <a:pt x="64" y="34"/>
                    <a:pt x="64" y="34"/>
                  </a:cubicBezTo>
                  <a:cubicBezTo>
                    <a:pt x="64" y="31"/>
                    <a:pt x="64" y="31"/>
                    <a:pt x="64" y="31"/>
                  </a:cubicBezTo>
                  <a:lnTo>
                    <a:pt x="68" y="34"/>
                  </a:lnTo>
                  <a:close/>
                  <a:moveTo>
                    <a:pt x="1" y="1"/>
                  </a:moveTo>
                  <a:cubicBezTo>
                    <a:pt x="19" y="1"/>
                    <a:pt x="19" y="1"/>
                    <a:pt x="19" y="1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57" y="10"/>
                    <a:pt x="57" y="10"/>
                    <a:pt x="57" y="10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1" y="18"/>
                    <a:pt x="1" y="18"/>
                    <a:pt x="1" y="18"/>
                  </a:cubicBezTo>
                  <a:lnTo>
                    <a:pt x="1" y="1"/>
                  </a:lnTo>
                  <a:close/>
                  <a:moveTo>
                    <a:pt x="1" y="56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57" y="20"/>
                    <a:pt x="57" y="20"/>
                    <a:pt x="57" y="20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4" y="28"/>
                    <a:pt x="44" y="29"/>
                  </a:cubicBezTo>
                  <a:cubicBezTo>
                    <a:pt x="44" y="56"/>
                    <a:pt x="44" y="56"/>
                    <a:pt x="44" y="56"/>
                  </a:cubicBezTo>
                  <a:lnTo>
                    <a:pt x="1" y="56"/>
                  </a:lnTo>
                  <a:close/>
                  <a:moveTo>
                    <a:pt x="69" y="61"/>
                  </a:moveTo>
                  <a:cubicBezTo>
                    <a:pt x="46" y="61"/>
                    <a:pt x="46" y="61"/>
                    <a:pt x="46" y="61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63" y="30"/>
                    <a:pt x="63" y="30"/>
                    <a:pt x="63" y="30"/>
                  </a:cubicBezTo>
                  <a:cubicBezTo>
                    <a:pt x="63" y="35"/>
                    <a:pt x="63" y="35"/>
                    <a:pt x="63" y="35"/>
                  </a:cubicBezTo>
                  <a:cubicBezTo>
                    <a:pt x="63" y="36"/>
                    <a:pt x="63" y="36"/>
                    <a:pt x="63" y="36"/>
                  </a:cubicBezTo>
                  <a:cubicBezTo>
                    <a:pt x="69" y="36"/>
                    <a:pt x="69" y="36"/>
                    <a:pt x="69" y="36"/>
                  </a:cubicBezTo>
                  <a:lnTo>
                    <a:pt x="69" y="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1" name="Freeform 203"/>
            <p:cNvSpPr/>
            <p:nvPr/>
          </p:nvSpPr>
          <p:spPr bwMode="auto">
            <a:xfrm>
              <a:off x="7334250" y="3778250"/>
              <a:ext cx="93662" cy="6350"/>
            </a:xfrm>
            <a:custGeom>
              <a:avLst/>
              <a:gdLst>
                <a:gd name="T0" fmla="*/ 0 w 17"/>
                <a:gd name="T1" fmla="*/ 1 h 1"/>
                <a:gd name="T2" fmla="*/ 1 w 17"/>
                <a:gd name="T3" fmla="*/ 1 h 1"/>
                <a:gd name="T4" fmla="*/ 16 w 17"/>
                <a:gd name="T5" fmla="*/ 1 h 1"/>
                <a:gd name="T6" fmla="*/ 17 w 17"/>
                <a:gd name="T7" fmla="*/ 1 h 1"/>
                <a:gd name="T8" fmla="*/ 16 w 17"/>
                <a:gd name="T9" fmla="*/ 0 h 1"/>
                <a:gd name="T10" fmla="*/ 1 w 17"/>
                <a:gd name="T11" fmla="*/ 0 h 1"/>
                <a:gd name="T12" fmla="*/ 0 w 17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">
                  <a:moveTo>
                    <a:pt x="0" y="1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1"/>
                    <a:pt x="17" y="1"/>
                    <a:pt x="17" y="1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2" name="Freeform 204"/>
            <p:cNvSpPr/>
            <p:nvPr/>
          </p:nvSpPr>
          <p:spPr bwMode="auto">
            <a:xfrm>
              <a:off x="7334250" y="3822700"/>
              <a:ext cx="93662" cy="11112"/>
            </a:xfrm>
            <a:custGeom>
              <a:avLst/>
              <a:gdLst>
                <a:gd name="T0" fmla="*/ 16 w 17"/>
                <a:gd name="T1" fmla="*/ 0 h 2"/>
                <a:gd name="T2" fmla="*/ 1 w 17"/>
                <a:gd name="T3" fmla="*/ 0 h 2"/>
                <a:gd name="T4" fmla="*/ 0 w 17"/>
                <a:gd name="T5" fmla="*/ 1 h 2"/>
                <a:gd name="T6" fmla="*/ 1 w 17"/>
                <a:gd name="T7" fmla="*/ 2 h 2"/>
                <a:gd name="T8" fmla="*/ 16 w 17"/>
                <a:gd name="T9" fmla="*/ 2 h 2"/>
                <a:gd name="T10" fmla="*/ 17 w 17"/>
                <a:gd name="T11" fmla="*/ 1 h 2"/>
                <a:gd name="T12" fmla="*/ 16 w 17"/>
                <a:gd name="T1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">
                  <a:moveTo>
                    <a:pt x="16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2"/>
                    <a:pt x="17" y="1"/>
                    <a:pt x="17" y="1"/>
                  </a:cubicBezTo>
                  <a:cubicBezTo>
                    <a:pt x="17" y="0"/>
                    <a:pt x="16" y="0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3" name="Freeform 206"/>
            <p:cNvSpPr/>
            <p:nvPr/>
          </p:nvSpPr>
          <p:spPr bwMode="auto">
            <a:xfrm>
              <a:off x="7334250" y="3867150"/>
              <a:ext cx="93662" cy="4762"/>
            </a:xfrm>
            <a:custGeom>
              <a:avLst/>
              <a:gdLst>
                <a:gd name="T0" fmla="*/ 16 w 17"/>
                <a:gd name="T1" fmla="*/ 0 h 1"/>
                <a:gd name="T2" fmla="*/ 1 w 17"/>
                <a:gd name="T3" fmla="*/ 0 h 1"/>
                <a:gd name="T4" fmla="*/ 0 w 17"/>
                <a:gd name="T5" fmla="*/ 1 h 1"/>
                <a:gd name="T6" fmla="*/ 1 w 17"/>
                <a:gd name="T7" fmla="*/ 1 h 1"/>
                <a:gd name="T8" fmla="*/ 16 w 17"/>
                <a:gd name="T9" fmla="*/ 1 h 1"/>
                <a:gd name="T10" fmla="*/ 17 w 17"/>
                <a:gd name="T11" fmla="*/ 1 h 1"/>
                <a:gd name="T12" fmla="*/ 16 w 17"/>
                <a:gd name="T1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">
                  <a:moveTo>
                    <a:pt x="16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1"/>
                    <a:pt x="17" y="1"/>
                    <a:pt x="17" y="1"/>
                  </a:cubicBezTo>
                  <a:cubicBezTo>
                    <a:pt x="17" y="0"/>
                    <a:pt x="16" y="0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34" name="组合 133"/>
          <p:cNvGrpSpPr/>
          <p:nvPr/>
        </p:nvGrpSpPr>
        <p:grpSpPr>
          <a:xfrm>
            <a:off x="4309616" y="3585940"/>
            <a:ext cx="285750" cy="352425"/>
            <a:chOff x="6226175" y="4251325"/>
            <a:chExt cx="285750" cy="352425"/>
          </a:xfrm>
          <a:solidFill>
            <a:schemeClr val="bg1"/>
          </a:solidFill>
        </p:grpSpPr>
        <p:sp>
          <p:nvSpPr>
            <p:cNvPr id="135" name="Freeform 207"/>
            <p:cNvSpPr/>
            <p:nvPr/>
          </p:nvSpPr>
          <p:spPr bwMode="auto">
            <a:xfrm>
              <a:off x="6396038" y="4311650"/>
              <a:ext cx="55562" cy="60325"/>
            </a:xfrm>
            <a:custGeom>
              <a:avLst/>
              <a:gdLst>
                <a:gd name="T0" fmla="*/ 11 w 35"/>
                <a:gd name="T1" fmla="*/ 28 h 38"/>
                <a:gd name="T2" fmla="*/ 4 w 35"/>
                <a:gd name="T3" fmla="*/ 24 h 38"/>
                <a:gd name="T4" fmla="*/ 0 w 35"/>
                <a:gd name="T5" fmla="*/ 28 h 38"/>
                <a:gd name="T6" fmla="*/ 14 w 35"/>
                <a:gd name="T7" fmla="*/ 38 h 38"/>
                <a:gd name="T8" fmla="*/ 35 w 35"/>
                <a:gd name="T9" fmla="*/ 4 h 38"/>
                <a:gd name="T10" fmla="*/ 28 w 35"/>
                <a:gd name="T11" fmla="*/ 0 h 38"/>
                <a:gd name="T12" fmla="*/ 11 w 35"/>
                <a:gd name="T13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38">
                  <a:moveTo>
                    <a:pt x="11" y="28"/>
                  </a:moveTo>
                  <a:lnTo>
                    <a:pt x="4" y="24"/>
                  </a:lnTo>
                  <a:lnTo>
                    <a:pt x="0" y="28"/>
                  </a:lnTo>
                  <a:lnTo>
                    <a:pt x="14" y="38"/>
                  </a:lnTo>
                  <a:lnTo>
                    <a:pt x="35" y="4"/>
                  </a:lnTo>
                  <a:lnTo>
                    <a:pt x="28" y="0"/>
                  </a:lnTo>
                  <a:lnTo>
                    <a:pt x="11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6" name="Rectangle 208"/>
            <p:cNvSpPr>
              <a:spLocks noChangeArrowheads="1"/>
            </p:cNvSpPr>
            <p:nvPr/>
          </p:nvSpPr>
          <p:spPr bwMode="auto">
            <a:xfrm>
              <a:off x="6270625" y="4460875"/>
              <a:ext cx="136525" cy="111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7" name="Rectangle 209"/>
            <p:cNvSpPr>
              <a:spLocks noChangeArrowheads="1"/>
            </p:cNvSpPr>
            <p:nvPr/>
          </p:nvSpPr>
          <p:spPr bwMode="auto">
            <a:xfrm>
              <a:off x="6270625" y="4532313"/>
              <a:ext cx="136525" cy="111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8" name="Freeform 210"/>
            <p:cNvSpPr>
              <a:spLocks noEditPoints="1"/>
            </p:cNvSpPr>
            <p:nvPr/>
          </p:nvSpPr>
          <p:spPr bwMode="auto">
            <a:xfrm>
              <a:off x="6226175" y="4251325"/>
              <a:ext cx="285750" cy="352425"/>
            </a:xfrm>
            <a:custGeom>
              <a:avLst/>
              <a:gdLst>
                <a:gd name="T0" fmla="*/ 52 w 52"/>
                <a:gd name="T1" fmla="*/ 16 h 64"/>
                <a:gd name="T2" fmla="*/ 36 w 52"/>
                <a:gd name="T3" fmla="*/ 0 h 64"/>
                <a:gd name="T4" fmla="*/ 20 w 52"/>
                <a:gd name="T5" fmla="*/ 14 h 64"/>
                <a:gd name="T6" fmla="*/ 3 w 52"/>
                <a:gd name="T7" fmla="*/ 14 h 64"/>
                <a:gd name="T8" fmla="*/ 0 w 52"/>
                <a:gd name="T9" fmla="*/ 18 h 64"/>
                <a:gd name="T10" fmla="*/ 0 w 52"/>
                <a:gd name="T11" fmla="*/ 60 h 64"/>
                <a:gd name="T12" fmla="*/ 3 w 52"/>
                <a:gd name="T13" fmla="*/ 64 h 64"/>
                <a:gd name="T14" fmla="*/ 38 w 52"/>
                <a:gd name="T15" fmla="*/ 64 h 64"/>
                <a:gd name="T16" fmla="*/ 41 w 52"/>
                <a:gd name="T17" fmla="*/ 60 h 64"/>
                <a:gd name="T18" fmla="*/ 41 w 52"/>
                <a:gd name="T19" fmla="*/ 31 h 64"/>
                <a:gd name="T20" fmla="*/ 52 w 52"/>
                <a:gd name="T21" fmla="*/ 16 h 64"/>
                <a:gd name="T22" fmla="*/ 39 w 52"/>
                <a:gd name="T23" fmla="*/ 60 h 64"/>
                <a:gd name="T24" fmla="*/ 38 w 52"/>
                <a:gd name="T25" fmla="*/ 62 h 64"/>
                <a:gd name="T26" fmla="*/ 3 w 52"/>
                <a:gd name="T27" fmla="*/ 62 h 64"/>
                <a:gd name="T28" fmla="*/ 2 w 52"/>
                <a:gd name="T29" fmla="*/ 60 h 64"/>
                <a:gd name="T30" fmla="*/ 2 w 52"/>
                <a:gd name="T31" fmla="*/ 18 h 64"/>
                <a:gd name="T32" fmla="*/ 3 w 52"/>
                <a:gd name="T33" fmla="*/ 16 h 64"/>
                <a:gd name="T34" fmla="*/ 19 w 52"/>
                <a:gd name="T35" fmla="*/ 16 h 64"/>
                <a:gd name="T36" fmla="*/ 19 w 52"/>
                <a:gd name="T37" fmla="*/ 16 h 64"/>
                <a:gd name="T38" fmla="*/ 36 w 52"/>
                <a:gd name="T39" fmla="*/ 32 h 64"/>
                <a:gd name="T40" fmla="*/ 38 w 52"/>
                <a:gd name="T41" fmla="*/ 32 h 64"/>
                <a:gd name="T42" fmla="*/ 39 w 52"/>
                <a:gd name="T43" fmla="*/ 32 h 64"/>
                <a:gd name="T44" fmla="*/ 39 w 52"/>
                <a:gd name="T45" fmla="*/ 32 h 64"/>
                <a:gd name="T46" fmla="*/ 39 w 52"/>
                <a:gd name="T47" fmla="*/ 60 h 64"/>
                <a:gd name="T48" fmla="*/ 40 w 52"/>
                <a:gd name="T49" fmla="*/ 30 h 64"/>
                <a:gd name="T50" fmla="*/ 36 w 52"/>
                <a:gd name="T51" fmla="*/ 30 h 64"/>
                <a:gd name="T52" fmla="*/ 21 w 52"/>
                <a:gd name="T53" fmla="*/ 16 h 64"/>
                <a:gd name="T54" fmla="*/ 21 w 52"/>
                <a:gd name="T55" fmla="*/ 15 h 64"/>
                <a:gd name="T56" fmla="*/ 36 w 52"/>
                <a:gd name="T57" fmla="*/ 2 h 64"/>
                <a:gd name="T58" fmla="*/ 50 w 52"/>
                <a:gd name="T59" fmla="*/ 16 h 64"/>
                <a:gd name="T60" fmla="*/ 40 w 52"/>
                <a:gd name="T61" fmla="*/ 3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2" h="64">
                  <a:moveTo>
                    <a:pt x="52" y="16"/>
                  </a:moveTo>
                  <a:cubicBezTo>
                    <a:pt x="52" y="7"/>
                    <a:pt x="45" y="0"/>
                    <a:pt x="36" y="0"/>
                  </a:cubicBezTo>
                  <a:cubicBezTo>
                    <a:pt x="28" y="0"/>
                    <a:pt x="21" y="6"/>
                    <a:pt x="20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1" y="14"/>
                    <a:pt x="0" y="16"/>
                    <a:pt x="0" y="18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38" y="64"/>
                    <a:pt x="38" y="64"/>
                    <a:pt x="38" y="64"/>
                  </a:cubicBezTo>
                  <a:cubicBezTo>
                    <a:pt x="40" y="64"/>
                    <a:pt x="41" y="62"/>
                    <a:pt x="41" y="60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8" y="29"/>
                    <a:pt x="52" y="23"/>
                    <a:pt x="52" y="16"/>
                  </a:cubicBezTo>
                  <a:close/>
                  <a:moveTo>
                    <a:pt x="39" y="60"/>
                  </a:moveTo>
                  <a:cubicBezTo>
                    <a:pt x="39" y="61"/>
                    <a:pt x="39" y="62"/>
                    <a:pt x="38" y="62"/>
                  </a:cubicBezTo>
                  <a:cubicBezTo>
                    <a:pt x="3" y="62"/>
                    <a:pt x="3" y="62"/>
                    <a:pt x="3" y="62"/>
                  </a:cubicBezTo>
                  <a:cubicBezTo>
                    <a:pt x="3" y="62"/>
                    <a:pt x="2" y="61"/>
                    <a:pt x="2" y="60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2" y="17"/>
                    <a:pt x="3" y="16"/>
                    <a:pt x="3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25"/>
                    <a:pt x="27" y="32"/>
                    <a:pt x="36" y="32"/>
                  </a:cubicBezTo>
                  <a:cubicBezTo>
                    <a:pt x="36" y="32"/>
                    <a:pt x="37" y="32"/>
                    <a:pt x="38" y="32"/>
                  </a:cubicBezTo>
                  <a:cubicBezTo>
                    <a:pt x="39" y="32"/>
                    <a:pt x="39" y="32"/>
                    <a:pt x="39" y="32"/>
                  </a:cubicBezTo>
                  <a:cubicBezTo>
                    <a:pt x="39" y="32"/>
                    <a:pt x="39" y="32"/>
                    <a:pt x="39" y="32"/>
                  </a:cubicBezTo>
                  <a:lnTo>
                    <a:pt x="39" y="60"/>
                  </a:lnTo>
                  <a:close/>
                  <a:moveTo>
                    <a:pt x="40" y="30"/>
                  </a:moveTo>
                  <a:cubicBezTo>
                    <a:pt x="39" y="30"/>
                    <a:pt x="37" y="30"/>
                    <a:pt x="36" y="30"/>
                  </a:cubicBezTo>
                  <a:cubicBezTo>
                    <a:pt x="28" y="30"/>
                    <a:pt x="21" y="24"/>
                    <a:pt x="21" y="16"/>
                  </a:cubicBezTo>
                  <a:cubicBezTo>
                    <a:pt x="21" y="16"/>
                    <a:pt x="21" y="16"/>
                    <a:pt x="21" y="15"/>
                  </a:cubicBezTo>
                  <a:cubicBezTo>
                    <a:pt x="22" y="8"/>
                    <a:pt x="28" y="2"/>
                    <a:pt x="36" y="2"/>
                  </a:cubicBezTo>
                  <a:cubicBezTo>
                    <a:pt x="43" y="2"/>
                    <a:pt x="50" y="8"/>
                    <a:pt x="50" y="16"/>
                  </a:cubicBezTo>
                  <a:cubicBezTo>
                    <a:pt x="50" y="22"/>
                    <a:pt x="46" y="28"/>
                    <a:pt x="40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9" name="Rectangle 211"/>
            <p:cNvSpPr>
              <a:spLocks noChangeArrowheads="1"/>
            </p:cNvSpPr>
            <p:nvPr/>
          </p:nvSpPr>
          <p:spPr bwMode="auto">
            <a:xfrm>
              <a:off x="6270625" y="4394200"/>
              <a:ext cx="55562" cy="111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cxnSp>
        <p:nvCxnSpPr>
          <p:cNvPr id="145" name="直接连接符 144"/>
          <p:cNvCxnSpPr/>
          <p:nvPr/>
        </p:nvCxnSpPr>
        <p:spPr>
          <a:xfrm>
            <a:off x="1709394" y="4834991"/>
            <a:ext cx="8828942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6"/>
          <p:cNvSpPr txBox="1">
            <a:spLocks noChangeArrowheads="1"/>
          </p:cNvSpPr>
          <p:nvPr/>
        </p:nvSpPr>
        <p:spPr bwMode="auto">
          <a:xfrm>
            <a:off x="4760736" y="3706428"/>
            <a:ext cx="268996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it-IT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 YOU FOR WATCHING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787694" y="3682545"/>
            <a:ext cx="2615418" cy="0"/>
          </a:xfrm>
          <a:prstGeom prst="line">
            <a:avLst/>
          </a:prstGeom>
          <a:ln>
            <a:solidFill>
              <a:srgbClr val="FCB3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4621773" y="2798734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dirty="0">
                <a:ln w="7620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谢谢欣赏</a:t>
            </a:r>
          </a:p>
        </p:txBody>
      </p:sp>
      <p:sp>
        <p:nvSpPr>
          <p:cNvPr id="7" name="Freeform 457"/>
          <p:cNvSpPr>
            <a:spLocks noEditPoints="1"/>
          </p:cNvSpPr>
          <p:nvPr/>
        </p:nvSpPr>
        <p:spPr bwMode="auto">
          <a:xfrm>
            <a:off x="3802859" y="1804378"/>
            <a:ext cx="4771653" cy="3218430"/>
          </a:xfrm>
          <a:prstGeom prst="cloud">
            <a:avLst/>
          </a:prstGeom>
          <a:noFill/>
          <a:ln w="30163" cap="flat">
            <a:solidFill>
              <a:srgbClr val="2D2D2D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Freeform 458"/>
          <p:cNvSpPr/>
          <p:nvPr/>
        </p:nvSpPr>
        <p:spPr bwMode="auto">
          <a:xfrm>
            <a:off x="4355049" y="2224319"/>
            <a:ext cx="737246" cy="683433"/>
          </a:xfrm>
          <a:custGeom>
            <a:avLst/>
            <a:gdLst>
              <a:gd name="T0" fmla="*/ 13 w 200"/>
              <a:gd name="T1" fmla="*/ 185 h 185"/>
              <a:gd name="T2" fmla="*/ 200 w 200"/>
              <a:gd name="T3" fmla="*/ 4 h 185"/>
              <a:gd name="T4" fmla="*/ 13 w 200"/>
              <a:gd name="T5" fmla="*/ 185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0" h="185">
                <a:moveTo>
                  <a:pt x="13" y="185"/>
                </a:moveTo>
                <a:cubicBezTo>
                  <a:pt x="13" y="185"/>
                  <a:pt x="21" y="16"/>
                  <a:pt x="200" y="4"/>
                </a:cubicBezTo>
                <a:cubicBezTo>
                  <a:pt x="102" y="0"/>
                  <a:pt x="0" y="61"/>
                  <a:pt x="13" y="185"/>
                </a:cubicBezTo>
                <a:close/>
              </a:path>
            </a:pathLst>
          </a:custGeom>
          <a:solidFill>
            <a:srgbClr val="2D2D2D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Freeform 459"/>
          <p:cNvSpPr/>
          <p:nvPr/>
        </p:nvSpPr>
        <p:spPr bwMode="auto">
          <a:xfrm>
            <a:off x="5559965" y="1918690"/>
            <a:ext cx="548899" cy="203723"/>
          </a:xfrm>
          <a:custGeom>
            <a:avLst/>
            <a:gdLst>
              <a:gd name="T0" fmla="*/ 0 w 149"/>
              <a:gd name="T1" fmla="*/ 55 h 55"/>
              <a:gd name="T2" fmla="*/ 149 w 149"/>
              <a:gd name="T3" fmla="*/ 44 h 55"/>
              <a:gd name="T4" fmla="*/ 0 w 149"/>
              <a:gd name="T5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9" h="55">
                <a:moveTo>
                  <a:pt x="0" y="55"/>
                </a:moveTo>
                <a:cubicBezTo>
                  <a:pt x="0" y="55"/>
                  <a:pt x="80" y="0"/>
                  <a:pt x="149" y="44"/>
                </a:cubicBezTo>
                <a:cubicBezTo>
                  <a:pt x="116" y="13"/>
                  <a:pt x="43" y="7"/>
                  <a:pt x="0" y="55"/>
                </a:cubicBezTo>
                <a:close/>
              </a:path>
            </a:pathLst>
          </a:custGeom>
          <a:solidFill>
            <a:srgbClr val="2D2D2D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Freeform 460"/>
          <p:cNvSpPr/>
          <p:nvPr/>
        </p:nvSpPr>
        <p:spPr bwMode="auto">
          <a:xfrm>
            <a:off x="3848166" y="3749267"/>
            <a:ext cx="506883" cy="671765"/>
          </a:xfrm>
          <a:custGeom>
            <a:avLst/>
            <a:gdLst>
              <a:gd name="T0" fmla="*/ 77 w 147"/>
              <a:gd name="T1" fmla="*/ 0 h 194"/>
              <a:gd name="T2" fmla="*/ 147 w 147"/>
              <a:gd name="T3" fmla="*/ 194 h 194"/>
              <a:gd name="T4" fmla="*/ 77 w 147"/>
              <a:gd name="T5" fmla="*/ 0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7" h="194">
                <a:moveTo>
                  <a:pt x="77" y="0"/>
                </a:moveTo>
                <a:cubicBezTo>
                  <a:pt x="77" y="0"/>
                  <a:pt x="0" y="130"/>
                  <a:pt x="147" y="194"/>
                </a:cubicBezTo>
                <a:cubicBezTo>
                  <a:pt x="84" y="176"/>
                  <a:pt x="1" y="119"/>
                  <a:pt x="77" y="0"/>
                </a:cubicBezTo>
                <a:close/>
              </a:path>
            </a:pathLst>
          </a:custGeom>
          <a:solidFill>
            <a:srgbClr val="2D2D2D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Freeform 461"/>
          <p:cNvSpPr/>
          <p:nvPr/>
        </p:nvSpPr>
        <p:spPr bwMode="auto">
          <a:xfrm>
            <a:off x="7385235" y="1819540"/>
            <a:ext cx="552405" cy="326527"/>
          </a:xfrm>
          <a:custGeom>
            <a:avLst/>
            <a:gdLst>
              <a:gd name="T0" fmla="*/ 0 w 197"/>
              <a:gd name="T1" fmla="*/ 28 h 116"/>
              <a:gd name="T2" fmla="*/ 197 w 197"/>
              <a:gd name="T3" fmla="*/ 116 h 116"/>
              <a:gd name="T4" fmla="*/ 0 w 197"/>
              <a:gd name="T5" fmla="*/ 28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7" h="116">
                <a:moveTo>
                  <a:pt x="0" y="28"/>
                </a:moveTo>
                <a:cubicBezTo>
                  <a:pt x="0" y="28"/>
                  <a:pt x="105" y="0"/>
                  <a:pt x="197" y="116"/>
                </a:cubicBezTo>
                <a:cubicBezTo>
                  <a:pt x="158" y="37"/>
                  <a:pt x="75" y="4"/>
                  <a:pt x="0" y="28"/>
                </a:cubicBezTo>
                <a:close/>
              </a:path>
            </a:pathLst>
          </a:custGeom>
          <a:solidFill>
            <a:srgbClr val="2D2D2D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Freeform 462"/>
          <p:cNvSpPr/>
          <p:nvPr/>
        </p:nvSpPr>
        <p:spPr bwMode="auto">
          <a:xfrm>
            <a:off x="8147852" y="3266333"/>
            <a:ext cx="444577" cy="554323"/>
          </a:xfrm>
          <a:custGeom>
            <a:avLst/>
            <a:gdLst>
              <a:gd name="T0" fmla="*/ 60 w 83"/>
              <a:gd name="T1" fmla="*/ 0 h 103"/>
              <a:gd name="T2" fmla="*/ 0 w 83"/>
              <a:gd name="T3" fmla="*/ 103 h 103"/>
              <a:gd name="T4" fmla="*/ 60 w 83"/>
              <a:gd name="T5" fmla="*/ 0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3" h="103">
                <a:moveTo>
                  <a:pt x="60" y="0"/>
                </a:moveTo>
                <a:cubicBezTo>
                  <a:pt x="60" y="0"/>
                  <a:pt x="74" y="71"/>
                  <a:pt x="0" y="103"/>
                </a:cubicBezTo>
                <a:cubicBezTo>
                  <a:pt x="28" y="101"/>
                  <a:pt x="83" y="57"/>
                  <a:pt x="60" y="0"/>
                </a:cubicBezTo>
                <a:close/>
              </a:path>
            </a:pathLst>
          </a:custGeom>
          <a:solidFill>
            <a:srgbClr val="2D2D2D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Freeform 463"/>
          <p:cNvSpPr/>
          <p:nvPr/>
        </p:nvSpPr>
        <p:spPr bwMode="auto">
          <a:xfrm>
            <a:off x="7006170" y="4301629"/>
            <a:ext cx="724538" cy="339313"/>
          </a:xfrm>
          <a:custGeom>
            <a:avLst/>
            <a:gdLst>
              <a:gd name="T0" fmla="*/ 0 w 135"/>
              <a:gd name="T1" fmla="*/ 25 h 63"/>
              <a:gd name="T2" fmla="*/ 135 w 135"/>
              <a:gd name="T3" fmla="*/ 0 h 63"/>
              <a:gd name="T4" fmla="*/ 0 w 135"/>
              <a:gd name="T5" fmla="*/ 25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5" h="63">
                <a:moveTo>
                  <a:pt x="0" y="25"/>
                </a:moveTo>
                <a:cubicBezTo>
                  <a:pt x="0" y="25"/>
                  <a:pt x="80" y="60"/>
                  <a:pt x="135" y="0"/>
                </a:cubicBezTo>
                <a:cubicBezTo>
                  <a:pt x="115" y="47"/>
                  <a:pt x="33" y="63"/>
                  <a:pt x="0" y="25"/>
                </a:cubicBezTo>
                <a:close/>
              </a:path>
            </a:pathLst>
          </a:custGeom>
          <a:solidFill>
            <a:srgbClr val="2D2D2D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Freeform 464"/>
          <p:cNvSpPr/>
          <p:nvPr/>
        </p:nvSpPr>
        <p:spPr bwMode="auto">
          <a:xfrm>
            <a:off x="5941760" y="4798840"/>
            <a:ext cx="590157" cy="226208"/>
          </a:xfrm>
          <a:custGeom>
            <a:avLst/>
            <a:gdLst>
              <a:gd name="T0" fmla="*/ 0 w 110"/>
              <a:gd name="T1" fmla="*/ 7 h 42"/>
              <a:gd name="T2" fmla="*/ 110 w 110"/>
              <a:gd name="T3" fmla="*/ 0 h 42"/>
              <a:gd name="T4" fmla="*/ 0 w 110"/>
              <a:gd name="T5" fmla="*/ 7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" h="42">
                <a:moveTo>
                  <a:pt x="0" y="7"/>
                </a:moveTo>
                <a:cubicBezTo>
                  <a:pt x="0" y="7"/>
                  <a:pt x="64" y="42"/>
                  <a:pt x="110" y="0"/>
                </a:cubicBezTo>
                <a:cubicBezTo>
                  <a:pt x="91" y="40"/>
                  <a:pt x="12" y="31"/>
                  <a:pt x="0" y="7"/>
                </a:cubicBezTo>
                <a:close/>
              </a:path>
            </a:pathLst>
          </a:custGeom>
          <a:solidFill>
            <a:srgbClr val="2D2D2D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Freeform 465"/>
          <p:cNvSpPr/>
          <p:nvPr/>
        </p:nvSpPr>
        <p:spPr bwMode="auto">
          <a:xfrm>
            <a:off x="4791681" y="4586629"/>
            <a:ext cx="702141" cy="226208"/>
          </a:xfrm>
          <a:custGeom>
            <a:avLst/>
            <a:gdLst>
              <a:gd name="T0" fmla="*/ 0 w 131"/>
              <a:gd name="T1" fmla="*/ 0 h 42"/>
              <a:gd name="T2" fmla="*/ 131 w 131"/>
              <a:gd name="T3" fmla="*/ 15 h 42"/>
              <a:gd name="T4" fmla="*/ 0 w 131"/>
              <a:gd name="T5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1" h="42">
                <a:moveTo>
                  <a:pt x="0" y="0"/>
                </a:moveTo>
                <a:cubicBezTo>
                  <a:pt x="0" y="0"/>
                  <a:pt x="57" y="42"/>
                  <a:pt x="131" y="15"/>
                </a:cubicBezTo>
                <a:cubicBezTo>
                  <a:pt x="91" y="38"/>
                  <a:pt x="27" y="35"/>
                  <a:pt x="0" y="0"/>
                </a:cubicBezTo>
                <a:close/>
              </a:path>
            </a:pathLst>
          </a:custGeom>
          <a:solidFill>
            <a:srgbClr val="2D2D2D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Freeform 466"/>
          <p:cNvSpPr>
            <a:spLocks noEditPoints="1"/>
          </p:cNvSpPr>
          <p:nvPr/>
        </p:nvSpPr>
        <p:spPr bwMode="auto">
          <a:xfrm>
            <a:off x="3165987" y="1590805"/>
            <a:ext cx="582678" cy="584302"/>
          </a:xfrm>
          <a:prstGeom prst="ellipse">
            <a:avLst/>
          </a:prstGeom>
          <a:noFill/>
          <a:ln w="30163" cap="flat">
            <a:solidFill>
              <a:srgbClr val="2D2D2D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Freeform 467"/>
          <p:cNvSpPr>
            <a:spLocks noEditPoints="1"/>
          </p:cNvSpPr>
          <p:nvPr/>
        </p:nvSpPr>
        <p:spPr bwMode="auto">
          <a:xfrm>
            <a:off x="9242871" y="4029754"/>
            <a:ext cx="608012" cy="611188"/>
          </a:xfrm>
          <a:prstGeom prst="ellipse">
            <a:avLst/>
          </a:prstGeom>
          <a:noFill/>
          <a:ln w="30163" cap="flat">
            <a:solidFill>
              <a:srgbClr val="2D2D2D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Freeform 468"/>
          <p:cNvSpPr>
            <a:spLocks noEditPoints="1"/>
          </p:cNvSpPr>
          <p:nvPr/>
        </p:nvSpPr>
        <p:spPr bwMode="auto">
          <a:xfrm>
            <a:off x="9417496" y="1611611"/>
            <a:ext cx="433387" cy="434975"/>
          </a:xfrm>
          <a:prstGeom prst="ellipse">
            <a:avLst/>
          </a:prstGeom>
          <a:noFill/>
          <a:ln w="30163" cap="flat">
            <a:solidFill>
              <a:srgbClr val="2D2D2D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Freeform 469"/>
          <p:cNvSpPr>
            <a:spLocks noEditPoints="1"/>
          </p:cNvSpPr>
          <p:nvPr/>
        </p:nvSpPr>
        <p:spPr bwMode="auto">
          <a:xfrm>
            <a:off x="2233618" y="3860316"/>
            <a:ext cx="487362" cy="479425"/>
          </a:xfrm>
          <a:prstGeom prst="ellipse">
            <a:avLst/>
          </a:prstGeom>
          <a:noFill/>
          <a:ln w="30163" cap="flat">
            <a:solidFill>
              <a:srgbClr val="2D2D2D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Freeform 470"/>
          <p:cNvSpPr>
            <a:spLocks noEditPoints="1"/>
          </p:cNvSpPr>
          <p:nvPr/>
        </p:nvSpPr>
        <p:spPr bwMode="auto">
          <a:xfrm>
            <a:off x="7999421" y="5134179"/>
            <a:ext cx="296862" cy="296863"/>
          </a:xfrm>
          <a:prstGeom prst="ellipse">
            <a:avLst/>
          </a:prstGeom>
          <a:noFill/>
          <a:ln w="30163" cap="flat">
            <a:solidFill>
              <a:srgbClr val="2D2D2D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Freeform 471"/>
          <p:cNvSpPr>
            <a:spLocks noEditPoints="1"/>
          </p:cNvSpPr>
          <p:nvPr/>
        </p:nvSpPr>
        <p:spPr bwMode="auto">
          <a:xfrm>
            <a:off x="3754835" y="5132592"/>
            <a:ext cx="296862" cy="298450"/>
          </a:xfrm>
          <a:prstGeom prst="ellipse">
            <a:avLst/>
          </a:prstGeom>
          <a:noFill/>
          <a:ln w="30163" cap="flat">
            <a:solidFill>
              <a:srgbClr val="2D2D2D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24" name="组合 23"/>
          <p:cNvGrpSpPr/>
          <p:nvPr/>
        </p:nvGrpSpPr>
        <p:grpSpPr>
          <a:xfrm>
            <a:off x="4821320" y="832903"/>
            <a:ext cx="474297" cy="474297"/>
            <a:chOff x="10179050" y="538163"/>
            <a:chExt cx="212725" cy="212725"/>
          </a:xfrm>
        </p:grpSpPr>
        <p:sp>
          <p:nvSpPr>
            <p:cNvPr id="25" name="Freeform 78"/>
            <p:cNvSpPr/>
            <p:nvPr/>
          </p:nvSpPr>
          <p:spPr bwMode="auto">
            <a:xfrm>
              <a:off x="10250488" y="652463"/>
              <a:ext cx="68262" cy="98425"/>
            </a:xfrm>
            <a:custGeom>
              <a:avLst/>
              <a:gdLst>
                <a:gd name="T0" fmla="*/ 8 w 16"/>
                <a:gd name="T1" fmla="*/ 0 h 23"/>
                <a:gd name="T2" fmla="*/ 8 w 16"/>
                <a:gd name="T3" fmla="*/ 23 h 23"/>
                <a:gd name="T4" fmla="*/ 8 w 16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3">
                  <a:moveTo>
                    <a:pt x="8" y="0"/>
                  </a:moveTo>
                  <a:cubicBezTo>
                    <a:pt x="8" y="0"/>
                    <a:pt x="16" y="23"/>
                    <a:pt x="8" y="23"/>
                  </a:cubicBezTo>
                  <a:cubicBezTo>
                    <a:pt x="0" y="23"/>
                    <a:pt x="8" y="0"/>
                    <a:pt x="8" y="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10179050" y="538163"/>
              <a:ext cx="212725" cy="190500"/>
              <a:chOff x="10179050" y="538163"/>
              <a:chExt cx="212725" cy="190500"/>
            </a:xfrm>
          </p:grpSpPr>
          <p:sp>
            <p:nvSpPr>
              <p:cNvPr id="27" name="Freeform 77"/>
              <p:cNvSpPr/>
              <p:nvPr/>
            </p:nvSpPr>
            <p:spPr bwMode="auto">
              <a:xfrm>
                <a:off x="10250488" y="538163"/>
                <a:ext cx="68262" cy="93663"/>
              </a:xfrm>
              <a:custGeom>
                <a:avLst/>
                <a:gdLst>
                  <a:gd name="T0" fmla="*/ 8 w 16"/>
                  <a:gd name="T1" fmla="*/ 22 h 22"/>
                  <a:gd name="T2" fmla="*/ 8 w 16"/>
                  <a:gd name="T3" fmla="*/ 0 h 22"/>
                  <a:gd name="T4" fmla="*/ 8 w 16"/>
                  <a:gd name="T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22">
                    <a:moveTo>
                      <a:pt x="8" y="22"/>
                    </a:moveTo>
                    <a:cubicBezTo>
                      <a:pt x="8" y="22"/>
                      <a:pt x="0" y="0"/>
                      <a:pt x="8" y="0"/>
                    </a:cubicBezTo>
                    <a:cubicBezTo>
                      <a:pt x="16" y="0"/>
                      <a:pt x="8" y="22"/>
                      <a:pt x="8" y="22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" name="Freeform 79"/>
              <p:cNvSpPr/>
              <p:nvPr/>
            </p:nvSpPr>
            <p:spPr bwMode="auto">
              <a:xfrm>
                <a:off x="10302875" y="546100"/>
                <a:ext cx="79375" cy="80963"/>
              </a:xfrm>
              <a:custGeom>
                <a:avLst/>
                <a:gdLst>
                  <a:gd name="T0" fmla="*/ 0 w 19"/>
                  <a:gd name="T1" fmla="*/ 19 h 19"/>
                  <a:gd name="T2" fmla="*/ 15 w 19"/>
                  <a:gd name="T3" fmla="*/ 4 h 19"/>
                  <a:gd name="T4" fmla="*/ 0 w 19"/>
                  <a:gd name="T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9">
                    <a:moveTo>
                      <a:pt x="0" y="19"/>
                    </a:moveTo>
                    <a:cubicBezTo>
                      <a:pt x="0" y="19"/>
                      <a:pt x="11" y="0"/>
                      <a:pt x="15" y="4"/>
                    </a:cubicBezTo>
                    <a:cubicBezTo>
                      <a:pt x="19" y="8"/>
                      <a:pt x="0" y="19"/>
                      <a:pt x="0" y="19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" name="Freeform 80"/>
              <p:cNvSpPr/>
              <p:nvPr/>
            </p:nvSpPr>
            <p:spPr bwMode="auto">
              <a:xfrm>
                <a:off x="10191750" y="550863"/>
                <a:ext cx="84137" cy="80963"/>
              </a:xfrm>
              <a:custGeom>
                <a:avLst/>
                <a:gdLst>
                  <a:gd name="T0" fmla="*/ 20 w 20"/>
                  <a:gd name="T1" fmla="*/ 19 h 19"/>
                  <a:gd name="T2" fmla="*/ 4 w 20"/>
                  <a:gd name="T3" fmla="*/ 4 h 19"/>
                  <a:gd name="T4" fmla="*/ 20 w 20"/>
                  <a:gd name="T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" h="19">
                    <a:moveTo>
                      <a:pt x="20" y="19"/>
                    </a:moveTo>
                    <a:cubicBezTo>
                      <a:pt x="20" y="19"/>
                      <a:pt x="9" y="0"/>
                      <a:pt x="4" y="4"/>
                    </a:cubicBezTo>
                    <a:cubicBezTo>
                      <a:pt x="0" y="8"/>
                      <a:pt x="20" y="19"/>
                      <a:pt x="20" y="19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" name="Freeform 81"/>
              <p:cNvSpPr/>
              <p:nvPr/>
            </p:nvSpPr>
            <p:spPr bwMode="auto">
              <a:xfrm>
                <a:off x="10196513" y="647700"/>
                <a:ext cx="84137" cy="80963"/>
              </a:xfrm>
              <a:custGeom>
                <a:avLst/>
                <a:gdLst>
                  <a:gd name="T0" fmla="*/ 20 w 20"/>
                  <a:gd name="T1" fmla="*/ 0 h 19"/>
                  <a:gd name="T2" fmla="*/ 4 w 20"/>
                  <a:gd name="T3" fmla="*/ 15 h 19"/>
                  <a:gd name="T4" fmla="*/ 20 w 20"/>
                  <a:gd name="T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" h="19">
                    <a:moveTo>
                      <a:pt x="20" y="0"/>
                    </a:moveTo>
                    <a:cubicBezTo>
                      <a:pt x="20" y="0"/>
                      <a:pt x="9" y="19"/>
                      <a:pt x="4" y="15"/>
                    </a:cubicBezTo>
                    <a:cubicBezTo>
                      <a:pt x="0" y="11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" name="Freeform 82"/>
              <p:cNvSpPr/>
              <p:nvPr/>
            </p:nvSpPr>
            <p:spPr bwMode="auto">
              <a:xfrm>
                <a:off x="10298113" y="647700"/>
                <a:ext cx="80962" cy="80963"/>
              </a:xfrm>
              <a:custGeom>
                <a:avLst/>
                <a:gdLst>
                  <a:gd name="T0" fmla="*/ 0 w 19"/>
                  <a:gd name="T1" fmla="*/ 0 h 19"/>
                  <a:gd name="T2" fmla="*/ 15 w 19"/>
                  <a:gd name="T3" fmla="*/ 15 h 19"/>
                  <a:gd name="T4" fmla="*/ 0 w 19"/>
                  <a:gd name="T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9">
                    <a:moveTo>
                      <a:pt x="0" y="0"/>
                    </a:moveTo>
                    <a:cubicBezTo>
                      <a:pt x="0" y="0"/>
                      <a:pt x="11" y="19"/>
                      <a:pt x="15" y="15"/>
                    </a:cubicBezTo>
                    <a:cubicBezTo>
                      <a:pt x="19" y="1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" name="Freeform 83"/>
              <p:cNvSpPr/>
              <p:nvPr/>
            </p:nvSpPr>
            <p:spPr bwMode="auto">
              <a:xfrm>
                <a:off x="10298113" y="609600"/>
                <a:ext cx="93662" cy="68263"/>
              </a:xfrm>
              <a:custGeom>
                <a:avLst/>
                <a:gdLst>
                  <a:gd name="T0" fmla="*/ 0 w 22"/>
                  <a:gd name="T1" fmla="*/ 8 h 16"/>
                  <a:gd name="T2" fmla="*/ 22 w 22"/>
                  <a:gd name="T3" fmla="*/ 8 h 16"/>
                  <a:gd name="T4" fmla="*/ 0 w 22"/>
                  <a:gd name="T5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" h="16">
                    <a:moveTo>
                      <a:pt x="0" y="8"/>
                    </a:moveTo>
                    <a:cubicBezTo>
                      <a:pt x="0" y="8"/>
                      <a:pt x="22" y="0"/>
                      <a:pt x="22" y="8"/>
                    </a:cubicBezTo>
                    <a:cubicBezTo>
                      <a:pt x="22" y="16"/>
                      <a:pt x="0" y="8"/>
                      <a:pt x="0" y="8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" name="Freeform 84"/>
              <p:cNvSpPr/>
              <p:nvPr/>
            </p:nvSpPr>
            <p:spPr bwMode="auto">
              <a:xfrm>
                <a:off x="10179050" y="609600"/>
                <a:ext cx="96837" cy="68263"/>
              </a:xfrm>
              <a:custGeom>
                <a:avLst/>
                <a:gdLst>
                  <a:gd name="T0" fmla="*/ 23 w 23"/>
                  <a:gd name="T1" fmla="*/ 8 h 16"/>
                  <a:gd name="T2" fmla="*/ 0 w 23"/>
                  <a:gd name="T3" fmla="*/ 8 h 16"/>
                  <a:gd name="T4" fmla="*/ 23 w 23"/>
                  <a:gd name="T5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" h="16">
                    <a:moveTo>
                      <a:pt x="23" y="8"/>
                    </a:moveTo>
                    <a:cubicBezTo>
                      <a:pt x="23" y="8"/>
                      <a:pt x="0" y="16"/>
                      <a:pt x="0" y="8"/>
                    </a:cubicBezTo>
                    <a:cubicBezTo>
                      <a:pt x="0" y="0"/>
                      <a:pt x="23" y="8"/>
                      <a:pt x="23" y="8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34" name="组合 33"/>
          <p:cNvGrpSpPr/>
          <p:nvPr/>
        </p:nvGrpSpPr>
        <p:grpSpPr>
          <a:xfrm>
            <a:off x="3765393" y="2238376"/>
            <a:ext cx="233609" cy="237150"/>
            <a:chOff x="9547225" y="708025"/>
            <a:chExt cx="104775" cy="106363"/>
          </a:xfrm>
        </p:grpSpPr>
        <p:sp>
          <p:nvSpPr>
            <p:cNvPr id="35" name="Freeform 85"/>
            <p:cNvSpPr/>
            <p:nvPr/>
          </p:nvSpPr>
          <p:spPr bwMode="auto">
            <a:xfrm>
              <a:off x="9585325" y="708025"/>
              <a:ext cx="33337" cy="46038"/>
            </a:xfrm>
            <a:custGeom>
              <a:avLst/>
              <a:gdLst>
                <a:gd name="T0" fmla="*/ 4 w 8"/>
                <a:gd name="T1" fmla="*/ 11 h 11"/>
                <a:gd name="T2" fmla="*/ 4 w 8"/>
                <a:gd name="T3" fmla="*/ 0 h 11"/>
                <a:gd name="T4" fmla="*/ 4 w 8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1">
                  <a:moveTo>
                    <a:pt x="4" y="11"/>
                  </a:moveTo>
                  <a:cubicBezTo>
                    <a:pt x="4" y="11"/>
                    <a:pt x="0" y="0"/>
                    <a:pt x="4" y="0"/>
                  </a:cubicBezTo>
                  <a:cubicBezTo>
                    <a:pt x="8" y="0"/>
                    <a:pt x="4" y="11"/>
                    <a:pt x="4" y="11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86"/>
            <p:cNvSpPr/>
            <p:nvPr/>
          </p:nvSpPr>
          <p:spPr bwMode="auto">
            <a:xfrm>
              <a:off x="9585325" y="766763"/>
              <a:ext cx="33337" cy="47625"/>
            </a:xfrm>
            <a:custGeom>
              <a:avLst/>
              <a:gdLst>
                <a:gd name="T0" fmla="*/ 4 w 8"/>
                <a:gd name="T1" fmla="*/ 0 h 11"/>
                <a:gd name="T2" fmla="*/ 4 w 8"/>
                <a:gd name="T3" fmla="*/ 11 h 11"/>
                <a:gd name="T4" fmla="*/ 4 w 8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1">
                  <a:moveTo>
                    <a:pt x="4" y="0"/>
                  </a:moveTo>
                  <a:cubicBezTo>
                    <a:pt x="4" y="0"/>
                    <a:pt x="8" y="11"/>
                    <a:pt x="4" y="11"/>
                  </a:cubicBezTo>
                  <a:cubicBezTo>
                    <a:pt x="0" y="11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87"/>
            <p:cNvSpPr/>
            <p:nvPr/>
          </p:nvSpPr>
          <p:spPr bwMode="auto">
            <a:xfrm>
              <a:off x="9610725" y="711200"/>
              <a:ext cx="38100" cy="39688"/>
            </a:xfrm>
            <a:custGeom>
              <a:avLst/>
              <a:gdLst>
                <a:gd name="T0" fmla="*/ 0 w 9"/>
                <a:gd name="T1" fmla="*/ 9 h 9"/>
                <a:gd name="T2" fmla="*/ 7 w 9"/>
                <a:gd name="T3" fmla="*/ 2 h 9"/>
                <a:gd name="T4" fmla="*/ 0 w 9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9">
                  <a:moveTo>
                    <a:pt x="0" y="9"/>
                  </a:moveTo>
                  <a:cubicBezTo>
                    <a:pt x="0" y="9"/>
                    <a:pt x="5" y="0"/>
                    <a:pt x="7" y="2"/>
                  </a:cubicBezTo>
                  <a:cubicBezTo>
                    <a:pt x="9" y="4"/>
                    <a:pt x="0" y="9"/>
                    <a:pt x="0" y="9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88"/>
            <p:cNvSpPr/>
            <p:nvPr/>
          </p:nvSpPr>
          <p:spPr bwMode="auto">
            <a:xfrm>
              <a:off x="9555163" y="711200"/>
              <a:ext cx="38100" cy="42863"/>
            </a:xfrm>
            <a:custGeom>
              <a:avLst/>
              <a:gdLst>
                <a:gd name="T0" fmla="*/ 9 w 9"/>
                <a:gd name="T1" fmla="*/ 10 h 10"/>
                <a:gd name="T2" fmla="*/ 2 w 9"/>
                <a:gd name="T3" fmla="*/ 2 h 10"/>
                <a:gd name="T4" fmla="*/ 9 w 9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0">
                  <a:moveTo>
                    <a:pt x="9" y="10"/>
                  </a:moveTo>
                  <a:cubicBezTo>
                    <a:pt x="9" y="10"/>
                    <a:pt x="4" y="0"/>
                    <a:pt x="2" y="2"/>
                  </a:cubicBezTo>
                  <a:cubicBezTo>
                    <a:pt x="0" y="5"/>
                    <a:pt x="9" y="10"/>
                    <a:pt x="9" y="1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89"/>
            <p:cNvSpPr/>
            <p:nvPr/>
          </p:nvSpPr>
          <p:spPr bwMode="auto">
            <a:xfrm>
              <a:off x="9555163" y="763588"/>
              <a:ext cx="42862" cy="41275"/>
            </a:xfrm>
            <a:custGeom>
              <a:avLst/>
              <a:gdLst>
                <a:gd name="T0" fmla="*/ 10 w 10"/>
                <a:gd name="T1" fmla="*/ 0 h 10"/>
                <a:gd name="T2" fmla="*/ 2 w 10"/>
                <a:gd name="T3" fmla="*/ 7 h 10"/>
                <a:gd name="T4" fmla="*/ 10 w 10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0">
                  <a:moveTo>
                    <a:pt x="10" y="0"/>
                  </a:moveTo>
                  <a:cubicBezTo>
                    <a:pt x="10" y="0"/>
                    <a:pt x="4" y="10"/>
                    <a:pt x="2" y="7"/>
                  </a:cubicBezTo>
                  <a:cubicBezTo>
                    <a:pt x="0" y="5"/>
                    <a:pt x="10" y="0"/>
                    <a:pt x="10" y="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90"/>
            <p:cNvSpPr/>
            <p:nvPr/>
          </p:nvSpPr>
          <p:spPr bwMode="auto">
            <a:xfrm>
              <a:off x="9605963" y="763588"/>
              <a:ext cx="42862" cy="41275"/>
            </a:xfrm>
            <a:custGeom>
              <a:avLst/>
              <a:gdLst>
                <a:gd name="T0" fmla="*/ 0 w 10"/>
                <a:gd name="T1" fmla="*/ 0 h 10"/>
                <a:gd name="T2" fmla="*/ 8 w 10"/>
                <a:gd name="T3" fmla="*/ 7 h 10"/>
                <a:gd name="T4" fmla="*/ 0 w 10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0">
                  <a:moveTo>
                    <a:pt x="0" y="0"/>
                  </a:moveTo>
                  <a:cubicBezTo>
                    <a:pt x="0" y="0"/>
                    <a:pt x="5" y="10"/>
                    <a:pt x="8" y="7"/>
                  </a:cubicBezTo>
                  <a:cubicBezTo>
                    <a:pt x="10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91"/>
            <p:cNvSpPr/>
            <p:nvPr/>
          </p:nvSpPr>
          <p:spPr bwMode="auto">
            <a:xfrm>
              <a:off x="9605963" y="741363"/>
              <a:ext cx="46037" cy="34925"/>
            </a:xfrm>
            <a:custGeom>
              <a:avLst/>
              <a:gdLst>
                <a:gd name="T0" fmla="*/ 0 w 11"/>
                <a:gd name="T1" fmla="*/ 4 h 8"/>
                <a:gd name="T2" fmla="*/ 11 w 11"/>
                <a:gd name="T3" fmla="*/ 4 h 8"/>
                <a:gd name="T4" fmla="*/ 0 w 11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8">
                  <a:moveTo>
                    <a:pt x="0" y="4"/>
                  </a:moveTo>
                  <a:cubicBezTo>
                    <a:pt x="0" y="4"/>
                    <a:pt x="11" y="0"/>
                    <a:pt x="11" y="4"/>
                  </a:cubicBezTo>
                  <a:cubicBezTo>
                    <a:pt x="11" y="8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92"/>
            <p:cNvSpPr/>
            <p:nvPr/>
          </p:nvSpPr>
          <p:spPr bwMode="auto">
            <a:xfrm>
              <a:off x="9547225" y="741363"/>
              <a:ext cx="46037" cy="34925"/>
            </a:xfrm>
            <a:custGeom>
              <a:avLst/>
              <a:gdLst>
                <a:gd name="T0" fmla="*/ 11 w 11"/>
                <a:gd name="T1" fmla="*/ 4 h 8"/>
                <a:gd name="T2" fmla="*/ 0 w 11"/>
                <a:gd name="T3" fmla="*/ 4 h 8"/>
                <a:gd name="T4" fmla="*/ 11 w 11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8">
                  <a:moveTo>
                    <a:pt x="11" y="4"/>
                  </a:moveTo>
                  <a:cubicBezTo>
                    <a:pt x="11" y="4"/>
                    <a:pt x="0" y="8"/>
                    <a:pt x="0" y="4"/>
                  </a:cubicBezTo>
                  <a:cubicBezTo>
                    <a:pt x="0" y="0"/>
                    <a:pt x="11" y="4"/>
                    <a:pt x="11" y="4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7815261" y="2631139"/>
            <a:ext cx="237147" cy="237149"/>
            <a:chOff x="10085388" y="384175"/>
            <a:chExt cx="106362" cy="106363"/>
          </a:xfrm>
        </p:grpSpPr>
        <p:sp>
          <p:nvSpPr>
            <p:cNvPr id="44" name="Freeform 93"/>
            <p:cNvSpPr/>
            <p:nvPr/>
          </p:nvSpPr>
          <p:spPr bwMode="auto">
            <a:xfrm>
              <a:off x="10120313" y="384175"/>
              <a:ext cx="33337" cy="47625"/>
            </a:xfrm>
            <a:custGeom>
              <a:avLst/>
              <a:gdLst>
                <a:gd name="T0" fmla="*/ 4 w 8"/>
                <a:gd name="T1" fmla="*/ 11 h 11"/>
                <a:gd name="T2" fmla="*/ 4 w 8"/>
                <a:gd name="T3" fmla="*/ 0 h 11"/>
                <a:gd name="T4" fmla="*/ 4 w 8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1">
                  <a:moveTo>
                    <a:pt x="4" y="11"/>
                  </a:moveTo>
                  <a:cubicBezTo>
                    <a:pt x="4" y="11"/>
                    <a:pt x="0" y="0"/>
                    <a:pt x="4" y="0"/>
                  </a:cubicBezTo>
                  <a:cubicBezTo>
                    <a:pt x="8" y="0"/>
                    <a:pt x="4" y="11"/>
                    <a:pt x="4" y="11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94"/>
            <p:cNvSpPr/>
            <p:nvPr/>
          </p:nvSpPr>
          <p:spPr bwMode="auto">
            <a:xfrm>
              <a:off x="10120313" y="444500"/>
              <a:ext cx="33337" cy="46038"/>
            </a:xfrm>
            <a:custGeom>
              <a:avLst/>
              <a:gdLst>
                <a:gd name="T0" fmla="*/ 4 w 8"/>
                <a:gd name="T1" fmla="*/ 0 h 11"/>
                <a:gd name="T2" fmla="*/ 4 w 8"/>
                <a:gd name="T3" fmla="*/ 11 h 11"/>
                <a:gd name="T4" fmla="*/ 4 w 8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1">
                  <a:moveTo>
                    <a:pt x="4" y="0"/>
                  </a:moveTo>
                  <a:cubicBezTo>
                    <a:pt x="4" y="0"/>
                    <a:pt x="8" y="11"/>
                    <a:pt x="4" y="11"/>
                  </a:cubicBezTo>
                  <a:cubicBezTo>
                    <a:pt x="0" y="11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95"/>
            <p:cNvSpPr/>
            <p:nvPr/>
          </p:nvSpPr>
          <p:spPr bwMode="auto">
            <a:xfrm>
              <a:off x="10145713" y="388938"/>
              <a:ext cx="41275" cy="42863"/>
            </a:xfrm>
            <a:custGeom>
              <a:avLst/>
              <a:gdLst>
                <a:gd name="T0" fmla="*/ 0 w 10"/>
                <a:gd name="T1" fmla="*/ 10 h 10"/>
                <a:gd name="T2" fmla="*/ 8 w 10"/>
                <a:gd name="T3" fmla="*/ 2 h 10"/>
                <a:gd name="T4" fmla="*/ 0 w 10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0">
                  <a:moveTo>
                    <a:pt x="0" y="10"/>
                  </a:moveTo>
                  <a:cubicBezTo>
                    <a:pt x="0" y="10"/>
                    <a:pt x="6" y="0"/>
                    <a:pt x="8" y="2"/>
                  </a:cubicBezTo>
                  <a:cubicBezTo>
                    <a:pt x="10" y="4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96"/>
            <p:cNvSpPr/>
            <p:nvPr/>
          </p:nvSpPr>
          <p:spPr bwMode="auto">
            <a:xfrm>
              <a:off x="10090150" y="388938"/>
              <a:ext cx="42862" cy="42863"/>
            </a:xfrm>
            <a:custGeom>
              <a:avLst/>
              <a:gdLst>
                <a:gd name="T0" fmla="*/ 10 w 10"/>
                <a:gd name="T1" fmla="*/ 10 h 10"/>
                <a:gd name="T2" fmla="*/ 2 w 10"/>
                <a:gd name="T3" fmla="*/ 3 h 10"/>
                <a:gd name="T4" fmla="*/ 10 w 10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0">
                  <a:moveTo>
                    <a:pt x="10" y="10"/>
                  </a:moveTo>
                  <a:cubicBezTo>
                    <a:pt x="10" y="10"/>
                    <a:pt x="5" y="0"/>
                    <a:pt x="2" y="3"/>
                  </a:cubicBezTo>
                  <a:cubicBezTo>
                    <a:pt x="0" y="5"/>
                    <a:pt x="10" y="10"/>
                    <a:pt x="10" y="1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97"/>
            <p:cNvSpPr/>
            <p:nvPr/>
          </p:nvSpPr>
          <p:spPr bwMode="auto">
            <a:xfrm>
              <a:off x="10093325" y="439738"/>
              <a:ext cx="42862" cy="42863"/>
            </a:xfrm>
            <a:custGeom>
              <a:avLst/>
              <a:gdLst>
                <a:gd name="T0" fmla="*/ 10 w 10"/>
                <a:gd name="T1" fmla="*/ 0 h 10"/>
                <a:gd name="T2" fmla="*/ 2 w 10"/>
                <a:gd name="T3" fmla="*/ 8 h 10"/>
                <a:gd name="T4" fmla="*/ 10 w 10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0">
                  <a:moveTo>
                    <a:pt x="10" y="0"/>
                  </a:moveTo>
                  <a:cubicBezTo>
                    <a:pt x="10" y="0"/>
                    <a:pt x="4" y="10"/>
                    <a:pt x="2" y="8"/>
                  </a:cubicBezTo>
                  <a:cubicBezTo>
                    <a:pt x="0" y="5"/>
                    <a:pt x="10" y="0"/>
                    <a:pt x="10" y="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98"/>
            <p:cNvSpPr/>
            <p:nvPr/>
          </p:nvSpPr>
          <p:spPr bwMode="auto">
            <a:xfrm>
              <a:off x="10145713" y="439738"/>
              <a:ext cx="38100" cy="42863"/>
            </a:xfrm>
            <a:custGeom>
              <a:avLst/>
              <a:gdLst>
                <a:gd name="T0" fmla="*/ 0 w 9"/>
                <a:gd name="T1" fmla="*/ 0 h 10"/>
                <a:gd name="T2" fmla="*/ 7 w 9"/>
                <a:gd name="T3" fmla="*/ 8 h 10"/>
                <a:gd name="T4" fmla="*/ 0 w 9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0">
                  <a:moveTo>
                    <a:pt x="0" y="0"/>
                  </a:moveTo>
                  <a:cubicBezTo>
                    <a:pt x="0" y="0"/>
                    <a:pt x="5" y="10"/>
                    <a:pt x="7" y="8"/>
                  </a:cubicBezTo>
                  <a:cubicBezTo>
                    <a:pt x="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99"/>
            <p:cNvSpPr/>
            <p:nvPr/>
          </p:nvSpPr>
          <p:spPr bwMode="auto">
            <a:xfrm>
              <a:off x="10145713" y="419100"/>
              <a:ext cx="46037" cy="33338"/>
            </a:xfrm>
            <a:custGeom>
              <a:avLst/>
              <a:gdLst>
                <a:gd name="T0" fmla="*/ 0 w 11"/>
                <a:gd name="T1" fmla="*/ 4 h 8"/>
                <a:gd name="T2" fmla="*/ 11 w 11"/>
                <a:gd name="T3" fmla="*/ 4 h 8"/>
                <a:gd name="T4" fmla="*/ 0 w 11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8">
                  <a:moveTo>
                    <a:pt x="0" y="4"/>
                  </a:moveTo>
                  <a:cubicBezTo>
                    <a:pt x="0" y="4"/>
                    <a:pt x="11" y="0"/>
                    <a:pt x="11" y="4"/>
                  </a:cubicBezTo>
                  <a:cubicBezTo>
                    <a:pt x="11" y="8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100"/>
            <p:cNvSpPr/>
            <p:nvPr/>
          </p:nvSpPr>
          <p:spPr bwMode="auto">
            <a:xfrm>
              <a:off x="10085388" y="419100"/>
              <a:ext cx="47625" cy="33338"/>
            </a:xfrm>
            <a:custGeom>
              <a:avLst/>
              <a:gdLst>
                <a:gd name="T0" fmla="*/ 11 w 11"/>
                <a:gd name="T1" fmla="*/ 4 h 8"/>
                <a:gd name="T2" fmla="*/ 0 w 11"/>
                <a:gd name="T3" fmla="*/ 4 h 8"/>
                <a:gd name="T4" fmla="*/ 11 w 11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8">
                  <a:moveTo>
                    <a:pt x="11" y="4"/>
                  </a:moveTo>
                  <a:cubicBezTo>
                    <a:pt x="11" y="4"/>
                    <a:pt x="0" y="8"/>
                    <a:pt x="0" y="4"/>
                  </a:cubicBezTo>
                  <a:cubicBezTo>
                    <a:pt x="0" y="0"/>
                    <a:pt x="11" y="4"/>
                    <a:pt x="11" y="4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3119781" y="5022808"/>
            <a:ext cx="233609" cy="237150"/>
            <a:chOff x="9547225" y="708025"/>
            <a:chExt cx="104775" cy="106363"/>
          </a:xfrm>
        </p:grpSpPr>
        <p:sp>
          <p:nvSpPr>
            <p:cNvPr id="53" name="Freeform 85"/>
            <p:cNvSpPr/>
            <p:nvPr/>
          </p:nvSpPr>
          <p:spPr bwMode="auto">
            <a:xfrm>
              <a:off x="9585325" y="708025"/>
              <a:ext cx="33337" cy="46038"/>
            </a:xfrm>
            <a:custGeom>
              <a:avLst/>
              <a:gdLst>
                <a:gd name="T0" fmla="*/ 4 w 8"/>
                <a:gd name="T1" fmla="*/ 11 h 11"/>
                <a:gd name="T2" fmla="*/ 4 w 8"/>
                <a:gd name="T3" fmla="*/ 0 h 11"/>
                <a:gd name="T4" fmla="*/ 4 w 8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1">
                  <a:moveTo>
                    <a:pt x="4" y="11"/>
                  </a:moveTo>
                  <a:cubicBezTo>
                    <a:pt x="4" y="11"/>
                    <a:pt x="0" y="0"/>
                    <a:pt x="4" y="0"/>
                  </a:cubicBezTo>
                  <a:cubicBezTo>
                    <a:pt x="8" y="0"/>
                    <a:pt x="4" y="11"/>
                    <a:pt x="4" y="11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86"/>
            <p:cNvSpPr/>
            <p:nvPr/>
          </p:nvSpPr>
          <p:spPr bwMode="auto">
            <a:xfrm>
              <a:off x="9585325" y="766763"/>
              <a:ext cx="33337" cy="47625"/>
            </a:xfrm>
            <a:custGeom>
              <a:avLst/>
              <a:gdLst>
                <a:gd name="T0" fmla="*/ 4 w 8"/>
                <a:gd name="T1" fmla="*/ 0 h 11"/>
                <a:gd name="T2" fmla="*/ 4 w 8"/>
                <a:gd name="T3" fmla="*/ 11 h 11"/>
                <a:gd name="T4" fmla="*/ 4 w 8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1">
                  <a:moveTo>
                    <a:pt x="4" y="0"/>
                  </a:moveTo>
                  <a:cubicBezTo>
                    <a:pt x="4" y="0"/>
                    <a:pt x="8" y="11"/>
                    <a:pt x="4" y="11"/>
                  </a:cubicBezTo>
                  <a:cubicBezTo>
                    <a:pt x="0" y="11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87"/>
            <p:cNvSpPr/>
            <p:nvPr/>
          </p:nvSpPr>
          <p:spPr bwMode="auto">
            <a:xfrm>
              <a:off x="9610725" y="711200"/>
              <a:ext cx="38100" cy="39688"/>
            </a:xfrm>
            <a:custGeom>
              <a:avLst/>
              <a:gdLst>
                <a:gd name="T0" fmla="*/ 0 w 9"/>
                <a:gd name="T1" fmla="*/ 9 h 9"/>
                <a:gd name="T2" fmla="*/ 7 w 9"/>
                <a:gd name="T3" fmla="*/ 2 h 9"/>
                <a:gd name="T4" fmla="*/ 0 w 9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9">
                  <a:moveTo>
                    <a:pt x="0" y="9"/>
                  </a:moveTo>
                  <a:cubicBezTo>
                    <a:pt x="0" y="9"/>
                    <a:pt x="5" y="0"/>
                    <a:pt x="7" y="2"/>
                  </a:cubicBezTo>
                  <a:cubicBezTo>
                    <a:pt x="9" y="4"/>
                    <a:pt x="0" y="9"/>
                    <a:pt x="0" y="9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88"/>
            <p:cNvSpPr/>
            <p:nvPr/>
          </p:nvSpPr>
          <p:spPr bwMode="auto">
            <a:xfrm>
              <a:off x="9555163" y="711200"/>
              <a:ext cx="38100" cy="42863"/>
            </a:xfrm>
            <a:custGeom>
              <a:avLst/>
              <a:gdLst>
                <a:gd name="T0" fmla="*/ 9 w 9"/>
                <a:gd name="T1" fmla="*/ 10 h 10"/>
                <a:gd name="T2" fmla="*/ 2 w 9"/>
                <a:gd name="T3" fmla="*/ 2 h 10"/>
                <a:gd name="T4" fmla="*/ 9 w 9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0">
                  <a:moveTo>
                    <a:pt x="9" y="10"/>
                  </a:moveTo>
                  <a:cubicBezTo>
                    <a:pt x="9" y="10"/>
                    <a:pt x="4" y="0"/>
                    <a:pt x="2" y="2"/>
                  </a:cubicBezTo>
                  <a:cubicBezTo>
                    <a:pt x="0" y="5"/>
                    <a:pt x="9" y="10"/>
                    <a:pt x="9" y="1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89"/>
            <p:cNvSpPr/>
            <p:nvPr/>
          </p:nvSpPr>
          <p:spPr bwMode="auto">
            <a:xfrm>
              <a:off x="9555163" y="763588"/>
              <a:ext cx="42862" cy="41275"/>
            </a:xfrm>
            <a:custGeom>
              <a:avLst/>
              <a:gdLst>
                <a:gd name="T0" fmla="*/ 10 w 10"/>
                <a:gd name="T1" fmla="*/ 0 h 10"/>
                <a:gd name="T2" fmla="*/ 2 w 10"/>
                <a:gd name="T3" fmla="*/ 7 h 10"/>
                <a:gd name="T4" fmla="*/ 10 w 10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0">
                  <a:moveTo>
                    <a:pt x="10" y="0"/>
                  </a:moveTo>
                  <a:cubicBezTo>
                    <a:pt x="10" y="0"/>
                    <a:pt x="4" y="10"/>
                    <a:pt x="2" y="7"/>
                  </a:cubicBezTo>
                  <a:cubicBezTo>
                    <a:pt x="0" y="5"/>
                    <a:pt x="10" y="0"/>
                    <a:pt x="10" y="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90"/>
            <p:cNvSpPr/>
            <p:nvPr/>
          </p:nvSpPr>
          <p:spPr bwMode="auto">
            <a:xfrm>
              <a:off x="9605963" y="763588"/>
              <a:ext cx="42862" cy="41275"/>
            </a:xfrm>
            <a:custGeom>
              <a:avLst/>
              <a:gdLst>
                <a:gd name="T0" fmla="*/ 0 w 10"/>
                <a:gd name="T1" fmla="*/ 0 h 10"/>
                <a:gd name="T2" fmla="*/ 8 w 10"/>
                <a:gd name="T3" fmla="*/ 7 h 10"/>
                <a:gd name="T4" fmla="*/ 0 w 10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0">
                  <a:moveTo>
                    <a:pt x="0" y="0"/>
                  </a:moveTo>
                  <a:cubicBezTo>
                    <a:pt x="0" y="0"/>
                    <a:pt x="5" y="10"/>
                    <a:pt x="8" y="7"/>
                  </a:cubicBezTo>
                  <a:cubicBezTo>
                    <a:pt x="10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91"/>
            <p:cNvSpPr/>
            <p:nvPr/>
          </p:nvSpPr>
          <p:spPr bwMode="auto">
            <a:xfrm>
              <a:off x="9605963" y="741363"/>
              <a:ext cx="46037" cy="34925"/>
            </a:xfrm>
            <a:custGeom>
              <a:avLst/>
              <a:gdLst>
                <a:gd name="T0" fmla="*/ 0 w 11"/>
                <a:gd name="T1" fmla="*/ 4 h 8"/>
                <a:gd name="T2" fmla="*/ 11 w 11"/>
                <a:gd name="T3" fmla="*/ 4 h 8"/>
                <a:gd name="T4" fmla="*/ 0 w 11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8">
                  <a:moveTo>
                    <a:pt x="0" y="4"/>
                  </a:moveTo>
                  <a:cubicBezTo>
                    <a:pt x="0" y="4"/>
                    <a:pt x="11" y="0"/>
                    <a:pt x="11" y="4"/>
                  </a:cubicBezTo>
                  <a:cubicBezTo>
                    <a:pt x="11" y="8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92"/>
            <p:cNvSpPr/>
            <p:nvPr/>
          </p:nvSpPr>
          <p:spPr bwMode="auto">
            <a:xfrm>
              <a:off x="9547225" y="741363"/>
              <a:ext cx="46037" cy="34925"/>
            </a:xfrm>
            <a:custGeom>
              <a:avLst/>
              <a:gdLst>
                <a:gd name="T0" fmla="*/ 11 w 11"/>
                <a:gd name="T1" fmla="*/ 4 h 8"/>
                <a:gd name="T2" fmla="*/ 0 w 11"/>
                <a:gd name="T3" fmla="*/ 4 h 8"/>
                <a:gd name="T4" fmla="*/ 11 w 11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8">
                  <a:moveTo>
                    <a:pt x="11" y="4"/>
                  </a:moveTo>
                  <a:cubicBezTo>
                    <a:pt x="11" y="4"/>
                    <a:pt x="0" y="8"/>
                    <a:pt x="0" y="4"/>
                  </a:cubicBezTo>
                  <a:cubicBezTo>
                    <a:pt x="0" y="0"/>
                    <a:pt x="11" y="4"/>
                    <a:pt x="11" y="4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7564093" y="5976631"/>
            <a:ext cx="357351" cy="357351"/>
            <a:chOff x="10179050" y="538163"/>
            <a:chExt cx="212725" cy="212725"/>
          </a:xfrm>
        </p:grpSpPr>
        <p:sp>
          <p:nvSpPr>
            <p:cNvPr id="62" name="Freeform 78"/>
            <p:cNvSpPr/>
            <p:nvPr/>
          </p:nvSpPr>
          <p:spPr bwMode="auto">
            <a:xfrm>
              <a:off x="10250488" y="652463"/>
              <a:ext cx="68262" cy="98425"/>
            </a:xfrm>
            <a:custGeom>
              <a:avLst/>
              <a:gdLst>
                <a:gd name="T0" fmla="*/ 8 w 16"/>
                <a:gd name="T1" fmla="*/ 0 h 23"/>
                <a:gd name="T2" fmla="*/ 8 w 16"/>
                <a:gd name="T3" fmla="*/ 23 h 23"/>
                <a:gd name="T4" fmla="*/ 8 w 16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3">
                  <a:moveTo>
                    <a:pt x="8" y="0"/>
                  </a:moveTo>
                  <a:cubicBezTo>
                    <a:pt x="8" y="0"/>
                    <a:pt x="16" y="23"/>
                    <a:pt x="8" y="23"/>
                  </a:cubicBezTo>
                  <a:cubicBezTo>
                    <a:pt x="0" y="23"/>
                    <a:pt x="8" y="0"/>
                    <a:pt x="8" y="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63" name="组合 62"/>
            <p:cNvGrpSpPr/>
            <p:nvPr/>
          </p:nvGrpSpPr>
          <p:grpSpPr>
            <a:xfrm>
              <a:off x="10179050" y="538163"/>
              <a:ext cx="212725" cy="190500"/>
              <a:chOff x="10179050" y="538163"/>
              <a:chExt cx="212725" cy="190500"/>
            </a:xfrm>
          </p:grpSpPr>
          <p:sp>
            <p:nvSpPr>
              <p:cNvPr id="64" name="Freeform 77"/>
              <p:cNvSpPr/>
              <p:nvPr/>
            </p:nvSpPr>
            <p:spPr bwMode="auto">
              <a:xfrm>
                <a:off x="10250488" y="538163"/>
                <a:ext cx="68262" cy="93663"/>
              </a:xfrm>
              <a:custGeom>
                <a:avLst/>
                <a:gdLst>
                  <a:gd name="T0" fmla="*/ 8 w 16"/>
                  <a:gd name="T1" fmla="*/ 22 h 22"/>
                  <a:gd name="T2" fmla="*/ 8 w 16"/>
                  <a:gd name="T3" fmla="*/ 0 h 22"/>
                  <a:gd name="T4" fmla="*/ 8 w 16"/>
                  <a:gd name="T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22">
                    <a:moveTo>
                      <a:pt x="8" y="22"/>
                    </a:moveTo>
                    <a:cubicBezTo>
                      <a:pt x="8" y="22"/>
                      <a:pt x="0" y="0"/>
                      <a:pt x="8" y="0"/>
                    </a:cubicBezTo>
                    <a:cubicBezTo>
                      <a:pt x="16" y="0"/>
                      <a:pt x="8" y="22"/>
                      <a:pt x="8" y="22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" name="Freeform 79"/>
              <p:cNvSpPr/>
              <p:nvPr/>
            </p:nvSpPr>
            <p:spPr bwMode="auto">
              <a:xfrm>
                <a:off x="10302875" y="546100"/>
                <a:ext cx="79375" cy="80963"/>
              </a:xfrm>
              <a:custGeom>
                <a:avLst/>
                <a:gdLst>
                  <a:gd name="T0" fmla="*/ 0 w 19"/>
                  <a:gd name="T1" fmla="*/ 19 h 19"/>
                  <a:gd name="T2" fmla="*/ 15 w 19"/>
                  <a:gd name="T3" fmla="*/ 4 h 19"/>
                  <a:gd name="T4" fmla="*/ 0 w 19"/>
                  <a:gd name="T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9">
                    <a:moveTo>
                      <a:pt x="0" y="19"/>
                    </a:moveTo>
                    <a:cubicBezTo>
                      <a:pt x="0" y="19"/>
                      <a:pt x="11" y="0"/>
                      <a:pt x="15" y="4"/>
                    </a:cubicBezTo>
                    <a:cubicBezTo>
                      <a:pt x="19" y="8"/>
                      <a:pt x="0" y="19"/>
                      <a:pt x="0" y="19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" name="Freeform 80"/>
              <p:cNvSpPr/>
              <p:nvPr/>
            </p:nvSpPr>
            <p:spPr bwMode="auto">
              <a:xfrm>
                <a:off x="10191750" y="550863"/>
                <a:ext cx="84137" cy="80963"/>
              </a:xfrm>
              <a:custGeom>
                <a:avLst/>
                <a:gdLst>
                  <a:gd name="T0" fmla="*/ 20 w 20"/>
                  <a:gd name="T1" fmla="*/ 19 h 19"/>
                  <a:gd name="T2" fmla="*/ 4 w 20"/>
                  <a:gd name="T3" fmla="*/ 4 h 19"/>
                  <a:gd name="T4" fmla="*/ 20 w 20"/>
                  <a:gd name="T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" h="19">
                    <a:moveTo>
                      <a:pt x="20" y="19"/>
                    </a:moveTo>
                    <a:cubicBezTo>
                      <a:pt x="20" y="19"/>
                      <a:pt x="9" y="0"/>
                      <a:pt x="4" y="4"/>
                    </a:cubicBezTo>
                    <a:cubicBezTo>
                      <a:pt x="0" y="8"/>
                      <a:pt x="20" y="19"/>
                      <a:pt x="20" y="19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" name="Freeform 81"/>
              <p:cNvSpPr/>
              <p:nvPr/>
            </p:nvSpPr>
            <p:spPr bwMode="auto">
              <a:xfrm>
                <a:off x="10196513" y="647700"/>
                <a:ext cx="84137" cy="80963"/>
              </a:xfrm>
              <a:custGeom>
                <a:avLst/>
                <a:gdLst>
                  <a:gd name="T0" fmla="*/ 20 w 20"/>
                  <a:gd name="T1" fmla="*/ 0 h 19"/>
                  <a:gd name="T2" fmla="*/ 4 w 20"/>
                  <a:gd name="T3" fmla="*/ 15 h 19"/>
                  <a:gd name="T4" fmla="*/ 20 w 20"/>
                  <a:gd name="T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" h="19">
                    <a:moveTo>
                      <a:pt x="20" y="0"/>
                    </a:moveTo>
                    <a:cubicBezTo>
                      <a:pt x="20" y="0"/>
                      <a:pt x="9" y="19"/>
                      <a:pt x="4" y="15"/>
                    </a:cubicBezTo>
                    <a:cubicBezTo>
                      <a:pt x="0" y="11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" name="Freeform 82"/>
              <p:cNvSpPr/>
              <p:nvPr/>
            </p:nvSpPr>
            <p:spPr bwMode="auto">
              <a:xfrm>
                <a:off x="10298113" y="647700"/>
                <a:ext cx="80962" cy="80963"/>
              </a:xfrm>
              <a:custGeom>
                <a:avLst/>
                <a:gdLst>
                  <a:gd name="T0" fmla="*/ 0 w 19"/>
                  <a:gd name="T1" fmla="*/ 0 h 19"/>
                  <a:gd name="T2" fmla="*/ 15 w 19"/>
                  <a:gd name="T3" fmla="*/ 15 h 19"/>
                  <a:gd name="T4" fmla="*/ 0 w 19"/>
                  <a:gd name="T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9">
                    <a:moveTo>
                      <a:pt x="0" y="0"/>
                    </a:moveTo>
                    <a:cubicBezTo>
                      <a:pt x="0" y="0"/>
                      <a:pt x="11" y="19"/>
                      <a:pt x="15" y="15"/>
                    </a:cubicBezTo>
                    <a:cubicBezTo>
                      <a:pt x="19" y="1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" name="Freeform 83"/>
              <p:cNvSpPr/>
              <p:nvPr/>
            </p:nvSpPr>
            <p:spPr bwMode="auto">
              <a:xfrm>
                <a:off x="10298113" y="609600"/>
                <a:ext cx="93662" cy="68263"/>
              </a:xfrm>
              <a:custGeom>
                <a:avLst/>
                <a:gdLst>
                  <a:gd name="T0" fmla="*/ 0 w 22"/>
                  <a:gd name="T1" fmla="*/ 8 h 16"/>
                  <a:gd name="T2" fmla="*/ 22 w 22"/>
                  <a:gd name="T3" fmla="*/ 8 h 16"/>
                  <a:gd name="T4" fmla="*/ 0 w 22"/>
                  <a:gd name="T5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" h="16">
                    <a:moveTo>
                      <a:pt x="0" y="8"/>
                    </a:moveTo>
                    <a:cubicBezTo>
                      <a:pt x="0" y="8"/>
                      <a:pt x="22" y="0"/>
                      <a:pt x="22" y="8"/>
                    </a:cubicBezTo>
                    <a:cubicBezTo>
                      <a:pt x="22" y="16"/>
                      <a:pt x="0" y="8"/>
                      <a:pt x="0" y="8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" name="Freeform 84"/>
              <p:cNvSpPr/>
              <p:nvPr/>
            </p:nvSpPr>
            <p:spPr bwMode="auto">
              <a:xfrm>
                <a:off x="10179050" y="609600"/>
                <a:ext cx="96837" cy="68263"/>
              </a:xfrm>
              <a:custGeom>
                <a:avLst/>
                <a:gdLst>
                  <a:gd name="T0" fmla="*/ 23 w 23"/>
                  <a:gd name="T1" fmla="*/ 8 h 16"/>
                  <a:gd name="T2" fmla="*/ 0 w 23"/>
                  <a:gd name="T3" fmla="*/ 8 h 16"/>
                  <a:gd name="T4" fmla="*/ 23 w 23"/>
                  <a:gd name="T5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" h="16">
                    <a:moveTo>
                      <a:pt x="23" y="8"/>
                    </a:moveTo>
                    <a:cubicBezTo>
                      <a:pt x="23" y="8"/>
                      <a:pt x="0" y="16"/>
                      <a:pt x="0" y="8"/>
                    </a:cubicBezTo>
                    <a:cubicBezTo>
                      <a:pt x="0" y="0"/>
                      <a:pt x="23" y="8"/>
                      <a:pt x="23" y="8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组合 49"/>
          <p:cNvGrpSpPr/>
          <p:nvPr/>
        </p:nvGrpSpPr>
        <p:grpSpPr>
          <a:xfrm>
            <a:off x="3001742" y="3810324"/>
            <a:ext cx="1001368" cy="1306241"/>
            <a:chOff x="9567863" y="525463"/>
            <a:chExt cx="641350" cy="836613"/>
          </a:xfrm>
        </p:grpSpPr>
        <p:sp>
          <p:nvSpPr>
            <p:cNvPr id="51" name="Freeform 61"/>
            <p:cNvSpPr/>
            <p:nvPr/>
          </p:nvSpPr>
          <p:spPr bwMode="auto">
            <a:xfrm>
              <a:off x="9623425" y="525463"/>
              <a:ext cx="517525" cy="88900"/>
            </a:xfrm>
            <a:custGeom>
              <a:avLst/>
              <a:gdLst>
                <a:gd name="T0" fmla="*/ 120 w 122"/>
                <a:gd name="T1" fmla="*/ 10 h 21"/>
                <a:gd name="T2" fmla="*/ 118 w 122"/>
                <a:gd name="T3" fmla="*/ 10 h 21"/>
                <a:gd name="T4" fmla="*/ 111 w 122"/>
                <a:gd name="T5" fmla="*/ 17 h 21"/>
                <a:gd name="T6" fmla="*/ 11 w 122"/>
                <a:gd name="T7" fmla="*/ 17 h 21"/>
                <a:gd name="T8" fmla="*/ 4 w 122"/>
                <a:gd name="T9" fmla="*/ 10 h 21"/>
                <a:gd name="T10" fmla="*/ 11 w 122"/>
                <a:gd name="T11" fmla="*/ 4 h 21"/>
                <a:gd name="T12" fmla="*/ 111 w 122"/>
                <a:gd name="T13" fmla="*/ 4 h 21"/>
                <a:gd name="T14" fmla="*/ 118 w 122"/>
                <a:gd name="T15" fmla="*/ 10 h 21"/>
                <a:gd name="T16" fmla="*/ 120 w 122"/>
                <a:gd name="T17" fmla="*/ 10 h 21"/>
                <a:gd name="T18" fmla="*/ 122 w 122"/>
                <a:gd name="T19" fmla="*/ 10 h 21"/>
                <a:gd name="T20" fmla="*/ 111 w 122"/>
                <a:gd name="T21" fmla="*/ 0 h 21"/>
                <a:gd name="T22" fmla="*/ 11 w 122"/>
                <a:gd name="T23" fmla="*/ 0 h 21"/>
                <a:gd name="T24" fmla="*/ 0 w 122"/>
                <a:gd name="T25" fmla="*/ 10 h 21"/>
                <a:gd name="T26" fmla="*/ 11 w 122"/>
                <a:gd name="T27" fmla="*/ 21 h 21"/>
                <a:gd name="T28" fmla="*/ 111 w 122"/>
                <a:gd name="T29" fmla="*/ 21 h 21"/>
                <a:gd name="T30" fmla="*/ 122 w 122"/>
                <a:gd name="T31" fmla="*/ 10 h 21"/>
                <a:gd name="T32" fmla="*/ 120 w 122"/>
                <a:gd name="T33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2" h="21">
                  <a:moveTo>
                    <a:pt x="120" y="10"/>
                  </a:moveTo>
                  <a:cubicBezTo>
                    <a:pt x="118" y="10"/>
                    <a:pt x="118" y="10"/>
                    <a:pt x="118" y="10"/>
                  </a:cubicBezTo>
                  <a:cubicBezTo>
                    <a:pt x="118" y="14"/>
                    <a:pt x="115" y="17"/>
                    <a:pt x="111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7" y="17"/>
                    <a:pt x="4" y="14"/>
                    <a:pt x="4" y="10"/>
                  </a:cubicBezTo>
                  <a:cubicBezTo>
                    <a:pt x="4" y="7"/>
                    <a:pt x="7" y="4"/>
                    <a:pt x="11" y="4"/>
                  </a:cubicBezTo>
                  <a:cubicBezTo>
                    <a:pt x="111" y="4"/>
                    <a:pt x="111" y="4"/>
                    <a:pt x="111" y="4"/>
                  </a:cubicBezTo>
                  <a:cubicBezTo>
                    <a:pt x="115" y="4"/>
                    <a:pt x="118" y="7"/>
                    <a:pt x="118" y="10"/>
                  </a:cubicBezTo>
                  <a:cubicBezTo>
                    <a:pt x="120" y="10"/>
                    <a:pt x="120" y="10"/>
                    <a:pt x="120" y="10"/>
                  </a:cubicBezTo>
                  <a:cubicBezTo>
                    <a:pt x="122" y="10"/>
                    <a:pt x="122" y="10"/>
                    <a:pt x="122" y="10"/>
                  </a:cubicBezTo>
                  <a:cubicBezTo>
                    <a:pt x="122" y="4"/>
                    <a:pt x="117" y="0"/>
                    <a:pt x="1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6"/>
                    <a:pt x="5" y="21"/>
                    <a:pt x="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7" y="21"/>
                    <a:pt x="122" y="16"/>
                    <a:pt x="122" y="10"/>
                  </a:cubicBezTo>
                  <a:lnTo>
                    <a:pt x="120" y="10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62"/>
            <p:cNvSpPr/>
            <p:nvPr/>
          </p:nvSpPr>
          <p:spPr bwMode="auto">
            <a:xfrm>
              <a:off x="9636125" y="533400"/>
              <a:ext cx="496887" cy="73025"/>
            </a:xfrm>
            <a:custGeom>
              <a:avLst/>
              <a:gdLst>
                <a:gd name="T0" fmla="*/ 110 w 117"/>
                <a:gd name="T1" fmla="*/ 0 h 17"/>
                <a:gd name="T2" fmla="*/ 110 w 117"/>
                <a:gd name="T3" fmla="*/ 2 h 17"/>
                <a:gd name="T4" fmla="*/ 101 w 117"/>
                <a:gd name="T5" fmla="*/ 11 h 17"/>
                <a:gd name="T6" fmla="*/ 1 w 117"/>
                <a:gd name="T7" fmla="*/ 11 h 17"/>
                <a:gd name="T8" fmla="*/ 0 w 117"/>
                <a:gd name="T9" fmla="*/ 11 h 17"/>
                <a:gd name="T10" fmla="*/ 8 w 117"/>
                <a:gd name="T11" fmla="*/ 17 h 17"/>
                <a:gd name="T12" fmla="*/ 108 w 117"/>
                <a:gd name="T13" fmla="*/ 17 h 17"/>
                <a:gd name="T14" fmla="*/ 117 w 117"/>
                <a:gd name="T15" fmla="*/ 8 h 17"/>
                <a:gd name="T16" fmla="*/ 110 w 117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" h="17">
                  <a:moveTo>
                    <a:pt x="110" y="0"/>
                  </a:moveTo>
                  <a:cubicBezTo>
                    <a:pt x="110" y="0"/>
                    <a:pt x="110" y="1"/>
                    <a:pt x="110" y="2"/>
                  </a:cubicBezTo>
                  <a:cubicBezTo>
                    <a:pt x="110" y="7"/>
                    <a:pt x="106" y="11"/>
                    <a:pt x="101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5"/>
                    <a:pt x="4" y="17"/>
                    <a:pt x="8" y="17"/>
                  </a:cubicBezTo>
                  <a:cubicBezTo>
                    <a:pt x="108" y="17"/>
                    <a:pt x="108" y="17"/>
                    <a:pt x="108" y="17"/>
                  </a:cubicBezTo>
                  <a:cubicBezTo>
                    <a:pt x="113" y="17"/>
                    <a:pt x="117" y="13"/>
                    <a:pt x="117" y="8"/>
                  </a:cubicBezTo>
                  <a:cubicBezTo>
                    <a:pt x="117" y="4"/>
                    <a:pt x="114" y="0"/>
                    <a:pt x="110" y="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63"/>
            <p:cNvSpPr/>
            <p:nvPr/>
          </p:nvSpPr>
          <p:spPr bwMode="auto">
            <a:xfrm>
              <a:off x="9593263" y="588963"/>
              <a:ext cx="581025" cy="773113"/>
            </a:xfrm>
            <a:custGeom>
              <a:avLst/>
              <a:gdLst>
                <a:gd name="T0" fmla="*/ 103 w 137"/>
                <a:gd name="T1" fmla="*/ 39 h 182"/>
                <a:gd name="T2" fmla="*/ 105 w 137"/>
                <a:gd name="T3" fmla="*/ 39 h 182"/>
                <a:gd name="T4" fmla="*/ 109 w 137"/>
                <a:gd name="T5" fmla="*/ 14 h 182"/>
                <a:gd name="T6" fmla="*/ 112 w 137"/>
                <a:gd name="T7" fmla="*/ 6 h 182"/>
                <a:gd name="T8" fmla="*/ 113 w 137"/>
                <a:gd name="T9" fmla="*/ 3 h 182"/>
                <a:gd name="T10" fmla="*/ 113 w 137"/>
                <a:gd name="T11" fmla="*/ 3 h 182"/>
                <a:gd name="T12" fmla="*/ 115 w 137"/>
                <a:gd name="T13" fmla="*/ 0 h 182"/>
                <a:gd name="T14" fmla="*/ 68 w 137"/>
                <a:gd name="T15" fmla="*/ 0 h 182"/>
                <a:gd name="T16" fmla="*/ 22 w 137"/>
                <a:gd name="T17" fmla="*/ 0 h 182"/>
                <a:gd name="T18" fmla="*/ 23 w 137"/>
                <a:gd name="T19" fmla="*/ 3 h 182"/>
                <a:gd name="T20" fmla="*/ 24 w 137"/>
                <a:gd name="T21" fmla="*/ 3 h 182"/>
                <a:gd name="T22" fmla="*/ 32 w 137"/>
                <a:gd name="T23" fmla="*/ 39 h 182"/>
                <a:gd name="T24" fmla="*/ 31 w 137"/>
                <a:gd name="T25" fmla="*/ 44 h 182"/>
                <a:gd name="T26" fmla="*/ 13 w 137"/>
                <a:gd name="T27" fmla="*/ 83 h 182"/>
                <a:gd name="T28" fmla="*/ 0 w 137"/>
                <a:gd name="T29" fmla="*/ 134 h 182"/>
                <a:gd name="T30" fmla="*/ 15 w 137"/>
                <a:gd name="T31" fmla="*/ 168 h 182"/>
                <a:gd name="T32" fmla="*/ 68 w 137"/>
                <a:gd name="T33" fmla="*/ 182 h 182"/>
                <a:gd name="T34" fmla="*/ 122 w 137"/>
                <a:gd name="T35" fmla="*/ 168 h 182"/>
                <a:gd name="T36" fmla="*/ 137 w 137"/>
                <a:gd name="T37" fmla="*/ 134 h 182"/>
                <a:gd name="T38" fmla="*/ 120 w 137"/>
                <a:gd name="T39" fmla="*/ 76 h 182"/>
                <a:gd name="T40" fmla="*/ 109 w 137"/>
                <a:gd name="T41" fmla="*/ 53 h 182"/>
                <a:gd name="T42" fmla="*/ 106 w 137"/>
                <a:gd name="T43" fmla="*/ 44 h 182"/>
                <a:gd name="T44" fmla="*/ 105 w 137"/>
                <a:gd name="T45" fmla="*/ 39 h 182"/>
                <a:gd name="T46" fmla="*/ 103 w 137"/>
                <a:gd name="T47" fmla="*/ 39 h 182"/>
                <a:gd name="T48" fmla="*/ 101 w 137"/>
                <a:gd name="T49" fmla="*/ 39 h 182"/>
                <a:gd name="T50" fmla="*/ 102 w 137"/>
                <a:gd name="T51" fmla="*/ 46 h 182"/>
                <a:gd name="T52" fmla="*/ 120 w 137"/>
                <a:gd name="T53" fmla="*/ 85 h 182"/>
                <a:gd name="T54" fmla="*/ 133 w 137"/>
                <a:gd name="T55" fmla="*/ 134 h 182"/>
                <a:gd name="T56" fmla="*/ 119 w 137"/>
                <a:gd name="T57" fmla="*/ 165 h 182"/>
                <a:gd name="T58" fmla="*/ 68 w 137"/>
                <a:gd name="T59" fmla="*/ 178 h 182"/>
                <a:gd name="T60" fmla="*/ 17 w 137"/>
                <a:gd name="T61" fmla="*/ 165 h 182"/>
                <a:gd name="T62" fmla="*/ 4 w 137"/>
                <a:gd name="T63" fmla="*/ 134 h 182"/>
                <a:gd name="T64" fmla="*/ 20 w 137"/>
                <a:gd name="T65" fmla="*/ 78 h 182"/>
                <a:gd name="T66" fmla="*/ 31 w 137"/>
                <a:gd name="T67" fmla="*/ 54 h 182"/>
                <a:gd name="T68" fmla="*/ 34 w 137"/>
                <a:gd name="T69" fmla="*/ 46 h 182"/>
                <a:gd name="T70" fmla="*/ 36 w 137"/>
                <a:gd name="T71" fmla="*/ 39 h 182"/>
                <a:gd name="T72" fmla="*/ 27 w 137"/>
                <a:gd name="T73" fmla="*/ 1 h 182"/>
                <a:gd name="T74" fmla="*/ 25 w 137"/>
                <a:gd name="T75" fmla="*/ 2 h 182"/>
                <a:gd name="T76" fmla="*/ 25 w 137"/>
                <a:gd name="T77" fmla="*/ 4 h 182"/>
                <a:gd name="T78" fmla="*/ 68 w 137"/>
                <a:gd name="T79" fmla="*/ 4 h 182"/>
                <a:gd name="T80" fmla="*/ 111 w 137"/>
                <a:gd name="T81" fmla="*/ 4 h 182"/>
                <a:gd name="T82" fmla="*/ 111 w 137"/>
                <a:gd name="T83" fmla="*/ 2 h 182"/>
                <a:gd name="T84" fmla="*/ 110 w 137"/>
                <a:gd name="T85" fmla="*/ 1 h 182"/>
                <a:gd name="T86" fmla="*/ 101 w 137"/>
                <a:gd name="T87" fmla="*/ 39 h 182"/>
                <a:gd name="T88" fmla="*/ 103 w 137"/>
                <a:gd name="T89" fmla="*/ 39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7" h="182">
                  <a:moveTo>
                    <a:pt x="103" y="39"/>
                  </a:moveTo>
                  <a:cubicBezTo>
                    <a:pt x="105" y="39"/>
                    <a:pt x="105" y="39"/>
                    <a:pt x="105" y="39"/>
                  </a:cubicBezTo>
                  <a:cubicBezTo>
                    <a:pt x="105" y="30"/>
                    <a:pt x="107" y="21"/>
                    <a:pt x="109" y="14"/>
                  </a:cubicBezTo>
                  <a:cubicBezTo>
                    <a:pt x="110" y="11"/>
                    <a:pt x="111" y="8"/>
                    <a:pt x="112" y="6"/>
                  </a:cubicBezTo>
                  <a:cubicBezTo>
                    <a:pt x="112" y="5"/>
                    <a:pt x="113" y="4"/>
                    <a:pt x="113" y="3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3"/>
                    <a:pt x="23" y="3"/>
                    <a:pt x="24" y="3"/>
                  </a:cubicBezTo>
                  <a:cubicBezTo>
                    <a:pt x="25" y="7"/>
                    <a:pt x="32" y="24"/>
                    <a:pt x="32" y="39"/>
                  </a:cubicBezTo>
                  <a:cubicBezTo>
                    <a:pt x="32" y="40"/>
                    <a:pt x="32" y="42"/>
                    <a:pt x="31" y="44"/>
                  </a:cubicBezTo>
                  <a:cubicBezTo>
                    <a:pt x="28" y="52"/>
                    <a:pt x="20" y="67"/>
                    <a:pt x="13" y="83"/>
                  </a:cubicBezTo>
                  <a:cubicBezTo>
                    <a:pt x="6" y="99"/>
                    <a:pt x="0" y="118"/>
                    <a:pt x="0" y="134"/>
                  </a:cubicBezTo>
                  <a:cubicBezTo>
                    <a:pt x="0" y="147"/>
                    <a:pt x="4" y="159"/>
                    <a:pt x="15" y="168"/>
                  </a:cubicBezTo>
                  <a:cubicBezTo>
                    <a:pt x="25" y="177"/>
                    <a:pt x="42" y="182"/>
                    <a:pt x="68" y="182"/>
                  </a:cubicBezTo>
                  <a:cubicBezTo>
                    <a:pt x="94" y="182"/>
                    <a:pt x="111" y="177"/>
                    <a:pt x="122" y="168"/>
                  </a:cubicBezTo>
                  <a:cubicBezTo>
                    <a:pt x="133" y="159"/>
                    <a:pt x="137" y="147"/>
                    <a:pt x="137" y="134"/>
                  </a:cubicBezTo>
                  <a:cubicBezTo>
                    <a:pt x="137" y="115"/>
                    <a:pt x="129" y="94"/>
                    <a:pt x="120" y="76"/>
                  </a:cubicBezTo>
                  <a:cubicBezTo>
                    <a:pt x="116" y="67"/>
                    <a:pt x="112" y="59"/>
                    <a:pt x="109" y="53"/>
                  </a:cubicBezTo>
                  <a:cubicBezTo>
                    <a:pt x="108" y="49"/>
                    <a:pt x="107" y="47"/>
                    <a:pt x="106" y="44"/>
                  </a:cubicBezTo>
                  <a:cubicBezTo>
                    <a:pt x="105" y="42"/>
                    <a:pt x="105" y="40"/>
                    <a:pt x="105" y="39"/>
                  </a:cubicBezTo>
                  <a:cubicBezTo>
                    <a:pt x="103" y="39"/>
                    <a:pt x="103" y="39"/>
                    <a:pt x="103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41"/>
                    <a:pt x="101" y="43"/>
                    <a:pt x="102" y="46"/>
                  </a:cubicBezTo>
                  <a:cubicBezTo>
                    <a:pt x="105" y="54"/>
                    <a:pt x="113" y="69"/>
                    <a:pt x="120" y="85"/>
                  </a:cubicBezTo>
                  <a:cubicBezTo>
                    <a:pt x="127" y="101"/>
                    <a:pt x="133" y="119"/>
                    <a:pt x="133" y="134"/>
                  </a:cubicBezTo>
                  <a:cubicBezTo>
                    <a:pt x="133" y="146"/>
                    <a:pt x="129" y="157"/>
                    <a:pt x="119" y="165"/>
                  </a:cubicBezTo>
                  <a:cubicBezTo>
                    <a:pt x="110" y="173"/>
                    <a:pt x="94" y="178"/>
                    <a:pt x="68" y="178"/>
                  </a:cubicBezTo>
                  <a:cubicBezTo>
                    <a:pt x="43" y="178"/>
                    <a:pt x="27" y="173"/>
                    <a:pt x="17" y="165"/>
                  </a:cubicBezTo>
                  <a:cubicBezTo>
                    <a:pt x="7" y="157"/>
                    <a:pt x="4" y="146"/>
                    <a:pt x="4" y="134"/>
                  </a:cubicBezTo>
                  <a:cubicBezTo>
                    <a:pt x="4" y="116"/>
                    <a:pt x="12" y="96"/>
                    <a:pt x="20" y="78"/>
                  </a:cubicBezTo>
                  <a:cubicBezTo>
                    <a:pt x="24" y="69"/>
                    <a:pt x="28" y="61"/>
                    <a:pt x="31" y="54"/>
                  </a:cubicBezTo>
                  <a:cubicBezTo>
                    <a:pt x="32" y="51"/>
                    <a:pt x="34" y="48"/>
                    <a:pt x="34" y="46"/>
                  </a:cubicBezTo>
                  <a:cubicBezTo>
                    <a:pt x="35" y="43"/>
                    <a:pt x="36" y="41"/>
                    <a:pt x="36" y="39"/>
                  </a:cubicBezTo>
                  <a:cubicBezTo>
                    <a:pt x="36" y="20"/>
                    <a:pt x="27" y="1"/>
                    <a:pt x="27" y="1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68" y="4"/>
                    <a:pt x="68" y="4"/>
                    <a:pt x="68" y="4"/>
                  </a:cubicBezTo>
                  <a:cubicBezTo>
                    <a:pt x="111" y="4"/>
                    <a:pt x="111" y="4"/>
                    <a:pt x="111" y="4"/>
                  </a:cubicBezTo>
                  <a:cubicBezTo>
                    <a:pt x="111" y="2"/>
                    <a:pt x="111" y="2"/>
                    <a:pt x="111" y="2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1"/>
                    <a:pt x="101" y="20"/>
                    <a:pt x="101" y="39"/>
                  </a:cubicBezTo>
                  <a:lnTo>
                    <a:pt x="103" y="39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64"/>
            <p:cNvSpPr/>
            <p:nvPr/>
          </p:nvSpPr>
          <p:spPr bwMode="auto">
            <a:xfrm>
              <a:off x="9567863" y="877888"/>
              <a:ext cx="641350" cy="438150"/>
            </a:xfrm>
            <a:custGeom>
              <a:avLst/>
              <a:gdLst>
                <a:gd name="T0" fmla="*/ 31 w 151"/>
                <a:gd name="T1" fmla="*/ 17 h 103"/>
                <a:gd name="T2" fmla="*/ 74 w 151"/>
                <a:gd name="T3" fmla="*/ 103 h 103"/>
                <a:gd name="T4" fmla="*/ 116 w 151"/>
                <a:gd name="T5" fmla="*/ 14 h 103"/>
                <a:gd name="T6" fmla="*/ 31 w 151"/>
                <a:gd name="T7" fmla="*/ 17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1" h="103">
                  <a:moveTo>
                    <a:pt x="31" y="17"/>
                  </a:moveTo>
                  <a:cubicBezTo>
                    <a:pt x="15" y="53"/>
                    <a:pt x="0" y="103"/>
                    <a:pt x="74" y="103"/>
                  </a:cubicBezTo>
                  <a:cubicBezTo>
                    <a:pt x="151" y="103"/>
                    <a:pt x="133" y="50"/>
                    <a:pt x="116" y="14"/>
                  </a:cubicBezTo>
                  <a:cubicBezTo>
                    <a:pt x="110" y="0"/>
                    <a:pt x="89" y="36"/>
                    <a:pt x="31" y="17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Oval 65"/>
            <p:cNvSpPr>
              <a:spLocks noChangeArrowheads="1"/>
            </p:cNvSpPr>
            <p:nvPr/>
          </p:nvSpPr>
          <p:spPr bwMode="auto">
            <a:xfrm>
              <a:off x="9859963" y="920750"/>
              <a:ext cx="123825" cy="127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Oval 66"/>
            <p:cNvSpPr>
              <a:spLocks noChangeArrowheads="1"/>
            </p:cNvSpPr>
            <p:nvPr/>
          </p:nvSpPr>
          <p:spPr bwMode="auto">
            <a:xfrm>
              <a:off x="9712325" y="1077913"/>
              <a:ext cx="76200" cy="76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Oval 67"/>
            <p:cNvSpPr>
              <a:spLocks noChangeArrowheads="1"/>
            </p:cNvSpPr>
            <p:nvPr/>
          </p:nvSpPr>
          <p:spPr bwMode="auto">
            <a:xfrm>
              <a:off x="9750425" y="992188"/>
              <a:ext cx="38100" cy="381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68"/>
            <p:cNvSpPr/>
            <p:nvPr/>
          </p:nvSpPr>
          <p:spPr bwMode="auto">
            <a:xfrm>
              <a:off x="9699625" y="601663"/>
              <a:ext cx="381000" cy="288925"/>
            </a:xfrm>
            <a:custGeom>
              <a:avLst/>
              <a:gdLst>
                <a:gd name="T0" fmla="*/ 0 w 90"/>
                <a:gd name="T1" fmla="*/ 2 h 68"/>
                <a:gd name="T2" fmla="*/ 3 w 90"/>
                <a:gd name="T3" fmla="*/ 8 h 68"/>
                <a:gd name="T4" fmla="*/ 69 w 90"/>
                <a:gd name="T5" fmla="*/ 8 h 68"/>
                <a:gd name="T6" fmla="*/ 90 w 90"/>
                <a:gd name="T7" fmla="*/ 68 h 68"/>
                <a:gd name="T8" fmla="*/ 78 w 90"/>
                <a:gd name="T9" fmla="*/ 29 h 68"/>
                <a:gd name="T10" fmla="*/ 86 w 90"/>
                <a:gd name="T11" fmla="*/ 0 h 68"/>
                <a:gd name="T12" fmla="*/ 0 w 90"/>
                <a:gd name="T13" fmla="*/ 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68">
                  <a:moveTo>
                    <a:pt x="0" y="2"/>
                  </a:moveTo>
                  <a:cubicBezTo>
                    <a:pt x="3" y="8"/>
                    <a:pt x="3" y="8"/>
                    <a:pt x="3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9" y="8"/>
                    <a:pt x="67" y="41"/>
                    <a:pt x="90" y="68"/>
                  </a:cubicBezTo>
                  <a:cubicBezTo>
                    <a:pt x="80" y="46"/>
                    <a:pt x="76" y="35"/>
                    <a:pt x="78" y="29"/>
                  </a:cubicBezTo>
                  <a:cubicBezTo>
                    <a:pt x="79" y="22"/>
                    <a:pt x="86" y="0"/>
                    <a:pt x="86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7" name="Freeform 57"/>
          <p:cNvSpPr>
            <a:spLocks noEditPoints="1"/>
          </p:cNvSpPr>
          <p:nvPr/>
        </p:nvSpPr>
        <p:spPr bwMode="auto">
          <a:xfrm flipH="1">
            <a:off x="2233367" y="3242133"/>
            <a:ext cx="2153933" cy="2156412"/>
          </a:xfrm>
          <a:custGeom>
            <a:avLst/>
            <a:gdLst>
              <a:gd name="T0" fmla="*/ 320 w 325"/>
              <a:gd name="T1" fmla="*/ 182 h 325"/>
              <a:gd name="T2" fmla="*/ 325 w 325"/>
              <a:gd name="T3" fmla="*/ 153 h 325"/>
              <a:gd name="T4" fmla="*/ 318 w 325"/>
              <a:gd name="T5" fmla="*/ 134 h 325"/>
              <a:gd name="T6" fmla="*/ 314 w 325"/>
              <a:gd name="T7" fmla="*/ 115 h 325"/>
              <a:gd name="T8" fmla="*/ 310 w 325"/>
              <a:gd name="T9" fmla="*/ 95 h 325"/>
              <a:gd name="T10" fmla="*/ 272 w 325"/>
              <a:gd name="T11" fmla="*/ 48 h 325"/>
              <a:gd name="T12" fmla="*/ 275 w 325"/>
              <a:gd name="T13" fmla="*/ 45 h 325"/>
              <a:gd name="T14" fmla="*/ 257 w 325"/>
              <a:gd name="T15" fmla="*/ 35 h 325"/>
              <a:gd name="T16" fmla="*/ 241 w 325"/>
              <a:gd name="T17" fmla="*/ 25 h 325"/>
              <a:gd name="T18" fmla="*/ 225 w 325"/>
              <a:gd name="T19" fmla="*/ 12 h 325"/>
              <a:gd name="T20" fmla="*/ 165 w 325"/>
              <a:gd name="T21" fmla="*/ 4 h 325"/>
              <a:gd name="T22" fmla="*/ 166 w 325"/>
              <a:gd name="T23" fmla="*/ 0 h 325"/>
              <a:gd name="T24" fmla="*/ 146 w 325"/>
              <a:gd name="T25" fmla="*/ 5 h 325"/>
              <a:gd name="T26" fmla="*/ 126 w 325"/>
              <a:gd name="T27" fmla="*/ 8 h 325"/>
              <a:gd name="T28" fmla="*/ 106 w 325"/>
              <a:gd name="T29" fmla="*/ 10 h 325"/>
              <a:gd name="T30" fmla="*/ 57 w 325"/>
              <a:gd name="T31" fmla="*/ 44 h 325"/>
              <a:gd name="T32" fmla="*/ 54 w 325"/>
              <a:gd name="T33" fmla="*/ 41 h 325"/>
              <a:gd name="T34" fmla="*/ 43 w 325"/>
              <a:gd name="T35" fmla="*/ 58 h 325"/>
              <a:gd name="T36" fmla="*/ 31 w 325"/>
              <a:gd name="T37" fmla="*/ 74 h 325"/>
              <a:gd name="T38" fmla="*/ 17 w 325"/>
              <a:gd name="T39" fmla="*/ 89 h 325"/>
              <a:gd name="T40" fmla="*/ 5 w 325"/>
              <a:gd name="T41" fmla="*/ 147 h 325"/>
              <a:gd name="T42" fmla="*/ 1 w 325"/>
              <a:gd name="T43" fmla="*/ 147 h 325"/>
              <a:gd name="T44" fmla="*/ 4 w 325"/>
              <a:gd name="T45" fmla="*/ 167 h 325"/>
              <a:gd name="T46" fmla="*/ 6 w 325"/>
              <a:gd name="T47" fmla="*/ 187 h 325"/>
              <a:gd name="T48" fmla="*/ 6 w 325"/>
              <a:gd name="T49" fmla="*/ 207 h 325"/>
              <a:gd name="T50" fmla="*/ 36 w 325"/>
              <a:gd name="T51" fmla="*/ 259 h 325"/>
              <a:gd name="T52" fmla="*/ 33 w 325"/>
              <a:gd name="T53" fmla="*/ 261 h 325"/>
              <a:gd name="T54" fmla="*/ 49 w 325"/>
              <a:gd name="T55" fmla="*/ 273 h 325"/>
              <a:gd name="T56" fmla="*/ 64 w 325"/>
              <a:gd name="T57" fmla="*/ 287 h 325"/>
              <a:gd name="T58" fmla="*/ 78 w 325"/>
              <a:gd name="T59" fmla="*/ 301 h 325"/>
              <a:gd name="T60" fmla="*/ 135 w 325"/>
              <a:gd name="T61" fmla="*/ 319 h 325"/>
              <a:gd name="T62" fmla="*/ 134 w 325"/>
              <a:gd name="T63" fmla="*/ 323 h 325"/>
              <a:gd name="T64" fmla="*/ 162 w 325"/>
              <a:gd name="T65" fmla="*/ 321 h 325"/>
              <a:gd name="T66" fmla="*/ 162 w 325"/>
              <a:gd name="T67" fmla="*/ 325 h 325"/>
              <a:gd name="T68" fmla="*/ 213 w 325"/>
              <a:gd name="T69" fmla="*/ 313 h 325"/>
              <a:gd name="T70" fmla="*/ 214 w 325"/>
              <a:gd name="T71" fmla="*/ 316 h 325"/>
              <a:gd name="T72" fmla="*/ 231 w 325"/>
              <a:gd name="T73" fmla="*/ 305 h 325"/>
              <a:gd name="T74" fmla="*/ 249 w 325"/>
              <a:gd name="T75" fmla="*/ 296 h 325"/>
              <a:gd name="T76" fmla="*/ 267 w 325"/>
              <a:gd name="T77" fmla="*/ 287 h 325"/>
              <a:gd name="T78" fmla="*/ 302 w 325"/>
              <a:gd name="T79" fmla="*/ 238 h 325"/>
              <a:gd name="T80" fmla="*/ 305 w 325"/>
              <a:gd name="T81" fmla="*/ 240 h 325"/>
              <a:gd name="T82" fmla="*/ 310 w 325"/>
              <a:gd name="T83" fmla="*/ 220 h 325"/>
              <a:gd name="T84" fmla="*/ 316 w 325"/>
              <a:gd name="T85" fmla="*/ 202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25" h="325">
                <a:moveTo>
                  <a:pt x="321" y="153"/>
                </a:moveTo>
                <a:cubicBezTo>
                  <a:pt x="321" y="156"/>
                  <a:pt x="321" y="159"/>
                  <a:pt x="321" y="162"/>
                </a:cubicBezTo>
                <a:cubicBezTo>
                  <a:pt x="321" y="169"/>
                  <a:pt x="320" y="176"/>
                  <a:pt x="320" y="182"/>
                </a:cubicBezTo>
                <a:cubicBezTo>
                  <a:pt x="324" y="183"/>
                  <a:pt x="324" y="183"/>
                  <a:pt x="324" y="183"/>
                </a:cubicBezTo>
                <a:cubicBezTo>
                  <a:pt x="324" y="176"/>
                  <a:pt x="325" y="169"/>
                  <a:pt x="325" y="162"/>
                </a:cubicBezTo>
                <a:cubicBezTo>
                  <a:pt x="325" y="159"/>
                  <a:pt x="325" y="156"/>
                  <a:pt x="325" y="153"/>
                </a:cubicBezTo>
                <a:cubicBezTo>
                  <a:pt x="321" y="153"/>
                  <a:pt x="321" y="153"/>
                  <a:pt x="321" y="153"/>
                </a:cubicBezTo>
                <a:close/>
                <a:moveTo>
                  <a:pt x="314" y="115"/>
                </a:moveTo>
                <a:cubicBezTo>
                  <a:pt x="316" y="121"/>
                  <a:pt x="317" y="127"/>
                  <a:pt x="318" y="134"/>
                </a:cubicBezTo>
                <a:cubicBezTo>
                  <a:pt x="322" y="133"/>
                  <a:pt x="322" y="133"/>
                  <a:pt x="322" y="133"/>
                </a:cubicBezTo>
                <a:cubicBezTo>
                  <a:pt x="321" y="126"/>
                  <a:pt x="319" y="120"/>
                  <a:pt x="317" y="113"/>
                </a:cubicBezTo>
                <a:cubicBezTo>
                  <a:pt x="314" y="115"/>
                  <a:pt x="314" y="115"/>
                  <a:pt x="314" y="115"/>
                </a:cubicBezTo>
                <a:close/>
                <a:moveTo>
                  <a:pt x="297" y="79"/>
                </a:moveTo>
                <a:cubicBezTo>
                  <a:pt x="301" y="84"/>
                  <a:pt x="304" y="90"/>
                  <a:pt x="306" y="96"/>
                </a:cubicBezTo>
                <a:cubicBezTo>
                  <a:pt x="310" y="95"/>
                  <a:pt x="310" y="95"/>
                  <a:pt x="310" y="95"/>
                </a:cubicBezTo>
                <a:cubicBezTo>
                  <a:pt x="307" y="88"/>
                  <a:pt x="304" y="82"/>
                  <a:pt x="301" y="77"/>
                </a:cubicBezTo>
                <a:cubicBezTo>
                  <a:pt x="297" y="79"/>
                  <a:pt x="297" y="79"/>
                  <a:pt x="297" y="79"/>
                </a:cubicBezTo>
                <a:close/>
                <a:moveTo>
                  <a:pt x="272" y="48"/>
                </a:moveTo>
                <a:cubicBezTo>
                  <a:pt x="277" y="53"/>
                  <a:pt x="282" y="58"/>
                  <a:pt x="286" y="63"/>
                </a:cubicBezTo>
                <a:cubicBezTo>
                  <a:pt x="289" y="60"/>
                  <a:pt x="289" y="60"/>
                  <a:pt x="289" y="60"/>
                </a:cubicBezTo>
                <a:cubicBezTo>
                  <a:pt x="285" y="55"/>
                  <a:pt x="280" y="50"/>
                  <a:pt x="275" y="45"/>
                </a:cubicBezTo>
                <a:cubicBezTo>
                  <a:pt x="272" y="48"/>
                  <a:pt x="272" y="48"/>
                  <a:pt x="272" y="48"/>
                </a:cubicBezTo>
                <a:close/>
                <a:moveTo>
                  <a:pt x="241" y="25"/>
                </a:moveTo>
                <a:cubicBezTo>
                  <a:pt x="247" y="28"/>
                  <a:pt x="252" y="32"/>
                  <a:pt x="257" y="35"/>
                </a:cubicBezTo>
                <a:cubicBezTo>
                  <a:pt x="260" y="32"/>
                  <a:pt x="260" y="32"/>
                  <a:pt x="260" y="32"/>
                </a:cubicBezTo>
                <a:cubicBezTo>
                  <a:pt x="254" y="28"/>
                  <a:pt x="249" y="25"/>
                  <a:pt x="243" y="21"/>
                </a:cubicBezTo>
                <a:cubicBezTo>
                  <a:pt x="241" y="25"/>
                  <a:pt x="241" y="25"/>
                  <a:pt x="241" y="25"/>
                </a:cubicBezTo>
                <a:close/>
                <a:moveTo>
                  <a:pt x="204" y="10"/>
                </a:moveTo>
                <a:cubicBezTo>
                  <a:pt x="211" y="11"/>
                  <a:pt x="217" y="13"/>
                  <a:pt x="223" y="16"/>
                </a:cubicBezTo>
                <a:cubicBezTo>
                  <a:pt x="225" y="12"/>
                  <a:pt x="225" y="12"/>
                  <a:pt x="225" y="12"/>
                </a:cubicBezTo>
                <a:cubicBezTo>
                  <a:pt x="218" y="10"/>
                  <a:pt x="212" y="7"/>
                  <a:pt x="205" y="6"/>
                </a:cubicBezTo>
                <a:cubicBezTo>
                  <a:pt x="204" y="10"/>
                  <a:pt x="204" y="10"/>
                  <a:pt x="204" y="10"/>
                </a:cubicBezTo>
                <a:close/>
                <a:moveTo>
                  <a:pt x="165" y="4"/>
                </a:moveTo>
                <a:cubicBezTo>
                  <a:pt x="172" y="4"/>
                  <a:pt x="179" y="5"/>
                  <a:pt x="185" y="6"/>
                </a:cubicBezTo>
                <a:cubicBezTo>
                  <a:pt x="186" y="2"/>
                  <a:pt x="186" y="2"/>
                  <a:pt x="186" y="2"/>
                </a:cubicBezTo>
                <a:cubicBezTo>
                  <a:pt x="179" y="1"/>
                  <a:pt x="172" y="0"/>
                  <a:pt x="166" y="0"/>
                </a:cubicBezTo>
                <a:cubicBezTo>
                  <a:pt x="165" y="4"/>
                  <a:pt x="165" y="4"/>
                  <a:pt x="165" y="4"/>
                </a:cubicBezTo>
                <a:close/>
                <a:moveTo>
                  <a:pt x="126" y="8"/>
                </a:moveTo>
                <a:cubicBezTo>
                  <a:pt x="133" y="7"/>
                  <a:pt x="139" y="5"/>
                  <a:pt x="146" y="5"/>
                </a:cubicBezTo>
                <a:cubicBezTo>
                  <a:pt x="145" y="1"/>
                  <a:pt x="145" y="1"/>
                  <a:pt x="145" y="1"/>
                </a:cubicBezTo>
                <a:cubicBezTo>
                  <a:pt x="139" y="1"/>
                  <a:pt x="132" y="3"/>
                  <a:pt x="125" y="4"/>
                </a:cubicBezTo>
                <a:cubicBezTo>
                  <a:pt x="126" y="8"/>
                  <a:pt x="126" y="8"/>
                  <a:pt x="126" y="8"/>
                </a:cubicBezTo>
                <a:close/>
                <a:moveTo>
                  <a:pt x="89" y="22"/>
                </a:moveTo>
                <a:cubicBezTo>
                  <a:pt x="95" y="19"/>
                  <a:pt x="101" y="16"/>
                  <a:pt x="107" y="14"/>
                </a:cubicBezTo>
                <a:cubicBezTo>
                  <a:pt x="106" y="10"/>
                  <a:pt x="106" y="10"/>
                  <a:pt x="106" y="10"/>
                </a:cubicBezTo>
                <a:cubicBezTo>
                  <a:pt x="100" y="12"/>
                  <a:pt x="93" y="15"/>
                  <a:pt x="87" y="18"/>
                </a:cubicBezTo>
                <a:cubicBezTo>
                  <a:pt x="89" y="22"/>
                  <a:pt x="89" y="22"/>
                  <a:pt x="89" y="22"/>
                </a:cubicBezTo>
                <a:close/>
                <a:moveTo>
                  <a:pt x="57" y="44"/>
                </a:moveTo>
                <a:cubicBezTo>
                  <a:pt x="62" y="40"/>
                  <a:pt x="67" y="36"/>
                  <a:pt x="72" y="32"/>
                </a:cubicBezTo>
                <a:cubicBezTo>
                  <a:pt x="70" y="29"/>
                  <a:pt x="70" y="29"/>
                  <a:pt x="70" y="29"/>
                </a:cubicBezTo>
                <a:cubicBezTo>
                  <a:pt x="65" y="32"/>
                  <a:pt x="59" y="37"/>
                  <a:pt x="54" y="41"/>
                </a:cubicBezTo>
                <a:cubicBezTo>
                  <a:pt x="57" y="44"/>
                  <a:pt x="57" y="44"/>
                  <a:pt x="57" y="44"/>
                </a:cubicBezTo>
                <a:close/>
                <a:moveTo>
                  <a:pt x="31" y="74"/>
                </a:moveTo>
                <a:cubicBezTo>
                  <a:pt x="35" y="68"/>
                  <a:pt x="39" y="63"/>
                  <a:pt x="43" y="58"/>
                </a:cubicBezTo>
                <a:cubicBezTo>
                  <a:pt x="40" y="55"/>
                  <a:pt x="40" y="55"/>
                  <a:pt x="40" y="55"/>
                </a:cubicBezTo>
                <a:cubicBezTo>
                  <a:pt x="36" y="60"/>
                  <a:pt x="31" y="66"/>
                  <a:pt x="28" y="71"/>
                </a:cubicBezTo>
                <a:cubicBezTo>
                  <a:pt x="31" y="74"/>
                  <a:pt x="31" y="74"/>
                  <a:pt x="31" y="74"/>
                </a:cubicBezTo>
                <a:close/>
                <a:moveTo>
                  <a:pt x="13" y="109"/>
                </a:moveTo>
                <a:cubicBezTo>
                  <a:pt x="15" y="103"/>
                  <a:pt x="18" y="97"/>
                  <a:pt x="21" y="91"/>
                </a:cubicBezTo>
                <a:cubicBezTo>
                  <a:pt x="17" y="89"/>
                  <a:pt x="17" y="89"/>
                  <a:pt x="17" y="89"/>
                </a:cubicBezTo>
                <a:cubicBezTo>
                  <a:pt x="14" y="95"/>
                  <a:pt x="12" y="101"/>
                  <a:pt x="9" y="107"/>
                </a:cubicBezTo>
                <a:cubicBezTo>
                  <a:pt x="13" y="109"/>
                  <a:pt x="13" y="109"/>
                  <a:pt x="13" y="109"/>
                </a:cubicBezTo>
                <a:close/>
                <a:moveTo>
                  <a:pt x="5" y="147"/>
                </a:moveTo>
                <a:cubicBezTo>
                  <a:pt x="5" y="141"/>
                  <a:pt x="6" y="134"/>
                  <a:pt x="8" y="128"/>
                </a:cubicBezTo>
                <a:cubicBezTo>
                  <a:pt x="4" y="127"/>
                  <a:pt x="4" y="127"/>
                  <a:pt x="4" y="127"/>
                </a:cubicBezTo>
                <a:cubicBezTo>
                  <a:pt x="2" y="133"/>
                  <a:pt x="1" y="140"/>
                  <a:pt x="1" y="147"/>
                </a:cubicBezTo>
                <a:cubicBezTo>
                  <a:pt x="5" y="147"/>
                  <a:pt x="5" y="147"/>
                  <a:pt x="5" y="147"/>
                </a:cubicBezTo>
                <a:close/>
                <a:moveTo>
                  <a:pt x="6" y="187"/>
                </a:moveTo>
                <a:cubicBezTo>
                  <a:pt x="5" y="180"/>
                  <a:pt x="4" y="174"/>
                  <a:pt x="4" y="167"/>
                </a:cubicBezTo>
                <a:cubicBezTo>
                  <a:pt x="0" y="167"/>
                  <a:pt x="0" y="167"/>
                  <a:pt x="0" y="167"/>
                </a:cubicBezTo>
                <a:cubicBezTo>
                  <a:pt x="0" y="174"/>
                  <a:pt x="1" y="181"/>
                  <a:pt x="2" y="187"/>
                </a:cubicBezTo>
                <a:cubicBezTo>
                  <a:pt x="6" y="187"/>
                  <a:pt x="6" y="187"/>
                  <a:pt x="6" y="187"/>
                </a:cubicBezTo>
                <a:close/>
                <a:moveTo>
                  <a:pt x="16" y="225"/>
                </a:moveTo>
                <a:cubicBezTo>
                  <a:pt x="14" y="218"/>
                  <a:pt x="12" y="212"/>
                  <a:pt x="10" y="206"/>
                </a:cubicBezTo>
                <a:cubicBezTo>
                  <a:pt x="6" y="207"/>
                  <a:pt x="6" y="207"/>
                  <a:pt x="6" y="207"/>
                </a:cubicBezTo>
                <a:cubicBezTo>
                  <a:pt x="8" y="214"/>
                  <a:pt x="10" y="220"/>
                  <a:pt x="13" y="226"/>
                </a:cubicBezTo>
                <a:cubicBezTo>
                  <a:pt x="16" y="225"/>
                  <a:pt x="16" y="225"/>
                  <a:pt x="16" y="225"/>
                </a:cubicBezTo>
                <a:close/>
                <a:moveTo>
                  <a:pt x="36" y="259"/>
                </a:moveTo>
                <a:cubicBezTo>
                  <a:pt x="32" y="253"/>
                  <a:pt x="29" y="248"/>
                  <a:pt x="25" y="242"/>
                </a:cubicBezTo>
                <a:cubicBezTo>
                  <a:pt x="22" y="244"/>
                  <a:pt x="22" y="244"/>
                  <a:pt x="22" y="244"/>
                </a:cubicBezTo>
                <a:cubicBezTo>
                  <a:pt x="25" y="250"/>
                  <a:pt x="29" y="256"/>
                  <a:pt x="33" y="261"/>
                </a:cubicBezTo>
                <a:cubicBezTo>
                  <a:pt x="36" y="259"/>
                  <a:pt x="36" y="259"/>
                  <a:pt x="36" y="259"/>
                </a:cubicBezTo>
                <a:close/>
                <a:moveTo>
                  <a:pt x="64" y="287"/>
                </a:moveTo>
                <a:cubicBezTo>
                  <a:pt x="59" y="283"/>
                  <a:pt x="54" y="278"/>
                  <a:pt x="49" y="273"/>
                </a:cubicBezTo>
                <a:cubicBezTo>
                  <a:pt x="46" y="276"/>
                  <a:pt x="46" y="276"/>
                  <a:pt x="46" y="276"/>
                </a:cubicBezTo>
                <a:cubicBezTo>
                  <a:pt x="51" y="281"/>
                  <a:pt x="56" y="286"/>
                  <a:pt x="61" y="290"/>
                </a:cubicBezTo>
                <a:cubicBezTo>
                  <a:pt x="64" y="287"/>
                  <a:pt x="64" y="287"/>
                  <a:pt x="64" y="287"/>
                </a:cubicBezTo>
                <a:close/>
                <a:moveTo>
                  <a:pt x="97" y="307"/>
                </a:moveTo>
                <a:cubicBezTo>
                  <a:pt x="91" y="304"/>
                  <a:pt x="86" y="301"/>
                  <a:pt x="80" y="298"/>
                </a:cubicBezTo>
                <a:cubicBezTo>
                  <a:pt x="78" y="301"/>
                  <a:pt x="78" y="301"/>
                  <a:pt x="78" y="301"/>
                </a:cubicBezTo>
                <a:cubicBezTo>
                  <a:pt x="84" y="305"/>
                  <a:pt x="90" y="308"/>
                  <a:pt x="96" y="311"/>
                </a:cubicBezTo>
                <a:lnTo>
                  <a:pt x="97" y="307"/>
                </a:lnTo>
                <a:close/>
                <a:moveTo>
                  <a:pt x="135" y="319"/>
                </a:moveTo>
                <a:cubicBezTo>
                  <a:pt x="129" y="318"/>
                  <a:pt x="122" y="316"/>
                  <a:pt x="116" y="314"/>
                </a:cubicBezTo>
                <a:cubicBezTo>
                  <a:pt x="115" y="318"/>
                  <a:pt x="115" y="318"/>
                  <a:pt x="115" y="318"/>
                </a:cubicBezTo>
                <a:cubicBezTo>
                  <a:pt x="121" y="320"/>
                  <a:pt x="128" y="321"/>
                  <a:pt x="134" y="323"/>
                </a:cubicBezTo>
                <a:cubicBezTo>
                  <a:pt x="135" y="319"/>
                  <a:pt x="135" y="319"/>
                  <a:pt x="135" y="319"/>
                </a:cubicBezTo>
                <a:close/>
                <a:moveTo>
                  <a:pt x="174" y="321"/>
                </a:moveTo>
                <a:cubicBezTo>
                  <a:pt x="170" y="321"/>
                  <a:pt x="166" y="321"/>
                  <a:pt x="162" y="321"/>
                </a:cubicBezTo>
                <a:cubicBezTo>
                  <a:pt x="160" y="321"/>
                  <a:pt x="157" y="321"/>
                  <a:pt x="155" y="321"/>
                </a:cubicBezTo>
                <a:cubicBezTo>
                  <a:pt x="155" y="325"/>
                  <a:pt x="155" y="325"/>
                  <a:pt x="155" y="325"/>
                </a:cubicBezTo>
                <a:cubicBezTo>
                  <a:pt x="157" y="325"/>
                  <a:pt x="160" y="325"/>
                  <a:pt x="162" y="325"/>
                </a:cubicBezTo>
                <a:cubicBezTo>
                  <a:pt x="167" y="325"/>
                  <a:pt x="171" y="325"/>
                  <a:pt x="175" y="325"/>
                </a:cubicBezTo>
                <a:cubicBezTo>
                  <a:pt x="174" y="321"/>
                  <a:pt x="174" y="321"/>
                  <a:pt x="174" y="321"/>
                </a:cubicBezTo>
                <a:close/>
                <a:moveTo>
                  <a:pt x="213" y="313"/>
                </a:moveTo>
                <a:cubicBezTo>
                  <a:pt x="207" y="315"/>
                  <a:pt x="201" y="317"/>
                  <a:pt x="194" y="318"/>
                </a:cubicBezTo>
                <a:cubicBezTo>
                  <a:pt x="195" y="322"/>
                  <a:pt x="195" y="322"/>
                  <a:pt x="195" y="322"/>
                </a:cubicBezTo>
                <a:cubicBezTo>
                  <a:pt x="201" y="320"/>
                  <a:pt x="208" y="319"/>
                  <a:pt x="214" y="316"/>
                </a:cubicBezTo>
                <a:lnTo>
                  <a:pt x="213" y="313"/>
                </a:lnTo>
                <a:close/>
                <a:moveTo>
                  <a:pt x="249" y="296"/>
                </a:moveTo>
                <a:cubicBezTo>
                  <a:pt x="243" y="299"/>
                  <a:pt x="237" y="302"/>
                  <a:pt x="231" y="305"/>
                </a:cubicBezTo>
                <a:cubicBezTo>
                  <a:pt x="233" y="309"/>
                  <a:pt x="233" y="309"/>
                  <a:pt x="233" y="309"/>
                </a:cubicBezTo>
                <a:cubicBezTo>
                  <a:pt x="239" y="306"/>
                  <a:pt x="245" y="303"/>
                  <a:pt x="251" y="299"/>
                </a:cubicBezTo>
                <a:cubicBezTo>
                  <a:pt x="249" y="296"/>
                  <a:pt x="249" y="296"/>
                  <a:pt x="249" y="296"/>
                </a:cubicBezTo>
                <a:close/>
                <a:moveTo>
                  <a:pt x="279" y="270"/>
                </a:moveTo>
                <a:cubicBezTo>
                  <a:pt x="274" y="275"/>
                  <a:pt x="269" y="280"/>
                  <a:pt x="264" y="284"/>
                </a:cubicBezTo>
                <a:cubicBezTo>
                  <a:pt x="267" y="287"/>
                  <a:pt x="267" y="287"/>
                  <a:pt x="267" y="287"/>
                </a:cubicBezTo>
                <a:cubicBezTo>
                  <a:pt x="272" y="283"/>
                  <a:pt x="277" y="278"/>
                  <a:pt x="282" y="273"/>
                </a:cubicBezTo>
                <a:lnTo>
                  <a:pt x="279" y="270"/>
                </a:lnTo>
                <a:close/>
                <a:moveTo>
                  <a:pt x="302" y="238"/>
                </a:moveTo>
                <a:cubicBezTo>
                  <a:pt x="298" y="244"/>
                  <a:pt x="295" y="250"/>
                  <a:pt x="291" y="255"/>
                </a:cubicBezTo>
                <a:cubicBezTo>
                  <a:pt x="294" y="257"/>
                  <a:pt x="294" y="257"/>
                  <a:pt x="294" y="257"/>
                </a:cubicBezTo>
                <a:cubicBezTo>
                  <a:pt x="298" y="252"/>
                  <a:pt x="302" y="246"/>
                  <a:pt x="305" y="240"/>
                </a:cubicBezTo>
                <a:cubicBezTo>
                  <a:pt x="302" y="238"/>
                  <a:pt x="302" y="238"/>
                  <a:pt x="302" y="238"/>
                </a:cubicBezTo>
                <a:close/>
                <a:moveTo>
                  <a:pt x="316" y="202"/>
                </a:moveTo>
                <a:cubicBezTo>
                  <a:pt x="314" y="208"/>
                  <a:pt x="312" y="214"/>
                  <a:pt x="310" y="220"/>
                </a:cubicBezTo>
                <a:cubicBezTo>
                  <a:pt x="314" y="222"/>
                  <a:pt x="314" y="222"/>
                  <a:pt x="314" y="222"/>
                </a:cubicBezTo>
                <a:cubicBezTo>
                  <a:pt x="316" y="216"/>
                  <a:pt x="318" y="209"/>
                  <a:pt x="320" y="203"/>
                </a:cubicBezTo>
                <a:cubicBezTo>
                  <a:pt x="316" y="202"/>
                  <a:pt x="316" y="202"/>
                  <a:pt x="316" y="202"/>
                </a:cubicBezTo>
                <a:close/>
              </a:path>
            </a:pathLst>
          </a:custGeom>
          <a:solidFill>
            <a:srgbClr val="1616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8" name="Freeform 58"/>
          <p:cNvSpPr>
            <a:spLocks noEditPoints="1"/>
          </p:cNvSpPr>
          <p:nvPr/>
        </p:nvSpPr>
        <p:spPr bwMode="auto">
          <a:xfrm flipH="1">
            <a:off x="3400804" y="976661"/>
            <a:ext cx="2657096" cy="2994192"/>
          </a:xfrm>
          <a:custGeom>
            <a:avLst/>
            <a:gdLst>
              <a:gd name="T0" fmla="*/ 306 w 401"/>
              <a:gd name="T1" fmla="*/ 360 h 451"/>
              <a:gd name="T2" fmla="*/ 296 w 401"/>
              <a:gd name="T3" fmla="*/ 398 h 451"/>
              <a:gd name="T4" fmla="*/ 293 w 401"/>
              <a:gd name="T5" fmla="*/ 396 h 451"/>
              <a:gd name="T6" fmla="*/ 284 w 401"/>
              <a:gd name="T7" fmla="*/ 414 h 451"/>
              <a:gd name="T8" fmla="*/ 273 w 401"/>
              <a:gd name="T9" fmla="*/ 431 h 451"/>
              <a:gd name="T10" fmla="*/ 262 w 401"/>
              <a:gd name="T11" fmla="*/ 444 h 451"/>
              <a:gd name="T12" fmla="*/ 202 w 401"/>
              <a:gd name="T13" fmla="*/ 450 h 451"/>
              <a:gd name="T14" fmla="*/ 202 w 401"/>
              <a:gd name="T15" fmla="*/ 446 h 451"/>
              <a:gd name="T16" fmla="*/ 182 w 401"/>
              <a:gd name="T17" fmla="*/ 447 h 451"/>
              <a:gd name="T18" fmla="*/ 163 w 401"/>
              <a:gd name="T19" fmla="*/ 442 h 451"/>
              <a:gd name="T20" fmla="*/ 145 w 401"/>
              <a:gd name="T21" fmla="*/ 432 h 451"/>
              <a:gd name="T22" fmla="*/ 91 w 401"/>
              <a:gd name="T23" fmla="*/ 406 h 451"/>
              <a:gd name="T24" fmla="*/ 93 w 401"/>
              <a:gd name="T25" fmla="*/ 403 h 451"/>
              <a:gd name="T26" fmla="*/ 75 w 401"/>
              <a:gd name="T27" fmla="*/ 394 h 451"/>
              <a:gd name="T28" fmla="*/ 61 w 401"/>
              <a:gd name="T29" fmla="*/ 379 h 451"/>
              <a:gd name="T30" fmla="*/ 51 w 401"/>
              <a:gd name="T31" fmla="*/ 362 h 451"/>
              <a:gd name="T32" fmla="*/ 17 w 401"/>
              <a:gd name="T33" fmla="*/ 312 h 451"/>
              <a:gd name="T34" fmla="*/ 21 w 401"/>
              <a:gd name="T35" fmla="*/ 310 h 451"/>
              <a:gd name="T36" fmla="*/ 10 w 401"/>
              <a:gd name="T37" fmla="*/ 293 h 451"/>
              <a:gd name="T38" fmla="*/ 5 w 401"/>
              <a:gd name="T39" fmla="*/ 273 h 451"/>
              <a:gd name="T40" fmla="*/ 6 w 401"/>
              <a:gd name="T41" fmla="*/ 253 h 451"/>
              <a:gd name="T42" fmla="*/ 3 w 401"/>
              <a:gd name="T43" fmla="*/ 193 h 451"/>
              <a:gd name="T44" fmla="*/ 7 w 401"/>
              <a:gd name="T45" fmla="*/ 194 h 451"/>
              <a:gd name="T46" fmla="*/ 6 w 401"/>
              <a:gd name="T47" fmla="*/ 173 h 451"/>
              <a:gd name="T48" fmla="*/ 12 w 401"/>
              <a:gd name="T49" fmla="*/ 154 h 451"/>
              <a:gd name="T50" fmla="*/ 23 w 401"/>
              <a:gd name="T51" fmla="*/ 137 h 451"/>
              <a:gd name="T52" fmla="*/ 51 w 401"/>
              <a:gd name="T53" fmla="*/ 84 h 451"/>
              <a:gd name="T54" fmla="*/ 54 w 401"/>
              <a:gd name="T55" fmla="*/ 86 h 451"/>
              <a:gd name="T56" fmla="*/ 64 w 401"/>
              <a:gd name="T57" fmla="*/ 69 h 451"/>
              <a:gd name="T58" fmla="*/ 79 w 401"/>
              <a:gd name="T59" fmla="*/ 55 h 451"/>
              <a:gd name="T60" fmla="*/ 97 w 401"/>
              <a:gd name="T61" fmla="*/ 46 h 451"/>
              <a:gd name="T62" fmla="*/ 148 w 401"/>
              <a:gd name="T63" fmla="*/ 14 h 451"/>
              <a:gd name="T64" fmla="*/ 150 w 401"/>
              <a:gd name="T65" fmla="*/ 18 h 451"/>
              <a:gd name="T66" fmla="*/ 167 w 401"/>
              <a:gd name="T67" fmla="*/ 8 h 451"/>
              <a:gd name="T68" fmla="*/ 187 w 401"/>
              <a:gd name="T69" fmla="*/ 4 h 451"/>
              <a:gd name="T70" fmla="*/ 207 w 401"/>
              <a:gd name="T71" fmla="*/ 1 h 451"/>
              <a:gd name="T72" fmla="*/ 227 w 401"/>
              <a:gd name="T73" fmla="*/ 4 h 451"/>
              <a:gd name="T74" fmla="*/ 247 w 401"/>
              <a:gd name="T75" fmla="*/ 1 h 451"/>
              <a:gd name="T76" fmla="*/ 267 w 401"/>
              <a:gd name="T77" fmla="*/ 4 h 451"/>
              <a:gd name="T78" fmla="*/ 286 w 401"/>
              <a:gd name="T79" fmla="*/ 13 h 451"/>
              <a:gd name="T80" fmla="*/ 342 w 401"/>
              <a:gd name="T81" fmla="*/ 33 h 451"/>
              <a:gd name="T82" fmla="*/ 340 w 401"/>
              <a:gd name="T83" fmla="*/ 36 h 451"/>
              <a:gd name="T84" fmla="*/ 359 w 401"/>
              <a:gd name="T85" fmla="*/ 44 h 451"/>
              <a:gd name="T86" fmla="*/ 375 w 401"/>
              <a:gd name="T87" fmla="*/ 57 h 451"/>
              <a:gd name="T88" fmla="*/ 401 w 401"/>
              <a:gd name="T89" fmla="*/ 84 h 451"/>
              <a:gd name="T90" fmla="*/ 386 w 401"/>
              <a:gd name="T91" fmla="*/ 74 h 451"/>
              <a:gd name="T92" fmla="*/ 397 w 401"/>
              <a:gd name="T93" fmla="*/ 82 h 451"/>
              <a:gd name="T94" fmla="*/ 368 w 401"/>
              <a:gd name="T95" fmla="*/ 117 h 451"/>
              <a:gd name="T96" fmla="*/ 365 w 401"/>
              <a:gd name="T97" fmla="*/ 114 h 451"/>
              <a:gd name="T98" fmla="*/ 356 w 401"/>
              <a:gd name="T99" fmla="*/ 133 h 451"/>
              <a:gd name="T100" fmla="*/ 345 w 401"/>
              <a:gd name="T101" fmla="*/ 149 h 451"/>
              <a:gd name="T102" fmla="*/ 332 w 401"/>
              <a:gd name="T103" fmla="*/ 164 h 451"/>
              <a:gd name="T104" fmla="*/ 313 w 401"/>
              <a:gd name="T105" fmla="*/ 222 h 451"/>
              <a:gd name="T106" fmla="*/ 310 w 401"/>
              <a:gd name="T107" fmla="*/ 220 h 451"/>
              <a:gd name="T108" fmla="*/ 309 w 401"/>
              <a:gd name="T109" fmla="*/ 241 h 451"/>
              <a:gd name="T110" fmla="*/ 305 w 401"/>
              <a:gd name="T111" fmla="*/ 260 h 451"/>
              <a:gd name="T112" fmla="*/ 304 w 401"/>
              <a:gd name="T113" fmla="*/ 280 h 451"/>
              <a:gd name="T114" fmla="*/ 299 w 401"/>
              <a:gd name="T115" fmla="*/ 300 h 451"/>
              <a:gd name="T116" fmla="*/ 304 w 401"/>
              <a:gd name="T117" fmla="*/ 320 h 451"/>
              <a:gd name="T118" fmla="*/ 306 w 401"/>
              <a:gd name="T119" fmla="*/ 340 h 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01" h="451">
                <a:moveTo>
                  <a:pt x="315" y="378"/>
                </a:moveTo>
                <a:cubicBezTo>
                  <a:pt x="313" y="372"/>
                  <a:pt x="311" y="366"/>
                  <a:pt x="310" y="359"/>
                </a:cubicBezTo>
                <a:cubicBezTo>
                  <a:pt x="306" y="360"/>
                  <a:pt x="306" y="360"/>
                  <a:pt x="306" y="360"/>
                </a:cubicBezTo>
                <a:cubicBezTo>
                  <a:pt x="307" y="367"/>
                  <a:pt x="309" y="373"/>
                  <a:pt x="311" y="379"/>
                </a:cubicBezTo>
                <a:cubicBezTo>
                  <a:pt x="315" y="378"/>
                  <a:pt x="315" y="378"/>
                  <a:pt x="315" y="378"/>
                </a:cubicBezTo>
                <a:close/>
                <a:moveTo>
                  <a:pt x="296" y="398"/>
                </a:moveTo>
                <a:cubicBezTo>
                  <a:pt x="300" y="393"/>
                  <a:pt x="305" y="389"/>
                  <a:pt x="310" y="384"/>
                </a:cubicBezTo>
                <a:cubicBezTo>
                  <a:pt x="307" y="381"/>
                  <a:pt x="307" y="381"/>
                  <a:pt x="307" y="381"/>
                </a:cubicBezTo>
                <a:cubicBezTo>
                  <a:pt x="302" y="386"/>
                  <a:pt x="297" y="391"/>
                  <a:pt x="293" y="396"/>
                </a:cubicBezTo>
                <a:lnTo>
                  <a:pt x="296" y="398"/>
                </a:lnTo>
                <a:close/>
                <a:moveTo>
                  <a:pt x="273" y="431"/>
                </a:moveTo>
                <a:cubicBezTo>
                  <a:pt x="276" y="425"/>
                  <a:pt x="280" y="419"/>
                  <a:pt x="284" y="414"/>
                </a:cubicBezTo>
                <a:cubicBezTo>
                  <a:pt x="280" y="412"/>
                  <a:pt x="280" y="412"/>
                  <a:pt x="280" y="412"/>
                </a:cubicBezTo>
                <a:cubicBezTo>
                  <a:pt x="276" y="417"/>
                  <a:pt x="273" y="423"/>
                  <a:pt x="270" y="429"/>
                </a:cubicBezTo>
                <a:cubicBezTo>
                  <a:pt x="273" y="431"/>
                  <a:pt x="273" y="431"/>
                  <a:pt x="273" y="431"/>
                </a:cubicBezTo>
                <a:close/>
                <a:moveTo>
                  <a:pt x="242" y="451"/>
                </a:moveTo>
                <a:cubicBezTo>
                  <a:pt x="249" y="450"/>
                  <a:pt x="256" y="449"/>
                  <a:pt x="262" y="448"/>
                </a:cubicBezTo>
                <a:cubicBezTo>
                  <a:pt x="262" y="444"/>
                  <a:pt x="262" y="444"/>
                  <a:pt x="262" y="444"/>
                </a:cubicBezTo>
                <a:cubicBezTo>
                  <a:pt x="255" y="445"/>
                  <a:pt x="249" y="446"/>
                  <a:pt x="242" y="447"/>
                </a:cubicBezTo>
                <a:cubicBezTo>
                  <a:pt x="242" y="451"/>
                  <a:pt x="242" y="451"/>
                  <a:pt x="242" y="451"/>
                </a:cubicBezTo>
                <a:close/>
                <a:moveTo>
                  <a:pt x="202" y="450"/>
                </a:moveTo>
                <a:cubicBezTo>
                  <a:pt x="209" y="451"/>
                  <a:pt x="215" y="451"/>
                  <a:pt x="222" y="451"/>
                </a:cubicBezTo>
                <a:cubicBezTo>
                  <a:pt x="222" y="447"/>
                  <a:pt x="222" y="447"/>
                  <a:pt x="222" y="447"/>
                </a:cubicBezTo>
                <a:cubicBezTo>
                  <a:pt x="216" y="447"/>
                  <a:pt x="209" y="447"/>
                  <a:pt x="202" y="446"/>
                </a:cubicBezTo>
                <a:cubicBezTo>
                  <a:pt x="202" y="450"/>
                  <a:pt x="202" y="450"/>
                  <a:pt x="202" y="450"/>
                </a:cubicBezTo>
                <a:close/>
                <a:moveTo>
                  <a:pt x="163" y="442"/>
                </a:moveTo>
                <a:cubicBezTo>
                  <a:pt x="169" y="444"/>
                  <a:pt x="175" y="446"/>
                  <a:pt x="182" y="447"/>
                </a:cubicBezTo>
                <a:cubicBezTo>
                  <a:pt x="183" y="443"/>
                  <a:pt x="183" y="443"/>
                  <a:pt x="183" y="443"/>
                </a:cubicBezTo>
                <a:cubicBezTo>
                  <a:pt x="176" y="442"/>
                  <a:pt x="170" y="440"/>
                  <a:pt x="164" y="438"/>
                </a:cubicBezTo>
                <a:cubicBezTo>
                  <a:pt x="163" y="442"/>
                  <a:pt x="163" y="442"/>
                  <a:pt x="163" y="442"/>
                </a:cubicBezTo>
                <a:close/>
                <a:moveTo>
                  <a:pt x="125" y="427"/>
                </a:moveTo>
                <a:cubicBezTo>
                  <a:pt x="131" y="430"/>
                  <a:pt x="137" y="433"/>
                  <a:pt x="143" y="436"/>
                </a:cubicBezTo>
                <a:cubicBezTo>
                  <a:pt x="145" y="432"/>
                  <a:pt x="145" y="432"/>
                  <a:pt x="145" y="432"/>
                </a:cubicBezTo>
                <a:cubicBezTo>
                  <a:pt x="139" y="430"/>
                  <a:pt x="133" y="427"/>
                  <a:pt x="127" y="424"/>
                </a:cubicBezTo>
                <a:lnTo>
                  <a:pt x="125" y="427"/>
                </a:lnTo>
                <a:close/>
                <a:moveTo>
                  <a:pt x="91" y="406"/>
                </a:moveTo>
                <a:cubicBezTo>
                  <a:pt x="96" y="410"/>
                  <a:pt x="102" y="414"/>
                  <a:pt x="107" y="418"/>
                </a:cubicBezTo>
                <a:cubicBezTo>
                  <a:pt x="109" y="414"/>
                  <a:pt x="109" y="414"/>
                  <a:pt x="109" y="414"/>
                </a:cubicBezTo>
                <a:cubicBezTo>
                  <a:pt x="104" y="411"/>
                  <a:pt x="98" y="407"/>
                  <a:pt x="93" y="403"/>
                </a:cubicBezTo>
                <a:cubicBezTo>
                  <a:pt x="91" y="406"/>
                  <a:pt x="91" y="406"/>
                  <a:pt x="91" y="406"/>
                </a:cubicBezTo>
                <a:close/>
                <a:moveTo>
                  <a:pt x="61" y="379"/>
                </a:moveTo>
                <a:cubicBezTo>
                  <a:pt x="65" y="384"/>
                  <a:pt x="70" y="389"/>
                  <a:pt x="75" y="394"/>
                </a:cubicBezTo>
                <a:cubicBezTo>
                  <a:pt x="78" y="391"/>
                  <a:pt x="78" y="391"/>
                  <a:pt x="78" y="391"/>
                </a:cubicBezTo>
                <a:cubicBezTo>
                  <a:pt x="73" y="386"/>
                  <a:pt x="68" y="381"/>
                  <a:pt x="64" y="377"/>
                </a:cubicBezTo>
                <a:cubicBezTo>
                  <a:pt x="61" y="379"/>
                  <a:pt x="61" y="379"/>
                  <a:pt x="61" y="379"/>
                </a:cubicBezTo>
                <a:close/>
                <a:moveTo>
                  <a:pt x="36" y="348"/>
                </a:moveTo>
                <a:cubicBezTo>
                  <a:pt x="40" y="353"/>
                  <a:pt x="44" y="359"/>
                  <a:pt x="48" y="364"/>
                </a:cubicBezTo>
                <a:cubicBezTo>
                  <a:pt x="51" y="362"/>
                  <a:pt x="51" y="362"/>
                  <a:pt x="51" y="362"/>
                </a:cubicBezTo>
                <a:cubicBezTo>
                  <a:pt x="47" y="356"/>
                  <a:pt x="43" y="351"/>
                  <a:pt x="39" y="345"/>
                </a:cubicBezTo>
                <a:cubicBezTo>
                  <a:pt x="36" y="348"/>
                  <a:pt x="36" y="348"/>
                  <a:pt x="36" y="348"/>
                </a:cubicBezTo>
                <a:close/>
                <a:moveTo>
                  <a:pt x="17" y="312"/>
                </a:moveTo>
                <a:cubicBezTo>
                  <a:pt x="20" y="318"/>
                  <a:pt x="23" y="324"/>
                  <a:pt x="26" y="330"/>
                </a:cubicBezTo>
                <a:cubicBezTo>
                  <a:pt x="29" y="328"/>
                  <a:pt x="29" y="328"/>
                  <a:pt x="29" y="328"/>
                </a:cubicBezTo>
                <a:cubicBezTo>
                  <a:pt x="26" y="322"/>
                  <a:pt x="24" y="316"/>
                  <a:pt x="21" y="310"/>
                </a:cubicBezTo>
                <a:cubicBezTo>
                  <a:pt x="17" y="312"/>
                  <a:pt x="17" y="312"/>
                  <a:pt x="17" y="312"/>
                </a:cubicBezTo>
                <a:close/>
                <a:moveTo>
                  <a:pt x="5" y="273"/>
                </a:moveTo>
                <a:cubicBezTo>
                  <a:pt x="7" y="280"/>
                  <a:pt x="8" y="286"/>
                  <a:pt x="10" y="293"/>
                </a:cubicBezTo>
                <a:cubicBezTo>
                  <a:pt x="14" y="292"/>
                  <a:pt x="14" y="292"/>
                  <a:pt x="14" y="292"/>
                </a:cubicBezTo>
                <a:cubicBezTo>
                  <a:pt x="12" y="285"/>
                  <a:pt x="11" y="279"/>
                  <a:pt x="9" y="273"/>
                </a:cubicBezTo>
                <a:cubicBezTo>
                  <a:pt x="5" y="273"/>
                  <a:pt x="5" y="273"/>
                  <a:pt x="5" y="273"/>
                </a:cubicBezTo>
                <a:close/>
                <a:moveTo>
                  <a:pt x="0" y="233"/>
                </a:moveTo>
                <a:cubicBezTo>
                  <a:pt x="1" y="240"/>
                  <a:pt x="1" y="247"/>
                  <a:pt x="2" y="253"/>
                </a:cubicBezTo>
                <a:cubicBezTo>
                  <a:pt x="6" y="253"/>
                  <a:pt x="6" y="253"/>
                  <a:pt x="6" y="253"/>
                </a:cubicBezTo>
                <a:cubicBezTo>
                  <a:pt x="5" y="246"/>
                  <a:pt x="5" y="240"/>
                  <a:pt x="4" y="233"/>
                </a:cubicBezTo>
                <a:cubicBezTo>
                  <a:pt x="0" y="233"/>
                  <a:pt x="0" y="233"/>
                  <a:pt x="0" y="233"/>
                </a:cubicBezTo>
                <a:close/>
                <a:moveTo>
                  <a:pt x="3" y="193"/>
                </a:moveTo>
                <a:cubicBezTo>
                  <a:pt x="2" y="200"/>
                  <a:pt x="1" y="206"/>
                  <a:pt x="1" y="213"/>
                </a:cubicBezTo>
                <a:cubicBezTo>
                  <a:pt x="5" y="213"/>
                  <a:pt x="5" y="213"/>
                  <a:pt x="5" y="213"/>
                </a:cubicBezTo>
                <a:cubicBezTo>
                  <a:pt x="5" y="207"/>
                  <a:pt x="6" y="200"/>
                  <a:pt x="7" y="194"/>
                </a:cubicBezTo>
                <a:cubicBezTo>
                  <a:pt x="3" y="193"/>
                  <a:pt x="3" y="193"/>
                  <a:pt x="3" y="193"/>
                </a:cubicBezTo>
                <a:close/>
                <a:moveTo>
                  <a:pt x="12" y="154"/>
                </a:moveTo>
                <a:cubicBezTo>
                  <a:pt x="10" y="160"/>
                  <a:pt x="8" y="167"/>
                  <a:pt x="6" y="173"/>
                </a:cubicBezTo>
                <a:cubicBezTo>
                  <a:pt x="10" y="174"/>
                  <a:pt x="10" y="174"/>
                  <a:pt x="10" y="174"/>
                </a:cubicBezTo>
                <a:cubicBezTo>
                  <a:pt x="12" y="168"/>
                  <a:pt x="14" y="161"/>
                  <a:pt x="16" y="155"/>
                </a:cubicBezTo>
                <a:cubicBezTo>
                  <a:pt x="12" y="154"/>
                  <a:pt x="12" y="154"/>
                  <a:pt x="12" y="154"/>
                </a:cubicBezTo>
                <a:close/>
                <a:moveTo>
                  <a:pt x="28" y="117"/>
                </a:moveTo>
                <a:cubicBezTo>
                  <a:pt x="25" y="123"/>
                  <a:pt x="22" y="129"/>
                  <a:pt x="19" y="135"/>
                </a:cubicBezTo>
                <a:cubicBezTo>
                  <a:pt x="23" y="137"/>
                  <a:pt x="23" y="137"/>
                  <a:pt x="23" y="137"/>
                </a:cubicBezTo>
                <a:cubicBezTo>
                  <a:pt x="26" y="131"/>
                  <a:pt x="29" y="125"/>
                  <a:pt x="32" y="119"/>
                </a:cubicBezTo>
                <a:cubicBezTo>
                  <a:pt x="28" y="117"/>
                  <a:pt x="28" y="117"/>
                  <a:pt x="28" y="117"/>
                </a:cubicBezTo>
                <a:close/>
                <a:moveTo>
                  <a:pt x="51" y="84"/>
                </a:moveTo>
                <a:cubicBezTo>
                  <a:pt x="47" y="89"/>
                  <a:pt x="43" y="94"/>
                  <a:pt x="39" y="100"/>
                </a:cubicBezTo>
                <a:cubicBezTo>
                  <a:pt x="42" y="102"/>
                  <a:pt x="42" y="102"/>
                  <a:pt x="42" y="102"/>
                </a:cubicBezTo>
                <a:cubicBezTo>
                  <a:pt x="46" y="97"/>
                  <a:pt x="50" y="91"/>
                  <a:pt x="54" y="86"/>
                </a:cubicBezTo>
                <a:cubicBezTo>
                  <a:pt x="51" y="84"/>
                  <a:pt x="51" y="84"/>
                  <a:pt x="51" y="84"/>
                </a:cubicBezTo>
                <a:close/>
                <a:moveTo>
                  <a:pt x="79" y="55"/>
                </a:moveTo>
                <a:cubicBezTo>
                  <a:pt x="74" y="59"/>
                  <a:pt x="69" y="64"/>
                  <a:pt x="64" y="69"/>
                </a:cubicBezTo>
                <a:cubicBezTo>
                  <a:pt x="67" y="71"/>
                  <a:pt x="67" y="71"/>
                  <a:pt x="67" y="71"/>
                </a:cubicBezTo>
                <a:cubicBezTo>
                  <a:pt x="72" y="67"/>
                  <a:pt x="77" y="62"/>
                  <a:pt x="82" y="58"/>
                </a:cubicBezTo>
                <a:cubicBezTo>
                  <a:pt x="79" y="55"/>
                  <a:pt x="79" y="55"/>
                  <a:pt x="79" y="55"/>
                </a:cubicBezTo>
                <a:close/>
                <a:moveTo>
                  <a:pt x="112" y="31"/>
                </a:moveTo>
                <a:cubicBezTo>
                  <a:pt x="106" y="35"/>
                  <a:pt x="100" y="38"/>
                  <a:pt x="95" y="42"/>
                </a:cubicBezTo>
                <a:cubicBezTo>
                  <a:pt x="97" y="46"/>
                  <a:pt x="97" y="46"/>
                  <a:pt x="97" y="46"/>
                </a:cubicBezTo>
                <a:cubicBezTo>
                  <a:pt x="102" y="42"/>
                  <a:pt x="108" y="38"/>
                  <a:pt x="114" y="35"/>
                </a:cubicBezTo>
                <a:cubicBezTo>
                  <a:pt x="112" y="31"/>
                  <a:pt x="112" y="31"/>
                  <a:pt x="112" y="31"/>
                </a:cubicBezTo>
                <a:close/>
                <a:moveTo>
                  <a:pt x="148" y="14"/>
                </a:moveTo>
                <a:cubicBezTo>
                  <a:pt x="142" y="16"/>
                  <a:pt x="136" y="19"/>
                  <a:pt x="130" y="22"/>
                </a:cubicBezTo>
                <a:cubicBezTo>
                  <a:pt x="131" y="26"/>
                  <a:pt x="131" y="26"/>
                  <a:pt x="131" y="26"/>
                </a:cubicBezTo>
                <a:cubicBezTo>
                  <a:pt x="137" y="23"/>
                  <a:pt x="143" y="20"/>
                  <a:pt x="150" y="18"/>
                </a:cubicBezTo>
                <a:cubicBezTo>
                  <a:pt x="148" y="14"/>
                  <a:pt x="148" y="14"/>
                  <a:pt x="148" y="14"/>
                </a:cubicBezTo>
                <a:close/>
                <a:moveTo>
                  <a:pt x="187" y="4"/>
                </a:moveTo>
                <a:cubicBezTo>
                  <a:pt x="180" y="5"/>
                  <a:pt x="174" y="6"/>
                  <a:pt x="167" y="8"/>
                </a:cubicBezTo>
                <a:cubicBezTo>
                  <a:pt x="168" y="12"/>
                  <a:pt x="168" y="12"/>
                  <a:pt x="168" y="12"/>
                </a:cubicBezTo>
                <a:cubicBezTo>
                  <a:pt x="175" y="10"/>
                  <a:pt x="181" y="9"/>
                  <a:pt x="188" y="8"/>
                </a:cubicBezTo>
                <a:lnTo>
                  <a:pt x="187" y="4"/>
                </a:lnTo>
                <a:close/>
                <a:moveTo>
                  <a:pt x="227" y="0"/>
                </a:moveTo>
                <a:cubicBezTo>
                  <a:pt x="227" y="0"/>
                  <a:pt x="226" y="0"/>
                  <a:pt x="226" y="0"/>
                </a:cubicBezTo>
                <a:cubicBezTo>
                  <a:pt x="219" y="0"/>
                  <a:pt x="213" y="1"/>
                  <a:pt x="207" y="1"/>
                </a:cubicBezTo>
                <a:cubicBezTo>
                  <a:pt x="207" y="5"/>
                  <a:pt x="207" y="5"/>
                  <a:pt x="207" y="5"/>
                </a:cubicBezTo>
                <a:cubicBezTo>
                  <a:pt x="213" y="5"/>
                  <a:pt x="220" y="4"/>
                  <a:pt x="226" y="4"/>
                </a:cubicBezTo>
                <a:cubicBezTo>
                  <a:pt x="226" y="4"/>
                  <a:pt x="227" y="4"/>
                  <a:pt x="227" y="4"/>
                </a:cubicBezTo>
                <a:lnTo>
                  <a:pt x="227" y="0"/>
                </a:lnTo>
                <a:close/>
                <a:moveTo>
                  <a:pt x="267" y="4"/>
                </a:moveTo>
                <a:cubicBezTo>
                  <a:pt x="261" y="3"/>
                  <a:pt x="254" y="2"/>
                  <a:pt x="247" y="1"/>
                </a:cubicBezTo>
                <a:cubicBezTo>
                  <a:pt x="247" y="5"/>
                  <a:pt x="247" y="5"/>
                  <a:pt x="247" y="5"/>
                </a:cubicBezTo>
                <a:cubicBezTo>
                  <a:pt x="254" y="6"/>
                  <a:pt x="260" y="7"/>
                  <a:pt x="267" y="8"/>
                </a:cubicBezTo>
                <a:cubicBezTo>
                  <a:pt x="267" y="4"/>
                  <a:pt x="267" y="4"/>
                  <a:pt x="267" y="4"/>
                </a:cubicBezTo>
                <a:close/>
                <a:moveTo>
                  <a:pt x="306" y="15"/>
                </a:moveTo>
                <a:cubicBezTo>
                  <a:pt x="300" y="13"/>
                  <a:pt x="293" y="11"/>
                  <a:pt x="287" y="9"/>
                </a:cubicBezTo>
                <a:cubicBezTo>
                  <a:pt x="286" y="13"/>
                  <a:pt x="286" y="13"/>
                  <a:pt x="286" y="13"/>
                </a:cubicBezTo>
                <a:cubicBezTo>
                  <a:pt x="292" y="15"/>
                  <a:pt x="299" y="17"/>
                  <a:pt x="305" y="19"/>
                </a:cubicBezTo>
                <a:cubicBezTo>
                  <a:pt x="306" y="15"/>
                  <a:pt x="306" y="15"/>
                  <a:pt x="306" y="15"/>
                </a:cubicBezTo>
                <a:close/>
                <a:moveTo>
                  <a:pt x="342" y="33"/>
                </a:moveTo>
                <a:cubicBezTo>
                  <a:pt x="337" y="29"/>
                  <a:pt x="331" y="26"/>
                  <a:pt x="325" y="23"/>
                </a:cubicBezTo>
                <a:cubicBezTo>
                  <a:pt x="323" y="27"/>
                  <a:pt x="323" y="27"/>
                  <a:pt x="323" y="27"/>
                </a:cubicBezTo>
                <a:cubicBezTo>
                  <a:pt x="329" y="30"/>
                  <a:pt x="335" y="33"/>
                  <a:pt x="340" y="36"/>
                </a:cubicBezTo>
                <a:cubicBezTo>
                  <a:pt x="342" y="33"/>
                  <a:pt x="342" y="33"/>
                  <a:pt x="342" y="33"/>
                </a:cubicBezTo>
                <a:close/>
                <a:moveTo>
                  <a:pt x="375" y="57"/>
                </a:moveTo>
                <a:cubicBezTo>
                  <a:pt x="370" y="52"/>
                  <a:pt x="364" y="48"/>
                  <a:pt x="359" y="44"/>
                </a:cubicBezTo>
                <a:cubicBezTo>
                  <a:pt x="357" y="47"/>
                  <a:pt x="357" y="47"/>
                  <a:pt x="357" y="47"/>
                </a:cubicBezTo>
                <a:cubicBezTo>
                  <a:pt x="362" y="51"/>
                  <a:pt x="367" y="55"/>
                  <a:pt x="372" y="60"/>
                </a:cubicBezTo>
                <a:lnTo>
                  <a:pt x="375" y="57"/>
                </a:lnTo>
                <a:close/>
                <a:moveTo>
                  <a:pt x="396" y="88"/>
                </a:moveTo>
                <a:cubicBezTo>
                  <a:pt x="397" y="87"/>
                  <a:pt x="398" y="86"/>
                  <a:pt x="399" y="85"/>
                </a:cubicBezTo>
                <a:cubicBezTo>
                  <a:pt x="401" y="84"/>
                  <a:pt x="401" y="84"/>
                  <a:pt x="401" y="84"/>
                </a:cubicBezTo>
                <a:cubicBezTo>
                  <a:pt x="400" y="82"/>
                  <a:pt x="400" y="82"/>
                  <a:pt x="400" y="82"/>
                </a:cubicBezTo>
                <a:cubicBezTo>
                  <a:pt x="396" y="78"/>
                  <a:pt x="393" y="75"/>
                  <a:pt x="389" y="71"/>
                </a:cubicBezTo>
                <a:cubicBezTo>
                  <a:pt x="386" y="74"/>
                  <a:pt x="386" y="74"/>
                  <a:pt x="386" y="74"/>
                </a:cubicBezTo>
                <a:cubicBezTo>
                  <a:pt x="390" y="77"/>
                  <a:pt x="393" y="81"/>
                  <a:pt x="396" y="85"/>
                </a:cubicBezTo>
                <a:cubicBezTo>
                  <a:pt x="398" y="84"/>
                  <a:pt x="398" y="84"/>
                  <a:pt x="398" y="84"/>
                </a:cubicBezTo>
                <a:cubicBezTo>
                  <a:pt x="397" y="82"/>
                  <a:pt x="397" y="82"/>
                  <a:pt x="397" y="82"/>
                </a:cubicBezTo>
                <a:cubicBezTo>
                  <a:pt x="396" y="83"/>
                  <a:pt x="394" y="84"/>
                  <a:pt x="393" y="85"/>
                </a:cubicBezTo>
                <a:cubicBezTo>
                  <a:pt x="396" y="88"/>
                  <a:pt x="396" y="88"/>
                  <a:pt x="396" y="88"/>
                </a:cubicBezTo>
                <a:close/>
                <a:moveTo>
                  <a:pt x="368" y="117"/>
                </a:moveTo>
                <a:cubicBezTo>
                  <a:pt x="373" y="112"/>
                  <a:pt x="377" y="107"/>
                  <a:pt x="382" y="102"/>
                </a:cubicBezTo>
                <a:cubicBezTo>
                  <a:pt x="379" y="99"/>
                  <a:pt x="379" y="99"/>
                  <a:pt x="379" y="99"/>
                </a:cubicBezTo>
                <a:cubicBezTo>
                  <a:pt x="374" y="104"/>
                  <a:pt x="370" y="109"/>
                  <a:pt x="365" y="114"/>
                </a:cubicBezTo>
                <a:cubicBezTo>
                  <a:pt x="368" y="117"/>
                  <a:pt x="368" y="117"/>
                  <a:pt x="368" y="117"/>
                </a:cubicBezTo>
                <a:close/>
                <a:moveTo>
                  <a:pt x="345" y="149"/>
                </a:moveTo>
                <a:cubicBezTo>
                  <a:pt x="349" y="143"/>
                  <a:pt x="352" y="138"/>
                  <a:pt x="356" y="133"/>
                </a:cubicBezTo>
                <a:cubicBezTo>
                  <a:pt x="353" y="130"/>
                  <a:pt x="353" y="130"/>
                  <a:pt x="353" y="130"/>
                </a:cubicBezTo>
                <a:cubicBezTo>
                  <a:pt x="349" y="136"/>
                  <a:pt x="345" y="141"/>
                  <a:pt x="342" y="147"/>
                </a:cubicBezTo>
                <a:cubicBezTo>
                  <a:pt x="345" y="149"/>
                  <a:pt x="345" y="149"/>
                  <a:pt x="345" y="149"/>
                </a:cubicBezTo>
                <a:close/>
                <a:moveTo>
                  <a:pt x="327" y="184"/>
                </a:moveTo>
                <a:cubicBezTo>
                  <a:pt x="329" y="178"/>
                  <a:pt x="332" y="172"/>
                  <a:pt x="335" y="166"/>
                </a:cubicBezTo>
                <a:cubicBezTo>
                  <a:pt x="332" y="164"/>
                  <a:pt x="332" y="164"/>
                  <a:pt x="332" y="164"/>
                </a:cubicBezTo>
                <a:cubicBezTo>
                  <a:pt x="329" y="170"/>
                  <a:pt x="326" y="176"/>
                  <a:pt x="323" y="183"/>
                </a:cubicBezTo>
                <a:lnTo>
                  <a:pt x="327" y="184"/>
                </a:lnTo>
                <a:close/>
                <a:moveTo>
                  <a:pt x="313" y="222"/>
                </a:moveTo>
                <a:cubicBezTo>
                  <a:pt x="315" y="215"/>
                  <a:pt x="317" y="209"/>
                  <a:pt x="319" y="203"/>
                </a:cubicBezTo>
                <a:cubicBezTo>
                  <a:pt x="316" y="201"/>
                  <a:pt x="316" y="201"/>
                  <a:pt x="316" y="201"/>
                </a:cubicBezTo>
                <a:cubicBezTo>
                  <a:pt x="313" y="208"/>
                  <a:pt x="311" y="214"/>
                  <a:pt x="310" y="220"/>
                </a:cubicBezTo>
                <a:cubicBezTo>
                  <a:pt x="313" y="222"/>
                  <a:pt x="313" y="222"/>
                  <a:pt x="313" y="222"/>
                </a:cubicBezTo>
                <a:close/>
                <a:moveTo>
                  <a:pt x="305" y="260"/>
                </a:moveTo>
                <a:cubicBezTo>
                  <a:pt x="306" y="254"/>
                  <a:pt x="307" y="247"/>
                  <a:pt x="309" y="241"/>
                </a:cubicBezTo>
                <a:cubicBezTo>
                  <a:pt x="305" y="240"/>
                  <a:pt x="305" y="240"/>
                  <a:pt x="305" y="240"/>
                </a:cubicBezTo>
                <a:cubicBezTo>
                  <a:pt x="303" y="247"/>
                  <a:pt x="302" y="253"/>
                  <a:pt x="301" y="260"/>
                </a:cubicBezTo>
                <a:lnTo>
                  <a:pt x="305" y="260"/>
                </a:lnTo>
                <a:close/>
                <a:moveTo>
                  <a:pt x="303" y="300"/>
                </a:moveTo>
                <a:cubicBezTo>
                  <a:pt x="303" y="299"/>
                  <a:pt x="303" y="298"/>
                  <a:pt x="303" y="297"/>
                </a:cubicBezTo>
                <a:cubicBezTo>
                  <a:pt x="303" y="292"/>
                  <a:pt x="303" y="286"/>
                  <a:pt x="304" y="280"/>
                </a:cubicBezTo>
                <a:cubicBezTo>
                  <a:pt x="300" y="280"/>
                  <a:pt x="300" y="280"/>
                  <a:pt x="300" y="280"/>
                </a:cubicBezTo>
                <a:cubicBezTo>
                  <a:pt x="299" y="286"/>
                  <a:pt x="299" y="291"/>
                  <a:pt x="299" y="297"/>
                </a:cubicBezTo>
                <a:cubicBezTo>
                  <a:pt x="299" y="298"/>
                  <a:pt x="299" y="299"/>
                  <a:pt x="299" y="300"/>
                </a:cubicBezTo>
                <a:lnTo>
                  <a:pt x="303" y="300"/>
                </a:lnTo>
                <a:close/>
                <a:moveTo>
                  <a:pt x="306" y="340"/>
                </a:moveTo>
                <a:cubicBezTo>
                  <a:pt x="305" y="333"/>
                  <a:pt x="304" y="327"/>
                  <a:pt x="304" y="320"/>
                </a:cubicBezTo>
                <a:cubicBezTo>
                  <a:pt x="300" y="320"/>
                  <a:pt x="300" y="320"/>
                  <a:pt x="300" y="320"/>
                </a:cubicBezTo>
                <a:cubicBezTo>
                  <a:pt x="301" y="327"/>
                  <a:pt x="301" y="334"/>
                  <a:pt x="302" y="340"/>
                </a:cubicBezTo>
                <a:cubicBezTo>
                  <a:pt x="306" y="340"/>
                  <a:pt x="306" y="340"/>
                  <a:pt x="306" y="340"/>
                </a:cubicBezTo>
                <a:close/>
              </a:path>
            </a:pathLst>
          </a:custGeom>
          <a:solidFill>
            <a:srgbClr val="1616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9" name="Freeform 59"/>
          <p:cNvSpPr>
            <a:spLocks noEditPoints="1"/>
          </p:cNvSpPr>
          <p:nvPr/>
        </p:nvSpPr>
        <p:spPr bwMode="auto">
          <a:xfrm flipH="1">
            <a:off x="285159" y="1051020"/>
            <a:ext cx="3792311" cy="3797269"/>
          </a:xfrm>
          <a:custGeom>
            <a:avLst/>
            <a:gdLst>
              <a:gd name="T0" fmla="*/ 286 w 572"/>
              <a:gd name="T1" fmla="*/ 4 h 572"/>
              <a:gd name="T2" fmla="*/ 318 w 572"/>
              <a:gd name="T3" fmla="*/ 6 h 572"/>
              <a:gd name="T4" fmla="*/ 357 w 572"/>
              <a:gd name="T5" fmla="*/ 13 h 572"/>
              <a:gd name="T6" fmla="*/ 395 w 572"/>
              <a:gd name="T7" fmla="*/ 26 h 572"/>
              <a:gd name="T8" fmla="*/ 430 w 572"/>
              <a:gd name="T9" fmla="*/ 44 h 572"/>
              <a:gd name="T10" fmla="*/ 463 w 572"/>
              <a:gd name="T11" fmla="*/ 67 h 572"/>
              <a:gd name="T12" fmla="*/ 492 w 572"/>
              <a:gd name="T13" fmla="*/ 94 h 572"/>
              <a:gd name="T14" fmla="*/ 517 w 572"/>
              <a:gd name="T15" fmla="*/ 124 h 572"/>
              <a:gd name="T16" fmla="*/ 537 w 572"/>
              <a:gd name="T17" fmla="*/ 158 h 572"/>
              <a:gd name="T18" fmla="*/ 553 w 572"/>
              <a:gd name="T19" fmla="*/ 195 h 572"/>
              <a:gd name="T20" fmla="*/ 563 w 572"/>
              <a:gd name="T21" fmla="*/ 233 h 572"/>
              <a:gd name="T22" fmla="*/ 572 w 572"/>
              <a:gd name="T23" fmla="*/ 273 h 572"/>
              <a:gd name="T24" fmla="*/ 568 w 572"/>
              <a:gd name="T25" fmla="*/ 333 h 572"/>
              <a:gd name="T26" fmla="*/ 559 w 572"/>
              <a:gd name="T27" fmla="*/ 372 h 572"/>
              <a:gd name="T28" fmla="*/ 544 w 572"/>
              <a:gd name="T29" fmla="*/ 409 h 572"/>
              <a:gd name="T30" fmla="*/ 524 w 572"/>
              <a:gd name="T31" fmla="*/ 444 h 572"/>
              <a:gd name="T32" fmla="*/ 500 w 572"/>
              <a:gd name="T33" fmla="*/ 476 h 572"/>
              <a:gd name="T34" fmla="*/ 471 w 572"/>
              <a:gd name="T35" fmla="*/ 504 h 572"/>
              <a:gd name="T36" fmla="*/ 439 w 572"/>
              <a:gd name="T37" fmla="*/ 528 h 572"/>
              <a:gd name="T38" fmla="*/ 403 w 572"/>
              <a:gd name="T39" fmla="*/ 547 h 572"/>
              <a:gd name="T40" fmla="*/ 365 w 572"/>
              <a:gd name="T41" fmla="*/ 561 h 572"/>
              <a:gd name="T42" fmla="*/ 326 w 572"/>
              <a:gd name="T43" fmla="*/ 569 h 572"/>
              <a:gd name="T44" fmla="*/ 286 w 572"/>
              <a:gd name="T45" fmla="*/ 572 h 572"/>
              <a:gd name="T46" fmla="*/ 286 w 572"/>
              <a:gd name="T47" fmla="*/ 568 h 572"/>
              <a:gd name="T48" fmla="*/ 256 w 572"/>
              <a:gd name="T49" fmla="*/ 571 h 572"/>
              <a:gd name="T50" fmla="*/ 258 w 572"/>
              <a:gd name="T51" fmla="*/ 570 h 572"/>
              <a:gd name="T52" fmla="*/ 270 w 572"/>
              <a:gd name="T53" fmla="*/ 541 h 572"/>
              <a:gd name="T54" fmla="*/ 274 w 572"/>
              <a:gd name="T55" fmla="*/ 501 h 572"/>
              <a:gd name="T56" fmla="*/ 266 w 572"/>
              <a:gd name="T57" fmla="*/ 443 h 572"/>
              <a:gd name="T58" fmla="*/ 249 w 572"/>
              <a:gd name="T59" fmla="*/ 407 h 572"/>
              <a:gd name="T60" fmla="*/ 224 w 572"/>
              <a:gd name="T61" fmla="*/ 377 h 572"/>
              <a:gd name="T62" fmla="*/ 192 w 572"/>
              <a:gd name="T63" fmla="*/ 354 h 572"/>
              <a:gd name="T64" fmla="*/ 156 w 572"/>
              <a:gd name="T65" fmla="*/ 339 h 572"/>
              <a:gd name="T66" fmla="*/ 117 w 572"/>
              <a:gd name="T67" fmla="*/ 334 h 572"/>
              <a:gd name="T68" fmla="*/ 77 w 572"/>
              <a:gd name="T69" fmla="*/ 338 h 572"/>
              <a:gd name="T70" fmla="*/ 41 w 572"/>
              <a:gd name="T71" fmla="*/ 353 h 572"/>
              <a:gd name="T72" fmla="*/ 10 w 572"/>
              <a:gd name="T73" fmla="*/ 360 h 572"/>
              <a:gd name="T74" fmla="*/ 22 w 572"/>
              <a:gd name="T75" fmla="*/ 360 h 572"/>
              <a:gd name="T76" fmla="*/ 10 w 572"/>
              <a:gd name="T77" fmla="*/ 360 h 572"/>
              <a:gd name="T78" fmla="*/ 2 w 572"/>
              <a:gd name="T79" fmla="*/ 320 h 572"/>
              <a:gd name="T80" fmla="*/ 4 w 572"/>
              <a:gd name="T81" fmla="*/ 286 h 572"/>
              <a:gd name="T82" fmla="*/ 5 w 572"/>
              <a:gd name="T83" fmla="*/ 260 h 572"/>
              <a:gd name="T84" fmla="*/ 12 w 572"/>
              <a:gd name="T85" fmla="*/ 221 h 572"/>
              <a:gd name="T86" fmla="*/ 23 w 572"/>
              <a:gd name="T87" fmla="*/ 183 h 572"/>
              <a:gd name="T88" fmla="*/ 41 w 572"/>
              <a:gd name="T89" fmla="*/ 147 h 572"/>
              <a:gd name="T90" fmla="*/ 62 w 572"/>
              <a:gd name="T91" fmla="*/ 114 h 572"/>
              <a:gd name="T92" fmla="*/ 89 w 572"/>
              <a:gd name="T93" fmla="*/ 85 h 572"/>
              <a:gd name="T94" fmla="*/ 119 w 572"/>
              <a:gd name="T95" fmla="*/ 59 h 572"/>
              <a:gd name="T96" fmla="*/ 153 w 572"/>
              <a:gd name="T97" fmla="*/ 38 h 572"/>
              <a:gd name="T98" fmla="*/ 189 w 572"/>
              <a:gd name="T99" fmla="*/ 22 h 572"/>
              <a:gd name="T100" fmla="*/ 227 w 572"/>
              <a:gd name="T101" fmla="*/ 11 h 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572" h="572">
                <a:moveTo>
                  <a:pt x="299" y="1"/>
                </a:moveTo>
                <a:cubicBezTo>
                  <a:pt x="295" y="0"/>
                  <a:pt x="290" y="0"/>
                  <a:pt x="286" y="0"/>
                </a:cubicBezTo>
                <a:cubicBezTo>
                  <a:pt x="279" y="0"/>
                  <a:pt x="273" y="1"/>
                  <a:pt x="266" y="1"/>
                </a:cubicBezTo>
                <a:cubicBezTo>
                  <a:pt x="266" y="5"/>
                  <a:pt x="266" y="5"/>
                  <a:pt x="266" y="5"/>
                </a:cubicBezTo>
                <a:cubicBezTo>
                  <a:pt x="273" y="5"/>
                  <a:pt x="279" y="4"/>
                  <a:pt x="286" y="4"/>
                </a:cubicBezTo>
                <a:cubicBezTo>
                  <a:pt x="290" y="4"/>
                  <a:pt x="294" y="4"/>
                  <a:pt x="299" y="5"/>
                </a:cubicBezTo>
                <a:cubicBezTo>
                  <a:pt x="299" y="1"/>
                  <a:pt x="299" y="1"/>
                  <a:pt x="299" y="1"/>
                </a:cubicBezTo>
                <a:close/>
                <a:moveTo>
                  <a:pt x="339" y="5"/>
                </a:moveTo>
                <a:cubicBezTo>
                  <a:pt x="332" y="4"/>
                  <a:pt x="325" y="3"/>
                  <a:pt x="319" y="2"/>
                </a:cubicBezTo>
                <a:cubicBezTo>
                  <a:pt x="318" y="6"/>
                  <a:pt x="318" y="6"/>
                  <a:pt x="318" y="6"/>
                </a:cubicBezTo>
                <a:cubicBezTo>
                  <a:pt x="325" y="7"/>
                  <a:pt x="331" y="8"/>
                  <a:pt x="338" y="9"/>
                </a:cubicBezTo>
                <a:cubicBezTo>
                  <a:pt x="339" y="5"/>
                  <a:pt x="339" y="5"/>
                  <a:pt x="339" y="5"/>
                </a:cubicBezTo>
                <a:close/>
                <a:moveTo>
                  <a:pt x="378" y="15"/>
                </a:moveTo>
                <a:cubicBezTo>
                  <a:pt x="371" y="13"/>
                  <a:pt x="365" y="11"/>
                  <a:pt x="358" y="10"/>
                </a:cubicBezTo>
                <a:cubicBezTo>
                  <a:pt x="357" y="13"/>
                  <a:pt x="357" y="13"/>
                  <a:pt x="357" y="13"/>
                </a:cubicBezTo>
                <a:cubicBezTo>
                  <a:pt x="364" y="15"/>
                  <a:pt x="370" y="17"/>
                  <a:pt x="376" y="19"/>
                </a:cubicBezTo>
                <a:cubicBezTo>
                  <a:pt x="378" y="15"/>
                  <a:pt x="378" y="15"/>
                  <a:pt x="378" y="15"/>
                </a:cubicBezTo>
                <a:close/>
                <a:moveTo>
                  <a:pt x="415" y="31"/>
                </a:moveTo>
                <a:cubicBezTo>
                  <a:pt x="409" y="28"/>
                  <a:pt x="403" y="25"/>
                  <a:pt x="396" y="22"/>
                </a:cubicBezTo>
                <a:cubicBezTo>
                  <a:pt x="395" y="26"/>
                  <a:pt x="395" y="26"/>
                  <a:pt x="395" y="26"/>
                </a:cubicBezTo>
                <a:cubicBezTo>
                  <a:pt x="401" y="29"/>
                  <a:pt x="407" y="31"/>
                  <a:pt x="413" y="34"/>
                </a:cubicBezTo>
                <a:cubicBezTo>
                  <a:pt x="415" y="31"/>
                  <a:pt x="415" y="31"/>
                  <a:pt x="415" y="31"/>
                </a:cubicBezTo>
                <a:close/>
                <a:moveTo>
                  <a:pt x="449" y="51"/>
                </a:moveTo>
                <a:cubicBezTo>
                  <a:pt x="444" y="48"/>
                  <a:pt x="438" y="44"/>
                  <a:pt x="432" y="41"/>
                </a:cubicBezTo>
                <a:cubicBezTo>
                  <a:pt x="430" y="44"/>
                  <a:pt x="430" y="44"/>
                  <a:pt x="430" y="44"/>
                </a:cubicBezTo>
                <a:cubicBezTo>
                  <a:pt x="436" y="47"/>
                  <a:pt x="442" y="51"/>
                  <a:pt x="447" y="55"/>
                </a:cubicBezTo>
                <a:cubicBezTo>
                  <a:pt x="449" y="51"/>
                  <a:pt x="449" y="51"/>
                  <a:pt x="449" y="51"/>
                </a:cubicBezTo>
                <a:close/>
                <a:moveTo>
                  <a:pt x="481" y="77"/>
                </a:moveTo>
                <a:cubicBezTo>
                  <a:pt x="476" y="72"/>
                  <a:pt x="471" y="68"/>
                  <a:pt x="465" y="63"/>
                </a:cubicBezTo>
                <a:cubicBezTo>
                  <a:pt x="463" y="67"/>
                  <a:pt x="463" y="67"/>
                  <a:pt x="463" y="67"/>
                </a:cubicBezTo>
                <a:cubicBezTo>
                  <a:pt x="468" y="71"/>
                  <a:pt x="473" y="75"/>
                  <a:pt x="478" y="80"/>
                </a:cubicBezTo>
                <a:lnTo>
                  <a:pt x="481" y="77"/>
                </a:lnTo>
                <a:close/>
                <a:moveTo>
                  <a:pt x="508" y="106"/>
                </a:moveTo>
                <a:cubicBezTo>
                  <a:pt x="504" y="101"/>
                  <a:pt x="499" y="96"/>
                  <a:pt x="495" y="91"/>
                </a:cubicBezTo>
                <a:cubicBezTo>
                  <a:pt x="492" y="94"/>
                  <a:pt x="492" y="94"/>
                  <a:pt x="492" y="94"/>
                </a:cubicBezTo>
                <a:cubicBezTo>
                  <a:pt x="496" y="98"/>
                  <a:pt x="501" y="103"/>
                  <a:pt x="505" y="109"/>
                </a:cubicBezTo>
                <a:cubicBezTo>
                  <a:pt x="508" y="106"/>
                  <a:pt x="508" y="106"/>
                  <a:pt x="508" y="106"/>
                </a:cubicBezTo>
                <a:close/>
                <a:moveTo>
                  <a:pt x="531" y="139"/>
                </a:moveTo>
                <a:cubicBezTo>
                  <a:pt x="528" y="133"/>
                  <a:pt x="524" y="128"/>
                  <a:pt x="520" y="122"/>
                </a:cubicBezTo>
                <a:cubicBezTo>
                  <a:pt x="517" y="124"/>
                  <a:pt x="517" y="124"/>
                  <a:pt x="517" y="124"/>
                </a:cubicBezTo>
                <a:cubicBezTo>
                  <a:pt x="521" y="130"/>
                  <a:pt x="524" y="135"/>
                  <a:pt x="528" y="141"/>
                </a:cubicBezTo>
                <a:cubicBezTo>
                  <a:pt x="531" y="139"/>
                  <a:pt x="531" y="139"/>
                  <a:pt x="531" y="139"/>
                </a:cubicBezTo>
                <a:close/>
                <a:moveTo>
                  <a:pt x="549" y="175"/>
                </a:moveTo>
                <a:cubicBezTo>
                  <a:pt x="547" y="169"/>
                  <a:pt x="544" y="163"/>
                  <a:pt x="541" y="157"/>
                </a:cubicBezTo>
                <a:cubicBezTo>
                  <a:pt x="537" y="158"/>
                  <a:pt x="537" y="158"/>
                  <a:pt x="537" y="158"/>
                </a:cubicBezTo>
                <a:cubicBezTo>
                  <a:pt x="540" y="164"/>
                  <a:pt x="543" y="170"/>
                  <a:pt x="546" y="176"/>
                </a:cubicBezTo>
                <a:cubicBezTo>
                  <a:pt x="549" y="175"/>
                  <a:pt x="549" y="175"/>
                  <a:pt x="549" y="175"/>
                </a:cubicBezTo>
                <a:close/>
                <a:moveTo>
                  <a:pt x="563" y="213"/>
                </a:moveTo>
                <a:cubicBezTo>
                  <a:pt x="561" y="206"/>
                  <a:pt x="559" y="200"/>
                  <a:pt x="557" y="194"/>
                </a:cubicBezTo>
                <a:cubicBezTo>
                  <a:pt x="553" y="195"/>
                  <a:pt x="553" y="195"/>
                  <a:pt x="553" y="195"/>
                </a:cubicBezTo>
                <a:cubicBezTo>
                  <a:pt x="555" y="201"/>
                  <a:pt x="557" y="208"/>
                  <a:pt x="559" y="214"/>
                </a:cubicBezTo>
                <a:lnTo>
                  <a:pt x="563" y="213"/>
                </a:lnTo>
                <a:close/>
                <a:moveTo>
                  <a:pt x="570" y="252"/>
                </a:moveTo>
                <a:cubicBezTo>
                  <a:pt x="569" y="246"/>
                  <a:pt x="568" y="239"/>
                  <a:pt x="567" y="233"/>
                </a:cubicBezTo>
                <a:cubicBezTo>
                  <a:pt x="563" y="233"/>
                  <a:pt x="563" y="233"/>
                  <a:pt x="563" y="233"/>
                </a:cubicBezTo>
                <a:cubicBezTo>
                  <a:pt x="564" y="240"/>
                  <a:pt x="565" y="246"/>
                  <a:pt x="566" y="253"/>
                </a:cubicBezTo>
                <a:cubicBezTo>
                  <a:pt x="570" y="252"/>
                  <a:pt x="570" y="252"/>
                  <a:pt x="570" y="252"/>
                </a:cubicBezTo>
                <a:close/>
                <a:moveTo>
                  <a:pt x="572" y="293"/>
                </a:moveTo>
                <a:cubicBezTo>
                  <a:pt x="572" y="291"/>
                  <a:pt x="572" y="288"/>
                  <a:pt x="572" y="286"/>
                </a:cubicBezTo>
                <a:cubicBezTo>
                  <a:pt x="572" y="282"/>
                  <a:pt x="572" y="277"/>
                  <a:pt x="572" y="273"/>
                </a:cubicBezTo>
                <a:cubicBezTo>
                  <a:pt x="568" y="273"/>
                  <a:pt x="568" y="273"/>
                  <a:pt x="568" y="273"/>
                </a:cubicBezTo>
                <a:cubicBezTo>
                  <a:pt x="568" y="277"/>
                  <a:pt x="568" y="282"/>
                  <a:pt x="568" y="286"/>
                </a:cubicBezTo>
                <a:cubicBezTo>
                  <a:pt x="568" y="288"/>
                  <a:pt x="568" y="290"/>
                  <a:pt x="568" y="293"/>
                </a:cubicBezTo>
                <a:lnTo>
                  <a:pt x="572" y="293"/>
                </a:lnTo>
                <a:close/>
                <a:moveTo>
                  <a:pt x="568" y="333"/>
                </a:moveTo>
                <a:cubicBezTo>
                  <a:pt x="569" y="326"/>
                  <a:pt x="570" y="319"/>
                  <a:pt x="571" y="313"/>
                </a:cubicBezTo>
                <a:cubicBezTo>
                  <a:pt x="567" y="312"/>
                  <a:pt x="567" y="312"/>
                  <a:pt x="567" y="312"/>
                </a:cubicBezTo>
                <a:cubicBezTo>
                  <a:pt x="566" y="319"/>
                  <a:pt x="565" y="326"/>
                  <a:pt x="564" y="332"/>
                </a:cubicBezTo>
                <a:cubicBezTo>
                  <a:pt x="568" y="333"/>
                  <a:pt x="568" y="333"/>
                  <a:pt x="568" y="333"/>
                </a:cubicBezTo>
                <a:close/>
                <a:moveTo>
                  <a:pt x="559" y="372"/>
                </a:moveTo>
                <a:cubicBezTo>
                  <a:pt x="561" y="365"/>
                  <a:pt x="563" y="359"/>
                  <a:pt x="564" y="352"/>
                </a:cubicBezTo>
                <a:cubicBezTo>
                  <a:pt x="560" y="352"/>
                  <a:pt x="560" y="352"/>
                  <a:pt x="560" y="352"/>
                </a:cubicBezTo>
                <a:cubicBezTo>
                  <a:pt x="559" y="358"/>
                  <a:pt x="557" y="364"/>
                  <a:pt x="555" y="371"/>
                </a:cubicBezTo>
                <a:cubicBezTo>
                  <a:pt x="559" y="372"/>
                  <a:pt x="559" y="372"/>
                  <a:pt x="559" y="372"/>
                </a:cubicBezTo>
                <a:close/>
                <a:moveTo>
                  <a:pt x="544" y="409"/>
                </a:moveTo>
                <a:cubicBezTo>
                  <a:pt x="547" y="403"/>
                  <a:pt x="550" y="397"/>
                  <a:pt x="552" y="391"/>
                </a:cubicBezTo>
                <a:cubicBezTo>
                  <a:pt x="549" y="389"/>
                  <a:pt x="549" y="389"/>
                  <a:pt x="549" y="389"/>
                </a:cubicBezTo>
                <a:cubicBezTo>
                  <a:pt x="546" y="396"/>
                  <a:pt x="544" y="402"/>
                  <a:pt x="541" y="408"/>
                </a:cubicBezTo>
                <a:lnTo>
                  <a:pt x="544" y="409"/>
                </a:lnTo>
                <a:close/>
                <a:moveTo>
                  <a:pt x="524" y="444"/>
                </a:moveTo>
                <a:cubicBezTo>
                  <a:pt x="528" y="439"/>
                  <a:pt x="532" y="433"/>
                  <a:pt x="535" y="427"/>
                </a:cubicBezTo>
                <a:cubicBezTo>
                  <a:pt x="532" y="425"/>
                  <a:pt x="532" y="425"/>
                  <a:pt x="532" y="425"/>
                </a:cubicBezTo>
                <a:cubicBezTo>
                  <a:pt x="528" y="431"/>
                  <a:pt x="525" y="437"/>
                  <a:pt x="521" y="442"/>
                </a:cubicBezTo>
                <a:cubicBezTo>
                  <a:pt x="524" y="444"/>
                  <a:pt x="524" y="444"/>
                  <a:pt x="524" y="444"/>
                </a:cubicBezTo>
                <a:close/>
                <a:moveTo>
                  <a:pt x="500" y="476"/>
                </a:moveTo>
                <a:cubicBezTo>
                  <a:pt x="504" y="471"/>
                  <a:pt x="509" y="466"/>
                  <a:pt x="513" y="461"/>
                </a:cubicBezTo>
                <a:cubicBezTo>
                  <a:pt x="510" y="458"/>
                  <a:pt x="510" y="458"/>
                  <a:pt x="510" y="458"/>
                </a:cubicBezTo>
                <a:cubicBezTo>
                  <a:pt x="506" y="463"/>
                  <a:pt x="501" y="469"/>
                  <a:pt x="497" y="473"/>
                </a:cubicBezTo>
                <a:cubicBezTo>
                  <a:pt x="500" y="476"/>
                  <a:pt x="500" y="476"/>
                  <a:pt x="500" y="476"/>
                </a:cubicBezTo>
                <a:close/>
                <a:moveTo>
                  <a:pt x="471" y="504"/>
                </a:moveTo>
                <a:cubicBezTo>
                  <a:pt x="476" y="500"/>
                  <a:pt x="481" y="495"/>
                  <a:pt x="486" y="491"/>
                </a:cubicBezTo>
                <a:cubicBezTo>
                  <a:pt x="483" y="488"/>
                  <a:pt x="483" y="488"/>
                  <a:pt x="483" y="488"/>
                </a:cubicBezTo>
                <a:cubicBezTo>
                  <a:pt x="479" y="492"/>
                  <a:pt x="474" y="497"/>
                  <a:pt x="469" y="501"/>
                </a:cubicBezTo>
                <a:cubicBezTo>
                  <a:pt x="471" y="504"/>
                  <a:pt x="471" y="504"/>
                  <a:pt x="471" y="504"/>
                </a:cubicBezTo>
                <a:close/>
                <a:moveTo>
                  <a:pt x="439" y="528"/>
                </a:moveTo>
                <a:cubicBezTo>
                  <a:pt x="444" y="525"/>
                  <a:pt x="450" y="521"/>
                  <a:pt x="455" y="517"/>
                </a:cubicBezTo>
                <a:cubicBezTo>
                  <a:pt x="453" y="514"/>
                  <a:pt x="453" y="514"/>
                  <a:pt x="453" y="514"/>
                </a:cubicBezTo>
                <a:cubicBezTo>
                  <a:pt x="448" y="517"/>
                  <a:pt x="442" y="521"/>
                  <a:pt x="437" y="525"/>
                </a:cubicBezTo>
                <a:cubicBezTo>
                  <a:pt x="439" y="528"/>
                  <a:pt x="439" y="528"/>
                  <a:pt x="439" y="528"/>
                </a:cubicBezTo>
                <a:close/>
                <a:moveTo>
                  <a:pt x="403" y="547"/>
                </a:moveTo>
                <a:cubicBezTo>
                  <a:pt x="409" y="544"/>
                  <a:pt x="415" y="541"/>
                  <a:pt x="421" y="538"/>
                </a:cubicBezTo>
                <a:cubicBezTo>
                  <a:pt x="419" y="535"/>
                  <a:pt x="419" y="535"/>
                  <a:pt x="419" y="535"/>
                </a:cubicBezTo>
                <a:cubicBezTo>
                  <a:pt x="414" y="538"/>
                  <a:pt x="408" y="541"/>
                  <a:pt x="402" y="544"/>
                </a:cubicBezTo>
                <a:lnTo>
                  <a:pt x="403" y="547"/>
                </a:lnTo>
                <a:close/>
                <a:moveTo>
                  <a:pt x="365" y="561"/>
                </a:moveTo>
                <a:cubicBezTo>
                  <a:pt x="372" y="559"/>
                  <a:pt x="378" y="557"/>
                  <a:pt x="385" y="555"/>
                </a:cubicBezTo>
                <a:cubicBezTo>
                  <a:pt x="383" y="551"/>
                  <a:pt x="383" y="551"/>
                  <a:pt x="383" y="551"/>
                </a:cubicBezTo>
                <a:cubicBezTo>
                  <a:pt x="377" y="553"/>
                  <a:pt x="371" y="555"/>
                  <a:pt x="364" y="557"/>
                </a:cubicBezTo>
                <a:cubicBezTo>
                  <a:pt x="365" y="561"/>
                  <a:pt x="365" y="561"/>
                  <a:pt x="365" y="561"/>
                </a:cubicBezTo>
                <a:close/>
                <a:moveTo>
                  <a:pt x="326" y="569"/>
                </a:moveTo>
                <a:cubicBezTo>
                  <a:pt x="333" y="569"/>
                  <a:pt x="339" y="567"/>
                  <a:pt x="346" y="566"/>
                </a:cubicBezTo>
                <a:cubicBezTo>
                  <a:pt x="345" y="562"/>
                  <a:pt x="345" y="562"/>
                  <a:pt x="345" y="562"/>
                </a:cubicBezTo>
                <a:cubicBezTo>
                  <a:pt x="339" y="563"/>
                  <a:pt x="332" y="565"/>
                  <a:pt x="326" y="566"/>
                </a:cubicBezTo>
                <a:cubicBezTo>
                  <a:pt x="326" y="569"/>
                  <a:pt x="326" y="569"/>
                  <a:pt x="326" y="569"/>
                </a:cubicBezTo>
                <a:close/>
                <a:moveTo>
                  <a:pt x="286" y="572"/>
                </a:moveTo>
                <a:cubicBezTo>
                  <a:pt x="286" y="572"/>
                  <a:pt x="286" y="572"/>
                  <a:pt x="286" y="572"/>
                </a:cubicBezTo>
                <a:cubicBezTo>
                  <a:pt x="293" y="572"/>
                  <a:pt x="299" y="572"/>
                  <a:pt x="306" y="572"/>
                </a:cubicBezTo>
                <a:cubicBezTo>
                  <a:pt x="306" y="568"/>
                  <a:pt x="306" y="568"/>
                  <a:pt x="306" y="568"/>
                </a:cubicBezTo>
                <a:cubicBezTo>
                  <a:pt x="299" y="568"/>
                  <a:pt x="293" y="568"/>
                  <a:pt x="286" y="568"/>
                </a:cubicBezTo>
                <a:cubicBezTo>
                  <a:pt x="286" y="568"/>
                  <a:pt x="286" y="568"/>
                  <a:pt x="286" y="568"/>
                </a:cubicBezTo>
                <a:lnTo>
                  <a:pt x="286" y="572"/>
                </a:lnTo>
                <a:close/>
                <a:moveTo>
                  <a:pt x="260" y="558"/>
                </a:moveTo>
                <a:cubicBezTo>
                  <a:pt x="258" y="562"/>
                  <a:pt x="257" y="565"/>
                  <a:pt x="255" y="568"/>
                </a:cubicBezTo>
                <a:cubicBezTo>
                  <a:pt x="253" y="570"/>
                  <a:pt x="253" y="570"/>
                  <a:pt x="253" y="570"/>
                </a:cubicBezTo>
                <a:cubicBezTo>
                  <a:pt x="256" y="571"/>
                  <a:pt x="256" y="571"/>
                  <a:pt x="256" y="571"/>
                </a:cubicBezTo>
                <a:cubicBezTo>
                  <a:pt x="260" y="571"/>
                  <a:pt x="263" y="571"/>
                  <a:pt x="266" y="572"/>
                </a:cubicBezTo>
                <a:cubicBezTo>
                  <a:pt x="266" y="568"/>
                  <a:pt x="266" y="568"/>
                  <a:pt x="266" y="568"/>
                </a:cubicBezTo>
                <a:cubicBezTo>
                  <a:pt x="263" y="567"/>
                  <a:pt x="260" y="567"/>
                  <a:pt x="257" y="567"/>
                </a:cubicBezTo>
                <a:cubicBezTo>
                  <a:pt x="257" y="569"/>
                  <a:pt x="257" y="569"/>
                  <a:pt x="257" y="569"/>
                </a:cubicBezTo>
                <a:cubicBezTo>
                  <a:pt x="258" y="570"/>
                  <a:pt x="258" y="570"/>
                  <a:pt x="258" y="570"/>
                </a:cubicBezTo>
                <a:cubicBezTo>
                  <a:pt x="260" y="567"/>
                  <a:pt x="262" y="563"/>
                  <a:pt x="263" y="560"/>
                </a:cubicBezTo>
                <a:cubicBezTo>
                  <a:pt x="260" y="558"/>
                  <a:pt x="260" y="558"/>
                  <a:pt x="260" y="558"/>
                </a:cubicBezTo>
                <a:close/>
                <a:moveTo>
                  <a:pt x="271" y="521"/>
                </a:moveTo>
                <a:cubicBezTo>
                  <a:pt x="270" y="527"/>
                  <a:pt x="269" y="534"/>
                  <a:pt x="267" y="540"/>
                </a:cubicBezTo>
                <a:cubicBezTo>
                  <a:pt x="270" y="541"/>
                  <a:pt x="270" y="541"/>
                  <a:pt x="270" y="541"/>
                </a:cubicBezTo>
                <a:cubicBezTo>
                  <a:pt x="272" y="535"/>
                  <a:pt x="274" y="528"/>
                  <a:pt x="275" y="522"/>
                </a:cubicBezTo>
                <a:cubicBezTo>
                  <a:pt x="271" y="521"/>
                  <a:pt x="271" y="521"/>
                  <a:pt x="271" y="521"/>
                </a:cubicBezTo>
                <a:close/>
                <a:moveTo>
                  <a:pt x="274" y="482"/>
                </a:moveTo>
                <a:cubicBezTo>
                  <a:pt x="274" y="485"/>
                  <a:pt x="274" y="489"/>
                  <a:pt x="274" y="492"/>
                </a:cubicBezTo>
                <a:cubicBezTo>
                  <a:pt x="274" y="495"/>
                  <a:pt x="274" y="498"/>
                  <a:pt x="274" y="501"/>
                </a:cubicBezTo>
                <a:cubicBezTo>
                  <a:pt x="278" y="502"/>
                  <a:pt x="278" y="502"/>
                  <a:pt x="278" y="502"/>
                </a:cubicBezTo>
                <a:cubicBezTo>
                  <a:pt x="278" y="499"/>
                  <a:pt x="278" y="495"/>
                  <a:pt x="278" y="492"/>
                </a:cubicBezTo>
                <a:cubicBezTo>
                  <a:pt x="278" y="489"/>
                  <a:pt x="278" y="485"/>
                  <a:pt x="278" y="481"/>
                </a:cubicBezTo>
                <a:cubicBezTo>
                  <a:pt x="274" y="482"/>
                  <a:pt x="274" y="482"/>
                  <a:pt x="274" y="482"/>
                </a:cubicBezTo>
                <a:close/>
                <a:moveTo>
                  <a:pt x="266" y="443"/>
                </a:moveTo>
                <a:cubicBezTo>
                  <a:pt x="268" y="449"/>
                  <a:pt x="270" y="455"/>
                  <a:pt x="271" y="462"/>
                </a:cubicBezTo>
                <a:cubicBezTo>
                  <a:pt x="275" y="461"/>
                  <a:pt x="275" y="461"/>
                  <a:pt x="275" y="461"/>
                </a:cubicBezTo>
                <a:cubicBezTo>
                  <a:pt x="274" y="455"/>
                  <a:pt x="272" y="448"/>
                  <a:pt x="270" y="442"/>
                </a:cubicBezTo>
                <a:cubicBezTo>
                  <a:pt x="266" y="443"/>
                  <a:pt x="266" y="443"/>
                  <a:pt x="266" y="443"/>
                </a:cubicBezTo>
                <a:close/>
                <a:moveTo>
                  <a:pt x="249" y="407"/>
                </a:moveTo>
                <a:cubicBezTo>
                  <a:pt x="253" y="413"/>
                  <a:pt x="256" y="419"/>
                  <a:pt x="259" y="425"/>
                </a:cubicBezTo>
                <a:cubicBezTo>
                  <a:pt x="262" y="423"/>
                  <a:pt x="262" y="423"/>
                  <a:pt x="262" y="423"/>
                </a:cubicBezTo>
                <a:cubicBezTo>
                  <a:pt x="259" y="417"/>
                  <a:pt x="256" y="411"/>
                  <a:pt x="252" y="405"/>
                </a:cubicBezTo>
                <a:cubicBezTo>
                  <a:pt x="249" y="407"/>
                  <a:pt x="249" y="407"/>
                  <a:pt x="249" y="407"/>
                </a:cubicBezTo>
                <a:close/>
                <a:moveTo>
                  <a:pt x="224" y="377"/>
                </a:moveTo>
                <a:cubicBezTo>
                  <a:pt x="229" y="381"/>
                  <a:pt x="233" y="386"/>
                  <a:pt x="238" y="391"/>
                </a:cubicBezTo>
                <a:cubicBezTo>
                  <a:pt x="241" y="389"/>
                  <a:pt x="241" y="389"/>
                  <a:pt x="241" y="389"/>
                </a:cubicBezTo>
                <a:cubicBezTo>
                  <a:pt x="236" y="384"/>
                  <a:pt x="232" y="379"/>
                  <a:pt x="227" y="374"/>
                </a:cubicBezTo>
                <a:cubicBezTo>
                  <a:pt x="224" y="377"/>
                  <a:pt x="224" y="377"/>
                  <a:pt x="224" y="377"/>
                </a:cubicBezTo>
                <a:close/>
                <a:moveTo>
                  <a:pt x="192" y="354"/>
                </a:moveTo>
                <a:cubicBezTo>
                  <a:pt x="198" y="357"/>
                  <a:pt x="204" y="360"/>
                  <a:pt x="209" y="364"/>
                </a:cubicBezTo>
                <a:cubicBezTo>
                  <a:pt x="211" y="361"/>
                  <a:pt x="211" y="361"/>
                  <a:pt x="211" y="361"/>
                </a:cubicBezTo>
                <a:cubicBezTo>
                  <a:pt x="206" y="357"/>
                  <a:pt x="200" y="354"/>
                  <a:pt x="194" y="350"/>
                </a:cubicBezTo>
                <a:cubicBezTo>
                  <a:pt x="192" y="354"/>
                  <a:pt x="192" y="354"/>
                  <a:pt x="192" y="354"/>
                </a:cubicBezTo>
                <a:close/>
                <a:moveTo>
                  <a:pt x="156" y="339"/>
                </a:moveTo>
                <a:cubicBezTo>
                  <a:pt x="162" y="341"/>
                  <a:pt x="168" y="343"/>
                  <a:pt x="174" y="345"/>
                </a:cubicBezTo>
                <a:cubicBezTo>
                  <a:pt x="176" y="342"/>
                  <a:pt x="176" y="342"/>
                  <a:pt x="176" y="342"/>
                </a:cubicBezTo>
                <a:cubicBezTo>
                  <a:pt x="170" y="339"/>
                  <a:pt x="163" y="337"/>
                  <a:pt x="157" y="335"/>
                </a:cubicBezTo>
                <a:cubicBezTo>
                  <a:pt x="156" y="339"/>
                  <a:pt x="156" y="339"/>
                  <a:pt x="156" y="339"/>
                </a:cubicBezTo>
                <a:close/>
                <a:moveTo>
                  <a:pt x="117" y="334"/>
                </a:moveTo>
                <a:cubicBezTo>
                  <a:pt x="123" y="334"/>
                  <a:pt x="130" y="334"/>
                  <a:pt x="136" y="335"/>
                </a:cubicBezTo>
                <a:cubicBezTo>
                  <a:pt x="137" y="331"/>
                  <a:pt x="137" y="331"/>
                  <a:pt x="137" y="331"/>
                </a:cubicBezTo>
                <a:cubicBezTo>
                  <a:pt x="130" y="330"/>
                  <a:pt x="123" y="330"/>
                  <a:pt x="117" y="330"/>
                </a:cubicBezTo>
                <a:cubicBezTo>
                  <a:pt x="117" y="334"/>
                  <a:pt x="117" y="334"/>
                  <a:pt x="117" y="334"/>
                </a:cubicBezTo>
                <a:close/>
                <a:moveTo>
                  <a:pt x="77" y="338"/>
                </a:moveTo>
                <a:cubicBezTo>
                  <a:pt x="84" y="337"/>
                  <a:pt x="90" y="336"/>
                  <a:pt x="97" y="335"/>
                </a:cubicBezTo>
                <a:cubicBezTo>
                  <a:pt x="96" y="331"/>
                  <a:pt x="96" y="331"/>
                  <a:pt x="96" y="331"/>
                </a:cubicBezTo>
                <a:cubicBezTo>
                  <a:pt x="90" y="332"/>
                  <a:pt x="83" y="333"/>
                  <a:pt x="76" y="335"/>
                </a:cubicBezTo>
                <a:cubicBezTo>
                  <a:pt x="77" y="338"/>
                  <a:pt x="77" y="338"/>
                  <a:pt x="77" y="338"/>
                </a:cubicBezTo>
                <a:close/>
                <a:moveTo>
                  <a:pt x="41" y="353"/>
                </a:moveTo>
                <a:cubicBezTo>
                  <a:pt x="46" y="349"/>
                  <a:pt x="52" y="347"/>
                  <a:pt x="59" y="344"/>
                </a:cubicBezTo>
                <a:cubicBezTo>
                  <a:pt x="57" y="341"/>
                  <a:pt x="57" y="341"/>
                  <a:pt x="57" y="341"/>
                </a:cubicBezTo>
                <a:cubicBezTo>
                  <a:pt x="51" y="343"/>
                  <a:pt x="45" y="346"/>
                  <a:pt x="39" y="349"/>
                </a:cubicBezTo>
                <a:cubicBezTo>
                  <a:pt x="41" y="353"/>
                  <a:pt x="41" y="353"/>
                  <a:pt x="41" y="353"/>
                </a:cubicBezTo>
                <a:close/>
                <a:moveTo>
                  <a:pt x="10" y="360"/>
                </a:moveTo>
                <a:cubicBezTo>
                  <a:pt x="10" y="363"/>
                  <a:pt x="11" y="366"/>
                  <a:pt x="12" y="368"/>
                </a:cubicBezTo>
                <a:cubicBezTo>
                  <a:pt x="13" y="371"/>
                  <a:pt x="13" y="371"/>
                  <a:pt x="13" y="371"/>
                </a:cubicBezTo>
                <a:cubicBezTo>
                  <a:pt x="15" y="369"/>
                  <a:pt x="15" y="369"/>
                  <a:pt x="15" y="369"/>
                </a:cubicBezTo>
                <a:cubicBezTo>
                  <a:pt x="18" y="367"/>
                  <a:pt x="21" y="365"/>
                  <a:pt x="24" y="363"/>
                </a:cubicBezTo>
                <a:cubicBezTo>
                  <a:pt x="22" y="360"/>
                  <a:pt x="22" y="360"/>
                  <a:pt x="22" y="360"/>
                </a:cubicBezTo>
                <a:cubicBezTo>
                  <a:pt x="19" y="362"/>
                  <a:pt x="16" y="364"/>
                  <a:pt x="13" y="366"/>
                </a:cubicBezTo>
                <a:cubicBezTo>
                  <a:pt x="14" y="368"/>
                  <a:pt x="14" y="368"/>
                  <a:pt x="14" y="368"/>
                </a:cubicBezTo>
                <a:cubicBezTo>
                  <a:pt x="16" y="367"/>
                  <a:pt x="16" y="367"/>
                  <a:pt x="16" y="367"/>
                </a:cubicBezTo>
                <a:cubicBezTo>
                  <a:pt x="15" y="364"/>
                  <a:pt x="14" y="362"/>
                  <a:pt x="13" y="359"/>
                </a:cubicBezTo>
                <a:cubicBezTo>
                  <a:pt x="10" y="360"/>
                  <a:pt x="10" y="360"/>
                  <a:pt x="10" y="360"/>
                </a:cubicBezTo>
                <a:close/>
                <a:moveTo>
                  <a:pt x="2" y="320"/>
                </a:moveTo>
                <a:cubicBezTo>
                  <a:pt x="3" y="327"/>
                  <a:pt x="4" y="334"/>
                  <a:pt x="5" y="340"/>
                </a:cubicBezTo>
                <a:cubicBezTo>
                  <a:pt x="9" y="339"/>
                  <a:pt x="9" y="339"/>
                  <a:pt x="9" y="339"/>
                </a:cubicBezTo>
                <a:cubicBezTo>
                  <a:pt x="8" y="333"/>
                  <a:pt x="7" y="326"/>
                  <a:pt x="6" y="320"/>
                </a:cubicBezTo>
                <a:lnTo>
                  <a:pt x="2" y="320"/>
                </a:lnTo>
                <a:close/>
                <a:moveTo>
                  <a:pt x="0" y="280"/>
                </a:moveTo>
                <a:cubicBezTo>
                  <a:pt x="0" y="282"/>
                  <a:pt x="0" y="284"/>
                  <a:pt x="0" y="286"/>
                </a:cubicBezTo>
                <a:cubicBezTo>
                  <a:pt x="0" y="291"/>
                  <a:pt x="0" y="296"/>
                  <a:pt x="0" y="300"/>
                </a:cubicBezTo>
                <a:cubicBezTo>
                  <a:pt x="4" y="300"/>
                  <a:pt x="4" y="300"/>
                  <a:pt x="4" y="300"/>
                </a:cubicBezTo>
                <a:cubicBezTo>
                  <a:pt x="4" y="295"/>
                  <a:pt x="4" y="291"/>
                  <a:pt x="4" y="286"/>
                </a:cubicBezTo>
                <a:cubicBezTo>
                  <a:pt x="4" y="284"/>
                  <a:pt x="4" y="282"/>
                  <a:pt x="4" y="280"/>
                </a:cubicBezTo>
                <a:cubicBezTo>
                  <a:pt x="0" y="280"/>
                  <a:pt x="0" y="280"/>
                  <a:pt x="0" y="280"/>
                </a:cubicBezTo>
                <a:close/>
                <a:moveTo>
                  <a:pt x="4" y="240"/>
                </a:moveTo>
                <a:cubicBezTo>
                  <a:pt x="3" y="246"/>
                  <a:pt x="2" y="253"/>
                  <a:pt x="1" y="260"/>
                </a:cubicBezTo>
                <a:cubicBezTo>
                  <a:pt x="5" y="260"/>
                  <a:pt x="5" y="260"/>
                  <a:pt x="5" y="260"/>
                </a:cubicBezTo>
                <a:cubicBezTo>
                  <a:pt x="6" y="254"/>
                  <a:pt x="7" y="247"/>
                  <a:pt x="8" y="241"/>
                </a:cubicBezTo>
                <a:cubicBezTo>
                  <a:pt x="4" y="240"/>
                  <a:pt x="4" y="240"/>
                  <a:pt x="4" y="240"/>
                </a:cubicBezTo>
                <a:close/>
                <a:moveTo>
                  <a:pt x="13" y="201"/>
                </a:moveTo>
                <a:cubicBezTo>
                  <a:pt x="11" y="207"/>
                  <a:pt x="9" y="214"/>
                  <a:pt x="8" y="220"/>
                </a:cubicBezTo>
                <a:cubicBezTo>
                  <a:pt x="12" y="221"/>
                  <a:pt x="12" y="221"/>
                  <a:pt x="12" y="221"/>
                </a:cubicBezTo>
                <a:cubicBezTo>
                  <a:pt x="13" y="215"/>
                  <a:pt x="15" y="208"/>
                  <a:pt x="17" y="202"/>
                </a:cubicBezTo>
                <a:cubicBezTo>
                  <a:pt x="13" y="201"/>
                  <a:pt x="13" y="201"/>
                  <a:pt x="13" y="201"/>
                </a:cubicBezTo>
                <a:close/>
                <a:moveTo>
                  <a:pt x="28" y="163"/>
                </a:moveTo>
                <a:cubicBezTo>
                  <a:pt x="25" y="169"/>
                  <a:pt x="22" y="176"/>
                  <a:pt x="20" y="182"/>
                </a:cubicBezTo>
                <a:cubicBezTo>
                  <a:pt x="23" y="183"/>
                  <a:pt x="23" y="183"/>
                  <a:pt x="23" y="183"/>
                </a:cubicBezTo>
                <a:cubicBezTo>
                  <a:pt x="26" y="177"/>
                  <a:pt x="29" y="171"/>
                  <a:pt x="31" y="165"/>
                </a:cubicBezTo>
                <a:lnTo>
                  <a:pt x="28" y="163"/>
                </a:lnTo>
                <a:close/>
                <a:moveTo>
                  <a:pt x="48" y="128"/>
                </a:moveTo>
                <a:cubicBezTo>
                  <a:pt x="44" y="134"/>
                  <a:pt x="40" y="140"/>
                  <a:pt x="37" y="145"/>
                </a:cubicBezTo>
                <a:cubicBezTo>
                  <a:pt x="41" y="147"/>
                  <a:pt x="41" y="147"/>
                  <a:pt x="41" y="147"/>
                </a:cubicBezTo>
                <a:cubicBezTo>
                  <a:pt x="44" y="142"/>
                  <a:pt x="47" y="136"/>
                  <a:pt x="51" y="131"/>
                </a:cubicBezTo>
                <a:cubicBezTo>
                  <a:pt x="48" y="128"/>
                  <a:pt x="48" y="128"/>
                  <a:pt x="48" y="128"/>
                </a:cubicBezTo>
                <a:close/>
                <a:moveTo>
                  <a:pt x="72" y="96"/>
                </a:moveTo>
                <a:cubicBezTo>
                  <a:pt x="68" y="101"/>
                  <a:pt x="63" y="107"/>
                  <a:pt x="59" y="112"/>
                </a:cubicBezTo>
                <a:cubicBezTo>
                  <a:pt x="62" y="114"/>
                  <a:pt x="62" y="114"/>
                  <a:pt x="62" y="114"/>
                </a:cubicBezTo>
                <a:cubicBezTo>
                  <a:pt x="67" y="109"/>
                  <a:pt x="71" y="104"/>
                  <a:pt x="75" y="99"/>
                </a:cubicBezTo>
                <a:cubicBezTo>
                  <a:pt x="72" y="96"/>
                  <a:pt x="72" y="96"/>
                  <a:pt x="72" y="96"/>
                </a:cubicBezTo>
                <a:close/>
                <a:moveTo>
                  <a:pt x="101" y="68"/>
                </a:moveTo>
                <a:cubicBezTo>
                  <a:pt x="96" y="73"/>
                  <a:pt x="91" y="77"/>
                  <a:pt x="86" y="82"/>
                </a:cubicBezTo>
                <a:cubicBezTo>
                  <a:pt x="89" y="85"/>
                  <a:pt x="89" y="85"/>
                  <a:pt x="89" y="85"/>
                </a:cubicBezTo>
                <a:cubicBezTo>
                  <a:pt x="94" y="80"/>
                  <a:pt x="98" y="76"/>
                  <a:pt x="103" y="71"/>
                </a:cubicBezTo>
                <a:cubicBezTo>
                  <a:pt x="101" y="68"/>
                  <a:pt x="101" y="68"/>
                  <a:pt x="101" y="68"/>
                </a:cubicBezTo>
                <a:close/>
                <a:moveTo>
                  <a:pt x="133" y="44"/>
                </a:moveTo>
                <a:cubicBezTo>
                  <a:pt x="128" y="48"/>
                  <a:pt x="122" y="52"/>
                  <a:pt x="117" y="56"/>
                </a:cubicBezTo>
                <a:cubicBezTo>
                  <a:pt x="119" y="59"/>
                  <a:pt x="119" y="59"/>
                  <a:pt x="119" y="59"/>
                </a:cubicBezTo>
                <a:cubicBezTo>
                  <a:pt x="124" y="55"/>
                  <a:pt x="130" y="51"/>
                  <a:pt x="135" y="48"/>
                </a:cubicBezTo>
                <a:cubicBezTo>
                  <a:pt x="133" y="44"/>
                  <a:pt x="133" y="44"/>
                  <a:pt x="133" y="44"/>
                </a:cubicBezTo>
                <a:close/>
                <a:moveTo>
                  <a:pt x="169" y="25"/>
                </a:moveTo>
                <a:cubicBezTo>
                  <a:pt x="163" y="28"/>
                  <a:pt x="157" y="31"/>
                  <a:pt x="151" y="34"/>
                </a:cubicBezTo>
                <a:cubicBezTo>
                  <a:pt x="153" y="38"/>
                  <a:pt x="153" y="38"/>
                  <a:pt x="153" y="38"/>
                </a:cubicBezTo>
                <a:cubicBezTo>
                  <a:pt x="158" y="35"/>
                  <a:pt x="164" y="32"/>
                  <a:pt x="170" y="29"/>
                </a:cubicBezTo>
                <a:lnTo>
                  <a:pt x="169" y="25"/>
                </a:lnTo>
                <a:close/>
                <a:moveTo>
                  <a:pt x="207" y="11"/>
                </a:moveTo>
                <a:cubicBezTo>
                  <a:pt x="200" y="13"/>
                  <a:pt x="194" y="15"/>
                  <a:pt x="187" y="18"/>
                </a:cubicBezTo>
                <a:cubicBezTo>
                  <a:pt x="189" y="22"/>
                  <a:pt x="189" y="22"/>
                  <a:pt x="189" y="22"/>
                </a:cubicBezTo>
                <a:cubicBezTo>
                  <a:pt x="195" y="19"/>
                  <a:pt x="201" y="17"/>
                  <a:pt x="208" y="15"/>
                </a:cubicBezTo>
                <a:cubicBezTo>
                  <a:pt x="207" y="11"/>
                  <a:pt x="207" y="11"/>
                  <a:pt x="207" y="11"/>
                </a:cubicBezTo>
                <a:close/>
                <a:moveTo>
                  <a:pt x="246" y="3"/>
                </a:moveTo>
                <a:cubicBezTo>
                  <a:pt x="239" y="4"/>
                  <a:pt x="233" y="5"/>
                  <a:pt x="226" y="7"/>
                </a:cubicBezTo>
                <a:cubicBezTo>
                  <a:pt x="227" y="11"/>
                  <a:pt x="227" y="11"/>
                  <a:pt x="227" y="11"/>
                </a:cubicBezTo>
                <a:cubicBezTo>
                  <a:pt x="233" y="9"/>
                  <a:pt x="240" y="8"/>
                  <a:pt x="246" y="7"/>
                </a:cubicBezTo>
                <a:cubicBezTo>
                  <a:pt x="246" y="3"/>
                  <a:pt x="246" y="3"/>
                  <a:pt x="246" y="3"/>
                </a:cubicBezTo>
                <a:close/>
              </a:path>
            </a:pathLst>
          </a:custGeom>
          <a:solidFill>
            <a:srgbClr val="1616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9" name="Freeform 69"/>
          <p:cNvSpPr/>
          <p:nvPr/>
        </p:nvSpPr>
        <p:spPr bwMode="auto">
          <a:xfrm flipH="1">
            <a:off x="2268067" y="4156750"/>
            <a:ext cx="1145129" cy="1197181"/>
          </a:xfrm>
          <a:custGeom>
            <a:avLst/>
            <a:gdLst>
              <a:gd name="T0" fmla="*/ 145 w 173"/>
              <a:gd name="T1" fmla="*/ 0 h 180"/>
              <a:gd name="T2" fmla="*/ 0 w 173"/>
              <a:gd name="T3" fmla="*/ 164 h 180"/>
              <a:gd name="T4" fmla="*/ 145 w 173"/>
              <a:gd name="T5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3" h="180">
                <a:moveTo>
                  <a:pt x="145" y="0"/>
                </a:moveTo>
                <a:cubicBezTo>
                  <a:pt x="145" y="0"/>
                  <a:pt x="160" y="146"/>
                  <a:pt x="0" y="164"/>
                </a:cubicBezTo>
                <a:cubicBezTo>
                  <a:pt x="63" y="180"/>
                  <a:pt x="173" y="123"/>
                  <a:pt x="145" y="0"/>
                </a:cubicBezTo>
                <a:close/>
              </a:path>
            </a:pathLst>
          </a:custGeom>
          <a:solidFill>
            <a:srgbClr val="1616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0" name="Freeform 70"/>
          <p:cNvSpPr/>
          <p:nvPr/>
        </p:nvSpPr>
        <p:spPr bwMode="auto">
          <a:xfrm flipH="1">
            <a:off x="158750" y="2565465"/>
            <a:ext cx="2089488" cy="2171284"/>
          </a:xfrm>
          <a:custGeom>
            <a:avLst/>
            <a:gdLst>
              <a:gd name="T0" fmla="*/ 267 w 315"/>
              <a:gd name="T1" fmla="*/ 0 h 327"/>
              <a:gd name="T2" fmla="*/ 0 w 315"/>
              <a:gd name="T3" fmla="*/ 318 h 327"/>
              <a:gd name="T4" fmla="*/ 267 w 315"/>
              <a:gd name="T5" fmla="*/ 0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5" h="327">
                <a:moveTo>
                  <a:pt x="267" y="0"/>
                </a:moveTo>
                <a:cubicBezTo>
                  <a:pt x="267" y="0"/>
                  <a:pt x="289" y="270"/>
                  <a:pt x="0" y="318"/>
                </a:cubicBezTo>
                <a:cubicBezTo>
                  <a:pt x="119" y="327"/>
                  <a:pt x="315" y="210"/>
                  <a:pt x="267" y="0"/>
                </a:cubicBezTo>
                <a:close/>
              </a:path>
            </a:pathLst>
          </a:custGeom>
          <a:solidFill>
            <a:srgbClr val="1616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1" name="Freeform 101"/>
          <p:cNvSpPr/>
          <p:nvPr/>
        </p:nvSpPr>
        <p:spPr bwMode="auto">
          <a:xfrm flipH="1">
            <a:off x="364478" y="1130337"/>
            <a:ext cx="874957" cy="902223"/>
          </a:xfrm>
          <a:custGeom>
            <a:avLst/>
            <a:gdLst>
              <a:gd name="T0" fmla="*/ 0 w 132"/>
              <a:gd name="T1" fmla="*/ 0 h 136"/>
              <a:gd name="T2" fmla="*/ 132 w 132"/>
              <a:gd name="T3" fmla="*/ 136 h 136"/>
              <a:gd name="T4" fmla="*/ 0 w 132"/>
              <a:gd name="T5" fmla="*/ 0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2" h="136">
                <a:moveTo>
                  <a:pt x="0" y="0"/>
                </a:moveTo>
                <a:cubicBezTo>
                  <a:pt x="0" y="0"/>
                  <a:pt x="80" y="26"/>
                  <a:pt x="132" y="136"/>
                </a:cubicBezTo>
                <a:cubicBezTo>
                  <a:pt x="112" y="46"/>
                  <a:pt x="50" y="18"/>
                  <a:pt x="0" y="0"/>
                </a:cubicBezTo>
                <a:close/>
              </a:path>
            </a:pathLst>
          </a:custGeom>
          <a:solidFill>
            <a:srgbClr val="1616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2" name="Freeform 103"/>
          <p:cNvSpPr/>
          <p:nvPr/>
        </p:nvSpPr>
        <p:spPr bwMode="auto">
          <a:xfrm flipH="1">
            <a:off x="2379606" y="5026750"/>
            <a:ext cx="490770" cy="359403"/>
          </a:xfrm>
          <a:custGeom>
            <a:avLst/>
            <a:gdLst>
              <a:gd name="T0" fmla="*/ 74 w 74"/>
              <a:gd name="T1" fmla="*/ 0 h 54"/>
              <a:gd name="T2" fmla="*/ 0 w 74"/>
              <a:gd name="T3" fmla="*/ 54 h 54"/>
              <a:gd name="T4" fmla="*/ 74 w 74"/>
              <a:gd name="T5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4" h="54">
                <a:moveTo>
                  <a:pt x="74" y="0"/>
                </a:moveTo>
                <a:cubicBezTo>
                  <a:pt x="74" y="0"/>
                  <a:pt x="58" y="35"/>
                  <a:pt x="0" y="54"/>
                </a:cubicBezTo>
                <a:cubicBezTo>
                  <a:pt x="53" y="47"/>
                  <a:pt x="70" y="19"/>
                  <a:pt x="74" y="0"/>
                </a:cubicBezTo>
                <a:close/>
              </a:path>
            </a:pathLst>
          </a:custGeom>
          <a:solidFill>
            <a:srgbClr val="1616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3" name="Freeform 104"/>
          <p:cNvSpPr/>
          <p:nvPr/>
        </p:nvSpPr>
        <p:spPr bwMode="auto">
          <a:xfrm flipH="1">
            <a:off x="5051574" y="951875"/>
            <a:ext cx="847693" cy="530428"/>
          </a:xfrm>
          <a:custGeom>
            <a:avLst/>
            <a:gdLst>
              <a:gd name="T0" fmla="*/ 0 w 128"/>
              <a:gd name="T1" fmla="*/ 80 h 80"/>
              <a:gd name="T2" fmla="*/ 128 w 128"/>
              <a:gd name="T3" fmla="*/ 0 h 80"/>
              <a:gd name="T4" fmla="*/ 0 w 128"/>
              <a:gd name="T5" fmla="*/ 8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8" h="80">
                <a:moveTo>
                  <a:pt x="0" y="80"/>
                </a:moveTo>
                <a:cubicBezTo>
                  <a:pt x="0" y="80"/>
                  <a:pt x="51" y="23"/>
                  <a:pt x="128" y="0"/>
                </a:cubicBezTo>
                <a:cubicBezTo>
                  <a:pt x="45" y="12"/>
                  <a:pt x="11" y="64"/>
                  <a:pt x="0" y="80"/>
                </a:cubicBezTo>
                <a:close/>
              </a:path>
            </a:pathLst>
          </a:custGeom>
          <a:solidFill>
            <a:srgbClr val="1616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810631" y="1495675"/>
            <a:ext cx="2783506" cy="2535644"/>
            <a:chOff x="9712325" y="-839788"/>
            <a:chExt cx="1782762" cy="1624013"/>
          </a:xfrm>
        </p:grpSpPr>
        <p:sp>
          <p:nvSpPr>
            <p:cNvPr id="5" name="Freeform 14"/>
            <p:cNvSpPr/>
            <p:nvPr/>
          </p:nvSpPr>
          <p:spPr bwMode="auto">
            <a:xfrm>
              <a:off x="10399713" y="-201613"/>
              <a:ext cx="1027112" cy="620713"/>
            </a:xfrm>
            <a:custGeom>
              <a:avLst/>
              <a:gdLst>
                <a:gd name="T0" fmla="*/ 634 w 647"/>
                <a:gd name="T1" fmla="*/ 391 h 391"/>
                <a:gd name="T2" fmla="*/ 0 w 647"/>
                <a:gd name="T3" fmla="*/ 176 h 391"/>
                <a:gd name="T4" fmla="*/ 11 w 647"/>
                <a:gd name="T5" fmla="*/ 0 h 391"/>
                <a:gd name="T6" fmla="*/ 647 w 647"/>
                <a:gd name="T7" fmla="*/ 214 h 391"/>
                <a:gd name="T8" fmla="*/ 634 w 647"/>
                <a:gd name="T9" fmla="*/ 391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7" h="391">
                  <a:moveTo>
                    <a:pt x="634" y="391"/>
                  </a:moveTo>
                  <a:lnTo>
                    <a:pt x="0" y="176"/>
                  </a:lnTo>
                  <a:lnTo>
                    <a:pt x="11" y="0"/>
                  </a:lnTo>
                  <a:lnTo>
                    <a:pt x="647" y="214"/>
                  </a:lnTo>
                  <a:lnTo>
                    <a:pt x="634" y="39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15"/>
            <p:cNvSpPr/>
            <p:nvPr/>
          </p:nvSpPr>
          <p:spPr bwMode="auto">
            <a:xfrm>
              <a:off x="10399713" y="-201613"/>
              <a:ext cx="1027112" cy="620713"/>
            </a:xfrm>
            <a:custGeom>
              <a:avLst/>
              <a:gdLst>
                <a:gd name="T0" fmla="*/ 634 w 647"/>
                <a:gd name="T1" fmla="*/ 391 h 391"/>
                <a:gd name="T2" fmla="*/ 0 w 647"/>
                <a:gd name="T3" fmla="*/ 176 h 391"/>
                <a:gd name="T4" fmla="*/ 11 w 647"/>
                <a:gd name="T5" fmla="*/ 0 h 391"/>
                <a:gd name="T6" fmla="*/ 647 w 647"/>
                <a:gd name="T7" fmla="*/ 214 h 391"/>
                <a:gd name="T8" fmla="*/ 634 w 647"/>
                <a:gd name="T9" fmla="*/ 391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7" h="391">
                  <a:moveTo>
                    <a:pt x="634" y="391"/>
                  </a:moveTo>
                  <a:lnTo>
                    <a:pt x="0" y="176"/>
                  </a:lnTo>
                  <a:lnTo>
                    <a:pt x="11" y="0"/>
                  </a:lnTo>
                  <a:lnTo>
                    <a:pt x="647" y="214"/>
                  </a:lnTo>
                  <a:lnTo>
                    <a:pt x="634" y="39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16"/>
            <p:cNvSpPr/>
            <p:nvPr/>
          </p:nvSpPr>
          <p:spPr bwMode="auto">
            <a:xfrm>
              <a:off x="9720263" y="-236538"/>
              <a:ext cx="1731962" cy="1020763"/>
            </a:xfrm>
            <a:custGeom>
              <a:avLst/>
              <a:gdLst>
                <a:gd name="T0" fmla="*/ 246 w 408"/>
                <a:gd name="T1" fmla="*/ 239 h 240"/>
                <a:gd name="T2" fmla="*/ 244 w 408"/>
                <a:gd name="T3" fmla="*/ 239 h 240"/>
                <a:gd name="T4" fmla="*/ 6 w 408"/>
                <a:gd name="T5" fmla="*/ 159 h 240"/>
                <a:gd name="T6" fmla="*/ 0 w 408"/>
                <a:gd name="T7" fmla="*/ 150 h 240"/>
                <a:gd name="T8" fmla="*/ 4 w 408"/>
                <a:gd name="T9" fmla="*/ 83 h 240"/>
                <a:gd name="T10" fmla="*/ 9 w 408"/>
                <a:gd name="T11" fmla="*/ 76 h 240"/>
                <a:gd name="T12" fmla="*/ 157 w 408"/>
                <a:gd name="T13" fmla="*/ 1 h 240"/>
                <a:gd name="T14" fmla="*/ 164 w 408"/>
                <a:gd name="T15" fmla="*/ 0 h 240"/>
                <a:gd name="T16" fmla="*/ 401 w 408"/>
                <a:gd name="T17" fmla="*/ 80 h 240"/>
                <a:gd name="T18" fmla="*/ 408 w 408"/>
                <a:gd name="T19" fmla="*/ 90 h 240"/>
                <a:gd name="T20" fmla="*/ 403 w 408"/>
                <a:gd name="T21" fmla="*/ 156 h 240"/>
                <a:gd name="T22" fmla="*/ 398 w 408"/>
                <a:gd name="T23" fmla="*/ 164 h 240"/>
                <a:gd name="T24" fmla="*/ 251 w 408"/>
                <a:gd name="T25" fmla="*/ 238 h 240"/>
                <a:gd name="T26" fmla="*/ 246 w 408"/>
                <a:gd name="T27" fmla="*/ 23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8" h="240">
                  <a:moveTo>
                    <a:pt x="246" y="239"/>
                  </a:moveTo>
                  <a:cubicBezTo>
                    <a:pt x="245" y="239"/>
                    <a:pt x="244" y="239"/>
                    <a:pt x="244" y="239"/>
                  </a:cubicBezTo>
                  <a:cubicBezTo>
                    <a:pt x="6" y="159"/>
                    <a:pt x="6" y="159"/>
                    <a:pt x="6" y="159"/>
                  </a:cubicBezTo>
                  <a:cubicBezTo>
                    <a:pt x="2" y="158"/>
                    <a:pt x="0" y="154"/>
                    <a:pt x="0" y="150"/>
                  </a:cubicBezTo>
                  <a:cubicBezTo>
                    <a:pt x="4" y="83"/>
                    <a:pt x="4" y="83"/>
                    <a:pt x="4" y="83"/>
                  </a:cubicBezTo>
                  <a:cubicBezTo>
                    <a:pt x="5" y="80"/>
                    <a:pt x="6" y="77"/>
                    <a:pt x="9" y="76"/>
                  </a:cubicBezTo>
                  <a:cubicBezTo>
                    <a:pt x="157" y="1"/>
                    <a:pt x="157" y="1"/>
                    <a:pt x="157" y="1"/>
                  </a:cubicBezTo>
                  <a:cubicBezTo>
                    <a:pt x="159" y="0"/>
                    <a:pt x="161" y="0"/>
                    <a:pt x="164" y="0"/>
                  </a:cubicBezTo>
                  <a:cubicBezTo>
                    <a:pt x="401" y="80"/>
                    <a:pt x="401" y="80"/>
                    <a:pt x="401" y="80"/>
                  </a:cubicBezTo>
                  <a:cubicBezTo>
                    <a:pt x="405" y="82"/>
                    <a:pt x="408" y="85"/>
                    <a:pt x="408" y="90"/>
                  </a:cubicBezTo>
                  <a:cubicBezTo>
                    <a:pt x="403" y="156"/>
                    <a:pt x="403" y="156"/>
                    <a:pt x="403" y="156"/>
                  </a:cubicBezTo>
                  <a:cubicBezTo>
                    <a:pt x="403" y="159"/>
                    <a:pt x="401" y="162"/>
                    <a:pt x="398" y="164"/>
                  </a:cubicBezTo>
                  <a:cubicBezTo>
                    <a:pt x="251" y="238"/>
                    <a:pt x="251" y="238"/>
                    <a:pt x="251" y="238"/>
                  </a:cubicBezTo>
                  <a:cubicBezTo>
                    <a:pt x="249" y="239"/>
                    <a:pt x="248" y="240"/>
                    <a:pt x="246" y="239"/>
                  </a:cubicBezTo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17"/>
            <p:cNvSpPr/>
            <p:nvPr/>
          </p:nvSpPr>
          <p:spPr bwMode="auto">
            <a:xfrm>
              <a:off x="9793288" y="-201613"/>
              <a:ext cx="1633537" cy="654050"/>
            </a:xfrm>
            <a:custGeom>
              <a:avLst/>
              <a:gdLst>
                <a:gd name="T0" fmla="*/ 0 w 1029"/>
                <a:gd name="T1" fmla="*/ 198 h 412"/>
                <a:gd name="T2" fmla="*/ 393 w 1029"/>
                <a:gd name="T3" fmla="*/ 0 h 412"/>
                <a:gd name="T4" fmla="*/ 1029 w 1029"/>
                <a:gd name="T5" fmla="*/ 214 h 412"/>
                <a:gd name="T6" fmla="*/ 633 w 1029"/>
                <a:gd name="T7" fmla="*/ 412 h 412"/>
                <a:gd name="T8" fmla="*/ 0 w 1029"/>
                <a:gd name="T9" fmla="*/ 198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9" h="412">
                  <a:moveTo>
                    <a:pt x="0" y="198"/>
                  </a:moveTo>
                  <a:lnTo>
                    <a:pt x="393" y="0"/>
                  </a:lnTo>
                  <a:lnTo>
                    <a:pt x="1029" y="214"/>
                  </a:lnTo>
                  <a:lnTo>
                    <a:pt x="633" y="412"/>
                  </a:lnTo>
                  <a:lnTo>
                    <a:pt x="0" y="198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18"/>
            <p:cNvSpPr/>
            <p:nvPr/>
          </p:nvSpPr>
          <p:spPr bwMode="auto">
            <a:xfrm>
              <a:off x="9793288" y="-201613"/>
              <a:ext cx="1633537" cy="654050"/>
            </a:xfrm>
            <a:custGeom>
              <a:avLst/>
              <a:gdLst>
                <a:gd name="T0" fmla="*/ 0 w 1029"/>
                <a:gd name="T1" fmla="*/ 198 h 412"/>
                <a:gd name="T2" fmla="*/ 393 w 1029"/>
                <a:gd name="T3" fmla="*/ 0 h 412"/>
                <a:gd name="T4" fmla="*/ 1029 w 1029"/>
                <a:gd name="T5" fmla="*/ 214 h 412"/>
                <a:gd name="T6" fmla="*/ 633 w 1029"/>
                <a:gd name="T7" fmla="*/ 412 h 412"/>
                <a:gd name="T8" fmla="*/ 0 w 1029"/>
                <a:gd name="T9" fmla="*/ 198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9" h="412">
                  <a:moveTo>
                    <a:pt x="0" y="198"/>
                  </a:moveTo>
                  <a:lnTo>
                    <a:pt x="393" y="0"/>
                  </a:lnTo>
                  <a:lnTo>
                    <a:pt x="1029" y="214"/>
                  </a:lnTo>
                  <a:lnTo>
                    <a:pt x="633" y="412"/>
                  </a:lnTo>
                  <a:lnTo>
                    <a:pt x="0" y="19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9"/>
            <p:cNvSpPr/>
            <p:nvPr/>
          </p:nvSpPr>
          <p:spPr bwMode="auto">
            <a:xfrm>
              <a:off x="9775825" y="82550"/>
              <a:ext cx="1651000" cy="387350"/>
            </a:xfrm>
            <a:custGeom>
              <a:avLst/>
              <a:gdLst>
                <a:gd name="T0" fmla="*/ 1029 w 1040"/>
                <a:gd name="T1" fmla="*/ 27 h 244"/>
                <a:gd name="T2" fmla="*/ 647 w 1040"/>
                <a:gd name="T3" fmla="*/ 209 h 244"/>
                <a:gd name="T4" fmla="*/ 35 w 1040"/>
                <a:gd name="T5" fmla="*/ 0 h 244"/>
                <a:gd name="T6" fmla="*/ 0 w 1040"/>
                <a:gd name="T7" fmla="*/ 21 h 244"/>
                <a:gd name="T8" fmla="*/ 639 w 1040"/>
                <a:gd name="T9" fmla="*/ 244 h 244"/>
                <a:gd name="T10" fmla="*/ 1040 w 1040"/>
                <a:gd name="T11" fmla="*/ 35 h 244"/>
                <a:gd name="T12" fmla="*/ 1029 w 1040"/>
                <a:gd name="T13" fmla="*/ 27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0" h="244">
                  <a:moveTo>
                    <a:pt x="1029" y="27"/>
                  </a:moveTo>
                  <a:lnTo>
                    <a:pt x="647" y="209"/>
                  </a:lnTo>
                  <a:lnTo>
                    <a:pt x="35" y="0"/>
                  </a:lnTo>
                  <a:lnTo>
                    <a:pt x="0" y="21"/>
                  </a:lnTo>
                  <a:lnTo>
                    <a:pt x="639" y="244"/>
                  </a:lnTo>
                  <a:lnTo>
                    <a:pt x="1040" y="35"/>
                  </a:lnTo>
                  <a:lnTo>
                    <a:pt x="1029" y="27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20"/>
            <p:cNvSpPr/>
            <p:nvPr/>
          </p:nvSpPr>
          <p:spPr bwMode="auto">
            <a:xfrm>
              <a:off x="10782300" y="138112"/>
              <a:ext cx="644525" cy="600075"/>
            </a:xfrm>
            <a:custGeom>
              <a:avLst/>
              <a:gdLst>
                <a:gd name="T0" fmla="*/ 0 w 406"/>
                <a:gd name="T1" fmla="*/ 378 h 378"/>
                <a:gd name="T2" fmla="*/ 393 w 406"/>
                <a:gd name="T3" fmla="*/ 177 h 378"/>
                <a:gd name="T4" fmla="*/ 406 w 406"/>
                <a:gd name="T5" fmla="*/ 0 h 378"/>
                <a:gd name="T6" fmla="*/ 10 w 406"/>
                <a:gd name="T7" fmla="*/ 198 h 378"/>
                <a:gd name="T8" fmla="*/ 0 w 406"/>
                <a:gd name="T9" fmla="*/ 37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6" h="378">
                  <a:moveTo>
                    <a:pt x="0" y="378"/>
                  </a:moveTo>
                  <a:lnTo>
                    <a:pt x="393" y="177"/>
                  </a:lnTo>
                  <a:lnTo>
                    <a:pt x="406" y="0"/>
                  </a:lnTo>
                  <a:lnTo>
                    <a:pt x="10" y="198"/>
                  </a:lnTo>
                  <a:lnTo>
                    <a:pt x="0" y="3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21"/>
            <p:cNvSpPr/>
            <p:nvPr/>
          </p:nvSpPr>
          <p:spPr bwMode="auto">
            <a:xfrm>
              <a:off x="9771063" y="112712"/>
              <a:ext cx="1027112" cy="625475"/>
            </a:xfrm>
            <a:custGeom>
              <a:avLst/>
              <a:gdLst>
                <a:gd name="T0" fmla="*/ 637 w 647"/>
                <a:gd name="T1" fmla="*/ 394 h 394"/>
                <a:gd name="T2" fmla="*/ 0 w 647"/>
                <a:gd name="T3" fmla="*/ 179 h 394"/>
                <a:gd name="T4" fmla="*/ 14 w 647"/>
                <a:gd name="T5" fmla="*/ 0 h 394"/>
                <a:gd name="T6" fmla="*/ 647 w 647"/>
                <a:gd name="T7" fmla="*/ 214 h 394"/>
                <a:gd name="T8" fmla="*/ 637 w 647"/>
                <a:gd name="T9" fmla="*/ 394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7" h="394">
                  <a:moveTo>
                    <a:pt x="637" y="394"/>
                  </a:moveTo>
                  <a:lnTo>
                    <a:pt x="0" y="179"/>
                  </a:lnTo>
                  <a:lnTo>
                    <a:pt x="14" y="0"/>
                  </a:lnTo>
                  <a:lnTo>
                    <a:pt x="647" y="214"/>
                  </a:lnTo>
                  <a:lnTo>
                    <a:pt x="637" y="394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22"/>
            <p:cNvSpPr/>
            <p:nvPr/>
          </p:nvSpPr>
          <p:spPr bwMode="auto">
            <a:xfrm>
              <a:off x="9920288" y="163512"/>
              <a:ext cx="71437" cy="301625"/>
            </a:xfrm>
            <a:custGeom>
              <a:avLst/>
              <a:gdLst>
                <a:gd name="T0" fmla="*/ 0 w 45"/>
                <a:gd name="T1" fmla="*/ 179 h 190"/>
                <a:gd name="T2" fmla="*/ 32 w 45"/>
                <a:gd name="T3" fmla="*/ 190 h 190"/>
                <a:gd name="T4" fmla="*/ 45 w 45"/>
                <a:gd name="T5" fmla="*/ 11 h 190"/>
                <a:gd name="T6" fmla="*/ 13 w 45"/>
                <a:gd name="T7" fmla="*/ 0 h 190"/>
                <a:gd name="T8" fmla="*/ 0 w 45"/>
                <a:gd name="T9" fmla="*/ 17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190">
                  <a:moveTo>
                    <a:pt x="0" y="179"/>
                  </a:moveTo>
                  <a:lnTo>
                    <a:pt x="32" y="190"/>
                  </a:lnTo>
                  <a:lnTo>
                    <a:pt x="45" y="11"/>
                  </a:lnTo>
                  <a:lnTo>
                    <a:pt x="13" y="0"/>
                  </a:lnTo>
                  <a:lnTo>
                    <a:pt x="0" y="1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23"/>
            <p:cNvSpPr/>
            <p:nvPr/>
          </p:nvSpPr>
          <p:spPr bwMode="auto">
            <a:xfrm>
              <a:off x="10548938" y="376238"/>
              <a:ext cx="66675" cy="296863"/>
            </a:xfrm>
            <a:custGeom>
              <a:avLst/>
              <a:gdLst>
                <a:gd name="T0" fmla="*/ 32 w 42"/>
                <a:gd name="T1" fmla="*/ 187 h 187"/>
                <a:gd name="T2" fmla="*/ 42 w 42"/>
                <a:gd name="T3" fmla="*/ 11 h 187"/>
                <a:gd name="T4" fmla="*/ 13 w 42"/>
                <a:gd name="T5" fmla="*/ 0 h 187"/>
                <a:gd name="T6" fmla="*/ 10 w 42"/>
                <a:gd name="T7" fmla="*/ 0 h 187"/>
                <a:gd name="T8" fmla="*/ 0 w 42"/>
                <a:gd name="T9" fmla="*/ 177 h 187"/>
                <a:gd name="T10" fmla="*/ 32 w 42"/>
                <a:gd name="T11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87">
                  <a:moveTo>
                    <a:pt x="32" y="187"/>
                  </a:moveTo>
                  <a:lnTo>
                    <a:pt x="42" y="11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0" y="177"/>
                  </a:lnTo>
                  <a:lnTo>
                    <a:pt x="32" y="1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24"/>
            <p:cNvSpPr/>
            <p:nvPr/>
          </p:nvSpPr>
          <p:spPr bwMode="auto">
            <a:xfrm>
              <a:off x="10739438" y="414338"/>
              <a:ext cx="63500" cy="344488"/>
            </a:xfrm>
            <a:custGeom>
              <a:avLst/>
              <a:gdLst>
                <a:gd name="T0" fmla="*/ 27 w 40"/>
                <a:gd name="T1" fmla="*/ 217 h 217"/>
                <a:gd name="T2" fmla="*/ 0 w 40"/>
                <a:gd name="T3" fmla="*/ 217 h 217"/>
                <a:gd name="T4" fmla="*/ 16 w 40"/>
                <a:gd name="T5" fmla="*/ 0 h 217"/>
                <a:gd name="T6" fmla="*/ 40 w 40"/>
                <a:gd name="T7" fmla="*/ 3 h 217"/>
                <a:gd name="T8" fmla="*/ 27 w 40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17">
                  <a:moveTo>
                    <a:pt x="27" y="217"/>
                  </a:moveTo>
                  <a:lnTo>
                    <a:pt x="0" y="217"/>
                  </a:lnTo>
                  <a:lnTo>
                    <a:pt x="16" y="0"/>
                  </a:lnTo>
                  <a:lnTo>
                    <a:pt x="40" y="3"/>
                  </a:lnTo>
                  <a:lnTo>
                    <a:pt x="27" y="217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25"/>
            <p:cNvSpPr/>
            <p:nvPr/>
          </p:nvSpPr>
          <p:spPr bwMode="auto">
            <a:xfrm>
              <a:off x="11236325" y="219075"/>
              <a:ext cx="203200" cy="114300"/>
            </a:xfrm>
            <a:custGeom>
              <a:avLst/>
              <a:gdLst>
                <a:gd name="T0" fmla="*/ 126 w 128"/>
                <a:gd name="T1" fmla="*/ 0 h 72"/>
                <a:gd name="T2" fmla="*/ 0 w 128"/>
                <a:gd name="T3" fmla="*/ 72 h 72"/>
                <a:gd name="T4" fmla="*/ 128 w 128"/>
                <a:gd name="T5" fmla="*/ 10 h 72"/>
                <a:gd name="T6" fmla="*/ 126 w 128"/>
                <a:gd name="T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" h="72">
                  <a:moveTo>
                    <a:pt x="126" y="0"/>
                  </a:moveTo>
                  <a:lnTo>
                    <a:pt x="0" y="72"/>
                  </a:lnTo>
                  <a:lnTo>
                    <a:pt x="128" y="1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26"/>
            <p:cNvSpPr/>
            <p:nvPr/>
          </p:nvSpPr>
          <p:spPr bwMode="auto">
            <a:xfrm>
              <a:off x="11218863" y="341313"/>
              <a:ext cx="204787" cy="115888"/>
            </a:xfrm>
            <a:custGeom>
              <a:avLst/>
              <a:gdLst>
                <a:gd name="T0" fmla="*/ 126 w 129"/>
                <a:gd name="T1" fmla="*/ 0 h 73"/>
                <a:gd name="T2" fmla="*/ 0 w 129"/>
                <a:gd name="T3" fmla="*/ 73 h 73"/>
                <a:gd name="T4" fmla="*/ 129 w 129"/>
                <a:gd name="T5" fmla="*/ 11 h 73"/>
                <a:gd name="T6" fmla="*/ 126 w 129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" h="73">
                  <a:moveTo>
                    <a:pt x="126" y="0"/>
                  </a:moveTo>
                  <a:lnTo>
                    <a:pt x="0" y="73"/>
                  </a:lnTo>
                  <a:lnTo>
                    <a:pt x="129" y="1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27"/>
            <p:cNvSpPr/>
            <p:nvPr/>
          </p:nvSpPr>
          <p:spPr bwMode="auto">
            <a:xfrm>
              <a:off x="10993438" y="287338"/>
              <a:ext cx="442912" cy="225425"/>
            </a:xfrm>
            <a:custGeom>
              <a:avLst/>
              <a:gdLst>
                <a:gd name="T0" fmla="*/ 268 w 279"/>
                <a:gd name="T1" fmla="*/ 0 h 142"/>
                <a:gd name="T2" fmla="*/ 0 w 279"/>
                <a:gd name="T3" fmla="*/ 142 h 142"/>
                <a:gd name="T4" fmla="*/ 279 w 279"/>
                <a:gd name="T5" fmla="*/ 10 h 142"/>
                <a:gd name="T6" fmla="*/ 268 w 279"/>
                <a:gd name="T7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9" h="142">
                  <a:moveTo>
                    <a:pt x="268" y="0"/>
                  </a:moveTo>
                  <a:lnTo>
                    <a:pt x="0" y="142"/>
                  </a:lnTo>
                  <a:lnTo>
                    <a:pt x="279" y="10"/>
                  </a:lnTo>
                  <a:lnTo>
                    <a:pt x="268" y="0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28"/>
            <p:cNvSpPr/>
            <p:nvPr/>
          </p:nvSpPr>
          <p:spPr bwMode="auto">
            <a:xfrm>
              <a:off x="9712325" y="-457200"/>
              <a:ext cx="1782762" cy="790575"/>
            </a:xfrm>
            <a:custGeom>
              <a:avLst/>
              <a:gdLst>
                <a:gd name="T0" fmla="*/ 234 w 420"/>
                <a:gd name="T1" fmla="*/ 186 h 186"/>
                <a:gd name="T2" fmla="*/ 232 w 420"/>
                <a:gd name="T3" fmla="*/ 186 h 186"/>
                <a:gd name="T4" fmla="*/ 8 w 420"/>
                <a:gd name="T5" fmla="*/ 130 h 186"/>
                <a:gd name="T6" fmla="*/ 0 w 420"/>
                <a:gd name="T7" fmla="*/ 119 h 186"/>
                <a:gd name="T8" fmla="*/ 0 w 420"/>
                <a:gd name="T9" fmla="*/ 55 h 186"/>
                <a:gd name="T10" fmla="*/ 8 w 420"/>
                <a:gd name="T11" fmla="*/ 44 h 186"/>
                <a:gd name="T12" fmla="*/ 182 w 420"/>
                <a:gd name="T13" fmla="*/ 0 h 186"/>
                <a:gd name="T14" fmla="*/ 187 w 420"/>
                <a:gd name="T15" fmla="*/ 0 h 186"/>
                <a:gd name="T16" fmla="*/ 411 w 420"/>
                <a:gd name="T17" fmla="*/ 56 h 186"/>
                <a:gd name="T18" fmla="*/ 420 w 420"/>
                <a:gd name="T19" fmla="*/ 67 h 186"/>
                <a:gd name="T20" fmla="*/ 420 w 420"/>
                <a:gd name="T21" fmla="*/ 131 h 186"/>
                <a:gd name="T22" fmla="*/ 415 w 420"/>
                <a:gd name="T23" fmla="*/ 140 h 186"/>
                <a:gd name="T24" fmla="*/ 410 w 420"/>
                <a:gd name="T25" fmla="*/ 142 h 186"/>
                <a:gd name="T26" fmla="*/ 237 w 420"/>
                <a:gd name="T27" fmla="*/ 186 h 186"/>
                <a:gd name="T28" fmla="*/ 234 w 420"/>
                <a:gd name="T29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20" h="186">
                  <a:moveTo>
                    <a:pt x="234" y="186"/>
                  </a:moveTo>
                  <a:cubicBezTo>
                    <a:pt x="233" y="186"/>
                    <a:pt x="232" y="186"/>
                    <a:pt x="232" y="186"/>
                  </a:cubicBezTo>
                  <a:cubicBezTo>
                    <a:pt x="8" y="130"/>
                    <a:pt x="8" y="130"/>
                    <a:pt x="8" y="130"/>
                  </a:cubicBezTo>
                  <a:cubicBezTo>
                    <a:pt x="3" y="129"/>
                    <a:pt x="0" y="125"/>
                    <a:pt x="0" y="119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0"/>
                    <a:pt x="3" y="46"/>
                    <a:pt x="8" y="44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4" y="0"/>
                    <a:pt x="186" y="0"/>
                    <a:pt x="187" y="0"/>
                  </a:cubicBezTo>
                  <a:cubicBezTo>
                    <a:pt x="411" y="56"/>
                    <a:pt x="411" y="56"/>
                    <a:pt x="411" y="56"/>
                  </a:cubicBezTo>
                  <a:cubicBezTo>
                    <a:pt x="416" y="57"/>
                    <a:pt x="420" y="62"/>
                    <a:pt x="420" y="67"/>
                  </a:cubicBezTo>
                  <a:cubicBezTo>
                    <a:pt x="420" y="131"/>
                    <a:pt x="420" y="131"/>
                    <a:pt x="420" y="131"/>
                  </a:cubicBezTo>
                  <a:cubicBezTo>
                    <a:pt x="420" y="134"/>
                    <a:pt x="418" y="138"/>
                    <a:pt x="415" y="140"/>
                  </a:cubicBezTo>
                  <a:cubicBezTo>
                    <a:pt x="413" y="141"/>
                    <a:pt x="412" y="142"/>
                    <a:pt x="410" y="142"/>
                  </a:cubicBezTo>
                  <a:cubicBezTo>
                    <a:pt x="237" y="186"/>
                    <a:pt x="237" y="186"/>
                    <a:pt x="237" y="186"/>
                  </a:cubicBezTo>
                  <a:cubicBezTo>
                    <a:pt x="236" y="186"/>
                    <a:pt x="235" y="186"/>
                    <a:pt x="234" y="186"/>
                  </a:cubicBezTo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29"/>
            <p:cNvSpPr/>
            <p:nvPr/>
          </p:nvSpPr>
          <p:spPr bwMode="auto">
            <a:xfrm>
              <a:off x="9775825" y="-236538"/>
              <a:ext cx="946150" cy="506413"/>
            </a:xfrm>
            <a:custGeom>
              <a:avLst/>
              <a:gdLst>
                <a:gd name="T0" fmla="*/ 596 w 596"/>
                <a:gd name="T1" fmla="*/ 319 h 319"/>
                <a:gd name="T2" fmla="*/ 0 w 596"/>
                <a:gd name="T3" fmla="*/ 172 h 319"/>
                <a:gd name="T4" fmla="*/ 0 w 596"/>
                <a:gd name="T5" fmla="*/ 0 h 319"/>
                <a:gd name="T6" fmla="*/ 596 w 596"/>
                <a:gd name="T7" fmla="*/ 147 h 319"/>
                <a:gd name="T8" fmla="*/ 596 w 596"/>
                <a:gd name="T9" fmla="*/ 319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6" h="319">
                  <a:moveTo>
                    <a:pt x="596" y="319"/>
                  </a:moveTo>
                  <a:lnTo>
                    <a:pt x="0" y="172"/>
                  </a:lnTo>
                  <a:lnTo>
                    <a:pt x="0" y="0"/>
                  </a:lnTo>
                  <a:lnTo>
                    <a:pt x="596" y="147"/>
                  </a:lnTo>
                  <a:lnTo>
                    <a:pt x="596" y="3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30"/>
            <p:cNvSpPr/>
            <p:nvPr/>
          </p:nvSpPr>
          <p:spPr bwMode="auto">
            <a:xfrm>
              <a:off x="10721975" y="-236538"/>
              <a:ext cx="739775" cy="319088"/>
            </a:xfrm>
            <a:custGeom>
              <a:avLst/>
              <a:gdLst>
                <a:gd name="T0" fmla="*/ 345 w 466"/>
                <a:gd name="T1" fmla="*/ 0 h 201"/>
                <a:gd name="T2" fmla="*/ 0 w 466"/>
                <a:gd name="T3" fmla="*/ 86 h 201"/>
                <a:gd name="T4" fmla="*/ 466 w 466"/>
                <a:gd name="T5" fmla="*/ 201 h 201"/>
                <a:gd name="T6" fmla="*/ 466 w 466"/>
                <a:gd name="T7" fmla="*/ 30 h 201"/>
                <a:gd name="T8" fmla="*/ 345 w 466"/>
                <a:gd name="T9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6" h="201">
                  <a:moveTo>
                    <a:pt x="345" y="0"/>
                  </a:moveTo>
                  <a:lnTo>
                    <a:pt x="0" y="86"/>
                  </a:lnTo>
                  <a:lnTo>
                    <a:pt x="466" y="201"/>
                  </a:lnTo>
                  <a:lnTo>
                    <a:pt x="466" y="30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rgbClr val="2120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31"/>
            <p:cNvSpPr/>
            <p:nvPr/>
          </p:nvSpPr>
          <p:spPr bwMode="auto">
            <a:xfrm>
              <a:off x="10721975" y="-236538"/>
              <a:ext cx="739775" cy="319088"/>
            </a:xfrm>
            <a:custGeom>
              <a:avLst/>
              <a:gdLst>
                <a:gd name="T0" fmla="*/ 345 w 466"/>
                <a:gd name="T1" fmla="*/ 0 h 201"/>
                <a:gd name="T2" fmla="*/ 0 w 466"/>
                <a:gd name="T3" fmla="*/ 86 h 201"/>
                <a:gd name="T4" fmla="*/ 466 w 466"/>
                <a:gd name="T5" fmla="*/ 201 h 201"/>
                <a:gd name="T6" fmla="*/ 466 w 466"/>
                <a:gd name="T7" fmla="*/ 30 h 201"/>
                <a:gd name="T8" fmla="*/ 345 w 466"/>
                <a:gd name="T9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6" h="201">
                  <a:moveTo>
                    <a:pt x="345" y="0"/>
                  </a:moveTo>
                  <a:lnTo>
                    <a:pt x="0" y="86"/>
                  </a:lnTo>
                  <a:lnTo>
                    <a:pt x="466" y="201"/>
                  </a:lnTo>
                  <a:lnTo>
                    <a:pt x="466" y="30"/>
                  </a:lnTo>
                  <a:lnTo>
                    <a:pt x="34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32"/>
            <p:cNvSpPr/>
            <p:nvPr/>
          </p:nvSpPr>
          <p:spPr bwMode="auto">
            <a:xfrm>
              <a:off x="10721975" y="-188913"/>
              <a:ext cx="739775" cy="458788"/>
            </a:xfrm>
            <a:custGeom>
              <a:avLst/>
              <a:gdLst>
                <a:gd name="T0" fmla="*/ 0 w 466"/>
                <a:gd name="T1" fmla="*/ 289 h 289"/>
                <a:gd name="T2" fmla="*/ 466 w 466"/>
                <a:gd name="T3" fmla="*/ 171 h 289"/>
                <a:gd name="T4" fmla="*/ 466 w 466"/>
                <a:gd name="T5" fmla="*/ 0 h 289"/>
                <a:gd name="T6" fmla="*/ 0 w 466"/>
                <a:gd name="T7" fmla="*/ 117 h 289"/>
                <a:gd name="T8" fmla="*/ 0 w 466"/>
                <a:gd name="T9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6" h="289">
                  <a:moveTo>
                    <a:pt x="0" y="289"/>
                  </a:moveTo>
                  <a:lnTo>
                    <a:pt x="466" y="171"/>
                  </a:lnTo>
                  <a:lnTo>
                    <a:pt x="466" y="0"/>
                  </a:lnTo>
                  <a:lnTo>
                    <a:pt x="0" y="117"/>
                  </a:lnTo>
                  <a:lnTo>
                    <a:pt x="0" y="2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33"/>
            <p:cNvSpPr/>
            <p:nvPr/>
          </p:nvSpPr>
          <p:spPr bwMode="auto">
            <a:xfrm>
              <a:off x="9775825" y="-423863"/>
              <a:ext cx="1685925" cy="420688"/>
            </a:xfrm>
            <a:custGeom>
              <a:avLst/>
              <a:gdLst>
                <a:gd name="T0" fmla="*/ 0 w 1062"/>
                <a:gd name="T1" fmla="*/ 118 h 265"/>
                <a:gd name="T2" fmla="*/ 465 w 1062"/>
                <a:gd name="T3" fmla="*/ 0 h 265"/>
                <a:gd name="T4" fmla="*/ 1062 w 1062"/>
                <a:gd name="T5" fmla="*/ 148 h 265"/>
                <a:gd name="T6" fmla="*/ 596 w 1062"/>
                <a:gd name="T7" fmla="*/ 265 h 265"/>
                <a:gd name="T8" fmla="*/ 0 w 1062"/>
                <a:gd name="T9" fmla="*/ 118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2" h="265">
                  <a:moveTo>
                    <a:pt x="0" y="118"/>
                  </a:moveTo>
                  <a:lnTo>
                    <a:pt x="465" y="0"/>
                  </a:lnTo>
                  <a:lnTo>
                    <a:pt x="1062" y="148"/>
                  </a:lnTo>
                  <a:lnTo>
                    <a:pt x="596" y="265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34"/>
            <p:cNvSpPr/>
            <p:nvPr/>
          </p:nvSpPr>
          <p:spPr bwMode="auto">
            <a:xfrm>
              <a:off x="10701338" y="125412"/>
              <a:ext cx="20637" cy="169863"/>
            </a:xfrm>
            <a:custGeom>
              <a:avLst/>
              <a:gdLst>
                <a:gd name="T0" fmla="*/ 0 w 13"/>
                <a:gd name="T1" fmla="*/ 102 h 107"/>
                <a:gd name="T2" fmla="*/ 13 w 13"/>
                <a:gd name="T3" fmla="*/ 0 h 107"/>
                <a:gd name="T4" fmla="*/ 13 w 13"/>
                <a:gd name="T5" fmla="*/ 107 h 107"/>
                <a:gd name="T6" fmla="*/ 0 w 13"/>
                <a:gd name="T7" fmla="*/ 102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07">
                  <a:moveTo>
                    <a:pt x="0" y="102"/>
                  </a:moveTo>
                  <a:lnTo>
                    <a:pt x="13" y="0"/>
                  </a:lnTo>
                  <a:lnTo>
                    <a:pt x="13" y="107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35"/>
            <p:cNvSpPr/>
            <p:nvPr/>
          </p:nvSpPr>
          <p:spPr bwMode="auto">
            <a:xfrm>
              <a:off x="10701338" y="-79375"/>
              <a:ext cx="20637" cy="169863"/>
            </a:xfrm>
            <a:custGeom>
              <a:avLst/>
              <a:gdLst>
                <a:gd name="T0" fmla="*/ 0 w 13"/>
                <a:gd name="T1" fmla="*/ 3 h 107"/>
                <a:gd name="T2" fmla="*/ 13 w 13"/>
                <a:gd name="T3" fmla="*/ 107 h 107"/>
                <a:gd name="T4" fmla="*/ 13 w 13"/>
                <a:gd name="T5" fmla="*/ 0 h 107"/>
                <a:gd name="T6" fmla="*/ 0 w 13"/>
                <a:gd name="T7" fmla="*/ 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07">
                  <a:moveTo>
                    <a:pt x="0" y="3"/>
                  </a:moveTo>
                  <a:lnTo>
                    <a:pt x="13" y="107"/>
                  </a:lnTo>
                  <a:lnTo>
                    <a:pt x="13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36"/>
            <p:cNvSpPr/>
            <p:nvPr/>
          </p:nvSpPr>
          <p:spPr bwMode="auto">
            <a:xfrm>
              <a:off x="9907588" y="-279400"/>
              <a:ext cx="420687" cy="144463"/>
            </a:xfrm>
            <a:custGeom>
              <a:avLst/>
              <a:gdLst>
                <a:gd name="T0" fmla="*/ 0 w 265"/>
                <a:gd name="T1" fmla="*/ 22 h 91"/>
                <a:gd name="T2" fmla="*/ 83 w 265"/>
                <a:gd name="T3" fmla="*/ 0 h 91"/>
                <a:gd name="T4" fmla="*/ 265 w 265"/>
                <a:gd name="T5" fmla="*/ 91 h 91"/>
                <a:gd name="T6" fmla="*/ 0 w 265"/>
                <a:gd name="T7" fmla="*/ 22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5" h="91">
                  <a:moveTo>
                    <a:pt x="0" y="22"/>
                  </a:moveTo>
                  <a:lnTo>
                    <a:pt x="83" y="0"/>
                  </a:lnTo>
                  <a:lnTo>
                    <a:pt x="265" y="91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37"/>
            <p:cNvSpPr/>
            <p:nvPr/>
          </p:nvSpPr>
          <p:spPr bwMode="auto">
            <a:xfrm>
              <a:off x="11188700" y="-31750"/>
              <a:ext cx="212725" cy="114300"/>
            </a:xfrm>
            <a:custGeom>
              <a:avLst/>
              <a:gdLst>
                <a:gd name="T0" fmla="*/ 0 w 134"/>
                <a:gd name="T1" fmla="*/ 29 h 72"/>
                <a:gd name="T2" fmla="*/ 134 w 134"/>
                <a:gd name="T3" fmla="*/ 0 h 72"/>
                <a:gd name="T4" fmla="*/ 134 w 134"/>
                <a:gd name="T5" fmla="*/ 45 h 72"/>
                <a:gd name="T6" fmla="*/ 16 w 134"/>
                <a:gd name="T7" fmla="*/ 72 h 72"/>
                <a:gd name="T8" fmla="*/ 0 w 134"/>
                <a:gd name="T9" fmla="*/ 29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" h="72">
                  <a:moveTo>
                    <a:pt x="0" y="29"/>
                  </a:moveTo>
                  <a:lnTo>
                    <a:pt x="134" y="0"/>
                  </a:lnTo>
                  <a:lnTo>
                    <a:pt x="134" y="45"/>
                  </a:lnTo>
                  <a:lnTo>
                    <a:pt x="16" y="72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38"/>
            <p:cNvSpPr/>
            <p:nvPr/>
          </p:nvSpPr>
          <p:spPr bwMode="auto">
            <a:xfrm>
              <a:off x="9712325" y="-839788"/>
              <a:ext cx="1782762" cy="795338"/>
            </a:xfrm>
            <a:custGeom>
              <a:avLst/>
              <a:gdLst>
                <a:gd name="T0" fmla="*/ 182 w 420"/>
                <a:gd name="T1" fmla="*/ 186 h 187"/>
                <a:gd name="T2" fmla="*/ 9 w 420"/>
                <a:gd name="T3" fmla="*/ 142 h 187"/>
                <a:gd name="T4" fmla="*/ 4 w 420"/>
                <a:gd name="T5" fmla="*/ 141 h 187"/>
                <a:gd name="T6" fmla="*/ 0 w 420"/>
                <a:gd name="T7" fmla="*/ 131 h 187"/>
                <a:gd name="T8" fmla="*/ 0 w 420"/>
                <a:gd name="T9" fmla="*/ 67 h 187"/>
                <a:gd name="T10" fmla="*/ 8 w 420"/>
                <a:gd name="T11" fmla="*/ 56 h 187"/>
                <a:gd name="T12" fmla="*/ 232 w 420"/>
                <a:gd name="T13" fmla="*/ 1 h 187"/>
                <a:gd name="T14" fmla="*/ 237 w 420"/>
                <a:gd name="T15" fmla="*/ 1 h 187"/>
                <a:gd name="T16" fmla="*/ 411 w 420"/>
                <a:gd name="T17" fmla="*/ 45 h 187"/>
                <a:gd name="T18" fmla="*/ 420 w 420"/>
                <a:gd name="T19" fmla="*/ 56 h 187"/>
                <a:gd name="T20" fmla="*/ 420 w 420"/>
                <a:gd name="T21" fmla="*/ 120 h 187"/>
                <a:gd name="T22" fmla="*/ 411 w 420"/>
                <a:gd name="T23" fmla="*/ 131 h 187"/>
                <a:gd name="T24" fmla="*/ 187 w 420"/>
                <a:gd name="T25" fmla="*/ 186 h 187"/>
                <a:gd name="T26" fmla="*/ 185 w 420"/>
                <a:gd name="T27" fmla="*/ 187 h 187"/>
                <a:gd name="T28" fmla="*/ 182 w 420"/>
                <a:gd name="T29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20" h="187">
                  <a:moveTo>
                    <a:pt x="182" y="186"/>
                  </a:moveTo>
                  <a:cubicBezTo>
                    <a:pt x="9" y="142"/>
                    <a:pt x="9" y="142"/>
                    <a:pt x="9" y="142"/>
                  </a:cubicBezTo>
                  <a:cubicBezTo>
                    <a:pt x="7" y="142"/>
                    <a:pt x="6" y="141"/>
                    <a:pt x="4" y="141"/>
                  </a:cubicBezTo>
                  <a:cubicBezTo>
                    <a:pt x="1" y="138"/>
                    <a:pt x="0" y="135"/>
                    <a:pt x="0" y="131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62"/>
                    <a:pt x="3" y="57"/>
                    <a:pt x="8" y="56"/>
                  </a:cubicBezTo>
                  <a:cubicBezTo>
                    <a:pt x="232" y="1"/>
                    <a:pt x="232" y="1"/>
                    <a:pt x="232" y="1"/>
                  </a:cubicBezTo>
                  <a:cubicBezTo>
                    <a:pt x="233" y="0"/>
                    <a:pt x="235" y="0"/>
                    <a:pt x="237" y="1"/>
                  </a:cubicBezTo>
                  <a:cubicBezTo>
                    <a:pt x="411" y="45"/>
                    <a:pt x="411" y="45"/>
                    <a:pt x="411" y="45"/>
                  </a:cubicBezTo>
                  <a:cubicBezTo>
                    <a:pt x="416" y="46"/>
                    <a:pt x="420" y="51"/>
                    <a:pt x="420" y="56"/>
                  </a:cubicBezTo>
                  <a:cubicBezTo>
                    <a:pt x="420" y="120"/>
                    <a:pt x="420" y="120"/>
                    <a:pt x="420" y="120"/>
                  </a:cubicBezTo>
                  <a:cubicBezTo>
                    <a:pt x="420" y="125"/>
                    <a:pt x="416" y="130"/>
                    <a:pt x="411" y="131"/>
                  </a:cubicBezTo>
                  <a:cubicBezTo>
                    <a:pt x="187" y="186"/>
                    <a:pt x="187" y="186"/>
                    <a:pt x="187" y="186"/>
                  </a:cubicBezTo>
                  <a:cubicBezTo>
                    <a:pt x="187" y="186"/>
                    <a:pt x="186" y="187"/>
                    <a:pt x="185" y="187"/>
                  </a:cubicBezTo>
                  <a:cubicBezTo>
                    <a:pt x="184" y="187"/>
                    <a:pt x="183" y="186"/>
                    <a:pt x="182" y="186"/>
                  </a:cubicBezTo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39"/>
            <p:cNvSpPr/>
            <p:nvPr/>
          </p:nvSpPr>
          <p:spPr bwMode="auto">
            <a:xfrm>
              <a:off x="10480675" y="-619125"/>
              <a:ext cx="946150" cy="506413"/>
            </a:xfrm>
            <a:custGeom>
              <a:avLst/>
              <a:gdLst>
                <a:gd name="T0" fmla="*/ 0 w 596"/>
                <a:gd name="T1" fmla="*/ 319 h 319"/>
                <a:gd name="T2" fmla="*/ 596 w 596"/>
                <a:gd name="T3" fmla="*/ 172 h 319"/>
                <a:gd name="T4" fmla="*/ 596 w 596"/>
                <a:gd name="T5" fmla="*/ 0 h 319"/>
                <a:gd name="T6" fmla="*/ 0 w 596"/>
                <a:gd name="T7" fmla="*/ 147 h 319"/>
                <a:gd name="T8" fmla="*/ 0 w 596"/>
                <a:gd name="T9" fmla="*/ 319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6" h="319">
                  <a:moveTo>
                    <a:pt x="0" y="319"/>
                  </a:moveTo>
                  <a:lnTo>
                    <a:pt x="596" y="172"/>
                  </a:lnTo>
                  <a:lnTo>
                    <a:pt x="596" y="0"/>
                  </a:lnTo>
                  <a:lnTo>
                    <a:pt x="0" y="147"/>
                  </a:lnTo>
                  <a:lnTo>
                    <a:pt x="0" y="319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40"/>
            <p:cNvSpPr/>
            <p:nvPr/>
          </p:nvSpPr>
          <p:spPr bwMode="auto">
            <a:xfrm>
              <a:off x="9742488" y="-806450"/>
              <a:ext cx="950912" cy="506413"/>
            </a:xfrm>
            <a:custGeom>
              <a:avLst/>
              <a:gdLst>
                <a:gd name="T0" fmla="*/ 599 w 599"/>
                <a:gd name="T1" fmla="*/ 0 h 319"/>
                <a:gd name="T2" fmla="*/ 0 w 599"/>
                <a:gd name="T3" fmla="*/ 148 h 319"/>
                <a:gd name="T4" fmla="*/ 0 w 599"/>
                <a:gd name="T5" fmla="*/ 319 h 319"/>
                <a:gd name="T6" fmla="*/ 599 w 599"/>
                <a:gd name="T7" fmla="*/ 172 h 319"/>
                <a:gd name="T8" fmla="*/ 599 w 599"/>
                <a:gd name="T9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9" h="319">
                  <a:moveTo>
                    <a:pt x="599" y="0"/>
                  </a:moveTo>
                  <a:lnTo>
                    <a:pt x="0" y="148"/>
                  </a:lnTo>
                  <a:lnTo>
                    <a:pt x="0" y="319"/>
                  </a:lnTo>
                  <a:lnTo>
                    <a:pt x="599" y="172"/>
                  </a:lnTo>
                  <a:lnTo>
                    <a:pt x="599" y="0"/>
                  </a:lnTo>
                  <a:close/>
                </a:path>
              </a:pathLst>
            </a:custGeom>
            <a:solidFill>
              <a:srgbClr val="2120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41"/>
            <p:cNvSpPr/>
            <p:nvPr/>
          </p:nvSpPr>
          <p:spPr bwMode="auto">
            <a:xfrm>
              <a:off x="9742488" y="-806450"/>
              <a:ext cx="950912" cy="506413"/>
            </a:xfrm>
            <a:custGeom>
              <a:avLst/>
              <a:gdLst>
                <a:gd name="T0" fmla="*/ 599 w 599"/>
                <a:gd name="T1" fmla="*/ 0 h 319"/>
                <a:gd name="T2" fmla="*/ 0 w 599"/>
                <a:gd name="T3" fmla="*/ 148 h 319"/>
                <a:gd name="T4" fmla="*/ 0 w 599"/>
                <a:gd name="T5" fmla="*/ 319 h 319"/>
                <a:gd name="T6" fmla="*/ 599 w 599"/>
                <a:gd name="T7" fmla="*/ 172 h 319"/>
                <a:gd name="T8" fmla="*/ 599 w 599"/>
                <a:gd name="T9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9" h="319">
                  <a:moveTo>
                    <a:pt x="599" y="0"/>
                  </a:moveTo>
                  <a:lnTo>
                    <a:pt x="0" y="148"/>
                  </a:lnTo>
                  <a:lnTo>
                    <a:pt x="0" y="319"/>
                  </a:lnTo>
                  <a:lnTo>
                    <a:pt x="599" y="172"/>
                  </a:lnTo>
                  <a:lnTo>
                    <a:pt x="59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42"/>
            <p:cNvSpPr/>
            <p:nvPr/>
          </p:nvSpPr>
          <p:spPr bwMode="auto">
            <a:xfrm>
              <a:off x="9742488" y="-550863"/>
              <a:ext cx="738187" cy="458788"/>
            </a:xfrm>
            <a:custGeom>
              <a:avLst/>
              <a:gdLst>
                <a:gd name="T0" fmla="*/ 465 w 465"/>
                <a:gd name="T1" fmla="*/ 289 h 289"/>
                <a:gd name="T2" fmla="*/ 0 w 465"/>
                <a:gd name="T3" fmla="*/ 171 h 289"/>
                <a:gd name="T4" fmla="*/ 0 w 465"/>
                <a:gd name="T5" fmla="*/ 0 h 289"/>
                <a:gd name="T6" fmla="*/ 465 w 465"/>
                <a:gd name="T7" fmla="*/ 118 h 289"/>
                <a:gd name="T8" fmla="*/ 465 w 465"/>
                <a:gd name="T9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5" h="289">
                  <a:moveTo>
                    <a:pt x="465" y="289"/>
                  </a:moveTo>
                  <a:lnTo>
                    <a:pt x="0" y="171"/>
                  </a:lnTo>
                  <a:lnTo>
                    <a:pt x="0" y="0"/>
                  </a:lnTo>
                  <a:lnTo>
                    <a:pt x="465" y="118"/>
                  </a:lnTo>
                  <a:lnTo>
                    <a:pt x="465" y="2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43"/>
            <p:cNvSpPr/>
            <p:nvPr/>
          </p:nvSpPr>
          <p:spPr bwMode="auto">
            <a:xfrm>
              <a:off x="9742488" y="-806450"/>
              <a:ext cx="1684337" cy="420688"/>
            </a:xfrm>
            <a:custGeom>
              <a:avLst/>
              <a:gdLst>
                <a:gd name="T0" fmla="*/ 1061 w 1061"/>
                <a:gd name="T1" fmla="*/ 118 h 265"/>
                <a:gd name="T2" fmla="*/ 599 w 1061"/>
                <a:gd name="T3" fmla="*/ 0 h 265"/>
                <a:gd name="T4" fmla="*/ 0 w 1061"/>
                <a:gd name="T5" fmla="*/ 148 h 265"/>
                <a:gd name="T6" fmla="*/ 465 w 1061"/>
                <a:gd name="T7" fmla="*/ 265 h 265"/>
                <a:gd name="T8" fmla="*/ 1061 w 1061"/>
                <a:gd name="T9" fmla="*/ 118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1" h="265">
                  <a:moveTo>
                    <a:pt x="1061" y="118"/>
                  </a:moveTo>
                  <a:lnTo>
                    <a:pt x="599" y="0"/>
                  </a:lnTo>
                  <a:lnTo>
                    <a:pt x="0" y="148"/>
                  </a:lnTo>
                  <a:lnTo>
                    <a:pt x="465" y="265"/>
                  </a:lnTo>
                  <a:lnTo>
                    <a:pt x="1061" y="118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44"/>
            <p:cNvSpPr/>
            <p:nvPr/>
          </p:nvSpPr>
          <p:spPr bwMode="auto">
            <a:xfrm>
              <a:off x="10480675" y="-257175"/>
              <a:ext cx="20637" cy="169863"/>
            </a:xfrm>
            <a:custGeom>
              <a:avLst/>
              <a:gdLst>
                <a:gd name="T0" fmla="*/ 13 w 13"/>
                <a:gd name="T1" fmla="*/ 104 h 107"/>
                <a:gd name="T2" fmla="*/ 0 w 13"/>
                <a:gd name="T3" fmla="*/ 0 h 107"/>
                <a:gd name="T4" fmla="*/ 0 w 13"/>
                <a:gd name="T5" fmla="*/ 107 h 107"/>
                <a:gd name="T6" fmla="*/ 13 w 13"/>
                <a:gd name="T7" fmla="*/ 10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07">
                  <a:moveTo>
                    <a:pt x="13" y="104"/>
                  </a:moveTo>
                  <a:lnTo>
                    <a:pt x="0" y="0"/>
                  </a:lnTo>
                  <a:lnTo>
                    <a:pt x="0" y="107"/>
                  </a:lnTo>
                  <a:lnTo>
                    <a:pt x="13" y="104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45"/>
            <p:cNvSpPr/>
            <p:nvPr/>
          </p:nvSpPr>
          <p:spPr bwMode="auto">
            <a:xfrm>
              <a:off x="10480675" y="-461963"/>
              <a:ext cx="20637" cy="169863"/>
            </a:xfrm>
            <a:custGeom>
              <a:avLst/>
              <a:gdLst>
                <a:gd name="T0" fmla="*/ 13 w 13"/>
                <a:gd name="T1" fmla="*/ 6 h 107"/>
                <a:gd name="T2" fmla="*/ 0 w 13"/>
                <a:gd name="T3" fmla="*/ 107 h 107"/>
                <a:gd name="T4" fmla="*/ 0 w 13"/>
                <a:gd name="T5" fmla="*/ 0 h 107"/>
                <a:gd name="T6" fmla="*/ 13 w 13"/>
                <a:gd name="T7" fmla="*/ 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07">
                  <a:moveTo>
                    <a:pt x="13" y="6"/>
                  </a:moveTo>
                  <a:lnTo>
                    <a:pt x="0" y="107"/>
                  </a:lnTo>
                  <a:lnTo>
                    <a:pt x="0" y="0"/>
                  </a:lnTo>
                  <a:lnTo>
                    <a:pt x="13" y="6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46"/>
            <p:cNvSpPr/>
            <p:nvPr/>
          </p:nvSpPr>
          <p:spPr bwMode="auto">
            <a:xfrm>
              <a:off x="10625138" y="-414338"/>
              <a:ext cx="68262" cy="288925"/>
            </a:xfrm>
            <a:custGeom>
              <a:avLst/>
              <a:gdLst>
                <a:gd name="T0" fmla="*/ 43 w 43"/>
                <a:gd name="T1" fmla="*/ 168 h 182"/>
                <a:gd name="T2" fmla="*/ 0 w 43"/>
                <a:gd name="T3" fmla="*/ 182 h 182"/>
                <a:gd name="T4" fmla="*/ 0 w 43"/>
                <a:gd name="T5" fmla="*/ 8 h 182"/>
                <a:gd name="T6" fmla="*/ 43 w 43"/>
                <a:gd name="T7" fmla="*/ 0 h 182"/>
                <a:gd name="T8" fmla="*/ 43 w 43"/>
                <a:gd name="T9" fmla="*/ 1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82">
                  <a:moveTo>
                    <a:pt x="43" y="168"/>
                  </a:moveTo>
                  <a:lnTo>
                    <a:pt x="0" y="182"/>
                  </a:lnTo>
                  <a:lnTo>
                    <a:pt x="0" y="8"/>
                  </a:lnTo>
                  <a:lnTo>
                    <a:pt x="43" y="0"/>
                  </a:lnTo>
                  <a:lnTo>
                    <a:pt x="43" y="1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47"/>
            <p:cNvSpPr/>
            <p:nvPr/>
          </p:nvSpPr>
          <p:spPr bwMode="auto">
            <a:xfrm>
              <a:off x="11223625" y="-550863"/>
              <a:ext cx="63500" cy="288925"/>
            </a:xfrm>
            <a:custGeom>
              <a:avLst/>
              <a:gdLst>
                <a:gd name="T0" fmla="*/ 40 w 40"/>
                <a:gd name="T1" fmla="*/ 169 h 182"/>
                <a:gd name="T2" fmla="*/ 0 w 40"/>
                <a:gd name="T3" fmla="*/ 182 h 182"/>
                <a:gd name="T4" fmla="*/ 0 w 40"/>
                <a:gd name="T5" fmla="*/ 8 h 182"/>
                <a:gd name="T6" fmla="*/ 40 w 40"/>
                <a:gd name="T7" fmla="*/ 0 h 182"/>
                <a:gd name="T8" fmla="*/ 40 w 40"/>
                <a:gd name="T9" fmla="*/ 169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82">
                  <a:moveTo>
                    <a:pt x="40" y="169"/>
                  </a:moveTo>
                  <a:lnTo>
                    <a:pt x="0" y="182"/>
                  </a:lnTo>
                  <a:lnTo>
                    <a:pt x="0" y="8"/>
                  </a:lnTo>
                  <a:lnTo>
                    <a:pt x="40" y="0"/>
                  </a:lnTo>
                  <a:lnTo>
                    <a:pt x="40" y="1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48"/>
            <p:cNvSpPr/>
            <p:nvPr/>
          </p:nvSpPr>
          <p:spPr bwMode="auto">
            <a:xfrm>
              <a:off x="9763125" y="-819150"/>
              <a:ext cx="1655762" cy="412750"/>
            </a:xfrm>
            <a:custGeom>
              <a:avLst/>
              <a:gdLst>
                <a:gd name="T0" fmla="*/ 0 w 1043"/>
                <a:gd name="T1" fmla="*/ 148 h 260"/>
                <a:gd name="T2" fmla="*/ 460 w 1043"/>
                <a:gd name="T3" fmla="*/ 260 h 260"/>
                <a:gd name="T4" fmla="*/ 1043 w 1043"/>
                <a:gd name="T5" fmla="*/ 115 h 260"/>
                <a:gd name="T6" fmla="*/ 596 w 1043"/>
                <a:gd name="T7" fmla="*/ 0 h 260"/>
                <a:gd name="T8" fmla="*/ 0 w 1043"/>
                <a:gd name="T9" fmla="*/ 148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3" h="260">
                  <a:moveTo>
                    <a:pt x="0" y="148"/>
                  </a:moveTo>
                  <a:lnTo>
                    <a:pt x="460" y="260"/>
                  </a:lnTo>
                  <a:lnTo>
                    <a:pt x="1043" y="115"/>
                  </a:lnTo>
                  <a:lnTo>
                    <a:pt x="596" y="0"/>
                  </a:lnTo>
                  <a:lnTo>
                    <a:pt x="0" y="1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49"/>
            <p:cNvSpPr/>
            <p:nvPr/>
          </p:nvSpPr>
          <p:spPr bwMode="auto">
            <a:xfrm>
              <a:off x="11307763" y="-571500"/>
              <a:ext cx="63500" cy="288925"/>
            </a:xfrm>
            <a:custGeom>
              <a:avLst/>
              <a:gdLst>
                <a:gd name="T0" fmla="*/ 40 w 40"/>
                <a:gd name="T1" fmla="*/ 171 h 182"/>
                <a:gd name="T2" fmla="*/ 0 w 40"/>
                <a:gd name="T3" fmla="*/ 182 h 182"/>
                <a:gd name="T4" fmla="*/ 0 w 40"/>
                <a:gd name="T5" fmla="*/ 10 h 182"/>
                <a:gd name="T6" fmla="*/ 40 w 40"/>
                <a:gd name="T7" fmla="*/ 0 h 182"/>
                <a:gd name="T8" fmla="*/ 40 w 40"/>
                <a:gd name="T9" fmla="*/ 171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82">
                  <a:moveTo>
                    <a:pt x="40" y="171"/>
                  </a:moveTo>
                  <a:lnTo>
                    <a:pt x="0" y="182"/>
                  </a:lnTo>
                  <a:lnTo>
                    <a:pt x="0" y="10"/>
                  </a:lnTo>
                  <a:lnTo>
                    <a:pt x="40" y="0"/>
                  </a:lnTo>
                  <a:lnTo>
                    <a:pt x="40" y="1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50"/>
            <p:cNvSpPr/>
            <p:nvPr/>
          </p:nvSpPr>
          <p:spPr bwMode="auto">
            <a:xfrm>
              <a:off x="9983788" y="-619125"/>
              <a:ext cx="1235075" cy="179388"/>
            </a:xfrm>
            <a:custGeom>
              <a:avLst/>
              <a:gdLst>
                <a:gd name="T0" fmla="*/ 0 w 778"/>
                <a:gd name="T1" fmla="*/ 40 h 113"/>
                <a:gd name="T2" fmla="*/ 324 w 778"/>
                <a:gd name="T3" fmla="*/ 113 h 113"/>
                <a:gd name="T4" fmla="*/ 778 w 778"/>
                <a:gd name="T5" fmla="*/ 0 h 113"/>
                <a:gd name="T6" fmla="*/ 329 w 778"/>
                <a:gd name="T7" fmla="*/ 91 h 113"/>
                <a:gd name="T8" fmla="*/ 0 w 778"/>
                <a:gd name="T9" fmla="*/ 4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8" h="113">
                  <a:moveTo>
                    <a:pt x="0" y="40"/>
                  </a:moveTo>
                  <a:lnTo>
                    <a:pt x="324" y="113"/>
                  </a:lnTo>
                  <a:lnTo>
                    <a:pt x="778" y="0"/>
                  </a:lnTo>
                  <a:lnTo>
                    <a:pt x="329" y="91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51"/>
            <p:cNvSpPr/>
            <p:nvPr/>
          </p:nvSpPr>
          <p:spPr bwMode="auto">
            <a:xfrm>
              <a:off x="9953625" y="-414338"/>
              <a:ext cx="527050" cy="157163"/>
            </a:xfrm>
            <a:custGeom>
              <a:avLst/>
              <a:gdLst>
                <a:gd name="T0" fmla="*/ 332 w 332"/>
                <a:gd name="T1" fmla="*/ 77 h 99"/>
                <a:gd name="T2" fmla="*/ 0 w 332"/>
                <a:gd name="T3" fmla="*/ 0 h 99"/>
                <a:gd name="T4" fmla="*/ 332 w 332"/>
                <a:gd name="T5" fmla="*/ 99 h 99"/>
                <a:gd name="T6" fmla="*/ 332 w 332"/>
                <a:gd name="T7" fmla="*/ 77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99">
                  <a:moveTo>
                    <a:pt x="332" y="77"/>
                  </a:moveTo>
                  <a:lnTo>
                    <a:pt x="0" y="0"/>
                  </a:lnTo>
                  <a:lnTo>
                    <a:pt x="332" y="99"/>
                  </a:lnTo>
                  <a:lnTo>
                    <a:pt x="332" y="77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52"/>
            <p:cNvSpPr/>
            <p:nvPr/>
          </p:nvSpPr>
          <p:spPr bwMode="auto">
            <a:xfrm>
              <a:off x="10161588" y="-300038"/>
              <a:ext cx="319087" cy="98425"/>
            </a:xfrm>
            <a:custGeom>
              <a:avLst/>
              <a:gdLst>
                <a:gd name="T0" fmla="*/ 201 w 201"/>
                <a:gd name="T1" fmla="*/ 40 h 62"/>
                <a:gd name="T2" fmla="*/ 0 w 201"/>
                <a:gd name="T3" fmla="*/ 0 h 62"/>
                <a:gd name="T4" fmla="*/ 201 w 201"/>
                <a:gd name="T5" fmla="*/ 62 h 62"/>
                <a:gd name="T6" fmla="*/ 201 w 201"/>
                <a:gd name="T7" fmla="*/ 4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1" h="62">
                  <a:moveTo>
                    <a:pt x="201" y="40"/>
                  </a:moveTo>
                  <a:lnTo>
                    <a:pt x="0" y="0"/>
                  </a:lnTo>
                  <a:lnTo>
                    <a:pt x="201" y="62"/>
                  </a:lnTo>
                  <a:lnTo>
                    <a:pt x="201" y="40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53"/>
            <p:cNvSpPr/>
            <p:nvPr/>
          </p:nvSpPr>
          <p:spPr bwMode="auto">
            <a:xfrm>
              <a:off x="10645775" y="-236538"/>
              <a:ext cx="755650" cy="192088"/>
            </a:xfrm>
            <a:custGeom>
              <a:avLst/>
              <a:gdLst>
                <a:gd name="T0" fmla="*/ 48 w 476"/>
                <a:gd name="T1" fmla="*/ 121 h 121"/>
                <a:gd name="T2" fmla="*/ 476 w 476"/>
                <a:gd name="T3" fmla="*/ 19 h 121"/>
                <a:gd name="T4" fmla="*/ 417 w 476"/>
                <a:gd name="T5" fmla="*/ 0 h 121"/>
                <a:gd name="T6" fmla="*/ 0 w 476"/>
                <a:gd name="T7" fmla="*/ 110 h 121"/>
                <a:gd name="T8" fmla="*/ 48 w 476"/>
                <a:gd name="T9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" h="121">
                  <a:moveTo>
                    <a:pt x="48" y="121"/>
                  </a:moveTo>
                  <a:lnTo>
                    <a:pt x="476" y="19"/>
                  </a:lnTo>
                  <a:lnTo>
                    <a:pt x="417" y="0"/>
                  </a:lnTo>
                  <a:lnTo>
                    <a:pt x="0" y="110"/>
                  </a:lnTo>
                  <a:lnTo>
                    <a:pt x="48" y="1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54"/>
            <p:cNvSpPr/>
            <p:nvPr/>
          </p:nvSpPr>
          <p:spPr bwMode="auto">
            <a:xfrm>
              <a:off x="10645775" y="-236538"/>
              <a:ext cx="755650" cy="192088"/>
            </a:xfrm>
            <a:custGeom>
              <a:avLst/>
              <a:gdLst>
                <a:gd name="T0" fmla="*/ 48 w 476"/>
                <a:gd name="T1" fmla="*/ 121 h 121"/>
                <a:gd name="T2" fmla="*/ 476 w 476"/>
                <a:gd name="T3" fmla="*/ 19 h 121"/>
                <a:gd name="T4" fmla="*/ 417 w 476"/>
                <a:gd name="T5" fmla="*/ 0 h 121"/>
                <a:gd name="T6" fmla="*/ 0 w 476"/>
                <a:gd name="T7" fmla="*/ 11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6" h="121">
                  <a:moveTo>
                    <a:pt x="48" y="121"/>
                  </a:moveTo>
                  <a:lnTo>
                    <a:pt x="476" y="19"/>
                  </a:lnTo>
                  <a:lnTo>
                    <a:pt x="417" y="0"/>
                  </a:lnTo>
                  <a:lnTo>
                    <a:pt x="0" y="11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55"/>
            <p:cNvSpPr/>
            <p:nvPr/>
          </p:nvSpPr>
          <p:spPr bwMode="auto">
            <a:xfrm>
              <a:off x="10645775" y="227013"/>
              <a:ext cx="484187" cy="149225"/>
            </a:xfrm>
            <a:custGeom>
              <a:avLst/>
              <a:gdLst>
                <a:gd name="T0" fmla="*/ 0 w 305"/>
                <a:gd name="T1" fmla="*/ 67 h 94"/>
                <a:gd name="T2" fmla="*/ 96 w 305"/>
                <a:gd name="T3" fmla="*/ 94 h 94"/>
                <a:gd name="T4" fmla="*/ 305 w 305"/>
                <a:gd name="T5" fmla="*/ 0 h 94"/>
                <a:gd name="T6" fmla="*/ 80 w 305"/>
                <a:gd name="T7" fmla="*/ 72 h 94"/>
                <a:gd name="T8" fmla="*/ 0 w 305"/>
                <a:gd name="T9" fmla="*/ 67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94">
                  <a:moveTo>
                    <a:pt x="0" y="67"/>
                  </a:moveTo>
                  <a:lnTo>
                    <a:pt x="96" y="94"/>
                  </a:lnTo>
                  <a:lnTo>
                    <a:pt x="305" y="0"/>
                  </a:lnTo>
                  <a:lnTo>
                    <a:pt x="80" y="72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66" name="矩形 65"/>
          <p:cNvSpPr/>
          <p:nvPr/>
        </p:nvSpPr>
        <p:spPr>
          <a:xfrm>
            <a:off x="5249251" y="3894929"/>
            <a:ext cx="634019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</a:p>
        </p:txBody>
      </p:sp>
      <p:cxnSp>
        <p:nvCxnSpPr>
          <p:cNvPr id="67" name="直接连接符 66"/>
          <p:cNvCxnSpPr/>
          <p:nvPr/>
        </p:nvCxnSpPr>
        <p:spPr>
          <a:xfrm>
            <a:off x="5340691" y="4740853"/>
            <a:ext cx="6203455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MH_Number_1"/>
          <p:cNvSpPr/>
          <p:nvPr>
            <p:custDataLst>
              <p:tags r:id="rId1"/>
            </p:custDataLst>
          </p:nvPr>
        </p:nvSpPr>
        <p:spPr>
          <a:xfrm>
            <a:off x="3853109" y="1346749"/>
            <a:ext cx="2168895" cy="2168895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199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19900" dirty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70" name="组合 69"/>
          <p:cNvGrpSpPr/>
          <p:nvPr/>
        </p:nvGrpSpPr>
        <p:grpSpPr>
          <a:xfrm>
            <a:off x="6657731" y="2052985"/>
            <a:ext cx="212725" cy="212725"/>
            <a:chOff x="10179050" y="538163"/>
            <a:chExt cx="212725" cy="212725"/>
          </a:xfrm>
        </p:grpSpPr>
        <p:sp>
          <p:nvSpPr>
            <p:cNvPr id="71" name="Freeform 78"/>
            <p:cNvSpPr/>
            <p:nvPr/>
          </p:nvSpPr>
          <p:spPr bwMode="auto">
            <a:xfrm>
              <a:off x="10250488" y="652463"/>
              <a:ext cx="68262" cy="98425"/>
            </a:xfrm>
            <a:custGeom>
              <a:avLst/>
              <a:gdLst>
                <a:gd name="T0" fmla="*/ 8 w 16"/>
                <a:gd name="T1" fmla="*/ 0 h 23"/>
                <a:gd name="T2" fmla="*/ 8 w 16"/>
                <a:gd name="T3" fmla="*/ 23 h 23"/>
                <a:gd name="T4" fmla="*/ 8 w 16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3">
                  <a:moveTo>
                    <a:pt x="8" y="0"/>
                  </a:moveTo>
                  <a:cubicBezTo>
                    <a:pt x="8" y="0"/>
                    <a:pt x="16" y="23"/>
                    <a:pt x="8" y="23"/>
                  </a:cubicBezTo>
                  <a:cubicBezTo>
                    <a:pt x="0" y="23"/>
                    <a:pt x="8" y="0"/>
                    <a:pt x="8" y="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72" name="组合 71"/>
            <p:cNvGrpSpPr/>
            <p:nvPr/>
          </p:nvGrpSpPr>
          <p:grpSpPr>
            <a:xfrm>
              <a:off x="10179050" y="538163"/>
              <a:ext cx="212725" cy="190500"/>
              <a:chOff x="10179050" y="538163"/>
              <a:chExt cx="212725" cy="190500"/>
            </a:xfrm>
          </p:grpSpPr>
          <p:sp>
            <p:nvSpPr>
              <p:cNvPr id="73" name="Freeform 77"/>
              <p:cNvSpPr/>
              <p:nvPr/>
            </p:nvSpPr>
            <p:spPr bwMode="auto">
              <a:xfrm>
                <a:off x="10250488" y="538163"/>
                <a:ext cx="68262" cy="93663"/>
              </a:xfrm>
              <a:custGeom>
                <a:avLst/>
                <a:gdLst>
                  <a:gd name="T0" fmla="*/ 8 w 16"/>
                  <a:gd name="T1" fmla="*/ 22 h 22"/>
                  <a:gd name="T2" fmla="*/ 8 w 16"/>
                  <a:gd name="T3" fmla="*/ 0 h 22"/>
                  <a:gd name="T4" fmla="*/ 8 w 16"/>
                  <a:gd name="T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22">
                    <a:moveTo>
                      <a:pt x="8" y="22"/>
                    </a:moveTo>
                    <a:cubicBezTo>
                      <a:pt x="8" y="22"/>
                      <a:pt x="0" y="0"/>
                      <a:pt x="8" y="0"/>
                    </a:cubicBezTo>
                    <a:cubicBezTo>
                      <a:pt x="16" y="0"/>
                      <a:pt x="8" y="22"/>
                      <a:pt x="8" y="22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" name="Freeform 79"/>
              <p:cNvSpPr/>
              <p:nvPr/>
            </p:nvSpPr>
            <p:spPr bwMode="auto">
              <a:xfrm>
                <a:off x="10302875" y="546100"/>
                <a:ext cx="79375" cy="80963"/>
              </a:xfrm>
              <a:custGeom>
                <a:avLst/>
                <a:gdLst>
                  <a:gd name="T0" fmla="*/ 0 w 19"/>
                  <a:gd name="T1" fmla="*/ 19 h 19"/>
                  <a:gd name="T2" fmla="*/ 15 w 19"/>
                  <a:gd name="T3" fmla="*/ 4 h 19"/>
                  <a:gd name="T4" fmla="*/ 0 w 19"/>
                  <a:gd name="T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9">
                    <a:moveTo>
                      <a:pt x="0" y="19"/>
                    </a:moveTo>
                    <a:cubicBezTo>
                      <a:pt x="0" y="19"/>
                      <a:pt x="11" y="0"/>
                      <a:pt x="15" y="4"/>
                    </a:cubicBezTo>
                    <a:cubicBezTo>
                      <a:pt x="19" y="8"/>
                      <a:pt x="0" y="19"/>
                      <a:pt x="0" y="19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" name="Freeform 80"/>
              <p:cNvSpPr/>
              <p:nvPr/>
            </p:nvSpPr>
            <p:spPr bwMode="auto">
              <a:xfrm>
                <a:off x="10191750" y="550863"/>
                <a:ext cx="84137" cy="80963"/>
              </a:xfrm>
              <a:custGeom>
                <a:avLst/>
                <a:gdLst>
                  <a:gd name="T0" fmla="*/ 20 w 20"/>
                  <a:gd name="T1" fmla="*/ 19 h 19"/>
                  <a:gd name="T2" fmla="*/ 4 w 20"/>
                  <a:gd name="T3" fmla="*/ 4 h 19"/>
                  <a:gd name="T4" fmla="*/ 20 w 20"/>
                  <a:gd name="T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" h="19">
                    <a:moveTo>
                      <a:pt x="20" y="19"/>
                    </a:moveTo>
                    <a:cubicBezTo>
                      <a:pt x="20" y="19"/>
                      <a:pt x="9" y="0"/>
                      <a:pt x="4" y="4"/>
                    </a:cubicBezTo>
                    <a:cubicBezTo>
                      <a:pt x="0" y="8"/>
                      <a:pt x="20" y="19"/>
                      <a:pt x="20" y="19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" name="Freeform 81"/>
              <p:cNvSpPr/>
              <p:nvPr/>
            </p:nvSpPr>
            <p:spPr bwMode="auto">
              <a:xfrm>
                <a:off x="10196513" y="647700"/>
                <a:ext cx="84137" cy="80963"/>
              </a:xfrm>
              <a:custGeom>
                <a:avLst/>
                <a:gdLst>
                  <a:gd name="T0" fmla="*/ 20 w 20"/>
                  <a:gd name="T1" fmla="*/ 0 h 19"/>
                  <a:gd name="T2" fmla="*/ 4 w 20"/>
                  <a:gd name="T3" fmla="*/ 15 h 19"/>
                  <a:gd name="T4" fmla="*/ 20 w 20"/>
                  <a:gd name="T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" h="19">
                    <a:moveTo>
                      <a:pt x="20" y="0"/>
                    </a:moveTo>
                    <a:cubicBezTo>
                      <a:pt x="20" y="0"/>
                      <a:pt x="9" y="19"/>
                      <a:pt x="4" y="15"/>
                    </a:cubicBezTo>
                    <a:cubicBezTo>
                      <a:pt x="0" y="11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" name="Freeform 82"/>
              <p:cNvSpPr/>
              <p:nvPr/>
            </p:nvSpPr>
            <p:spPr bwMode="auto">
              <a:xfrm>
                <a:off x="10298113" y="647700"/>
                <a:ext cx="80962" cy="80963"/>
              </a:xfrm>
              <a:custGeom>
                <a:avLst/>
                <a:gdLst>
                  <a:gd name="T0" fmla="*/ 0 w 19"/>
                  <a:gd name="T1" fmla="*/ 0 h 19"/>
                  <a:gd name="T2" fmla="*/ 15 w 19"/>
                  <a:gd name="T3" fmla="*/ 15 h 19"/>
                  <a:gd name="T4" fmla="*/ 0 w 19"/>
                  <a:gd name="T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9">
                    <a:moveTo>
                      <a:pt x="0" y="0"/>
                    </a:moveTo>
                    <a:cubicBezTo>
                      <a:pt x="0" y="0"/>
                      <a:pt x="11" y="19"/>
                      <a:pt x="15" y="15"/>
                    </a:cubicBezTo>
                    <a:cubicBezTo>
                      <a:pt x="19" y="1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" name="Freeform 83"/>
              <p:cNvSpPr/>
              <p:nvPr/>
            </p:nvSpPr>
            <p:spPr bwMode="auto">
              <a:xfrm>
                <a:off x="10298113" y="609600"/>
                <a:ext cx="93662" cy="68263"/>
              </a:xfrm>
              <a:custGeom>
                <a:avLst/>
                <a:gdLst>
                  <a:gd name="T0" fmla="*/ 0 w 22"/>
                  <a:gd name="T1" fmla="*/ 8 h 16"/>
                  <a:gd name="T2" fmla="*/ 22 w 22"/>
                  <a:gd name="T3" fmla="*/ 8 h 16"/>
                  <a:gd name="T4" fmla="*/ 0 w 22"/>
                  <a:gd name="T5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" h="16">
                    <a:moveTo>
                      <a:pt x="0" y="8"/>
                    </a:moveTo>
                    <a:cubicBezTo>
                      <a:pt x="0" y="8"/>
                      <a:pt x="22" y="0"/>
                      <a:pt x="22" y="8"/>
                    </a:cubicBezTo>
                    <a:cubicBezTo>
                      <a:pt x="22" y="16"/>
                      <a:pt x="0" y="8"/>
                      <a:pt x="0" y="8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" name="Freeform 84"/>
              <p:cNvSpPr/>
              <p:nvPr/>
            </p:nvSpPr>
            <p:spPr bwMode="auto">
              <a:xfrm>
                <a:off x="10179050" y="609600"/>
                <a:ext cx="96837" cy="68263"/>
              </a:xfrm>
              <a:custGeom>
                <a:avLst/>
                <a:gdLst>
                  <a:gd name="T0" fmla="*/ 23 w 23"/>
                  <a:gd name="T1" fmla="*/ 8 h 16"/>
                  <a:gd name="T2" fmla="*/ 0 w 23"/>
                  <a:gd name="T3" fmla="*/ 8 h 16"/>
                  <a:gd name="T4" fmla="*/ 23 w 23"/>
                  <a:gd name="T5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" h="16">
                    <a:moveTo>
                      <a:pt x="23" y="8"/>
                    </a:moveTo>
                    <a:cubicBezTo>
                      <a:pt x="23" y="8"/>
                      <a:pt x="0" y="16"/>
                      <a:pt x="0" y="8"/>
                    </a:cubicBezTo>
                    <a:cubicBezTo>
                      <a:pt x="0" y="0"/>
                      <a:pt x="23" y="8"/>
                      <a:pt x="23" y="8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80" name="组合 79"/>
          <p:cNvGrpSpPr/>
          <p:nvPr/>
        </p:nvGrpSpPr>
        <p:grpSpPr>
          <a:xfrm>
            <a:off x="8220699" y="3095252"/>
            <a:ext cx="104775" cy="106363"/>
            <a:chOff x="9547225" y="708025"/>
            <a:chExt cx="104775" cy="106363"/>
          </a:xfrm>
        </p:grpSpPr>
        <p:sp>
          <p:nvSpPr>
            <p:cNvPr id="81" name="Freeform 85"/>
            <p:cNvSpPr/>
            <p:nvPr/>
          </p:nvSpPr>
          <p:spPr bwMode="auto">
            <a:xfrm>
              <a:off x="9585325" y="708025"/>
              <a:ext cx="33337" cy="46038"/>
            </a:xfrm>
            <a:custGeom>
              <a:avLst/>
              <a:gdLst>
                <a:gd name="T0" fmla="*/ 4 w 8"/>
                <a:gd name="T1" fmla="*/ 11 h 11"/>
                <a:gd name="T2" fmla="*/ 4 w 8"/>
                <a:gd name="T3" fmla="*/ 0 h 11"/>
                <a:gd name="T4" fmla="*/ 4 w 8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1">
                  <a:moveTo>
                    <a:pt x="4" y="11"/>
                  </a:moveTo>
                  <a:cubicBezTo>
                    <a:pt x="4" y="11"/>
                    <a:pt x="0" y="0"/>
                    <a:pt x="4" y="0"/>
                  </a:cubicBezTo>
                  <a:cubicBezTo>
                    <a:pt x="8" y="0"/>
                    <a:pt x="4" y="11"/>
                    <a:pt x="4" y="11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86"/>
            <p:cNvSpPr/>
            <p:nvPr/>
          </p:nvSpPr>
          <p:spPr bwMode="auto">
            <a:xfrm>
              <a:off x="9585325" y="766763"/>
              <a:ext cx="33337" cy="47625"/>
            </a:xfrm>
            <a:custGeom>
              <a:avLst/>
              <a:gdLst>
                <a:gd name="T0" fmla="*/ 4 w 8"/>
                <a:gd name="T1" fmla="*/ 0 h 11"/>
                <a:gd name="T2" fmla="*/ 4 w 8"/>
                <a:gd name="T3" fmla="*/ 11 h 11"/>
                <a:gd name="T4" fmla="*/ 4 w 8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1">
                  <a:moveTo>
                    <a:pt x="4" y="0"/>
                  </a:moveTo>
                  <a:cubicBezTo>
                    <a:pt x="4" y="0"/>
                    <a:pt x="8" y="11"/>
                    <a:pt x="4" y="11"/>
                  </a:cubicBezTo>
                  <a:cubicBezTo>
                    <a:pt x="0" y="11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87"/>
            <p:cNvSpPr/>
            <p:nvPr/>
          </p:nvSpPr>
          <p:spPr bwMode="auto">
            <a:xfrm>
              <a:off x="9610725" y="711200"/>
              <a:ext cx="38100" cy="39688"/>
            </a:xfrm>
            <a:custGeom>
              <a:avLst/>
              <a:gdLst>
                <a:gd name="T0" fmla="*/ 0 w 9"/>
                <a:gd name="T1" fmla="*/ 9 h 9"/>
                <a:gd name="T2" fmla="*/ 7 w 9"/>
                <a:gd name="T3" fmla="*/ 2 h 9"/>
                <a:gd name="T4" fmla="*/ 0 w 9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9">
                  <a:moveTo>
                    <a:pt x="0" y="9"/>
                  </a:moveTo>
                  <a:cubicBezTo>
                    <a:pt x="0" y="9"/>
                    <a:pt x="5" y="0"/>
                    <a:pt x="7" y="2"/>
                  </a:cubicBezTo>
                  <a:cubicBezTo>
                    <a:pt x="9" y="4"/>
                    <a:pt x="0" y="9"/>
                    <a:pt x="0" y="9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88"/>
            <p:cNvSpPr/>
            <p:nvPr/>
          </p:nvSpPr>
          <p:spPr bwMode="auto">
            <a:xfrm>
              <a:off x="9555163" y="711200"/>
              <a:ext cx="38100" cy="42863"/>
            </a:xfrm>
            <a:custGeom>
              <a:avLst/>
              <a:gdLst>
                <a:gd name="T0" fmla="*/ 9 w 9"/>
                <a:gd name="T1" fmla="*/ 10 h 10"/>
                <a:gd name="T2" fmla="*/ 2 w 9"/>
                <a:gd name="T3" fmla="*/ 2 h 10"/>
                <a:gd name="T4" fmla="*/ 9 w 9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0">
                  <a:moveTo>
                    <a:pt x="9" y="10"/>
                  </a:moveTo>
                  <a:cubicBezTo>
                    <a:pt x="9" y="10"/>
                    <a:pt x="4" y="0"/>
                    <a:pt x="2" y="2"/>
                  </a:cubicBezTo>
                  <a:cubicBezTo>
                    <a:pt x="0" y="5"/>
                    <a:pt x="9" y="10"/>
                    <a:pt x="9" y="1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89"/>
            <p:cNvSpPr/>
            <p:nvPr/>
          </p:nvSpPr>
          <p:spPr bwMode="auto">
            <a:xfrm>
              <a:off x="9555163" y="763588"/>
              <a:ext cx="42862" cy="41275"/>
            </a:xfrm>
            <a:custGeom>
              <a:avLst/>
              <a:gdLst>
                <a:gd name="T0" fmla="*/ 10 w 10"/>
                <a:gd name="T1" fmla="*/ 0 h 10"/>
                <a:gd name="T2" fmla="*/ 2 w 10"/>
                <a:gd name="T3" fmla="*/ 7 h 10"/>
                <a:gd name="T4" fmla="*/ 10 w 10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0">
                  <a:moveTo>
                    <a:pt x="10" y="0"/>
                  </a:moveTo>
                  <a:cubicBezTo>
                    <a:pt x="10" y="0"/>
                    <a:pt x="4" y="10"/>
                    <a:pt x="2" y="7"/>
                  </a:cubicBezTo>
                  <a:cubicBezTo>
                    <a:pt x="0" y="5"/>
                    <a:pt x="10" y="0"/>
                    <a:pt x="10" y="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90"/>
            <p:cNvSpPr/>
            <p:nvPr/>
          </p:nvSpPr>
          <p:spPr bwMode="auto">
            <a:xfrm>
              <a:off x="9605963" y="763588"/>
              <a:ext cx="42862" cy="41275"/>
            </a:xfrm>
            <a:custGeom>
              <a:avLst/>
              <a:gdLst>
                <a:gd name="T0" fmla="*/ 0 w 10"/>
                <a:gd name="T1" fmla="*/ 0 h 10"/>
                <a:gd name="T2" fmla="*/ 8 w 10"/>
                <a:gd name="T3" fmla="*/ 7 h 10"/>
                <a:gd name="T4" fmla="*/ 0 w 10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0">
                  <a:moveTo>
                    <a:pt x="0" y="0"/>
                  </a:moveTo>
                  <a:cubicBezTo>
                    <a:pt x="0" y="0"/>
                    <a:pt x="5" y="10"/>
                    <a:pt x="8" y="7"/>
                  </a:cubicBezTo>
                  <a:cubicBezTo>
                    <a:pt x="10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91"/>
            <p:cNvSpPr/>
            <p:nvPr/>
          </p:nvSpPr>
          <p:spPr bwMode="auto">
            <a:xfrm>
              <a:off x="9605963" y="741363"/>
              <a:ext cx="46037" cy="34925"/>
            </a:xfrm>
            <a:custGeom>
              <a:avLst/>
              <a:gdLst>
                <a:gd name="T0" fmla="*/ 0 w 11"/>
                <a:gd name="T1" fmla="*/ 4 h 8"/>
                <a:gd name="T2" fmla="*/ 11 w 11"/>
                <a:gd name="T3" fmla="*/ 4 h 8"/>
                <a:gd name="T4" fmla="*/ 0 w 11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8">
                  <a:moveTo>
                    <a:pt x="0" y="4"/>
                  </a:moveTo>
                  <a:cubicBezTo>
                    <a:pt x="0" y="4"/>
                    <a:pt x="11" y="0"/>
                    <a:pt x="11" y="4"/>
                  </a:cubicBezTo>
                  <a:cubicBezTo>
                    <a:pt x="11" y="8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92"/>
            <p:cNvSpPr/>
            <p:nvPr/>
          </p:nvSpPr>
          <p:spPr bwMode="auto">
            <a:xfrm>
              <a:off x="9547225" y="741363"/>
              <a:ext cx="46037" cy="34925"/>
            </a:xfrm>
            <a:custGeom>
              <a:avLst/>
              <a:gdLst>
                <a:gd name="T0" fmla="*/ 11 w 11"/>
                <a:gd name="T1" fmla="*/ 4 h 8"/>
                <a:gd name="T2" fmla="*/ 0 w 11"/>
                <a:gd name="T3" fmla="*/ 4 h 8"/>
                <a:gd name="T4" fmla="*/ 11 w 11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8">
                  <a:moveTo>
                    <a:pt x="11" y="4"/>
                  </a:moveTo>
                  <a:cubicBezTo>
                    <a:pt x="11" y="4"/>
                    <a:pt x="0" y="8"/>
                    <a:pt x="0" y="4"/>
                  </a:cubicBezTo>
                  <a:cubicBezTo>
                    <a:pt x="0" y="0"/>
                    <a:pt x="11" y="4"/>
                    <a:pt x="11" y="4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89" name="Freeform 466"/>
          <p:cNvSpPr>
            <a:spLocks noEditPoints="1"/>
          </p:cNvSpPr>
          <p:nvPr/>
        </p:nvSpPr>
        <p:spPr bwMode="auto">
          <a:xfrm>
            <a:off x="7387818" y="844587"/>
            <a:ext cx="569912" cy="571500"/>
          </a:xfrm>
          <a:prstGeom prst="ellipse">
            <a:avLst/>
          </a:prstGeom>
          <a:noFill/>
          <a:ln w="30163" cap="flat">
            <a:solidFill>
              <a:srgbClr val="2D2D2D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0" name="Freeform 471"/>
          <p:cNvSpPr>
            <a:spLocks noEditPoints="1"/>
          </p:cNvSpPr>
          <p:nvPr/>
        </p:nvSpPr>
        <p:spPr bwMode="auto">
          <a:xfrm>
            <a:off x="9490252" y="2054596"/>
            <a:ext cx="296862" cy="298450"/>
          </a:xfrm>
          <a:prstGeom prst="ellipse">
            <a:avLst/>
          </a:prstGeom>
          <a:noFill/>
          <a:ln w="30163" cap="flat">
            <a:solidFill>
              <a:srgbClr val="2D2D2D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1450" y="133350"/>
            <a:ext cx="11868150" cy="6604820"/>
          </a:xfrm>
          <a:prstGeom prst="rect">
            <a:avLst/>
          </a:prstGeom>
          <a:noFill/>
          <a:ln>
            <a:solidFill>
              <a:srgbClr val="785D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841701" y="231630"/>
            <a:ext cx="377539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</a:p>
        </p:txBody>
      </p:sp>
      <p:sp>
        <p:nvSpPr>
          <p:cNvPr id="6" name="MH_Number_1"/>
          <p:cNvSpPr/>
          <p:nvPr>
            <p:custDataLst>
              <p:tags r:id="rId1"/>
            </p:custDataLst>
          </p:nvPr>
        </p:nvSpPr>
        <p:spPr>
          <a:xfrm>
            <a:off x="247881" y="201579"/>
            <a:ext cx="616535" cy="616535"/>
          </a:xfrm>
          <a:prstGeom prst="ellipse">
            <a:avLst/>
          </a:prstGeom>
          <a:solidFill>
            <a:srgbClr val="FFC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952265" y="766952"/>
            <a:ext cx="3566935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11982626" y="6659723"/>
            <a:ext cx="151253" cy="151253"/>
          </a:xfrm>
          <a:prstGeom prst="rect">
            <a:avLst/>
          </a:prstGeom>
          <a:solidFill>
            <a:srgbClr val="FCB3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dirty="0">
              <a:solidFill>
                <a:srgbClr val="2E31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1857799" y="6659722"/>
            <a:ext cx="401063" cy="151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DC01DB-9276-43C4-9F6A-26192206E6DF}" type="slidenum">
              <a:rPr lang="en-US" altLang="zh-CN"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fld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4552950" y="1484313"/>
            <a:ext cx="3108325" cy="3694113"/>
            <a:chOff x="4552950" y="1484313"/>
            <a:chExt cx="3108325" cy="3694113"/>
          </a:xfrm>
        </p:grpSpPr>
        <p:sp>
          <p:nvSpPr>
            <p:cNvPr id="11" name="Freeform 502"/>
            <p:cNvSpPr/>
            <p:nvPr/>
          </p:nvSpPr>
          <p:spPr bwMode="auto">
            <a:xfrm>
              <a:off x="6875463" y="3460750"/>
              <a:ext cx="742950" cy="720725"/>
            </a:xfrm>
            <a:custGeom>
              <a:avLst/>
              <a:gdLst>
                <a:gd name="T0" fmla="*/ 175 w 175"/>
                <a:gd name="T1" fmla="*/ 102 h 170"/>
                <a:gd name="T2" fmla="*/ 175 w 175"/>
                <a:gd name="T3" fmla="*/ 102 h 170"/>
                <a:gd name="T4" fmla="*/ 153 w 175"/>
                <a:gd name="T5" fmla="*/ 42 h 170"/>
                <a:gd name="T6" fmla="*/ 131 w 175"/>
                <a:gd name="T7" fmla="*/ 30 h 170"/>
                <a:gd name="T8" fmla="*/ 131 w 175"/>
                <a:gd name="T9" fmla="*/ 30 h 170"/>
                <a:gd name="T10" fmla="*/ 130 w 175"/>
                <a:gd name="T11" fmla="*/ 30 h 170"/>
                <a:gd name="T12" fmla="*/ 0 w 175"/>
                <a:gd name="T13" fmla="*/ 0 h 170"/>
                <a:gd name="T14" fmla="*/ 15 w 175"/>
                <a:gd name="T15" fmla="*/ 170 h 170"/>
                <a:gd name="T16" fmla="*/ 175 w 175"/>
                <a:gd name="T17" fmla="*/ 170 h 170"/>
                <a:gd name="T18" fmla="*/ 175 w 175"/>
                <a:gd name="T19" fmla="*/ 10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5" h="170">
                  <a:moveTo>
                    <a:pt x="175" y="102"/>
                  </a:moveTo>
                  <a:cubicBezTo>
                    <a:pt x="175" y="102"/>
                    <a:pt x="175" y="102"/>
                    <a:pt x="175" y="102"/>
                  </a:cubicBezTo>
                  <a:cubicBezTo>
                    <a:pt x="175" y="69"/>
                    <a:pt x="164" y="52"/>
                    <a:pt x="153" y="42"/>
                  </a:cubicBezTo>
                  <a:cubicBezTo>
                    <a:pt x="142" y="32"/>
                    <a:pt x="131" y="30"/>
                    <a:pt x="131" y="30"/>
                  </a:cubicBezTo>
                  <a:cubicBezTo>
                    <a:pt x="131" y="30"/>
                    <a:pt x="131" y="30"/>
                    <a:pt x="131" y="30"/>
                  </a:cubicBezTo>
                  <a:cubicBezTo>
                    <a:pt x="130" y="30"/>
                    <a:pt x="130" y="30"/>
                    <a:pt x="130" y="3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52"/>
                    <a:pt x="12" y="108"/>
                    <a:pt x="15" y="170"/>
                  </a:cubicBezTo>
                  <a:cubicBezTo>
                    <a:pt x="175" y="170"/>
                    <a:pt x="175" y="170"/>
                    <a:pt x="175" y="170"/>
                  </a:cubicBezTo>
                  <a:cubicBezTo>
                    <a:pt x="175" y="163"/>
                    <a:pt x="175" y="145"/>
                    <a:pt x="175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503"/>
            <p:cNvSpPr>
              <a:spLocks noEditPoints="1"/>
            </p:cNvSpPr>
            <p:nvPr/>
          </p:nvSpPr>
          <p:spPr bwMode="auto">
            <a:xfrm>
              <a:off x="4552950" y="1484313"/>
              <a:ext cx="3108325" cy="3694113"/>
            </a:xfrm>
            <a:custGeom>
              <a:avLst/>
              <a:gdLst>
                <a:gd name="T0" fmla="*/ 681 w 733"/>
                <a:gd name="T1" fmla="*/ 486 h 871"/>
                <a:gd name="T2" fmla="*/ 480 w 733"/>
                <a:gd name="T3" fmla="*/ 202 h 871"/>
                <a:gd name="T4" fmla="*/ 353 w 733"/>
                <a:gd name="T5" fmla="*/ 2 h 871"/>
                <a:gd name="T6" fmla="*/ 164 w 733"/>
                <a:gd name="T7" fmla="*/ 460 h 871"/>
                <a:gd name="T8" fmla="*/ 26 w 733"/>
                <a:gd name="T9" fmla="*/ 499 h 871"/>
                <a:gd name="T10" fmla="*/ 0 w 733"/>
                <a:gd name="T11" fmla="*/ 641 h 871"/>
                <a:gd name="T12" fmla="*/ 148 w 733"/>
                <a:gd name="T13" fmla="*/ 646 h 871"/>
                <a:gd name="T14" fmla="*/ 147 w 733"/>
                <a:gd name="T15" fmla="*/ 714 h 871"/>
                <a:gd name="T16" fmla="*/ 187 w 733"/>
                <a:gd name="T17" fmla="*/ 866 h 871"/>
                <a:gd name="T18" fmla="*/ 192 w 733"/>
                <a:gd name="T19" fmla="*/ 871 h 871"/>
                <a:gd name="T20" fmla="*/ 523 w 733"/>
                <a:gd name="T21" fmla="*/ 870 h 871"/>
                <a:gd name="T22" fmla="*/ 524 w 733"/>
                <a:gd name="T23" fmla="*/ 823 h 871"/>
                <a:gd name="T24" fmla="*/ 565 w 733"/>
                <a:gd name="T25" fmla="*/ 713 h 871"/>
                <a:gd name="T26" fmla="*/ 563 w 733"/>
                <a:gd name="T27" fmla="*/ 646 h 871"/>
                <a:gd name="T28" fmla="*/ 731 w 733"/>
                <a:gd name="T29" fmla="*/ 645 h 871"/>
                <a:gd name="T30" fmla="*/ 733 w 733"/>
                <a:gd name="T31" fmla="*/ 640 h 871"/>
                <a:gd name="T32" fmla="*/ 733 w 733"/>
                <a:gd name="T33" fmla="*/ 568 h 871"/>
                <a:gd name="T34" fmla="*/ 514 w 733"/>
                <a:gd name="T35" fmla="*/ 826 h 871"/>
                <a:gd name="T36" fmla="*/ 197 w 733"/>
                <a:gd name="T37" fmla="*/ 861 h 871"/>
                <a:gd name="T38" fmla="*/ 356 w 733"/>
                <a:gd name="T39" fmla="*/ 826 h 871"/>
                <a:gd name="T40" fmla="*/ 10 w 733"/>
                <a:gd name="T41" fmla="*/ 567 h 871"/>
                <a:gd name="T42" fmla="*/ 48 w 733"/>
                <a:gd name="T43" fmla="*/ 497 h 871"/>
                <a:gd name="T44" fmla="*/ 54 w 733"/>
                <a:gd name="T45" fmla="*/ 495 h 871"/>
                <a:gd name="T46" fmla="*/ 54 w 733"/>
                <a:gd name="T47" fmla="*/ 495 h 871"/>
                <a:gd name="T48" fmla="*/ 54 w 733"/>
                <a:gd name="T49" fmla="*/ 495 h 871"/>
                <a:gd name="T50" fmla="*/ 148 w 733"/>
                <a:gd name="T51" fmla="*/ 636 h 871"/>
                <a:gd name="T52" fmla="*/ 10 w 733"/>
                <a:gd name="T53" fmla="*/ 630 h 871"/>
                <a:gd name="T54" fmla="*/ 516 w 733"/>
                <a:gd name="T55" fmla="*/ 816 h 871"/>
                <a:gd name="T56" fmla="*/ 196 w 733"/>
                <a:gd name="T57" fmla="*/ 816 h 871"/>
                <a:gd name="T58" fmla="*/ 192 w 733"/>
                <a:gd name="T59" fmla="*/ 717 h 871"/>
                <a:gd name="T60" fmla="*/ 552 w 733"/>
                <a:gd name="T61" fmla="*/ 717 h 871"/>
                <a:gd name="T62" fmla="*/ 355 w 733"/>
                <a:gd name="T63" fmla="*/ 706 h 871"/>
                <a:gd name="T64" fmla="*/ 158 w 733"/>
                <a:gd name="T65" fmla="*/ 641 h 871"/>
                <a:gd name="T66" fmla="*/ 241 w 733"/>
                <a:gd name="T67" fmla="*/ 205 h 871"/>
                <a:gd name="T68" fmla="*/ 362 w 733"/>
                <a:gd name="T69" fmla="*/ 237 h 871"/>
                <a:gd name="T70" fmla="*/ 473 w 733"/>
                <a:gd name="T71" fmla="*/ 211 h 871"/>
                <a:gd name="T72" fmla="*/ 553 w 733"/>
                <a:gd name="T73" fmla="*/ 641 h 871"/>
                <a:gd name="T74" fmla="*/ 355 w 733"/>
                <a:gd name="T75" fmla="*/ 706 h 871"/>
                <a:gd name="T76" fmla="*/ 446 w 733"/>
                <a:gd name="T77" fmla="*/ 212 h 871"/>
                <a:gd name="T78" fmla="*/ 299 w 733"/>
                <a:gd name="T79" fmla="*/ 218 h 871"/>
                <a:gd name="T80" fmla="*/ 322 w 733"/>
                <a:gd name="T81" fmla="*/ 53 h 871"/>
                <a:gd name="T82" fmla="*/ 356 w 733"/>
                <a:gd name="T83" fmla="*/ 13 h 871"/>
                <a:gd name="T84" fmla="*/ 563 w 733"/>
                <a:gd name="T85" fmla="*/ 636 h 871"/>
                <a:gd name="T86" fmla="*/ 678 w 733"/>
                <a:gd name="T87" fmla="*/ 496 h 871"/>
                <a:gd name="T88" fmla="*/ 679 w 733"/>
                <a:gd name="T89" fmla="*/ 496 h 871"/>
                <a:gd name="T90" fmla="*/ 723 w 733"/>
                <a:gd name="T91" fmla="*/ 568 h 871"/>
                <a:gd name="T92" fmla="*/ 723 w 733"/>
                <a:gd name="T93" fmla="*/ 636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33" h="871">
                  <a:moveTo>
                    <a:pt x="707" y="500"/>
                  </a:moveTo>
                  <a:cubicBezTo>
                    <a:pt x="695" y="489"/>
                    <a:pt x="682" y="486"/>
                    <a:pt x="681" y="486"/>
                  </a:cubicBezTo>
                  <a:cubicBezTo>
                    <a:pt x="546" y="456"/>
                    <a:pt x="546" y="456"/>
                    <a:pt x="546" y="456"/>
                  </a:cubicBezTo>
                  <a:cubicBezTo>
                    <a:pt x="530" y="351"/>
                    <a:pt x="506" y="268"/>
                    <a:pt x="480" y="202"/>
                  </a:cubicBezTo>
                  <a:cubicBezTo>
                    <a:pt x="424" y="60"/>
                    <a:pt x="360" y="2"/>
                    <a:pt x="359" y="2"/>
                  </a:cubicBezTo>
                  <a:cubicBezTo>
                    <a:pt x="357" y="0"/>
                    <a:pt x="354" y="0"/>
                    <a:pt x="353" y="2"/>
                  </a:cubicBezTo>
                  <a:cubicBezTo>
                    <a:pt x="352" y="2"/>
                    <a:pt x="290" y="58"/>
                    <a:pt x="234" y="196"/>
                  </a:cubicBezTo>
                  <a:cubicBezTo>
                    <a:pt x="206" y="263"/>
                    <a:pt x="181" y="351"/>
                    <a:pt x="164" y="460"/>
                  </a:cubicBezTo>
                  <a:cubicBezTo>
                    <a:pt x="52" y="485"/>
                    <a:pt x="52" y="485"/>
                    <a:pt x="52" y="485"/>
                  </a:cubicBezTo>
                  <a:cubicBezTo>
                    <a:pt x="50" y="486"/>
                    <a:pt x="38" y="488"/>
                    <a:pt x="26" y="499"/>
                  </a:cubicBezTo>
                  <a:cubicBezTo>
                    <a:pt x="13" y="511"/>
                    <a:pt x="0" y="532"/>
                    <a:pt x="0" y="567"/>
                  </a:cubicBezTo>
                  <a:cubicBezTo>
                    <a:pt x="0" y="637"/>
                    <a:pt x="0" y="641"/>
                    <a:pt x="0" y="641"/>
                  </a:cubicBezTo>
                  <a:cubicBezTo>
                    <a:pt x="0" y="643"/>
                    <a:pt x="2" y="646"/>
                    <a:pt x="5" y="646"/>
                  </a:cubicBezTo>
                  <a:cubicBezTo>
                    <a:pt x="148" y="646"/>
                    <a:pt x="148" y="646"/>
                    <a:pt x="148" y="646"/>
                  </a:cubicBezTo>
                  <a:cubicBezTo>
                    <a:pt x="147" y="667"/>
                    <a:pt x="147" y="689"/>
                    <a:pt x="147" y="711"/>
                  </a:cubicBezTo>
                  <a:cubicBezTo>
                    <a:pt x="147" y="712"/>
                    <a:pt x="147" y="713"/>
                    <a:pt x="147" y="714"/>
                  </a:cubicBezTo>
                  <a:cubicBezTo>
                    <a:pt x="187" y="821"/>
                    <a:pt x="187" y="821"/>
                    <a:pt x="187" y="821"/>
                  </a:cubicBezTo>
                  <a:cubicBezTo>
                    <a:pt x="187" y="866"/>
                    <a:pt x="187" y="866"/>
                    <a:pt x="187" y="866"/>
                  </a:cubicBezTo>
                  <a:cubicBezTo>
                    <a:pt x="187" y="868"/>
                    <a:pt x="187" y="869"/>
                    <a:pt x="188" y="870"/>
                  </a:cubicBezTo>
                  <a:cubicBezTo>
                    <a:pt x="189" y="871"/>
                    <a:pt x="191" y="871"/>
                    <a:pt x="192" y="871"/>
                  </a:cubicBezTo>
                  <a:cubicBezTo>
                    <a:pt x="519" y="871"/>
                    <a:pt x="519" y="871"/>
                    <a:pt x="519" y="871"/>
                  </a:cubicBezTo>
                  <a:cubicBezTo>
                    <a:pt x="521" y="871"/>
                    <a:pt x="522" y="871"/>
                    <a:pt x="523" y="870"/>
                  </a:cubicBezTo>
                  <a:cubicBezTo>
                    <a:pt x="524" y="869"/>
                    <a:pt x="524" y="868"/>
                    <a:pt x="524" y="866"/>
                  </a:cubicBezTo>
                  <a:cubicBezTo>
                    <a:pt x="524" y="823"/>
                    <a:pt x="524" y="823"/>
                    <a:pt x="524" y="823"/>
                  </a:cubicBezTo>
                  <a:cubicBezTo>
                    <a:pt x="525" y="823"/>
                    <a:pt x="525" y="822"/>
                    <a:pt x="525" y="821"/>
                  </a:cubicBezTo>
                  <a:cubicBezTo>
                    <a:pt x="565" y="713"/>
                    <a:pt x="565" y="713"/>
                    <a:pt x="565" y="713"/>
                  </a:cubicBezTo>
                  <a:cubicBezTo>
                    <a:pt x="565" y="712"/>
                    <a:pt x="565" y="710"/>
                    <a:pt x="564" y="709"/>
                  </a:cubicBezTo>
                  <a:cubicBezTo>
                    <a:pt x="564" y="687"/>
                    <a:pt x="564" y="667"/>
                    <a:pt x="563" y="646"/>
                  </a:cubicBezTo>
                  <a:cubicBezTo>
                    <a:pt x="728" y="646"/>
                    <a:pt x="728" y="646"/>
                    <a:pt x="728" y="646"/>
                  </a:cubicBezTo>
                  <a:cubicBezTo>
                    <a:pt x="729" y="646"/>
                    <a:pt x="730" y="646"/>
                    <a:pt x="731" y="645"/>
                  </a:cubicBezTo>
                  <a:cubicBezTo>
                    <a:pt x="732" y="644"/>
                    <a:pt x="733" y="643"/>
                    <a:pt x="733" y="641"/>
                  </a:cubicBezTo>
                  <a:cubicBezTo>
                    <a:pt x="733" y="641"/>
                    <a:pt x="733" y="641"/>
                    <a:pt x="733" y="640"/>
                  </a:cubicBezTo>
                  <a:cubicBezTo>
                    <a:pt x="733" y="636"/>
                    <a:pt x="733" y="622"/>
                    <a:pt x="733" y="568"/>
                  </a:cubicBezTo>
                  <a:cubicBezTo>
                    <a:pt x="733" y="568"/>
                    <a:pt x="733" y="568"/>
                    <a:pt x="733" y="568"/>
                  </a:cubicBezTo>
                  <a:cubicBezTo>
                    <a:pt x="733" y="532"/>
                    <a:pt x="720" y="511"/>
                    <a:pt x="707" y="500"/>
                  </a:cubicBezTo>
                  <a:close/>
                  <a:moveTo>
                    <a:pt x="514" y="826"/>
                  </a:moveTo>
                  <a:cubicBezTo>
                    <a:pt x="514" y="861"/>
                    <a:pt x="514" y="861"/>
                    <a:pt x="514" y="861"/>
                  </a:cubicBezTo>
                  <a:cubicBezTo>
                    <a:pt x="197" y="861"/>
                    <a:pt x="197" y="861"/>
                    <a:pt x="197" y="861"/>
                  </a:cubicBezTo>
                  <a:cubicBezTo>
                    <a:pt x="197" y="826"/>
                    <a:pt x="197" y="826"/>
                    <a:pt x="197" y="826"/>
                  </a:cubicBezTo>
                  <a:cubicBezTo>
                    <a:pt x="356" y="826"/>
                    <a:pt x="356" y="826"/>
                    <a:pt x="356" y="826"/>
                  </a:cubicBezTo>
                  <a:lnTo>
                    <a:pt x="514" y="826"/>
                  </a:lnTo>
                  <a:close/>
                  <a:moveTo>
                    <a:pt x="10" y="567"/>
                  </a:moveTo>
                  <a:cubicBezTo>
                    <a:pt x="10" y="534"/>
                    <a:pt x="21" y="517"/>
                    <a:pt x="33" y="507"/>
                  </a:cubicBezTo>
                  <a:cubicBezTo>
                    <a:pt x="38" y="502"/>
                    <a:pt x="44" y="499"/>
                    <a:pt x="48" y="497"/>
                  </a:cubicBezTo>
                  <a:cubicBezTo>
                    <a:pt x="50" y="496"/>
                    <a:pt x="51" y="496"/>
                    <a:pt x="53" y="496"/>
                  </a:cubicBezTo>
                  <a:cubicBezTo>
                    <a:pt x="53" y="495"/>
                    <a:pt x="54" y="495"/>
                    <a:pt x="54" y="495"/>
                  </a:cubicBezTo>
                  <a:cubicBezTo>
                    <a:pt x="54" y="495"/>
                    <a:pt x="54" y="495"/>
                    <a:pt x="54" y="495"/>
                  </a:cubicBezTo>
                  <a:cubicBezTo>
                    <a:pt x="54" y="495"/>
                    <a:pt x="54" y="495"/>
                    <a:pt x="54" y="495"/>
                  </a:cubicBezTo>
                  <a:cubicBezTo>
                    <a:pt x="54" y="495"/>
                    <a:pt x="54" y="495"/>
                    <a:pt x="54" y="495"/>
                  </a:cubicBezTo>
                  <a:cubicBezTo>
                    <a:pt x="54" y="495"/>
                    <a:pt x="54" y="495"/>
                    <a:pt x="54" y="495"/>
                  </a:cubicBezTo>
                  <a:cubicBezTo>
                    <a:pt x="163" y="471"/>
                    <a:pt x="163" y="471"/>
                    <a:pt x="163" y="471"/>
                  </a:cubicBezTo>
                  <a:cubicBezTo>
                    <a:pt x="156" y="521"/>
                    <a:pt x="151" y="576"/>
                    <a:pt x="148" y="636"/>
                  </a:cubicBezTo>
                  <a:cubicBezTo>
                    <a:pt x="10" y="636"/>
                    <a:pt x="10" y="636"/>
                    <a:pt x="10" y="636"/>
                  </a:cubicBezTo>
                  <a:cubicBezTo>
                    <a:pt x="10" y="634"/>
                    <a:pt x="10" y="632"/>
                    <a:pt x="10" y="630"/>
                  </a:cubicBezTo>
                  <a:cubicBezTo>
                    <a:pt x="10" y="620"/>
                    <a:pt x="10" y="602"/>
                    <a:pt x="10" y="567"/>
                  </a:cubicBezTo>
                  <a:close/>
                  <a:moveTo>
                    <a:pt x="516" y="816"/>
                  </a:moveTo>
                  <a:cubicBezTo>
                    <a:pt x="356" y="816"/>
                    <a:pt x="356" y="816"/>
                    <a:pt x="356" y="816"/>
                  </a:cubicBezTo>
                  <a:cubicBezTo>
                    <a:pt x="196" y="816"/>
                    <a:pt x="196" y="816"/>
                    <a:pt x="196" y="816"/>
                  </a:cubicBezTo>
                  <a:cubicBezTo>
                    <a:pt x="159" y="717"/>
                    <a:pt x="159" y="717"/>
                    <a:pt x="159" y="717"/>
                  </a:cubicBezTo>
                  <a:cubicBezTo>
                    <a:pt x="192" y="717"/>
                    <a:pt x="192" y="717"/>
                    <a:pt x="192" y="717"/>
                  </a:cubicBezTo>
                  <a:cubicBezTo>
                    <a:pt x="355" y="717"/>
                    <a:pt x="355" y="717"/>
                    <a:pt x="355" y="717"/>
                  </a:cubicBezTo>
                  <a:cubicBezTo>
                    <a:pt x="552" y="717"/>
                    <a:pt x="552" y="717"/>
                    <a:pt x="552" y="717"/>
                  </a:cubicBezTo>
                  <a:lnTo>
                    <a:pt x="516" y="816"/>
                  </a:lnTo>
                  <a:close/>
                  <a:moveTo>
                    <a:pt x="355" y="706"/>
                  </a:moveTo>
                  <a:cubicBezTo>
                    <a:pt x="157" y="706"/>
                    <a:pt x="157" y="706"/>
                    <a:pt x="157" y="706"/>
                  </a:cubicBezTo>
                  <a:cubicBezTo>
                    <a:pt x="157" y="684"/>
                    <a:pt x="157" y="662"/>
                    <a:pt x="158" y="641"/>
                  </a:cubicBezTo>
                  <a:cubicBezTo>
                    <a:pt x="161" y="577"/>
                    <a:pt x="166" y="518"/>
                    <a:pt x="174" y="465"/>
                  </a:cubicBezTo>
                  <a:cubicBezTo>
                    <a:pt x="190" y="357"/>
                    <a:pt x="215" y="272"/>
                    <a:pt x="241" y="205"/>
                  </a:cubicBezTo>
                  <a:cubicBezTo>
                    <a:pt x="249" y="210"/>
                    <a:pt x="258" y="214"/>
                    <a:pt x="266" y="218"/>
                  </a:cubicBezTo>
                  <a:cubicBezTo>
                    <a:pt x="297" y="231"/>
                    <a:pt x="330" y="237"/>
                    <a:pt x="362" y="237"/>
                  </a:cubicBezTo>
                  <a:cubicBezTo>
                    <a:pt x="387" y="237"/>
                    <a:pt x="412" y="234"/>
                    <a:pt x="435" y="226"/>
                  </a:cubicBezTo>
                  <a:cubicBezTo>
                    <a:pt x="448" y="222"/>
                    <a:pt x="460" y="217"/>
                    <a:pt x="473" y="211"/>
                  </a:cubicBezTo>
                  <a:cubicBezTo>
                    <a:pt x="498" y="276"/>
                    <a:pt x="521" y="358"/>
                    <a:pt x="537" y="461"/>
                  </a:cubicBezTo>
                  <a:cubicBezTo>
                    <a:pt x="545" y="515"/>
                    <a:pt x="550" y="575"/>
                    <a:pt x="553" y="641"/>
                  </a:cubicBezTo>
                  <a:cubicBezTo>
                    <a:pt x="553" y="663"/>
                    <a:pt x="554" y="684"/>
                    <a:pt x="554" y="707"/>
                  </a:cubicBezTo>
                  <a:lnTo>
                    <a:pt x="355" y="706"/>
                  </a:lnTo>
                  <a:close/>
                  <a:moveTo>
                    <a:pt x="469" y="201"/>
                  </a:moveTo>
                  <a:cubicBezTo>
                    <a:pt x="461" y="205"/>
                    <a:pt x="454" y="209"/>
                    <a:pt x="446" y="212"/>
                  </a:cubicBezTo>
                  <a:cubicBezTo>
                    <a:pt x="419" y="222"/>
                    <a:pt x="391" y="227"/>
                    <a:pt x="362" y="227"/>
                  </a:cubicBezTo>
                  <a:cubicBezTo>
                    <a:pt x="341" y="227"/>
                    <a:pt x="320" y="224"/>
                    <a:pt x="299" y="218"/>
                  </a:cubicBezTo>
                  <a:cubicBezTo>
                    <a:pt x="280" y="213"/>
                    <a:pt x="262" y="206"/>
                    <a:pt x="245" y="196"/>
                  </a:cubicBezTo>
                  <a:cubicBezTo>
                    <a:pt x="272" y="130"/>
                    <a:pt x="300" y="83"/>
                    <a:pt x="322" y="53"/>
                  </a:cubicBezTo>
                  <a:cubicBezTo>
                    <a:pt x="333" y="38"/>
                    <a:pt x="343" y="27"/>
                    <a:pt x="349" y="20"/>
                  </a:cubicBezTo>
                  <a:cubicBezTo>
                    <a:pt x="352" y="17"/>
                    <a:pt x="354" y="14"/>
                    <a:pt x="356" y="13"/>
                  </a:cubicBezTo>
                  <a:cubicBezTo>
                    <a:pt x="369" y="26"/>
                    <a:pt x="422" y="83"/>
                    <a:pt x="469" y="201"/>
                  </a:cubicBezTo>
                  <a:close/>
                  <a:moveTo>
                    <a:pt x="563" y="636"/>
                  </a:moveTo>
                  <a:cubicBezTo>
                    <a:pt x="560" y="574"/>
                    <a:pt x="555" y="518"/>
                    <a:pt x="548" y="466"/>
                  </a:cubicBezTo>
                  <a:cubicBezTo>
                    <a:pt x="678" y="496"/>
                    <a:pt x="678" y="496"/>
                    <a:pt x="678" y="496"/>
                  </a:cubicBezTo>
                  <a:cubicBezTo>
                    <a:pt x="679" y="496"/>
                    <a:pt x="679" y="496"/>
                    <a:pt x="679" y="496"/>
                  </a:cubicBezTo>
                  <a:cubicBezTo>
                    <a:pt x="679" y="496"/>
                    <a:pt x="679" y="496"/>
                    <a:pt x="679" y="496"/>
                  </a:cubicBezTo>
                  <a:cubicBezTo>
                    <a:pt x="679" y="496"/>
                    <a:pt x="690" y="498"/>
                    <a:pt x="701" y="508"/>
                  </a:cubicBezTo>
                  <a:cubicBezTo>
                    <a:pt x="712" y="518"/>
                    <a:pt x="723" y="535"/>
                    <a:pt x="723" y="568"/>
                  </a:cubicBezTo>
                  <a:cubicBezTo>
                    <a:pt x="723" y="568"/>
                    <a:pt x="723" y="568"/>
                    <a:pt x="723" y="568"/>
                  </a:cubicBezTo>
                  <a:cubicBezTo>
                    <a:pt x="723" y="611"/>
                    <a:pt x="723" y="629"/>
                    <a:pt x="723" y="636"/>
                  </a:cubicBezTo>
                  <a:lnTo>
                    <a:pt x="563" y="636"/>
                  </a:lnTo>
                  <a:close/>
                </a:path>
              </a:pathLst>
            </a:custGeom>
            <a:solidFill>
              <a:srgbClr val="86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504"/>
            <p:cNvSpPr/>
            <p:nvPr/>
          </p:nvSpPr>
          <p:spPr bwMode="auto">
            <a:xfrm>
              <a:off x="4595813" y="3481388"/>
              <a:ext cx="647700" cy="700088"/>
            </a:xfrm>
            <a:custGeom>
              <a:avLst/>
              <a:gdLst>
                <a:gd name="T0" fmla="*/ 138 w 153"/>
                <a:gd name="T1" fmla="*/ 165 h 165"/>
                <a:gd name="T2" fmla="*/ 153 w 153"/>
                <a:gd name="T3" fmla="*/ 0 h 165"/>
                <a:gd name="T4" fmla="*/ 44 w 153"/>
                <a:gd name="T5" fmla="*/ 24 h 165"/>
                <a:gd name="T6" fmla="*/ 44 w 153"/>
                <a:gd name="T7" fmla="*/ 24 h 165"/>
                <a:gd name="T8" fmla="*/ 44 w 153"/>
                <a:gd name="T9" fmla="*/ 24 h 165"/>
                <a:gd name="T10" fmla="*/ 44 w 153"/>
                <a:gd name="T11" fmla="*/ 24 h 165"/>
                <a:gd name="T12" fmla="*/ 44 w 153"/>
                <a:gd name="T13" fmla="*/ 24 h 165"/>
                <a:gd name="T14" fmla="*/ 43 w 153"/>
                <a:gd name="T15" fmla="*/ 25 h 165"/>
                <a:gd name="T16" fmla="*/ 38 w 153"/>
                <a:gd name="T17" fmla="*/ 26 h 165"/>
                <a:gd name="T18" fmla="*/ 23 w 153"/>
                <a:gd name="T19" fmla="*/ 36 h 165"/>
                <a:gd name="T20" fmla="*/ 0 w 153"/>
                <a:gd name="T21" fmla="*/ 96 h 165"/>
                <a:gd name="T22" fmla="*/ 0 w 153"/>
                <a:gd name="T23" fmla="*/ 159 h 165"/>
                <a:gd name="T24" fmla="*/ 0 w 153"/>
                <a:gd name="T25" fmla="*/ 165 h 165"/>
                <a:gd name="T26" fmla="*/ 138 w 153"/>
                <a:gd name="T27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3" h="165">
                  <a:moveTo>
                    <a:pt x="138" y="165"/>
                  </a:moveTo>
                  <a:cubicBezTo>
                    <a:pt x="141" y="105"/>
                    <a:pt x="146" y="50"/>
                    <a:pt x="153" y="0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4" y="24"/>
                    <a:pt x="43" y="24"/>
                    <a:pt x="43" y="25"/>
                  </a:cubicBezTo>
                  <a:cubicBezTo>
                    <a:pt x="41" y="25"/>
                    <a:pt x="40" y="25"/>
                    <a:pt x="38" y="26"/>
                  </a:cubicBezTo>
                  <a:cubicBezTo>
                    <a:pt x="34" y="28"/>
                    <a:pt x="28" y="31"/>
                    <a:pt x="23" y="36"/>
                  </a:cubicBezTo>
                  <a:cubicBezTo>
                    <a:pt x="11" y="46"/>
                    <a:pt x="0" y="63"/>
                    <a:pt x="0" y="96"/>
                  </a:cubicBezTo>
                  <a:cubicBezTo>
                    <a:pt x="0" y="131"/>
                    <a:pt x="0" y="149"/>
                    <a:pt x="0" y="159"/>
                  </a:cubicBezTo>
                  <a:cubicBezTo>
                    <a:pt x="0" y="161"/>
                    <a:pt x="0" y="163"/>
                    <a:pt x="0" y="165"/>
                  </a:cubicBezTo>
                  <a:lnTo>
                    <a:pt x="138" y="16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505"/>
            <p:cNvSpPr/>
            <p:nvPr/>
          </p:nvSpPr>
          <p:spPr bwMode="auto">
            <a:xfrm>
              <a:off x="5226050" y="4525963"/>
              <a:ext cx="1666875" cy="419100"/>
            </a:xfrm>
            <a:custGeom>
              <a:avLst/>
              <a:gdLst>
                <a:gd name="T0" fmla="*/ 524 w 1050"/>
                <a:gd name="T1" fmla="*/ 0 h 264"/>
                <a:gd name="T2" fmla="*/ 89 w 1050"/>
                <a:gd name="T3" fmla="*/ 0 h 264"/>
                <a:gd name="T4" fmla="*/ 0 w 1050"/>
                <a:gd name="T5" fmla="*/ 0 h 264"/>
                <a:gd name="T6" fmla="*/ 99 w 1050"/>
                <a:gd name="T7" fmla="*/ 264 h 264"/>
                <a:gd name="T8" fmla="*/ 527 w 1050"/>
                <a:gd name="T9" fmla="*/ 264 h 264"/>
                <a:gd name="T10" fmla="*/ 954 w 1050"/>
                <a:gd name="T11" fmla="*/ 264 h 264"/>
                <a:gd name="T12" fmla="*/ 1050 w 1050"/>
                <a:gd name="T13" fmla="*/ 0 h 264"/>
                <a:gd name="T14" fmla="*/ 524 w 1050"/>
                <a:gd name="T15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0" h="264">
                  <a:moveTo>
                    <a:pt x="524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99" y="264"/>
                  </a:lnTo>
                  <a:lnTo>
                    <a:pt x="527" y="264"/>
                  </a:lnTo>
                  <a:lnTo>
                    <a:pt x="954" y="264"/>
                  </a:lnTo>
                  <a:lnTo>
                    <a:pt x="1050" y="0"/>
                  </a:lnTo>
                  <a:lnTo>
                    <a:pt x="52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506"/>
            <p:cNvSpPr/>
            <p:nvPr/>
          </p:nvSpPr>
          <p:spPr bwMode="auto">
            <a:xfrm>
              <a:off x="5387975" y="4987925"/>
              <a:ext cx="1344613" cy="149225"/>
            </a:xfrm>
            <a:custGeom>
              <a:avLst/>
              <a:gdLst>
                <a:gd name="T0" fmla="*/ 0 w 847"/>
                <a:gd name="T1" fmla="*/ 94 h 94"/>
                <a:gd name="T2" fmla="*/ 847 w 847"/>
                <a:gd name="T3" fmla="*/ 94 h 94"/>
                <a:gd name="T4" fmla="*/ 847 w 847"/>
                <a:gd name="T5" fmla="*/ 0 h 94"/>
                <a:gd name="T6" fmla="*/ 425 w 847"/>
                <a:gd name="T7" fmla="*/ 0 h 94"/>
                <a:gd name="T8" fmla="*/ 0 w 847"/>
                <a:gd name="T9" fmla="*/ 0 h 94"/>
                <a:gd name="T10" fmla="*/ 0 w 847"/>
                <a:gd name="T11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7" h="94">
                  <a:moveTo>
                    <a:pt x="0" y="94"/>
                  </a:moveTo>
                  <a:lnTo>
                    <a:pt x="847" y="94"/>
                  </a:lnTo>
                  <a:lnTo>
                    <a:pt x="847" y="0"/>
                  </a:lnTo>
                  <a:lnTo>
                    <a:pt x="425" y="0"/>
                  </a:lnTo>
                  <a:lnTo>
                    <a:pt x="0" y="0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507"/>
            <p:cNvSpPr/>
            <p:nvPr/>
          </p:nvSpPr>
          <p:spPr bwMode="auto">
            <a:xfrm>
              <a:off x="5591175" y="1538288"/>
              <a:ext cx="949325" cy="908050"/>
            </a:xfrm>
            <a:custGeom>
              <a:avLst/>
              <a:gdLst>
                <a:gd name="T0" fmla="*/ 104 w 224"/>
                <a:gd name="T1" fmla="*/ 7 h 214"/>
                <a:gd name="T2" fmla="*/ 77 w 224"/>
                <a:gd name="T3" fmla="*/ 40 h 214"/>
                <a:gd name="T4" fmla="*/ 0 w 224"/>
                <a:gd name="T5" fmla="*/ 183 h 214"/>
                <a:gd name="T6" fmla="*/ 54 w 224"/>
                <a:gd name="T7" fmla="*/ 205 h 214"/>
                <a:gd name="T8" fmla="*/ 117 w 224"/>
                <a:gd name="T9" fmla="*/ 214 h 214"/>
                <a:gd name="T10" fmla="*/ 201 w 224"/>
                <a:gd name="T11" fmla="*/ 199 h 214"/>
                <a:gd name="T12" fmla="*/ 224 w 224"/>
                <a:gd name="T13" fmla="*/ 188 h 214"/>
                <a:gd name="T14" fmla="*/ 111 w 224"/>
                <a:gd name="T15" fmla="*/ 0 h 214"/>
                <a:gd name="T16" fmla="*/ 104 w 224"/>
                <a:gd name="T17" fmla="*/ 7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4" h="214">
                  <a:moveTo>
                    <a:pt x="104" y="7"/>
                  </a:moveTo>
                  <a:cubicBezTo>
                    <a:pt x="98" y="14"/>
                    <a:pt x="88" y="25"/>
                    <a:pt x="77" y="40"/>
                  </a:cubicBezTo>
                  <a:cubicBezTo>
                    <a:pt x="55" y="70"/>
                    <a:pt x="27" y="117"/>
                    <a:pt x="0" y="183"/>
                  </a:cubicBezTo>
                  <a:cubicBezTo>
                    <a:pt x="17" y="193"/>
                    <a:pt x="35" y="200"/>
                    <a:pt x="54" y="205"/>
                  </a:cubicBezTo>
                  <a:cubicBezTo>
                    <a:pt x="75" y="211"/>
                    <a:pt x="96" y="214"/>
                    <a:pt x="117" y="214"/>
                  </a:cubicBezTo>
                  <a:cubicBezTo>
                    <a:pt x="146" y="214"/>
                    <a:pt x="174" y="209"/>
                    <a:pt x="201" y="199"/>
                  </a:cubicBezTo>
                  <a:cubicBezTo>
                    <a:pt x="209" y="196"/>
                    <a:pt x="216" y="192"/>
                    <a:pt x="224" y="188"/>
                  </a:cubicBezTo>
                  <a:cubicBezTo>
                    <a:pt x="177" y="70"/>
                    <a:pt x="124" y="13"/>
                    <a:pt x="111" y="0"/>
                  </a:cubicBezTo>
                  <a:cubicBezTo>
                    <a:pt x="109" y="1"/>
                    <a:pt x="107" y="4"/>
                    <a:pt x="104" y="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508"/>
            <p:cNvSpPr>
              <a:spLocks noEditPoints="1"/>
            </p:cNvSpPr>
            <p:nvPr/>
          </p:nvSpPr>
          <p:spPr bwMode="auto">
            <a:xfrm>
              <a:off x="5629275" y="2755900"/>
              <a:ext cx="847725" cy="831850"/>
            </a:xfrm>
            <a:custGeom>
              <a:avLst/>
              <a:gdLst>
                <a:gd name="T0" fmla="*/ 100 w 200"/>
                <a:gd name="T1" fmla="*/ 0 h 196"/>
                <a:gd name="T2" fmla="*/ 100 w 200"/>
                <a:gd name="T3" fmla="*/ 0 h 196"/>
                <a:gd name="T4" fmla="*/ 100 w 200"/>
                <a:gd name="T5" fmla="*/ 0 h 196"/>
                <a:gd name="T6" fmla="*/ 0 w 200"/>
                <a:gd name="T7" fmla="*/ 98 h 196"/>
                <a:gd name="T8" fmla="*/ 0 w 200"/>
                <a:gd name="T9" fmla="*/ 98 h 196"/>
                <a:gd name="T10" fmla="*/ 100 w 200"/>
                <a:gd name="T11" fmla="*/ 196 h 196"/>
                <a:gd name="T12" fmla="*/ 100 w 200"/>
                <a:gd name="T13" fmla="*/ 196 h 196"/>
                <a:gd name="T14" fmla="*/ 200 w 200"/>
                <a:gd name="T15" fmla="*/ 98 h 196"/>
                <a:gd name="T16" fmla="*/ 200 w 200"/>
                <a:gd name="T17" fmla="*/ 98 h 196"/>
                <a:gd name="T18" fmla="*/ 100 w 200"/>
                <a:gd name="T19" fmla="*/ 0 h 196"/>
                <a:gd name="T20" fmla="*/ 184 w 200"/>
                <a:gd name="T21" fmla="*/ 124 h 196"/>
                <a:gd name="T22" fmla="*/ 100 w 200"/>
                <a:gd name="T23" fmla="*/ 184 h 196"/>
                <a:gd name="T24" fmla="*/ 100 w 200"/>
                <a:gd name="T25" fmla="*/ 184 h 196"/>
                <a:gd name="T26" fmla="*/ 100 w 200"/>
                <a:gd name="T27" fmla="*/ 184 h 196"/>
                <a:gd name="T28" fmla="*/ 12 w 200"/>
                <a:gd name="T29" fmla="*/ 98 h 196"/>
                <a:gd name="T30" fmla="*/ 12 w 200"/>
                <a:gd name="T31" fmla="*/ 98 h 196"/>
                <a:gd name="T32" fmla="*/ 12 w 200"/>
                <a:gd name="T33" fmla="*/ 98 h 196"/>
                <a:gd name="T34" fmla="*/ 12 w 200"/>
                <a:gd name="T35" fmla="*/ 98 h 196"/>
                <a:gd name="T36" fmla="*/ 12 w 200"/>
                <a:gd name="T37" fmla="*/ 98 h 196"/>
                <a:gd name="T38" fmla="*/ 100 w 200"/>
                <a:gd name="T39" fmla="*/ 12 h 196"/>
                <a:gd name="T40" fmla="*/ 100 w 200"/>
                <a:gd name="T41" fmla="*/ 12 h 196"/>
                <a:gd name="T42" fmla="*/ 100 w 200"/>
                <a:gd name="T43" fmla="*/ 12 h 196"/>
                <a:gd name="T44" fmla="*/ 100 w 200"/>
                <a:gd name="T45" fmla="*/ 12 h 196"/>
                <a:gd name="T46" fmla="*/ 100 w 200"/>
                <a:gd name="T47" fmla="*/ 12 h 196"/>
                <a:gd name="T48" fmla="*/ 162 w 200"/>
                <a:gd name="T49" fmla="*/ 38 h 196"/>
                <a:gd name="T50" fmla="*/ 188 w 200"/>
                <a:gd name="T51" fmla="*/ 98 h 196"/>
                <a:gd name="T52" fmla="*/ 184 w 200"/>
                <a:gd name="T53" fmla="*/ 124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00" h="196">
                  <a:moveTo>
                    <a:pt x="100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4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52"/>
                    <a:pt x="45" y="196"/>
                    <a:pt x="100" y="196"/>
                  </a:cubicBezTo>
                  <a:cubicBezTo>
                    <a:pt x="100" y="196"/>
                    <a:pt x="100" y="196"/>
                    <a:pt x="100" y="196"/>
                  </a:cubicBezTo>
                  <a:cubicBezTo>
                    <a:pt x="156" y="196"/>
                    <a:pt x="200" y="153"/>
                    <a:pt x="200" y="98"/>
                  </a:cubicBezTo>
                  <a:cubicBezTo>
                    <a:pt x="200" y="98"/>
                    <a:pt x="200" y="98"/>
                    <a:pt x="200" y="98"/>
                  </a:cubicBezTo>
                  <a:cubicBezTo>
                    <a:pt x="200" y="44"/>
                    <a:pt x="156" y="0"/>
                    <a:pt x="100" y="0"/>
                  </a:cubicBezTo>
                  <a:close/>
                  <a:moveTo>
                    <a:pt x="184" y="124"/>
                  </a:moveTo>
                  <a:cubicBezTo>
                    <a:pt x="173" y="159"/>
                    <a:pt x="139" y="184"/>
                    <a:pt x="100" y="184"/>
                  </a:cubicBezTo>
                  <a:cubicBezTo>
                    <a:pt x="100" y="184"/>
                    <a:pt x="100" y="184"/>
                    <a:pt x="100" y="184"/>
                  </a:cubicBezTo>
                  <a:cubicBezTo>
                    <a:pt x="100" y="184"/>
                    <a:pt x="100" y="184"/>
                    <a:pt x="100" y="184"/>
                  </a:cubicBezTo>
                  <a:cubicBezTo>
                    <a:pt x="52" y="184"/>
                    <a:pt x="12" y="146"/>
                    <a:pt x="12" y="98"/>
                  </a:cubicBezTo>
                  <a:cubicBezTo>
                    <a:pt x="12" y="98"/>
                    <a:pt x="12" y="98"/>
                    <a:pt x="12" y="98"/>
                  </a:cubicBezTo>
                  <a:cubicBezTo>
                    <a:pt x="12" y="98"/>
                    <a:pt x="12" y="98"/>
                    <a:pt x="12" y="98"/>
                  </a:cubicBezTo>
                  <a:cubicBezTo>
                    <a:pt x="12" y="98"/>
                    <a:pt x="12" y="98"/>
                    <a:pt x="12" y="98"/>
                  </a:cubicBezTo>
                  <a:cubicBezTo>
                    <a:pt x="12" y="98"/>
                    <a:pt x="12" y="98"/>
                    <a:pt x="12" y="98"/>
                  </a:cubicBezTo>
                  <a:cubicBezTo>
                    <a:pt x="12" y="51"/>
                    <a:pt x="52" y="12"/>
                    <a:pt x="100" y="12"/>
                  </a:cubicBezTo>
                  <a:cubicBezTo>
                    <a:pt x="100" y="12"/>
                    <a:pt x="100" y="12"/>
                    <a:pt x="100" y="12"/>
                  </a:cubicBezTo>
                  <a:cubicBezTo>
                    <a:pt x="100" y="12"/>
                    <a:pt x="100" y="12"/>
                    <a:pt x="100" y="12"/>
                  </a:cubicBezTo>
                  <a:cubicBezTo>
                    <a:pt x="100" y="12"/>
                    <a:pt x="100" y="12"/>
                    <a:pt x="100" y="12"/>
                  </a:cubicBezTo>
                  <a:cubicBezTo>
                    <a:pt x="100" y="12"/>
                    <a:pt x="100" y="12"/>
                    <a:pt x="100" y="12"/>
                  </a:cubicBezTo>
                  <a:cubicBezTo>
                    <a:pt x="124" y="12"/>
                    <a:pt x="146" y="22"/>
                    <a:pt x="162" y="38"/>
                  </a:cubicBezTo>
                  <a:cubicBezTo>
                    <a:pt x="178" y="53"/>
                    <a:pt x="188" y="75"/>
                    <a:pt x="188" y="98"/>
                  </a:cubicBezTo>
                  <a:cubicBezTo>
                    <a:pt x="188" y="107"/>
                    <a:pt x="187" y="116"/>
                    <a:pt x="184" y="124"/>
                  </a:cubicBez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509"/>
            <p:cNvSpPr/>
            <p:nvPr/>
          </p:nvSpPr>
          <p:spPr bwMode="auto">
            <a:xfrm>
              <a:off x="6053138" y="27305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 cap="rnd">
              <a:solidFill>
                <a:srgbClr val="868787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510"/>
            <p:cNvSpPr>
              <a:spLocks noEditPoints="1"/>
            </p:cNvSpPr>
            <p:nvPr/>
          </p:nvSpPr>
          <p:spPr bwMode="auto">
            <a:xfrm>
              <a:off x="5603875" y="2730500"/>
              <a:ext cx="898525" cy="882650"/>
            </a:xfrm>
            <a:custGeom>
              <a:avLst/>
              <a:gdLst>
                <a:gd name="T0" fmla="*/ 106 w 212"/>
                <a:gd name="T1" fmla="*/ 0 h 208"/>
                <a:gd name="T2" fmla="*/ 106 w 212"/>
                <a:gd name="T3" fmla="*/ 0 h 208"/>
                <a:gd name="T4" fmla="*/ 106 w 212"/>
                <a:gd name="T5" fmla="*/ 0 h 208"/>
                <a:gd name="T6" fmla="*/ 0 w 212"/>
                <a:gd name="T7" fmla="*/ 104 h 208"/>
                <a:gd name="T8" fmla="*/ 0 w 212"/>
                <a:gd name="T9" fmla="*/ 104 h 208"/>
                <a:gd name="T10" fmla="*/ 0 w 212"/>
                <a:gd name="T11" fmla="*/ 104 h 208"/>
                <a:gd name="T12" fmla="*/ 106 w 212"/>
                <a:gd name="T13" fmla="*/ 208 h 208"/>
                <a:gd name="T14" fmla="*/ 106 w 212"/>
                <a:gd name="T15" fmla="*/ 208 h 208"/>
                <a:gd name="T16" fmla="*/ 212 w 212"/>
                <a:gd name="T17" fmla="*/ 104 h 208"/>
                <a:gd name="T18" fmla="*/ 212 w 212"/>
                <a:gd name="T19" fmla="*/ 104 h 208"/>
                <a:gd name="T20" fmla="*/ 106 w 212"/>
                <a:gd name="T21" fmla="*/ 0 h 208"/>
                <a:gd name="T22" fmla="*/ 206 w 212"/>
                <a:gd name="T23" fmla="*/ 104 h 208"/>
                <a:gd name="T24" fmla="*/ 106 w 212"/>
                <a:gd name="T25" fmla="*/ 202 h 208"/>
                <a:gd name="T26" fmla="*/ 106 w 212"/>
                <a:gd name="T27" fmla="*/ 202 h 208"/>
                <a:gd name="T28" fmla="*/ 6 w 212"/>
                <a:gd name="T29" fmla="*/ 104 h 208"/>
                <a:gd name="T30" fmla="*/ 6 w 212"/>
                <a:gd name="T31" fmla="*/ 104 h 208"/>
                <a:gd name="T32" fmla="*/ 106 w 212"/>
                <a:gd name="T33" fmla="*/ 6 h 208"/>
                <a:gd name="T34" fmla="*/ 106 w 212"/>
                <a:gd name="T35" fmla="*/ 6 h 208"/>
                <a:gd name="T36" fmla="*/ 106 w 212"/>
                <a:gd name="T37" fmla="*/ 6 h 208"/>
                <a:gd name="T38" fmla="*/ 206 w 212"/>
                <a:gd name="T39" fmla="*/ 104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2" h="208">
                  <a:moveTo>
                    <a:pt x="106" y="0"/>
                  </a:moveTo>
                  <a:cubicBezTo>
                    <a:pt x="106" y="0"/>
                    <a:pt x="106" y="0"/>
                    <a:pt x="106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48" y="0"/>
                    <a:pt x="0" y="47"/>
                    <a:pt x="0" y="104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62"/>
                    <a:pt x="47" y="208"/>
                    <a:pt x="106" y="208"/>
                  </a:cubicBezTo>
                  <a:cubicBezTo>
                    <a:pt x="106" y="208"/>
                    <a:pt x="106" y="208"/>
                    <a:pt x="106" y="208"/>
                  </a:cubicBezTo>
                  <a:cubicBezTo>
                    <a:pt x="165" y="208"/>
                    <a:pt x="212" y="162"/>
                    <a:pt x="212" y="104"/>
                  </a:cubicBezTo>
                  <a:cubicBezTo>
                    <a:pt x="212" y="104"/>
                    <a:pt x="212" y="104"/>
                    <a:pt x="212" y="104"/>
                  </a:cubicBezTo>
                  <a:cubicBezTo>
                    <a:pt x="212" y="47"/>
                    <a:pt x="165" y="0"/>
                    <a:pt x="106" y="0"/>
                  </a:cubicBezTo>
                  <a:close/>
                  <a:moveTo>
                    <a:pt x="206" y="104"/>
                  </a:moveTo>
                  <a:cubicBezTo>
                    <a:pt x="206" y="159"/>
                    <a:pt x="162" y="202"/>
                    <a:pt x="106" y="202"/>
                  </a:cubicBezTo>
                  <a:cubicBezTo>
                    <a:pt x="106" y="202"/>
                    <a:pt x="106" y="202"/>
                    <a:pt x="106" y="202"/>
                  </a:cubicBezTo>
                  <a:cubicBezTo>
                    <a:pt x="51" y="202"/>
                    <a:pt x="6" y="158"/>
                    <a:pt x="6" y="104"/>
                  </a:cubicBezTo>
                  <a:cubicBezTo>
                    <a:pt x="6" y="104"/>
                    <a:pt x="6" y="104"/>
                    <a:pt x="6" y="104"/>
                  </a:cubicBezTo>
                  <a:cubicBezTo>
                    <a:pt x="6" y="50"/>
                    <a:pt x="51" y="6"/>
                    <a:pt x="106" y="6"/>
                  </a:cubicBezTo>
                  <a:cubicBezTo>
                    <a:pt x="106" y="6"/>
                    <a:pt x="106" y="6"/>
                    <a:pt x="106" y="6"/>
                  </a:cubicBezTo>
                  <a:cubicBezTo>
                    <a:pt x="106" y="6"/>
                    <a:pt x="106" y="6"/>
                    <a:pt x="106" y="6"/>
                  </a:cubicBezTo>
                  <a:cubicBezTo>
                    <a:pt x="162" y="6"/>
                    <a:pt x="206" y="50"/>
                    <a:pt x="206" y="104"/>
                  </a:cubicBezTo>
                  <a:close/>
                </a:path>
              </a:pathLst>
            </a:custGeom>
            <a:solidFill>
              <a:srgbClr val="86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511"/>
            <p:cNvSpPr>
              <a:spLocks noEditPoints="1"/>
            </p:cNvSpPr>
            <p:nvPr/>
          </p:nvSpPr>
          <p:spPr bwMode="auto">
            <a:xfrm>
              <a:off x="5705475" y="2833688"/>
              <a:ext cx="695325" cy="677863"/>
            </a:xfrm>
            <a:custGeom>
              <a:avLst/>
              <a:gdLst>
                <a:gd name="T0" fmla="*/ 82 w 164"/>
                <a:gd name="T1" fmla="*/ 0 h 160"/>
                <a:gd name="T2" fmla="*/ 82 w 164"/>
                <a:gd name="T3" fmla="*/ 0 h 160"/>
                <a:gd name="T4" fmla="*/ 82 w 164"/>
                <a:gd name="T5" fmla="*/ 0 h 160"/>
                <a:gd name="T6" fmla="*/ 82 w 164"/>
                <a:gd name="T7" fmla="*/ 0 h 160"/>
                <a:gd name="T8" fmla="*/ 0 w 164"/>
                <a:gd name="T9" fmla="*/ 80 h 160"/>
                <a:gd name="T10" fmla="*/ 0 w 164"/>
                <a:gd name="T11" fmla="*/ 80 h 160"/>
                <a:gd name="T12" fmla="*/ 0 w 164"/>
                <a:gd name="T13" fmla="*/ 80 h 160"/>
                <a:gd name="T14" fmla="*/ 0 w 164"/>
                <a:gd name="T15" fmla="*/ 80 h 160"/>
                <a:gd name="T16" fmla="*/ 0 w 164"/>
                <a:gd name="T17" fmla="*/ 80 h 160"/>
                <a:gd name="T18" fmla="*/ 0 w 164"/>
                <a:gd name="T19" fmla="*/ 84 h 160"/>
                <a:gd name="T20" fmla="*/ 1 w 164"/>
                <a:gd name="T21" fmla="*/ 93 h 160"/>
                <a:gd name="T22" fmla="*/ 2 w 164"/>
                <a:gd name="T23" fmla="*/ 96 h 160"/>
                <a:gd name="T24" fmla="*/ 82 w 164"/>
                <a:gd name="T25" fmla="*/ 160 h 160"/>
                <a:gd name="T26" fmla="*/ 164 w 164"/>
                <a:gd name="T27" fmla="*/ 80 h 160"/>
                <a:gd name="T28" fmla="*/ 140 w 164"/>
                <a:gd name="T29" fmla="*/ 24 h 160"/>
                <a:gd name="T30" fmla="*/ 82 w 164"/>
                <a:gd name="T31" fmla="*/ 0 h 160"/>
                <a:gd name="T32" fmla="*/ 160 w 164"/>
                <a:gd name="T33" fmla="*/ 80 h 160"/>
                <a:gd name="T34" fmla="*/ 82 w 164"/>
                <a:gd name="T35" fmla="*/ 157 h 160"/>
                <a:gd name="T36" fmla="*/ 82 w 164"/>
                <a:gd name="T37" fmla="*/ 157 h 160"/>
                <a:gd name="T38" fmla="*/ 4 w 164"/>
                <a:gd name="T39" fmla="*/ 81 h 160"/>
                <a:gd name="T40" fmla="*/ 4 w 164"/>
                <a:gd name="T41" fmla="*/ 81 h 160"/>
                <a:gd name="T42" fmla="*/ 4 w 164"/>
                <a:gd name="T43" fmla="*/ 80 h 160"/>
                <a:gd name="T44" fmla="*/ 82 w 164"/>
                <a:gd name="T45" fmla="*/ 4 h 160"/>
                <a:gd name="T46" fmla="*/ 82 w 164"/>
                <a:gd name="T47" fmla="*/ 4 h 160"/>
                <a:gd name="T48" fmla="*/ 160 w 164"/>
                <a:gd name="T49" fmla="*/ 8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" h="160">
                  <a:moveTo>
                    <a:pt x="82" y="0"/>
                  </a:moveTo>
                  <a:cubicBezTo>
                    <a:pt x="82" y="0"/>
                    <a:pt x="82" y="0"/>
                    <a:pt x="82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37" y="0"/>
                    <a:pt x="0" y="36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2"/>
                    <a:pt x="0" y="83"/>
                    <a:pt x="0" y="84"/>
                  </a:cubicBezTo>
                  <a:cubicBezTo>
                    <a:pt x="0" y="87"/>
                    <a:pt x="1" y="90"/>
                    <a:pt x="1" y="93"/>
                  </a:cubicBezTo>
                  <a:cubicBezTo>
                    <a:pt x="1" y="94"/>
                    <a:pt x="2" y="95"/>
                    <a:pt x="2" y="96"/>
                  </a:cubicBezTo>
                  <a:cubicBezTo>
                    <a:pt x="9" y="133"/>
                    <a:pt x="42" y="160"/>
                    <a:pt x="82" y="160"/>
                  </a:cubicBezTo>
                  <a:cubicBezTo>
                    <a:pt x="127" y="160"/>
                    <a:pt x="164" y="125"/>
                    <a:pt x="164" y="80"/>
                  </a:cubicBezTo>
                  <a:cubicBezTo>
                    <a:pt x="164" y="58"/>
                    <a:pt x="155" y="38"/>
                    <a:pt x="140" y="24"/>
                  </a:cubicBezTo>
                  <a:cubicBezTo>
                    <a:pt x="125" y="9"/>
                    <a:pt x="105" y="0"/>
                    <a:pt x="82" y="0"/>
                  </a:cubicBezTo>
                  <a:close/>
                  <a:moveTo>
                    <a:pt x="160" y="80"/>
                  </a:moveTo>
                  <a:cubicBezTo>
                    <a:pt x="160" y="123"/>
                    <a:pt x="125" y="157"/>
                    <a:pt x="82" y="157"/>
                  </a:cubicBezTo>
                  <a:cubicBezTo>
                    <a:pt x="82" y="157"/>
                    <a:pt x="82" y="157"/>
                    <a:pt x="82" y="157"/>
                  </a:cubicBezTo>
                  <a:cubicBezTo>
                    <a:pt x="39" y="157"/>
                    <a:pt x="4" y="123"/>
                    <a:pt x="4" y="81"/>
                  </a:cubicBezTo>
                  <a:cubicBezTo>
                    <a:pt x="4" y="81"/>
                    <a:pt x="4" y="81"/>
                    <a:pt x="4" y="81"/>
                  </a:cubicBezTo>
                  <a:cubicBezTo>
                    <a:pt x="4" y="80"/>
                    <a:pt x="4" y="80"/>
                    <a:pt x="4" y="80"/>
                  </a:cubicBezTo>
                  <a:cubicBezTo>
                    <a:pt x="4" y="38"/>
                    <a:pt x="39" y="4"/>
                    <a:pt x="82" y="4"/>
                  </a:cubicBezTo>
                  <a:cubicBezTo>
                    <a:pt x="82" y="4"/>
                    <a:pt x="82" y="4"/>
                    <a:pt x="82" y="4"/>
                  </a:cubicBezTo>
                  <a:cubicBezTo>
                    <a:pt x="125" y="4"/>
                    <a:pt x="160" y="38"/>
                    <a:pt x="160" y="80"/>
                  </a:cubicBezTo>
                  <a:close/>
                </a:path>
              </a:pathLst>
            </a:custGeom>
            <a:solidFill>
              <a:srgbClr val="EEE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Line 512"/>
            <p:cNvSpPr>
              <a:spLocks noChangeShapeType="1"/>
            </p:cNvSpPr>
            <p:nvPr/>
          </p:nvSpPr>
          <p:spPr bwMode="auto">
            <a:xfrm>
              <a:off x="6053138" y="2806700"/>
              <a:ext cx="0" cy="0"/>
            </a:xfrm>
            <a:prstGeom prst="line">
              <a:avLst/>
            </a:prstGeom>
            <a:noFill/>
            <a:ln w="0" cap="rnd">
              <a:solidFill>
                <a:srgbClr val="868787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Line 513"/>
            <p:cNvSpPr>
              <a:spLocks noChangeShapeType="1"/>
            </p:cNvSpPr>
            <p:nvPr/>
          </p:nvSpPr>
          <p:spPr bwMode="auto">
            <a:xfrm>
              <a:off x="5680075" y="3171825"/>
              <a:ext cx="0" cy="0"/>
            </a:xfrm>
            <a:prstGeom prst="line">
              <a:avLst/>
            </a:prstGeom>
            <a:noFill/>
            <a:ln w="0" cap="rnd">
              <a:solidFill>
                <a:srgbClr val="868787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514"/>
            <p:cNvSpPr>
              <a:spLocks noEditPoints="1"/>
            </p:cNvSpPr>
            <p:nvPr/>
          </p:nvSpPr>
          <p:spPr bwMode="auto">
            <a:xfrm>
              <a:off x="5680075" y="2806700"/>
              <a:ext cx="746125" cy="730250"/>
            </a:xfrm>
            <a:custGeom>
              <a:avLst/>
              <a:gdLst>
                <a:gd name="T0" fmla="*/ 88 w 176"/>
                <a:gd name="T1" fmla="*/ 0 h 172"/>
                <a:gd name="T2" fmla="*/ 88 w 176"/>
                <a:gd name="T3" fmla="*/ 0 h 172"/>
                <a:gd name="T4" fmla="*/ 88 w 176"/>
                <a:gd name="T5" fmla="*/ 0 h 172"/>
                <a:gd name="T6" fmla="*/ 88 w 176"/>
                <a:gd name="T7" fmla="*/ 0 h 172"/>
                <a:gd name="T8" fmla="*/ 88 w 176"/>
                <a:gd name="T9" fmla="*/ 0 h 172"/>
                <a:gd name="T10" fmla="*/ 88 w 176"/>
                <a:gd name="T11" fmla="*/ 0 h 172"/>
                <a:gd name="T12" fmla="*/ 88 w 176"/>
                <a:gd name="T13" fmla="*/ 0 h 172"/>
                <a:gd name="T14" fmla="*/ 0 w 176"/>
                <a:gd name="T15" fmla="*/ 86 h 172"/>
                <a:gd name="T16" fmla="*/ 0 w 176"/>
                <a:gd name="T17" fmla="*/ 86 h 172"/>
                <a:gd name="T18" fmla="*/ 0 w 176"/>
                <a:gd name="T19" fmla="*/ 86 h 172"/>
                <a:gd name="T20" fmla="*/ 0 w 176"/>
                <a:gd name="T21" fmla="*/ 86 h 172"/>
                <a:gd name="T22" fmla="*/ 0 w 176"/>
                <a:gd name="T23" fmla="*/ 86 h 172"/>
                <a:gd name="T24" fmla="*/ 88 w 176"/>
                <a:gd name="T25" fmla="*/ 172 h 172"/>
                <a:gd name="T26" fmla="*/ 88 w 176"/>
                <a:gd name="T27" fmla="*/ 172 h 172"/>
                <a:gd name="T28" fmla="*/ 88 w 176"/>
                <a:gd name="T29" fmla="*/ 172 h 172"/>
                <a:gd name="T30" fmla="*/ 172 w 176"/>
                <a:gd name="T31" fmla="*/ 112 h 172"/>
                <a:gd name="T32" fmla="*/ 176 w 176"/>
                <a:gd name="T33" fmla="*/ 86 h 172"/>
                <a:gd name="T34" fmla="*/ 150 w 176"/>
                <a:gd name="T35" fmla="*/ 26 h 172"/>
                <a:gd name="T36" fmla="*/ 88 w 176"/>
                <a:gd name="T37" fmla="*/ 0 h 172"/>
                <a:gd name="T38" fmla="*/ 88 w 176"/>
                <a:gd name="T39" fmla="*/ 166 h 172"/>
                <a:gd name="T40" fmla="*/ 8 w 176"/>
                <a:gd name="T41" fmla="*/ 102 h 172"/>
                <a:gd name="T42" fmla="*/ 7 w 176"/>
                <a:gd name="T43" fmla="*/ 99 h 172"/>
                <a:gd name="T44" fmla="*/ 6 w 176"/>
                <a:gd name="T45" fmla="*/ 90 h 172"/>
                <a:gd name="T46" fmla="*/ 6 w 176"/>
                <a:gd name="T47" fmla="*/ 86 h 172"/>
                <a:gd name="T48" fmla="*/ 6 w 176"/>
                <a:gd name="T49" fmla="*/ 86 h 172"/>
                <a:gd name="T50" fmla="*/ 6 w 176"/>
                <a:gd name="T51" fmla="*/ 86 h 172"/>
                <a:gd name="T52" fmla="*/ 6 w 176"/>
                <a:gd name="T53" fmla="*/ 86 h 172"/>
                <a:gd name="T54" fmla="*/ 6 w 176"/>
                <a:gd name="T55" fmla="*/ 86 h 172"/>
                <a:gd name="T56" fmla="*/ 88 w 176"/>
                <a:gd name="T57" fmla="*/ 6 h 172"/>
                <a:gd name="T58" fmla="*/ 88 w 176"/>
                <a:gd name="T59" fmla="*/ 6 h 172"/>
                <a:gd name="T60" fmla="*/ 88 w 176"/>
                <a:gd name="T61" fmla="*/ 6 h 172"/>
                <a:gd name="T62" fmla="*/ 88 w 176"/>
                <a:gd name="T63" fmla="*/ 6 h 172"/>
                <a:gd name="T64" fmla="*/ 146 w 176"/>
                <a:gd name="T65" fmla="*/ 30 h 172"/>
                <a:gd name="T66" fmla="*/ 170 w 176"/>
                <a:gd name="T67" fmla="*/ 86 h 172"/>
                <a:gd name="T68" fmla="*/ 88 w 176"/>
                <a:gd name="T69" fmla="*/ 166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6" h="172">
                  <a:moveTo>
                    <a:pt x="88" y="0"/>
                  </a:moveTo>
                  <a:cubicBezTo>
                    <a:pt x="88" y="0"/>
                    <a:pt x="88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40" y="0"/>
                    <a:pt x="0" y="39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134"/>
                    <a:pt x="40" y="172"/>
                    <a:pt x="88" y="172"/>
                  </a:cubicBezTo>
                  <a:cubicBezTo>
                    <a:pt x="88" y="172"/>
                    <a:pt x="88" y="172"/>
                    <a:pt x="88" y="172"/>
                  </a:cubicBezTo>
                  <a:cubicBezTo>
                    <a:pt x="88" y="172"/>
                    <a:pt x="88" y="172"/>
                    <a:pt x="88" y="172"/>
                  </a:cubicBezTo>
                  <a:cubicBezTo>
                    <a:pt x="127" y="172"/>
                    <a:pt x="161" y="147"/>
                    <a:pt x="172" y="112"/>
                  </a:cubicBezTo>
                  <a:cubicBezTo>
                    <a:pt x="175" y="104"/>
                    <a:pt x="176" y="95"/>
                    <a:pt x="176" y="86"/>
                  </a:cubicBezTo>
                  <a:cubicBezTo>
                    <a:pt x="176" y="63"/>
                    <a:pt x="166" y="41"/>
                    <a:pt x="150" y="26"/>
                  </a:cubicBezTo>
                  <a:cubicBezTo>
                    <a:pt x="134" y="10"/>
                    <a:pt x="112" y="0"/>
                    <a:pt x="88" y="0"/>
                  </a:cubicBezTo>
                  <a:close/>
                  <a:moveTo>
                    <a:pt x="88" y="166"/>
                  </a:moveTo>
                  <a:cubicBezTo>
                    <a:pt x="48" y="166"/>
                    <a:pt x="15" y="139"/>
                    <a:pt x="8" y="102"/>
                  </a:cubicBezTo>
                  <a:cubicBezTo>
                    <a:pt x="8" y="101"/>
                    <a:pt x="7" y="100"/>
                    <a:pt x="7" y="99"/>
                  </a:cubicBezTo>
                  <a:cubicBezTo>
                    <a:pt x="7" y="96"/>
                    <a:pt x="6" y="93"/>
                    <a:pt x="6" y="90"/>
                  </a:cubicBezTo>
                  <a:cubicBezTo>
                    <a:pt x="6" y="89"/>
                    <a:pt x="6" y="88"/>
                    <a:pt x="6" y="86"/>
                  </a:cubicBezTo>
                  <a:cubicBezTo>
                    <a:pt x="6" y="86"/>
                    <a:pt x="6" y="86"/>
                    <a:pt x="6" y="86"/>
                  </a:cubicBezTo>
                  <a:cubicBezTo>
                    <a:pt x="6" y="86"/>
                    <a:pt x="6" y="86"/>
                    <a:pt x="6" y="86"/>
                  </a:cubicBezTo>
                  <a:cubicBezTo>
                    <a:pt x="6" y="86"/>
                    <a:pt x="6" y="86"/>
                    <a:pt x="6" y="86"/>
                  </a:cubicBezTo>
                  <a:cubicBezTo>
                    <a:pt x="6" y="86"/>
                    <a:pt x="6" y="86"/>
                    <a:pt x="6" y="86"/>
                  </a:cubicBezTo>
                  <a:cubicBezTo>
                    <a:pt x="6" y="42"/>
                    <a:pt x="43" y="6"/>
                    <a:pt x="88" y="6"/>
                  </a:cubicBezTo>
                  <a:cubicBezTo>
                    <a:pt x="88" y="6"/>
                    <a:pt x="88" y="6"/>
                    <a:pt x="88" y="6"/>
                  </a:cubicBezTo>
                  <a:cubicBezTo>
                    <a:pt x="88" y="6"/>
                    <a:pt x="88" y="6"/>
                    <a:pt x="88" y="6"/>
                  </a:cubicBezTo>
                  <a:cubicBezTo>
                    <a:pt x="88" y="6"/>
                    <a:pt x="88" y="6"/>
                    <a:pt x="88" y="6"/>
                  </a:cubicBezTo>
                  <a:cubicBezTo>
                    <a:pt x="111" y="6"/>
                    <a:pt x="131" y="15"/>
                    <a:pt x="146" y="30"/>
                  </a:cubicBezTo>
                  <a:cubicBezTo>
                    <a:pt x="161" y="44"/>
                    <a:pt x="170" y="64"/>
                    <a:pt x="170" y="86"/>
                  </a:cubicBezTo>
                  <a:cubicBezTo>
                    <a:pt x="170" y="131"/>
                    <a:pt x="133" y="166"/>
                    <a:pt x="88" y="166"/>
                  </a:cubicBezTo>
                  <a:close/>
                </a:path>
              </a:pathLst>
            </a:custGeom>
            <a:solidFill>
              <a:srgbClr val="86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515"/>
            <p:cNvSpPr>
              <a:spLocks noEditPoints="1"/>
            </p:cNvSpPr>
            <p:nvPr/>
          </p:nvSpPr>
          <p:spPr bwMode="auto">
            <a:xfrm>
              <a:off x="5722938" y="2849563"/>
              <a:ext cx="661988" cy="649288"/>
            </a:xfrm>
            <a:custGeom>
              <a:avLst/>
              <a:gdLst>
                <a:gd name="T0" fmla="*/ 78 w 156"/>
                <a:gd name="T1" fmla="*/ 0 h 153"/>
                <a:gd name="T2" fmla="*/ 78 w 156"/>
                <a:gd name="T3" fmla="*/ 0 h 153"/>
                <a:gd name="T4" fmla="*/ 0 w 156"/>
                <a:gd name="T5" fmla="*/ 76 h 153"/>
                <a:gd name="T6" fmla="*/ 0 w 156"/>
                <a:gd name="T7" fmla="*/ 77 h 153"/>
                <a:gd name="T8" fmla="*/ 0 w 156"/>
                <a:gd name="T9" fmla="*/ 77 h 153"/>
                <a:gd name="T10" fmla="*/ 78 w 156"/>
                <a:gd name="T11" fmla="*/ 153 h 153"/>
                <a:gd name="T12" fmla="*/ 78 w 156"/>
                <a:gd name="T13" fmla="*/ 153 h 153"/>
                <a:gd name="T14" fmla="*/ 156 w 156"/>
                <a:gd name="T15" fmla="*/ 76 h 153"/>
                <a:gd name="T16" fmla="*/ 156 w 156"/>
                <a:gd name="T17" fmla="*/ 76 h 153"/>
                <a:gd name="T18" fmla="*/ 78 w 156"/>
                <a:gd name="T19" fmla="*/ 0 h 153"/>
                <a:gd name="T20" fmla="*/ 150 w 156"/>
                <a:gd name="T21" fmla="*/ 76 h 153"/>
                <a:gd name="T22" fmla="*/ 78 w 156"/>
                <a:gd name="T23" fmla="*/ 147 h 153"/>
                <a:gd name="T24" fmla="*/ 78 w 156"/>
                <a:gd name="T25" fmla="*/ 147 h 153"/>
                <a:gd name="T26" fmla="*/ 6 w 156"/>
                <a:gd name="T27" fmla="*/ 77 h 153"/>
                <a:gd name="T28" fmla="*/ 6 w 156"/>
                <a:gd name="T29" fmla="*/ 77 h 153"/>
                <a:gd name="T30" fmla="*/ 6 w 156"/>
                <a:gd name="T31" fmla="*/ 76 h 153"/>
                <a:gd name="T32" fmla="*/ 78 w 156"/>
                <a:gd name="T33" fmla="*/ 6 h 153"/>
                <a:gd name="T34" fmla="*/ 78 w 156"/>
                <a:gd name="T35" fmla="*/ 6 h 153"/>
                <a:gd name="T36" fmla="*/ 150 w 156"/>
                <a:gd name="T37" fmla="*/ 76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6" h="153">
                  <a:moveTo>
                    <a:pt x="78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4"/>
                    <a:pt x="0" y="76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119"/>
                    <a:pt x="35" y="153"/>
                    <a:pt x="78" y="153"/>
                  </a:cubicBezTo>
                  <a:cubicBezTo>
                    <a:pt x="78" y="153"/>
                    <a:pt x="78" y="153"/>
                    <a:pt x="78" y="153"/>
                  </a:cubicBezTo>
                  <a:cubicBezTo>
                    <a:pt x="121" y="153"/>
                    <a:pt x="156" y="119"/>
                    <a:pt x="156" y="76"/>
                  </a:cubicBezTo>
                  <a:cubicBezTo>
                    <a:pt x="156" y="76"/>
                    <a:pt x="156" y="76"/>
                    <a:pt x="156" y="76"/>
                  </a:cubicBezTo>
                  <a:cubicBezTo>
                    <a:pt x="156" y="34"/>
                    <a:pt x="121" y="0"/>
                    <a:pt x="78" y="0"/>
                  </a:cubicBezTo>
                  <a:close/>
                  <a:moveTo>
                    <a:pt x="150" y="76"/>
                  </a:moveTo>
                  <a:cubicBezTo>
                    <a:pt x="150" y="115"/>
                    <a:pt x="118" y="147"/>
                    <a:pt x="78" y="147"/>
                  </a:cubicBezTo>
                  <a:cubicBezTo>
                    <a:pt x="78" y="147"/>
                    <a:pt x="78" y="147"/>
                    <a:pt x="78" y="147"/>
                  </a:cubicBezTo>
                  <a:cubicBezTo>
                    <a:pt x="38" y="147"/>
                    <a:pt x="6" y="115"/>
                    <a:pt x="6" y="77"/>
                  </a:cubicBezTo>
                  <a:cubicBezTo>
                    <a:pt x="6" y="77"/>
                    <a:pt x="6" y="77"/>
                    <a:pt x="6" y="77"/>
                  </a:cubicBezTo>
                  <a:cubicBezTo>
                    <a:pt x="6" y="76"/>
                    <a:pt x="6" y="76"/>
                    <a:pt x="6" y="76"/>
                  </a:cubicBezTo>
                  <a:cubicBezTo>
                    <a:pt x="6" y="37"/>
                    <a:pt x="38" y="6"/>
                    <a:pt x="78" y="6"/>
                  </a:cubicBezTo>
                  <a:cubicBezTo>
                    <a:pt x="78" y="6"/>
                    <a:pt x="78" y="6"/>
                    <a:pt x="78" y="6"/>
                  </a:cubicBezTo>
                  <a:cubicBezTo>
                    <a:pt x="118" y="6"/>
                    <a:pt x="150" y="37"/>
                    <a:pt x="150" y="76"/>
                  </a:cubicBezTo>
                  <a:close/>
                </a:path>
              </a:pathLst>
            </a:custGeom>
            <a:solidFill>
              <a:srgbClr val="86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516"/>
            <p:cNvSpPr/>
            <p:nvPr/>
          </p:nvSpPr>
          <p:spPr bwMode="auto">
            <a:xfrm>
              <a:off x="5973763" y="3057525"/>
              <a:ext cx="130175" cy="111125"/>
            </a:xfrm>
            <a:custGeom>
              <a:avLst/>
              <a:gdLst>
                <a:gd name="T0" fmla="*/ 30 w 31"/>
                <a:gd name="T1" fmla="*/ 1 h 26"/>
                <a:gd name="T2" fmla="*/ 28 w 31"/>
                <a:gd name="T3" fmla="*/ 1 h 26"/>
                <a:gd name="T4" fmla="*/ 1 w 31"/>
                <a:gd name="T5" fmla="*/ 23 h 26"/>
                <a:gd name="T6" fmla="*/ 1 w 31"/>
                <a:gd name="T7" fmla="*/ 26 h 26"/>
                <a:gd name="T8" fmla="*/ 2 w 31"/>
                <a:gd name="T9" fmla="*/ 26 h 26"/>
                <a:gd name="T10" fmla="*/ 3 w 31"/>
                <a:gd name="T11" fmla="*/ 26 h 26"/>
                <a:gd name="T12" fmla="*/ 30 w 31"/>
                <a:gd name="T13" fmla="*/ 3 h 26"/>
                <a:gd name="T14" fmla="*/ 30 w 31"/>
                <a:gd name="T15" fmla="*/ 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26">
                  <a:moveTo>
                    <a:pt x="30" y="1"/>
                  </a:moveTo>
                  <a:cubicBezTo>
                    <a:pt x="30" y="0"/>
                    <a:pt x="29" y="0"/>
                    <a:pt x="28" y="1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0" y="24"/>
                    <a:pt x="0" y="25"/>
                    <a:pt x="1" y="26"/>
                  </a:cubicBezTo>
                  <a:cubicBezTo>
                    <a:pt x="1" y="26"/>
                    <a:pt x="1" y="26"/>
                    <a:pt x="2" y="26"/>
                  </a:cubicBezTo>
                  <a:cubicBezTo>
                    <a:pt x="2" y="26"/>
                    <a:pt x="3" y="26"/>
                    <a:pt x="3" y="26"/>
                  </a:cubicBezTo>
                  <a:cubicBezTo>
                    <a:pt x="30" y="3"/>
                    <a:pt x="30" y="3"/>
                    <a:pt x="30" y="3"/>
                  </a:cubicBezTo>
                  <a:cubicBezTo>
                    <a:pt x="31" y="2"/>
                    <a:pt x="31" y="1"/>
                    <a:pt x="30" y="1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517"/>
            <p:cNvSpPr/>
            <p:nvPr/>
          </p:nvSpPr>
          <p:spPr bwMode="auto">
            <a:xfrm>
              <a:off x="6062663" y="3062288"/>
              <a:ext cx="130175" cy="114300"/>
            </a:xfrm>
            <a:custGeom>
              <a:avLst/>
              <a:gdLst>
                <a:gd name="T0" fmla="*/ 29 w 31"/>
                <a:gd name="T1" fmla="*/ 0 h 27"/>
                <a:gd name="T2" fmla="*/ 1 w 31"/>
                <a:gd name="T3" fmla="*/ 24 h 27"/>
                <a:gd name="T4" fmla="*/ 1 w 31"/>
                <a:gd name="T5" fmla="*/ 26 h 27"/>
                <a:gd name="T6" fmla="*/ 2 w 31"/>
                <a:gd name="T7" fmla="*/ 27 h 27"/>
                <a:gd name="T8" fmla="*/ 3 w 31"/>
                <a:gd name="T9" fmla="*/ 26 h 27"/>
                <a:gd name="T10" fmla="*/ 31 w 31"/>
                <a:gd name="T11" fmla="*/ 3 h 27"/>
                <a:gd name="T12" fmla="*/ 31 w 31"/>
                <a:gd name="T13" fmla="*/ 1 h 27"/>
                <a:gd name="T14" fmla="*/ 29 w 31"/>
                <a:gd name="T1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27">
                  <a:moveTo>
                    <a:pt x="29" y="0"/>
                  </a:moveTo>
                  <a:cubicBezTo>
                    <a:pt x="1" y="24"/>
                    <a:pt x="1" y="24"/>
                    <a:pt x="1" y="24"/>
                  </a:cubicBezTo>
                  <a:cubicBezTo>
                    <a:pt x="0" y="25"/>
                    <a:pt x="0" y="25"/>
                    <a:pt x="1" y="26"/>
                  </a:cubicBezTo>
                  <a:cubicBezTo>
                    <a:pt x="1" y="26"/>
                    <a:pt x="1" y="27"/>
                    <a:pt x="2" y="27"/>
                  </a:cubicBezTo>
                  <a:cubicBezTo>
                    <a:pt x="2" y="27"/>
                    <a:pt x="2" y="26"/>
                    <a:pt x="3" y="26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31" y="2"/>
                    <a:pt x="31" y="1"/>
                    <a:pt x="31" y="1"/>
                  </a:cubicBezTo>
                  <a:cubicBezTo>
                    <a:pt x="30" y="0"/>
                    <a:pt x="29" y="0"/>
                    <a:pt x="29" y="0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518"/>
            <p:cNvSpPr/>
            <p:nvPr/>
          </p:nvSpPr>
          <p:spPr bwMode="auto">
            <a:xfrm>
              <a:off x="6075363" y="3181350"/>
              <a:ext cx="79375" cy="71438"/>
            </a:xfrm>
            <a:custGeom>
              <a:avLst/>
              <a:gdLst>
                <a:gd name="T0" fmla="*/ 17 w 19"/>
                <a:gd name="T1" fmla="*/ 1 h 17"/>
                <a:gd name="T2" fmla="*/ 1 w 19"/>
                <a:gd name="T3" fmla="*/ 14 h 17"/>
                <a:gd name="T4" fmla="*/ 1 w 19"/>
                <a:gd name="T5" fmla="*/ 16 h 17"/>
                <a:gd name="T6" fmla="*/ 2 w 19"/>
                <a:gd name="T7" fmla="*/ 17 h 17"/>
                <a:gd name="T8" fmla="*/ 3 w 19"/>
                <a:gd name="T9" fmla="*/ 16 h 17"/>
                <a:gd name="T10" fmla="*/ 19 w 19"/>
                <a:gd name="T11" fmla="*/ 3 h 17"/>
                <a:gd name="T12" fmla="*/ 19 w 19"/>
                <a:gd name="T13" fmla="*/ 1 h 17"/>
                <a:gd name="T14" fmla="*/ 17 w 19"/>
                <a:gd name="T15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17">
                  <a:moveTo>
                    <a:pt x="17" y="1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0" y="15"/>
                    <a:pt x="0" y="15"/>
                    <a:pt x="1" y="16"/>
                  </a:cubicBezTo>
                  <a:cubicBezTo>
                    <a:pt x="1" y="16"/>
                    <a:pt x="1" y="17"/>
                    <a:pt x="2" y="17"/>
                  </a:cubicBezTo>
                  <a:cubicBezTo>
                    <a:pt x="2" y="17"/>
                    <a:pt x="2" y="17"/>
                    <a:pt x="3" y="16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9" y="2"/>
                    <a:pt x="19" y="2"/>
                    <a:pt x="19" y="1"/>
                  </a:cubicBezTo>
                  <a:cubicBezTo>
                    <a:pt x="18" y="0"/>
                    <a:pt x="17" y="0"/>
                    <a:pt x="17" y="1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519"/>
            <p:cNvSpPr/>
            <p:nvPr/>
          </p:nvSpPr>
          <p:spPr bwMode="auto">
            <a:xfrm>
              <a:off x="5976938" y="3184525"/>
              <a:ext cx="73025" cy="63500"/>
            </a:xfrm>
            <a:custGeom>
              <a:avLst/>
              <a:gdLst>
                <a:gd name="T0" fmla="*/ 15 w 17"/>
                <a:gd name="T1" fmla="*/ 0 h 15"/>
                <a:gd name="T2" fmla="*/ 1 w 17"/>
                <a:gd name="T3" fmla="*/ 12 h 15"/>
                <a:gd name="T4" fmla="*/ 1 w 17"/>
                <a:gd name="T5" fmla="*/ 14 h 15"/>
                <a:gd name="T6" fmla="*/ 2 w 17"/>
                <a:gd name="T7" fmla="*/ 14 h 15"/>
                <a:gd name="T8" fmla="*/ 3 w 17"/>
                <a:gd name="T9" fmla="*/ 14 h 15"/>
                <a:gd name="T10" fmla="*/ 17 w 17"/>
                <a:gd name="T11" fmla="*/ 3 h 15"/>
                <a:gd name="T12" fmla="*/ 17 w 17"/>
                <a:gd name="T13" fmla="*/ 0 h 15"/>
                <a:gd name="T14" fmla="*/ 15 w 17"/>
                <a:gd name="T1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15">
                  <a:moveTo>
                    <a:pt x="15" y="0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0" y="12"/>
                    <a:pt x="0" y="13"/>
                    <a:pt x="1" y="14"/>
                  </a:cubicBezTo>
                  <a:cubicBezTo>
                    <a:pt x="1" y="14"/>
                    <a:pt x="1" y="14"/>
                    <a:pt x="2" y="14"/>
                  </a:cubicBezTo>
                  <a:cubicBezTo>
                    <a:pt x="2" y="15"/>
                    <a:pt x="3" y="14"/>
                    <a:pt x="3" y="14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2"/>
                    <a:pt x="17" y="1"/>
                    <a:pt x="17" y="0"/>
                  </a:cubicBezTo>
                  <a:cubicBezTo>
                    <a:pt x="16" y="0"/>
                    <a:pt x="15" y="0"/>
                    <a:pt x="15" y="0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6808788" y="2243138"/>
            <a:ext cx="1131888" cy="17463"/>
            <a:chOff x="6808788" y="2243138"/>
            <a:chExt cx="1131888" cy="17463"/>
          </a:xfrm>
        </p:grpSpPr>
        <p:sp>
          <p:nvSpPr>
            <p:cNvPr id="30" name="Freeform 520"/>
            <p:cNvSpPr/>
            <p:nvPr/>
          </p:nvSpPr>
          <p:spPr bwMode="auto">
            <a:xfrm>
              <a:off x="6808788" y="2243138"/>
              <a:ext cx="41275" cy="17463"/>
            </a:xfrm>
            <a:custGeom>
              <a:avLst/>
              <a:gdLst>
                <a:gd name="T0" fmla="*/ 8 w 10"/>
                <a:gd name="T1" fmla="*/ 4 h 4"/>
                <a:gd name="T2" fmla="*/ 2 w 10"/>
                <a:gd name="T3" fmla="*/ 4 h 4"/>
                <a:gd name="T4" fmla="*/ 0 w 10"/>
                <a:gd name="T5" fmla="*/ 2 h 4"/>
                <a:gd name="T6" fmla="*/ 2 w 10"/>
                <a:gd name="T7" fmla="*/ 0 h 4"/>
                <a:gd name="T8" fmla="*/ 8 w 10"/>
                <a:gd name="T9" fmla="*/ 0 h 4"/>
                <a:gd name="T10" fmla="*/ 10 w 10"/>
                <a:gd name="T11" fmla="*/ 2 h 4"/>
                <a:gd name="T12" fmla="*/ 8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1"/>
                    <a:pt x="10" y="2"/>
                  </a:cubicBezTo>
                  <a:cubicBezTo>
                    <a:pt x="10" y="3"/>
                    <a:pt x="9" y="4"/>
                    <a:pt x="8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521"/>
            <p:cNvSpPr>
              <a:spLocks noEditPoints="1"/>
            </p:cNvSpPr>
            <p:nvPr/>
          </p:nvSpPr>
          <p:spPr bwMode="auto">
            <a:xfrm>
              <a:off x="6884988" y="2243138"/>
              <a:ext cx="979488" cy="17463"/>
            </a:xfrm>
            <a:custGeom>
              <a:avLst/>
              <a:gdLst>
                <a:gd name="T0" fmla="*/ 217 w 231"/>
                <a:gd name="T1" fmla="*/ 4 h 4"/>
                <a:gd name="T2" fmla="*/ 217 w 231"/>
                <a:gd name="T3" fmla="*/ 0 h 4"/>
                <a:gd name="T4" fmla="*/ 231 w 231"/>
                <a:gd name="T5" fmla="*/ 2 h 4"/>
                <a:gd name="T6" fmla="*/ 205 w 231"/>
                <a:gd name="T7" fmla="*/ 4 h 4"/>
                <a:gd name="T8" fmla="*/ 191 w 231"/>
                <a:gd name="T9" fmla="*/ 2 h 4"/>
                <a:gd name="T10" fmla="*/ 205 w 231"/>
                <a:gd name="T11" fmla="*/ 0 h 4"/>
                <a:gd name="T12" fmla="*/ 205 w 231"/>
                <a:gd name="T13" fmla="*/ 4 h 4"/>
                <a:gd name="T14" fmla="*/ 169 w 231"/>
                <a:gd name="T15" fmla="*/ 4 h 4"/>
                <a:gd name="T16" fmla="*/ 169 w 231"/>
                <a:gd name="T17" fmla="*/ 0 h 4"/>
                <a:gd name="T18" fmla="*/ 183 w 231"/>
                <a:gd name="T19" fmla="*/ 2 h 4"/>
                <a:gd name="T20" fmla="*/ 157 w 231"/>
                <a:gd name="T21" fmla="*/ 4 h 4"/>
                <a:gd name="T22" fmla="*/ 143 w 231"/>
                <a:gd name="T23" fmla="*/ 2 h 4"/>
                <a:gd name="T24" fmla="*/ 157 w 231"/>
                <a:gd name="T25" fmla="*/ 0 h 4"/>
                <a:gd name="T26" fmla="*/ 157 w 231"/>
                <a:gd name="T27" fmla="*/ 4 h 4"/>
                <a:gd name="T28" fmla="*/ 121 w 231"/>
                <a:gd name="T29" fmla="*/ 4 h 4"/>
                <a:gd name="T30" fmla="*/ 121 w 231"/>
                <a:gd name="T31" fmla="*/ 0 h 4"/>
                <a:gd name="T32" fmla="*/ 135 w 231"/>
                <a:gd name="T33" fmla="*/ 2 h 4"/>
                <a:gd name="T34" fmla="*/ 109 w 231"/>
                <a:gd name="T35" fmla="*/ 4 h 4"/>
                <a:gd name="T36" fmla="*/ 95 w 231"/>
                <a:gd name="T37" fmla="*/ 2 h 4"/>
                <a:gd name="T38" fmla="*/ 109 w 231"/>
                <a:gd name="T39" fmla="*/ 0 h 4"/>
                <a:gd name="T40" fmla="*/ 109 w 231"/>
                <a:gd name="T41" fmla="*/ 4 h 4"/>
                <a:gd name="T42" fmla="*/ 73 w 231"/>
                <a:gd name="T43" fmla="*/ 4 h 4"/>
                <a:gd name="T44" fmla="*/ 73 w 231"/>
                <a:gd name="T45" fmla="*/ 0 h 4"/>
                <a:gd name="T46" fmla="*/ 87 w 231"/>
                <a:gd name="T47" fmla="*/ 2 h 4"/>
                <a:gd name="T48" fmla="*/ 61 w 231"/>
                <a:gd name="T49" fmla="*/ 4 h 4"/>
                <a:gd name="T50" fmla="*/ 47 w 231"/>
                <a:gd name="T51" fmla="*/ 2 h 4"/>
                <a:gd name="T52" fmla="*/ 61 w 231"/>
                <a:gd name="T53" fmla="*/ 0 h 4"/>
                <a:gd name="T54" fmla="*/ 61 w 231"/>
                <a:gd name="T55" fmla="*/ 4 h 4"/>
                <a:gd name="T56" fmla="*/ 25 w 231"/>
                <a:gd name="T57" fmla="*/ 4 h 4"/>
                <a:gd name="T58" fmla="*/ 25 w 231"/>
                <a:gd name="T59" fmla="*/ 0 h 4"/>
                <a:gd name="T60" fmla="*/ 39 w 231"/>
                <a:gd name="T61" fmla="*/ 2 h 4"/>
                <a:gd name="T62" fmla="*/ 14 w 231"/>
                <a:gd name="T63" fmla="*/ 4 h 4"/>
                <a:gd name="T64" fmla="*/ 0 w 231"/>
                <a:gd name="T65" fmla="*/ 2 h 4"/>
                <a:gd name="T66" fmla="*/ 14 w 231"/>
                <a:gd name="T67" fmla="*/ 0 h 4"/>
                <a:gd name="T68" fmla="*/ 14 w 231"/>
                <a:gd name="T6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1" h="4">
                  <a:moveTo>
                    <a:pt x="229" y="4"/>
                  </a:moveTo>
                  <a:cubicBezTo>
                    <a:pt x="217" y="4"/>
                    <a:pt x="217" y="4"/>
                    <a:pt x="217" y="4"/>
                  </a:cubicBezTo>
                  <a:cubicBezTo>
                    <a:pt x="216" y="4"/>
                    <a:pt x="215" y="3"/>
                    <a:pt x="215" y="2"/>
                  </a:cubicBezTo>
                  <a:cubicBezTo>
                    <a:pt x="215" y="1"/>
                    <a:pt x="216" y="0"/>
                    <a:pt x="217" y="0"/>
                  </a:cubicBezTo>
                  <a:cubicBezTo>
                    <a:pt x="229" y="0"/>
                    <a:pt x="229" y="0"/>
                    <a:pt x="229" y="0"/>
                  </a:cubicBezTo>
                  <a:cubicBezTo>
                    <a:pt x="230" y="0"/>
                    <a:pt x="231" y="1"/>
                    <a:pt x="231" y="2"/>
                  </a:cubicBezTo>
                  <a:cubicBezTo>
                    <a:pt x="231" y="3"/>
                    <a:pt x="230" y="4"/>
                    <a:pt x="229" y="4"/>
                  </a:cubicBezTo>
                  <a:close/>
                  <a:moveTo>
                    <a:pt x="205" y="4"/>
                  </a:moveTo>
                  <a:cubicBezTo>
                    <a:pt x="193" y="4"/>
                    <a:pt x="193" y="4"/>
                    <a:pt x="193" y="4"/>
                  </a:cubicBezTo>
                  <a:cubicBezTo>
                    <a:pt x="192" y="4"/>
                    <a:pt x="191" y="3"/>
                    <a:pt x="191" y="2"/>
                  </a:cubicBezTo>
                  <a:cubicBezTo>
                    <a:pt x="191" y="1"/>
                    <a:pt x="192" y="0"/>
                    <a:pt x="193" y="0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206" y="0"/>
                    <a:pt x="207" y="1"/>
                    <a:pt x="207" y="2"/>
                  </a:cubicBezTo>
                  <a:cubicBezTo>
                    <a:pt x="207" y="3"/>
                    <a:pt x="206" y="4"/>
                    <a:pt x="205" y="4"/>
                  </a:cubicBezTo>
                  <a:close/>
                  <a:moveTo>
                    <a:pt x="181" y="4"/>
                  </a:moveTo>
                  <a:cubicBezTo>
                    <a:pt x="169" y="4"/>
                    <a:pt x="169" y="4"/>
                    <a:pt x="169" y="4"/>
                  </a:cubicBezTo>
                  <a:cubicBezTo>
                    <a:pt x="168" y="4"/>
                    <a:pt x="167" y="3"/>
                    <a:pt x="167" y="2"/>
                  </a:cubicBezTo>
                  <a:cubicBezTo>
                    <a:pt x="167" y="1"/>
                    <a:pt x="168" y="0"/>
                    <a:pt x="169" y="0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182" y="0"/>
                    <a:pt x="183" y="1"/>
                    <a:pt x="183" y="2"/>
                  </a:cubicBezTo>
                  <a:cubicBezTo>
                    <a:pt x="183" y="3"/>
                    <a:pt x="182" y="4"/>
                    <a:pt x="181" y="4"/>
                  </a:cubicBezTo>
                  <a:close/>
                  <a:moveTo>
                    <a:pt x="157" y="4"/>
                  </a:moveTo>
                  <a:cubicBezTo>
                    <a:pt x="145" y="4"/>
                    <a:pt x="145" y="4"/>
                    <a:pt x="145" y="4"/>
                  </a:cubicBezTo>
                  <a:cubicBezTo>
                    <a:pt x="144" y="4"/>
                    <a:pt x="143" y="3"/>
                    <a:pt x="143" y="2"/>
                  </a:cubicBezTo>
                  <a:cubicBezTo>
                    <a:pt x="143" y="1"/>
                    <a:pt x="144" y="0"/>
                    <a:pt x="145" y="0"/>
                  </a:cubicBezTo>
                  <a:cubicBezTo>
                    <a:pt x="157" y="0"/>
                    <a:pt x="157" y="0"/>
                    <a:pt x="157" y="0"/>
                  </a:cubicBezTo>
                  <a:cubicBezTo>
                    <a:pt x="158" y="0"/>
                    <a:pt x="159" y="1"/>
                    <a:pt x="159" y="2"/>
                  </a:cubicBezTo>
                  <a:cubicBezTo>
                    <a:pt x="159" y="3"/>
                    <a:pt x="158" y="4"/>
                    <a:pt x="157" y="4"/>
                  </a:cubicBezTo>
                  <a:close/>
                  <a:moveTo>
                    <a:pt x="133" y="4"/>
                  </a:moveTo>
                  <a:cubicBezTo>
                    <a:pt x="121" y="4"/>
                    <a:pt x="121" y="4"/>
                    <a:pt x="121" y="4"/>
                  </a:cubicBezTo>
                  <a:cubicBezTo>
                    <a:pt x="120" y="4"/>
                    <a:pt x="119" y="3"/>
                    <a:pt x="119" y="2"/>
                  </a:cubicBezTo>
                  <a:cubicBezTo>
                    <a:pt x="119" y="1"/>
                    <a:pt x="120" y="0"/>
                    <a:pt x="121" y="0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34" y="0"/>
                    <a:pt x="135" y="1"/>
                    <a:pt x="135" y="2"/>
                  </a:cubicBezTo>
                  <a:cubicBezTo>
                    <a:pt x="135" y="3"/>
                    <a:pt x="134" y="4"/>
                    <a:pt x="133" y="4"/>
                  </a:cubicBezTo>
                  <a:close/>
                  <a:moveTo>
                    <a:pt x="109" y="4"/>
                  </a:moveTo>
                  <a:cubicBezTo>
                    <a:pt x="97" y="4"/>
                    <a:pt x="97" y="4"/>
                    <a:pt x="97" y="4"/>
                  </a:cubicBezTo>
                  <a:cubicBezTo>
                    <a:pt x="96" y="4"/>
                    <a:pt x="95" y="3"/>
                    <a:pt x="95" y="2"/>
                  </a:cubicBezTo>
                  <a:cubicBezTo>
                    <a:pt x="95" y="1"/>
                    <a:pt x="96" y="0"/>
                    <a:pt x="97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1" y="1"/>
                    <a:pt x="111" y="2"/>
                  </a:cubicBezTo>
                  <a:cubicBezTo>
                    <a:pt x="111" y="3"/>
                    <a:pt x="110" y="4"/>
                    <a:pt x="109" y="4"/>
                  </a:cubicBezTo>
                  <a:close/>
                  <a:moveTo>
                    <a:pt x="85" y="4"/>
                  </a:moveTo>
                  <a:cubicBezTo>
                    <a:pt x="73" y="4"/>
                    <a:pt x="73" y="4"/>
                    <a:pt x="73" y="4"/>
                  </a:cubicBezTo>
                  <a:cubicBezTo>
                    <a:pt x="72" y="4"/>
                    <a:pt x="71" y="3"/>
                    <a:pt x="71" y="2"/>
                  </a:cubicBezTo>
                  <a:cubicBezTo>
                    <a:pt x="71" y="1"/>
                    <a:pt x="72" y="0"/>
                    <a:pt x="73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6" y="0"/>
                    <a:pt x="87" y="1"/>
                    <a:pt x="87" y="2"/>
                  </a:cubicBezTo>
                  <a:cubicBezTo>
                    <a:pt x="87" y="3"/>
                    <a:pt x="86" y="4"/>
                    <a:pt x="85" y="4"/>
                  </a:cubicBezTo>
                  <a:close/>
                  <a:moveTo>
                    <a:pt x="61" y="4"/>
                  </a:moveTo>
                  <a:cubicBezTo>
                    <a:pt x="49" y="4"/>
                    <a:pt x="49" y="4"/>
                    <a:pt x="49" y="4"/>
                  </a:cubicBezTo>
                  <a:cubicBezTo>
                    <a:pt x="48" y="4"/>
                    <a:pt x="47" y="3"/>
                    <a:pt x="47" y="2"/>
                  </a:cubicBezTo>
                  <a:cubicBezTo>
                    <a:pt x="47" y="1"/>
                    <a:pt x="48" y="0"/>
                    <a:pt x="49" y="0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63" y="0"/>
                    <a:pt x="63" y="1"/>
                    <a:pt x="63" y="2"/>
                  </a:cubicBezTo>
                  <a:cubicBezTo>
                    <a:pt x="63" y="3"/>
                    <a:pt x="63" y="4"/>
                    <a:pt x="61" y="4"/>
                  </a:cubicBezTo>
                  <a:close/>
                  <a:moveTo>
                    <a:pt x="37" y="4"/>
                  </a:moveTo>
                  <a:cubicBezTo>
                    <a:pt x="25" y="4"/>
                    <a:pt x="25" y="4"/>
                    <a:pt x="25" y="4"/>
                  </a:cubicBezTo>
                  <a:cubicBezTo>
                    <a:pt x="24" y="4"/>
                    <a:pt x="23" y="3"/>
                    <a:pt x="23" y="2"/>
                  </a:cubicBezTo>
                  <a:cubicBezTo>
                    <a:pt x="23" y="1"/>
                    <a:pt x="24" y="0"/>
                    <a:pt x="25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9" y="0"/>
                    <a:pt x="39" y="1"/>
                    <a:pt x="39" y="2"/>
                  </a:cubicBezTo>
                  <a:cubicBezTo>
                    <a:pt x="39" y="3"/>
                    <a:pt x="39" y="4"/>
                    <a:pt x="37" y="4"/>
                  </a:cubicBezTo>
                  <a:close/>
                  <a:moveTo>
                    <a:pt x="14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1"/>
                    <a:pt x="16" y="2"/>
                  </a:cubicBezTo>
                  <a:cubicBezTo>
                    <a:pt x="16" y="3"/>
                    <a:pt x="15" y="4"/>
                    <a:pt x="14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522"/>
            <p:cNvSpPr/>
            <p:nvPr/>
          </p:nvSpPr>
          <p:spPr bwMode="auto">
            <a:xfrm>
              <a:off x="7897813" y="2243138"/>
              <a:ext cx="42863" cy="17463"/>
            </a:xfrm>
            <a:custGeom>
              <a:avLst/>
              <a:gdLst>
                <a:gd name="T0" fmla="*/ 8 w 10"/>
                <a:gd name="T1" fmla="*/ 4 h 4"/>
                <a:gd name="T2" fmla="*/ 2 w 10"/>
                <a:gd name="T3" fmla="*/ 4 h 4"/>
                <a:gd name="T4" fmla="*/ 0 w 10"/>
                <a:gd name="T5" fmla="*/ 2 h 4"/>
                <a:gd name="T6" fmla="*/ 2 w 10"/>
                <a:gd name="T7" fmla="*/ 0 h 4"/>
                <a:gd name="T8" fmla="*/ 8 w 10"/>
                <a:gd name="T9" fmla="*/ 0 h 4"/>
                <a:gd name="T10" fmla="*/ 10 w 10"/>
                <a:gd name="T11" fmla="*/ 2 h 4"/>
                <a:gd name="T12" fmla="*/ 8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1"/>
                    <a:pt x="10" y="2"/>
                  </a:cubicBezTo>
                  <a:cubicBezTo>
                    <a:pt x="10" y="3"/>
                    <a:pt x="9" y="4"/>
                    <a:pt x="8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056063" y="2438400"/>
            <a:ext cx="1073150" cy="17463"/>
            <a:chOff x="4056063" y="2438400"/>
            <a:chExt cx="1073150" cy="17463"/>
          </a:xfrm>
        </p:grpSpPr>
        <p:sp>
          <p:nvSpPr>
            <p:cNvPr id="34" name="Freeform 523"/>
            <p:cNvSpPr/>
            <p:nvPr/>
          </p:nvSpPr>
          <p:spPr bwMode="auto">
            <a:xfrm>
              <a:off x="5086350" y="2438400"/>
              <a:ext cx="42863" cy="17463"/>
            </a:xfrm>
            <a:custGeom>
              <a:avLst/>
              <a:gdLst>
                <a:gd name="T0" fmla="*/ 8 w 10"/>
                <a:gd name="T1" fmla="*/ 4 h 4"/>
                <a:gd name="T2" fmla="*/ 2 w 10"/>
                <a:gd name="T3" fmla="*/ 4 h 4"/>
                <a:gd name="T4" fmla="*/ 0 w 10"/>
                <a:gd name="T5" fmla="*/ 2 h 4"/>
                <a:gd name="T6" fmla="*/ 2 w 10"/>
                <a:gd name="T7" fmla="*/ 0 h 4"/>
                <a:gd name="T8" fmla="*/ 8 w 10"/>
                <a:gd name="T9" fmla="*/ 0 h 4"/>
                <a:gd name="T10" fmla="*/ 10 w 10"/>
                <a:gd name="T11" fmla="*/ 2 h 4"/>
                <a:gd name="T12" fmla="*/ 8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0" y="0"/>
                    <a:pt x="10" y="1"/>
                    <a:pt x="10" y="2"/>
                  </a:cubicBezTo>
                  <a:cubicBezTo>
                    <a:pt x="10" y="3"/>
                    <a:pt x="10" y="4"/>
                    <a:pt x="8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524"/>
            <p:cNvSpPr>
              <a:spLocks noEditPoints="1"/>
            </p:cNvSpPr>
            <p:nvPr/>
          </p:nvSpPr>
          <p:spPr bwMode="auto">
            <a:xfrm>
              <a:off x="4137025" y="2438400"/>
              <a:ext cx="915988" cy="17463"/>
            </a:xfrm>
            <a:custGeom>
              <a:avLst/>
              <a:gdLst>
                <a:gd name="T0" fmla="*/ 214 w 216"/>
                <a:gd name="T1" fmla="*/ 4 h 4"/>
                <a:gd name="T2" fmla="*/ 202 w 216"/>
                <a:gd name="T3" fmla="*/ 4 h 4"/>
                <a:gd name="T4" fmla="*/ 200 w 216"/>
                <a:gd name="T5" fmla="*/ 2 h 4"/>
                <a:gd name="T6" fmla="*/ 202 w 216"/>
                <a:gd name="T7" fmla="*/ 0 h 4"/>
                <a:gd name="T8" fmla="*/ 214 w 216"/>
                <a:gd name="T9" fmla="*/ 0 h 4"/>
                <a:gd name="T10" fmla="*/ 216 w 216"/>
                <a:gd name="T11" fmla="*/ 2 h 4"/>
                <a:gd name="T12" fmla="*/ 214 w 216"/>
                <a:gd name="T13" fmla="*/ 4 h 4"/>
                <a:gd name="T14" fmla="*/ 189 w 216"/>
                <a:gd name="T15" fmla="*/ 4 h 4"/>
                <a:gd name="T16" fmla="*/ 177 w 216"/>
                <a:gd name="T17" fmla="*/ 4 h 4"/>
                <a:gd name="T18" fmla="*/ 175 w 216"/>
                <a:gd name="T19" fmla="*/ 2 h 4"/>
                <a:gd name="T20" fmla="*/ 177 w 216"/>
                <a:gd name="T21" fmla="*/ 0 h 4"/>
                <a:gd name="T22" fmla="*/ 189 w 216"/>
                <a:gd name="T23" fmla="*/ 0 h 4"/>
                <a:gd name="T24" fmla="*/ 191 w 216"/>
                <a:gd name="T25" fmla="*/ 2 h 4"/>
                <a:gd name="T26" fmla="*/ 189 w 216"/>
                <a:gd name="T27" fmla="*/ 4 h 4"/>
                <a:gd name="T28" fmla="*/ 164 w 216"/>
                <a:gd name="T29" fmla="*/ 4 h 4"/>
                <a:gd name="T30" fmla="*/ 152 w 216"/>
                <a:gd name="T31" fmla="*/ 4 h 4"/>
                <a:gd name="T32" fmla="*/ 150 w 216"/>
                <a:gd name="T33" fmla="*/ 2 h 4"/>
                <a:gd name="T34" fmla="*/ 152 w 216"/>
                <a:gd name="T35" fmla="*/ 0 h 4"/>
                <a:gd name="T36" fmla="*/ 164 w 216"/>
                <a:gd name="T37" fmla="*/ 0 h 4"/>
                <a:gd name="T38" fmla="*/ 166 w 216"/>
                <a:gd name="T39" fmla="*/ 2 h 4"/>
                <a:gd name="T40" fmla="*/ 164 w 216"/>
                <a:gd name="T41" fmla="*/ 4 h 4"/>
                <a:gd name="T42" fmla="*/ 139 w 216"/>
                <a:gd name="T43" fmla="*/ 4 h 4"/>
                <a:gd name="T44" fmla="*/ 127 w 216"/>
                <a:gd name="T45" fmla="*/ 4 h 4"/>
                <a:gd name="T46" fmla="*/ 125 w 216"/>
                <a:gd name="T47" fmla="*/ 2 h 4"/>
                <a:gd name="T48" fmla="*/ 127 w 216"/>
                <a:gd name="T49" fmla="*/ 0 h 4"/>
                <a:gd name="T50" fmla="*/ 139 w 216"/>
                <a:gd name="T51" fmla="*/ 0 h 4"/>
                <a:gd name="T52" fmla="*/ 141 w 216"/>
                <a:gd name="T53" fmla="*/ 2 h 4"/>
                <a:gd name="T54" fmla="*/ 139 w 216"/>
                <a:gd name="T55" fmla="*/ 4 h 4"/>
                <a:gd name="T56" fmla="*/ 114 w 216"/>
                <a:gd name="T57" fmla="*/ 4 h 4"/>
                <a:gd name="T58" fmla="*/ 102 w 216"/>
                <a:gd name="T59" fmla="*/ 4 h 4"/>
                <a:gd name="T60" fmla="*/ 100 w 216"/>
                <a:gd name="T61" fmla="*/ 2 h 4"/>
                <a:gd name="T62" fmla="*/ 102 w 216"/>
                <a:gd name="T63" fmla="*/ 0 h 4"/>
                <a:gd name="T64" fmla="*/ 114 w 216"/>
                <a:gd name="T65" fmla="*/ 0 h 4"/>
                <a:gd name="T66" fmla="*/ 116 w 216"/>
                <a:gd name="T67" fmla="*/ 2 h 4"/>
                <a:gd name="T68" fmla="*/ 114 w 216"/>
                <a:gd name="T69" fmla="*/ 4 h 4"/>
                <a:gd name="T70" fmla="*/ 89 w 216"/>
                <a:gd name="T71" fmla="*/ 4 h 4"/>
                <a:gd name="T72" fmla="*/ 77 w 216"/>
                <a:gd name="T73" fmla="*/ 4 h 4"/>
                <a:gd name="T74" fmla="*/ 75 w 216"/>
                <a:gd name="T75" fmla="*/ 2 h 4"/>
                <a:gd name="T76" fmla="*/ 77 w 216"/>
                <a:gd name="T77" fmla="*/ 0 h 4"/>
                <a:gd name="T78" fmla="*/ 89 w 216"/>
                <a:gd name="T79" fmla="*/ 0 h 4"/>
                <a:gd name="T80" fmla="*/ 91 w 216"/>
                <a:gd name="T81" fmla="*/ 2 h 4"/>
                <a:gd name="T82" fmla="*/ 89 w 216"/>
                <a:gd name="T83" fmla="*/ 4 h 4"/>
                <a:gd name="T84" fmla="*/ 64 w 216"/>
                <a:gd name="T85" fmla="*/ 4 h 4"/>
                <a:gd name="T86" fmla="*/ 52 w 216"/>
                <a:gd name="T87" fmla="*/ 4 h 4"/>
                <a:gd name="T88" fmla="*/ 50 w 216"/>
                <a:gd name="T89" fmla="*/ 2 h 4"/>
                <a:gd name="T90" fmla="*/ 52 w 216"/>
                <a:gd name="T91" fmla="*/ 0 h 4"/>
                <a:gd name="T92" fmla="*/ 64 w 216"/>
                <a:gd name="T93" fmla="*/ 0 h 4"/>
                <a:gd name="T94" fmla="*/ 66 w 216"/>
                <a:gd name="T95" fmla="*/ 2 h 4"/>
                <a:gd name="T96" fmla="*/ 64 w 216"/>
                <a:gd name="T97" fmla="*/ 4 h 4"/>
                <a:gd name="T98" fmla="*/ 39 w 216"/>
                <a:gd name="T99" fmla="*/ 4 h 4"/>
                <a:gd name="T100" fmla="*/ 27 w 216"/>
                <a:gd name="T101" fmla="*/ 4 h 4"/>
                <a:gd name="T102" fmla="*/ 25 w 216"/>
                <a:gd name="T103" fmla="*/ 2 h 4"/>
                <a:gd name="T104" fmla="*/ 27 w 216"/>
                <a:gd name="T105" fmla="*/ 0 h 4"/>
                <a:gd name="T106" fmla="*/ 39 w 216"/>
                <a:gd name="T107" fmla="*/ 0 h 4"/>
                <a:gd name="T108" fmla="*/ 41 w 216"/>
                <a:gd name="T109" fmla="*/ 2 h 4"/>
                <a:gd name="T110" fmla="*/ 39 w 216"/>
                <a:gd name="T111" fmla="*/ 4 h 4"/>
                <a:gd name="T112" fmla="*/ 14 w 216"/>
                <a:gd name="T113" fmla="*/ 4 h 4"/>
                <a:gd name="T114" fmla="*/ 2 w 216"/>
                <a:gd name="T115" fmla="*/ 4 h 4"/>
                <a:gd name="T116" fmla="*/ 0 w 216"/>
                <a:gd name="T117" fmla="*/ 2 h 4"/>
                <a:gd name="T118" fmla="*/ 2 w 216"/>
                <a:gd name="T119" fmla="*/ 0 h 4"/>
                <a:gd name="T120" fmla="*/ 14 w 216"/>
                <a:gd name="T121" fmla="*/ 0 h 4"/>
                <a:gd name="T122" fmla="*/ 16 w 216"/>
                <a:gd name="T123" fmla="*/ 2 h 4"/>
                <a:gd name="T124" fmla="*/ 14 w 216"/>
                <a:gd name="T12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6" h="4">
                  <a:moveTo>
                    <a:pt x="214" y="4"/>
                  </a:moveTo>
                  <a:cubicBezTo>
                    <a:pt x="202" y="4"/>
                    <a:pt x="202" y="4"/>
                    <a:pt x="202" y="4"/>
                  </a:cubicBezTo>
                  <a:cubicBezTo>
                    <a:pt x="200" y="4"/>
                    <a:pt x="200" y="3"/>
                    <a:pt x="200" y="2"/>
                  </a:cubicBezTo>
                  <a:cubicBezTo>
                    <a:pt x="200" y="1"/>
                    <a:pt x="200" y="0"/>
                    <a:pt x="202" y="0"/>
                  </a:cubicBezTo>
                  <a:cubicBezTo>
                    <a:pt x="214" y="0"/>
                    <a:pt x="214" y="0"/>
                    <a:pt x="214" y="0"/>
                  </a:cubicBezTo>
                  <a:cubicBezTo>
                    <a:pt x="215" y="0"/>
                    <a:pt x="216" y="1"/>
                    <a:pt x="216" y="2"/>
                  </a:cubicBezTo>
                  <a:cubicBezTo>
                    <a:pt x="216" y="3"/>
                    <a:pt x="215" y="4"/>
                    <a:pt x="214" y="4"/>
                  </a:cubicBezTo>
                  <a:close/>
                  <a:moveTo>
                    <a:pt x="189" y="4"/>
                  </a:moveTo>
                  <a:cubicBezTo>
                    <a:pt x="177" y="4"/>
                    <a:pt x="177" y="4"/>
                    <a:pt x="177" y="4"/>
                  </a:cubicBezTo>
                  <a:cubicBezTo>
                    <a:pt x="175" y="4"/>
                    <a:pt x="175" y="3"/>
                    <a:pt x="175" y="2"/>
                  </a:cubicBezTo>
                  <a:cubicBezTo>
                    <a:pt x="175" y="1"/>
                    <a:pt x="175" y="0"/>
                    <a:pt x="177" y="0"/>
                  </a:cubicBezTo>
                  <a:cubicBezTo>
                    <a:pt x="189" y="0"/>
                    <a:pt x="189" y="0"/>
                    <a:pt x="189" y="0"/>
                  </a:cubicBezTo>
                  <a:cubicBezTo>
                    <a:pt x="190" y="0"/>
                    <a:pt x="191" y="1"/>
                    <a:pt x="191" y="2"/>
                  </a:cubicBezTo>
                  <a:cubicBezTo>
                    <a:pt x="191" y="3"/>
                    <a:pt x="190" y="4"/>
                    <a:pt x="189" y="4"/>
                  </a:cubicBezTo>
                  <a:close/>
                  <a:moveTo>
                    <a:pt x="164" y="4"/>
                  </a:moveTo>
                  <a:cubicBezTo>
                    <a:pt x="152" y="4"/>
                    <a:pt x="152" y="4"/>
                    <a:pt x="152" y="4"/>
                  </a:cubicBezTo>
                  <a:cubicBezTo>
                    <a:pt x="150" y="4"/>
                    <a:pt x="150" y="3"/>
                    <a:pt x="150" y="2"/>
                  </a:cubicBezTo>
                  <a:cubicBezTo>
                    <a:pt x="150" y="1"/>
                    <a:pt x="150" y="0"/>
                    <a:pt x="152" y="0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65" y="0"/>
                    <a:pt x="166" y="1"/>
                    <a:pt x="166" y="2"/>
                  </a:cubicBezTo>
                  <a:cubicBezTo>
                    <a:pt x="166" y="3"/>
                    <a:pt x="165" y="4"/>
                    <a:pt x="164" y="4"/>
                  </a:cubicBezTo>
                  <a:close/>
                  <a:moveTo>
                    <a:pt x="139" y="4"/>
                  </a:moveTo>
                  <a:cubicBezTo>
                    <a:pt x="127" y="4"/>
                    <a:pt x="127" y="4"/>
                    <a:pt x="127" y="4"/>
                  </a:cubicBezTo>
                  <a:cubicBezTo>
                    <a:pt x="126" y="4"/>
                    <a:pt x="125" y="3"/>
                    <a:pt x="125" y="2"/>
                  </a:cubicBezTo>
                  <a:cubicBezTo>
                    <a:pt x="125" y="1"/>
                    <a:pt x="126" y="0"/>
                    <a:pt x="127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0" y="0"/>
                    <a:pt x="141" y="1"/>
                    <a:pt x="141" y="2"/>
                  </a:cubicBezTo>
                  <a:cubicBezTo>
                    <a:pt x="141" y="3"/>
                    <a:pt x="140" y="4"/>
                    <a:pt x="139" y="4"/>
                  </a:cubicBezTo>
                  <a:close/>
                  <a:moveTo>
                    <a:pt x="114" y="4"/>
                  </a:moveTo>
                  <a:cubicBezTo>
                    <a:pt x="102" y="4"/>
                    <a:pt x="102" y="4"/>
                    <a:pt x="102" y="4"/>
                  </a:cubicBezTo>
                  <a:cubicBezTo>
                    <a:pt x="101" y="4"/>
                    <a:pt x="100" y="3"/>
                    <a:pt x="100" y="2"/>
                  </a:cubicBezTo>
                  <a:cubicBezTo>
                    <a:pt x="100" y="1"/>
                    <a:pt x="101" y="0"/>
                    <a:pt x="102" y="0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15" y="0"/>
                    <a:pt x="116" y="1"/>
                    <a:pt x="116" y="2"/>
                  </a:cubicBezTo>
                  <a:cubicBezTo>
                    <a:pt x="116" y="3"/>
                    <a:pt x="115" y="4"/>
                    <a:pt x="114" y="4"/>
                  </a:cubicBezTo>
                  <a:close/>
                  <a:moveTo>
                    <a:pt x="89" y="4"/>
                  </a:moveTo>
                  <a:cubicBezTo>
                    <a:pt x="77" y="4"/>
                    <a:pt x="77" y="4"/>
                    <a:pt x="77" y="4"/>
                  </a:cubicBezTo>
                  <a:cubicBezTo>
                    <a:pt x="76" y="4"/>
                    <a:pt x="75" y="3"/>
                    <a:pt x="75" y="2"/>
                  </a:cubicBezTo>
                  <a:cubicBezTo>
                    <a:pt x="75" y="1"/>
                    <a:pt x="76" y="0"/>
                    <a:pt x="77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90" y="0"/>
                    <a:pt x="91" y="1"/>
                    <a:pt x="91" y="2"/>
                  </a:cubicBezTo>
                  <a:cubicBezTo>
                    <a:pt x="91" y="3"/>
                    <a:pt x="90" y="4"/>
                    <a:pt x="89" y="4"/>
                  </a:cubicBezTo>
                  <a:close/>
                  <a:moveTo>
                    <a:pt x="64" y="4"/>
                  </a:moveTo>
                  <a:cubicBezTo>
                    <a:pt x="52" y="4"/>
                    <a:pt x="52" y="4"/>
                    <a:pt x="52" y="4"/>
                  </a:cubicBezTo>
                  <a:cubicBezTo>
                    <a:pt x="51" y="4"/>
                    <a:pt x="50" y="3"/>
                    <a:pt x="50" y="2"/>
                  </a:cubicBezTo>
                  <a:cubicBezTo>
                    <a:pt x="50" y="1"/>
                    <a:pt x="51" y="0"/>
                    <a:pt x="52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5" y="0"/>
                    <a:pt x="66" y="1"/>
                    <a:pt x="66" y="2"/>
                  </a:cubicBezTo>
                  <a:cubicBezTo>
                    <a:pt x="66" y="3"/>
                    <a:pt x="65" y="4"/>
                    <a:pt x="64" y="4"/>
                  </a:cubicBezTo>
                  <a:close/>
                  <a:moveTo>
                    <a:pt x="39" y="4"/>
                  </a:moveTo>
                  <a:cubicBezTo>
                    <a:pt x="27" y="4"/>
                    <a:pt x="27" y="4"/>
                    <a:pt x="27" y="4"/>
                  </a:cubicBezTo>
                  <a:cubicBezTo>
                    <a:pt x="26" y="4"/>
                    <a:pt x="25" y="3"/>
                    <a:pt x="25" y="2"/>
                  </a:cubicBezTo>
                  <a:cubicBezTo>
                    <a:pt x="25" y="1"/>
                    <a:pt x="26" y="0"/>
                    <a:pt x="27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40" y="0"/>
                    <a:pt x="41" y="1"/>
                    <a:pt x="41" y="2"/>
                  </a:cubicBezTo>
                  <a:cubicBezTo>
                    <a:pt x="41" y="3"/>
                    <a:pt x="40" y="4"/>
                    <a:pt x="39" y="4"/>
                  </a:cubicBezTo>
                  <a:close/>
                  <a:moveTo>
                    <a:pt x="14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1"/>
                    <a:pt x="16" y="2"/>
                  </a:cubicBezTo>
                  <a:cubicBezTo>
                    <a:pt x="16" y="3"/>
                    <a:pt x="15" y="4"/>
                    <a:pt x="14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525"/>
            <p:cNvSpPr/>
            <p:nvPr/>
          </p:nvSpPr>
          <p:spPr bwMode="auto">
            <a:xfrm>
              <a:off x="4056063" y="2438400"/>
              <a:ext cx="42863" cy="17463"/>
            </a:xfrm>
            <a:custGeom>
              <a:avLst/>
              <a:gdLst>
                <a:gd name="T0" fmla="*/ 8 w 10"/>
                <a:gd name="T1" fmla="*/ 4 h 4"/>
                <a:gd name="T2" fmla="*/ 2 w 10"/>
                <a:gd name="T3" fmla="*/ 4 h 4"/>
                <a:gd name="T4" fmla="*/ 0 w 10"/>
                <a:gd name="T5" fmla="*/ 2 h 4"/>
                <a:gd name="T6" fmla="*/ 2 w 10"/>
                <a:gd name="T7" fmla="*/ 0 h 4"/>
                <a:gd name="T8" fmla="*/ 8 w 10"/>
                <a:gd name="T9" fmla="*/ 0 h 4"/>
                <a:gd name="T10" fmla="*/ 10 w 10"/>
                <a:gd name="T11" fmla="*/ 2 h 4"/>
                <a:gd name="T12" fmla="*/ 8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1"/>
                    <a:pt x="10" y="2"/>
                  </a:cubicBezTo>
                  <a:cubicBezTo>
                    <a:pt x="10" y="3"/>
                    <a:pt x="9" y="4"/>
                    <a:pt x="8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3776663" y="3851275"/>
            <a:ext cx="525462" cy="17463"/>
            <a:chOff x="3776663" y="3851275"/>
            <a:chExt cx="525462" cy="17463"/>
          </a:xfrm>
        </p:grpSpPr>
        <p:sp>
          <p:nvSpPr>
            <p:cNvPr id="38" name="Freeform 526"/>
            <p:cNvSpPr/>
            <p:nvPr/>
          </p:nvSpPr>
          <p:spPr bwMode="auto">
            <a:xfrm>
              <a:off x="4260850" y="3851275"/>
              <a:ext cx="41275" cy="17463"/>
            </a:xfrm>
            <a:custGeom>
              <a:avLst/>
              <a:gdLst>
                <a:gd name="T0" fmla="*/ 8 w 10"/>
                <a:gd name="T1" fmla="*/ 4 h 4"/>
                <a:gd name="T2" fmla="*/ 2 w 10"/>
                <a:gd name="T3" fmla="*/ 4 h 4"/>
                <a:gd name="T4" fmla="*/ 0 w 10"/>
                <a:gd name="T5" fmla="*/ 2 h 4"/>
                <a:gd name="T6" fmla="*/ 2 w 10"/>
                <a:gd name="T7" fmla="*/ 0 h 4"/>
                <a:gd name="T8" fmla="*/ 8 w 10"/>
                <a:gd name="T9" fmla="*/ 0 h 4"/>
                <a:gd name="T10" fmla="*/ 10 w 10"/>
                <a:gd name="T11" fmla="*/ 2 h 4"/>
                <a:gd name="T12" fmla="*/ 8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0"/>
                    <a:pt x="10" y="2"/>
                  </a:cubicBezTo>
                  <a:cubicBezTo>
                    <a:pt x="10" y="3"/>
                    <a:pt x="9" y="4"/>
                    <a:pt x="8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527"/>
            <p:cNvSpPr>
              <a:spLocks noEditPoints="1"/>
            </p:cNvSpPr>
            <p:nvPr/>
          </p:nvSpPr>
          <p:spPr bwMode="auto">
            <a:xfrm>
              <a:off x="3852863" y="3851275"/>
              <a:ext cx="373063" cy="17463"/>
            </a:xfrm>
            <a:custGeom>
              <a:avLst/>
              <a:gdLst>
                <a:gd name="T0" fmla="*/ 86 w 88"/>
                <a:gd name="T1" fmla="*/ 4 h 4"/>
                <a:gd name="T2" fmla="*/ 74 w 88"/>
                <a:gd name="T3" fmla="*/ 4 h 4"/>
                <a:gd name="T4" fmla="*/ 72 w 88"/>
                <a:gd name="T5" fmla="*/ 2 h 4"/>
                <a:gd name="T6" fmla="*/ 74 w 88"/>
                <a:gd name="T7" fmla="*/ 0 h 4"/>
                <a:gd name="T8" fmla="*/ 86 w 88"/>
                <a:gd name="T9" fmla="*/ 0 h 4"/>
                <a:gd name="T10" fmla="*/ 88 w 88"/>
                <a:gd name="T11" fmla="*/ 2 h 4"/>
                <a:gd name="T12" fmla="*/ 86 w 88"/>
                <a:gd name="T13" fmla="*/ 4 h 4"/>
                <a:gd name="T14" fmla="*/ 62 w 88"/>
                <a:gd name="T15" fmla="*/ 4 h 4"/>
                <a:gd name="T16" fmla="*/ 50 w 88"/>
                <a:gd name="T17" fmla="*/ 4 h 4"/>
                <a:gd name="T18" fmla="*/ 48 w 88"/>
                <a:gd name="T19" fmla="*/ 2 h 4"/>
                <a:gd name="T20" fmla="*/ 50 w 88"/>
                <a:gd name="T21" fmla="*/ 0 h 4"/>
                <a:gd name="T22" fmla="*/ 62 w 88"/>
                <a:gd name="T23" fmla="*/ 0 h 4"/>
                <a:gd name="T24" fmla="*/ 64 w 88"/>
                <a:gd name="T25" fmla="*/ 2 h 4"/>
                <a:gd name="T26" fmla="*/ 62 w 88"/>
                <a:gd name="T27" fmla="*/ 4 h 4"/>
                <a:gd name="T28" fmla="*/ 38 w 88"/>
                <a:gd name="T29" fmla="*/ 4 h 4"/>
                <a:gd name="T30" fmla="*/ 26 w 88"/>
                <a:gd name="T31" fmla="*/ 4 h 4"/>
                <a:gd name="T32" fmla="*/ 24 w 88"/>
                <a:gd name="T33" fmla="*/ 2 h 4"/>
                <a:gd name="T34" fmla="*/ 26 w 88"/>
                <a:gd name="T35" fmla="*/ 0 h 4"/>
                <a:gd name="T36" fmla="*/ 38 w 88"/>
                <a:gd name="T37" fmla="*/ 0 h 4"/>
                <a:gd name="T38" fmla="*/ 40 w 88"/>
                <a:gd name="T39" fmla="*/ 2 h 4"/>
                <a:gd name="T40" fmla="*/ 38 w 88"/>
                <a:gd name="T41" fmla="*/ 4 h 4"/>
                <a:gd name="T42" fmla="*/ 14 w 88"/>
                <a:gd name="T43" fmla="*/ 4 h 4"/>
                <a:gd name="T44" fmla="*/ 2 w 88"/>
                <a:gd name="T45" fmla="*/ 4 h 4"/>
                <a:gd name="T46" fmla="*/ 0 w 88"/>
                <a:gd name="T47" fmla="*/ 2 h 4"/>
                <a:gd name="T48" fmla="*/ 2 w 88"/>
                <a:gd name="T49" fmla="*/ 0 h 4"/>
                <a:gd name="T50" fmla="*/ 14 w 88"/>
                <a:gd name="T51" fmla="*/ 0 h 4"/>
                <a:gd name="T52" fmla="*/ 16 w 88"/>
                <a:gd name="T53" fmla="*/ 2 h 4"/>
                <a:gd name="T54" fmla="*/ 14 w 88"/>
                <a:gd name="T5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8" h="4">
                  <a:moveTo>
                    <a:pt x="86" y="4"/>
                  </a:moveTo>
                  <a:cubicBezTo>
                    <a:pt x="74" y="4"/>
                    <a:pt x="74" y="4"/>
                    <a:pt x="74" y="4"/>
                  </a:cubicBezTo>
                  <a:cubicBezTo>
                    <a:pt x="73" y="4"/>
                    <a:pt x="72" y="3"/>
                    <a:pt x="72" y="2"/>
                  </a:cubicBezTo>
                  <a:cubicBezTo>
                    <a:pt x="72" y="0"/>
                    <a:pt x="73" y="0"/>
                    <a:pt x="74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7" y="0"/>
                    <a:pt x="88" y="0"/>
                    <a:pt x="88" y="2"/>
                  </a:cubicBezTo>
                  <a:cubicBezTo>
                    <a:pt x="88" y="3"/>
                    <a:pt x="87" y="4"/>
                    <a:pt x="86" y="4"/>
                  </a:cubicBezTo>
                  <a:close/>
                  <a:moveTo>
                    <a:pt x="62" y="4"/>
                  </a:moveTo>
                  <a:cubicBezTo>
                    <a:pt x="50" y="4"/>
                    <a:pt x="50" y="4"/>
                    <a:pt x="50" y="4"/>
                  </a:cubicBezTo>
                  <a:cubicBezTo>
                    <a:pt x="49" y="4"/>
                    <a:pt x="48" y="3"/>
                    <a:pt x="48" y="2"/>
                  </a:cubicBezTo>
                  <a:cubicBezTo>
                    <a:pt x="48" y="0"/>
                    <a:pt x="49" y="0"/>
                    <a:pt x="50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3" y="0"/>
                    <a:pt x="64" y="0"/>
                    <a:pt x="64" y="2"/>
                  </a:cubicBezTo>
                  <a:cubicBezTo>
                    <a:pt x="64" y="3"/>
                    <a:pt x="63" y="4"/>
                    <a:pt x="62" y="4"/>
                  </a:cubicBezTo>
                  <a:close/>
                  <a:moveTo>
                    <a:pt x="38" y="4"/>
                  </a:moveTo>
                  <a:cubicBezTo>
                    <a:pt x="26" y="4"/>
                    <a:pt x="26" y="4"/>
                    <a:pt x="26" y="4"/>
                  </a:cubicBezTo>
                  <a:cubicBezTo>
                    <a:pt x="25" y="4"/>
                    <a:pt x="24" y="3"/>
                    <a:pt x="24" y="2"/>
                  </a:cubicBezTo>
                  <a:cubicBezTo>
                    <a:pt x="24" y="0"/>
                    <a:pt x="25" y="0"/>
                    <a:pt x="26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9" y="0"/>
                    <a:pt x="40" y="0"/>
                    <a:pt x="40" y="2"/>
                  </a:cubicBezTo>
                  <a:cubicBezTo>
                    <a:pt x="40" y="3"/>
                    <a:pt x="39" y="4"/>
                    <a:pt x="38" y="4"/>
                  </a:cubicBezTo>
                  <a:close/>
                  <a:moveTo>
                    <a:pt x="14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0"/>
                    <a:pt x="0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0"/>
                    <a:pt x="16" y="2"/>
                  </a:cubicBezTo>
                  <a:cubicBezTo>
                    <a:pt x="16" y="3"/>
                    <a:pt x="15" y="4"/>
                    <a:pt x="14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528"/>
            <p:cNvSpPr/>
            <p:nvPr/>
          </p:nvSpPr>
          <p:spPr bwMode="auto">
            <a:xfrm>
              <a:off x="3776663" y="3851275"/>
              <a:ext cx="42863" cy="17463"/>
            </a:xfrm>
            <a:custGeom>
              <a:avLst/>
              <a:gdLst>
                <a:gd name="T0" fmla="*/ 8 w 10"/>
                <a:gd name="T1" fmla="*/ 4 h 4"/>
                <a:gd name="T2" fmla="*/ 2 w 10"/>
                <a:gd name="T3" fmla="*/ 4 h 4"/>
                <a:gd name="T4" fmla="*/ 0 w 10"/>
                <a:gd name="T5" fmla="*/ 2 h 4"/>
                <a:gd name="T6" fmla="*/ 2 w 10"/>
                <a:gd name="T7" fmla="*/ 0 h 4"/>
                <a:gd name="T8" fmla="*/ 8 w 10"/>
                <a:gd name="T9" fmla="*/ 0 h 4"/>
                <a:gd name="T10" fmla="*/ 10 w 10"/>
                <a:gd name="T11" fmla="*/ 2 h 4"/>
                <a:gd name="T12" fmla="*/ 8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0"/>
                    <a:pt x="0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0"/>
                    <a:pt x="10" y="2"/>
                  </a:cubicBezTo>
                  <a:cubicBezTo>
                    <a:pt x="10" y="3"/>
                    <a:pt x="9" y="4"/>
                    <a:pt x="8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7088188" y="3278188"/>
            <a:ext cx="1195388" cy="17463"/>
            <a:chOff x="7088188" y="3278188"/>
            <a:chExt cx="1195388" cy="17463"/>
          </a:xfrm>
        </p:grpSpPr>
        <p:sp>
          <p:nvSpPr>
            <p:cNvPr id="42" name="Freeform 529"/>
            <p:cNvSpPr/>
            <p:nvPr/>
          </p:nvSpPr>
          <p:spPr bwMode="auto">
            <a:xfrm>
              <a:off x="7088188" y="3278188"/>
              <a:ext cx="42863" cy="17463"/>
            </a:xfrm>
            <a:custGeom>
              <a:avLst/>
              <a:gdLst>
                <a:gd name="T0" fmla="*/ 8 w 10"/>
                <a:gd name="T1" fmla="*/ 4 h 4"/>
                <a:gd name="T2" fmla="*/ 2 w 10"/>
                <a:gd name="T3" fmla="*/ 4 h 4"/>
                <a:gd name="T4" fmla="*/ 0 w 10"/>
                <a:gd name="T5" fmla="*/ 2 h 4"/>
                <a:gd name="T6" fmla="*/ 2 w 10"/>
                <a:gd name="T7" fmla="*/ 0 h 4"/>
                <a:gd name="T8" fmla="*/ 8 w 10"/>
                <a:gd name="T9" fmla="*/ 0 h 4"/>
                <a:gd name="T10" fmla="*/ 10 w 10"/>
                <a:gd name="T11" fmla="*/ 2 h 4"/>
                <a:gd name="T12" fmla="*/ 8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0"/>
                    <a:pt x="10" y="2"/>
                  </a:cubicBezTo>
                  <a:cubicBezTo>
                    <a:pt x="10" y="3"/>
                    <a:pt x="9" y="4"/>
                    <a:pt x="8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530"/>
            <p:cNvSpPr>
              <a:spLocks noEditPoints="1"/>
            </p:cNvSpPr>
            <p:nvPr/>
          </p:nvSpPr>
          <p:spPr bwMode="auto">
            <a:xfrm>
              <a:off x="7164388" y="3278188"/>
              <a:ext cx="1042988" cy="17463"/>
            </a:xfrm>
            <a:custGeom>
              <a:avLst/>
              <a:gdLst>
                <a:gd name="T0" fmla="*/ 233 w 246"/>
                <a:gd name="T1" fmla="*/ 4 h 4"/>
                <a:gd name="T2" fmla="*/ 233 w 246"/>
                <a:gd name="T3" fmla="*/ 0 h 4"/>
                <a:gd name="T4" fmla="*/ 246 w 246"/>
                <a:gd name="T5" fmla="*/ 2 h 4"/>
                <a:gd name="T6" fmla="*/ 221 w 246"/>
                <a:gd name="T7" fmla="*/ 4 h 4"/>
                <a:gd name="T8" fmla="*/ 208 w 246"/>
                <a:gd name="T9" fmla="*/ 2 h 4"/>
                <a:gd name="T10" fmla="*/ 221 w 246"/>
                <a:gd name="T11" fmla="*/ 0 h 4"/>
                <a:gd name="T12" fmla="*/ 221 w 246"/>
                <a:gd name="T13" fmla="*/ 4 h 4"/>
                <a:gd name="T14" fmla="*/ 187 w 246"/>
                <a:gd name="T15" fmla="*/ 4 h 4"/>
                <a:gd name="T16" fmla="*/ 187 w 246"/>
                <a:gd name="T17" fmla="*/ 0 h 4"/>
                <a:gd name="T18" fmla="*/ 200 w 246"/>
                <a:gd name="T19" fmla="*/ 2 h 4"/>
                <a:gd name="T20" fmla="*/ 175 w 246"/>
                <a:gd name="T21" fmla="*/ 4 h 4"/>
                <a:gd name="T22" fmla="*/ 161 w 246"/>
                <a:gd name="T23" fmla="*/ 2 h 4"/>
                <a:gd name="T24" fmla="*/ 175 w 246"/>
                <a:gd name="T25" fmla="*/ 0 h 4"/>
                <a:gd name="T26" fmla="*/ 175 w 246"/>
                <a:gd name="T27" fmla="*/ 4 h 4"/>
                <a:gd name="T28" fmla="*/ 140 w 246"/>
                <a:gd name="T29" fmla="*/ 4 h 4"/>
                <a:gd name="T30" fmla="*/ 140 w 246"/>
                <a:gd name="T31" fmla="*/ 0 h 4"/>
                <a:gd name="T32" fmla="*/ 154 w 246"/>
                <a:gd name="T33" fmla="*/ 2 h 4"/>
                <a:gd name="T34" fmla="*/ 129 w 246"/>
                <a:gd name="T35" fmla="*/ 4 h 4"/>
                <a:gd name="T36" fmla="*/ 115 w 246"/>
                <a:gd name="T37" fmla="*/ 2 h 4"/>
                <a:gd name="T38" fmla="*/ 129 w 246"/>
                <a:gd name="T39" fmla="*/ 0 h 4"/>
                <a:gd name="T40" fmla="*/ 129 w 246"/>
                <a:gd name="T41" fmla="*/ 4 h 4"/>
                <a:gd name="T42" fmla="*/ 94 w 246"/>
                <a:gd name="T43" fmla="*/ 4 h 4"/>
                <a:gd name="T44" fmla="*/ 94 w 246"/>
                <a:gd name="T45" fmla="*/ 0 h 4"/>
                <a:gd name="T46" fmla="*/ 108 w 246"/>
                <a:gd name="T47" fmla="*/ 2 h 4"/>
                <a:gd name="T48" fmla="*/ 82 w 246"/>
                <a:gd name="T49" fmla="*/ 4 h 4"/>
                <a:gd name="T50" fmla="*/ 69 w 246"/>
                <a:gd name="T51" fmla="*/ 2 h 4"/>
                <a:gd name="T52" fmla="*/ 82 w 246"/>
                <a:gd name="T53" fmla="*/ 0 h 4"/>
                <a:gd name="T54" fmla="*/ 82 w 246"/>
                <a:gd name="T55" fmla="*/ 4 h 4"/>
                <a:gd name="T56" fmla="*/ 48 w 246"/>
                <a:gd name="T57" fmla="*/ 4 h 4"/>
                <a:gd name="T58" fmla="*/ 48 w 246"/>
                <a:gd name="T59" fmla="*/ 0 h 4"/>
                <a:gd name="T60" fmla="*/ 61 w 246"/>
                <a:gd name="T61" fmla="*/ 2 h 4"/>
                <a:gd name="T62" fmla="*/ 36 w 246"/>
                <a:gd name="T63" fmla="*/ 4 h 4"/>
                <a:gd name="T64" fmla="*/ 23 w 246"/>
                <a:gd name="T65" fmla="*/ 2 h 4"/>
                <a:gd name="T66" fmla="*/ 36 w 246"/>
                <a:gd name="T67" fmla="*/ 0 h 4"/>
                <a:gd name="T68" fmla="*/ 36 w 246"/>
                <a:gd name="T69" fmla="*/ 4 h 4"/>
                <a:gd name="T70" fmla="*/ 2 w 246"/>
                <a:gd name="T71" fmla="*/ 4 h 4"/>
                <a:gd name="T72" fmla="*/ 2 w 246"/>
                <a:gd name="T73" fmla="*/ 0 h 4"/>
                <a:gd name="T74" fmla="*/ 15 w 246"/>
                <a:gd name="T7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6" h="4">
                  <a:moveTo>
                    <a:pt x="244" y="4"/>
                  </a:moveTo>
                  <a:cubicBezTo>
                    <a:pt x="233" y="4"/>
                    <a:pt x="233" y="4"/>
                    <a:pt x="233" y="4"/>
                  </a:cubicBezTo>
                  <a:cubicBezTo>
                    <a:pt x="232" y="4"/>
                    <a:pt x="231" y="3"/>
                    <a:pt x="231" y="2"/>
                  </a:cubicBezTo>
                  <a:cubicBezTo>
                    <a:pt x="231" y="0"/>
                    <a:pt x="232" y="0"/>
                    <a:pt x="233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45" y="0"/>
                    <a:pt x="246" y="0"/>
                    <a:pt x="246" y="2"/>
                  </a:cubicBezTo>
                  <a:cubicBezTo>
                    <a:pt x="246" y="3"/>
                    <a:pt x="245" y="4"/>
                    <a:pt x="244" y="4"/>
                  </a:cubicBezTo>
                  <a:close/>
                  <a:moveTo>
                    <a:pt x="221" y="4"/>
                  </a:moveTo>
                  <a:cubicBezTo>
                    <a:pt x="210" y="4"/>
                    <a:pt x="210" y="4"/>
                    <a:pt x="210" y="4"/>
                  </a:cubicBezTo>
                  <a:cubicBezTo>
                    <a:pt x="209" y="4"/>
                    <a:pt x="208" y="3"/>
                    <a:pt x="208" y="2"/>
                  </a:cubicBezTo>
                  <a:cubicBezTo>
                    <a:pt x="208" y="0"/>
                    <a:pt x="209" y="0"/>
                    <a:pt x="210" y="0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22" y="0"/>
                    <a:pt x="223" y="0"/>
                    <a:pt x="223" y="2"/>
                  </a:cubicBezTo>
                  <a:cubicBezTo>
                    <a:pt x="223" y="3"/>
                    <a:pt x="222" y="4"/>
                    <a:pt x="221" y="4"/>
                  </a:cubicBezTo>
                  <a:close/>
                  <a:moveTo>
                    <a:pt x="198" y="4"/>
                  </a:moveTo>
                  <a:cubicBezTo>
                    <a:pt x="187" y="4"/>
                    <a:pt x="187" y="4"/>
                    <a:pt x="187" y="4"/>
                  </a:cubicBezTo>
                  <a:cubicBezTo>
                    <a:pt x="185" y="4"/>
                    <a:pt x="185" y="3"/>
                    <a:pt x="185" y="2"/>
                  </a:cubicBezTo>
                  <a:cubicBezTo>
                    <a:pt x="185" y="0"/>
                    <a:pt x="185" y="0"/>
                    <a:pt x="187" y="0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199" y="0"/>
                    <a:pt x="200" y="0"/>
                    <a:pt x="200" y="2"/>
                  </a:cubicBezTo>
                  <a:cubicBezTo>
                    <a:pt x="200" y="3"/>
                    <a:pt x="199" y="4"/>
                    <a:pt x="198" y="4"/>
                  </a:cubicBezTo>
                  <a:close/>
                  <a:moveTo>
                    <a:pt x="175" y="4"/>
                  </a:moveTo>
                  <a:cubicBezTo>
                    <a:pt x="163" y="4"/>
                    <a:pt x="163" y="4"/>
                    <a:pt x="163" y="4"/>
                  </a:cubicBezTo>
                  <a:cubicBezTo>
                    <a:pt x="162" y="4"/>
                    <a:pt x="161" y="3"/>
                    <a:pt x="161" y="2"/>
                  </a:cubicBezTo>
                  <a:cubicBezTo>
                    <a:pt x="161" y="0"/>
                    <a:pt x="162" y="0"/>
                    <a:pt x="163" y="0"/>
                  </a:cubicBezTo>
                  <a:cubicBezTo>
                    <a:pt x="175" y="0"/>
                    <a:pt x="175" y="0"/>
                    <a:pt x="175" y="0"/>
                  </a:cubicBezTo>
                  <a:cubicBezTo>
                    <a:pt x="176" y="0"/>
                    <a:pt x="177" y="0"/>
                    <a:pt x="177" y="2"/>
                  </a:cubicBezTo>
                  <a:cubicBezTo>
                    <a:pt x="177" y="3"/>
                    <a:pt x="176" y="4"/>
                    <a:pt x="175" y="4"/>
                  </a:cubicBezTo>
                  <a:close/>
                  <a:moveTo>
                    <a:pt x="152" y="4"/>
                  </a:moveTo>
                  <a:cubicBezTo>
                    <a:pt x="140" y="4"/>
                    <a:pt x="140" y="4"/>
                    <a:pt x="140" y="4"/>
                  </a:cubicBezTo>
                  <a:cubicBezTo>
                    <a:pt x="139" y="4"/>
                    <a:pt x="138" y="3"/>
                    <a:pt x="138" y="2"/>
                  </a:cubicBezTo>
                  <a:cubicBezTo>
                    <a:pt x="138" y="0"/>
                    <a:pt x="139" y="0"/>
                    <a:pt x="140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53" y="0"/>
                    <a:pt x="154" y="0"/>
                    <a:pt x="154" y="2"/>
                  </a:cubicBezTo>
                  <a:cubicBezTo>
                    <a:pt x="154" y="3"/>
                    <a:pt x="153" y="4"/>
                    <a:pt x="152" y="4"/>
                  </a:cubicBezTo>
                  <a:close/>
                  <a:moveTo>
                    <a:pt x="129" y="4"/>
                  </a:moveTo>
                  <a:cubicBezTo>
                    <a:pt x="117" y="4"/>
                    <a:pt x="117" y="4"/>
                    <a:pt x="117" y="4"/>
                  </a:cubicBezTo>
                  <a:cubicBezTo>
                    <a:pt x="116" y="4"/>
                    <a:pt x="115" y="3"/>
                    <a:pt x="115" y="2"/>
                  </a:cubicBezTo>
                  <a:cubicBezTo>
                    <a:pt x="115" y="0"/>
                    <a:pt x="116" y="0"/>
                    <a:pt x="117" y="0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30" y="0"/>
                    <a:pt x="131" y="0"/>
                    <a:pt x="131" y="2"/>
                  </a:cubicBezTo>
                  <a:cubicBezTo>
                    <a:pt x="131" y="3"/>
                    <a:pt x="130" y="4"/>
                    <a:pt x="129" y="4"/>
                  </a:cubicBezTo>
                  <a:close/>
                  <a:moveTo>
                    <a:pt x="106" y="4"/>
                  </a:moveTo>
                  <a:cubicBezTo>
                    <a:pt x="94" y="4"/>
                    <a:pt x="94" y="4"/>
                    <a:pt x="94" y="4"/>
                  </a:cubicBezTo>
                  <a:cubicBezTo>
                    <a:pt x="93" y="4"/>
                    <a:pt x="92" y="3"/>
                    <a:pt x="92" y="2"/>
                  </a:cubicBezTo>
                  <a:cubicBezTo>
                    <a:pt x="92" y="0"/>
                    <a:pt x="93" y="0"/>
                    <a:pt x="94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7" y="0"/>
                    <a:pt x="108" y="0"/>
                    <a:pt x="108" y="2"/>
                  </a:cubicBezTo>
                  <a:cubicBezTo>
                    <a:pt x="108" y="3"/>
                    <a:pt x="107" y="4"/>
                    <a:pt x="106" y="4"/>
                  </a:cubicBezTo>
                  <a:close/>
                  <a:moveTo>
                    <a:pt x="82" y="4"/>
                  </a:moveTo>
                  <a:cubicBezTo>
                    <a:pt x="71" y="4"/>
                    <a:pt x="71" y="4"/>
                    <a:pt x="71" y="4"/>
                  </a:cubicBezTo>
                  <a:cubicBezTo>
                    <a:pt x="70" y="4"/>
                    <a:pt x="69" y="3"/>
                    <a:pt x="69" y="2"/>
                  </a:cubicBezTo>
                  <a:cubicBezTo>
                    <a:pt x="69" y="0"/>
                    <a:pt x="70" y="0"/>
                    <a:pt x="71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4" y="0"/>
                    <a:pt x="84" y="0"/>
                    <a:pt x="84" y="2"/>
                  </a:cubicBezTo>
                  <a:cubicBezTo>
                    <a:pt x="84" y="3"/>
                    <a:pt x="84" y="4"/>
                    <a:pt x="82" y="4"/>
                  </a:cubicBezTo>
                  <a:close/>
                  <a:moveTo>
                    <a:pt x="59" y="4"/>
                  </a:moveTo>
                  <a:cubicBezTo>
                    <a:pt x="48" y="4"/>
                    <a:pt x="48" y="4"/>
                    <a:pt x="48" y="4"/>
                  </a:cubicBezTo>
                  <a:cubicBezTo>
                    <a:pt x="47" y="4"/>
                    <a:pt x="46" y="3"/>
                    <a:pt x="46" y="2"/>
                  </a:cubicBezTo>
                  <a:cubicBezTo>
                    <a:pt x="46" y="0"/>
                    <a:pt x="47" y="0"/>
                    <a:pt x="48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0" y="0"/>
                    <a:pt x="61" y="0"/>
                    <a:pt x="61" y="2"/>
                  </a:cubicBezTo>
                  <a:cubicBezTo>
                    <a:pt x="61" y="3"/>
                    <a:pt x="60" y="4"/>
                    <a:pt x="59" y="4"/>
                  </a:cubicBezTo>
                  <a:close/>
                  <a:moveTo>
                    <a:pt x="36" y="4"/>
                  </a:moveTo>
                  <a:cubicBezTo>
                    <a:pt x="25" y="4"/>
                    <a:pt x="25" y="4"/>
                    <a:pt x="25" y="4"/>
                  </a:cubicBezTo>
                  <a:cubicBezTo>
                    <a:pt x="24" y="4"/>
                    <a:pt x="23" y="3"/>
                    <a:pt x="23" y="2"/>
                  </a:cubicBezTo>
                  <a:cubicBezTo>
                    <a:pt x="23" y="0"/>
                    <a:pt x="24" y="0"/>
                    <a:pt x="25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7" y="0"/>
                    <a:pt x="38" y="0"/>
                    <a:pt x="38" y="2"/>
                  </a:cubicBezTo>
                  <a:cubicBezTo>
                    <a:pt x="38" y="3"/>
                    <a:pt x="37" y="4"/>
                    <a:pt x="36" y="4"/>
                  </a:cubicBezTo>
                  <a:close/>
                  <a:moveTo>
                    <a:pt x="13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0"/>
                    <a:pt x="0" y="0"/>
                    <a:pt x="2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4" y="0"/>
                    <a:pt x="15" y="0"/>
                    <a:pt x="15" y="2"/>
                  </a:cubicBezTo>
                  <a:cubicBezTo>
                    <a:pt x="15" y="3"/>
                    <a:pt x="14" y="4"/>
                    <a:pt x="13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531"/>
            <p:cNvSpPr/>
            <p:nvPr/>
          </p:nvSpPr>
          <p:spPr bwMode="auto">
            <a:xfrm>
              <a:off x="8240713" y="3278188"/>
              <a:ext cx="42863" cy="17463"/>
            </a:xfrm>
            <a:custGeom>
              <a:avLst/>
              <a:gdLst>
                <a:gd name="T0" fmla="*/ 8 w 10"/>
                <a:gd name="T1" fmla="*/ 4 h 4"/>
                <a:gd name="T2" fmla="*/ 2 w 10"/>
                <a:gd name="T3" fmla="*/ 4 h 4"/>
                <a:gd name="T4" fmla="*/ 0 w 10"/>
                <a:gd name="T5" fmla="*/ 2 h 4"/>
                <a:gd name="T6" fmla="*/ 2 w 10"/>
                <a:gd name="T7" fmla="*/ 0 h 4"/>
                <a:gd name="T8" fmla="*/ 8 w 10"/>
                <a:gd name="T9" fmla="*/ 0 h 4"/>
                <a:gd name="T10" fmla="*/ 10 w 10"/>
                <a:gd name="T11" fmla="*/ 2 h 4"/>
                <a:gd name="T12" fmla="*/ 8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0"/>
                    <a:pt x="10" y="2"/>
                  </a:cubicBezTo>
                  <a:cubicBezTo>
                    <a:pt x="10" y="3"/>
                    <a:pt x="9" y="4"/>
                    <a:pt x="8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7088188" y="4754563"/>
            <a:ext cx="1271588" cy="17463"/>
            <a:chOff x="7088188" y="4754563"/>
            <a:chExt cx="1271588" cy="17463"/>
          </a:xfrm>
        </p:grpSpPr>
        <p:sp>
          <p:nvSpPr>
            <p:cNvPr id="46" name="Freeform 532"/>
            <p:cNvSpPr/>
            <p:nvPr/>
          </p:nvSpPr>
          <p:spPr bwMode="auto">
            <a:xfrm>
              <a:off x="7088188" y="4754563"/>
              <a:ext cx="42863" cy="17463"/>
            </a:xfrm>
            <a:custGeom>
              <a:avLst/>
              <a:gdLst>
                <a:gd name="T0" fmla="*/ 8 w 10"/>
                <a:gd name="T1" fmla="*/ 4 h 4"/>
                <a:gd name="T2" fmla="*/ 2 w 10"/>
                <a:gd name="T3" fmla="*/ 4 h 4"/>
                <a:gd name="T4" fmla="*/ 0 w 10"/>
                <a:gd name="T5" fmla="*/ 2 h 4"/>
                <a:gd name="T6" fmla="*/ 2 w 10"/>
                <a:gd name="T7" fmla="*/ 0 h 4"/>
                <a:gd name="T8" fmla="*/ 8 w 10"/>
                <a:gd name="T9" fmla="*/ 0 h 4"/>
                <a:gd name="T10" fmla="*/ 10 w 10"/>
                <a:gd name="T11" fmla="*/ 2 h 4"/>
                <a:gd name="T12" fmla="*/ 8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1"/>
                    <a:pt x="10" y="2"/>
                  </a:cubicBezTo>
                  <a:cubicBezTo>
                    <a:pt x="10" y="3"/>
                    <a:pt x="9" y="4"/>
                    <a:pt x="8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533"/>
            <p:cNvSpPr>
              <a:spLocks noEditPoints="1"/>
            </p:cNvSpPr>
            <p:nvPr/>
          </p:nvSpPr>
          <p:spPr bwMode="auto">
            <a:xfrm>
              <a:off x="7164388" y="4754563"/>
              <a:ext cx="1119188" cy="17463"/>
            </a:xfrm>
            <a:custGeom>
              <a:avLst/>
              <a:gdLst>
                <a:gd name="T0" fmla="*/ 249 w 264"/>
                <a:gd name="T1" fmla="*/ 4 h 4"/>
                <a:gd name="T2" fmla="*/ 249 w 264"/>
                <a:gd name="T3" fmla="*/ 0 h 4"/>
                <a:gd name="T4" fmla="*/ 264 w 264"/>
                <a:gd name="T5" fmla="*/ 2 h 4"/>
                <a:gd name="T6" fmla="*/ 237 w 264"/>
                <a:gd name="T7" fmla="*/ 4 h 4"/>
                <a:gd name="T8" fmla="*/ 223 w 264"/>
                <a:gd name="T9" fmla="*/ 2 h 4"/>
                <a:gd name="T10" fmla="*/ 237 w 264"/>
                <a:gd name="T11" fmla="*/ 0 h 4"/>
                <a:gd name="T12" fmla="*/ 237 w 264"/>
                <a:gd name="T13" fmla="*/ 4 h 4"/>
                <a:gd name="T14" fmla="*/ 200 w 264"/>
                <a:gd name="T15" fmla="*/ 4 h 4"/>
                <a:gd name="T16" fmla="*/ 200 w 264"/>
                <a:gd name="T17" fmla="*/ 0 h 4"/>
                <a:gd name="T18" fmla="*/ 214 w 264"/>
                <a:gd name="T19" fmla="*/ 2 h 4"/>
                <a:gd name="T20" fmla="*/ 188 w 264"/>
                <a:gd name="T21" fmla="*/ 4 h 4"/>
                <a:gd name="T22" fmla="*/ 173 w 264"/>
                <a:gd name="T23" fmla="*/ 2 h 4"/>
                <a:gd name="T24" fmla="*/ 188 w 264"/>
                <a:gd name="T25" fmla="*/ 0 h 4"/>
                <a:gd name="T26" fmla="*/ 188 w 264"/>
                <a:gd name="T27" fmla="*/ 4 h 4"/>
                <a:gd name="T28" fmla="*/ 151 w 264"/>
                <a:gd name="T29" fmla="*/ 4 h 4"/>
                <a:gd name="T30" fmla="*/ 151 w 264"/>
                <a:gd name="T31" fmla="*/ 0 h 4"/>
                <a:gd name="T32" fmla="*/ 165 w 264"/>
                <a:gd name="T33" fmla="*/ 2 h 4"/>
                <a:gd name="T34" fmla="*/ 138 w 264"/>
                <a:gd name="T35" fmla="*/ 4 h 4"/>
                <a:gd name="T36" fmla="*/ 124 w 264"/>
                <a:gd name="T37" fmla="*/ 2 h 4"/>
                <a:gd name="T38" fmla="*/ 138 w 264"/>
                <a:gd name="T39" fmla="*/ 0 h 4"/>
                <a:gd name="T40" fmla="*/ 138 w 264"/>
                <a:gd name="T41" fmla="*/ 4 h 4"/>
                <a:gd name="T42" fmla="*/ 101 w 264"/>
                <a:gd name="T43" fmla="*/ 4 h 4"/>
                <a:gd name="T44" fmla="*/ 101 w 264"/>
                <a:gd name="T45" fmla="*/ 0 h 4"/>
                <a:gd name="T46" fmla="*/ 115 w 264"/>
                <a:gd name="T47" fmla="*/ 2 h 4"/>
                <a:gd name="T48" fmla="*/ 89 w 264"/>
                <a:gd name="T49" fmla="*/ 4 h 4"/>
                <a:gd name="T50" fmla="*/ 74 w 264"/>
                <a:gd name="T51" fmla="*/ 2 h 4"/>
                <a:gd name="T52" fmla="*/ 89 w 264"/>
                <a:gd name="T53" fmla="*/ 0 h 4"/>
                <a:gd name="T54" fmla="*/ 89 w 264"/>
                <a:gd name="T55" fmla="*/ 4 h 4"/>
                <a:gd name="T56" fmla="*/ 52 w 264"/>
                <a:gd name="T57" fmla="*/ 4 h 4"/>
                <a:gd name="T58" fmla="*/ 52 w 264"/>
                <a:gd name="T59" fmla="*/ 0 h 4"/>
                <a:gd name="T60" fmla="*/ 66 w 264"/>
                <a:gd name="T61" fmla="*/ 2 h 4"/>
                <a:gd name="T62" fmla="*/ 39 w 264"/>
                <a:gd name="T63" fmla="*/ 4 h 4"/>
                <a:gd name="T64" fmla="*/ 25 w 264"/>
                <a:gd name="T65" fmla="*/ 2 h 4"/>
                <a:gd name="T66" fmla="*/ 39 w 264"/>
                <a:gd name="T67" fmla="*/ 0 h 4"/>
                <a:gd name="T68" fmla="*/ 39 w 264"/>
                <a:gd name="T69" fmla="*/ 4 h 4"/>
                <a:gd name="T70" fmla="*/ 2 w 264"/>
                <a:gd name="T71" fmla="*/ 4 h 4"/>
                <a:gd name="T72" fmla="*/ 2 w 264"/>
                <a:gd name="T73" fmla="*/ 0 h 4"/>
                <a:gd name="T74" fmla="*/ 17 w 264"/>
                <a:gd name="T7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4" h="4">
                  <a:moveTo>
                    <a:pt x="262" y="4"/>
                  </a:moveTo>
                  <a:cubicBezTo>
                    <a:pt x="249" y="4"/>
                    <a:pt x="249" y="4"/>
                    <a:pt x="249" y="4"/>
                  </a:cubicBezTo>
                  <a:cubicBezTo>
                    <a:pt x="248" y="4"/>
                    <a:pt x="247" y="3"/>
                    <a:pt x="247" y="2"/>
                  </a:cubicBezTo>
                  <a:cubicBezTo>
                    <a:pt x="247" y="1"/>
                    <a:pt x="248" y="0"/>
                    <a:pt x="249" y="0"/>
                  </a:cubicBezTo>
                  <a:cubicBezTo>
                    <a:pt x="262" y="0"/>
                    <a:pt x="262" y="0"/>
                    <a:pt x="262" y="0"/>
                  </a:cubicBezTo>
                  <a:cubicBezTo>
                    <a:pt x="263" y="0"/>
                    <a:pt x="264" y="1"/>
                    <a:pt x="264" y="2"/>
                  </a:cubicBezTo>
                  <a:cubicBezTo>
                    <a:pt x="264" y="3"/>
                    <a:pt x="263" y="4"/>
                    <a:pt x="262" y="4"/>
                  </a:cubicBezTo>
                  <a:close/>
                  <a:moveTo>
                    <a:pt x="237" y="4"/>
                  </a:moveTo>
                  <a:cubicBezTo>
                    <a:pt x="225" y="4"/>
                    <a:pt x="225" y="4"/>
                    <a:pt x="225" y="4"/>
                  </a:cubicBezTo>
                  <a:cubicBezTo>
                    <a:pt x="224" y="4"/>
                    <a:pt x="223" y="3"/>
                    <a:pt x="223" y="2"/>
                  </a:cubicBezTo>
                  <a:cubicBezTo>
                    <a:pt x="223" y="1"/>
                    <a:pt x="224" y="0"/>
                    <a:pt x="225" y="0"/>
                  </a:cubicBezTo>
                  <a:cubicBezTo>
                    <a:pt x="237" y="0"/>
                    <a:pt x="237" y="0"/>
                    <a:pt x="237" y="0"/>
                  </a:cubicBezTo>
                  <a:cubicBezTo>
                    <a:pt x="238" y="0"/>
                    <a:pt x="239" y="1"/>
                    <a:pt x="239" y="2"/>
                  </a:cubicBezTo>
                  <a:cubicBezTo>
                    <a:pt x="239" y="3"/>
                    <a:pt x="238" y="4"/>
                    <a:pt x="237" y="4"/>
                  </a:cubicBezTo>
                  <a:close/>
                  <a:moveTo>
                    <a:pt x="212" y="4"/>
                  </a:moveTo>
                  <a:cubicBezTo>
                    <a:pt x="200" y="4"/>
                    <a:pt x="200" y="4"/>
                    <a:pt x="200" y="4"/>
                  </a:cubicBezTo>
                  <a:cubicBezTo>
                    <a:pt x="199" y="4"/>
                    <a:pt x="198" y="3"/>
                    <a:pt x="198" y="2"/>
                  </a:cubicBezTo>
                  <a:cubicBezTo>
                    <a:pt x="198" y="1"/>
                    <a:pt x="199" y="0"/>
                    <a:pt x="200" y="0"/>
                  </a:cubicBezTo>
                  <a:cubicBezTo>
                    <a:pt x="212" y="0"/>
                    <a:pt x="212" y="0"/>
                    <a:pt x="212" y="0"/>
                  </a:cubicBezTo>
                  <a:cubicBezTo>
                    <a:pt x="213" y="0"/>
                    <a:pt x="214" y="1"/>
                    <a:pt x="214" y="2"/>
                  </a:cubicBezTo>
                  <a:cubicBezTo>
                    <a:pt x="214" y="3"/>
                    <a:pt x="213" y="4"/>
                    <a:pt x="212" y="4"/>
                  </a:cubicBezTo>
                  <a:close/>
                  <a:moveTo>
                    <a:pt x="188" y="4"/>
                  </a:moveTo>
                  <a:cubicBezTo>
                    <a:pt x="175" y="4"/>
                    <a:pt x="175" y="4"/>
                    <a:pt x="175" y="4"/>
                  </a:cubicBezTo>
                  <a:cubicBezTo>
                    <a:pt x="174" y="4"/>
                    <a:pt x="173" y="3"/>
                    <a:pt x="173" y="2"/>
                  </a:cubicBezTo>
                  <a:cubicBezTo>
                    <a:pt x="173" y="1"/>
                    <a:pt x="174" y="0"/>
                    <a:pt x="175" y="0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189" y="0"/>
                    <a:pt x="190" y="1"/>
                    <a:pt x="190" y="2"/>
                  </a:cubicBezTo>
                  <a:cubicBezTo>
                    <a:pt x="190" y="3"/>
                    <a:pt x="189" y="4"/>
                    <a:pt x="188" y="4"/>
                  </a:cubicBezTo>
                  <a:close/>
                  <a:moveTo>
                    <a:pt x="163" y="4"/>
                  </a:moveTo>
                  <a:cubicBezTo>
                    <a:pt x="151" y="4"/>
                    <a:pt x="151" y="4"/>
                    <a:pt x="151" y="4"/>
                  </a:cubicBezTo>
                  <a:cubicBezTo>
                    <a:pt x="149" y="4"/>
                    <a:pt x="149" y="3"/>
                    <a:pt x="149" y="2"/>
                  </a:cubicBezTo>
                  <a:cubicBezTo>
                    <a:pt x="149" y="1"/>
                    <a:pt x="149" y="0"/>
                    <a:pt x="151" y="0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64" y="0"/>
                    <a:pt x="165" y="1"/>
                    <a:pt x="165" y="2"/>
                  </a:cubicBezTo>
                  <a:cubicBezTo>
                    <a:pt x="165" y="3"/>
                    <a:pt x="164" y="4"/>
                    <a:pt x="163" y="4"/>
                  </a:cubicBezTo>
                  <a:close/>
                  <a:moveTo>
                    <a:pt x="138" y="4"/>
                  </a:moveTo>
                  <a:cubicBezTo>
                    <a:pt x="126" y="4"/>
                    <a:pt x="126" y="4"/>
                    <a:pt x="126" y="4"/>
                  </a:cubicBezTo>
                  <a:cubicBezTo>
                    <a:pt x="125" y="4"/>
                    <a:pt x="124" y="3"/>
                    <a:pt x="124" y="2"/>
                  </a:cubicBezTo>
                  <a:cubicBezTo>
                    <a:pt x="124" y="1"/>
                    <a:pt x="125" y="0"/>
                    <a:pt x="126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40" y="1"/>
                    <a:pt x="140" y="2"/>
                  </a:cubicBezTo>
                  <a:cubicBezTo>
                    <a:pt x="140" y="3"/>
                    <a:pt x="139" y="4"/>
                    <a:pt x="138" y="4"/>
                  </a:cubicBezTo>
                  <a:close/>
                  <a:moveTo>
                    <a:pt x="113" y="4"/>
                  </a:moveTo>
                  <a:cubicBezTo>
                    <a:pt x="101" y="4"/>
                    <a:pt x="101" y="4"/>
                    <a:pt x="101" y="4"/>
                  </a:cubicBezTo>
                  <a:cubicBezTo>
                    <a:pt x="100" y="4"/>
                    <a:pt x="99" y="3"/>
                    <a:pt x="99" y="2"/>
                  </a:cubicBezTo>
                  <a:cubicBezTo>
                    <a:pt x="99" y="1"/>
                    <a:pt x="100" y="0"/>
                    <a:pt x="101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5" y="0"/>
                    <a:pt x="115" y="1"/>
                    <a:pt x="115" y="2"/>
                  </a:cubicBezTo>
                  <a:cubicBezTo>
                    <a:pt x="115" y="3"/>
                    <a:pt x="115" y="4"/>
                    <a:pt x="113" y="4"/>
                  </a:cubicBezTo>
                  <a:close/>
                  <a:moveTo>
                    <a:pt x="89" y="4"/>
                  </a:moveTo>
                  <a:cubicBezTo>
                    <a:pt x="76" y="4"/>
                    <a:pt x="76" y="4"/>
                    <a:pt x="76" y="4"/>
                  </a:cubicBezTo>
                  <a:cubicBezTo>
                    <a:pt x="75" y="4"/>
                    <a:pt x="74" y="3"/>
                    <a:pt x="74" y="2"/>
                  </a:cubicBezTo>
                  <a:cubicBezTo>
                    <a:pt x="74" y="1"/>
                    <a:pt x="75" y="0"/>
                    <a:pt x="76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90" y="0"/>
                    <a:pt x="91" y="1"/>
                    <a:pt x="91" y="2"/>
                  </a:cubicBezTo>
                  <a:cubicBezTo>
                    <a:pt x="91" y="3"/>
                    <a:pt x="90" y="4"/>
                    <a:pt x="89" y="4"/>
                  </a:cubicBezTo>
                  <a:close/>
                  <a:moveTo>
                    <a:pt x="64" y="4"/>
                  </a:moveTo>
                  <a:cubicBezTo>
                    <a:pt x="52" y="4"/>
                    <a:pt x="52" y="4"/>
                    <a:pt x="52" y="4"/>
                  </a:cubicBezTo>
                  <a:cubicBezTo>
                    <a:pt x="51" y="4"/>
                    <a:pt x="50" y="3"/>
                    <a:pt x="50" y="2"/>
                  </a:cubicBezTo>
                  <a:cubicBezTo>
                    <a:pt x="50" y="1"/>
                    <a:pt x="51" y="0"/>
                    <a:pt x="52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5" y="0"/>
                    <a:pt x="66" y="1"/>
                    <a:pt x="66" y="2"/>
                  </a:cubicBezTo>
                  <a:cubicBezTo>
                    <a:pt x="66" y="3"/>
                    <a:pt x="65" y="4"/>
                    <a:pt x="64" y="4"/>
                  </a:cubicBezTo>
                  <a:close/>
                  <a:moveTo>
                    <a:pt x="39" y="4"/>
                  </a:moveTo>
                  <a:cubicBezTo>
                    <a:pt x="27" y="4"/>
                    <a:pt x="27" y="4"/>
                    <a:pt x="27" y="4"/>
                  </a:cubicBezTo>
                  <a:cubicBezTo>
                    <a:pt x="26" y="4"/>
                    <a:pt x="25" y="3"/>
                    <a:pt x="25" y="2"/>
                  </a:cubicBezTo>
                  <a:cubicBezTo>
                    <a:pt x="25" y="1"/>
                    <a:pt x="26" y="0"/>
                    <a:pt x="27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40" y="0"/>
                    <a:pt x="41" y="1"/>
                    <a:pt x="41" y="2"/>
                  </a:cubicBezTo>
                  <a:cubicBezTo>
                    <a:pt x="41" y="3"/>
                    <a:pt x="40" y="4"/>
                    <a:pt x="39" y="4"/>
                  </a:cubicBezTo>
                  <a:close/>
                  <a:moveTo>
                    <a:pt x="15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6" y="0"/>
                    <a:pt x="17" y="1"/>
                    <a:pt x="17" y="2"/>
                  </a:cubicBezTo>
                  <a:cubicBezTo>
                    <a:pt x="17" y="3"/>
                    <a:pt x="16" y="4"/>
                    <a:pt x="15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534"/>
            <p:cNvSpPr/>
            <p:nvPr/>
          </p:nvSpPr>
          <p:spPr bwMode="auto">
            <a:xfrm>
              <a:off x="8316913" y="4754563"/>
              <a:ext cx="42863" cy="17463"/>
            </a:xfrm>
            <a:custGeom>
              <a:avLst/>
              <a:gdLst>
                <a:gd name="T0" fmla="*/ 8 w 10"/>
                <a:gd name="T1" fmla="*/ 4 h 4"/>
                <a:gd name="T2" fmla="*/ 2 w 10"/>
                <a:gd name="T3" fmla="*/ 4 h 4"/>
                <a:gd name="T4" fmla="*/ 0 w 10"/>
                <a:gd name="T5" fmla="*/ 2 h 4"/>
                <a:gd name="T6" fmla="*/ 2 w 10"/>
                <a:gd name="T7" fmla="*/ 0 h 4"/>
                <a:gd name="T8" fmla="*/ 8 w 10"/>
                <a:gd name="T9" fmla="*/ 0 h 4"/>
                <a:gd name="T10" fmla="*/ 10 w 10"/>
                <a:gd name="T11" fmla="*/ 2 h 4"/>
                <a:gd name="T12" fmla="*/ 8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1"/>
                    <a:pt x="10" y="2"/>
                  </a:cubicBezTo>
                  <a:cubicBezTo>
                    <a:pt x="10" y="3"/>
                    <a:pt x="9" y="4"/>
                    <a:pt x="8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3941763" y="5073650"/>
            <a:ext cx="1128713" cy="15875"/>
            <a:chOff x="3941763" y="5073650"/>
            <a:chExt cx="1128713" cy="15875"/>
          </a:xfrm>
        </p:grpSpPr>
        <p:sp>
          <p:nvSpPr>
            <p:cNvPr id="50" name="Freeform 535"/>
            <p:cNvSpPr/>
            <p:nvPr/>
          </p:nvSpPr>
          <p:spPr bwMode="auto">
            <a:xfrm>
              <a:off x="5027613" y="5073650"/>
              <a:ext cx="42863" cy="15875"/>
            </a:xfrm>
            <a:custGeom>
              <a:avLst/>
              <a:gdLst>
                <a:gd name="T0" fmla="*/ 8 w 10"/>
                <a:gd name="T1" fmla="*/ 4 h 4"/>
                <a:gd name="T2" fmla="*/ 2 w 10"/>
                <a:gd name="T3" fmla="*/ 4 h 4"/>
                <a:gd name="T4" fmla="*/ 0 w 10"/>
                <a:gd name="T5" fmla="*/ 2 h 4"/>
                <a:gd name="T6" fmla="*/ 2 w 10"/>
                <a:gd name="T7" fmla="*/ 0 h 4"/>
                <a:gd name="T8" fmla="*/ 8 w 10"/>
                <a:gd name="T9" fmla="*/ 0 h 4"/>
                <a:gd name="T10" fmla="*/ 10 w 10"/>
                <a:gd name="T11" fmla="*/ 2 h 4"/>
                <a:gd name="T12" fmla="*/ 8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1"/>
                    <a:pt x="10" y="2"/>
                  </a:cubicBezTo>
                  <a:cubicBezTo>
                    <a:pt x="10" y="3"/>
                    <a:pt x="9" y="4"/>
                    <a:pt x="8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536"/>
            <p:cNvSpPr>
              <a:spLocks noEditPoints="1"/>
            </p:cNvSpPr>
            <p:nvPr/>
          </p:nvSpPr>
          <p:spPr bwMode="auto">
            <a:xfrm>
              <a:off x="4017963" y="5073650"/>
              <a:ext cx="976313" cy="15875"/>
            </a:xfrm>
            <a:custGeom>
              <a:avLst/>
              <a:gdLst>
                <a:gd name="T0" fmla="*/ 216 w 230"/>
                <a:gd name="T1" fmla="*/ 4 h 4"/>
                <a:gd name="T2" fmla="*/ 216 w 230"/>
                <a:gd name="T3" fmla="*/ 0 h 4"/>
                <a:gd name="T4" fmla="*/ 230 w 230"/>
                <a:gd name="T5" fmla="*/ 2 h 4"/>
                <a:gd name="T6" fmla="*/ 204 w 230"/>
                <a:gd name="T7" fmla="*/ 4 h 4"/>
                <a:gd name="T8" fmla="*/ 190 w 230"/>
                <a:gd name="T9" fmla="*/ 2 h 4"/>
                <a:gd name="T10" fmla="*/ 204 w 230"/>
                <a:gd name="T11" fmla="*/ 0 h 4"/>
                <a:gd name="T12" fmla="*/ 204 w 230"/>
                <a:gd name="T13" fmla="*/ 4 h 4"/>
                <a:gd name="T14" fmla="*/ 169 w 230"/>
                <a:gd name="T15" fmla="*/ 4 h 4"/>
                <a:gd name="T16" fmla="*/ 169 w 230"/>
                <a:gd name="T17" fmla="*/ 0 h 4"/>
                <a:gd name="T18" fmla="*/ 182 w 230"/>
                <a:gd name="T19" fmla="*/ 2 h 4"/>
                <a:gd name="T20" fmla="*/ 157 w 230"/>
                <a:gd name="T21" fmla="*/ 4 h 4"/>
                <a:gd name="T22" fmla="*/ 143 w 230"/>
                <a:gd name="T23" fmla="*/ 2 h 4"/>
                <a:gd name="T24" fmla="*/ 157 w 230"/>
                <a:gd name="T25" fmla="*/ 0 h 4"/>
                <a:gd name="T26" fmla="*/ 157 w 230"/>
                <a:gd name="T27" fmla="*/ 4 h 4"/>
                <a:gd name="T28" fmla="*/ 121 w 230"/>
                <a:gd name="T29" fmla="*/ 4 h 4"/>
                <a:gd name="T30" fmla="*/ 121 w 230"/>
                <a:gd name="T31" fmla="*/ 0 h 4"/>
                <a:gd name="T32" fmla="*/ 135 w 230"/>
                <a:gd name="T33" fmla="*/ 2 h 4"/>
                <a:gd name="T34" fmla="*/ 109 w 230"/>
                <a:gd name="T35" fmla="*/ 4 h 4"/>
                <a:gd name="T36" fmla="*/ 95 w 230"/>
                <a:gd name="T37" fmla="*/ 2 h 4"/>
                <a:gd name="T38" fmla="*/ 109 w 230"/>
                <a:gd name="T39" fmla="*/ 0 h 4"/>
                <a:gd name="T40" fmla="*/ 109 w 230"/>
                <a:gd name="T41" fmla="*/ 4 h 4"/>
                <a:gd name="T42" fmla="*/ 73 w 230"/>
                <a:gd name="T43" fmla="*/ 4 h 4"/>
                <a:gd name="T44" fmla="*/ 73 w 230"/>
                <a:gd name="T45" fmla="*/ 0 h 4"/>
                <a:gd name="T46" fmla="*/ 87 w 230"/>
                <a:gd name="T47" fmla="*/ 2 h 4"/>
                <a:gd name="T48" fmla="*/ 61 w 230"/>
                <a:gd name="T49" fmla="*/ 4 h 4"/>
                <a:gd name="T50" fmla="*/ 48 w 230"/>
                <a:gd name="T51" fmla="*/ 2 h 4"/>
                <a:gd name="T52" fmla="*/ 61 w 230"/>
                <a:gd name="T53" fmla="*/ 0 h 4"/>
                <a:gd name="T54" fmla="*/ 61 w 230"/>
                <a:gd name="T55" fmla="*/ 4 h 4"/>
                <a:gd name="T56" fmla="*/ 26 w 230"/>
                <a:gd name="T57" fmla="*/ 4 h 4"/>
                <a:gd name="T58" fmla="*/ 26 w 230"/>
                <a:gd name="T59" fmla="*/ 0 h 4"/>
                <a:gd name="T60" fmla="*/ 40 w 230"/>
                <a:gd name="T61" fmla="*/ 2 h 4"/>
                <a:gd name="T62" fmla="*/ 14 w 230"/>
                <a:gd name="T63" fmla="*/ 4 h 4"/>
                <a:gd name="T64" fmla="*/ 0 w 230"/>
                <a:gd name="T65" fmla="*/ 2 h 4"/>
                <a:gd name="T66" fmla="*/ 14 w 230"/>
                <a:gd name="T67" fmla="*/ 0 h 4"/>
                <a:gd name="T68" fmla="*/ 14 w 230"/>
                <a:gd name="T6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0" h="4">
                  <a:moveTo>
                    <a:pt x="228" y="4"/>
                  </a:moveTo>
                  <a:cubicBezTo>
                    <a:pt x="216" y="4"/>
                    <a:pt x="216" y="4"/>
                    <a:pt x="216" y="4"/>
                  </a:cubicBezTo>
                  <a:cubicBezTo>
                    <a:pt x="215" y="4"/>
                    <a:pt x="214" y="3"/>
                    <a:pt x="214" y="2"/>
                  </a:cubicBezTo>
                  <a:cubicBezTo>
                    <a:pt x="214" y="1"/>
                    <a:pt x="215" y="0"/>
                    <a:pt x="216" y="0"/>
                  </a:cubicBezTo>
                  <a:cubicBezTo>
                    <a:pt x="228" y="0"/>
                    <a:pt x="228" y="0"/>
                    <a:pt x="228" y="0"/>
                  </a:cubicBezTo>
                  <a:cubicBezTo>
                    <a:pt x="229" y="0"/>
                    <a:pt x="230" y="1"/>
                    <a:pt x="230" y="2"/>
                  </a:cubicBezTo>
                  <a:cubicBezTo>
                    <a:pt x="230" y="3"/>
                    <a:pt x="229" y="4"/>
                    <a:pt x="228" y="4"/>
                  </a:cubicBezTo>
                  <a:close/>
                  <a:moveTo>
                    <a:pt x="204" y="4"/>
                  </a:moveTo>
                  <a:cubicBezTo>
                    <a:pt x="192" y="4"/>
                    <a:pt x="192" y="4"/>
                    <a:pt x="192" y="4"/>
                  </a:cubicBezTo>
                  <a:cubicBezTo>
                    <a:pt x="191" y="4"/>
                    <a:pt x="190" y="3"/>
                    <a:pt x="190" y="2"/>
                  </a:cubicBezTo>
                  <a:cubicBezTo>
                    <a:pt x="190" y="1"/>
                    <a:pt x="191" y="0"/>
                    <a:pt x="192" y="0"/>
                  </a:cubicBezTo>
                  <a:cubicBezTo>
                    <a:pt x="204" y="0"/>
                    <a:pt x="204" y="0"/>
                    <a:pt x="204" y="0"/>
                  </a:cubicBezTo>
                  <a:cubicBezTo>
                    <a:pt x="205" y="0"/>
                    <a:pt x="206" y="1"/>
                    <a:pt x="206" y="2"/>
                  </a:cubicBezTo>
                  <a:cubicBezTo>
                    <a:pt x="206" y="3"/>
                    <a:pt x="205" y="4"/>
                    <a:pt x="204" y="4"/>
                  </a:cubicBezTo>
                  <a:close/>
                  <a:moveTo>
                    <a:pt x="180" y="4"/>
                  </a:moveTo>
                  <a:cubicBezTo>
                    <a:pt x="169" y="4"/>
                    <a:pt x="169" y="4"/>
                    <a:pt x="169" y="4"/>
                  </a:cubicBezTo>
                  <a:cubicBezTo>
                    <a:pt x="167" y="4"/>
                    <a:pt x="167" y="3"/>
                    <a:pt x="167" y="2"/>
                  </a:cubicBezTo>
                  <a:cubicBezTo>
                    <a:pt x="167" y="1"/>
                    <a:pt x="167" y="0"/>
                    <a:pt x="169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2" y="0"/>
                    <a:pt x="182" y="1"/>
                    <a:pt x="182" y="2"/>
                  </a:cubicBezTo>
                  <a:cubicBezTo>
                    <a:pt x="182" y="3"/>
                    <a:pt x="182" y="4"/>
                    <a:pt x="180" y="4"/>
                  </a:cubicBezTo>
                  <a:close/>
                  <a:moveTo>
                    <a:pt x="157" y="4"/>
                  </a:moveTo>
                  <a:cubicBezTo>
                    <a:pt x="145" y="4"/>
                    <a:pt x="145" y="4"/>
                    <a:pt x="145" y="4"/>
                  </a:cubicBezTo>
                  <a:cubicBezTo>
                    <a:pt x="144" y="4"/>
                    <a:pt x="143" y="3"/>
                    <a:pt x="143" y="2"/>
                  </a:cubicBezTo>
                  <a:cubicBezTo>
                    <a:pt x="143" y="1"/>
                    <a:pt x="144" y="0"/>
                    <a:pt x="145" y="0"/>
                  </a:cubicBezTo>
                  <a:cubicBezTo>
                    <a:pt x="157" y="0"/>
                    <a:pt x="157" y="0"/>
                    <a:pt x="157" y="0"/>
                  </a:cubicBezTo>
                  <a:cubicBezTo>
                    <a:pt x="158" y="0"/>
                    <a:pt x="159" y="1"/>
                    <a:pt x="159" y="2"/>
                  </a:cubicBezTo>
                  <a:cubicBezTo>
                    <a:pt x="159" y="3"/>
                    <a:pt x="158" y="4"/>
                    <a:pt x="157" y="4"/>
                  </a:cubicBezTo>
                  <a:close/>
                  <a:moveTo>
                    <a:pt x="133" y="4"/>
                  </a:moveTo>
                  <a:cubicBezTo>
                    <a:pt x="121" y="4"/>
                    <a:pt x="121" y="4"/>
                    <a:pt x="121" y="4"/>
                  </a:cubicBezTo>
                  <a:cubicBezTo>
                    <a:pt x="120" y="4"/>
                    <a:pt x="119" y="3"/>
                    <a:pt x="119" y="2"/>
                  </a:cubicBezTo>
                  <a:cubicBezTo>
                    <a:pt x="119" y="1"/>
                    <a:pt x="120" y="0"/>
                    <a:pt x="121" y="0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34" y="0"/>
                    <a:pt x="135" y="1"/>
                    <a:pt x="135" y="2"/>
                  </a:cubicBezTo>
                  <a:cubicBezTo>
                    <a:pt x="135" y="3"/>
                    <a:pt x="134" y="4"/>
                    <a:pt x="133" y="4"/>
                  </a:cubicBezTo>
                  <a:close/>
                  <a:moveTo>
                    <a:pt x="109" y="4"/>
                  </a:moveTo>
                  <a:cubicBezTo>
                    <a:pt x="97" y="4"/>
                    <a:pt x="97" y="4"/>
                    <a:pt x="97" y="4"/>
                  </a:cubicBezTo>
                  <a:cubicBezTo>
                    <a:pt x="96" y="4"/>
                    <a:pt x="95" y="3"/>
                    <a:pt x="95" y="2"/>
                  </a:cubicBezTo>
                  <a:cubicBezTo>
                    <a:pt x="95" y="1"/>
                    <a:pt x="96" y="0"/>
                    <a:pt x="97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1" y="1"/>
                    <a:pt x="111" y="2"/>
                  </a:cubicBezTo>
                  <a:cubicBezTo>
                    <a:pt x="111" y="3"/>
                    <a:pt x="110" y="4"/>
                    <a:pt x="109" y="4"/>
                  </a:cubicBezTo>
                  <a:close/>
                  <a:moveTo>
                    <a:pt x="85" y="4"/>
                  </a:moveTo>
                  <a:cubicBezTo>
                    <a:pt x="73" y="4"/>
                    <a:pt x="73" y="4"/>
                    <a:pt x="73" y="4"/>
                  </a:cubicBezTo>
                  <a:cubicBezTo>
                    <a:pt x="72" y="4"/>
                    <a:pt x="71" y="3"/>
                    <a:pt x="71" y="2"/>
                  </a:cubicBezTo>
                  <a:cubicBezTo>
                    <a:pt x="71" y="1"/>
                    <a:pt x="72" y="0"/>
                    <a:pt x="73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6" y="0"/>
                    <a:pt x="87" y="1"/>
                    <a:pt x="87" y="2"/>
                  </a:cubicBezTo>
                  <a:cubicBezTo>
                    <a:pt x="87" y="3"/>
                    <a:pt x="86" y="4"/>
                    <a:pt x="85" y="4"/>
                  </a:cubicBezTo>
                  <a:close/>
                  <a:moveTo>
                    <a:pt x="61" y="4"/>
                  </a:moveTo>
                  <a:cubicBezTo>
                    <a:pt x="50" y="4"/>
                    <a:pt x="50" y="4"/>
                    <a:pt x="50" y="4"/>
                  </a:cubicBezTo>
                  <a:cubicBezTo>
                    <a:pt x="48" y="4"/>
                    <a:pt x="48" y="3"/>
                    <a:pt x="48" y="2"/>
                  </a:cubicBezTo>
                  <a:cubicBezTo>
                    <a:pt x="48" y="1"/>
                    <a:pt x="48" y="0"/>
                    <a:pt x="50" y="0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63" y="0"/>
                    <a:pt x="63" y="1"/>
                    <a:pt x="63" y="2"/>
                  </a:cubicBezTo>
                  <a:cubicBezTo>
                    <a:pt x="63" y="3"/>
                    <a:pt x="63" y="4"/>
                    <a:pt x="61" y="4"/>
                  </a:cubicBezTo>
                  <a:close/>
                  <a:moveTo>
                    <a:pt x="38" y="4"/>
                  </a:moveTo>
                  <a:cubicBezTo>
                    <a:pt x="26" y="4"/>
                    <a:pt x="26" y="4"/>
                    <a:pt x="26" y="4"/>
                  </a:cubicBezTo>
                  <a:cubicBezTo>
                    <a:pt x="25" y="4"/>
                    <a:pt x="24" y="3"/>
                    <a:pt x="24" y="2"/>
                  </a:cubicBezTo>
                  <a:cubicBezTo>
                    <a:pt x="24" y="1"/>
                    <a:pt x="25" y="0"/>
                    <a:pt x="26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9" y="0"/>
                    <a:pt x="40" y="1"/>
                    <a:pt x="40" y="2"/>
                  </a:cubicBezTo>
                  <a:cubicBezTo>
                    <a:pt x="40" y="3"/>
                    <a:pt x="39" y="4"/>
                    <a:pt x="38" y="4"/>
                  </a:cubicBezTo>
                  <a:close/>
                  <a:moveTo>
                    <a:pt x="14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1"/>
                    <a:pt x="16" y="2"/>
                  </a:cubicBezTo>
                  <a:cubicBezTo>
                    <a:pt x="16" y="3"/>
                    <a:pt x="15" y="4"/>
                    <a:pt x="14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537"/>
            <p:cNvSpPr/>
            <p:nvPr/>
          </p:nvSpPr>
          <p:spPr bwMode="auto">
            <a:xfrm>
              <a:off x="3941763" y="5073650"/>
              <a:ext cx="42863" cy="15875"/>
            </a:xfrm>
            <a:custGeom>
              <a:avLst/>
              <a:gdLst>
                <a:gd name="T0" fmla="*/ 8 w 10"/>
                <a:gd name="T1" fmla="*/ 4 h 4"/>
                <a:gd name="T2" fmla="*/ 2 w 10"/>
                <a:gd name="T3" fmla="*/ 4 h 4"/>
                <a:gd name="T4" fmla="*/ 0 w 10"/>
                <a:gd name="T5" fmla="*/ 2 h 4"/>
                <a:gd name="T6" fmla="*/ 2 w 10"/>
                <a:gd name="T7" fmla="*/ 0 h 4"/>
                <a:gd name="T8" fmla="*/ 8 w 10"/>
                <a:gd name="T9" fmla="*/ 0 h 4"/>
                <a:gd name="T10" fmla="*/ 10 w 10"/>
                <a:gd name="T11" fmla="*/ 2 h 4"/>
                <a:gd name="T12" fmla="*/ 8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1"/>
                    <a:pt x="10" y="2"/>
                  </a:cubicBezTo>
                  <a:cubicBezTo>
                    <a:pt x="10" y="3"/>
                    <a:pt x="9" y="4"/>
                    <a:pt x="8" y="4"/>
                  </a:cubicBez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8016875" y="1770030"/>
            <a:ext cx="355600" cy="360363"/>
            <a:chOff x="8826500" y="1781175"/>
            <a:chExt cx="355600" cy="360363"/>
          </a:xfrm>
          <a:solidFill>
            <a:schemeClr val="accent2"/>
          </a:solidFill>
        </p:grpSpPr>
        <p:sp>
          <p:nvSpPr>
            <p:cNvPr id="54" name="Freeform 538"/>
            <p:cNvSpPr>
              <a:spLocks noEditPoints="1"/>
            </p:cNvSpPr>
            <p:nvPr/>
          </p:nvSpPr>
          <p:spPr bwMode="auto">
            <a:xfrm>
              <a:off x="8826500" y="1781175"/>
              <a:ext cx="355600" cy="360363"/>
            </a:xfrm>
            <a:custGeom>
              <a:avLst/>
              <a:gdLst>
                <a:gd name="T0" fmla="*/ 75 w 84"/>
                <a:gd name="T1" fmla="*/ 0 h 85"/>
                <a:gd name="T2" fmla="*/ 9 w 84"/>
                <a:gd name="T3" fmla="*/ 0 h 85"/>
                <a:gd name="T4" fmla="*/ 0 w 84"/>
                <a:gd name="T5" fmla="*/ 10 h 85"/>
                <a:gd name="T6" fmla="*/ 0 w 84"/>
                <a:gd name="T7" fmla="*/ 71 h 85"/>
                <a:gd name="T8" fmla="*/ 0 w 84"/>
                <a:gd name="T9" fmla="*/ 72 h 85"/>
                <a:gd name="T10" fmla="*/ 0 w 84"/>
                <a:gd name="T11" fmla="*/ 80 h 85"/>
                <a:gd name="T12" fmla="*/ 5 w 84"/>
                <a:gd name="T13" fmla="*/ 85 h 85"/>
                <a:gd name="T14" fmla="*/ 79 w 84"/>
                <a:gd name="T15" fmla="*/ 85 h 85"/>
                <a:gd name="T16" fmla="*/ 84 w 84"/>
                <a:gd name="T17" fmla="*/ 80 h 85"/>
                <a:gd name="T18" fmla="*/ 84 w 84"/>
                <a:gd name="T19" fmla="*/ 72 h 85"/>
                <a:gd name="T20" fmla="*/ 84 w 84"/>
                <a:gd name="T21" fmla="*/ 71 h 85"/>
                <a:gd name="T22" fmla="*/ 84 w 84"/>
                <a:gd name="T23" fmla="*/ 10 h 85"/>
                <a:gd name="T24" fmla="*/ 75 w 84"/>
                <a:gd name="T25" fmla="*/ 0 h 85"/>
                <a:gd name="T26" fmla="*/ 82 w 84"/>
                <a:gd name="T27" fmla="*/ 72 h 85"/>
                <a:gd name="T28" fmla="*/ 82 w 84"/>
                <a:gd name="T29" fmla="*/ 80 h 85"/>
                <a:gd name="T30" fmla="*/ 81 w 84"/>
                <a:gd name="T31" fmla="*/ 82 h 85"/>
                <a:gd name="T32" fmla="*/ 79 w 84"/>
                <a:gd name="T33" fmla="*/ 82 h 85"/>
                <a:gd name="T34" fmla="*/ 5 w 84"/>
                <a:gd name="T35" fmla="*/ 82 h 85"/>
                <a:gd name="T36" fmla="*/ 3 w 84"/>
                <a:gd name="T37" fmla="*/ 82 h 85"/>
                <a:gd name="T38" fmla="*/ 3 w 84"/>
                <a:gd name="T39" fmla="*/ 80 h 85"/>
                <a:gd name="T40" fmla="*/ 3 w 84"/>
                <a:gd name="T41" fmla="*/ 72 h 85"/>
                <a:gd name="T42" fmla="*/ 3 w 84"/>
                <a:gd name="T43" fmla="*/ 71 h 85"/>
                <a:gd name="T44" fmla="*/ 3 w 84"/>
                <a:gd name="T45" fmla="*/ 70 h 85"/>
                <a:gd name="T46" fmla="*/ 5 w 84"/>
                <a:gd name="T47" fmla="*/ 69 h 85"/>
                <a:gd name="T48" fmla="*/ 79 w 84"/>
                <a:gd name="T49" fmla="*/ 69 h 85"/>
                <a:gd name="T50" fmla="*/ 81 w 84"/>
                <a:gd name="T51" fmla="*/ 70 h 85"/>
                <a:gd name="T52" fmla="*/ 82 w 84"/>
                <a:gd name="T53" fmla="*/ 71 h 85"/>
                <a:gd name="T54" fmla="*/ 82 w 84"/>
                <a:gd name="T55" fmla="*/ 72 h 85"/>
                <a:gd name="T56" fmla="*/ 82 w 84"/>
                <a:gd name="T57" fmla="*/ 67 h 85"/>
                <a:gd name="T58" fmla="*/ 79 w 84"/>
                <a:gd name="T59" fmla="*/ 67 h 85"/>
                <a:gd name="T60" fmla="*/ 5 w 84"/>
                <a:gd name="T61" fmla="*/ 67 h 85"/>
                <a:gd name="T62" fmla="*/ 3 w 84"/>
                <a:gd name="T63" fmla="*/ 67 h 85"/>
                <a:gd name="T64" fmla="*/ 3 w 84"/>
                <a:gd name="T65" fmla="*/ 10 h 85"/>
                <a:gd name="T66" fmla="*/ 5 w 84"/>
                <a:gd name="T67" fmla="*/ 5 h 85"/>
                <a:gd name="T68" fmla="*/ 9 w 84"/>
                <a:gd name="T69" fmla="*/ 3 h 85"/>
                <a:gd name="T70" fmla="*/ 75 w 84"/>
                <a:gd name="T71" fmla="*/ 3 h 85"/>
                <a:gd name="T72" fmla="*/ 80 w 84"/>
                <a:gd name="T73" fmla="*/ 5 h 85"/>
                <a:gd name="T74" fmla="*/ 82 w 84"/>
                <a:gd name="T75" fmla="*/ 10 h 85"/>
                <a:gd name="T76" fmla="*/ 82 w 84"/>
                <a:gd name="T77" fmla="*/ 67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4" h="85">
                  <a:moveTo>
                    <a:pt x="75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5"/>
                    <a:pt x="0" y="1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2"/>
                    <a:pt x="2" y="85"/>
                    <a:pt x="5" y="85"/>
                  </a:cubicBezTo>
                  <a:cubicBezTo>
                    <a:pt x="79" y="85"/>
                    <a:pt x="79" y="85"/>
                    <a:pt x="79" y="85"/>
                  </a:cubicBezTo>
                  <a:cubicBezTo>
                    <a:pt x="82" y="85"/>
                    <a:pt x="84" y="82"/>
                    <a:pt x="84" y="80"/>
                  </a:cubicBezTo>
                  <a:cubicBezTo>
                    <a:pt x="84" y="72"/>
                    <a:pt x="84" y="72"/>
                    <a:pt x="84" y="72"/>
                  </a:cubicBezTo>
                  <a:cubicBezTo>
                    <a:pt x="84" y="71"/>
                    <a:pt x="84" y="71"/>
                    <a:pt x="84" y="71"/>
                  </a:cubicBezTo>
                  <a:cubicBezTo>
                    <a:pt x="84" y="10"/>
                    <a:pt x="84" y="10"/>
                    <a:pt x="84" y="10"/>
                  </a:cubicBezTo>
                  <a:cubicBezTo>
                    <a:pt x="84" y="5"/>
                    <a:pt x="80" y="0"/>
                    <a:pt x="75" y="0"/>
                  </a:cubicBezTo>
                  <a:close/>
                  <a:moveTo>
                    <a:pt x="82" y="72"/>
                  </a:moveTo>
                  <a:cubicBezTo>
                    <a:pt x="82" y="80"/>
                    <a:pt x="82" y="80"/>
                    <a:pt x="82" y="80"/>
                  </a:cubicBezTo>
                  <a:cubicBezTo>
                    <a:pt x="82" y="81"/>
                    <a:pt x="81" y="81"/>
                    <a:pt x="81" y="82"/>
                  </a:cubicBezTo>
                  <a:cubicBezTo>
                    <a:pt x="80" y="82"/>
                    <a:pt x="80" y="82"/>
                    <a:pt x="79" y="82"/>
                  </a:cubicBezTo>
                  <a:cubicBezTo>
                    <a:pt x="5" y="82"/>
                    <a:pt x="5" y="82"/>
                    <a:pt x="5" y="82"/>
                  </a:cubicBezTo>
                  <a:cubicBezTo>
                    <a:pt x="4" y="82"/>
                    <a:pt x="4" y="82"/>
                    <a:pt x="3" y="82"/>
                  </a:cubicBezTo>
                  <a:cubicBezTo>
                    <a:pt x="3" y="81"/>
                    <a:pt x="3" y="81"/>
                    <a:pt x="3" y="80"/>
                  </a:cubicBezTo>
                  <a:cubicBezTo>
                    <a:pt x="3" y="72"/>
                    <a:pt x="3" y="72"/>
                    <a:pt x="3" y="72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0"/>
                    <a:pt x="3" y="70"/>
                  </a:cubicBezTo>
                  <a:cubicBezTo>
                    <a:pt x="4" y="69"/>
                    <a:pt x="4" y="69"/>
                    <a:pt x="5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80" y="69"/>
                    <a:pt x="80" y="69"/>
                    <a:pt x="81" y="70"/>
                  </a:cubicBezTo>
                  <a:cubicBezTo>
                    <a:pt x="81" y="70"/>
                    <a:pt x="82" y="71"/>
                    <a:pt x="82" y="71"/>
                  </a:cubicBezTo>
                  <a:lnTo>
                    <a:pt x="82" y="72"/>
                  </a:lnTo>
                  <a:close/>
                  <a:moveTo>
                    <a:pt x="82" y="67"/>
                  </a:moveTo>
                  <a:cubicBezTo>
                    <a:pt x="81" y="67"/>
                    <a:pt x="80" y="67"/>
                    <a:pt x="79" y="67"/>
                  </a:cubicBezTo>
                  <a:cubicBezTo>
                    <a:pt x="5" y="67"/>
                    <a:pt x="5" y="67"/>
                    <a:pt x="5" y="67"/>
                  </a:cubicBezTo>
                  <a:cubicBezTo>
                    <a:pt x="4" y="67"/>
                    <a:pt x="3" y="67"/>
                    <a:pt x="3" y="67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8"/>
                    <a:pt x="3" y="6"/>
                    <a:pt x="5" y="5"/>
                  </a:cubicBezTo>
                  <a:cubicBezTo>
                    <a:pt x="6" y="4"/>
                    <a:pt x="8" y="3"/>
                    <a:pt x="9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7" y="3"/>
                    <a:pt x="78" y="4"/>
                    <a:pt x="80" y="5"/>
                  </a:cubicBezTo>
                  <a:cubicBezTo>
                    <a:pt x="81" y="6"/>
                    <a:pt x="82" y="8"/>
                    <a:pt x="82" y="10"/>
                  </a:cubicBezTo>
                  <a:lnTo>
                    <a:pt x="82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539"/>
            <p:cNvSpPr>
              <a:spLocks noEditPoints="1"/>
            </p:cNvSpPr>
            <p:nvPr/>
          </p:nvSpPr>
          <p:spPr bwMode="auto">
            <a:xfrm>
              <a:off x="9115425" y="2081213"/>
              <a:ext cx="41275" cy="39688"/>
            </a:xfrm>
            <a:custGeom>
              <a:avLst/>
              <a:gdLst>
                <a:gd name="T0" fmla="*/ 5 w 10"/>
                <a:gd name="T1" fmla="*/ 0 h 9"/>
                <a:gd name="T2" fmla="*/ 0 w 10"/>
                <a:gd name="T3" fmla="*/ 5 h 9"/>
                <a:gd name="T4" fmla="*/ 5 w 10"/>
                <a:gd name="T5" fmla="*/ 9 h 9"/>
                <a:gd name="T6" fmla="*/ 10 w 10"/>
                <a:gd name="T7" fmla="*/ 5 h 9"/>
                <a:gd name="T8" fmla="*/ 5 w 10"/>
                <a:gd name="T9" fmla="*/ 0 h 9"/>
                <a:gd name="T10" fmla="*/ 7 w 10"/>
                <a:gd name="T11" fmla="*/ 6 h 9"/>
                <a:gd name="T12" fmla="*/ 5 w 10"/>
                <a:gd name="T13" fmla="*/ 7 h 9"/>
                <a:gd name="T14" fmla="*/ 3 w 10"/>
                <a:gd name="T15" fmla="*/ 6 h 9"/>
                <a:gd name="T16" fmla="*/ 3 w 10"/>
                <a:gd name="T17" fmla="*/ 5 h 9"/>
                <a:gd name="T18" fmla="*/ 3 w 10"/>
                <a:gd name="T19" fmla="*/ 3 h 9"/>
                <a:gd name="T20" fmla="*/ 5 w 10"/>
                <a:gd name="T21" fmla="*/ 2 h 9"/>
                <a:gd name="T22" fmla="*/ 7 w 10"/>
                <a:gd name="T23" fmla="*/ 3 h 9"/>
                <a:gd name="T24" fmla="*/ 7 w 10"/>
                <a:gd name="T25" fmla="*/ 5 h 9"/>
                <a:gd name="T26" fmla="*/ 7 w 10"/>
                <a:gd name="T27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7" y="9"/>
                    <a:pt x="10" y="7"/>
                    <a:pt x="10" y="5"/>
                  </a:cubicBezTo>
                  <a:cubicBezTo>
                    <a:pt x="10" y="2"/>
                    <a:pt x="7" y="0"/>
                    <a:pt x="5" y="0"/>
                  </a:cubicBezTo>
                  <a:close/>
                  <a:moveTo>
                    <a:pt x="7" y="6"/>
                  </a:moveTo>
                  <a:cubicBezTo>
                    <a:pt x="6" y="7"/>
                    <a:pt x="6" y="7"/>
                    <a:pt x="5" y="7"/>
                  </a:cubicBezTo>
                  <a:cubicBezTo>
                    <a:pt x="4" y="7"/>
                    <a:pt x="4" y="7"/>
                    <a:pt x="3" y="6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3" y="4"/>
                    <a:pt x="3" y="3"/>
                    <a:pt x="3" y="3"/>
                  </a:cubicBezTo>
                  <a:cubicBezTo>
                    <a:pt x="4" y="3"/>
                    <a:pt x="4" y="2"/>
                    <a:pt x="5" y="2"/>
                  </a:cubicBezTo>
                  <a:cubicBezTo>
                    <a:pt x="6" y="2"/>
                    <a:pt x="6" y="3"/>
                    <a:pt x="7" y="3"/>
                  </a:cubicBezTo>
                  <a:cubicBezTo>
                    <a:pt x="7" y="3"/>
                    <a:pt x="7" y="4"/>
                    <a:pt x="7" y="5"/>
                  </a:cubicBezTo>
                  <a:cubicBezTo>
                    <a:pt x="7" y="5"/>
                    <a:pt x="7" y="6"/>
                    <a:pt x="7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540"/>
            <p:cNvSpPr/>
            <p:nvPr/>
          </p:nvSpPr>
          <p:spPr bwMode="auto">
            <a:xfrm>
              <a:off x="8851900" y="2098675"/>
              <a:ext cx="96838" cy="9525"/>
            </a:xfrm>
            <a:custGeom>
              <a:avLst/>
              <a:gdLst>
                <a:gd name="T0" fmla="*/ 22 w 23"/>
                <a:gd name="T1" fmla="*/ 0 h 2"/>
                <a:gd name="T2" fmla="*/ 1 w 23"/>
                <a:gd name="T3" fmla="*/ 0 h 2"/>
                <a:gd name="T4" fmla="*/ 0 w 23"/>
                <a:gd name="T5" fmla="*/ 1 h 2"/>
                <a:gd name="T6" fmla="*/ 1 w 23"/>
                <a:gd name="T7" fmla="*/ 2 h 2"/>
                <a:gd name="T8" fmla="*/ 22 w 23"/>
                <a:gd name="T9" fmla="*/ 2 h 2"/>
                <a:gd name="T10" fmla="*/ 23 w 23"/>
                <a:gd name="T11" fmla="*/ 1 h 2"/>
                <a:gd name="T12" fmla="*/ 22 w 23"/>
                <a:gd name="T1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">
                  <a:moveTo>
                    <a:pt x="22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3" y="2"/>
                    <a:pt x="23" y="1"/>
                    <a:pt x="23" y="1"/>
                  </a:cubicBezTo>
                  <a:cubicBezTo>
                    <a:pt x="23" y="0"/>
                    <a:pt x="23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541"/>
            <p:cNvSpPr/>
            <p:nvPr/>
          </p:nvSpPr>
          <p:spPr bwMode="auto">
            <a:xfrm>
              <a:off x="8945563" y="1925638"/>
              <a:ext cx="119063" cy="92075"/>
            </a:xfrm>
            <a:custGeom>
              <a:avLst/>
              <a:gdLst>
                <a:gd name="T0" fmla="*/ 27 w 28"/>
                <a:gd name="T1" fmla="*/ 0 h 22"/>
                <a:gd name="T2" fmla="*/ 26 w 28"/>
                <a:gd name="T3" fmla="*/ 0 h 22"/>
                <a:gd name="T4" fmla="*/ 26 w 28"/>
                <a:gd name="T5" fmla="*/ 1 h 22"/>
                <a:gd name="T6" fmla="*/ 26 w 28"/>
                <a:gd name="T7" fmla="*/ 1 h 22"/>
                <a:gd name="T8" fmla="*/ 26 w 28"/>
                <a:gd name="T9" fmla="*/ 1 h 22"/>
                <a:gd name="T10" fmla="*/ 26 w 28"/>
                <a:gd name="T11" fmla="*/ 2 h 22"/>
                <a:gd name="T12" fmla="*/ 26 w 28"/>
                <a:gd name="T13" fmla="*/ 8 h 22"/>
                <a:gd name="T14" fmla="*/ 25 w 28"/>
                <a:gd name="T15" fmla="*/ 11 h 22"/>
                <a:gd name="T16" fmla="*/ 24 w 28"/>
                <a:gd name="T17" fmla="*/ 13 h 22"/>
                <a:gd name="T18" fmla="*/ 21 w 28"/>
                <a:gd name="T19" fmla="*/ 13 h 22"/>
                <a:gd name="T20" fmla="*/ 20 w 28"/>
                <a:gd name="T21" fmla="*/ 14 h 22"/>
                <a:gd name="T22" fmla="*/ 20 w 28"/>
                <a:gd name="T23" fmla="*/ 14 h 22"/>
                <a:gd name="T24" fmla="*/ 20 w 28"/>
                <a:gd name="T25" fmla="*/ 14 h 22"/>
                <a:gd name="T26" fmla="*/ 4 w 28"/>
                <a:gd name="T27" fmla="*/ 14 h 22"/>
                <a:gd name="T28" fmla="*/ 8 w 28"/>
                <a:gd name="T29" fmla="*/ 9 h 22"/>
                <a:gd name="T30" fmla="*/ 8 w 28"/>
                <a:gd name="T31" fmla="*/ 7 h 22"/>
                <a:gd name="T32" fmla="*/ 7 w 28"/>
                <a:gd name="T33" fmla="*/ 7 h 22"/>
                <a:gd name="T34" fmla="*/ 0 w 28"/>
                <a:gd name="T35" fmla="*/ 14 h 22"/>
                <a:gd name="T36" fmla="*/ 0 w 28"/>
                <a:gd name="T37" fmla="*/ 14 h 22"/>
                <a:gd name="T38" fmla="*/ 0 w 28"/>
                <a:gd name="T39" fmla="*/ 14 h 22"/>
                <a:gd name="T40" fmla="*/ 0 w 28"/>
                <a:gd name="T41" fmla="*/ 14 h 22"/>
                <a:gd name="T42" fmla="*/ 0 w 28"/>
                <a:gd name="T43" fmla="*/ 14 h 22"/>
                <a:gd name="T44" fmla="*/ 0 w 28"/>
                <a:gd name="T45" fmla="*/ 14 h 22"/>
                <a:gd name="T46" fmla="*/ 0 w 28"/>
                <a:gd name="T47" fmla="*/ 15 h 22"/>
                <a:gd name="T48" fmla="*/ 0 w 28"/>
                <a:gd name="T49" fmla="*/ 15 h 22"/>
                <a:gd name="T50" fmla="*/ 0 w 28"/>
                <a:gd name="T51" fmla="*/ 15 h 22"/>
                <a:gd name="T52" fmla="*/ 0 w 28"/>
                <a:gd name="T53" fmla="*/ 15 h 22"/>
                <a:gd name="T54" fmla="*/ 0 w 28"/>
                <a:gd name="T55" fmla="*/ 15 h 22"/>
                <a:gd name="T56" fmla="*/ 0 w 28"/>
                <a:gd name="T57" fmla="*/ 15 h 22"/>
                <a:gd name="T58" fmla="*/ 0 w 28"/>
                <a:gd name="T59" fmla="*/ 15 h 22"/>
                <a:gd name="T60" fmla="*/ 0 w 28"/>
                <a:gd name="T61" fmla="*/ 15 h 22"/>
                <a:gd name="T62" fmla="*/ 0 w 28"/>
                <a:gd name="T63" fmla="*/ 15 h 22"/>
                <a:gd name="T64" fmla="*/ 0 w 28"/>
                <a:gd name="T65" fmla="*/ 15 h 22"/>
                <a:gd name="T66" fmla="*/ 0 w 28"/>
                <a:gd name="T67" fmla="*/ 16 h 22"/>
                <a:gd name="T68" fmla="*/ 7 w 28"/>
                <a:gd name="T69" fmla="*/ 22 h 22"/>
                <a:gd name="T70" fmla="*/ 8 w 28"/>
                <a:gd name="T71" fmla="*/ 22 h 22"/>
                <a:gd name="T72" fmla="*/ 8 w 28"/>
                <a:gd name="T73" fmla="*/ 20 h 22"/>
                <a:gd name="T74" fmla="*/ 8 w 28"/>
                <a:gd name="T75" fmla="*/ 20 h 22"/>
                <a:gd name="T76" fmla="*/ 4 w 28"/>
                <a:gd name="T77" fmla="*/ 16 h 22"/>
                <a:gd name="T78" fmla="*/ 20 w 28"/>
                <a:gd name="T79" fmla="*/ 16 h 22"/>
                <a:gd name="T80" fmla="*/ 20 w 28"/>
                <a:gd name="T81" fmla="*/ 16 h 22"/>
                <a:gd name="T82" fmla="*/ 24 w 28"/>
                <a:gd name="T83" fmla="*/ 15 h 22"/>
                <a:gd name="T84" fmla="*/ 27 w 28"/>
                <a:gd name="T85" fmla="*/ 12 h 22"/>
                <a:gd name="T86" fmla="*/ 28 w 28"/>
                <a:gd name="T87" fmla="*/ 8 h 22"/>
                <a:gd name="T88" fmla="*/ 28 w 28"/>
                <a:gd name="T89" fmla="*/ 2 h 22"/>
                <a:gd name="T90" fmla="*/ 28 w 28"/>
                <a:gd name="T91" fmla="*/ 1 h 22"/>
                <a:gd name="T92" fmla="*/ 28 w 28"/>
                <a:gd name="T93" fmla="*/ 1 h 22"/>
                <a:gd name="T94" fmla="*/ 28 w 28"/>
                <a:gd name="T95" fmla="*/ 0 h 22"/>
                <a:gd name="T96" fmla="*/ 27 w 28"/>
                <a:gd name="T9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8" h="22">
                  <a:moveTo>
                    <a:pt x="27" y="0"/>
                  </a:moveTo>
                  <a:cubicBezTo>
                    <a:pt x="27" y="0"/>
                    <a:pt x="26" y="0"/>
                    <a:pt x="26" y="0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1"/>
                    <a:pt x="26" y="1"/>
                    <a:pt x="26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9"/>
                    <a:pt x="25" y="10"/>
                    <a:pt x="25" y="11"/>
                  </a:cubicBezTo>
                  <a:cubicBezTo>
                    <a:pt x="25" y="12"/>
                    <a:pt x="24" y="12"/>
                    <a:pt x="24" y="13"/>
                  </a:cubicBezTo>
                  <a:cubicBezTo>
                    <a:pt x="23" y="13"/>
                    <a:pt x="22" y="13"/>
                    <a:pt x="21" y="13"/>
                  </a:cubicBezTo>
                  <a:cubicBezTo>
                    <a:pt x="21" y="14"/>
                    <a:pt x="21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9" y="8"/>
                    <a:pt x="9" y="8"/>
                    <a:pt x="8" y="7"/>
                  </a:cubicBezTo>
                  <a:cubicBezTo>
                    <a:pt x="8" y="7"/>
                    <a:pt x="7" y="7"/>
                    <a:pt x="7" y="7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6"/>
                    <a:pt x="0" y="16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8" y="22"/>
                    <a:pt x="8" y="22"/>
                  </a:cubicBezTo>
                  <a:cubicBezTo>
                    <a:pt x="9" y="22"/>
                    <a:pt x="9" y="21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2" y="16"/>
                    <a:pt x="24" y="15"/>
                  </a:cubicBezTo>
                  <a:cubicBezTo>
                    <a:pt x="25" y="14"/>
                    <a:pt x="26" y="14"/>
                    <a:pt x="27" y="12"/>
                  </a:cubicBezTo>
                  <a:cubicBezTo>
                    <a:pt x="28" y="11"/>
                    <a:pt x="28" y="10"/>
                    <a:pt x="28" y="8"/>
                  </a:cubicBezTo>
                  <a:cubicBezTo>
                    <a:pt x="28" y="5"/>
                    <a:pt x="28" y="3"/>
                    <a:pt x="28" y="2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8" y="1"/>
                    <a:pt x="28" y="1"/>
                    <a:pt x="28" y="0"/>
                  </a:cubicBezTo>
                  <a:cubicBezTo>
                    <a:pt x="28" y="0"/>
                    <a:pt x="27" y="0"/>
                    <a:pt x="2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542"/>
            <p:cNvSpPr/>
            <p:nvPr/>
          </p:nvSpPr>
          <p:spPr bwMode="auto">
            <a:xfrm>
              <a:off x="8945563" y="1839913"/>
              <a:ext cx="119063" cy="98425"/>
            </a:xfrm>
            <a:custGeom>
              <a:avLst/>
              <a:gdLst>
                <a:gd name="T0" fmla="*/ 28 w 28"/>
                <a:gd name="T1" fmla="*/ 8 h 23"/>
                <a:gd name="T2" fmla="*/ 28 w 28"/>
                <a:gd name="T3" fmla="*/ 8 h 23"/>
                <a:gd name="T4" fmla="*/ 28 w 28"/>
                <a:gd name="T5" fmla="*/ 8 h 23"/>
                <a:gd name="T6" fmla="*/ 28 w 28"/>
                <a:gd name="T7" fmla="*/ 8 h 23"/>
                <a:gd name="T8" fmla="*/ 28 w 28"/>
                <a:gd name="T9" fmla="*/ 7 h 23"/>
                <a:gd name="T10" fmla="*/ 28 w 28"/>
                <a:gd name="T11" fmla="*/ 7 h 23"/>
                <a:gd name="T12" fmla="*/ 28 w 28"/>
                <a:gd name="T13" fmla="*/ 7 h 23"/>
                <a:gd name="T14" fmla="*/ 22 w 28"/>
                <a:gd name="T15" fmla="*/ 1 h 23"/>
                <a:gd name="T16" fmla="*/ 20 w 28"/>
                <a:gd name="T17" fmla="*/ 1 h 23"/>
                <a:gd name="T18" fmla="*/ 20 w 28"/>
                <a:gd name="T19" fmla="*/ 2 h 23"/>
                <a:gd name="T20" fmla="*/ 24 w 28"/>
                <a:gd name="T21" fmla="*/ 7 h 23"/>
                <a:gd name="T22" fmla="*/ 8 w 28"/>
                <a:gd name="T23" fmla="*/ 7 h 23"/>
                <a:gd name="T24" fmla="*/ 8 w 28"/>
                <a:gd name="T25" fmla="*/ 7 h 23"/>
                <a:gd name="T26" fmla="*/ 4 w 28"/>
                <a:gd name="T27" fmla="*/ 8 h 23"/>
                <a:gd name="T28" fmla="*/ 1 w 28"/>
                <a:gd name="T29" fmla="*/ 10 h 23"/>
                <a:gd name="T30" fmla="*/ 0 w 28"/>
                <a:gd name="T31" fmla="*/ 15 h 23"/>
                <a:gd name="T32" fmla="*/ 0 w 28"/>
                <a:gd name="T33" fmla="*/ 22 h 23"/>
                <a:gd name="T34" fmla="*/ 0 w 28"/>
                <a:gd name="T35" fmla="*/ 22 h 23"/>
                <a:gd name="T36" fmla="*/ 0 w 28"/>
                <a:gd name="T37" fmla="*/ 23 h 23"/>
                <a:gd name="T38" fmla="*/ 1 w 28"/>
                <a:gd name="T39" fmla="*/ 23 h 23"/>
                <a:gd name="T40" fmla="*/ 2 w 28"/>
                <a:gd name="T41" fmla="*/ 23 h 23"/>
                <a:gd name="T42" fmla="*/ 2 w 28"/>
                <a:gd name="T43" fmla="*/ 22 h 23"/>
                <a:gd name="T44" fmla="*/ 2 w 28"/>
                <a:gd name="T45" fmla="*/ 22 h 23"/>
                <a:gd name="T46" fmla="*/ 2 w 28"/>
                <a:gd name="T47" fmla="*/ 15 h 23"/>
                <a:gd name="T48" fmla="*/ 3 w 28"/>
                <a:gd name="T49" fmla="*/ 12 h 23"/>
                <a:gd name="T50" fmla="*/ 5 w 28"/>
                <a:gd name="T51" fmla="*/ 10 h 23"/>
                <a:gd name="T52" fmla="*/ 7 w 28"/>
                <a:gd name="T53" fmla="*/ 9 h 23"/>
                <a:gd name="T54" fmla="*/ 8 w 28"/>
                <a:gd name="T55" fmla="*/ 9 h 23"/>
                <a:gd name="T56" fmla="*/ 8 w 28"/>
                <a:gd name="T57" fmla="*/ 9 h 23"/>
                <a:gd name="T58" fmla="*/ 8 w 28"/>
                <a:gd name="T59" fmla="*/ 9 h 23"/>
                <a:gd name="T60" fmla="*/ 24 w 28"/>
                <a:gd name="T61" fmla="*/ 9 h 23"/>
                <a:gd name="T62" fmla="*/ 20 w 28"/>
                <a:gd name="T63" fmla="*/ 14 h 23"/>
                <a:gd name="T64" fmla="*/ 20 w 28"/>
                <a:gd name="T65" fmla="*/ 16 h 23"/>
                <a:gd name="T66" fmla="*/ 22 w 28"/>
                <a:gd name="T67" fmla="*/ 16 h 23"/>
                <a:gd name="T68" fmla="*/ 28 w 28"/>
                <a:gd name="T69" fmla="*/ 9 h 23"/>
                <a:gd name="T70" fmla="*/ 28 w 28"/>
                <a:gd name="T71" fmla="*/ 9 h 23"/>
                <a:gd name="T72" fmla="*/ 28 w 28"/>
                <a:gd name="T73" fmla="*/ 9 h 23"/>
                <a:gd name="T74" fmla="*/ 28 w 28"/>
                <a:gd name="T75" fmla="*/ 9 h 23"/>
                <a:gd name="T76" fmla="*/ 28 w 28"/>
                <a:gd name="T77" fmla="*/ 9 h 23"/>
                <a:gd name="T78" fmla="*/ 28 w 28"/>
                <a:gd name="T79" fmla="*/ 8 h 23"/>
                <a:gd name="T80" fmla="*/ 28 w 28"/>
                <a:gd name="T81" fmla="*/ 8 h 23"/>
                <a:gd name="T82" fmla="*/ 28 w 28"/>
                <a:gd name="T83" fmla="*/ 8 h 23"/>
                <a:gd name="T84" fmla="*/ 28 w 28"/>
                <a:gd name="T85" fmla="*/ 8 h 23"/>
                <a:gd name="T86" fmla="*/ 28 w 28"/>
                <a:gd name="T87" fmla="*/ 8 h 23"/>
                <a:gd name="T88" fmla="*/ 28 w 28"/>
                <a:gd name="T89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8" h="23">
                  <a:moveTo>
                    <a:pt x="28" y="8"/>
                  </a:moveTo>
                  <a:cubicBezTo>
                    <a:pt x="28" y="8"/>
                    <a:pt x="28" y="8"/>
                    <a:pt x="28" y="8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"/>
                    <a:pt x="28" y="8"/>
                    <a:pt x="28" y="7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1" y="0"/>
                    <a:pt x="20" y="0"/>
                    <a:pt x="20" y="1"/>
                  </a:cubicBezTo>
                  <a:cubicBezTo>
                    <a:pt x="20" y="1"/>
                    <a:pt x="20" y="2"/>
                    <a:pt x="20" y="2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6" y="7"/>
                    <a:pt x="4" y="8"/>
                  </a:cubicBezTo>
                  <a:cubicBezTo>
                    <a:pt x="3" y="9"/>
                    <a:pt x="2" y="9"/>
                    <a:pt x="1" y="10"/>
                  </a:cubicBezTo>
                  <a:cubicBezTo>
                    <a:pt x="1" y="12"/>
                    <a:pt x="0" y="13"/>
                    <a:pt x="0" y="15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3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1"/>
                    <a:pt x="2" y="15"/>
                  </a:cubicBezTo>
                  <a:cubicBezTo>
                    <a:pt x="2" y="13"/>
                    <a:pt x="3" y="12"/>
                    <a:pt x="3" y="12"/>
                  </a:cubicBezTo>
                  <a:cubicBezTo>
                    <a:pt x="4" y="11"/>
                    <a:pt x="4" y="11"/>
                    <a:pt x="5" y="10"/>
                  </a:cubicBezTo>
                  <a:cubicBezTo>
                    <a:pt x="5" y="10"/>
                    <a:pt x="6" y="10"/>
                    <a:pt x="7" y="9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5"/>
                    <a:pt x="20" y="15"/>
                    <a:pt x="20" y="16"/>
                  </a:cubicBezTo>
                  <a:cubicBezTo>
                    <a:pt x="21" y="16"/>
                    <a:pt x="21" y="16"/>
                    <a:pt x="22" y="16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"/>
                    <a:pt x="28" y="8"/>
                    <a:pt x="2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8448674" y="4264025"/>
            <a:ext cx="339725" cy="407988"/>
            <a:chOff x="9199563" y="4219575"/>
            <a:chExt cx="339725" cy="407988"/>
          </a:xfrm>
          <a:solidFill>
            <a:schemeClr val="accent1"/>
          </a:solidFill>
        </p:grpSpPr>
        <p:sp>
          <p:nvSpPr>
            <p:cNvPr id="60" name="Freeform 543"/>
            <p:cNvSpPr>
              <a:spLocks noEditPoints="1"/>
            </p:cNvSpPr>
            <p:nvPr/>
          </p:nvSpPr>
          <p:spPr bwMode="auto">
            <a:xfrm>
              <a:off x="9199563" y="4219575"/>
              <a:ext cx="339725" cy="407988"/>
            </a:xfrm>
            <a:custGeom>
              <a:avLst/>
              <a:gdLst>
                <a:gd name="T0" fmla="*/ 63 w 80"/>
                <a:gd name="T1" fmla="*/ 1 h 96"/>
                <a:gd name="T2" fmla="*/ 63 w 80"/>
                <a:gd name="T3" fmla="*/ 1 h 96"/>
                <a:gd name="T4" fmla="*/ 63 w 80"/>
                <a:gd name="T5" fmla="*/ 1 h 96"/>
                <a:gd name="T6" fmla="*/ 63 w 80"/>
                <a:gd name="T7" fmla="*/ 1 h 96"/>
                <a:gd name="T8" fmla="*/ 63 w 80"/>
                <a:gd name="T9" fmla="*/ 0 h 96"/>
                <a:gd name="T10" fmla="*/ 62 w 80"/>
                <a:gd name="T11" fmla="*/ 0 h 96"/>
                <a:gd name="T12" fmla="*/ 62 w 80"/>
                <a:gd name="T13" fmla="*/ 0 h 96"/>
                <a:gd name="T14" fmla="*/ 62 w 80"/>
                <a:gd name="T15" fmla="*/ 0 h 96"/>
                <a:gd name="T16" fmla="*/ 62 w 80"/>
                <a:gd name="T17" fmla="*/ 0 h 96"/>
                <a:gd name="T18" fmla="*/ 62 w 80"/>
                <a:gd name="T19" fmla="*/ 0 h 96"/>
                <a:gd name="T20" fmla="*/ 62 w 80"/>
                <a:gd name="T21" fmla="*/ 0 h 96"/>
                <a:gd name="T22" fmla="*/ 2 w 80"/>
                <a:gd name="T23" fmla="*/ 0 h 96"/>
                <a:gd name="T24" fmla="*/ 1 w 80"/>
                <a:gd name="T25" fmla="*/ 1 h 96"/>
                <a:gd name="T26" fmla="*/ 0 w 80"/>
                <a:gd name="T27" fmla="*/ 1 h 96"/>
                <a:gd name="T28" fmla="*/ 0 w 80"/>
                <a:gd name="T29" fmla="*/ 83 h 96"/>
                <a:gd name="T30" fmla="*/ 0 w 80"/>
                <a:gd name="T31" fmla="*/ 95 h 96"/>
                <a:gd name="T32" fmla="*/ 1 w 80"/>
                <a:gd name="T33" fmla="*/ 96 h 96"/>
                <a:gd name="T34" fmla="*/ 2 w 80"/>
                <a:gd name="T35" fmla="*/ 96 h 96"/>
                <a:gd name="T36" fmla="*/ 79 w 80"/>
                <a:gd name="T37" fmla="*/ 96 h 96"/>
                <a:gd name="T38" fmla="*/ 80 w 80"/>
                <a:gd name="T39" fmla="*/ 96 h 96"/>
                <a:gd name="T40" fmla="*/ 80 w 80"/>
                <a:gd name="T41" fmla="*/ 95 h 96"/>
                <a:gd name="T42" fmla="*/ 80 w 80"/>
                <a:gd name="T43" fmla="*/ 83 h 96"/>
                <a:gd name="T44" fmla="*/ 80 w 80"/>
                <a:gd name="T45" fmla="*/ 19 h 96"/>
                <a:gd name="T46" fmla="*/ 80 w 80"/>
                <a:gd name="T47" fmla="*/ 18 h 96"/>
                <a:gd name="T48" fmla="*/ 80 w 80"/>
                <a:gd name="T49" fmla="*/ 17 h 96"/>
                <a:gd name="T50" fmla="*/ 63 w 80"/>
                <a:gd name="T51" fmla="*/ 1 h 96"/>
                <a:gd name="T52" fmla="*/ 63 w 80"/>
                <a:gd name="T53" fmla="*/ 5 h 96"/>
                <a:gd name="T54" fmla="*/ 76 w 80"/>
                <a:gd name="T55" fmla="*/ 18 h 96"/>
                <a:gd name="T56" fmla="*/ 63 w 80"/>
                <a:gd name="T57" fmla="*/ 18 h 96"/>
                <a:gd name="T58" fmla="*/ 63 w 80"/>
                <a:gd name="T59" fmla="*/ 5 h 96"/>
                <a:gd name="T60" fmla="*/ 77 w 80"/>
                <a:gd name="T61" fmla="*/ 94 h 96"/>
                <a:gd name="T62" fmla="*/ 3 w 80"/>
                <a:gd name="T63" fmla="*/ 94 h 96"/>
                <a:gd name="T64" fmla="*/ 3 w 80"/>
                <a:gd name="T65" fmla="*/ 85 h 96"/>
                <a:gd name="T66" fmla="*/ 77 w 80"/>
                <a:gd name="T67" fmla="*/ 85 h 96"/>
                <a:gd name="T68" fmla="*/ 77 w 80"/>
                <a:gd name="T69" fmla="*/ 94 h 96"/>
                <a:gd name="T70" fmla="*/ 77 w 80"/>
                <a:gd name="T71" fmla="*/ 82 h 96"/>
                <a:gd name="T72" fmla="*/ 3 w 80"/>
                <a:gd name="T73" fmla="*/ 82 h 96"/>
                <a:gd name="T74" fmla="*/ 3 w 80"/>
                <a:gd name="T75" fmla="*/ 3 h 96"/>
                <a:gd name="T76" fmla="*/ 61 w 80"/>
                <a:gd name="T77" fmla="*/ 3 h 96"/>
                <a:gd name="T78" fmla="*/ 61 w 80"/>
                <a:gd name="T79" fmla="*/ 19 h 96"/>
                <a:gd name="T80" fmla="*/ 61 w 80"/>
                <a:gd name="T81" fmla="*/ 20 h 96"/>
                <a:gd name="T82" fmla="*/ 62 w 80"/>
                <a:gd name="T83" fmla="*/ 20 h 96"/>
                <a:gd name="T84" fmla="*/ 77 w 80"/>
                <a:gd name="T85" fmla="*/ 20 h 96"/>
                <a:gd name="T86" fmla="*/ 77 w 80"/>
                <a:gd name="T87" fmla="*/ 8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0" h="96">
                  <a:moveTo>
                    <a:pt x="63" y="1"/>
                  </a:move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63" y="1"/>
                    <a:pt x="63" y="1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0"/>
                    <a:pt x="62" y="0"/>
                    <a:pt x="62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1" y="96"/>
                  </a:cubicBezTo>
                  <a:cubicBezTo>
                    <a:pt x="1" y="96"/>
                    <a:pt x="1" y="96"/>
                    <a:pt x="2" y="96"/>
                  </a:cubicBezTo>
                  <a:cubicBezTo>
                    <a:pt x="79" y="96"/>
                    <a:pt x="79" y="96"/>
                    <a:pt x="79" y="96"/>
                  </a:cubicBezTo>
                  <a:cubicBezTo>
                    <a:pt x="79" y="96"/>
                    <a:pt x="79" y="96"/>
                    <a:pt x="80" y="96"/>
                  </a:cubicBezTo>
                  <a:cubicBezTo>
                    <a:pt x="80" y="95"/>
                    <a:pt x="80" y="95"/>
                    <a:pt x="80" y="95"/>
                  </a:cubicBezTo>
                  <a:cubicBezTo>
                    <a:pt x="80" y="83"/>
                    <a:pt x="80" y="83"/>
                    <a:pt x="80" y="83"/>
                  </a:cubicBezTo>
                  <a:cubicBezTo>
                    <a:pt x="80" y="19"/>
                    <a:pt x="80" y="19"/>
                    <a:pt x="80" y="19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80" y="18"/>
                    <a:pt x="80" y="18"/>
                    <a:pt x="80" y="17"/>
                  </a:cubicBezTo>
                  <a:lnTo>
                    <a:pt x="63" y="1"/>
                  </a:lnTo>
                  <a:close/>
                  <a:moveTo>
                    <a:pt x="63" y="5"/>
                  </a:moveTo>
                  <a:cubicBezTo>
                    <a:pt x="76" y="18"/>
                    <a:pt x="76" y="18"/>
                    <a:pt x="76" y="18"/>
                  </a:cubicBezTo>
                  <a:cubicBezTo>
                    <a:pt x="63" y="18"/>
                    <a:pt x="63" y="18"/>
                    <a:pt x="63" y="18"/>
                  </a:cubicBezTo>
                  <a:lnTo>
                    <a:pt x="63" y="5"/>
                  </a:lnTo>
                  <a:close/>
                  <a:moveTo>
                    <a:pt x="77" y="94"/>
                  </a:moveTo>
                  <a:cubicBezTo>
                    <a:pt x="3" y="94"/>
                    <a:pt x="3" y="94"/>
                    <a:pt x="3" y="94"/>
                  </a:cubicBezTo>
                  <a:cubicBezTo>
                    <a:pt x="3" y="85"/>
                    <a:pt x="3" y="85"/>
                    <a:pt x="3" y="85"/>
                  </a:cubicBezTo>
                  <a:cubicBezTo>
                    <a:pt x="77" y="85"/>
                    <a:pt x="77" y="85"/>
                    <a:pt x="77" y="85"/>
                  </a:cubicBezTo>
                  <a:lnTo>
                    <a:pt x="77" y="94"/>
                  </a:lnTo>
                  <a:close/>
                  <a:moveTo>
                    <a:pt x="77" y="82"/>
                  </a:moveTo>
                  <a:cubicBezTo>
                    <a:pt x="3" y="82"/>
                    <a:pt x="3" y="82"/>
                    <a:pt x="3" y="8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61" y="3"/>
                    <a:pt x="61" y="3"/>
                    <a:pt x="61" y="3"/>
                  </a:cubicBezTo>
                  <a:cubicBezTo>
                    <a:pt x="61" y="19"/>
                    <a:pt x="61" y="19"/>
                    <a:pt x="61" y="19"/>
                  </a:cubicBezTo>
                  <a:cubicBezTo>
                    <a:pt x="61" y="19"/>
                    <a:pt x="61" y="20"/>
                    <a:pt x="61" y="20"/>
                  </a:cubicBezTo>
                  <a:cubicBezTo>
                    <a:pt x="61" y="20"/>
                    <a:pt x="61" y="20"/>
                    <a:pt x="62" y="20"/>
                  </a:cubicBezTo>
                  <a:cubicBezTo>
                    <a:pt x="77" y="20"/>
                    <a:pt x="77" y="20"/>
                    <a:pt x="77" y="20"/>
                  </a:cubicBezTo>
                  <a:lnTo>
                    <a:pt x="77" y="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544"/>
            <p:cNvSpPr>
              <a:spLocks noEditPoints="1"/>
            </p:cNvSpPr>
            <p:nvPr/>
          </p:nvSpPr>
          <p:spPr bwMode="auto">
            <a:xfrm>
              <a:off x="9293225" y="4305300"/>
              <a:ext cx="139700" cy="207963"/>
            </a:xfrm>
            <a:custGeom>
              <a:avLst/>
              <a:gdLst>
                <a:gd name="T0" fmla="*/ 29 w 33"/>
                <a:gd name="T1" fmla="*/ 15 h 49"/>
                <a:gd name="T2" fmla="*/ 25 w 33"/>
                <a:gd name="T3" fmla="*/ 15 h 49"/>
                <a:gd name="T4" fmla="*/ 25 w 33"/>
                <a:gd name="T5" fmla="*/ 9 h 49"/>
                <a:gd name="T6" fmla="*/ 25 w 33"/>
                <a:gd name="T7" fmla="*/ 9 h 49"/>
                <a:gd name="T8" fmla="*/ 25 w 33"/>
                <a:gd name="T9" fmla="*/ 7 h 49"/>
                <a:gd name="T10" fmla="*/ 23 w 33"/>
                <a:gd name="T11" fmla="*/ 3 h 49"/>
                <a:gd name="T12" fmla="*/ 20 w 33"/>
                <a:gd name="T13" fmla="*/ 1 h 49"/>
                <a:gd name="T14" fmla="*/ 16 w 33"/>
                <a:gd name="T15" fmla="*/ 0 h 49"/>
                <a:gd name="T16" fmla="*/ 11 w 33"/>
                <a:gd name="T17" fmla="*/ 1 h 49"/>
                <a:gd name="T18" fmla="*/ 9 w 33"/>
                <a:gd name="T19" fmla="*/ 4 h 49"/>
                <a:gd name="T20" fmla="*/ 7 w 33"/>
                <a:gd name="T21" fmla="*/ 7 h 49"/>
                <a:gd name="T22" fmla="*/ 7 w 33"/>
                <a:gd name="T23" fmla="*/ 9 h 49"/>
                <a:gd name="T24" fmla="*/ 7 w 33"/>
                <a:gd name="T25" fmla="*/ 9 h 49"/>
                <a:gd name="T26" fmla="*/ 7 w 33"/>
                <a:gd name="T27" fmla="*/ 9 h 49"/>
                <a:gd name="T28" fmla="*/ 7 w 33"/>
                <a:gd name="T29" fmla="*/ 15 h 49"/>
                <a:gd name="T30" fmla="*/ 4 w 33"/>
                <a:gd name="T31" fmla="*/ 15 h 49"/>
                <a:gd name="T32" fmla="*/ 0 w 33"/>
                <a:gd name="T33" fmla="*/ 19 h 49"/>
                <a:gd name="T34" fmla="*/ 0 w 33"/>
                <a:gd name="T35" fmla="*/ 45 h 49"/>
                <a:gd name="T36" fmla="*/ 4 w 33"/>
                <a:gd name="T37" fmla="*/ 49 h 49"/>
                <a:gd name="T38" fmla="*/ 29 w 33"/>
                <a:gd name="T39" fmla="*/ 49 h 49"/>
                <a:gd name="T40" fmla="*/ 33 w 33"/>
                <a:gd name="T41" fmla="*/ 45 h 49"/>
                <a:gd name="T42" fmla="*/ 33 w 33"/>
                <a:gd name="T43" fmla="*/ 19 h 49"/>
                <a:gd name="T44" fmla="*/ 29 w 33"/>
                <a:gd name="T45" fmla="*/ 15 h 49"/>
                <a:gd name="T46" fmla="*/ 11 w 33"/>
                <a:gd name="T47" fmla="*/ 6 h 49"/>
                <a:gd name="T48" fmla="*/ 12 w 33"/>
                <a:gd name="T49" fmla="*/ 4 h 49"/>
                <a:gd name="T50" fmla="*/ 16 w 33"/>
                <a:gd name="T51" fmla="*/ 3 h 49"/>
                <a:gd name="T52" fmla="*/ 20 w 33"/>
                <a:gd name="T53" fmla="*/ 3 h 49"/>
                <a:gd name="T54" fmla="*/ 21 w 33"/>
                <a:gd name="T55" fmla="*/ 5 h 49"/>
                <a:gd name="T56" fmla="*/ 22 w 33"/>
                <a:gd name="T57" fmla="*/ 7 h 49"/>
                <a:gd name="T58" fmla="*/ 23 w 33"/>
                <a:gd name="T59" fmla="*/ 9 h 49"/>
                <a:gd name="T60" fmla="*/ 23 w 33"/>
                <a:gd name="T61" fmla="*/ 9 h 49"/>
                <a:gd name="T62" fmla="*/ 23 w 33"/>
                <a:gd name="T63" fmla="*/ 9 h 49"/>
                <a:gd name="T64" fmla="*/ 23 w 33"/>
                <a:gd name="T65" fmla="*/ 9 h 49"/>
                <a:gd name="T66" fmla="*/ 23 w 33"/>
                <a:gd name="T67" fmla="*/ 15 h 49"/>
                <a:gd name="T68" fmla="*/ 10 w 33"/>
                <a:gd name="T69" fmla="*/ 15 h 49"/>
                <a:gd name="T70" fmla="*/ 10 w 33"/>
                <a:gd name="T71" fmla="*/ 9 h 49"/>
                <a:gd name="T72" fmla="*/ 10 w 33"/>
                <a:gd name="T73" fmla="*/ 9 h 49"/>
                <a:gd name="T74" fmla="*/ 10 w 33"/>
                <a:gd name="T75" fmla="*/ 9 h 49"/>
                <a:gd name="T76" fmla="*/ 10 w 33"/>
                <a:gd name="T77" fmla="*/ 9 h 49"/>
                <a:gd name="T78" fmla="*/ 11 w 33"/>
                <a:gd name="T79" fmla="*/ 6 h 49"/>
                <a:gd name="T80" fmla="*/ 30 w 33"/>
                <a:gd name="T81" fmla="*/ 45 h 49"/>
                <a:gd name="T82" fmla="*/ 29 w 33"/>
                <a:gd name="T83" fmla="*/ 47 h 49"/>
                <a:gd name="T84" fmla="*/ 4 w 33"/>
                <a:gd name="T85" fmla="*/ 47 h 49"/>
                <a:gd name="T86" fmla="*/ 3 w 33"/>
                <a:gd name="T87" fmla="*/ 45 h 49"/>
                <a:gd name="T88" fmla="*/ 3 w 33"/>
                <a:gd name="T89" fmla="*/ 19 h 49"/>
                <a:gd name="T90" fmla="*/ 4 w 33"/>
                <a:gd name="T91" fmla="*/ 18 h 49"/>
                <a:gd name="T92" fmla="*/ 29 w 33"/>
                <a:gd name="T93" fmla="*/ 18 h 49"/>
                <a:gd name="T94" fmla="*/ 30 w 33"/>
                <a:gd name="T95" fmla="*/ 19 h 49"/>
                <a:gd name="T96" fmla="*/ 30 w 33"/>
                <a:gd name="T97" fmla="*/ 4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3" h="49">
                  <a:moveTo>
                    <a:pt x="29" y="15"/>
                  </a:moveTo>
                  <a:cubicBezTo>
                    <a:pt x="25" y="15"/>
                    <a:pt x="25" y="15"/>
                    <a:pt x="25" y="15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5" y="9"/>
                    <a:pt x="25" y="8"/>
                    <a:pt x="25" y="7"/>
                  </a:cubicBezTo>
                  <a:cubicBezTo>
                    <a:pt x="25" y="6"/>
                    <a:pt x="24" y="4"/>
                    <a:pt x="23" y="3"/>
                  </a:cubicBezTo>
                  <a:cubicBezTo>
                    <a:pt x="22" y="2"/>
                    <a:pt x="21" y="1"/>
                    <a:pt x="20" y="1"/>
                  </a:cubicBezTo>
                  <a:cubicBezTo>
                    <a:pt x="19" y="0"/>
                    <a:pt x="18" y="0"/>
                    <a:pt x="16" y="0"/>
                  </a:cubicBezTo>
                  <a:cubicBezTo>
                    <a:pt x="14" y="0"/>
                    <a:pt x="12" y="0"/>
                    <a:pt x="11" y="1"/>
                  </a:cubicBezTo>
                  <a:cubicBezTo>
                    <a:pt x="10" y="2"/>
                    <a:pt x="9" y="3"/>
                    <a:pt x="9" y="4"/>
                  </a:cubicBezTo>
                  <a:cubicBezTo>
                    <a:pt x="8" y="5"/>
                    <a:pt x="7" y="6"/>
                    <a:pt x="7" y="7"/>
                  </a:cubicBezTo>
                  <a:cubicBezTo>
                    <a:pt x="7" y="8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2" y="15"/>
                    <a:pt x="0" y="17"/>
                    <a:pt x="0" y="19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7"/>
                    <a:pt x="2" y="49"/>
                    <a:pt x="4" y="49"/>
                  </a:cubicBezTo>
                  <a:cubicBezTo>
                    <a:pt x="29" y="49"/>
                    <a:pt x="29" y="49"/>
                    <a:pt x="29" y="49"/>
                  </a:cubicBezTo>
                  <a:cubicBezTo>
                    <a:pt x="31" y="49"/>
                    <a:pt x="33" y="47"/>
                    <a:pt x="33" y="45"/>
                  </a:cubicBezTo>
                  <a:cubicBezTo>
                    <a:pt x="33" y="19"/>
                    <a:pt x="33" y="19"/>
                    <a:pt x="33" y="19"/>
                  </a:cubicBezTo>
                  <a:cubicBezTo>
                    <a:pt x="33" y="17"/>
                    <a:pt x="31" y="15"/>
                    <a:pt x="29" y="15"/>
                  </a:cubicBezTo>
                  <a:close/>
                  <a:moveTo>
                    <a:pt x="11" y="6"/>
                  </a:moveTo>
                  <a:cubicBezTo>
                    <a:pt x="11" y="5"/>
                    <a:pt x="12" y="4"/>
                    <a:pt x="12" y="4"/>
                  </a:cubicBezTo>
                  <a:cubicBezTo>
                    <a:pt x="13" y="3"/>
                    <a:pt x="15" y="3"/>
                    <a:pt x="16" y="3"/>
                  </a:cubicBezTo>
                  <a:cubicBezTo>
                    <a:pt x="18" y="3"/>
                    <a:pt x="19" y="3"/>
                    <a:pt x="20" y="3"/>
                  </a:cubicBezTo>
                  <a:cubicBezTo>
                    <a:pt x="21" y="4"/>
                    <a:pt x="21" y="4"/>
                    <a:pt x="21" y="5"/>
                  </a:cubicBezTo>
                  <a:cubicBezTo>
                    <a:pt x="22" y="6"/>
                    <a:pt x="22" y="7"/>
                    <a:pt x="22" y="7"/>
                  </a:cubicBezTo>
                  <a:cubicBezTo>
                    <a:pt x="23" y="8"/>
                    <a:pt x="23" y="9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7"/>
                    <a:pt x="11" y="6"/>
                  </a:cubicBezTo>
                  <a:close/>
                  <a:moveTo>
                    <a:pt x="30" y="45"/>
                  </a:moveTo>
                  <a:cubicBezTo>
                    <a:pt x="30" y="46"/>
                    <a:pt x="29" y="47"/>
                    <a:pt x="29" y="47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47"/>
                    <a:pt x="3" y="46"/>
                    <a:pt x="3" y="45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8"/>
                    <a:pt x="4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30" y="19"/>
                    <a:pt x="30" y="19"/>
                  </a:cubicBezTo>
                  <a:lnTo>
                    <a:pt x="30" y="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545"/>
            <p:cNvSpPr/>
            <p:nvPr/>
          </p:nvSpPr>
          <p:spPr bwMode="auto">
            <a:xfrm>
              <a:off x="9334500" y="4424363"/>
              <a:ext cx="52388" cy="41275"/>
            </a:xfrm>
            <a:custGeom>
              <a:avLst/>
              <a:gdLst>
                <a:gd name="T0" fmla="*/ 11 w 12"/>
                <a:gd name="T1" fmla="*/ 0 h 10"/>
                <a:gd name="T2" fmla="*/ 2 w 12"/>
                <a:gd name="T3" fmla="*/ 0 h 10"/>
                <a:gd name="T4" fmla="*/ 0 w 12"/>
                <a:gd name="T5" fmla="*/ 1 h 10"/>
                <a:gd name="T6" fmla="*/ 2 w 12"/>
                <a:gd name="T7" fmla="*/ 2 h 10"/>
                <a:gd name="T8" fmla="*/ 5 w 12"/>
                <a:gd name="T9" fmla="*/ 2 h 10"/>
                <a:gd name="T10" fmla="*/ 5 w 12"/>
                <a:gd name="T11" fmla="*/ 9 h 10"/>
                <a:gd name="T12" fmla="*/ 6 w 12"/>
                <a:gd name="T13" fmla="*/ 10 h 10"/>
                <a:gd name="T14" fmla="*/ 7 w 12"/>
                <a:gd name="T15" fmla="*/ 9 h 10"/>
                <a:gd name="T16" fmla="*/ 7 w 12"/>
                <a:gd name="T17" fmla="*/ 2 h 10"/>
                <a:gd name="T18" fmla="*/ 11 w 12"/>
                <a:gd name="T19" fmla="*/ 2 h 10"/>
                <a:gd name="T20" fmla="*/ 12 w 12"/>
                <a:gd name="T21" fmla="*/ 1 h 10"/>
                <a:gd name="T22" fmla="*/ 11 w 12"/>
                <a:gd name="T2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" h="10">
                  <a:moveTo>
                    <a:pt x="11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1" y="2"/>
                    <a:pt x="2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10"/>
                    <a:pt x="6" y="10"/>
                  </a:cubicBezTo>
                  <a:cubicBezTo>
                    <a:pt x="7" y="10"/>
                    <a:pt x="7" y="9"/>
                    <a:pt x="7" y="9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2" y="2"/>
                    <a:pt x="12" y="1"/>
                  </a:cubicBezTo>
                  <a:cubicBezTo>
                    <a:pt x="12" y="0"/>
                    <a:pt x="11" y="0"/>
                    <a:pt x="1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3484563" y="1938338"/>
            <a:ext cx="428625" cy="428625"/>
            <a:chOff x="2678113" y="1916113"/>
            <a:chExt cx="428625" cy="428625"/>
          </a:xfrm>
          <a:solidFill>
            <a:schemeClr val="accent1"/>
          </a:solidFill>
        </p:grpSpPr>
        <p:sp>
          <p:nvSpPr>
            <p:cNvPr id="64" name="Freeform 546"/>
            <p:cNvSpPr/>
            <p:nvPr/>
          </p:nvSpPr>
          <p:spPr bwMode="auto">
            <a:xfrm>
              <a:off x="2678113" y="1916113"/>
              <a:ext cx="428625" cy="428625"/>
            </a:xfrm>
            <a:custGeom>
              <a:avLst/>
              <a:gdLst>
                <a:gd name="T0" fmla="*/ 100 w 101"/>
                <a:gd name="T1" fmla="*/ 101 h 101"/>
                <a:gd name="T2" fmla="*/ 101 w 101"/>
                <a:gd name="T3" fmla="*/ 75 h 101"/>
                <a:gd name="T4" fmla="*/ 98 w 101"/>
                <a:gd name="T5" fmla="*/ 75 h 101"/>
                <a:gd name="T6" fmla="*/ 76 w 101"/>
                <a:gd name="T7" fmla="*/ 74 h 101"/>
                <a:gd name="T8" fmla="*/ 14 w 101"/>
                <a:gd name="T9" fmla="*/ 74 h 101"/>
                <a:gd name="T10" fmla="*/ 5 w 101"/>
                <a:gd name="T11" fmla="*/ 69 h 101"/>
                <a:gd name="T12" fmla="*/ 3 w 101"/>
                <a:gd name="T13" fmla="*/ 63 h 101"/>
                <a:gd name="T14" fmla="*/ 3 w 101"/>
                <a:gd name="T15" fmla="*/ 27 h 101"/>
                <a:gd name="T16" fmla="*/ 3 w 101"/>
                <a:gd name="T17" fmla="*/ 27 h 101"/>
                <a:gd name="T18" fmla="*/ 4 w 101"/>
                <a:gd name="T19" fmla="*/ 8 h 101"/>
                <a:gd name="T20" fmla="*/ 11 w 101"/>
                <a:gd name="T21" fmla="*/ 4 h 101"/>
                <a:gd name="T22" fmla="*/ 15 w 101"/>
                <a:gd name="T23" fmla="*/ 3 h 101"/>
                <a:gd name="T24" fmla="*/ 15 w 101"/>
                <a:gd name="T25" fmla="*/ 3 h 101"/>
                <a:gd name="T26" fmla="*/ 18 w 101"/>
                <a:gd name="T27" fmla="*/ 3 h 101"/>
                <a:gd name="T28" fmla="*/ 93 w 101"/>
                <a:gd name="T29" fmla="*/ 5 h 101"/>
                <a:gd name="T30" fmla="*/ 98 w 101"/>
                <a:gd name="T31" fmla="*/ 11 h 101"/>
                <a:gd name="T32" fmla="*/ 98 w 101"/>
                <a:gd name="T33" fmla="*/ 15 h 101"/>
                <a:gd name="T34" fmla="*/ 98 w 101"/>
                <a:gd name="T35" fmla="*/ 15 h 101"/>
                <a:gd name="T36" fmla="*/ 98 w 101"/>
                <a:gd name="T37" fmla="*/ 27 h 101"/>
                <a:gd name="T38" fmla="*/ 91 w 101"/>
                <a:gd name="T39" fmla="*/ 61 h 101"/>
                <a:gd name="T40" fmla="*/ 91 w 101"/>
                <a:gd name="T41" fmla="*/ 64 h 101"/>
                <a:gd name="T42" fmla="*/ 101 w 101"/>
                <a:gd name="T43" fmla="*/ 64 h 101"/>
                <a:gd name="T44" fmla="*/ 101 w 101"/>
                <a:gd name="T45" fmla="*/ 27 h 101"/>
                <a:gd name="T46" fmla="*/ 101 w 101"/>
                <a:gd name="T47" fmla="*/ 15 h 101"/>
                <a:gd name="T48" fmla="*/ 97 w 101"/>
                <a:gd name="T49" fmla="*/ 4 h 101"/>
                <a:gd name="T50" fmla="*/ 87 w 101"/>
                <a:gd name="T51" fmla="*/ 0 h 101"/>
                <a:gd name="T52" fmla="*/ 24 w 101"/>
                <a:gd name="T53" fmla="*/ 0 h 101"/>
                <a:gd name="T54" fmla="*/ 15 w 101"/>
                <a:gd name="T55" fmla="*/ 0 h 101"/>
                <a:gd name="T56" fmla="*/ 11 w 101"/>
                <a:gd name="T57" fmla="*/ 1 h 101"/>
                <a:gd name="T58" fmla="*/ 1 w 101"/>
                <a:gd name="T59" fmla="*/ 8 h 101"/>
                <a:gd name="T60" fmla="*/ 0 w 101"/>
                <a:gd name="T61" fmla="*/ 27 h 101"/>
                <a:gd name="T62" fmla="*/ 0 w 101"/>
                <a:gd name="T63" fmla="*/ 62 h 101"/>
                <a:gd name="T64" fmla="*/ 6 w 101"/>
                <a:gd name="T65" fmla="*/ 74 h 101"/>
                <a:gd name="T66" fmla="*/ 75 w 101"/>
                <a:gd name="T67" fmla="*/ 7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1" h="101">
                  <a:moveTo>
                    <a:pt x="99" y="101"/>
                  </a:moveTo>
                  <a:cubicBezTo>
                    <a:pt x="99" y="101"/>
                    <a:pt x="100" y="101"/>
                    <a:pt x="100" y="101"/>
                  </a:cubicBezTo>
                  <a:cubicBezTo>
                    <a:pt x="101" y="101"/>
                    <a:pt x="101" y="100"/>
                    <a:pt x="101" y="100"/>
                  </a:cubicBezTo>
                  <a:cubicBezTo>
                    <a:pt x="101" y="75"/>
                    <a:pt x="101" y="75"/>
                    <a:pt x="101" y="75"/>
                  </a:cubicBezTo>
                  <a:cubicBezTo>
                    <a:pt x="101" y="75"/>
                    <a:pt x="100" y="74"/>
                    <a:pt x="100" y="74"/>
                  </a:cubicBezTo>
                  <a:cubicBezTo>
                    <a:pt x="99" y="74"/>
                    <a:pt x="98" y="75"/>
                    <a:pt x="98" y="75"/>
                  </a:cubicBezTo>
                  <a:cubicBezTo>
                    <a:pt x="98" y="96"/>
                    <a:pt x="98" y="96"/>
                    <a:pt x="98" y="9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4"/>
                    <a:pt x="28" y="74"/>
                    <a:pt x="14" y="74"/>
                  </a:cubicBezTo>
                  <a:cubicBezTo>
                    <a:pt x="11" y="74"/>
                    <a:pt x="9" y="73"/>
                    <a:pt x="8" y="72"/>
                  </a:cubicBezTo>
                  <a:cubicBezTo>
                    <a:pt x="7" y="71"/>
                    <a:pt x="6" y="70"/>
                    <a:pt x="5" y="69"/>
                  </a:cubicBezTo>
                  <a:cubicBezTo>
                    <a:pt x="4" y="68"/>
                    <a:pt x="4" y="66"/>
                    <a:pt x="3" y="65"/>
                  </a:cubicBezTo>
                  <a:cubicBezTo>
                    <a:pt x="3" y="64"/>
                    <a:pt x="3" y="63"/>
                    <a:pt x="3" y="63"/>
                  </a:cubicBezTo>
                  <a:cubicBezTo>
                    <a:pt x="3" y="63"/>
                    <a:pt x="3" y="62"/>
                    <a:pt x="3" y="62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3" y="26"/>
                    <a:pt x="3" y="23"/>
                    <a:pt x="3" y="14"/>
                  </a:cubicBezTo>
                  <a:cubicBezTo>
                    <a:pt x="3" y="11"/>
                    <a:pt x="4" y="9"/>
                    <a:pt x="4" y="8"/>
                  </a:cubicBezTo>
                  <a:cubicBezTo>
                    <a:pt x="5" y="7"/>
                    <a:pt x="6" y="6"/>
                    <a:pt x="7" y="5"/>
                  </a:cubicBezTo>
                  <a:cubicBezTo>
                    <a:pt x="8" y="4"/>
                    <a:pt x="10" y="4"/>
                    <a:pt x="11" y="4"/>
                  </a:cubicBezTo>
                  <a:cubicBezTo>
                    <a:pt x="13" y="3"/>
                    <a:pt x="14" y="3"/>
                    <a:pt x="14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6" y="3"/>
                    <a:pt x="18" y="3"/>
                  </a:cubicBezTo>
                  <a:cubicBezTo>
                    <a:pt x="29" y="3"/>
                    <a:pt x="75" y="3"/>
                    <a:pt x="87" y="3"/>
                  </a:cubicBezTo>
                  <a:cubicBezTo>
                    <a:pt x="90" y="3"/>
                    <a:pt x="92" y="4"/>
                    <a:pt x="93" y="5"/>
                  </a:cubicBezTo>
                  <a:cubicBezTo>
                    <a:pt x="94" y="5"/>
                    <a:pt x="95" y="6"/>
                    <a:pt x="96" y="7"/>
                  </a:cubicBezTo>
                  <a:cubicBezTo>
                    <a:pt x="97" y="8"/>
                    <a:pt x="98" y="10"/>
                    <a:pt x="98" y="11"/>
                  </a:cubicBezTo>
                  <a:cubicBezTo>
                    <a:pt x="98" y="13"/>
                    <a:pt x="98" y="14"/>
                    <a:pt x="98" y="15"/>
                  </a:cubicBezTo>
                  <a:cubicBezTo>
                    <a:pt x="98" y="15"/>
                    <a:pt x="98" y="15"/>
                    <a:pt x="98" y="15"/>
                  </a:cubicBezTo>
                  <a:cubicBezTo>
                    <a:pt x="98" y="15"/>
                    <a:pt x="98" y="15"/>
                    <a:pt x="98" y="15"/>
                  </a:cubicBezTo>
                  <a:cubicBezTo>
                    <a:pt x="98" y="15"/>
                    <a:pt x="98" y="15"/>
                    <a:pt x="98" y="15"/>
                  </a:cubicBezTo>
                  <a:cubicBezTo>
                    <a:pt x="98" y="15"/>
                    <a:pt x="98" y="15"/>
                    <a:pt x="98" y="15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98" y="61"/>
                    <a:pt x="98" y="61"/>
                    <a:pt x="98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0" y="61"/>
                    <a:pt x="89" y="62"/>
                    <a:pt x="89" y="63"/>
                  </a:cubicBezTo>
                  <a:cubicBezTo>
                    <a:pt x="89" y="63"/>
                    <a:pt x="90" y="64"/>
                    <a:pt x="91" y="64"/>
                  </a:cubicBezTo>
                  <a:cubicBezTo>
                    <a:pt x="100" y="64"/>
                    <a:pt x="100" y="64"/>
                    <a:pt x="100" y="64"/>
                  </a:cubicBezTo>
                  <a:cubicBezTo>
                    <a:pt x="100" y="64"/>
                    <a:pt x="100" y="64"/>
                    <a:pt x="101" y="64"/>
                  </a:cubicBezTo>
                  <a:cubicBezTo>
                    <a:pt x="101" y="63"/>
                    <a:pt x="101" y="63"/>
                    <a:pt x="101" y="63"/>
                  </a:cubicBezTo>
                  <a:cubicBezTo>
                    <a:pt x="101" y="27"/>
                    <a:pt x="101" y="27"/>
                    <a:pt x="101" y="27"/>
                  </a:cubicBezTo>
                  <a:cubicBezTo>
                    <a:pt x="101" y="15"/>
                    <a:pt x="101" y="15"/>
                    <a:pt x="101" y="15"/>
                  </a:cubicBezTo>
                  <a:cubicBezTo>
                    <a:pt x="101" y="15"/>
                    <a:pt x="101" y="15"/>
                    <a:pt x="101" y="15"/>
                  </a:cubicBezTo>
                  <a:cubicBezTo>
                    <a:pt x="101" y="14"/>
                    <a:pt x="101" y="13"/>
                    <a:pt x="101" y="11"/>
                  </a:cubicBezTo>
                  <a:cubicBezTo>
                    <a:pt x="100" y="9"/>
                    <a:pt x="99" y="7"/>
                    <a:pt x="97" y="4"/>
                  </a:cubicBezTo>
                  <a:cubicBezTo>
                    <a:pt x="96" y="3"/>
                    <a:pt x="95" y="2"/>
                    <a:pt x="93" y="2"/>
                  </a:cubicBezTo>
                  <a:cubicBezTo>
                    <a:pt x="91" y="1"/>
                    <a:pt x="89" y="0"/>
                    <a:pt x="87" y="0"/>
                  </a:cubicBezTo>
                  <a:cubicBezTo>
                    <a:pt x="80" y="0"/>
                    <a:pt x="62" y="0"/>
                    <a:pt x="46" y="0"/>
                  </a:cubicBezTo>
                  <a:cubicBezTo>
                    <a:pt x="38" y="0"/>
                    <a:pt x="30" y="0"/>
                    <a:pt x="24" y="0"/>
                  </a:cubicBezTo>
                  <a:cubicBezTo>
                    <a:pt x="22" y="0"/>
                    <a:pt x="19" y="0"/>
                    <a:pt x="18" y="0"/>
                  </a:cubicBezTo>
                  <a:cubicBezTo>
                    <a:pt x="16" y="0"/>
                    <a:pt x="15" y="0"/>
                    <a:pt x="15" y="0"/>
                  </a:cubicBezTo>
                  <a:cubicBezTo>
                    <a:pt x="15" y="0"/>
                    <a:pt x="15" y="0"/>
                    <a:pt x="14" y="0"/>
                  </a:cubicBezTo>
                  <a:cubicBezTo>
                    <a:pt x="14" y="0"/>
                    <a:pt x="13" y="0"/>
                    <a:pt x="11" y="1"/>
                  </a:cubicBezTo>
                  <a:cubicBezTo>
                    <a:pt x="9" y="1"/>
                    <a:pt x="6" y="2"/>
                    <a:pt x="4" y="4"/>
                  </a:cubicBezTo>
                  <a:cubicBezTo>
                    <a:pt x="3" y="5"/>
                    <a:pt x="2" y="7"/>
                    <a:pt x="1" y="8"/>
                  </a:cubicBezTo>
                  <a:cubicBezTo>
                    <a:pt x="1" y="10"/>
                    <a:pt x="0" y="12"/>
                    <a:pt x="0" y="14"/>
                  </a:cubicBezTo>
                  <a:cubicBezTo>
                    <a:pt x="0" y="23"/>
                    <a:pt x="0" y="26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3"/>
                    <a:pt x="0" y="66"/>
                    <a:pt x="2" y="69"/>
                  </a:cubicBezTo>
                  <a:cubicBezTo>
                    <a:pt x="3" y="71"/>
                    <a:pt x="4" y="73"/>
                    <a:pt x="6" y="74"/>
                  </a:cubicBezTo>
                  <a:cubicBezTo>
                    <a:pt x="8" y="76"/>
                    <a:pt x="11" y="76"/>
                    <a:pt x="14" y="76"/>
                  </a:cubicBezTo>
                  <a:cubicBezTo>
                    <a:pt x="27" y="76"/>
                    <a:pt x="70" y="76"/>
                    <a:pt x="75" y="76"/>
                  </a:cubicBezTo>
                  <a:lnTo>
                    <a:pt x="99" y="1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547"/>
            <p:cNvSpPr/>
            <p:nvPr/>
          </p:nvSpPr>
          <p:spPr bwMode="auto">
            <a:xfrm>
              <a:off x="2733675" y="2022475"/>
              <a:ext cx="317500" cy="12700"/>
            </a:xfrm>
            <a:custGeom>
              <a:avLst/>
              <a:gdLst>
                <a:gd name="T0" fmla="*/ 75 w 75"/>
                <a:gd name="T1" fmla="*/ 1 h 3"/>
                <a:gd name="T2" fmla="*/ 74 w 75"/>
                <a:gd name="T3" fmla="*/ 0 h 3"/>
                <a:gd name="T4" fmla="*/ 1 w 75"/>
                <a:gd name="T5" fmla="*/ 0 h 3"/>
                <a:gd name="T6" fmla="*/ 0 w 75"/>
                <a:gd name="T7" fmla="*/ 1 h 3"/>
                <a:gd name="T8" fmla="*/ 1 w 75"/>
                <a:gd name="T9" fmla="*/ 3 h 3"/>
                <a:gd name="T10" fmla="*/ 74 w 75"/>
                <a:gd name="T11" fmla="*/ 3 h 3"/>
                <a:gd name="T12" fmla="*/ 75 w 75"/>
                <a:gd name="T13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3">
                  <a:moveTo>
                    <a:pt x="75" y="1"/>
                  </a:moveTo>
                  <a:cubicBezTo>
                    <a:pt x="75" y="1"/>
                    <a:pt x="75" y="0"/>
                    <a:pt x="7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74" y="3"/>
                    <a:pt x="74" y="3"/>
                    <a:pt x="74" y="3"/>
                  </a:cubicBezTo>
                  <a:cubicBezTo>
                    <a:pt x="75" y="3"/>
                    <a:pt x="75" y="2"/>
                    <a:pt x="7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548"/>
            <p:cNvSpPr/>
            <p:nvPr/>
          </p:nvSpPr>
          <p:spPr bwMode="auto">
            <a:xfrm>
              <a:off x="2738438" y="2073275"/>
              <a:ext cx="220663" cy="12700"/>
            </a:xfrm>
            <a:custGeom>
              <a:avLst/>
              <a:gdLst>
                <a:gd name="T0" fmla="*/ 52 w 52"/>
                <a:gd name="T1" fmla="*/ 2 h 3"/>
                <a:gd name="T2" fmla="*/ 50 w 52"/>
                <a:gd name="T3" fmla="*/ 0 h 3"/>
                <a:gd name="T4" fmla="*/ 1 w 52"/>
                <a:gd name="T5" fmla="*/ 0 h 3"/>
                <a:gd name="T6" fmla="*/ 0 w 52"/>
                <a:gd name="T7" fmla="*/ 2 h 3"/>
                <a:gd name="T8" fmla="*/ 1 w 52"/>
                <a:gd name="T9" fmla="*/ 3 h 3"/>
                <a:gd name="T10" fmla="*/ 50 w 52"/>
                <a:gd name="T11" fmla="*/ 3 h 3"/>
                <a:gd name="T12" fmla="*/ 52 w 52"/>
                <a:gd name="T13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">
                  <a:moveTo>
                    <a:pt x="52" y="2"/>
                  </a:moveTo>
                  <a:cubicBezTo>
                    <a:pt x="52" y="1"/>
                    <a:pt x="51" y="0"/>
                    <a:pt x="5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50" y="3"/>
                    <a:pt x="50" y="3"/>
                    <a:pt x="50" y="3"/>
                  </a:cubicBezTo>
                  <a:cubicBezTo>
                    <a:pt x="51" y="3"/>
                    <a:pt x="52" y="2"/>
                    <a:pt x="5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549"/>
            <p:cNvSpPr/>
            <p:nvPr/>
          </p:nvSpPr>
          <p:spPr bwMode="auto">
            <a:xfrm>
              <a:off x="2738438" y="2124075"/>
              <a:ext cx="109538" cy="12700"/>
            </a:xfrm>
            <a:custGeom>
              <a:avLst/>
              <a:gdLst>
                <a:gd name="T0" fmla="*/ 1 w 26"/>
                <a:gd name="T1" fmla="*/ 0 h 3"/>
                <a:gd name="T2" fmla="*/ 0 w 26"/>
                <a:gd name="T3" fmla="*/ 2 h 3"/>
                <a:gd name="T4" fmla="*/ 1 w 26"/>
                <a:gd name="T5" fmla="*/ 3 h 3"/>
                <a:gd name="T6" fmla="*/ 25 w 26"/>
                <a:gd name="T7" fmla="*/ 3 h 3"/>
                <a:gd name="T8" fmla="*/ 26 w 26"/>
                <a:gd name="T9" fmla="*/ 2 h 3"/>
                <a:gd name="T10" fmla="*/ 25 w 26"/>
                <a:gd name="T11" fmla="*/ 0 h 3"/>
                <a:gd name="T12" fmla="*/ 1 w 26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3">
                  <a:moveTo>
                    <a:pt x="1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26" y="2"/>
                    <a:pt x="26" y="2"/>
                  </a:cubicBezTo>
                  <a:cubicBezTo>
                    <a:pt x="26" y="1"/>
                    <a:pt x="25" y="0"/>
                    <a:pt x="25" y="0"/>
                  </a:cubicBez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68" name="Freeform 550"/>
          <p:cNvSpPr>
            <a:spLocks noEditPoints="1"/>
          </p:cNvSpPr>
          <p:nvPr/>
        </p:nvSpPr>
        <p:spPr bwMode="auto">
          <a:xfrm>
            <a:off x="8359776" y="2810072"/>
            <a:ext cx="352425" cy="342900"/>
          </a:xfrm>
          <a:custGeom>
            <a:avLst/>
            <a:gdLst>
              <a:gd name="T0" fmla="*/ 83 w 83"/>
              <a:gd name="T1" fmla="*/ 40 h 81"/>
              <a:gd name="T2" fmla="*/ 83 w 83"/>
              <a:gd name="T3" fmla="*/ 40 h 81"/>
              <a:gd name="T4" fmla="*/ 83 w 83"/>
              <a:gd name="T5" fmla="*/ 40 h 81"/>
              <a:gd name="T6" fmla="*/ 83 w 83"/>
              <a:gd name="T7" fmla="*/ 40 h 81"/>
              <a:gd name="T8" fmla="*/ 82 w 83"/>
              <a:gd name="T9" fmla="*/ 40 h 81"/>
              <a:gd name="T10" fmla="*/ 82 w 83"/>
              <a:gd name="T11" fmla="*/ 40 h 81"/>
              <a:gd name="T12" fmla="*/ 82 w 83"/>
              <a:gd name="T13" fmla="*/ 39 h 81"/>
              <a:gd name="T14" fmla="*/ 42 w 83"/>
              <a:gd name="T15" fmla="*/ 0 h 81"/>
              <a:gd name="T16" fmla="*/ 42 w 83"/>
              <a:gd name="T17" fmla="*/ 0 h 81"/>
              <a:gd name="T18" fmla="*/ 42 w 83"/>
              <a:gd name="T19" fmla="*/ 0 h 81"/>
              <a:gd name="T20" fmla="*/ 42 w 83"/>
              <a:gd name="T21" fmla="*/ 0 h 81"/>
              <a:gd name="T22" fmla="*/ 40 w 83"/>
              <a:gd name="T23" fmla="*/ 0 h 81"/>
              <a:gd name="T24" fmla="*/ 0 w 83"/>
              <a:gd name="T25" fmla="*/ 39 h 81"/>
              <a:gd name="T26" fmla="*/ 0 w 83"/>
              <a:gd name="T27" fmla="*/ 40 h 81"/>
              <a:gd name="T28" fmla="*/ 0 w 83"/>
              <a:gd name="T29" fmla="*/ 40 h 81"/>
              <a:gd name="T30" fmla="*/ 40 w 83"/>
              <a:gd name="T31" fmla="*/ 81 h 81"/>
              <a:gd name="T32" fmla="*/ 42 w 83"/>
              <a:gd name="T33" fmla="*/ 81 h 81"/>
              <a:gd name="T34" fmla="*/ 42 w 83"/>
              <a:gd name="T35" fmla="*/ 80 h 81"/>
              <a:gd name="T36" fmla="*/ 42 w 83"/>
              <a:gd name="T37" fmla="*/ 80 h 81"/>
              <a:gd name="T38" fmla="*/ 42 w 83"/>
              <a:gd name="T39" fmla="*/ 80 h 81"/>
              <a:gd name="T40" fmla="*/ 82 w 83"/>
              <a:gd name="T41" fmla="*/ 41 h 81"/>
              <a:gd name="T42" fmla="*/ 82 w 83"/>
              <a:gd name="T43" fmla="*/ 41 h 81"/>
              <a:gd name="T44" fmla="*/ 82 w 83"/>
              <a:gd name="T45" fmla="*/ 41 h 81"/>
              <a:gd name="T46" fmla="*/ 83 w 83"/>
              <a:gd name="T47" fmla="*/ 41 h 81"/>
              <a:gd name="T48" fmla="*/ 83 w 83"/>
              <a:gd name="T49" fmla="*/ 41 h 81"/>
              <a:gd name="T50" fmla="*/ 83 w 83"/>
              <a:gd name="T51" fmla="*/ 41 h 81"/>
              <a:gd name="T52" fmla="*/ 83 w 83"/>
              <a:gd name="T53" fmla="*/ 40 h 81"/>
              <a:gd name="T54" fmla="*/ 83 w 83"/>
              <a:gd name="T55" fmla="*/ 40 h 81"/>
              <a:gd name="T56" fmla="*/ 83 w 83"/>
              <a:gd name="T57" fmla="*/ 40 h 81"/>
              <a:gd name="T58" fmla="*/ 40 w 83"/>
              <a:gd name="T59" fmla="*/ 40 h 81"/>
              <a:gd name="T60" fmla="*/ 40 w 83"/>
              <a:gd name="T61" fmla="*/ 78 h 81"/>
              <a:gd name="T62" fmla="*/ 3 w 83"/>
              <a:gd name="T63" fmla="*/ 40 h 81"/>
              <a:gd name="T64" fmla="*/ 40 w 83"/>
              <a:gd name="T65" fmla="*/ 3 h 81"/>
              <a:gd name="T66" fmla="*/ 40 w 83"/>
              <a:gd name="T67" fmla="*/ 40 h 81"/>
              <a:gd name="T68" fmla="*/ 42 w 83"/>
              <a:gd name="T69" fmla="*/ 77 h 81"/>
              <a:gd name="T70" fmla="*/ 42 w 83"/>
              <a:gd name="T71" fmla="*/ 41 h 81"/>
              <a:gd name="T72" fmla="*/ 79 w 83"/>
              <a:gd name="T73" fmla="*/ 41 h 81"/>
              <a:gd name="T74" fmla="*/ 42 w 83"/>
              <a:gd name="T75" fmla="*/ 77 h 81"/>
              <a:gd name="T76" fmla="*/ 42 w 83"/>
              <a:gd name="T77" fmla="*/ 39 h 81"/>
              <a:gd name="T78" fmla="*/ 42 w 83"/>
              <a:gd name="T79" fmla="*/ 4 h 81"/>
              <a:gd name="T80" fmla="*/ 79 w 83"/>
              <a:gd name="T81" fmla="*/ 39 h 81"/>
              <a:gd name="T82" fmla="*/ 42 w 83"/>
              <a:gd name="T83" fmla="*/ 39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83" h="81">
                <a:moveTo>
                  <a:pt x="83" y="40"/>
                </a:moveTo>
                <a:cubicBezTo>
                  <a:pt x="83" y="40"/>
                  <a:pt x="83" y="40"/>
                  <a:pt x="83" y="40"/>
                </a:cubicBezTo>
                <a:cubicBezTo>
                  <a:pt x="83" y="40"/>
                  <a:pt x="83" y="40"/>
                  <a:pt x="83" y="40"/>
                </a:cubicBezTo>
                <a:cubicBezTo>
                  <a:pt x="83" y="40"/>
                  <a:pt x="83" y="40"/>
                  <a:pt x="83" y="40"/>
                </a:cubicBezTo>
                <a:cubicBezTo>
                  <a:pt x="83" y="40"/>
                  <a:pt x="82" y="40"/>
                  <a:pt x="82" y="40"/>
                </a:cubicBezTo>
                <a:cubicBezTo>
                  <a:pt x="82" y="40"/>
                  <a:pt x="82" y="40"/>
                  <a:pt x="82" y="40"/>
                </a:cubicBezTo>
                <a:cubicBezTo>
                  <a:pt x="82" y="40"/>
                  <a:pt x="82" y="40"/>
                  <a:pt x="82" y="39"/>
                </a:cubicBezTo>
                <a:cubicBezTo>
                  <a:pt x="42" y="0"/>
                  <a:pt x="42" y="0"/>
                  <a:pt x="42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41" y="0"/>
                  <a:pt x="40" y="0"/>
                  <a:pt x="40" y="0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40"/>
                </a:cubicBezTo>
                <a:cubicBezTo>
                  <a:pt x="0" y="40"/>
                  <a:pt x="0" y="40"/>
                  <a:pt x="0" y="40"/>
                </a:cubicBezTo>
                <a:cubicBezTo>
                  <a:pt x="40" y="81"/>
                  <a:pt x="40" y="81"/>
                  <a:pt x="40" y="81"/>
                </a:cubicBezTo>
                <a:cubicBezTo>
                  <a:pt x="40" y="81"/>
                  <a:pt x="41" y="81"/>
                  <a:pt x="42" y="81"/>
                </a:cubicBezTo>
                <a:cubicBezTo>
                  <a:pt x="42" y="80"/>
                  <a:pt x="42" y="80"/>
                  <a:pt x="42" y="80"/>
                </a:cubicBezTo>
                <a:cubicBezTo>
                  <a:pt x="42" y="80"/>
                  <a:pt x="42" y="80"/>
                  <a:pt x="42" y="80"/>
                </a:cubicBezTo>
                <a:cubicBezTo>
                  <a:pt x="42" y="80"/>
                  <a:pt x="42" y="80"/>
                  <a:pt x="42" y="80"/>
                </a:cubicBezTo>
                <a:cubicBezTo>
                  <a:pt x="82" y="41"/>
                  <a:pt x="82" y="41"/>
                  <a:pt x="82" y="41"/>
                </a:cubicBezTo>
                <a:cubicBezTo>
                  <a:pt x="82" y="41"/>
                  <a:pt x="82" y="41"/>
                  <a:pt x="82" y="41"/>
                </a:cubicBezTo>
                <a:cubicBezTo>
                  <a:pt x="82" y="41"/>
                  <a:pt x="82" y="41"/>
                  <a:pt x="82" y="41"/>
                </a:cubicBezTo>
                <a:cubicBezTo>
                  <a:pt x="82" y="41"/>
                  <a:pt x="83" y="41"/>
                  <a:pt x="83" y="41"/>
                </a:cubicBezTo>
                <a:cubicBezTo>
                  <a:pt x="83" y="41"/>
                  <a:pt x="83" y="41"/>
                  <a:pt x="83" y="41"/>
                </a:cubicBezTo>
                <a:cubicBezTo>
                  <a:pt x="83" y="41"/>
                  <a:pt x="83" y="41"/>
                  <a:pt x="83" y="41"/>
                </a:cubicBezTo>
                <a:cubicBezTo>
                  <a:pt x="83" y="41"/>
                  <a:pt x="83" y="41"/>
                  <a:pt x="83" y="40"/>
                </a:cubicBezTo>
                <a:cubicBezTo>
                  <a:pt x="83" y="40"/>
                  <a:pt x="83" y="40"/>
                  <a:pt x="83" y="40"/>
                </a:cubicBezTo>
                <a:cubicBezTo>
                  <a:pt x="83" y="40"/>
                  <a:pt x="83" y="40"/>
                  <a:pt x="83" y="40"/>
                </a:cubicBezTo>
                <a:close/>
                <a:moveTo>
                  <a:pt x="40" y="40"/>
                </a:moveTo>
                <a:cubicBezTo>
                  <a:pt x="40" y="78"/>
                  <a:pt x="40" y="78"/>
                  <a:pt x="40" y="78"/>
                </a:cubicBezTo>
                <a:cubicBezTo>
                  <a:pt x="3" y="40"/>
                  <a:pt x="3" y="40"/>
                  <a:pt x="3" y="40"/>
                </a:cubicBezTo>
                <a:cubicBezTo>
                  <a:pt x="40" y="3"/>
                  <a:pt x="40" y="3"/>
                  <a:pt x="40" y="3"/>
                </a:cubicBezTo>
                <a:lnTo>
                  <a:pt x="40" y="40"/>
                </a:lnTo>
                <a:close/>
                <a:moveTo>
                  <a:pt x="42" y="77"/>
                </a:moveTo>
                <a:cubicBezTo>
                  <a:pt x="42" y="41"/>
                  <a:pt x="42" y="41"/>
                  <a:pt x="42" y="41"/>
                </a:cubicBezTo>
                <a:cubicBezTo>
                  <a:pt x="79" y="41"/>
                  <a:pt x="79" y="41"/>
                  <a:pt x="79" y="41"/>
                </a:cubicBezTo>
                <a:lnTo>
                  <a:pt x="42" y="77"/>
                </a:lnTo>
                <a:close/>
                <a:moveTo>
                  <a:pt x="42" y="39"/>
                </a:moveTo>
                <a:cubicBezTo>
                  <a:pt x="42" y="4"/>
                  <a:pt x="42" y="4"/>
                  <a:pt x="42" y="4"/>
                </a:cubicBezTo>
                <a:cubicBezTo>
                  <a:pt x="79" y="39"/>
                  <a:pt x="79" y="39"/>
                  <a:pt x="79" y="39"/>
                </a:cubicBezTo>
                <a:lnTo>
                  <a:pt x="42" y="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69" name="组合 68"/>
          <p:cNvGrpSpPr/>
          <p:nvPr/>
        </p:nvGrpSpPr>
        <p:grpSpPr>
          <a:xfrm>
            <a:off x="3272631" y="3194050"/>
            <a:ext cx="423863" cy="427038"/>
            <a:chOff x="2543175" y="3325813"/>
            <a:chExt cx="423863" cy="427038"/>
          </a:xfrm>
          <a:solidFill>
            <a:schemeClr val="accent4"/>
          </a:solidFill>
        </p:grpSpPr>
        <p:sp>
          <p:nvSpPr>
            <p:cNvPr id="70" name="Freeform 551"/>
            <p:cNvSpPr/>
            <p:nvPr/>
          </p:nvSpPr>
          <p:spPr bwMode="auto">
            <a:xfrm>
              <a:off x="2568575" y="3478213"/>
              <a:ext cx="377825" cy="12700"/>
            </a:xfrm>
            <a:custGeom>
              <a:avLst/>
              <a:gdLst>
                <a:gd name="T0" fmla="*/ 87 w 89"/>
                <a:gd name="T1" fmla="*/ 0 h 3"/>
                <a:gd name="T2" fmla="*/ 2 w 89"/>
                <a:gd name="T3" fmla="*/ 0 h 3"/>
                <a:gd name="T4" fmla="*/ 0 w 89"/>
                <a:gd name="T5" fmla="*/ 2 h 3"/>
                <a:gd name="T6" fmla="*/ 2 w 89"/>
                <a:gd name="T7" fmla="*/ 3 h 3"/>
                <a:gd name="T8" fmla="*/ 87 w 89"/>
                <a:gd name="T9" fmla="*/ 3 h 3"/>
                <a:gd name="T10" fmla="*/ 89 w 89"/>
                <a:gd name="T11" fmla="*/ 2 h 3"/>
                <a:gd name="T12" fmla="*/ 87 w 89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3">
                  <a:moveTo>
                    <a:pt x="87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1" y="3"/>
                    <a:pt x="2" y="3"/>
                  </a:cubicBezTo>
                  <a:cubicBezTo>
                    <a:pt x="87" y="3"/>
                    <a:pt x="87" y="3"/>
                    <a:pt x="87" y="3"/>
                  </a:cubicBezTo>
                  <a:cubicBezTo>
                    <a:pt x="88" y="3"/>
                    <a:pt x="89" y="2"/>
                    <a:pt x="89" y="2"/>
                  </a:cubicBezTo>
                  <a:cubicBezTo>
                    <a:pt x="89" y="1"/>
                    <a:pt x="88" y="0"/>
                    <a:pt x="8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552"/>
            <p:cNvSpPr>
              <a:spLocks noEditPoints="1"/>
            </p:cNvSpPr>
            <p:nvPr/>
          </p:nvSpPr>
          <p:spPr bwMode="auto">
            <a:xfrm>
              <a:off x="2543175" y="3325813"/>
              <a:ext cx="423863" cy="427038"/>
            </a:xfrm>
            <a:custGeom>
              <a:avLst/>
              <a:gdLst>
                <a:gd name="T0" fmla="*/ 93 w 100"/>
                <a:gd name="T1" fmla="*/ 19 h 101"/>
                <a:gd name="T2" fmla="*/ 51 w 100"/>
                <a:gd name="T3" fmla="*/ 19 h 101"/>
                <a:gd name="T4" fmla="*/ 46 w 100"/>
                <a:gd name="T5" fmla="*/ 19 h 101"/>
                <a:gd name="T6" fmla="*/ 44 w 100"/>
                <a:gd name="T7" fmla="*/ 3 h 101"/>
                <a:gd name="T8" fmla="*/ 40 w 100"/>
                <a:gd name="T9" fmla="*/ 0 h 101"/>
                <a:gd name="T10" fmla="*/ 38 w 100"/>
                <a:gd name="T11" fmla="*/ 0 h 101"/>
                <a:gd name="T12" fmla="*/ 11 w 100"/>
                <a:gd name="T13" fmla="*/ 0 h 101"/>
                <a:gd name="T14" fmla="*/ 7 w 100"/>
                <a:gd name="T15" fmla="*/ 0 h 101"/>
                <a:gd name="T16" fmla="*/ 2 w 100"/>
                <a:gd name="T17" fmla="*/ 2 h 101"/>
                <a:gd name="T18" fmla="*/ 0 w 100"/>
                <a:gd name="T19" fmla="*/ 8 h 101"/>
                <a:gd name="T20" fmla="*/ 0 w 100"/>
                <a:gd name="T21" fmla="*/ 93 h 101"/>
                <a:gd name="T22" fmla="*/ 0 w 100"/>
                <a:gd name="T23" fmla="*/ 93 h 101"/>
                <a:gd name="T24" fmla="*/ 2 w 100"/>
                <a:gd name="T25" fmla="*/ 98 h 101"/>
                <a:gd name="T26" fmla="*/ 8 w 100"/>
                <a:gd name="T27" fmla="*/ 101 h 101"/>
                <a:gd name="T28" fmla="*/ 97 w 100"/>
                <a:gd name="T29" fmla="*/ 100 h 101"/>
                <a:gd name="T30" fmla="*/ 100 w 100"/>
                <a:gd name="T31" fmla="*/ 93 h 101"/>
                <a:gd name="T32" fmla="*/ 100 w 100"/>
                <a:gd name="T33" fmla="*/ 26 h 101"/>
                <a:gd name="T34" fmla="*/ 97 w 100"/>
                <a:gd name="T35" fmla="*/ 20 h 101"/>
                <a:gd name="T36" fmla="*/ 98 w 100"/>
                <a:gd name="T37" fmla="*/ 26 h 101"/>
                <a:gd name="T38" fmla="*/ 97 w 100"/>
                <a:gd name="T39" fmla="*/ 96 h 101"/>
                <a:gd name="T40" fmla="*/ 94 w 100"/>
                <a:gd name="T41" fmla="*/ 98 h 101"/>
                <a:gd name="T42" fmla="*/ 93 w 100"/>
                <a:gd name="T43" fmla="*/ 98 h 101"/>
                <a:gd name="T44" fmla="*/ 93 w 100"/>
                <a:gd name="T45" fmla="*/ 98 h 101"/>
                <a:gd name="T46" fmla="*/ 5 w 100"/>
                <a:gd name="T47" fmla="*/ 97 h 101"/>
                <a:gd name="T48" fmla="*/ 3 w 100"/>
                <a:gd name="T49" fmla="*/ 94 h 101"/>
                <a:gd name="T50" fmla="*/ 3 w 100"/>
                <a:gd name="T51" fmla="*/ 93 h 101"/>
                <a:gd name="T52" fmla="*/ 3 w 100"/>
                <a:gd name="T53" fmla="*/ 93 h 101"/>
                <a:gd name="T54" fmla="*/ 7 w 100"/>
                <a:gd name="T55" fmla="*/ 21 h 101"/>
                <a:gd name="T56" fmla="*/ 9 w 100"/>
                <a:gd name="T57" fmla="*/ 20 h 101"/>
                <a:gd name="T58" fmla="*/ 7 w 100"/>
                <a:gd name="T59" fmla="*/ 18 h 101"/>
                <a:gd name="T60" fmla="*/ 3 w 100"/>
                <a:gd name="T61" fmla="*/ 8 h 101"/>
                <a:gd name="T62" fmla="*/ 4 w 100"/>
                <a:gd name="T63" fmla="*/ 4 h 101"/>
                <a:gd name="T64" fmla="*/ 7 w 100"/>
                <a:gd name="T65" fmla="*/ 3 h 101"/>
                <a:gd name="T66" fmla="*/ 7 w 100"/>
                <a:gd name="T67" fmla="*/ 3 h 101"/>
                <a:gd name="T68" fmla="*/ 11 w 100"/>
                <a:gd name="T69" fmla="*/ 3 h 101"/>
                <a:gd name="T70" fmla="*/ 41 w 100"/>
                <a:gd name="T71" fmla="*/ 4 h 101"/>
                <a:gd name="T72" fmla="*/ 43 w 100"/>
                <a:gd name="T73" fmla="*/ 8 h 101"/>
                <a:gd name="T74" fmla="*/ 33 w 100"/>
                <a:gd name="T75" fmla="*/ 19 h 101"/>
                <a:gd name="T76" fmla="*/ 32 w 100"/>
                <a:gd name="T77" fmla="*/ 20 h 101"/>
                <a:gd name="T78" fmla="*/ 33 w 100"/>
                <a:gd name="T79" fmla="*/ 21 h 101"/>
                <a:gd name="T80" fmla="*/ 93 w 100"/>
                <a:gd name="T81" fmla="*/ 21 h 101"/>
                <a:gd name="T82" fmla="*/ 97 w 100"/>
                <a:gd name="T83" fmla="*/ 23 h 101"/>
                <a:gd name="T84" fmla="*/ 98 w 100"/>
                <a:gd name="T85" fmla="*/ 2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0" h="101">
                  <a:moveTo>
                    <a:pt x="97" y="20"/>
                  </a:moveTo>
                  <a:cubicBezTo>
                    <a:pt x="96" y="19"/>
                    <a:pt x="95" y="19"/>
                    <a:pt x="93" y="19"/>
                  </a:cubicBezTo>
                  <a:cubicBezTo>
                    <a:pt x="89" y="19"/>
                    <a:pt x="77" y="19"/>
                    <a:pt x="66" y="19"/>
                  </a:cubicBezTo>
                  <a:cubicBezTo>
                    <a:pt x="60" y="19"/>
                    <a:pt x="55" y="19"/>
                    <a:pt x="51" y="19"/>
                  </a:cubicBezTo>
                  <a:cubicBezTo>
                    <a:pt x="49" y="19"/>
                    <a:pt x="47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6" y="6"/>
                    <a:pt x="45" y="4"/>
                    <a:pt x="44" y="3"/>
                  </a:cubicBezTo>
                  <a:cubicBezTo>
                    <a:pt x="44" y="3"/>
                    <a:pt x="43" y="2"/>
                    <a:pt x="43" y="2"/>
                  </a:cubicBezTo>
                  <a:cubicBezTo>
                    <a:pt x="42" y="1"/>
                    <a:pt x="40" y="1"/>
                    <a:pt x="40" y="0"/>
                  </a:cubicBezTo>
                  <a:cubicBezTo>
                    <a:pt x="39" y="0"/>
                    <a:pt x="38" y="0"/>
                    <a:pt x="38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5" y="0"/>
                    <a:pt x="27" y="0"/>
                    <a:pt x="20" y="0"/>
                  </a:cubicBezTo>
                  <a:cubicBezTo>
                    <a:pt x="17" y="0"/>
                    <a:pt x="14" y="0"/>
                    <a:pt x="11" y="0"/>
                  </a:cubicBezTo>
                  <a:cubicBezTo>
                    <a:pt x="9" y="0"/>
                    <a:pt x="8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6" y="0"/>
                    <a:pt x="6" y="0"/>
                  </a:cubicBezTo>
                  <a:cubicBezTo>
                    <a:pt x="5" y="1"/>
                    <a:pt x="3" y="1"/>
                    <a:pt x="2" y="2"/>
                  </a:cubicBezTo>
                  <a:cubicBezTo>
                    <a:pt x="1" y="3"/>
                    <a:pt x="1" y="4"/>
                    <a:pt x="1" y="4"/>
                  </a:cubicBezTo>
                  <a:cubicBezTo>
                    <a:pt x="0" y="5"/>
                    <a:pt x="0" y="6"/>
                    <a:pt x="0" y="8"/>
                  </a:cubicBezTo>
                  <a:cubicBezTo>
                    <a:pt x="0" y="9"/>
                    <a:pt x="0" y="14"/>
                    <a:pt x="0" y="20"/>
                  </a:cubicBezTo>
                  <a:cubicBezTo>
                    <a:pt x="0" y="44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4"/>
                    <a:pt x="0" y="95"/>
                  </a:cubicBezTo>
                  <a:cubicBezTo>
                    <a:pt x="0" y="96"/>
                    <a:pt x="1" y="97"/>
                    <a:pt x="2" y="98"/>
                  </a:cubicBezTo>
                  <a:cubicBezTo>
                    <a:pt x="3" y="99"/>
                    <a:pt x="3" y="100"/>
                    <a:pt x="4" y="100"/>
                  </a:cubicBezTo>
                  <a:cubicBezTo>
                    <a:pt x="5" y="100"/>
                    <a:pt x="6" y="101"/>
                    <a:pt x="8" y="101"/>
                  </a:cubicBezTo>
                  <a:cubicBezTo>
                    <a:pt x="14" y="101"/>
                    <a:pt x="93" y="101"/>
                    <a:pt x="93" y="101"/>
                  </a:cubicBezTo>
                  <a:cubicBezTo>
                    <a:pt x="93" y="101"/>
                    <a:pt x="95" y="101"/>
                    <a:pt x="97" y="100"/>
                  </a:cubicBezTo>
                  <a:cubicBezTo>
                    <a:pt x="98" y="99"/>
                    <a:pt x="99" y="99"/>
                    <a:pt x="99" y="98"/>
                  </a:cubicBezTo>
                  <a:cubicBezTo>
                    <a:pt x="100" y="96"/>
                    <a:pt x="100" y="95"/>
                    <a:pt x="100" y="93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0" y="26"/>
                    <a:pt x="100" y="24"/>
                    <a:pt x="100" y="22"/>
                  </a:cubicBezTo>
                  <a:cubicBezTo>
                    <a:pt x="99" y="21"/>
                    <a:pt x="98" y="20"/>
                    <a:pt x="97" y="20"/>
                  </a:cubicBezTo>
                  <a:close/>
                  <a:moveTo>
                    <a:pt x="98" y="26"/>
                  </a:moveTo>
                  <a:cubicBezTo>
                    <a:pt x="98" y="26"/>
                    <a:pt x="98" y="26"/>
                    <a:pt x="98" y="26"/>
                  </a:cubicBezTo>
                  <a:cubicBezTo>
                    <a:pt x="98" y="93"/>
                    <a:pt x="98" y="93"/>
                    <a:pt x="98" y="93"/>
                  </a:cubicBezTo>
                  <a:cubicBezTo>
                    <a:pt x="98" y="95"/>
                    <a:pt x="97" y="95"/>
                    <a:pt x="97" y="96"/>
                  </a:cubicBezTo>
                  <a:cubicBezTo>
                    <a:pt x="97" y="96"/>
                    <a:pt x="96" y="97"/>
                    <a:pt x="96" y="97"/>
                  </a:cubicBezTo>
                  <a:cubicBezTo>
                    <a:pt x="95" y="97"/>
                    <a:pt x="95" y="98"/>
                    <a:pt x="94" y="98"/>
                  </a:cubicBezTo>
                  <a:cubicBezTo>
                    <a:pt x="94" y="98"/>
                    <a:pt x="94" y="98"/>
                    <a:pt x="94" y="98"/>
                  </a:cubicBezTo>
                  <a:cubicBezTo>
                    <a:pt x="93" y="98"/>
                    <a:pt x="93" y="98"/>
                    <a:pt x="93" y="98"/>
                  </a:cubicBezTo>
                  <a:cubicBezTo>
                    <a:pt x="93" y="98"/>
                    <a:pt x="93" y="98"/>
                    <a:pt x="93" y="98"/>
                  </a:cubicBezTo>
                  <a:cubicBezTo>
                    <a:pt x="93" y="98"/>
                    <a:pt x="93" y="98"/>
                    <a:pt x="93" y="98"/>
                  </a:cubicBezTo>
                  <a:cubicBezTo>
                    <a:pt x="93" y="98"/>
                    <a:pt x="14" y="98"/>
                    <a:pt x="8" y="98"/>
                  </a:cubicBezTo>
                  <a:cubicBezTo>
                    <a:pt x="6" y="98"/>
                    <a:pt x="5" y="98"/>
                    <a:pt x="5" y="97"/>
                  </a:cubicBezTo>
                  <a:cubicBezTo>
                    <a:pt x="4" y="97"/>
                    <a:pt x="4" y="97"/>
                    <a:pt x="4" y="96"/>
                  </a:cubicBezTo>
                  <a:cubicBezTo>
                    <a:pt x="3" y="96"/>
                    <a:pt x="3" y="95"/>
                    <a:pt x="3" y="94"/>
                  </a:cubicBezTo>
                  <a:cubicBezTo>
                    <a:pt x="3" y="94"/>
                    <a:pt x="3" y="93"/>
                    <a:pt x="3" y="93"/>
                  </a:cubicBezTo>
                  <a:cubicBezTo>
                    <a:pt x="3" y="93"/>
                    <a:pt x="3" y="93"/>
                    <a:pt x="3" y="93"/>
                  </a:cubicBezTo>
                  <a:cubicBezTo>
                    <a:pt x="3" y="93"/>
                    <a:pt x="3" y="93"/>
                    <a:pt x="3" y="93"/>
                  </a:cubicBezTo>
                  <a:cubicBezTo>
                    <a:pt x="3" y="93"/>
                    <a:pt x="3" y="93"/>
                    <a:pt x="3" y="93"/>
                  </a:cubicBezTo>
                  <a:cubicBezTo>
                    <a:pt x="3" y="93"/>
                    <a:pt x="3" y="45"/>
                    <a:pt x="3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8" y="20"/>
                    <a:pt x="9" y="20"/>
                    <a:pt x="9" y="20"/>
                  </a:cubicBezTo>
                  <a:cubicBezTo>
                    <a:pt x="9" y="19"/>
                    <a:pt x="8" y="19"/>
                    <a:pt x="8" y="19"/>
                  </a:cubicBezTo>
                  <a:cubicBezTo>
                    <a:pt x="8" y="19"/>
                    <a:pt x="8" y="18"/>
                    <a:pt x="7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3" y="13"/>
                    <a:pt x="3" y="9"/>
                    <a:pt x="3" y="8"/>
                  </a:cubicBezTo>
                  <a:cubicBezTo>
                    <a:pt x="3" y="6"/>
                    <a:pt x="3" y="6"/>
                    <a:pt x="3" y="5"/>
                  </a:cubicBezTo>
                  <a:cubicBezTo>
                    <a:pt x="4" y="5"/>
                    <a:pt x="4" y="4"/>
                    <a:pt x="4" y="4"/>
                  </a:cubicBezTo>
                  <a:cubicBezTo>
                    <a:pt x="5" y="3"/>
                    <a:pt x="5" y="3"/>
                    <a:pt x="6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9" y="3"/>
                    <a:pt x="11" y="3"/>
                  </a:cubicBezTo>
                  <a:cubicBezTo>
                    <a:pt x="18" y="3"/>
                    <a:pt x="33" y="3"/>
                    <a:pt x="38" y="3"/>
                  </a:cubicBezTo>
                  <a:cubicBezTo>
                    <a:pt x="38" y="3"/>
                    <a:pt x="40" y="3"/>
                    <a:pt x="41" y="4"/>
                  </a:cubicBezTo>
                  <a:cubicBezTo>
                    <a:pt x="41" y="4"/>
                    <a:pt x="42" y="4"/>
                    <a:pt x="42" y="5"/>
                  </a:cubicBezTo>
                  <a:cubicBezTo>
                    <a:pt x="43" y="6"/>
                    <a:pt x="43" y="6"/>
                    <a:pt x="43" y="8"/>
                  </a:cubicBezTo>
                  <a:cubicBezTo>
                    <a:pt x="43" y="19"/>
                    <a:pt x="43" y="19"/>
                    <a:pt x="43" y="19"/>
                  </a:cubicBezTo>
                  <a:cubicBezTo>
                    <a:pt x="33" y="19"/>
                    <a:pt x="33" y="19"/>
                    <a:pt x="33" y="19"/>
                  </a:cubicBezTo>
                  <a:cubicBezTo>
                    <a:pt x="33" y="19"/>
                    <a:pt x="32" y="19"/>
                    <a:pt x="32" y="19"/>
                  </a:cubicBezTo>
                  <a:cubicBezTo>
                    <a:pt x="32" y="19"/>
                    <a:pt x="32" y="20"/>
                    <a:pt x="32" y="20"/>
                  </a:cubicBezTo>
                  <a:cubicBezTo>
                    <a:pt x="32" y="20"/>
                    <a:pt x="32" y="21"/>
                    <a:pt x="32" y="21"/>
                  </a:cubicBezTo>
                  <a:cubicBezTo>
                    <a:pt x="32" y="21"/>
                    <a:pt x="33" y="21"/>
                    <a:pt x="33" y="21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4" y="21"/>
                    <a:pt x="86" y="21"/>
                    <a:pt x="93" y="21"/>
                  </a:cubicBezTo>
                  <a:cubicBezTo>
                    <a:pt x="94" y="21"/>
                    <a:pt x="95" y="22"/>
                    <a:pt x="96" y="22"/>
                  </a:cubicBezTo>
                  <a:cubicBezTo>
                    <a:pt x="96" y="22"/>
                    <a:pt x="97" y="23"/>
                    <a:pt x="97" y="23"/>
                  </a:cubicBezTo>
                  <a:cubicBezTo>
                    <a:pt x="97" y="24"/>
                    <a:pt x="97" y="24"/>
                    <a:pt x="98" y="25"/>
                  </a:cubicBezTo>
                  <a:cubicBezTo>
                    <a:pt x="98" y="26"/>
                    <a:pt x="98" y="26"/>
                    <a:pt x="98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553"/>
            <p:cNvSpPr/>
            <p:nvPr/>
          </p:nvSpPr>
          <p:spPr bwMode="auto">
            <a:xfrm>
              <a:off x="2713038" y="3605213"/>
              <a:ext cx="104775" cy="88900"/>
            </a:xfrm>
            <a:custGeom>
              <a:avLst/>
              <a:gdLst>
                <a:gd name="T0" fmla="*/ 23 w 25"/>
                <a:gd name="T1" fmla="*/ 0 h 21"/>
                <a:gd name="T2" fmla="*/ 22 w 25"/>
                <a:gd name="T3" fmla="*/ 1 h 21"/>
                <a:gd name="T4" fmla="*/ 22 w 25"/>
                <a:gd name="T5" fmla="*/ 2 h 21"/>
                <a:gd name="T6" fmla="*/ 22 w 25"/>
                <a:gd name="T7" fmla="*/ 2 h 21"/>
                <a:gd name="T8" fmla="*/ 22 w 25"/>
                <a:gd name="T9" fmla="*/ 3 h 21"/>
                <a:gd name="T10" fmla="*/ 22 w 25"/>
                <a:gd name="T11" fmla="*/ 8 h 21"/>
                <a:gd name="T12" fmla="*/ 21 w 25"/>
                <a:gd name="T13" fmla="*/ 10 h 21"/>
                <a:gd name="T14" fmla="*/ 20 w 25"/>
                <a:gd name="T15" fmla="*/ 11 h 21"/>
                <a:gd name="T16" fmla="*/ 18 w 25"/>
                <a:gd name="T17" fmla="*/ 12 h 21"/>
                <a:gd name="T18" fmla="*/ 18 w 25"/>
                <a:gd name="T19" fmla="*/ 12 h 21"/>
                <a:gd name="T20" fmla="*/ 17 w 25"/>
                <a:gd name="T21" fmla="*/ 12 h 21"/>
                <a:gd name="T22" fmla="*/ 17 w 25"/>
                <a:gd name="T23" fmla="*/ 12 h 21"/>
                <a:gd name="T24" fmla="*/ 4 w 25"/>
                <a:gd name="T25" fmla="*/ 12 h 21"/>
                <a:gd name="T26" fmla="*/ 7 w 25"/>
                <a:gd name="T27" fmla="*/ 9 h 21"/>
                <a:gd name="T28" fmla="*/ 7 w 25"/>
                <a:gd name="T29" fmla="*/ 7 h 21"/>
                <a:gd name="T30" fmla="*/ 5 w 25"/>
                <a:gd name="T31" fmla="*/ 7 h 21"/>
                <a:gd name="T32" fmla="*/ 0 w 25"/>
                <a:gd name="T33" fmla="*/ 13 h 21"/>
                <a:gd name="T34" fmla="*/ 0 w 25"/>
                <a:gd name="T35" fmla="*/ 13 h 21"/>
                <a:gd name="T36" fmla="*/ 0 w 25"/>
                <a:gd name="T37" fmla="*/ 13 h 21"/>
                <a:gd name="T38" fmla="*/ 0 w 25"/>
                <a:gd name="T39" fmla="*/ 13 h 21"/>
                <a:gd name="T40" fmla="*/ 0 w 25"/>
                <a:gd name="T41" fmla="*/ 13 h 21"/>
                <a:gd name="T42" fmla="*/ 0 w 25"/>
                <a:gd name="T43" fmla="*/ 13 h 21"/>
                <a:gd name="T44" fmla="*/ 0 w 25"/>
                <a:gd name="T45" fmla="*/ 13 h 21"/>
                <a:gd name="T46" fmla="*/ 0 w 25"/>
                <a:gd name="T47" fmla="*/ 13 h 21"/>
                <a:gd name="T48" fmla="*/ 0 w 25"/>
                <a:gd name="T49" fmla="*/ 14 h 21"/>
                <a:gd name="T50" fmla="*/ 0 w 25"/>
                <a:gd name="T51" fmla="*/ 14 h 21"/>
                <a:gd name="T52" fmla="*/ 0 w 25"/>
                <a:gd name="T53" fmla="*/ 14 h 21"/>
                <a:gd name="T54" fmla="*/ 0 w 25"/>
                <a:gd name="T55" fmla="*/ 14 h 21"/>
                <a:gd name="T56" fmla="*/ 0 w 25"/>
                <a:gd name="T57" fmla="*/ 14 h 21"/>
                <a:gd name="T58" fmla="*/ 0 w 25"/>
                <a:gd name="T59" fmla="*/ 14 h 21"/>
                <a:gd name="T60" fmla="*/ 0 w 25"/>
                <a:gd name="T61" fmla="*/ 14 h 21"/>
                <a:gd name="T62" fmla="*/ 0 w 25"/>
                <a:gd name="T63" fmla="*/ 14 h 21"/>
                <a:gd name="T64" fmla="*/ 0 w 25"/>
                <a:gd name="T65" fmla="*/ 15 h 21"/>
                <a:gd name="T66" fmla="*/ 5 w 25"/>
                <a:gd name="T67" fmla="*/ 20 h 21"/>
                <a:gd name="T68" fmla="*/ 7 w 25"/>
                <a:gd name="T69" fmla="*/ 20 h 21"/>
                <a:gd name="T70" fmla="*/ 7 w 25"/>
                <a:gd name="T71" fmla="*/ 18 h 21"/>
                <a:gd name="T72" fmla="*/ 4 w 25"/>
                <a:gd name="T73" fmla="*/ 15 h 21"/>
                <a:gd name="T74" fmla="*/ 17 w 25"/>
                <a:gd name="T75" fmla="*/ 15 h 21"/>
                <a:gd name="T76" fmla="*/ 17 w 25"/>
                <a:gd name="T77" fmla="*/ 15 h 21"/>
                <a:gd name="T78" fmla="*/ 21 w 25"/>
                <a:gd name="T79" fmla="*/ 14 h 21"/>
                <a:gd name="T80" fmla="*/ 24 w 25"/>
                <a:gd name="T81" fmla="*/ 12 h 21"/>
                <a:gd name="T82" fmla="*/ 25 w 25"/>
                <a:gd name="T83" fmla="*/ 8 h 21"/>
                <a:gd name="T84" fmla="*/ 25 w 25"/>
                <a:gd name="T85" fmla="*/ 3 h 21"/>
                <a:gd name="T86" fmla="*/ 25 w 25"/>
                <a:gd name="T87" fmla="*/ 2 h 21"/>
                <a:gd name="T88" fmla="*/ 25 w 25"/>
                <a:gd name="T89" fmla="*/ 2 h 21"/>
                <a:gd name="T90" fmla="*/ 24 w 25"/>
                <a:gd name="T91" fmla="*/ 1 h 21"/>
                <a:gd name="T92" fmla="*/ 23 w 25"/>
                <a:gd name="T9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5" h="21">
                  <a:moveTo>
                    <a:pt x="23" y="0"/>
                  </a:moveTo>
                  <a:cubicBezTo>
                    <a:pt x="23" y="0"/>
                    <a:pt x="23" y="0"/>
                    <a:pt x="22" y="1"/>
                  </a:cubicBezTo>
                  <a:cubicBezTo>
                    <a:pt x="22" y="1"/>
                    <a:pt x="22" y="1"/>
                    <a:pt x="22" y="2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2"/>
                    <a:pt x="22" y="2"/>
                    <a:pt x="22" y="3"/>
                  </a:cubicBezTo>
                  <a:cubicBezTo>
                    <a:pt x="22" y="3"/>
                    <a:pt x="22" y="5"/>
                    <a:pt x="22" y="8"/>
                  </a:cubicBezTo>
                  <a:cubicBezTo>
                    <a:pt x="22" y="9"/>
                    <a:pt x="22" y="10"/>
                    <a:pt x="21" y="10"/>
                  </a:cubicBezTo>
                  <a:cubicBezTo>
                    <a:pt x="21" y="11"/>
                    <a:pt x="21" y="11"/>
                    <a:pt x="20" y="11"/>
                  </a:cubicBezTo>
                  <a:cubicBezTo>
                    <a:pt x="20" y="12"/>
                    <a:pt x="19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8" y="8"/>
                    <a:pt x="8" y="7"/>
                    <a:pt x="7" y="7"/>
                  </a:cubicBezTo>
                  <a:cubicBezTo>
                    <a:pt x="7" y="6"/>
                    <a:pt x="6" y="6"/>
                    <a:pt x="5" y="7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5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6" y="21"/>
                    <a:pt x="7" y="21"/>
                    <a:pt x="7" y="20"/>
                  </a:cubicBezTo>
                  <a:cubicBezTo>
                    <a:pt x="8" y="20"/>
                    <a:pt x="8" y="19"/>
                    <a:pt x="7" y="18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7" y="15"/>
                    <a:pt x="19" y="15"/>
                    <a:pt x="21" y="14"/>
                  </a:cubicBezTo>
                  <a:cubicBezTo>
                    <a:pt x="22" y="14"/>
                    <a:pt x="23" y="13"/>
                    <a:pt x="24" y="12"/>
                  </a:cubicBezTo>
                  <a:cubicBezTo>
                    <a:pt x="24" y="11"/>
                    <a:pt x="25" y="9"/>
                    <a:pt x="25" y="8"/>
                  </a:cubicBezTo>
                  <a:cubicBezTo>
                    <a:pt x="25" y="5"/>
                    <a:pt x="25" y="3"/>
                    <a:pt x="25" y="3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1"/>
                    <a:pt x="25" y="1"/>
                    <a:pt x="24" y="1"/>
                  </a:cubicBezTo>
                  <a:cubicBezTo>
                    <a:pt x="24" y="0"/>
                    <a:pt x="24" y="0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554"/>
            <p:cNvSpPr/>
            <p:nvPr/>
          </p:nvSpPr>
          <p:spPr bwMode="auto">
            <a:xfrm>
              <a:off x="2713038" y="3532188"/>
              <a:ext cx="104775" cy="90488"/>
            </a:xfrm>
            <a:custGeom>
              <a:avLst/>
              <a:gdLst>
                <a:gd name="T0" fmla="*/ 25 w 25"/>
                <a:gd name="T1" fmla="*/ 7 h 21"/>
                <a:gd name="T2" fmla="*/ 25 w 25"/>
                <a:gd name="T3" fmla="*/ 7 h 21"/>
                <a:gd name="T4" fmla="*/ 25 w 25"/>
                <a:gd name="T5" fmla="*/ 7 h 21"/>
                <a:gd name="T6" fmla="*/ 25 w 25"/>
                <a:gd name="T7" fmla="*/ 7 h 21"/>
                <a:gd name="T8" fmla="*/ 24 w 25"/>
                <a:gd name="T9" fmla="*/ 7 h 21"/>
                <a:gd name="T10" fmla="*/ 24 w 25"/>
                <a:gd name="T11" fmla="*/ 7 h 21"/>
                <a:gd name="T12" fmla="*/ 24 w 25"/>
                <a:gd name="T13" fmla="*/ 6 h 21"/>
                <a:gd name="T14" fmla="*/ 19 w 25"/>
                <a:gd name="T15" fmla="*/ 1 h 21"/>
                <a:gd name="T16" fmla="*/ 17 w 25"/>
                <a:gd name="T17" fmla="*/ 1 h 21"/>
                <a:gd name="T18" fmla="*/ 17 w 25"/>
                <a:gd name="T19" fmla="*/ 3 h 21"/>
                <a:gd name="T20" fmla="*/ 17 w 25"/>
                <a:gd name="T21" fmla="*/ 3 h 21"/>
                <a:gd name="T22" fmla="*/ 20 w 25"/>
                <a:gd name="T23" fmla="*/ 6 h 21"/>
                <a:gd name="T24" fmla="*/ 7 w 25"/>
                <a:gd name="T25" fmla="*/ 6 h 21"/>
                <a:gd name="T26" fmla="*/ 7 w 25"/>
                <a:gd name="T27" fmla="*/ 6 h 21"/>
                <a:gd name="T28" fmla="*/ 3 w 25"/>
                <a:gd name="T29" fmla="*/ 7 h 21"/>
                <a:gd name="T30" fmla="*/ 1 w 25"/>
                <a:gd name="T31" fmla="*/ 9 h 21"/>
                <a:gd name="T32" fmla="*/ 0 w 25"/>
                <a:gd name="T33" fmla="*/ 13 h 21"/>
                <a:gd name="T34" fmla="*/ 0 w 25"/>
                <a:gd name="T35" fmla="*/ 19 h 21"/>
                <a:gd name="T36" fmla="*/ 0 w 25"/>
                <a:gd name="T37" fmla="*/ 19 h 21"/>
                <a:gd name="T38" fmla="*/ 0 w 25"/>
                <a:gd name="T39" fmla="*/ 20 h 21"/>
                <a:gd name="T40" fmla="*/ 1 w 25"/>
                <a:gd name="T41" fmla="*/ 21 h 21"/>
                <a:gd name="T42" fmla="*/ 2 w 25"/>
                <a:gd name="T43" fmla="*/ 20 h 21"/>
                <a:gd name="T44" fmla="*/ 2 w 25"/>
                <a:gd name="T45" fmla="*/ 19 h 21"/>
                <a:gd name="T46" fmla="*/ 2 w 25"/>
                <a:gd name="T47" fmla="*/ 19 h 21"/>
                <a:gd name="T48" fmla="*/ 2 w 25"/>
                <a:gd name="T49" fmla="*/ 13 h 21"/>
                <a:gd name="T50" fmla="*/ 3 w 25"/>
                <a:gd name="T51" fmla="*/ 11 h 21"/>
                <a:gd name="T52" fmla="*/ 4 w 25"/>
                <a:gd name="T53" fmla="*/ 10 h 21"/>
                <a:gd name="T54" fmla="*/ 6 w 25"/>
                <a:gd name="T55" fmla="*/ 9 h 21"/>
                <a:gd name="T56" fmla="*/ 7 w 25"/>
                <a:gd name="T57" fmla="*/ 9 h 21"/>
                <a:gd name="T58" fmla="*/ 7 w 25"/>
                <a:gd name="T59" fmla="*/ 9 h 21"/>
                <a:gd name="T60" fmla="*/ 7 w 25"/>
                <a:gd name="T61" fmla="*/ 9 h 21"/>
                <a:gd name="T62" fmla="*/ 20 w 25"/>
                <a:gd name="T63" fmla="*/ 9 h 21"/>
                <a:gd name="T64" fmla="*/ 17 w 25"/>
                <a:gd name="T65" fmla="*/ 12 h 21"/>
                <a:gd name="T66" fmla="*/ 17 w 25"/>
                <a:gd name="T67" fmla="*/ 14 h 21"/>
                <a:gd name="T68" fmla="*/ 19 w 25"/>
                <a:gd name="T69" fmla="*/ 14 h 21"/>
                <a:gd name="T70" fmla="*/ 24 w 25"/>
                <a:gd name="T71" fmla="*/ 8 h 21"/>
                <a:gd name="T72" fmla="*/ 24 w 25"/>
                <a:gd name="T73" fmla="*/ 8 h 21"/>
                <a:gd name="T74" fmla="*/ 24 w 25"/>
                <a:gd name="T75" fmla="*/ 8 h 21"/>
                <a:gd name="T76" fmla="*/ 25 w 25"/>
                <a:gd name="T77" fmla="*/ 8 h 21"/>
                <a:gd name="T78" fmla="*/ 25 w 25"/>
                <a:gd name="T79" fmla="*/ 8 h 21"/>
                <a:gd name="T80" fmla="*/ 25 w 25"/>
                <a:gd name="T81" fmla="*/ 8 h 21"/>
                <a:gd name="T82" fmla="*/ 25 w 25"/>
                <a:gd name="T83" fmla="*/ 8 h 21"/>
                <a:gd name="T84" fmla="*/ 25 w 25"/>
                <a:gd name="T85" fmla="*/ 7 h 21"/>
                <a:gd name="T86" fmla="*/ 25 w 25"/>
                <a:gd name="T87" fmla="*/ 7 h 21"/>
                <a:gd name="T88" fmla="*/ 25 w 25"/>
                <a:gd name="T89" fmla="*/ 7 h 21"/>
                <a:gd name="T90" fmla="*/ 25 w 25"/>
                <a:gd name="T91" fmla="*/ 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5" h="21">
                  <a:moveTo>
                    <a:pt x="25" y="7"/>
                  </a:moveTo>
                  <a:cubicBezTo>
                    <a:pt x="25" y="7"/>
                    <a:pt x="25" y="7"/>
                    <a:pt x="25" y="7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4" y="7"/>
                    <a:pt x="24" y="6"/>
                    <a:pt x="24" y="6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8" y="0"/>
                    <a:pt x="18" y="0"/>
                    <a:pt x="17" y="1"/>
                  </a:cubicBezTo>
                  <a:cubicBezTo>
                    <a:pt x="16" y="1"/>
                    <a:pt x="16" y="2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5" y="6"/>
                    <a:pt x="3" y="7"/>
                  </a:cubicBezTo>
                  <a:cubicBezTo>
                    <a:pt x="2" y="7"/>
                    <a:pt x="1" y="8"/>
                    <a:pt x="1" y="9"/>
                  </a:cubicBezTo>
                  <a:cubicBezTo>
                    <a:pt x="0" y="10"/>
                    <a:pt x="0" y="12"/>
                    <a:pt x="0" y="13"/>
                  </a:cubicBezTo>
                  <a:cubicBezTo>
                    <a:pt x="0" y="18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1" y="21"/>
                    <a:pt x="1" y="21"/>
                  </a:cubicBezTo>
                  <a:cubicBezTo>
                    <a:pt x="1" y="21"/>
                    <a:pt x="2" y="20"/>
                    <a:pt x="2" y="20"/>
                  </a:cubicBezTo>
                  <a:cubicBezTo>
                    <a:pt x="2" y="20"/>
                    <a:pt x="2" y="20"/>
                    <a:pt x="2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19"/>
                    <a:pt x="2" y="18"/>
                    <a:pt x="2" y="13"/>
                  </a:cubicBezTo>
                  <a:cubicBezTo>
                    <a:pt x="2" y="12"/>
                    <a:pt x="3" y="11"/>
                    <a:pt x="3" y="11"/>
                  </a:cubicBezTo>
                  <a:cubicBezTo>
                    <a:pt x="3" y="10"/>
                    <a:pt x="4" y="10"/>
                    <a:pt x="4" y="10"/>
                  </a:cubicBezTo>
                  <a:cubicBezTo>
                    <a:pt x="5" y="9"/>
                    <a:pt x="5" y="9"/>
                    <a:pt x="6" y="9"/>
                  </a:cubicBezTo>
                  <a:cubicBezTo>
                    <a:pt x="6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6" y="13"/>
                    <a:pt x="17" y="14"/>
                    <a:pt x="17" y="14"/>
                  </a:cubicBezTo>
                  <a:cubicBezTo>
                    <a:pt x="18" y="15"/>
                    <a:pt x="18" y="15"/>
                    <a:pt x="19" y="14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4" y="8"/>
                    <a:pt x="24" y="8"/>
                    <a:pt x="25" y="8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5" y="8"/>
                    <a:pt x="25" y="8"/>
                    <a:pt x="25" y="7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5" y="7"/>
                    <a:pt x="25" y="7"/>
                    <a:pt x="25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3413126" y="4540250"/>
            <a:ext cx="352425" cy="428625"/>
            <a:chOff x="2817813" y="4521200"/>
            <a:chExt cx="352425" cy="428625"/>
          </a:xfrm>
          <a:solidFill>
            <a:schemeClr val="accent2"/>
          </a:solidFill>
        </p:grpSpPr>
        <p:sp>
          <p:nvSpPr>
            <p:cNvPr id="75" name="Freeform 555"/>
            <p:cNvSpPr>
              <a:spLocks noEditPoints="1"/>
            </p:cNvSpPr>
            <p:nvPr/>
          </p:nvSpPr>
          <p:spPr bwMode="auto">
            <a:xfrm>
              <a:off x="2817813" y="4521200"/>
              <a:ext cx="352425" cy="428625"/>
            </a:xfrm>
            <a:custGeom>
              <a:avLst/>
              <a:gdLst>
                <a:gd name="T0" fmla="*/ 65 w 83"/>
                <a:gd name="T1" fmla="*/ 1 h 101"/>
                <a:gd name="T2" fmla="*/ 65 w 83"/>
                <a:gd name="T3" fmla="*/ 1 h 101"/>
                <a:gd name="T4" fmla="*/ 65 w 83"/>
                <a:gd name="T5" fmla="*/ 1 h 101"/>
                <a:gd name="T6" fmla="*/ 65 w 83"/>
                <a:gd name="T7" fmla="*/ 1 h 101"/>
                <a:gd name="T8" fmla="*/ 65 w 83"/>
                <a:gd name="T9" fmla="*/ 1 h 101"/>
                <a:gd name="T10" fmla="*/ 65 w 83"/>
                <a:gd name="T11" fmla="*/ 0 h 101"/>
                <a:gd name="T12" fmla="*/ 65 w 83"/>
                <a:gd name="T13" fmla="*/ 0 h 101"/>
                <a:gd name="T14" fmla="*/ 64 w 83"/>
                <a:gd name="T15" fmla="*/ 0 h 101"/>
                <a:gd name="T16" fmla="*/ 64 w 83"/>
                <a:gd name="T17" fmla="*/ 0 h 101"/>
                <a:gd name="T18" fmla="*/ 64 w 83"/>
                <a:gd name="T19" fmla="*/ 0 h 101"/>
                <a:gd name="T20" fmla="*/ 64 w 83"/>
                <a:gd name="T21" fmla="*/ 0 h 101"/>
                <a:gd name="T22" fmla="*/ 64 w 83"/>
                <a:gd name="T23" fmla="*/ 0 h 101"/>
                <a:gd name="T24" fmla="*/ 1 w 83"/>
                <a:gd name="T25" fmla="*/ 0 h 101"/>
                <a:gd name="T26" fmla="*/ 0 w 83"/>
                <a:gd name="T27" fmla="*/ 1 h 101"/>
                <a:gd name="T28" fmla="*/ 0 w 83"/>
                <a:gd name="T29" fmla="*/ 2 h 101"/>
                <a:gd name="T30" fmla="*/ 0 w 83"/>
                <a:gd name="T31" fmla="*/ 87 h 101"/>
                <a:gd name="T32" fmla="*/ 0 w 83"/>
                <a:gd name="T33" fmla="*/ 99 h 101"/>
                <a:gd name="T34" fmla="*/ 0 w 83"/>
                <a:gd name="T35" fmla="*/ 100 h 101"/>
                <a:gd name="T36" fmla="*/ 1 w 83"/>
                <a:gd name="T37" fmla="*/ 101 h 101"/>
                <a:gd name="T38" fmla="*/ 82 w 83"/>
                <a:gd name="T39" fmla="*/ 101 h 101"/>
                <a:gd name="T40" fmla="*/ 83 w 83"/>
                <a:gd name="T41" fmla="*/ 100 h 101"/>
                <a:gd name="T42" fmla="*/ 83 w 83"/>
                <a:gd name="T43" fmla="*/ 99 h 101"/>
                <a:gd name="T44" fmla="*/ 83 w 83"/>
                <a:gd name="T45" fmla="*/ 87 h 101"/>
                <a:gd name="T46" fmla="*/ 83 w 83"/>
                <a:gd name="T47" fmla="*/ 20 h 101"/>
                <a:gd name="T48" fmla="*/ 83 w 83"/>
                <a:gd name="T49" fmla="*/ 19 h 101"/>
                <a:gd name="T50" fmla="*/ 83 w 83"/>
                <a:gd name="T51" fmla="*/ 18 h 101"/>
                <a:gd name="T52" fmla="*/ 65 w 83"/>
                <a:gd name="T53" fmla="*/ 1 h 101"/>
                <a:gd name="T54" fmla="*/ 65 w 83"/>
                <a:gd name="T55" fmla="*/ 5 h 101"/>
                <a:gd name="T56" fmla="*/ 78 w 83"/>
                <a:gd name="T57" fmla="*/ 18 h 101"/>
                <a:gd name="T58" fmla="*/ 65 w 83"/>
                <a:gd name="T59" fmla="*/ 18 h 101"/>
                <a:gd name="T60" fmla="*/ 65 w 83"/>
                <a:gd name="T61" fmla="*/ 5 h 101"/>
                <a:gd name="T62" fmla="*/ 80 w 83"/>
                <a:gd name="T63" fmla="*/ 98 h 101"/>
                <a:gd name="T64" fmla="*/ 2 w 83"/>
                <a:gd name="T65" fmla="*/ 98 h 101"/>
                <a:gd name="T66" fmla="*/ 2 w 83"/>
                <a:gd name="T67" fmla="*/ 89 h 101"/>
                <a:gd name="T68" fmla="*/ 80 w 83"/>
                <a:gd name="T69" fmla="*/ 89 h 101"/>
                <a:gd name="T70" fmla="*/ 80 w 83"/>
                <a:gd name="T71" fmla="*/ 98 h 101"/>
                <a:gd name="T72" fmla="*/ 80 w 83"/>
                <a:gd name="T73" fmla="*/ 86 h 101"/>
                <a:gd name="T74" fmla="*/ 2 w 83"/>
                <a:gd name="T75" fmla="*/ 86 h 101"/>
                <a:gd name="T76" fmla="*/ 2 w 83"/>
                <a:gd name="T77" fmla="*/ 3 h 101"/>
                <a:gd name="T78" fmla="*/ 63 w 83"/>
                <a:gd name="T79" fmla="*/ 3 h 101"/>
                <a:gd name="T80" fmla="*/ 63 w 83"/>
                <a:gd name="T81" fmla="*/ 20 h 101"/>
                <a:gd name="T82" fmla="*/ 63 w 83"/>
                <a:gd name="T83" fmla="*/ 21 h 101"/>
                <a:gd name="T84" fmla="*/ 64 w 83"/>
                <a:gd name="T85" fmla="*/ 21 h 101"/>
                <a:gd name="T86" fmla="*/ 80 w 83"/>
                <a:gd name="T87" fmla="*/ 21 h 101"/>
                <a:gd name="T88" fmla="*/ 80 w 83"/>
                <a:gd name="T89" fmla="*/ 8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3" h="101">
                  <a:moveTo>
                    <a:pt x="65" y="1"/>
                  </a:move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5" y="0"/>
                    <a:pt x="64" y="0"/>
                    <a:pt x="64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1" y="101"/>
                    <a:pt x="1" y="101"/>
                  </a:cubicBezTo>
                  <a:cubicBezTo>
                    <a:pt x="82" y="101"/>
                    <a:pt x="82" y="101"/>
                    <a:pt x="82" y="101"/>
                  </a:cubicBezTo>
                  <a:cubicBezTo>
                    <a:pt x="82" y="101"/>
                    <a:pt x="82" y="100"/>
                    <a:pt x="83" y="100"/>
                  </a:cubicBezTo>
                  <a:cubicBezTo>
                    <a:pt x="83" y="100"/>
                    <a:pt x="83" y="100"/>
                    <a:pt x="83" y="99"/>
                  </a:cubicBezTo>
                  <a:cubicBezTo>
                    <a:pt x="83" y="87"/>
                    <a:pt x="83" y="87"/>
                    <a:pt x="83" y="87"/>
                  </a:cubicBezTo>
                  <a:cubicBezTo>
                    <a:pt x="83" y="20"/>
                    <a:pt x="83" y="20"/>
                    <a:pt x="83" y="20"/>
                  </a:cubicBezTo>
                  <a:cubicBezTo>
                    <a:pt x="83" y="19"/>
                    <a:pt x="83" y="19"/>
                    <a:pt x="83" y="19"/>
                  </a:cubicBezTo>
                  <a:cubicBezTo>
                    <a:pt x="83" y="19"/>
                    <a:pt x="83" y="19"/>
                    <a:pt x="83" y="18"/>
                  </a:cubicBezTo>
                  <a:lnTo>
                    <a:pt x="65" y="1"/>
                  </a:lnTo>
                  <a:close/>
                  <a:moveTo>
                    <a:pt x="65" y="5"/>
                  </a:moveTo>
                  <a:cubicBezTo>
                    <a:pt x="78" y="18"/>
                    <a:pt x="78" y="18"/>
                    <a:pt x="78" y="18"/>
                  </a:cubicBezTo>
                  <a:cubicBezTo>
                    <a:pt x="65" y="18"/>
                    <a:pt x="65" y="18"/>
                    <a:pt x="65" y="18"/>
                  </a:cubicBezTo>
                  <a:lnTo>
                    <a:pt x="65" y="5"/>
                  </a:lnTo>
                  <a:close/>
                  <a:moveTo>
                    <a:pt x="80" y="98"/>
                  </a:moveTo>
                  <a:cubicBezTo>
                    <a:pt x="2" y="98"/>
                    <a:pt x="2" y="98"/>
                    <a:pt x="2" y="98"/>
                  </a:cubicBezTo>
                  <a:cubicBezTo>
                    <a:pt x="2" y="89"/>
                    <a:pt x="2" y="89"/>
                    <a:pt x="2" y="89"/>
                  </a:cubicBezTo>
                  <a:cubicBezTo>
                    <a:pt x="80" y="89"/>
                    <a:pt x="80" y="89"/>
                    <a:pt x="80" y="89"/>
                  </a:cubicBezTo>
                  <a:lnTo>
                    <a:pt x="80" y="98"/>
                  </a:lnTo>
                  <a:close/>
                  <a:moveTo>
                    <a:pt x="80" y="86"/>
                  </a:moveTo>
                  <a:cubicBezTo>
                    <a:pt x="2" y="86"/>
                    <a:pt x="2" y="86"/>
                    <a:pt x="2" y="86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63" y="3"/>
                    <a:pt x="63" y="3"/>
                    <a:pt x="63" y="3"/>
                  </a:cubicBezTo>
                  <a:cubicBezTo>
                    <a:pt x="63" y="20"/>
                    <a:pt x="63" y="20"/>
                    <a:pt x="63" y="20"/>
                  </a:cubicBezTo>
                  <a:cubicBezTo>
                    <a:pt x="63" y="20"/>
                    <a:pt x="63" y="21"/>
                    <a:pt x="63" y="21"/>
                  </a:cubicBezTo>
                  <a:cubicBezTo>
                    <a:pt x="63" y="21"/>
                    <a:pt x="64" y="21"/>
                    <a:pt x="64" y="21"/>
                  </a:cubicBezTo>
                  <a:cubicBezTo>
                    <a:pt x="80" y="21"/>
                    <a:pt x="80" y="21"/>
                    <a:pt x="80" y="21"/>
                  </a:cubicBezTo>
                  <a:lnTo>
                    <a:pt x="80" y="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556"/>
            <p:cNvSpPr/>
            <p:nvPr/>
          </p:nvSpPr>
          <p:spPr bwMode="auto">
            <a:xfrm>
              <a:off x="2857500" y="4576763"/>
              <a:ext cx="190500" cy="7938"/>
            </a:xfrm>
            <a:custGeom>
              <a:avLst/>
              <a:gdLst>
                <a:gd name="T0" fmla="*/ 2 w 45"/>
                <a:gd name="T1" fmla="*/ 2 h 2"/>
                <a:gd name="T2" fmla="*/ 44 w 45"/>
                <a:gd name="T3" fmla="*/ 2 h 2"/>
                <a:gd name="T4" fmla="*/ 45 w 45"/>
                <a:gd name="T5" fmla="*/ 1 h 2"/>
                <a:gd name="T6" fmla="*/ 44 w 45"/>
                <a:gd name="T7" fmla="*/ 0 h 2"/>
                <a:gd name="T8" fmla="*/ 2 w 45"/>
                <a:gd name="T9" fmla="*/ 0 h 2"/>
                <a:gd name="T10" fmla="*/ 0 w 45"/>
                <a:gd name="T11" fmla="*/ 1 h 2"/>
                <a:gd name="T12" fmla="*/ 2 w 45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2">
                  <a:moveTo>
                    <a:pt x="2" y="2"/>
                  </a:moveTo>
                  <a:cubicBezTo>
                    <a:pt x="44" y="2"/>
                    <a:pt x="44" y="2"/>
                    <a:pt x="44" y="2"/>
                  </a:cubicBezTo>
                  <a:cubicBezTo>
                    <a:pt x="45" y="2"/>
                    <a:pt x="45" y="2"/>
                    <a:pt x="45" y="1"/>
                  </a:cubicBezTo>
                  <a:cubicBezTo>
                    <a:pt x="45" y="0"/>
                    <a:pt x="45" y="0"/>
                    <a:pt x="44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1" y="2"/>
                    <a:pt x="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557"/>
            <p:cNvSpPr/>
            <p:nvPr/>
          </p:nvSpPr>
          <p:spPr bwMode="auto">
            <a:xfrm>
              <a:off x="2857500" y="4652963"/>
              <a:ext cx="269875" cy="12700"/>
            </a:xfrm>
            <a:custGeom>
              <a:avLst/>
              <a:gdLst>
                <a:gd name="T0" fmla="*/ 0 w 64"/>
                <a:gd name="T1" fmla="*/ 1 h 3"/>
                <a:gd name="T2" fmla="*/ 2 w 64"/>
                <a:gd name="T3" fmla="*/ 3 h 3"/>
                <a:gd name="T4" fmla="*/ 63 w 64"/>
                <a:gd name="T5" fmla="*/ 3 h 3"/>
                <a:gd name="T6" fmla="*/ 64 w 64"/>
                <a:gd name="T7" fmla="*/ 1 h 3"/>
                <a:gd name="T8" fmla="*/ 63 w 64"/>
                <a:gd name="T9" fmla="*/ 0 h 3"/>
                <a:gd name="T10" fmla="*/ 2 w 64"/>
                <a:gd name="T11" fmla="*/ 0 h 3"/>
                <a:gd name="T12" fmla="*/ 0 w 64"/>
                <a:gd name="T13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3">
                  <a:moveTo>
                    <a:pt x="0" y="1"/>
                  </a:moveTo>
                  <a:cubicBezTo>
                    <a:pt x="0" y="2"/>
                    <a:pt x="1" y="3"/>
                    <a:pt x="2" y="3"/>
                  </a:cubicBezTo>
                  <a:cubicBezTo>
                    <a:pt x="63" y="3"/>
                    <a:pt x="63" y="3"/>
                    <a:pt x="63" y="3"/>
                  </a:cubicBezTo>
                  <a:cubicBezTo>
                    <a:pt x="63" y="3"/>
                    <a:pt x="64" y="2"/>
                    <a:pt x="64" y="1"/>
                  </a:cubicBezTo>
                  <a:cubicBezTo>
                    <a:pt x="64" y="1"/>
                    <a:pt x="63" y="0"/>
                    <a:pt x="6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558"/>
            <p:cNvSpPr/>
            <p:nvPr/>
          </p:nvSpPr>
          <p:spPr bwMode="auto">
            <a:xfrm>
              <a:off x="2857500" y="4729163"/>
              <a:ext cx="206375" cy="12700"/>
            </a:xfrm>
            <a:custGeom>
              <a:avLst/>
              <a:gdLst>
                <a:gd name="T0" fmla="*/ 47 w 49"/>
                <a:gd name="T1" fmla="*/ 0 h 3"/>
                <a:gd name="T2" fmla="*/ 2 w 49"/>
                <a:gd name="T3" fmla="*/ 0 h 3"/>
                <a:gd name="T4" fmla="*/ 0 w 49"/>
                <a:gd name="T5" fmla="*/ 2 h 3"/>
                <a:gd name="T6" fmla="*/ 2 w 49"/>
                <a:gd name="T7" fmla="*/ 3 h 3"/>
                <a:gd name="T8" fmla="*/ 47 w 49"/>
                <a:gd name="T9" fmla="*/ 3 h 3"/>
                <a:gd name="T10" fmla="*/ 49 w 49"/>
                <a:gd name="T11" fmla="*/ 2 h 3"/>
                <a:gd name="T12" fmla="*/ 47 w 49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3">
                  <a:moveTo>
                    <a:pt x="47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1" y="3"/>
                    <a:pt x="2" y="3"/>
                  </a:cubicBezTo>
                  <a:cubicBezTo>
                    <a:pt x="47" y="3"/>
                    <a:pt x="47" y="3"/>
                    <a:pt x="47" y="3"/>
                  </a:cubicBezTo>
                  <a:cubicBezTo>
                    <a:pt x="48" y="3"/>
                    <a:pt x="49" y="2"/>
                    <a:pt x="49" y="2"/>
                  </a:cubicBezTo>
                  <a:cubicBezTo>
                    <a:pt x="49" y="1"/>
                    <a:pt x="48" y="0"/>
                    <a:pt x="4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559"/>
            <p:cNvSpPr/>
            <p:nvPr/>
          </p:nvSpPr>
          <p:spPr bwMode="auto">
            <a:xfrm>
              <a:off x="2857500" y="4810125"/>
              <a:ext cx="142875" cy="12700"/>
            </a:xfrm>
            <a:custGeom>
              <a:avLst/>
              <a:gdLst>
                <a:gd name="T0" fmla="*/ 32 w 34"/>
                <a:gd name="T1" fmla="*/ 0 h 3"/>
                <a:gd name="T2" fmla="*/ 2 w 34"/>
                <a:gd name="T3" fmla="*/ 0 h 3"/>
                <a:gd name="T4" fmla="*/ 0 w 34"/>
                <a:gd name="T5" fmla="*/ 2 h 3"/>
                <a:gd name="T6" fmla="*/ 2 w 34"/>
                <a:gd name="T7" fmla="*/ 3 h 3"/>
                <a:gd name="T8" fmla="*/ 32 w 34"/>
                <a:gd name="T9" fmla="*/ 3 h 3"/>
                <a:gd name="T10" fmla="*/ 34 w 34"/>
                <a:gd name="T11" fmla="*/ 2 h 3"/>
                <a:gd name="T12" fmla="*/ 32 w 3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3">
                  <a:moveTo>
                    <a:pt x="3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1" y="3"/>
                    <a:pt x="2" y="3"/>
                  </a:cubicBezTo>
                  <a:cubicBezTo>
                    <a:pt x="32" y="3"/>
                    <a:pt x="32" y="3"/>
                    <a:pt x="32" y="3"/>
                  </a:cubicBezTo>
                  <a:cubicBezTo>
                    <a:pt x="33" y="3"/>
                    <a:pt x="34" y="2"/>
                    <a:pt x="34" y="2"/>
                  </a:cubicBezTo>
                  <a:cubicBezTo>
                    <a:pt x="34" y="1"/>
                    <a:pt x="33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1450" y="133350"/>
            <a:ext cx="11868150" cy="6604820"/>
          </a:xfrm>
          <a:prstGeom prst="rect">
            <a:avLst/>
          </a:prstGeom>
          <a:noFill/>
          <a:ln>
            <a:solidFill>
              <a:srgbClr val="785D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841701" y="231630"/>
            <a:ext cx="377539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</a:p>
        </p:txBody>
      </p:sp>
      <p:sp>
        <p:nvSpPr>
          <p:cNvPr id="6" name="MH_Number_1"/>
          <p:cNvSpPr/>
          <p:nvPr>
            <p:custDataLst>
              <p:tags r:id="rId1"/>
            </p:custDataLst>
          </p:nvPr>
        </p:nvSpPr>
        <p:spPr>
          <a:xfrm>
            <a:off x="247881" y="201579"/>
            <a:ext cx="616535" cy="616535"/>
          </a:xfrm>
          <a:prstGeom prst="ellipse">
            <a:avLst/>
          </a:prstGeom>
          <a:solidFill>
            <a:srgbClr val="FFC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952265" y="766952"/>
            <a:ext cx="3566935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11982626" y="6659723"/>
            <a:ext cx="151253" cy="151253"/>
          </a:xfrm>
          <a:prstGeom prst="rect">
            <a:avLst/>
          </a:prstGeom>
          <a:solidFill>
            <a:srgbClr val="FCB3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dirty="0">
              <a:solidFill>
                <a:srgbClr val="2E31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1857799" y="6659722"/>
            <a:ext cx="401063" cy="151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DC01DB-9276-43C4-9F6A-26192206E6DF}" type="slidenum">
              <a:rPr lang="en-US" altLang="zh-CN"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fld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089275" y="4756150"/>
            <a:ext cx="2603500" cy="7937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089275" y="3962400"/>
            <a:ext cx="3009900" cy="793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089275" y="3170238"/>
            <a:ext cx="2730500" cy="792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089275" y="2376488"/>
            <a:ext cx="2390775" cy="793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-4763" y="2630488"/>
            <a:ext cx="2925763" cy="793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Freeform 10"/>
          <p:cNvSpPr/>
          <p:nvPr/>
        </p:nvSpPr>
        <p:spPr bwMode="auto">
          <a:xfrm>
            <a:off x="2921000" y="2376488"/>
            <a:ext cx="168275" cy="1047750"/>
          </a:xfrm>
          <a:custGeom>
            <a:avLst/>
            <a:gdLst>
              <a:gd name="T0" fmla="*/ 106 w 106"/>
              <a:gd name="T1" fmla="*/ 500 h 660"/>
              <a:gd name="T2" fmla="*/ 0 w 106"/>
              <a:gd name="T3" fmla="*/ 660 h 660"/>
              <a:gd name="T4" fmla="*/ 0 w 106"/>
              <a:gd name="T5" fmla="*/ 160 h 660"/>
              <a:gd name="T6" fmla="*/ 106 w 106"/>
              <a:gd name="T7" fmla="*/ 0 h 660"/>
              <a:gd name="T8" fmla="*/ 106 w 106"/>
              <a:gd name="T9" fmla="*/ 500 h 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660">
                <a:moveTo>
                  <a:pt x="106" y="500"/>
                </a:moveTo>
                <a:lnTo>
                  <a:pt x="0" y="660"/>
                </a:lnTo>
                <a:lnTo>
                  <a:pt x="0" y="160"/>
                </a:lnTo>
                <a:lnTo>
                  <a:pt x="106" y="0"/>
                </a:lnTo>
                <a:lnTo>
                  <a:pt x="106" y="5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-4763" y="3424238"/>
            <a:ext cx="2925763" cy="793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Freeform 12"/>
          <p:cNvSpPr/>
          <p:nvPr/>
        </p:nvSpPr>
        <p:spPr bwMode="auto">
          <a:xfrm>
            <a:off x="2921000" y="3170238"/>
            <a:ext cx="168275" cy="1047750"/>
          </a:xfrm>
          <a:custGeom>
            <a:avLst/>
            <a:gdLst>
              <a:gd name="T0" fmla="*/ 106 w 106"/>
              <a:gd name="T1" fmla="*/ 499 h 660"/>
              <a:gd name="T2" fmla="*/ 0 w 106"/>
              <a:gd name="T3" fmla="*/ 660 h 660"/>
              <a:gd name="T4" fmla="*/ 0 w 106"/>
              <a:gd name="T5" fmla="*/ 160 h 660"/>
              <a:gd name="T6" fmla="*/ 106 w 106"/>
              <a:gd name="T7" fmla="*/ 0 h 660"/>
              <a:gd name="T8" fmla="*/ 106 w 106"/>
              <a:gd name="T9" fmla="*/ 499 h 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660">
                <a:moveTo>
                  <a:pt x="106" y="499"/>
                </a:moveTo>
                <a:lnTo>
                  <a:pt x="0" y="660"/>
                </a:lnTo>
                <a:lnTo>
                  <a:pt x="0" y="160"/>
                </a:lnTo>
                <a:lnTo>
                  <a:pt x="106" y="0"/>
                </a:lnTo>
                <a:lnTo>
                  <a:pt x="106" y="49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-4763" y="4217988"/>
            <a:ext cx="2925763" cy="792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Freeform 14"/>
          <p:cNvSpPr/>
          <p:nvPr/>
        </p:nvSpPr>
        <p:spPr bwMode="auto">
          <a:xfrm>
            <a:off x="2921000" y="3962400"/>
            <a:ext cx="168275" cy="1047750"/>
          </a:xfrm>
          <a:custGeom>
            <a:avLst/>
            <a:gdLst>
              <a:gd name="T0" fmla="*/ 106 w 106"/>
              <a:gd name="T1" fmla="*/ 500 h 660"/>
              <a:gd name="T2" fmla="*/ 0 w 106"/>
              <a:gd name="T3" fmla="*/ 660 h 660"/>
              <a:gd name="T4" fmla="*/ 0 w 106"/>
              <a:gd name="T5" fmla="*/ 161 h 660"/>
              <a:gd name="T6" fmla="*/ 106 w 106"/>
              <a:gd name="T7" fmla="*/ 0 h 660"/>
              <a:gd name="T8" fmla="*/ 106 w 106"/>
              <a:gd name="T9" fmla="*/ 500 h 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660">
                <a:moveTo>
                  <a:pt x="106" y="500"/>
                </a:moveTo>
                <a:lnTo>
                  <a:pt x="0" y="660"/>
                </a:lnTo>
                <a:lnTo>
                  <a:pt x="0" y="161"/>
                </a:lnTo>
                <a:lnTo>
                  <a:pt x="106" y="0"/>
                </a:lnTo>
                <a:lnTo>
                  <a:pt x="106" y="5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-4763" y="5010150"/>
            <a:ext cx="2925763" cy="78898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Freeform 16"/>
          <p:cNvSpPr/>
          <p:nvPr/>
        </p:nvSpPr>
        <p:spPr bwMode="auto">
          <a:xfrm>
            <a:off x="2921000" y="4756150"/>
            <a:ext cx="168275" cy="1042988"/>
          </a:xfrm>
          <a:custGeom>
            <a:avLst/>
            <a:gdLst>
              <a:gd name="T0" fmla="*/ 106 w 106"/>
              <a:gd name="T1" fmla="*/ 500 h 657"/>
              <a:gd name="T2" fmla="*/ 0 w 106"/>
              <a:gd name="T3" fmla="*/ 657 h 657"/>
              <a:gd name="T4" fmla="*/ 0 w 106"/>
              <a:gd name="T5" fmla="*/ 160 h 657"/>
              <a:gd name="T6" fmla="*/ 106 w 106"/>
              <a:gd name="T7" fmla="*/ 0 h 657"/>
              <a:gd name="T8" fmla="*/ 106 w 106"/>
              <a:gd name="T9" fmla="*/ 500 h 6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657">
                <a:moveTo>
                  <a:pt x="106" y="500"/>
                </a:moveTo>
                <a:lnTo>
                  <a:pt x="0" y="657"/>
                </a:lnTo>
                <a:lnTo>
                  <a:pt x="0" y="160"/>
                </a:lnTo>
                <a:lnTo>
                  <a:pt x="106" y="0"/>
                </a:lnTo>
                <a:lnTo>
                  <a:pt x="106" y="5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Freeform 17"/>
          <p:cNvSpPr/>
          <p:nvPr/>
        </p:nvSpPr>
        <p:spPr bwMode="auto">
          <a:xfrm>
            <a:off x="5819774" y="3170238"/>
            <a:ext cx="6372225" cy="792163"/>
          </a:xfrm>
          <a:custGeom>
            <a:avLst/>
            <a:gdLst>
              <a:gd name="T0" fmla="*/ 2005 w 2005"/>
              <a:gd name="T1" fmla="*/ 0 h 499"/>
              <a:gd name="T2" fmla="*/ 0 w 2005"/>
              <a:gd name="T3" fmla="*/ 0 h 499"/>
              <a:gd name="T4" fmla="*/ 0 w 2005"/>
              <a:gd name="T5" fmla="*/ 499 h 499"/>
              <a:gd name="T6" fmla="*/ 176 w 2005"/>
              <a:gd name="T7" fmla="*/ 499 h 499"/>
              <a:gd name="T8" fmla="*/ 2005 w 2005"/>
              <a:gd name="T9" fmla="*/ 499 h 499"/>
              <a:gd name="T10" fmla="*/ 2005 w 2005"/>
              <a:gd name="T11" fmla="*/ 0 h 4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05" h="499">
                <a:moveTo>
                  <a:pt x="2005" y="0"/>
                </a:moveTo>
                <a:lnTo>
                  <a:pt x="0" y="0"/>
                </a:lnTo>
                <a:lnTo>
                  <a:pt x="0" y="499"/>
                </a:lnTo>
                <a:lnTo>
                  <a:pt x="176" y="499"/>
                </a:lnTo>
                <a:lnTo>
                  <a:pt x="2005" y="499"/>
                </a:lnTo>
                <a:lnTo>
                  <a:pt x="2005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Freeform 18"/>
          <p:cNvSpPr/>
          <p:nvPr/>
        </p:nvSpPr>
        <p:spPr bwMode="auto">
          <a:xfrm>
            <a:off x="5819775" y="3170238"/>
            <a:ext cx="3182938" cy="792163"/>
          </a:xfrm>
          <a:custGeom>
            <a:avLst/>
            <a:gdLst>
              <a:gd name="T0" fmla="*/ 2005 w 2005"/>
              <a:gd name="T1" fmla="*/ 0 h 499"/>
              <a:gd name="T2" fmla="*/ 0 w 2005"/>
              <a:gd name="T3" fmla="*/ 0 h 499"/>
              <a:gd name="T4" fmla="*/ 0 w 2005"/>
              <a:gd name="T5" fmla="*/ 499 h 499"/>
              <a:gd name="T6" fmla="*/ 176 w 2005"/>
              <a:gd name="T7" fmla="*/ 499 h 499"/>
              <a:gd name="T8" fmla="*/ 2005 w 2005"/>
              <a:gd name="T9" fmla="*/ 499 h 499"/>
              <a:gd name="T10" fmla="*/ 2005 w 2005"/>
              <a:gd name="T11" fmla="*/ 0 h 4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05" h="499">
                <a:moveTo>
                  <a:pt x="2005" y="0"/>
                </a:moveTo>
                <a:lnTo>
                  <a:pt x="0" y="0"/>
                </a:lnTo>
                <a:lnTo>
                  <a:pt x="0" y="499"/>
                </a:lnTo>
                <a:lnTo>
                  <a:pt x="176" y="499"/>
                </a:lnTo>
                <a:lnTo>
                  <a:pt x="2005" y="499"/>
                </a:lnTo>
                <a:lnTo>
                  <a:pt x="2005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" name="Freeform 19"/>
          <p:cNvSpPr/>
          <p:nvPr/>
        </p:nvSpPr>
        <p:spPr bwMode="auto">
          <a:xfrm>
            <a:off x="6099174" y="3962400"/>
            <a:ext cx="6092825" cy="793750"/>
          </a:xfrm>
          <a:custGeom>
            <a:avLst/>
            <a:gdLst>
              <a:gd name="T0" fmla="*/ 1829 w 1829"/>
              <a:gd name="T1" fmla="*/ 0 h 500"/>
              <a:gd name="T2" fmla="*/ 1829 w 1829"/>
              <a:gd name="T3" fmla="*/ 0 h 500"/>
              <a:gd name="T4" fmla="*/ 0 w 1829"/>
              <a:gd name="T5" fmla="*/ 0 h 500"/>
              <a:gd name="T6" fmla="*/ 0 w 1829"/>
              <a:gd name="T7" fmla="*/ 500 h 500"/>
              <a:gd name="T8" fmla="*/ 1829 w 1829"/>
              <a:gd name="T9" fmla="*/ 500 h 500"/>
              <a:gd name="T10" fmla="*/ 1829 w 1829"/>
              <a:gd name="T11" fmla="*/ 0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29" h="500">
                <a:moveTo>
                  <a:pt x="1829" y="0"/>
                </a:moveTo>
                <a:lnTo>
                  <a:pt x="1829" y="0"/>
                </a:lnTo>
                <a:lnTo>
                  <a:pt x="0" y="0"/>
                </a:lnTo>
                <a:lnTo>
                  <a:pt x="0" y="500"/>
                </a:lnTo>
                <a:lnTo>
                  <a:pt x="1829" y="500"/>
                </a:lnTo>
                <a:lnTo>
                  <a:pt x="1829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Freeform 20"/>
          <p:cNvSpPr/>
          <p:nvPr/>
        </p:nvSpPr>
        <p:spPr bwMode="auto">
          <a:xfrm>
            <a:off x="6099175" y="3962400"/>
            <a:ext cx="2903538" cy="793750"/>
          </a:xfrm>
          <a:custGeom>
            <a:avLst/>
            <a:gdLst>
              <a:gd name="T0" fmla="*/ 1829 w 1829"/>
              <a:gd name="T1" fmla="*/ 0 h 500"/>
              <a:gd name="T2" fmla="*/ 1829 w 1829"/>
              <a:gd name="T3" fmla="*/ 0 h 500"/>
              <a:gd name="T4" fmla="*/ 0 w 1829"/>
              <a:gd name="T5" fmla="*/ 0 h 500"/>
              <a:gd name="T6" fmla="*/ 0 w 1829"/>
              <a:gd name="T7" fmla="*/ 500 h 500"/>
              <a:gd name="T8" fmla="*/ 1829 w 1829"/>
              <a:gd name="T9" fmla="*/ 500 h 500"/>
              <a:gd name="T10" fmla="*/ 1829 w 1829"/>
              <a:gd name="T11" fmla="*/ 0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29" h="500">
                <a:moveTo>
                  <a:pt x="1829" y="0"/>
                </a:moveTo>
                <a:lnTo>
                  <a:pt x="1829" y="0"/>
                </a:lnTo>
                <a:lnTo>
                  <a:pt x="0" y="0"/>
                </a:lnTo>
                <a:lnTo>
                  <a:pt x="0" y="500"/>
                </a:lnTo>
                <a:lnTo>
                  <a:pt x="1829" y="500"/>
                </a:lnTo>
                <a:lnTo>
                  <a:pt x="182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Freeform 21"/>
          <p:cNvSpPr/>
          <p:nvPr/>
        </p:nvSpPr>
        <p:spPr bwMode="auto">
          <a:xfrm>
            <a:off x="5692774" y="4756150"/>
            <a:ext cx="6499226" cy="793750"/>
          </a:xfrm>
          <a:custGeom>
            <a:avLst/>
            <a:gdLst>
              <a:gd name="T0" fmla="*/ 2085 w 2085"/>
              <a:gd name="T1" fmla="*/ 0 h 500"/>
              <a:gd name="T2" fmla="*/ 2085 w 2085"/>
              <a:gd name="T3" fmla="*/ 0 h 500"/>
              <a:gd name="T4" fmla="*/ 256 w 2085"/>
              <a:gd name="T5" fmla="*/ 0 h 500"/>
              <a:gd name="T6" fmla="*/ 0 w 2085"/>
              <a:gd name="T7" fmla="*/ 0 h 500"/>
              <a:gd name="T8" fmla="*/ 0 w 2085"/>
              <a:gd name="T9" fmla="*/ 500 h 500"/>
              <a:gd name="T10" fmla="*/ 2085 w 2085"/>
              <a:gd name="T11" fmla="*/ 500 h 500"/>
              <a:gd name="T12" fmla="*/ 2085 w 2085"/>
              <a:gd name="T13" fmla="*/ 0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85" h="500">
                <a:moveTo>
                  <a:pt x="2085" y="0"/>
                </a:moveTo>
                <a:lnTo>
                  <a:pt x="2085" y="0"/>
                </a:lnTo>
                <a:lnTo>
                  <a:pt x="256" y="0"/>
                </a:lnTo>
                <a:lnTo>
                  <a:pt x="0" y="0"/>
                </a:lnTo>
                <a:lnTo>
                  <a:pt x="0" y="500"/>
                </a:lnTo>
                <a:lnTo>
                  <a:pt x="2085" y="500"/>
                </a:lnTo>
                <a:lnTo>
                  <a:pt x="2085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" name="Freeform 22"/>
          <p:cNvSpPr/>
          <p:nvPr/>
        </p:nvSpPr>
        <p:spPr bwMode="auto">
          <a:xfrm>
            <a:off x="5692775" y="4756150"/>
            <a:ext cx="3309938" cy="793750"/>
          </a:xfrm>
          <a:custGeom>
            <a:avLst/>
            <a:gdLst>
              <a:gd name="T0" fmla="*/ 2085 w 2085"/>
              <a:gd name="T1" fmla="*/ 0 h 500"/>
              <a:gd name="T2" fmla="*/ 2085 w 2085"/>
              <a:gd name="T3" fmla="*/ 0 h 500"/>
              <a:gd name="T4" fmla="*/ 256 w 2085"/>
              <a:gd name="T5" fmla="*/ 0 h 500"/>
              <a:gd name="T6" fmla="*/ 0 w 2085"/>
              <a:gd name="T7" fmla="*/ 0 h 500"/>
              <a:gd name="T8" fmla="*/ 0 w 2085"/>
              <a:gd name="T9" fmla="*/ 500 h 500"/>
              <a:gd name="T10" fmla="*/ 2085 w 2085"/>
              <a:gd name="T11" fmla="*/ 500 h 500"/>
              <a:gd name="T12" fmla="*/ 2085 w 2085"/>
              <a:gd name="T13" fmla="*/ 0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85" h="500">
                <a:moveTo>
                  <a:pt x="2085" y="0"/>
                </a:moveTo>
                <a:lnTo>
                  <a:pt x="2085" y="0"/>
                </a:lnTo>
                <a:lnTo>
                  <a:pt x="256" y="0"/>
                </a:lnTo>
                <a:lnTo>
                  <a:pt x="0" y="0"/>
                </a:lnTo>
                <a:lnTo>
                  <a:pt x="0" y="500"/>
                </a:lnTo>
                <a:lnTo>
                  <a:pt x="2085" y="500"/>
                </a:lnTo>
                <a:lnTo>
                  <a:pt x="2085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" name="Rectangle 23"/>
          <p:cNvSpPr>
            <a:spLocks noChangeArrowheads="1"/>
          </p:cNvSpPr>
          <p:nvPr/>
        </p:nvSpPr>
        <p:spPr bwMode="auto">
          <a:xfrm>
            <a:off x="5480050" y="2376488"/>
            <a:ext cx="6711950" cy="7937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" name="Rectangle 24"/>
          <p:cNvSpPr>
            <a:spLocks noChangeArrowheads="1"/>
          </p:cNvSpPr>
          <p:nvPr/>
        </p:nvSpPr>
        <p:spPr bwMode="auto">
          <a:xfrm>
            <a:off x="5480050" y="2376488"/>
            <a:ext cx="3522663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30" name="组合 29"/>
          <p:cNvGrpSpPr/>
          <p:nvPr/>
        </p:nvGrpSpPr>
        <p:grpSpPr>
          <a:xfrm>
            <a:off x="6110288" y="2597150"/>
            <a:ext cx="627063" cy="385763"/>
            <a:chOff x="6238875" y="2597150"/>
            <a:chExt cx="627063" cy="38576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1" name="Freeform 25"/>
            <p:cNvSpPr>
              <a:spLocks noEditPoints="1"/>
            </p:cNvSpPr>
            <p:nvPr/>
          </p:nvSpPr>
          <p:spPr bwMode="auto">
            <a:xfrm>
              <a:off x="6238875" y="2597150"/>
              <a:ext cx="504825" cy="263525"/>
            </a:xfrm>
            <a:custGeom>
              <a:avLst/>
              <a:gdLst>
                <a:gd name="T0" fmla="*/ 119 w 119"/>
                <a:gd name="T1" fmla="*/ 60 h 62"/>
                <a:gd name="T2" fmla="*/ 119 w 119"/>
                <a:gd name="T3" fmla="*/ 2 h 62"/>
                <a:gd name="T4" fmla="*/ 117 w 119"/>
                <a:gd name="T5" fmla="*/ 0 h 62"/>
                <a:gd name="T6" fmla="*/ 1 w 119"/>
                <a:gd name="T7" fmla="*/ 0 h 62"/>
                <a:gd name="T8" fmla="*/ 0 w 119"/>
                <a:gd name="T9" fmla="*/ 2 h 62"/>
                <a:gd name="T10" fmla="*/ 0 w 119"/>
                <a:gd name="T11" fmla="*/ 60 h 62"/>
                <a:gd name="T12" fmla="*/ 1 w 119"/>
                <a:gd name="T13" fmla="*/ 62 h 62"/>
                <a:gd name="T14" fmla="*/ 117 w 119"/>
                <a:gd name="T15" fmla="*/ 62 h 62"/>
                <a:gd name="T16" fmla="*/ 119 w 119"/>
                <a:gd name="T17" fmla="*/ 60 h 62"/>
                <a:gd name="T18" fmla="*/ 115 w 119"/>
                <a:gd name="T19" fmla="*/ 58 h 62"/>
                <a:gd name="T20" fmla="*/ 3 w 119"/>
                <a:gd name="T21" fmla="*/ 58 h 62"/>
                <a:gd name="T22" fmla="*/ 3 w 119"/>
                <a:gd name="T23" fmla="*/ 3 h 62"/>
                <a:gd name="T24" fmla="*/ 115 w 119"/>
                <a:gd name="T25" fmla="*/ 3 h 62"/>
                <a:gd name="T26" fmla="*/ 115 w 119"/>
                <a:gd name="T27" fmla="*/ 5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9" h="62">
                  <a:moveTo>
                    <a:pt x="119" y="60"/>
                  </a:moveTo>
                  <a:cubicBezTo>
                    <a:pt x="119" y="2"/>
                    <a:pt x="119" y="2"/>
                    <a:pt x="119" y="2"/>
                  </a:cubicBezTo>
                  <a:cubicBezTo>
                    <a:pt x="119" y="1"/>
                    <a:pt x="118" y="0"/>
                    <a:pt x="117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1"/>
                    <a:pt x="0" y="62"/>
                    <a:pt x="1" y="62"/>
                  </a:cubicBezTo>
                  <a:cubicBezTo>
                    <a:pt x="117" y="62"/>
                    <a:pt x="117" y="62"/>
                    <a:pt x="117" y="62"/>
                  </a:cubicBezTo>
                  <a:cubicBezTo>
                    <a:pt x="118" y="62"/>
                    <a:pt x="119" y="61"/>
                    <a:pt x="119" y="60"/>
                  </a:cubicBezTo>
                  <a:close/>
                  <a:moveTo>
                    <a:pt x="115" y="58"/>
                  </a:moveTo>
                  <a:cubicBezTo>
                    <a:pt x="3" y="58"/>
                    <a:pt x="3" y="58"/>
                    <a:pt x="3" y="58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115" y="3"/>
                    <a:pt x="115" y="3"/>
                    <a:pt x="115" y="3"/>
                  </a:cubicBezTo>
                  <a:lnTo>
                    <a:pt x="115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6"/>
            <p:cNvSpPr>
              <a:spLocks noEditPoints="1"/>
            </p:cNvSpPr>
            <p:nvPr/>
          </p:nvSpPr>
          <p:spPr bwMode="auto">
            <a:xfrm>
              <a:off x="6281738" y="2627313"/>
              <a:ext cx="419100" cy="198438"/>
            </a:xfrm>
            <a:custGeom>
              <a:avLst/>
              <a:gdLst>
                <a:gd name="T0" fmla="*/ 1 w 99"/>
                <a:gd name="T1" fmla="*/ 35 h 47"/>
                <a:gd name="T2" fmla="*/ 13 w 99"/>
                <a:gd name="T3" fmla="*/ 46 h 47"/>
                <a:gd name="T4" fmla="*/ 15 w 99"/>
                <a:gd name="T5" fmla="*/ 47 h 47"/>
                <a:gd name="T6" fmla="*/ 84 w 99"/>
                <a:gd name="T7" fmla="*/ 47 h 47"/>
                <a:gd name="T8" fmla="*/ 85 w 99"/>
                <a:gd name="T9" fmla="*/ 46 h 47"/>
                <a:gd name="T10" fmla="*/ 97 w 99"/>
                <a:gd name="T11" fmla="*/ 35 h 47"/>
                <a:gd name="T12" fmla="*/ 99 w 99"/>
                <a:gd name="T13" fmla="*/ 34 h 47"/>
                <a:gd name="T14" fmla="*/ 99 w 99"/>
                <a:gd name="T15" fmla="*/ 14 h 47"/>
                <a:gd name="T16" fmla="*/ 97 w 99"/>
                <a:gd name="T17" fmla="*/ 13 h 47"/>
                <a:gd name="T18" fmla="*/ 85 w 99"/>
                <a:gd name="T19" fmla="*/ 2 h 47"/>
                <a:gd name="T20" fmla="*/ 84 w 99"/>
                <a:gd name="T21" fmla="*/ 0 h 47"/>
                <a:gd name="T22" fmla="*/ 15 w 99"/>
                <a:gd name="T23" fmla="*/ 0 h 47"/>
                <a:gd name="T24" fmla="*/ 13 w 99"/>
                <a:gd name="T25" fmla="*/ 2 h 47"/>
                <a:gd name="T26" fmla="*/ 1 w 99"/>
                <a:gd name="T27" fmla="*/ 13 h 47"/>
                <a:gd name="T28" fmla="*/ 0 w 99"/>
                <a:gd name="T29" fmla="*/ 14 h 47"/>
                <a:gd name="T30" fmla="*/ 0 w 99"/>
                <a:gd name="T31" fmla="*/ 34 h 47"/>
                <a:gd name="T32" fmla="*/ 1 w 99"/>
                <a:gd name="T33" fmla="*/ 35 h 47"/>
                <a:gd name="T34" fmla="*/ 3 w 99"/>
                <a:gd name="T35" fmla="*/ 16 h 47"/>
                <a:gd name="T36" fmla="*/ 16 w 99"/>
                <a:gd name="T37" fmla="*/ 3 h 47"/>
                <a:gd name="T38" fmla="*/ 82 w 99"/>
                <a:gd name="T39" fmla="*/ 3 h 47"/>
                <a:gd name="T40" fmla="*/ 96 w 99"/>
                <a:gd name="T41" fmla="*/ 16 h 47"/>
                <a:gd name="T42" fmla="*/ 96 w 99"/>
                <a:gd name="T43" fmla="*/ 32 h 47"/>
                <a:gd name="T44" fmla="*/ 82 w 99"/>
                <a:gd name="T45" fmla="*/ 44 h 47"/>
                <a:gd name="T46" fmla="*/ 16 w 99"/>
                <a:gd name="T47" fmla="*/ 44 h 47"/>
                <a:gd name="T48" fmla="*/ 3 w 99"/>
                <a:gd name="T49" fmla="*/ 32 h 47"/>
                <a:gd name="T50" fmla="*/ 3 w 99"/>
                <a:gd name="T51" fmla="*/ 1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9" h="47">
                  <a:moveTo>
                    <a:pt x="1" y="35"/>
                  </a:moveTo>
                  <a:cubicBezTo>
                    <a:pt x="8" y="35"/>
                    <a:pt x="13" y="40"/>
                    <a:pt x="13" y="46"/>
                  </a:cubicBezTo>
                  <a:cubicBezTo>
                    <a:pt x="13" y="47"/>
                    <a:pt x="14" y="47"/>
                    <a:pt x="15" y="47"/>
                  </a:cubicBezTo>
                  <a:cubicBezTo>
                    <a:pt x="84" y="47"/>
                    <a:pt x="84" y="47"/>
                    <a:pt x="84" y="47"/>
                  </a:cubicBezTo>
                  <a:cubicBezTo>
                    <a:pt x="85" y="47"/>
                    <a:pt x="85" y="47"/>
                    <a:pt x="85" y="46"/>
                  </a:cubicBezTo>
                  <a:cubicBezTo>
                    <a:pt x="85" y="40"/>
                    <a:pt x="91" y="35"/>
                    <a:pt x="97" y="35"/>
                  </a:cubicBezTo>
                  <a:cubicBezTo>
                    <a:pt x="98" y="35"/>
                    <a:pt x="99" y="34"/>
                    <a:pt x="99" y="34"/>
                  </a:cubicBezTo>
                  <a:cubicBezTo>
                    <a:pt x="99" y="14"/>
                    <a:pt x="99" y="14"/>
                    <a:pt x="99" y="14"/>
                  </a:cubicBezTo>
                  <a:cubicBezTo>
                    <a:pt x="99" y="13"/>
                    <a:pt x="98" y="13"/>
                    <a:pt x="97" y="13"/>
                  </a:cubicBezTo>
                  <a:cubicBezTo>
                    <a:pt x="91" y="13"/>
                    <a:pt x="85" y="8"/>
                    <a:pt x="85" y="2"/>
                  </a:cubicBezTo>
                  <a:cubicBezTo>
                    <a:pt x="85" y="1"/>
                    <a:pt x="85" y="0"/>
                    <a:pt x="84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4" y="0"/>
                    <a:pt x="13" y="1"/>
                    <a:pt x="13" y="2"/>
                  </a:cubicBezTo>
                  <a:cubicBezTo>
                    <a:pt x="13" y="8"/>
                    <a:pt x="8" y="13"/>
                    <a:pt x="1" y="13"/>
                  </a:cubicBezTo>
                  <a:cubicBezTo>
                    <a:pt x="0" y="13"/>
                    <a:pt x="0" y="13"/>
                    <a:pt x="0" y="1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5"/>
                    <a:pt x="1" y="35"/>
                  </a:cubicBezTo>
                  <a:close/>
                  <a:moveTo>
                    <a:pt x="3" y="16"/>
                  </a:moveTo>
                  <a:cubicBezTo>
                    <a:pt x="10" y="15"/>
                    <a:pt x="15" y="10"/>
                    <a:pt x="16" y="3"/>
                  </a:cubicBezTo>
                  <a:cubicBezTo>
                    <a:pt x="82" y="3"/>
                    <a:pt x="82" y="3"/>
                    <a:pt x="82" y="3"/>
                  </a:cubicBezTo>
                  <a:cubicBezTo>
                    <a:pt x="83" y="10"/>
                    <a:pt x="89" y="15"/>
                    <a:pt x="96" y="16"/>
                  </a:cubicBezTo>
                  <a:cubicBezTo>
                    <a:pt x="96" y="32"/>
                    <a:pt x="96" y="32"/>
                    <a:pt x="96" y="32"/>
                  </a:cubicBezTo>
                  <a:cubicBezTo>
                    <a:pt x="89" y="33"/>
                    <a:pt x="83" y="38"/>
                    <a:pt x="82" y="44"/>
                  </a:cubicBezTo>
                  <a:cubicBezTo>
                    <a:pt x="16" y="44"/>
                    <a:pt x="16" y="44"/>
                    <a:pt x="16" y="44"/>
                  </a:cubicBezTo>
                  <a:cubicBezTo>
                    <a:pt x="15" y="38"/>
                    <a:pt x="10" y="33"/>
                    <a:pt x="3" y="32"/>
                  </a:cubicBezTo>
                  <a:lnTo>
                    <a:pt x="3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27"/>
            <p:cNvSpPr>
              <a:spLocks noEditPoints="1"/>
            </p:cNvSpPr>
            <p:nvPr/>
          </p:nvSpPr>
          <p:spPr bwMode="auto">
            <a:xfrm>
              <a:off x="6434138" y="2668588"/>
              <a:ext cx="114300" cy="114300"/>
            </a:xfrm>
            <a:custGeom>
              <a:avLst/>
              <a:gdLst>
                <a:gd name="T0" fmla="*/ 13 w 27"/>
                <a:gd name="T1" fmla="*/ 27 h 27"/>
                <a:gd name="T2" fmla="*/ 27 w 27"/>
                <a:gd name="T3" fmla="*/ 14 h 27"/>
                <a:gd name="T4" fmla="*/ 13 w 27"/>
                <a:gd name="T5" fmla="*/ 0 h 27"/>
                <a:gd name="T6" fmla="*/ 0 w 27"/>
                <a:gd name="T7" fmla="*/ 14 h 27"/>
                <a:gd name="T8" fmla="*/ 13 w 27"/>
                <a:gd name="T9" fmla="*/ 27 h 27"/>
                <a:gd name="T10" fmla="*/ 13 w 27"/>
                <a:gd name="T11" fmla="*/ 4 h 27"/>
                <a:gd name="T12" fmla="*/ 23 w 27"/>
                <a:gd name="T13" fmla="*/ 14 h 27"/>
                <a:gd name="T14" fmla="*/ 13 w 27"/>
                <a:gd name="T15" fmla="*/ 24 h 27"/>
                <a:gd name="T16" fmla="*/ 3 w 27"/>
                <a:gd name="T17" fmla="*/ 14 h 27"/>
                <a:gd name="T18" fmla="*/ 13 w 27"/>
                <a:gd name="T19" fmla="*/ 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" h="27">
                  <a:moveTo>
                    <a:pt x="13" y="27"/>
                  </a:moveTo>
                  <a:cubicBezTo>
                    <a:pt x="21" y="27"/>
                    <a:pt x="27" y="21"/>
                    <a:pt x="27" y="14"/>
                  </a:cubicBezTo>
                  <a:cubicBezTo>
                    <a:pt x="27" y="6"/>
                    <a:pt x="21" y="0"/>
                    <a:pt x="13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21"/>
                    <a:pt x="6" y="27"/>
                    <a:pt x="13" y="27"/>
                  </a:cubicBezTo>
                  <a:close/>
                  <a:moveTo>
                    <a:pt x="13" y="4"/>
                  </a:moveTo>
                  <a:cubicBezTo>
                    <a:pt x="19" y="4"/>
                    <a:pt x="23" y="8"/>
                    <a:pt x="23" y="14"/>
                  </a:cubicBezTo>
                  <a:cubicBezTo>
                    <a:pt x="23" y="19"/>
                    <a:pt x="19" y="24"/>
                    <a:pt x="13" y="24"/>
                  </a:cubicBezTo>
                  <a:cubicBezTo>
                    <a:pt x="7" y="24"/>
                    <a:pt x="3" y="19"/>
                    <a:pt x="3" y="14"/>
                  </a:cubicBezTo>
                  <a:cubicBezTo>
                    <a:pt x="3" y="8"/>
                    <a:pt x="7" y="4"/>
                    <a:pt x="13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28"/>
            <p:cNvSpPr/>
            <p:nvPr/>
          </p:nvSpPr>
          <p:spPr bwMode="auto">
            <a:xfrm>
              <a:off x="6299200" y="2660650"/>
              <a:ext cx="503238" cy="258763"/>
            </a:xfrm>
            <a:custGeom>
              <a:avLst/>
              <a:gdLst>
                <a:gd name="T0" fmla="*/ 119 w 119"/>
                <a:gd name="T1" fmla="*/ 59 h 61"/>
                <a:gd name="T2" fmla="*/ 119 w 119"/>
                <a:gd name="T3" fmla="*/ 2 h 61"/>
                <a:gd name="T4" fmla="*/ 118 w 119"/>
                <a:gd name="T5" fmla="*/ 0 h 61"/>
                <a:gd name="T6" fmla="*/ 110 w 119"/>
                <a:gd name="T7" fmla="*/ 0 h 61"/>
                <a:gd name="T8" fmla="*/ 108 w 119"/>
                <a:gd name="T9" fmla="*/ 2 h 61"/>
                <a:gd name="T10" fmla="*/ 110 w 119"/>
                <a:gd name="T11" fmla="*/ 3 h 61"/>
                <a:gd name="T12" fmla="*/ 116 w 119"/>
                <a:gd name="T13" fmla="*/ 3 h 61"/>
                <a:gd name="T14" fmla="*/ 116 w 119"/>
                <a:gd name="T15" fmla="*/ 57 h 61"/>
                <a:gd name="T16" fmla="*/ 3 w 119"/>
                <a:gd name="T17" fmla="*/ 57 h 61"/>
                <a:gd name="T18" fmla="*/ 3 w 119"/>
                <a:gd name="T19" fmla="*/ 52 h 61"/>
                <a:gd name="T20" fmla="*/ 2 w 119"/>
                <a:gd name="T21" fmla="*/ 50 h 61"/>
                <a:gd name="T22" fmla="*/ 0 w 119"/>
                <a:gd name="T23" fmla="*/ 52 h 61"/>
                <a:gd name="T24" fmla="*/ 0 w 119"/>
                <a:gd name="T25" fmla="*/ 59 h 61"/>
                <a:gd name="T26" fmla="*/ 2 w 119"/>
                <a:gd name="T27" fmla="*/ 61 h 61"/>
                <a:gd name="T28" fmla="*/ 118 w 119"/>
                <a:gd name="T29" fmla="*/ 61 h 61"/>
                <a:gd name="T30" fmla="*/ 119 w 119"/>
                <a:gd name="T31" fmla="*/ 5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9" h="61">
                  <a:moveTo>
                    <a:pt x="119" y="59"/>
                  </a:moveTo>
                  <a:cubicBezTo>
                    <a:pt x="119" y="2"/>
                    <a:pt x="119" y="2"/>
                    <a:pt x="119" y="2"/>
                  </a:cubicBezTo>
                  <a:cubicBezTo>
                    <a:pt x="119" y="1"/>
                    <a:pt x="118" y="0"/>
                    <a:pt x="118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09" y="0"/>
                    <a:pt x="108" y="1"/>
                    <a:pt x="108" y="2"/>
                  </a:cubicBezTo>
                  <a:cubicBezTo>
                    <a:pt x="108" y="2"/>
                    <a:pt x="109" y="3"/>
                    <a:pt x="110" y="3"/>
                  </a:cubicBezTo>
                  <a:cubicBezTo>
                    <a:pt x="116" y="3"/>
                    <a:pt x="116" y="3"/>
                    <a:pt x="116" y="3"/>
                  </a:cubicBezTo>
                  <a:cubicBezTo>
                    <a:pt x="116" y="57"/>
                    <a:pt x="116" y="57"/>
                    <a:pt x="116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2"/>
                    <a:pt x="3" y="52"/>
                    <a:pt x="3" y="52"/>
                  </a:cubicBezTo>
                  <a:cubicBezTo>
                    <a:pt x="3" y="51"/>
                    <a:pt x="3" y="50"/>
                    <a:pt x="2" y="50"/>
                  </a:cubicBezTo>
                  <a:cubicBezTo>
                    <a:pt x="1" y="50"/>
                    <a:pt x="0" y="51"/>
                    <a:pt x="0" y="52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60"/>
                    <a:pt x="1" y="61"/>
                    <a:pt x="2" y="61"/>
                  </a:cubicBezTo>
                  <a:cubicBezTo>
                    <a:pt x="118" y="61"/>
                    <a:pt x="118" y="61"/>
                    <a:pt x="118" y="61"/>
                  </a:cubicBezTo>
                  <a:cubicBezTo>
                    <a:pt x="118" y="61"/>
                    <a:pt x="119" y="60"/>
                    <a:pt x="119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29"/>
            <p:cNvSpPr/>
            <p:nvPr/>
          </p:nvSpPr>
          <p:spPr bwMode="auto">
            <a:xfrm>
              <a:off x="6362700" y="2719388"/>
              <a:ext cx="503238" cy="263525"/>
            </a:xfrm>
            <a:custGeom>
              <a:avLst/>
              <a:gdLst>
                <a:gd name="T0" fmla="*/ 117 w 119"/>
                <a:gd name="T1" fmla="*/ 0 h 62"/>
                <a:gd name="T2" fmla="*/ 108 w 119"/>
                <a:gd name="T3" fmla="*/ 0 h 62"/>
                <a:gd name="T4" fmla="*/ 107 w 119"/>
                <a:gd name="T5" fmla="*/ 2 h 62"/>
                <a:gd name="T6" fmla="*/ 108 w 119"/>
                <a:gd name="T7" fmla="*/ 3 h 62"/>
                <a:gd name="T8" fmla="*/ 116 w 119"/>
                <a:gd name="T9" fmla="*/ 3 h 62"/>
                <a:gd name="T10" fmla="*/ 116 w 119"/>
                <a:gd name="T11" fmla="*/ 58 h 62"/>
                <a:gd name="T12" fmla="*/ 3 w 119"/>
                <a:gd name="T13" fmla="*/ 58 h 62"/>
                <a:gd name="T14" fmla="*/ 3 w 119"/>
                <a:gd name="T15" fmla="*/ 51 h 62"/>
                <a:gd name="T16" fmla="*/ 1 w 119"/>
                <a:gd name="T17" fmla="*/ 49 h 62"/>
                <a:gd name="T18" fmla="*/ 0 w 119"/>
                <a:gd name="T19" fmla="*/ 51 h 62"/>
                <a:gd name="T20" fmla="*/ 0 w 119"/>
                <a:gd name="T21" fmla="*/ 60 h 62"/>
                <a:gd name="T22" fmla="*/ 1 w 119"/>
                <a:gd name="T23" fmla="*/ 62 h 62"/>
                <a:gd name="T24" fmla="*/ 117 w 119"/>
                <a:gd name="T25" fmla="*/ 62 h 62"/>
                <a:gd name="T26" fmla="*/ 119 w 119"/>
                <a:gd name="T27" fmla="*/ 60 h 62"/>
                <a:gd name="T28" fmla="*/ 119 w 119"/>
                <a:gd name="T29" fmla="*/ 2 h 62"/>
                <a:gd name="T30" fmla="*/ 117 w 119"/>
                <a:gd name="T31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9" h="62">
                  <a:moveTo>
                    <a:pt x="117" y="0"/>
                  </a:moveTo>
                  <a:cubicBezTo>
                    <a:pt x="108" y="0"/>
                    <a:pt x="108" y="0"/>
                    <a:pt x="108" y="0"/>
                  </a:cubicBezTo>
                  <a:cubicBezTo>
                    <a:pt x="107" y="0"/>
                    <a:pt x="107" y="1"/>
                    <a:pt x="107" y="2"/>
                  </a:cubicBezTo>
                  <a:cubicBezTo>
                    <a:pt x="107" y="3"/>
                    <a:pt x="107" y="3"/>
                    <a:pt x="108" y="3"/>
                  </a:cubicBezTo>
                  <a:cubicBezTo>
                    <a:pt x="116" y="3"/>
                    <a:pt x="116" y="3"/>
                    <a:pt x="116" y="3"/>
                  </a:cubicBezTo>
                  <a:cubicBezTo>
                    <a:pt x="116" y="58"/>
                    <a:pt x="116" y="58"/>
                    <a:pt x="116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1"/>
                    <a:pt x="3" y="51"/>
                    <a:pt x="3" y="51"/>
                  </a:cubicBezTo>
                  <a:cubicBezTo>
                    <a:pt x="3" y="50"/>
                    <a:pt x="2" y="49"/>
                    <a:pt x="1" y="49"/>
                  </a:cubicBezTo>
                  <a:cubicBezTo>
                    <a:pt x="0" y="49"/>
                    <a:pt x="0" y="50"/>
                    <a:pt x="0" y="51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1"/>
                    <a:pt x="0" y="62"/>
                    <a:pt x="1" y="62"/>
                  </a:cubicBezTo>
                  <a:cubicBezTo>
                    <a:pt x="117" y="62"/>
                    <a:pt x="117" y="62"/>
                    <a:pt x="117" y="62"/>
                  </a:cubicBezTo>
                  <a:cubicBezTo>
                    <a:pt x="118" y="62"/>
                    <a:pt x="119" y="61"/>
                    <a:pt x="119" y="60"/>
                  </a:cubicBezTo>
                  <a:cubicBezTo>
                    <a:pt x="119" y="2"/>
                    <a:pt x="119" y="2"/>
                    <a:pt x="119" y="2"/>
                  </a:cubicBezTo>
                  <a:cubicBezTo>
                    <a:pt x="119" y="1"/>
                    <a:pt x="118" y="0"/>
                    <a:pt x="11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275388" y="4195763"/>
            <a:ext cx="411163" cy="357188"/>
            <a:chOff x="6403975" y="4195763"/>
            <a:chExt cx="411163" cy="3571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6403975" y="4195763"/>
              <a:ext cx="411163" cy="357188"/>
            </a:xfrm>
            <a:custGeom>
              <a:avLst/>
              <a:gdLst>
                <a:gd name="T0" fmla="*/ 89 w 97"/>
                <a:gd name="T1" fmla="*/ 13 h 84"/>
                <a:gd name="T2" fmla="*/ 44 w 97"/>
                <a:gd name="T3" fmla="*/ 13 h 84"/>
                <a:gd name="T4" fmla="*/ 44 w 97"/>
                <a:gd name="T5" fmla="*/ 4 h 84"/>
                <a:gd name="T6" fmla="*/ 40 w 97"/>
                <a:gd name="T7" fmla="*/ 0 h 84"/>
                <a:gd name="T8" fmla="*/ 4 w 97"/>
                <a:gd name="T9" fmla="*/ 0 h 84"/>
                <a:gd name="T10" fmla="*/ 0 w 97"/>
                <a:gd name="T11" fmla="*/ 4 h 84"/>
                <a:gd name="T12" fmla="*/ 0 w 97"/>
                <a:gd name="T13" fmla="*/ 76 h 84"/>
                <a:gd name="T14" fmla="*/ 7 w 97"/>
                <a:gd name="T15" fmla="*/ 84 h 84"/>
                <a:gd name="T16" fmla="*/ 89 w 97"/>
                <a:gd name="T17" fmla="*/ 84 h 84"/>
                <a:gd name="T18" fmla="*/ 97 w 97"/>
                <a:gd name="T19" fmla="*/ 76 h 84"/>
                <a:gd name="T20" fmla="*/ 97 w 97"/>
                <a:gd name="T21" fmla="*/ 21 h 84"/>
                <a:gd name="T22" fmla="*/ 89 w 97"/>
                <a:gd name="T23" fmla="*/ 13 h 84"/>
                <a:gd name="T24" fmla="*/ 93 w 97"/>
                <a:gd name="T25" fmla="*/ 76 h 84"/>
                <a:gd name="T26" fmla="*/ 89 w 97"/>
                <a:gd name="T27" fmla="*/ 81 h 84"/>
                <a:gd name="T28" fmla="*/ 7 w 97"/>
                <a:gd name="T29" fmla="*/ 81 h 84"/>
                <a:gd name="T30" fmla="*/ 3 w 97"/>
                <a:gd name="T31" fmla="*/ 76 h 84"/>
                <a:gd name="T32" fmla="*/ 3 w 97"/>
                <a:gd name="T33" fmla="*/ 4 h 84"/>
                <a:gd name="T34" fmla="*/ 4 w 97"/>
                <a:gd name="T35" fmla="*/ 3 h 84"/>
                <a:gd name="T36" fmla="*/ 40 w 97"/>
                <a:gd name="T37" fmla="*/ 3 h 84"/>
                <a:gd name="T38" fmla="*/ 41 w 97"/>
                <a:gd name="T39" fmla="*/ 4 h 84"/>
                <a:gd name="T40" fmla="*/ 41 w 97"/>
                <a:gd name="T41" fmla="*/ 15 h 84"/>
                <a:gd name="T42" fmla="*/ 42 w 97"/>
                <a:gd name="T43" fmla="*/ 16 h 84"/>
                <a:gd name="T44" fmla="*/ 89 w 97"/>
                <a:gd name="T45" fmla="*/ 16 h 84"/>
                <a:gd name="T46" fmla="*/ 93 w 97"/>
                <a:gd name="T47" fmla="*/ 21 h 84"/>
                <a:gd name="T48" fmla="*/ 93 w 97"/>
                <a:gd name="T49" fmla="*/ 76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7" h="84">
                  <a:moveTo>
                    <a:pt x="89" y="13"/>
                  </a:moveTo>
                  <a:cubicBezTo>
                    <a:pt x="44" y="13"/>
                    <a:pt x="44" y="13"/>
                    <a:pt x="44" y="13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44" y="1"/>
                    <a:pt x="42" y="0"/>
                    <a:pt x="4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80"/>
                    <a:pt x="3" y="84"/>
                    <a:pt x="7" y="84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93" y="84"/>
                    <a:pt x="97" y="80"/>
                    <a:pt x="97" y="76"/>
                  </a:cubicBezTo>
                  <a:cubicBezTo>
                    <a:pt x="97" y="21"/>
                    <a:pt x="97" y="21"/>
                    <a:pt x="97" y="21"/>
                  </a:cubicBezTo>
                  <a:cubicBezTo>
                    <a:pt x="97" y="17"/>
                    <a:pt x="93" y="13"/>
                    <a:pt x="89" y="13"/>
                  </a:cubicBezTo>
                  <a:close/>
                  <a:moveTo>
                    <a:pt x="93" y="76"/>
                  </a:moveTo>
                  <a:cubicBezTo>
                    <a:pt x="93" y="79"/>
                    <a:pt x="92" y="81"/>
                    <a:pt x="89" y="81"/>
                  </a:cubicBezTo>
                  <a:cubicBezTo>
                    <a:pt x="7" y="81"/>
                    <a:pt x="7" y="81"/>
                    <a:pt x="7" y="81"/>
                  </a:cubicBezTo>
                  <a:cubicBezTo>
                    <a:pt x="5" y="81"/>
                    <a:pt x="3" y="79"/>
                    <a:pt x="3" y="76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1" y="3"/>
                    <a:pt x="41" y="4"/>
                  </a:cubicBezTo>
                  <a:cubicBezTo>
                    <a:pt x="41" y="15"/>
                    <a:pt x="41" y="15"/>
                    <a:pt x="41" y="15"/>
                  </a:cubicBezTo>
                  <a:cubicBezTo>
                    <a:pt x="41" y="16"/>
                    <a:pt x="42" y="16"/>
                    <a:pt x="42" y="16"/>
                  </a:cubicBezTo>
                  <a:cubicBezTo>
                    <a:pt x="89" y="16"/>
                    <a:pt x="89" y="16"/>
                    <a:pt x="89" y="16"/>
                  </a:cubicBezTo>
                  <a:cubicBezTo>
                    <a:pt x="92" y="16"/>
                    <a:pt x="93" y="18"/>
                    <a:pt x="93" y="21"/>
                  </a:cubicBezTo>
                  <a:lnTo>
                    <a:pt x="93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1"/>
            <p:cNvSpPr/>
            <p:nvPr/>
          </p:nvSpPr>
          <p:spPr bwMode="auto">
            <a:xfrm>
              <a:off x="6484938" y="4335463"/>
              <a:ext cx="122238" cy="14288"/>
            </a:xfrm>
            <a:custGeom>
              <a:avLst/>
              <a:gdLst>
                <a:gd name="T0" fmla="*/ 1 w 29"/>
                <a:gd name="T1" fmla="*/ 3 h 3"/>
                <a:gd name="T2" fmla="*/ 27 w 29"/>
                <a:gd name="T3" fmla="*/ 3 h 3"/>
                <a:gd name="T4" fmla="*/ 29 w 29"/>
                <a:gd name="T5" fmla="*/ 2 h 3"/>
                <a:gd name="T6" fmla="*/ 27 w 29"/>
                <a:gd name="T7" fmla="*/ 0 h 3"/>
                <a:gd name="T8" fmla="*/ 1 w 29"/>
                <a:gd name="T9" fmla="*/ 0 h 3"/>
                <a:gd name="T10" fmla="*/ 0 w 29"/>
                <a:gd name="T11" fmla="*/ 2 h 3"/>
                <a:gd name="T12" fmla="*/ 1 w 29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3">
                  <a:moveTo>
                    <a:pt x="1" y="3"/>
                  </a:moveTo>
                  <a:cubicBezTo>
                    <a:pt x="27" y="3"/>
                    <a:pt x="27" y="3"/>
                    <a:pt x="27" y="3"/>
                  </a:cubicBezTo>
                  <a:cubicBezTo>
                    <a:pt x="28" y="3"/>
                    <a:pt x="29" y="3"/>
                    <a:pt x="29" y="2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3"/>
                    <a:pt x="0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2"/>
            <p:cNvSpPr/>
            <p:nvPr/>
          </p:nvSpPr>
          <p:spPr bwMode="auto">
            <a:xfrm>
              <a:off x="6484938" y="4391025"/>
              <a:ext cx="203200" cy="12700"/>
            </a:xfrm>
            <a:custGeom>
              <a:avLst/>
              <a:gdLst>
                <a:gd name="T0" fmla="*/ 1 w 48"/>
                <a:gd name="T1" fmla="*/ 3 h 3"/>
                <a:gd name="T2" fmla="*/ 46 w 48"/>
                <a:gd name="T3" fmla="*/ 3 h 3"/>
                <a:gd name="T4" fmla="*/ 48 w 48"/>
                <a:gd name="T5" fmla="*/ 2 h 3"/>
                <a:gd name="T6" fmla="*/ 46 w 48"/>
                <a:gd name="T7" fmla="*/ 0 h 3"/>
                <a:gd name="T8" fmla="*/ 1 w 48"/>
                <a:gd name="T9" fmla="*/ 0 h 3"/>
                <a:gd name="T10" fmla="*/ 0 w 48"/>
                <a:gd name="T11" fmla="*/ 2 h 3"/>
                <a:gd name="T12" fmla="*/ 1 w 48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3">
                  <a:moveTo>
                    <a:pt x="1" y="3"/>
                  </a:moveTo>
                  <a:cubicBezTo>
                    <a:pt x="46" y="3"/>
                    <a:pt x="46" y="3"/>
                    <a:pt x="46" y="3"/>
                  </a:cubicBezTo>
                  <a:cubicBezTo>
                    <a:pt x="47" y="3"/>
                    <a:pt x="48" y="2"/>
                    <a:pt x="48" y="2"/>
                  </a:cubicBezTo>
                  <a:cubicBezTo>
                    <a:pt x="48" y="1"/>
                    <a:pt x="47" y="0"/>
                    <a:pt x="46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33"/>
            <p:cNvSpPr/>
            <p:nvPr/>
          </p:nvSpPr>
          <p:spPr bwMode="auto">
            <a:xfrm>
              <a:off x="6484938" y="4451350"/>
              <a:ext cx="258763" cy="12700"/>
            </a:xfrm>
            <a:custGeom>
              <a:avLst/>
              <a:gdLst>
                <a:gd name="T0" fmla="*/ 60 w 61"/>
                <a:gd name="T1" fmla="*/ 0 h 3"/>
                <a:gd name="T2" fmla="*/ 1 w 61"/>
                <a:gd name="T3" fmla="*/ 0 h 3"/>
                <a:gd name="T4" fmla="*/ 0 w 61"/>
                <a:gd name="T5" fmla="*/ 2 h 3"/>
                <a:gd name="T6" fmla="*/ 1 w 61"/>
                <a:gd name="T7" fmla="*/ 3 h 3"/>
                <a:gd name="T8" fmla="*/ 60 w 61"/>
                <a:gd name="T9" fmla="*/ 3 h 3"/>
                <a:gd name="T10" fmla="*/ 61 w 61"/>
                <a:gd name="T11" fmla="*/ 2 h 3"/>
                <a:gd name="T12" fmla="*/ 60 w 61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3">
                  <a:moveTo>
                    <a:pt x="6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60" y="3"/>
                    <a:pt x="60" y="3"/>
                    <a:pt x="60" y="3"/>
                  </a:cubicBezTo>
                  <a:cubicBezTo>
                    <a:pt x="61" y="3"/>
                    <a:pt x="61" y="3"/>
                    <a:pt x="61" y="2"/>
                  </a:cubicBezTo>
                  <a:cubicBezTo>
                    <a:pt x="61" y="1"/>
                    <a:pt x="61" y="0"/>
                    <a:pt x="6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1" name="Freeform 34"/>
          <p:cNvSpPr>
            <a:spLocks noEditPoints="1"/>
          </p:cNvSpPr>
          <p:nvPr/>
        </p:nvSpPr>
        <p:spPr bwMode="auto">
          <a:xfrm>
            <a:off x="6292851" y="5014913"/>
            <a:ext cx="377825" cy="331788"/>
          </a:xfrm>
          <a:custGeom>
            <a:avLst/>
            <a:gdLst>
              <a:gd name="T0" fmla="*/ 88 w 89"/>
              <a:gd name="T1" fmla="*/ 32 h 78"/>
              <a:gd name="T2" fmla="*/ 44 w 89"/>
              <a:gd name="T3" fmla="*/ 0 h 78"/>
              <a:gd name="T4" fmla="*/ 43 w 89"/>
              <a:gd name="T5" fmla="*/ 0 h 78"/>
              <a:gd name="T6" fmla="*/ 0 w 89"/>
              <a:gd name="T7" fmla="*/ 32 h 78"/>
              <a:gd name="T8" fmla="*/ 0 w 89"/>
              <a:gd name="T9" fmla="*/ 33 h 78"/>
              <a:gd name="T10" fmla="*/ 0 w 89"/>
              <a:gd name="T11" fmla="*/ 44 h 78"/>
              <a:gd name="T12" fmla="*/ 1 w 89"/>
              <a:gd name="T13" fmla="*/ 46 h 78"/>
              <a:gd name="T14" fmla="*/ 1 w 89"/>
              <a:gd name="T15" fmla="*/ 46 h 78"/>
              <a:gd name="T16" fmla="*/ 2 w 89"/>
              <a:gd name="T17" fmla="*/ 45 h 78"/>
              <a:gd name="T18" fmla="*/ 10 w 89"/>
              <a:gd name="T19" fmla="*/ 40 h 78"/>
              <a:gd name="T20" fmla="*/ 10 w 89"/>
              <a:gd name="T21" fmla="*/ 76 h 78"/>
              <a:gd name="T22" fmla="*/ 11 w 89"/>
              <a:gd name="T23" fmla="*/ 78 h 78"/>
              <a:gd name="T24" fmla="*/ 34 w 89"/>
              <a:gd name="T25" fmla="*/ 78 h 78"/>
              <a:gd name="T26" fmla="*/ 35 w 89"/>
              <a:gd name="T27" fmla="*/ 76 h 78"/>
              <a:gd name="T28" fmla="*/ 35 w 89"/>
              <a:gd name="T29" fmla="*/ 60 h 78"/>
              <a:gd name="T30" fmla="*/ 44 w 89"/>
              <a:gd name="T31" fmla="*/ 51 h 78"/>
              <a:gd name="T32" fmla="*/ 53 w 89"/>
              <a:gd name="T33" fmla="*/ 60 h 78"/>
              <a:gd name="T34" fmla="*/ 53 w 89"/>
              <a:gd name="T35" fmla="*/ 76 h 78"/>
              <a:gd name="T36" fmla="*/ 55 w 89"/>
              <a:gd name="T37" fmla="*/ 78 h 78"/>
              <a:gd name="T38" fmla="*/ 77 w 89"/>
              <a:gd name="T39" fmla="*/ 78 h 78"/>
              <a:gd name="T40" fmla="*/ 79 w 89"/>
              <a:gd name="T41" fmla="*/ 76 h 78"/>
              <a:gd name="T42" fmla="*/ 79 w 89"/>
              <a:gd name="T43" fmla="*/ 40 h 78"/>
              <a:gd name="T44" fmla="*/ 86 w 89"/>
              <a:gd name="T45" fmla="*/ 45 h 78"/>
              <a:gd name="T46" fmla="*/ 88 w 89"/>
              <a:gd name="T47" fmla="*/ 46 h 78"/>
              <a:gd name="T48" fmla="*/ 89 w 89"/>
              <a:gd name="T49" fmla="*/ 44 h 78"/>
              <a:gd name="T50" fmla="*/ 89 w 89"/>
              <a:gd name="T51" fmla="*/ 33 h 78"/>
              <a:gd name="T52" fmla="*/ 88 w 89"/>
              <a:gd name="T53" fmla="*/ 32 h 78"/>
              <a:gd name="T54" fmla="*/ 76 w 89"/>
              <a:gd name="T55" fmla="*/ 74 h 78"/>
              <a:gd name="T56" fmla="*/ 56 w 89"/>
              <a:gd name="T57" fmla="*/ 74 h 78"/>
              <a:gd name="T58" fmla="*/ 56 w 89"/>
              <a:gd name="T59" fmla="*/ 60 h 78"/>
              <a:gd name="T60" fmla="*/ 44 w 89"/>
              <a:gd name="T61" fmla="*/ 48 h 78"/>
              <a:gd name="T62" fmla="*/ 32 w 89"/>
              <a:gd name="T63" fmla="*/ 60 h 78"/>
              <a:gd name="T64" fmla="*/ 32 w 89"/>
              <a:gd name="T65" fmla="*/ 74 h 78"/>
              <a:gd name="T66" fmla="*/ 13 w 89"/>
              <a:gd name="T67" fmla="*/ 74 h 78"/>
              <a:gd name="T68" fmla="*/ 13 w 89"/>
              <a:gd name="T69" fmla="*/ 38 h 78"/>
              <a:gd name="T70" fmla="*/ 43 w 89"/>
              <a:gd name="T71" fmla="*/ 15 h 78"/>
              <a:gd name="T72" fmla="*/ 44 w 89"/>
              <a:gd name="T73" fmla="*/ 14 h 78"/>
              <a:gd name="T74" fmla="*/ 76 w 89"/>
              <a:gd name="T75" fmla="*/ 38 h 78"/>
              <a:gd name="T76" fmla="*/ 76 w 89"/>
              <a:gd name="T77" fmla="*/ 74 h 78"/>
              <a:gd name="T78" fmla="*/ 86 w 89"/>
              <a:gd name="T79" fmla="*/ 41 h 78"/>
              <a:gd name="T80" fmla="*/ 79 w 89"/>
              <a:gd name="T81" fmla="*/ 36 h 78"/>
              <a:gd name="T82" fmla="*/ 78 w 89"/>
              <a:gd name="T83" fmla="*/ 36 h 78"/>
              <a:gd name="T84" fmla="*/ 45 w 89"/>
              <a:gd name="T85" fmla="*/ 11 h 78"/>
              <a:gd name="T86" fmla="*/ 45 w 89"/>
              <a:gd name="T87" fmla="*/ 10 h 78"/>
              <a:gd name="T88" fmla="*/ 44 w 89"/>
              <a:gd name="T89" fmla="*/ 10 h 78"/>
              <a:gd name="T90" fmla="*/ 44 w 89"/>
              <a:gd name="T91" fmla="*/ 10 h 78"/>
              <a:gd name="T92" fmla="*/ 43 w 89"/>
              <a:gd name="T93" fmla="*/ 10 h 78"/>
              <a:gd name="T94" fmla="*/ 43 w 89"/>
              <a:gd name="T95" fmla="*/ 11 h 78"/>
              <a:gd name="T96" fmla="*/ 37 w 89"/>
              <a:gd name="T97" fmla="*/ 15 h 78"/>
              <a:gd name="T98" fmla="*/ 10 w 89"/>
              <a:gd name="T99" fmla="*/ 36 h 78"/>
              <a:gd name="T100" fmla="*/ 3 w 89"/>
              <a:gd name="T101" fmla="*/ 41 h 78"/>
              <a:gd name="T102" fmla="*/ 3 w 89"/>
              <a:gd name="T103" fmla="*/ 34 h 78"/>
              <a:gd name="T104" fmla="*/ 44 w 89"/>
              <a:gd name="T105" fmla="*/ 4 h 78"/>
              <a:gd name="T106" fmla="*/ 86 w 89"/>
              <a:gd name="T107" fmla="*/ 34 h 78"/>
              <a:gd name="T108" fmla="*/ 86 w 89"/>
              <a:gd name="T109" fmla="*/ 41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89" h="78">
                <a:moveTo>
                  <a:pt x="88" y="32"/>
                </a:moveTo>
                <a:cubicBezTo>
                  <a:pt x="44" y="0"/>
                  <a:pt x="44" y="0"/>
                  <a:pt x="44" y="0"/>
                </a:cubicBezTo>
                <a:cubicBezTo>
                  <a:pt x="44" y="0"/>
                  <a:pt x="43" y="0"/>
                  <a:pt x="43" y="0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2"/>
                  <a:pt x="0" y="33"/>
                  <a:pt x="0" y="33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45"/>
                  <a:pt x="0" y="45"/>
                  <a:pt x="1" y="46"/>
                </a:cubicBezTo>
                <a:cubicBezTo>
                  <a:pt x="1" y="46"/>
                  <a:pt x="1" y="46"/>
                  <a:pt x="1" y="46"/>
                </a:cubicBezTo>
                <a:cubicBezTo>
                  <a:pt x="2" y="46"/>
                  <a:pt x="2" y="46"/>
                  <a:pt x="2" y="45"/>
                </a:cubicBezTo>
                <a:cubicBezTo>
                  <a:pt x="10" y="40"/>
                  <a:pt x="10" y="40"/>
                  <a:pt x="10" y="40"/>
                </a:cubicBezTo>
                <a:cubicBezTo>
                  <a:pt x="10" y="76"/>
                  <a:pt x="10" y="76"/>
                  <a:pt x="10" y="76"/>
                </a:cubicBezTo>
                <a:cubicBezTo>
                  <a:pt x="10" y="77"/>
                  <a:pt x="10" y="78"/>
                  <a:pt x="11" y="78"/>
                </a:cubicBezTo>
                <a:cubicBezTo>
                  <a:pt x="34" y="78"/>
                  <a:pt x="34" y="78"/>
                  <a:pt x="34" y="78"/>
                </a:cubicBezTo>
                <a:cubicBezTo>
                  <a:pt x="35" y="78"/>
                  <a:pt x="35" y="77"/>
                  <a:pt x="35" y="76"/>
                </a:cubicBezTo>
                <a:cubicBezTo>
                  <a:pt x="35" y="60"/>
                  <a:pt x="35" y="60"/>
                  <a:pt x="35" y="60"/>
                </a:cubicBezTo>
                <a:cubicBezTo>
                  <a:pt x="35" y="55"/>
                  <a:pt x="39" y="51"/>
                  <a:pt x="44" y="51"/>
                </a:cubicBezTo>
                <a:cubicBezTo>
                  <a:pt x="49" y="51"/>
                  <a:pt x="53" y="55"/>
                  <a:pt x="53" y="60"/>
                </a:cubicBezTo>
                <a:cubicBezTo>
                  <a:pt x="53" y="76"/>
                  <a:pt x="53" y="76"/>
                  <a:pt x="53" y="76"/>
                </a:cubicBezTo>
                <a:cubicBezTo>
                  <a:pt x="53" y="77"/>
                  <a:pt x="54" y="78"/>
                  <a:pt x="55" y="78"/>
                </a:cubicBezTo>
                <a:cubicBezTo>
                  <a:pt x="77" y="78"/>
                  <a:pt x="77" y="78"/>
                  <a:pt x="77" y="78"/>
                </a:cubicBezTo>
                <a:cubicBezTo>
                  <a:pt x="78" y="78"/>
                  <a:pt x="79" y="77"/>
                  <a:pt x="79" y="76"/>
                </a:cubicBezTo>
                <a:cubicBezTo>
                  <a:pt x="79" y="40"/>
                  <a:pt x="79" y="40"/>
                  <a:pt x="79" y="40"/>
                </a:cubicBezTo>
                <a:cubicBezTo>
                  <a:pt x="86" y="45"/>
                  <a:pt x="86" y="45"/>
                  <a:pt x="86" y="45"/>
                </a:cubicBezTo>
                <a:cubicBezTo>
                  <a:pt x="87" y="46"/>
                  <a:pt x="87" y="46"/>
                  <a:pt x="88" y="46"/>
                </a:cubicBezTo>
                <a:cubicBezTo>
                  <a:pt x="88" y="45"/>
                  <a:pt x="89" y="45"/>
                  <a:pt x="89" y="44"/>
                </a:cubicBezTo>
                <a:cubicBezTo>
                  <a:pt x="89" y="33"/>
                  <a:pt x="89" y="33"/>
                  <a:pt x="89" y="33"/>
                </a:cubicBezTo>
                <a:cubicBezTo>
                  <a:pt x="89" y="33"/>
                  <a:pt x="89" y="32"/>
                  <a:pt x="88" y="32"/>
                </a:cubicBezTo>
                <a:close/>
                <a:moveTo>
                  <a:pt x="76" y="74"/>
                </a:moveTo>
                <a:cubicBezTo>
                  <a:pt x="56" y="74"/>
                  <a:pt x="56" y="74"/>
                  <a:pt x="56" y="74"/>
                </a:cubicBezTo>
                <a:cubicBezTo>
                  <a:pt x="56" y="60"/>
                  <a:pt x="56" y="60"/>
                  <a:pt x="56" y="60"/>
                </a:cubicBezTo>
                <a:cubicBezTo>
                  <a:pt x="56" y="54"/>
                  <a:pt x="51" y="48"/>
                  <a:pt x="44" y="48"/>
                </a:cubicBezTo>
                <a:cubicBezTo>
                  <a:pt x="38" y="48"/>
                  <a:pt x="32" y="54"/>
                  <a:pt x="32" y="60"/>
                </a:cubicBezTo>
                <a:cubicBezTo>
                  <a:pt x="32" y="74"/>
                  <a:pt x="32" y="74"/>
                  <a:pt x="32" y="74"/>
                </a:cubicBezTo>
                <a:cubicBezTo>
                  <a:pt x="13" y="74"/>
                  <a:pt x="13" y="74"/>
                  <a:pt x="13" y="74"/>
                </a:cubicBezTo>
                <a:cubicBezTo>
                  <a:pt x="13" y="38"/>
                  <a:pt x="13" y="38"/>
                  <a:pt x="13" y="38"/>
                </a:cubicBezTo>
                <a:cubicBezTo>
                  <a:pt x="43" y="15"/>
                  <a:pt x="43" y="15"/>
                  <a:pt x="43" y="15"/>
                </a:cubicBezTo>
                <a:cubicBezTo>
                  <a:pt x="44" y="14"/>
                  <a:pt x="44" y="14"/>
                  <a:pt x="44" y="14"/>
                </a:cubicBezTo>
                <a:cubicBezTo>
                  <a:pt x="76" y="38"/>
                  <a:pt x="76" y="38"/>
                  <a:pt x="76" y="38"/>
                </a:cubicBezTo>
                <a:lnTo>
                  <a:pt x="76" y="74"/>
                </a:lnTo>
                <a:close/>
                <a:moveTo>
                  <a:pt x="86" y="41"/>
                </a:moveTo>
                <a:cubicBezTo>
                  <a:pt x="79" y="36"/>
                  <a:pt x="79" y="36"/>
                  <a:pt x="79" y="36"/>
                </a:cubicBezTo>
                <a:cubicBezTo>
                  <a:pt x="78" y="36"/>
                  <a:pt x="78" y="36"/>
                  <a:pt x="78" y="36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1"/>
                  <a:pt x="45" y="10"/>
                  <a:pt x="45" y="10"/>
                </a:cubicBezTo>
                <a:cubicBezTo>
                  <a:pt x="45" y="10"/>
                  <a:pt x="45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3" y="10"/>
                </a:cubicBezTo>
                <a:cubicBezTo>
                  <a:pt x="43" y="11"/>
                  <a:pt x="43" y="11"/>
                  <a:pt x="43" y="11"/>
                </a:cubicBezTo>
                <a:cubicBezTo>
                  <a:pt x="37" y="15"/>
                  <a:pt x="37" y="15"/>
                  <a:pt x="37" y="15"/>
                </a:cubicBezTo>
                <a:cubicBezTo>
                  <a:pt x="10" y="36"/>
                  <a:pt x="10" y="36"/>
                  <a:pt x="10" y="36"/>
                </a:cubicBezTo>
                <a:cubicBezTo>
                  <a:pt x="3" y="41"/>
                  <a:pt x="3" y="41"/>
                  <a:pt x="3" y="41"/>
                </a:cubicBezTo>
                <a:cubicBezTo>
                  <a:pt x="3" y="34"/>
                  <a:pt x="3" y="34"/>
                  <a:pt x="3" y="34"/>
                </a:cubicBezTo>
                <a:cubicBezTo>
                  <a:pt x="44" y="4"/>
                  <a:pt x="44" y="4"/>
                  <a:pt x="44" y="4"/>
                </a:cubicBezTo>
                <a:cubicBezTo>
                  <a:pt x="86" y="34"/>
                  <a:pt x="86" y="34"/>
                  <a:pt x="86" y="34"/>
                </a:cubicBezTo>
                <a:lnTo>
                  <a:pt x="86" y="41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42" name="组合 41"/>
          <p:cNvGrpSpPr/>
          <p:nvPr/>
        </p:nvGrpSpPr>
        <p:grpSpPr>
          <a:xfrm>
            <a:off x="6318251" y="3338513"/>
            <a:ext cx="322263" cy="488950"/>
            <a:chOff x="6446838" y="3338513"/>
            <a:chExt cx="322263" cy="48895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43" name="Freeform 35"/>
            <p:cNvSpPr>
              <a:spLocks noEditPoints="1"/>
            </p:cNvSpPr>
            <p:nvPr/>
          </p:nvSpPr>
          <p:spPr bwMode="auto">
            <a:xfrm>
              <a:off x="6446838" y="3338513"/>
              <a:ext cx="322263" cy="349250"/>
            </a:xfrm>
            <a:custGeom>
              <a:avLst/>
              <a:gdLst>
                <a:gd name="T0" fmla="*/ 38 w 76"/>
                <a:gd name="T1" fmla="*/ 0 h 82"/>
                <a:gd name="T2" fmla="*/ 0 w 76"/>
                <a:gd name="T3" fmla="*/ 37 h 82"/>
                <a:gd name="T4" fmla="*/ 11 w 76"/>
                <a:gd name="T5" fmla="*/ 63 h 82"/>
                <a:gd name="T6" fmla="*/ 11 w 76"/>
                <a:gd name="T7" fmla="*/ 80 h 82"/>
                <a:gd name="T8" fmla="*/ 12 w 76"/>
                <a:gd name="T9" fmla="*/ 82 h 82"/>
                <a:gd name="T10" fmla="*/ 64 w 76"/>
                <a:gd name="T11" fmla="*/ 82 h 82"/>
                <a:gd name="T12" fmla="*/ 66 w 76"/>
                <a:gd name="T13" fmla="*/ 80 h 82"/>
                <a:gd name="T14" fmla="*/ 66 w 76"/>
                <a:gd name="T15" fmla="*/ 63 h 82"/>
                <a:gd name="T16" fmla="*/ 76 w 76"/>
                <a:gd name="T17" fmla="*/ 37 h 82"/>
                <a:gd name="T18" fmla="*/ 38 w 76"/>
                <a:gd name="T19" fmla="*/ 0 h 82"/>
                <a:gd name="T20" fmla="*/ 63 w 76"/>
                <a:gd name="T21" fmla="*/ 62 h 82"/>
                <a:gd name="T22" fmla="*/ 63 w 76"/>
                <a:gd name="T23" fmla="*/ 63 h 82"/>
                <a:gd name="T24" fmla="*/ 63 w 76"/>
                <a:gd name="T25" fmla="*/ 79 h 82"/>
                <a:gd name="T26" fmla="*/ 40 w 76"/>
                <a:gd name="T27" fmla="*/ 79 h 82"/>
                <a:gd name="T28" fmla="*/ 40 w 76"/>
                <a:gd name="T29" fmla="*/ 51 h 82"/>
                <a:gd name="T30" fmla="*/ 56 w 76"/>
                <a:gd name="T31" fmla="*/ 34 h 82"/>
                <a:gd name="T32" fmla="*/ 56 w 76"/>
                <a:gd name="T33" fmla="*/ 31 h 82"/>
                <a:gd name="T34" fmla="*/ 54 w 76"/>
                <a:gd name="T35" fmla="*/ 32 h 82"/>
                <a:gd name="T36" fmla="*/ 38 w 76"/>
                <a:gd name="T37" fmla="*/ 48 h 82"/>
                <a:gd name="T38" fmla="*/ 22 w 76"/>
                <a:gd name="T39" fmla="*/ 32 h 82"/>
                <a:gd name="T40" fmla="*/ 20 w 76"/>
                <a:gd name="T41" fmla="*/ 32 h 82"/>
                <a:gd name="T42" fmla="*/ 20 w 76"/>
                <a:gd name="T43" fmla="*/ 34 h 82"/>
                <a:gd name="T44" fmla="*/ 37 w 76"/>
                <a:gd name="T45" fmla="*/ 51 h 82"/>
                <a:gd name="T46" fmla="*/ 37 w 76"/>
                <a:gd name="T47" fmla="*/ 79 h 82"/>
                <a:gd name="T48" fmla="*/ 14 w 76"/>
                <a:gd name="T49" fmla="*/ 79 h 82"/>
                <a:gd name="T50" fmla="*/ 14 w 76"/>
                <a:gd name="T51" fmla="*/ 63 h 82"/>
                <a:gd name="T52" fmla="*/ 14 w 76"/>
                <a:gd name="T53" fmla="*/ 62 h 82"/>
                <a:gd name="T54" fmla="*/ 4 w 76"/>
                <a:gd name="T55" fmla="*/ 37 h 82"/>
                <a:gd name="T56" fmla="*/ 38 w 76"/>
                <a:gd name="T57" fmla="*/ 3 h 82"/>
                <a:gd name="T58" fmla="*/ 73 w 76"/>
                <a:gd name="T59" fmla="*/ 37 h 82"/>
                <a:gd name="T60" fmla="*/ 63 w 76"/>
                <a:gd name="T61" fmla="*/ 6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6" h="82">
                  <a:moveTo>
                    <a:pt x="38" y="0"/>
                  </a:moveTo>
                  <a:cubicBezTo>
                    <a:pt x="17" y="0"/>
                    <a:pt x="0" y="17"/>
                    <a:pt x="0" y="37"/>
                  </a:cubicBezTo>
                  <a:cubicBezTo>
                    <a:pt x="0" y="47"/>
                    <a:pt x="4" y="56"/>
                    <a:pt x="11" y="63"/>
                  </a:cubicBezTo>
                  <a:cubicBezTo>
                    <a:pt x="11" y="80"/>
                    <a:pt x="11" y="80"/>
                    <a:pt x="11" y="80"/>
                  </a:cubicBezTo>
                  <a:cubicBezTo>
                    <a:pt x="11" y="81"/>
                    <a:pt x="12" y="82"/>
                    <a:pt x="12" y="82"/>
                  </a:cubicBezTo>
                  <a:cubicBezTo>
                    <a:pt x="64" y="82"/>
                    <a:pt x="64" y="82"/>
                    <a:pt x="64" y="82"/>
                  </a:cubicBezTo>
                  <a:cubicBezTo>
                    <a:pt x="65" y="82"/>
                    <a:pt x="66" y="81"/>
                    <a:pt x="66" y="80"/>
                  </a:cubicBezTo>
                  <a:cubicBezTo>
                    <a:pt x="66" y="63"/>
                    <a:pt x="66" y="63"/>
                    <a:pt x="66" y="63"/>
                  </a:cubicBezTo>
                  <a:cubicBezTo>
                    <a:pt x="72" y="56"/>
                    <a:pt x="76" y="47"/>
                    <a:pt x="76" y="37"/>
                  </a:cubicBezTo>
                  <a:cubicBezTo>
                    <a:pt x="76" y="17"/>
                    <a:pt x="59" y="0"/>
                    <a:pt x="38" y="0"/>
                  </a:cubicBezTo>
                  <a:close/>
                  <a:moveTo>
                    <a:pt x="63" y="62"/>
                  </a:moveTo>
                  <a:cubicBezTo>
                    <a:pt x="63" y="62"/>
                    <a:pt x="63" y="62"/>
                    <a:pt x="63" y="63"/>
                  </a:cubicBezTo>
                  <a:cubicBezTo>
                    <a:pt x="63" y="79"/>
                    <a:pt x="63" y="79"/>
                    <a:pt x="63" y="79"/>
                  </a:cubicBezTo>
                  <a:cubicBezTo>
                    <a:pt x="40" y="79"/>
                    <a:pt x="40" y="79"/>
                    <a:pt x="40" y="79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7" y="33"/>
                    <a:pt x="57" y="32"/>
                    <a:pt x="56" y="31"/>
                  </a:cubicBezTo>
                  <a:cubicBezTo>
                    <a:pt x="56" y="31"/>
                    <a:pt x="55" y="31"/>
                    <a:pt x="54" y="32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1" y="31"/>
                    <a:pt x="20" y="31"/>
                    <a:pt x="20" y="32"/>
                  </a:cubicBezTo>
                  <a:cubicBezTo>
                    <a:pt x="19" y="32"/>
                    <a:pt x="19" y="33"/>
                    <a:pt x="20" y="34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14" y="79"/>
                    <a:pt x="14" y="79"/>
                    <a:pt x="14" y="79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7" y="55"/>
                    <a:pt x="4" y="47"/>
                    <a:pt x="4" y="37"/>
                  </a:cubicBezTo>
                  <a:cubicBezTo>
                    <a:pt x="4" y="18"/>
                    <a:pt x="19" y="3"/>
                    <a:pt x="38" y="3"/>
                  </a:cubicBezTo>
                  <a:cubicBezTo>
                    <a:pt x="57" y="3"/>
                    <a:pt x="73" y="18"/>
                    <a:pt x="73" y="37"/>
                  </a:cubicBezTo>
                  <a:cubicBezTo>
                    <a:pt x="73" y="47"/>
                    <a:pt x="69" y="55"/>
                    <a:pt x="63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36"/>
            <p:cNvSpPr/>
            <p:nvPr/>
          </p:nvSpPr>
          <p:spPr bwMode="auto">
            <a:xfrm>
              <a:off x="6492875" y="3703638"/>
              <a:ext cx="233363" cy="12700"/>
            </a:xfrm>
            <a:custGeom>
              <a:avLst/>
              <a:gdLst>
                <a:gd name="T0" fmla="*/ 53 w 55"/>
                <a:gd name="T1" fmla="*/ 0 h 3"/>
                <a:gd name="T2" fmla="*/ 1 w 55"/>
                <a:gd name="T3" fmla="*/ 0 h 3"/>
                <a:gd name="T4" fmla="*/ 0 w 55"/>
                <a:gd name="T5" fmla="*/ 2 h 3"/>
                <a:gd name="T6" fmla="*/ 1 w 55"/>
                <a:gd name="T7" fmla="*/ 3 h 3"/>
                <a:gd name="T8" fmla="*/ 53 w 55"/>
                <a:gd name="T9" fmla="*/ 3 h 3"/>
                <a:gd name="T10" fmla="*/ 55 w 55"/>
                <a:gd name="T11" fmla="*/ 2 h 3"/>
                <a:gd name="T12" fmla="*/ 53 w 55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3">
                  <a:moveTo>
                    <a:pt x="53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4" y="3"/>
                    <a:pt x="55" y="3"/>
                    <a:pt x="55" y="2"/>
                  </a:cubicBezTo>
                  <a:cubicBezTo>
                    <a:pt x="55" y="1"/>
                    <a:pt x="54" y="0"/>
                    <a:pt x="5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37"/>
            <p:cNvSpPr/>
            <p:nvPr/>
          </p:nvSpPr>
          <p:spPr bwMode="auto">
            <a:xfrm>
              <a:off x="6492875" y="3741738"/>
              <a:ext cx="233363" cy="12700"/>
            </a:xfrm>
            <a:custGeom>
              <a:avLst/>
              <a:gdLst>
                <a:gd name="T0" fmla="*/ 53 w 55"/>
                <a:gd name="T1" fmla="*/ 0 h 3"/>
                <a:gd name="T2" fmla="*/ 1 w 55"/>
                <a:gd name="T3" fmla="*/ 0 h 3"/>
                <a:gd name="T4" fmla="*/ 0 w 55"/>
                <a:gd name="T5" fmla="*/ 2 h 3"/>
                <a:gd name="T6" fmla="*/ 1 w 55"/>
                <a:gd name="T7" fmla="*/ 3 h 3"/>
                <a:gd name="T8" fmla="*/ 53 w 55"/>
                <a:gd name="T9" fmla="*/ 3 h 3"/>
                <a:gd name="T10" fmla="*/ 55 w 55"/>
                <a:gd name="T11" fmla="*/ 2 h 3"/>
                <a:gd name="T12" fmla="*/ 53 w 55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3">
                  <a:moveTo>
                    <a:pt x="53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4" y="3"/>
                    <a:pt x="55" y="2"/>
                    <a:pt x="55" y="2"/>
                  </a:cubicBezTo>
                  <a:cubicBezTo>
                    <a:pt x="55" y="1"/>
                    <a:pt x="54" y="0"/>
                    <a:pt x="5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38"/>
            <p:cNvSpPr>
              <a:spLocks noEditPoints="1"/>
            </p:cNvSpPr>
            <p:nvPr/>
          </p:nvSpPr>
          <p:spPr bwMode="auto">
            <a:xfrm>
              <a:off x="6492875" y="3776663"/>
              <a:ext cx="233363" cy="50800"/>
            </a:xfrm>
            <a:custGeom>
              <a:avLst/>
              <a:gdLst>
                <a:gd name="T0" fmla="*/ 53 w 55"/>
                <a:gd name="T1" fmla="*/ 0 h 12"/>
                <a:gd name="T2" fmla="*/ 36 w 55"/>
                <a:gd name="T3" fmla="*/ 0 h 12"/>
                <a:gd name="T4" fmla="*/ 19 w 55"/>
                <a:gd name="T5" fmla="*/ 0 h 12"/>
                <a:gd name="T6" fmla="*/ 1 w 55"/>
                <a:gd name="T7" fmla="*/ 0 h 12"/>
                <a:gd name="T8" fmla="*/ 0 w 55"/>
                <a:gd name="T9" fmla="*/ 2 h 12"/>
                <a:gd name="T10" fmla="*/ 1 w 55"/>
                <a:gd name="T11" fmla="*/ 4 h 12"/>
                <a:gd name="T12" fmla="*/ 17 w 55"/>
                <a:gd name="T13" fmla="*/ 4 h 12"/>
                <a:gd name="T14" fmla="*/ 27 w 55"/>
                <a:gd name="T15" fmla="*/ 12 h 12"/>
                <a:gd name="T16" fmla="*/ 37 w 55"/>
                <a:gd name="T17" fmla="*/ 4 h 12"/>
                <a:gd name="T18" fmla="*/ 53 w 55"/>
                <a:gd name="T19" fmla="*/ 4 h 12"/>
                <a:gd name="T20" fmla="*/ 55 w 55"/>
                <a:gd name="T21" fmla="*/ 2 h 12"/>
                <a:gd name="T22" fmla="*/ 53 w 55"/>
                <a:gd name="T23" fmla="*/ 0 h 12"/>
                <a:gd name="T24" fmla="*/ 27 w 55"/>
                <a:gd name="T25" fmla="*/ 9 h 12"/>
                <a:gd name="T26" fmla="*/ 21 w 55"/>
                <a:gd name="T27" fmla="*/ 4 h 12"/>
                <a:gd name="T28" fmla="*/ 34 w 55"/>
                <a:gd name="T29" fmla="*/ 4 h 12"/>
                <a:gd name="T30" fmla="*/ 27 w 55"/>
                <a:gd name="T31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12">
                  <a:moveTo>
                    <a:pt x="53" y="0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1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8" y="9"/>
                    <a:pt x="22" y="12"/>
                    <a:pt x="27" y="12"/>
                  </a:cubicBezTo>
                  <a:cubicBezTo>
                    <a:pt x="32" y="12"/>
                    <a:pt x="37" y="9"/>
                    <a:pt x="37" y="4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4" y="4"/>
                    <a:pt x="55" y="3"/>
                    <a:pt x="55" y="2"/>
                  </a:cubicBezTo>
                  <a:cubicBezTo>
                    <a:pt x="55" y="1"/>
                    <a:pt x="54" y="0"/>
                    <a:pt x="53" y="0"/>
                  </a:cubicBezTo>
                  <a:close/>
                  <a:moveTo>
                    <a:pt x="27" y="9"/>
                  </a:moveTo>
                  <a:cubicBezTo>
                    <a:pt x="24" y="9"/>
                    <a:pt x="21" y="7"/>
                    <a:pt x="21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3" y="7"/>
                    <a:pt x="31" y="9"/>
                    <a:pt x="27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8" name="文本框 47"/>
          <p:cNvSpPr txBox="1"/>
          <p:nvPr/>
        </p:nvSpPr>
        <p:spPr>
          <a:xfrm>
            <a:off x="433023" y="2782888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433023" y="3587751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433023" y="4374357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433023" y="5182394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4425654" y="2540946"/>
            <a:ext cx="849905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rPr>
              <a:t>10%</a:t>
            </a:r>
            <a:endParaRPr kumimoji="1"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4810324" y="3335488"/>
            <a:ext cx="849905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rPr>
              <a:t>30%</a:t>
            </a:r>
            <a:endParaRPr kumimoji="1"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5092106" y="4152408"/>
            <a:ext cx="849905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rPr>
              <a:t>40%</a:t>
            </a:r>
            <a:endParaRPr kumimoji="1"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4717956" y="4951563"/>
            <a:ext cx="849905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rPr>
              <a:t>20%</a:t>
            </a:r>
            <a:endParaRPr kumimoji="1"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Impact" panose="020B080603090205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48" grpId="0"/>
      <p:bldP spid="52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1450" y="133350"/>
            <a:ext cx="11868150" cy="6604820"/>
          </a:xfrm>
          <a:prstGeom prst="rect">
            <a:avLst/>
          </a:prstGeom>
          <a:noFill/>
          <a:ln>
            <a:solidFill>
              <a:srgbClr val="785D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841701" y="231630"/>
            <a:ext cx="377539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</a:p>
        </p:txBody>
      </p:sp>
      <p:sp>
        <p:nvSpPr>
          <p:cNvPr id="6" name="MH_Number_1"/>
          <p:cNvSpPr/>
          <p:nvPr>
            <p:custDataLst>
              <p:tags r:id="rId1"/>
            </p:custDataLst>
          </p:nvPr>
        </p:nvSpPr>
        <p:spPr>
          <a:xfrm>
            <a:off x="247881" y="201579"/>
            <a:ext cx="616535" cy="616535"/>
          </a:xfrm>
          <a:prstGeom prst="ellipse">
            <a:avLst/>
          </a:prstGeom>
          <a:solidFill>
            <a:srgbClr val="FFC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952265" y="766952"/>
            <a:ext cx="3566935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11982626" y="6659723"/>
            <a:ext cx="151253" cy="151253"/>
          </a:xfrm>
          <a:prstGeom prst="rect">
            <a:avLst/>
          </a:prstGeom>
          <a:solidFill>
            <a:srgbClr val="FCB3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dirty="0">
              <a:solidFill>
                <a:srgbClr val="2E31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1857799" y="6659722"/>
            <a:ext cx="401063" cy="151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DC01DB-9276-43C4-9F6A-26192206E6DF}" type="slidenum">
              <a:rPr lang="en-US" altLang="zh-CN"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fld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Freeform 5"/>
          <p:cNvSpPr/>
          <p:nvPr/>
        </p:nvSpPr>
        <p:spPr bwMode="auto">
          <a:xfrm>
            <a:off x="813118" y="1844824"/>
            <a:ext cx="2513013" cy="1274762"/>
          </a:xfrm>
          <a:custGeom>
            <a:avLst/>
            <a:gdLst>
              <a:gd name="T0" fmla="*/ 687 w 687"/>
              <a:gd name="T1" fmla="*/ 173 h 347"/>
              <a:gd name="T2" fmla="*/ 501 w 687"/>
              <a:gd name="T3" fmla="*/ 0 h 347"/>
              <a:gd name="T4" fmla="*/ 501 w 687"/>
              <a:gd name="T5" fmla="*/ 79 h 347"/>
              <a:gd name="T6" fmla="*/ 104 w 687"/>
              <a:gd name="T7" fmla="*/ 79 h 347"/>
              <a:gd name="T8" fmla="*/ 63 w 687"/>
              <a:gd name="T9" fmla="*/ 79 h 347"/>
              <a:gd name="T10" fmla="*/ 0 w 687"/>
              <a:gd name="T11" fmla="*/ 142 h 347"/>
              <a:gd name="T12" fmla="*/ 0 w 687"/>
              <a:gd name="T13" fmla="*/ 205 h 347"/>
              <a:gd name="T14" fmla="*/ 63 w 687"/>
              <a:gd name="T15" fmla="*/ 268 h 347"/>
              <a:gd name="T16" fmla="*/ 104 w 687"/>
              <a:gd name="T17" fmla="*/ 268 h 347"/>
              <a:gd name="T18" fmla="*/ 501 w 687"/>
              <a:gd name="T19" fmla="*/ 268 h 347"/>
              <a:gd name="T20" fmla="*/ 501 w 687"/>
              <a:gd name="T21" fmla="*/ 347 h 347"/>
              <a:gd name="T22" fmla="*/ 687 w 687"/>
              <a:gd name="T23" fmla="*/ 173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87" h="347">
                <a:moveTo>
                  <a:pt x="687" y="173"/>
                </a:moveTo>
                <a:cubicBezTo>
                  <a:pt x="501" y="0"/>
                  <a:pt x="501" y="0"/>
                  <a:pt x="501" y="0"/>
                </a:cubicBezTo>
                <a:cubicBezTo>
                  <a:pt x="501" y="79"/>
                  <a:pt x="501" y="79"/>
                  <a:pt x="501" y="79"/>
                </a:cubicBezTo>
                <a:cubicBezTo>
                  <a:pt x="104" y="79"/>
                  <a:pt x="104" y="79"/>
                  <a:pt x="104" y="79"/>
                </a:cubicBezTo>
                <a:cubicBezTo>
                  <a:pt x="63" y="79"/>
                  <a:pt x="63" y="79"/>
                  <a:pt x="63" y="79"/>
                </a:cubicBezTo>
                <a:cubicBezTo>
                  <a:pt x="28" y="79"/>
                  <a:pt x="0" y="107"/>
                  <a:pt x="0" y="142"/>
                </a:cubicBezTo>
                <a:cubicBezTo>
                  <a:pt x="0" y="205"/>
                  <a:pt x="0" y="205"/>
                  <a:pt x="0" y="205"/>
                </a:cubicBezTo>
                <a:cubicBezTo>
                  <a:pt x="0" y="240"/>
                  <a:pt x="28" y="268"/>
                  <a:pt x="63" y="268"/>
                </a:cubicBezTo>
                <a:cubicBezTo>
                  <a:pt x="104" y="268"/>
                  <a:pt x="104" y="268"/>
                  <a:pt x="104" y="268"/>
                </a:cubicBezTo>
                <a:cubicBezTo>
                  <a:pt x="501" y="268"/>
                  <a:pt x="501" y="268"/>
                  <a:pt x="501" y="268"/>
                </a:cubicBezTo>
                <a:cubicBezTo>
                  <a:pt x="501" y="347"/>
                  <a:pt x="501" y="347"/>
                  <a:pt x="501" y="347"/>
                </a:cubicBezTo>
                <a:lnTo>
                  <a:pt x="687" y="1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Freeform 6"/>
          <p:cNvSpPr/>
          <p:nvPr/>
        </p:nvSpPr>
        <p:spPr bwMode="auto">
          <a:xfrm>
            <a:off x="3499168" y="1844824"/>
            <a:ext cx="2508250" cy="1274762"/>
          </a:xfrm>
          <a:custGeom>
            <a:avLst/>
            <a:gdLst>
              <a:gd name="T0" fmla="*/ 686 w 686"/>
              <a:gd name="T1" fmla="*/ 173 h 347"/>
              <a:gd name="T2" fmla="*/ 500 w 686"/>
              <a:gd name="T3" fmla="*/ 0 h 347"/>
              <a:gd name="T4" fmla="*/ 500 w 686"/>
              <a:gd name="T5" fmla="*/ 79 h 347"/>
              <a:gd name="T6" fmla="*/ 104 w 686"/>
              <a:gd name="T7" fmla="*/ 79 h 347"/>
              <a:gd name="T8" fmla="*/ 63 w 686"/>
              <a:gd name="T9" fmla="*/ 79 h 347"/>
              <a:gd name="T10" fmla="*/ 0 w 686"/>
              <a:gd name="T11" fmla="*/ 142 h 347"/>
              <a:gd name="T12" fmla="*/ 0 w 686"/>
              <a:gd name="T13" fmla="*/ 205 h 347"/>
              <a:gd name="T14" fmla="*/ 63 w 686"/>
              <a:gd name="T15" fmla="*/ 268 h 347"/>
              <a:gd name="T16" fmla="*/ 104 w 686"/>
              <a:gd name="T17" fmla="*/ 268 h 347"/>
              <a:gd name="T18" fmla="*/ 500 w 686"/>
              <a:gd name="T19" fmla="*/ 268 h 347"/>
              <a:gd name="T20" fmla="*/ 500 w 686"/>
              <a:gd name="T21" fmla="*/ 347 h 347"/>
              <a:gd name="T22" fmla="*/ 686 w 686"/>
              <a:gd name="T23" fmla="*/ 173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86" h="347">
                <a:moveTo>
                  <a:pt x="686" y="173"/>
                </a:moveTo>
                <a:cubicBezTo>
                  <a:pt x="500" y="0"/>
                  <a:pt x="500" y="0"/>
                  <a:pt x="500" y="0"/>
                </a:cubicBezTo>
                <a:cubicBezTo>
                  <a:pt x="500" y="79"/>
                  <a:pt x="500" y="79"/>
                  <a:pt x="500" y="79"/>
                </a:cubicBezTo>
                <a:cubicBezTo>
                  <a:pt x="104" y="79"/>
                  <a:pt x="104" y="79"/>
                  <a:pt x="104" y="79"/>
                </a:cubicBezTo>
                <a:cubicBezTo>
                  <a:pt x="63" y="79"/>
                  <a:pt x="63" y="79"/>
                  <a:pt x="63" y="79"/>
                </a:cubicBezTo>
                <a:cubicBezTo>
                  <a:pt x="28" y="79"/>
                  <a:pt x="0" y="107"/>
                  <a:pt x="0" y="142"/>
                </a:cubicBezTo>
                <a:cubicBezTo>
                  <a:pt x="0" y="205"/>
                  <a:pt x="0" y="205"/>
                  <a:pt x="0" y="205"/>
                </a:cubicBezTo>
                <a:cubicBezTo>
                  <a:pt x="0" y="240"/>
                  <a:pt x="28" y="268"/>
                  <a:pt x="63" y="268"/>
                </a:cubicBezTo>
                <a:cubicBezTo>
                  <a:pt x="104" y="268"/>
                  <a:pt x="104" y="268"/>
                  <a:pt x="104" y="268"/>
                </a:cubicBezTo>
                <a:cubicBezTo>
                  <a:pt x="500" y="268"/>
                  <a:pt x="500" y="268"/>
                  <a:pt x="500" y="268"/>
                </a:cubicBezTo>
                <a:cubicBezTo>
                  <a:pt x="500" y="347"/>
                  <a:pt x="500" y="347"/>
                  <a:pt x="500" y="347"/>
                </a:cubicBezTo>
                <a:lnTo>
                  <a:pt x="686" y="17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Freeform 7"/>
          <p:cNvSpPr/>
          <p:nvPr/>
        </p:nvSpPr>
        <p:spPr bwMode="auto">
          <a:xfrm>
            <a:off x="6205856" y="1844824"/>
            <a:ext cx="2511425" cy="1274762"/>
          </a:xfrm>
          <a:custGeom>
            <a:avLst/>
            <a:gdLst>
              <a:gd name="T0" fmla="*/ 687 w 687"/>
              <a:gd name="T1" fmla="*/ 173 h 347"/>
              <a:gd name="T2" fmla="*/ 501 w 687"/>
              <a:gd name="T3" fmla="*/ 0 h 347"/>
              <a:gd name="T4" fmla="*/ 501 w 687"/>
              <a:gd name="T5" fmla="*/ 79 h 347"/>
              <a:gd name="T6" fmla="*/ 105 w 687"/>
              <a:gd name="T7" fmla="*/ 79 h 347"/>
              <a:gd name="T8" fmla="*/ 64 w 687"/>
              <a:gd name="T9" fmla="*/ 79 h 347"/>
              <a:gd name="T10" fmla="*/ 0 w 687"/>
              <a:gd name="T11" fmla="*/ 142 h 347"/>
              <a:gd name="T12" fmla="*/ 0 w 687"/>
              <a:gd name="T13" fmla="*/ 205 h 347"/>
              <a:gd name="T14" fmla="*/ 64 w 687"/>
              <a:gd name="T15" fmla="*/ 268 h 347"/>
              <a:gd name="T16" fmla="*/ 105 w 687"/>
              <a:gd name="T17" fmla="*/ 268 h 347"/>
              <a:gd name="T18" fmla="*/ 501 w 687"/>
              <a:gd name="T19" fmla="*/ 268 h 347"/>
              <a:gd name="T20" fmla="*/ 501 w 687"/>
              <a:gd name="T21" fmla="*/ 347 h 347"/>
              <a:gd name="T22" fmla="*/ 687 w 687"/>
              <a:gd name="T23" fmla="*/ 173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87" h="347">
                <a:moveTo>
                  <a:pt x="687" y="173"/>
                </a:moveTo>
                <a:cubicBezTo>
                  <a:pt x="501" y="0"/>
                  <a:pt x="501" y="0"/>
                  <a:pt x="501" y="0"/>
                </a:cubicBezTo>
                <a:cubicBezTo>
                  <a:pt x="501" y="79"/>
                  <a:pt x="501" y="79"/>
                  <a:pt x="501" y="79"/>
                </a:cubicBezTo>
                <a:cubicBezTo>
                  <a:pt x="105" y="79"/>
                  <a:pt x="105" y="79"/>
                  <a:pt x="105" y="79"/>
                </a:cubicBezTo>
                <a:cubicBezTo>
                  <a:pt x="64" y="79"/>
                  <a:pt x="64" y="79"/>
                  <a:pt x="64" y="79"/>
                </a:cubicBezTo>
                <a:cubicBezTo>
                  <a:pt x="29" y="79"/>
                  <a:pt x="0" y="107"/>
                  <a:pt x="0" y="142"/>
                </a:cubicBezTo>
                <a:cubicBezTo>
                  <a:pt x="0" y="205"/>
                  <a:pt x="0" y="205"/>
                  <a:pt x="0" y="205"/>
                </a:cubicBezTo>
                <a:cubicBezTo>
                  <a:pt x="0" y="240"/>
                  <a:pt x="29" y="268"/>
                  <a:pt x="64" y="268"/>
                </a:cubicBezTo>
                <a:cubicBezTo>
                  <a:pt x="105" y="268"/>
                  <a:pt x="105" y="268"/>
                  <a:pt x="105" y="268"/>
                </a:cubicBezTo>
                <a:cubicBezTo>
                  <a:pt x="501" y="268"/>
                  <a:pt x="501" y="268"/>
                  <a:pt x="501" y="268"/>
                </a:cubicBezTo>
                <a:cubicBezTo>
                  <a:pt x="501" y="347"/>
                  <a:pt x="501" y="347"/>
                  <a:pt x="501" y="347"/>
                </a:cubicBezTo>
                <a:lnTo>
                  <a:pt x="687" y="1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Freeform 8"/>
          <p:cNvSpPr/>
          <p:nvPr/>
        </p:nvSpPr>
        <p:spPr bwMode="auto">
          <a:xfrm>
            <a:off x="8937943" y="1844824"/>
            <a:ext cx="2508250" cy="1274762"/>
          </a:xfrm>
          <a:custGeom>
            <a:avLst/>
            <a:gdLst>
              <a:gd name="T0" fmla="*/ 686 w 686"/>
              <a:gd name="T1" fmla="*/ 173 h 347"/>
              <a:gd name="T2" fmla="*/ 500 w 686"/>
              <a:gd name="T3" fmla="*/ 0 h 347"/>
              <a:gd name="T4" fmla="*/ 500 w 686"/>
              <a:gd name="T5" fmla="*/ 79 h 347"/>
              <a:gd name="T6" fmla="*/ 104 w 686"/>
              <a:gd name="T7" fmla="*/ 79 h 347"/>
              <a:gd name="T8" fmla="*/ 63 w 686"/>
              <a:gd name="T9" fmla="*/ 79 h 347"/>
              <a:gd name="T10" fmla="*/ 0 w 686"/>
              <a:gd name="T11" fmla="*/ 142 h 347"/>
              <a:gd name="T12" fmla="*/ 0 w 686"/>
              <a:gd name="T13" fmla="*/ 205 h 347"/>
              <a:gd name="T14" fmla="*/ 63 w 686"/>
              <a:gd name="T15" fmla="*/ 268 h 347"/>
              <a:gd name="T16" fmla="*/ 104 w 686"/>
              <a:gd name="T17" fmla="*/ 268 h 347"/>
              <a:gd name="T18" fmla="*/ 500 w 686"/>
              <a:gd name="T19" fmla="*/ 268 h 347"/>
              <a:gd name="T20" fmla="*/ 500 w 686"/>
              <a:gd name="T21" fmla="*/ 347 h 347"/>
              <a:gd name="T22" fmla="*/ 686 w 686"/>
              <a:gd name="T23" fmla="*/ 173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86" h="347">
                <a:moveTo>
                  <a:pt x="686" y="173"/>
                </a:moveTo>
                <a:cubicBezTo>
                  <a:pt x="500" y="0"/>
                  <a:pt x="500" y="0"/>
                  <a:pt x="500" y="0"/>
                </a:cubicBezTo>
                <a:cubicBezTo>
                  <a:pt x="500" y="79"/>
                  <a:pt x="500" y="79"/>
                  <a:pt x="500" y="79"/>
                </a:cubicBezTo>
                <a:cubicBezTo>
                  <a:pt x="104" y="79"/>
                  <a:pt x="104" y="79"/>
                  <a:pt x="104" y="79"/>
                </a:cubicBezTo>
                <a:cubicBezTo>
                  <a:pt x="63" y="79"/>
                  <a:pt x="63" y="79"/>
                  <a:pt x="63" y="79"/>
                </a:cubicBezTo>
                <a:cubicBezTo>
                  <a:pt x="28" y="79"/>
                  <a:pt x="0" y="107"/>
                  <a:pt x="0" y="142"/>
                </a:cubicBezTo>
                <a:cubicBezTo>
                  <a:pt x="0" y="205"/>
                  <a:pt x="0" y="205"/>
                  <a:pt x="0" y="205"/>
                </a:cubicBezTo>
                <a:cubicBezTo>
                  <a:pt x="0" y="240"/>
                  <a:pt x="28" y="268"/>
                  <a:pt x="63" y="268"/>
                </a:cubicBezTo>
                <a:cubicBezTo>
                  <a:pt x="104" y="268"/>
                  <a:pt x="104" y="268"/>
                  <a:pt x="104" y="268"/>
                </a:cubicBezTo>
                <a:cubicBezTo>
                  <a:pt x="500" y="268"/>
                  <a:pt x="500" y="268"/>
                  <a:pt x="500" y="268"/>
                </a:cubicBezTo>
                <a:cubicBezTo>
                  <a:pt x="500" y="347"/>
                  <a:pt x="500" y="347"/>
                  <a:pt x="500" y="347"/>
                </a:cubicBezTo>
                <a:lnTo>
                  <a:pt x="686" y="17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Freeform 9"/>
          <p:cNvSpPr>
            <a:spLocks noEditPoints="1"/>
          </p:cNvSpPr>
          <p:nvPr/>
        </p:nvSpPr>
        <p:spPr bwMode="auto">
          <a:xfrm>
            <a:off x="1044893" y="2267099"/>
            <a:ext cx="288925" cy="441325"/>
          </a:xfrm>
          <a:custGeom>
            <a:avLst/>
            <a:gdLst>
              <a:gd name="T0" fmla="*/ 0 w 79"/>
              <a:gd name="T1" fmla="*/ 54 h 120"/>
              <a:gd name="T2" fmla="*/ 79 w 79"/>
              <a:gd name="T3" fmla="*/ 54 h 120"/>
              <a:gd name="T4" fmla="*/ 79 w 79"/>
              <a:gd name="T5" fmla="*/ 67 h 120"/>
              <a:gd name="T6" fmla="*/ 0 w 79"/>
              <a:gd name="T7" fmla="*/ 67 h 120"/>
              <a:gd name="T8" fmla="*/ 0 w 79"/>
              <a:gd name="T9" fmla="*/ 54 h 120"/>
              <a:gd name="T10" fmla="*/ 17 w 79"/>
              <a:gd name="T11" fmla="*/ 67 h 120"/>
              <a:gd name="T12" fmla="*/ 62 w 79"/>
              <a:gd name="T13" fmla="*/ 67 h 120"/>
              <a:gd name="T14" fmla="*/ 62 w 79"/>
              <a:gd name="T15" fmla="*/ 54 h 120"/>
              <a:gd name="T16" fmla="*/ 17 w 79"/>
              <a:gd name="T17" fmla="*/ 54 h 120"/>
              <a:gd name="T18" fmla="*/ 17 w 79"/>
              <a:gd name="T19" fmla="*/ 67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9" h="120">
                <a:moveTo>
                  <a:pt x="0" y="54"/>
                </a:moveTo>
                <a:cubicBezTo>
                  <a:pt x="0" y="0"/>
                  <a:pt x="79" y="0"/>
                  <a:pt x="79" y="54"/>
                </a:cubicBezTo>
                <a:cubicBezTo>
                  <a:pt x="79" y="67"/>
                  <a:pt x="79" y="67"/>
                  <a:pt x="79" y="67"/>
                </a:cubicBezTo>
                <a:cubicBezTo>
                  <a:pt x="79" y="120"/>
                  <a:pt x="0" y="120"/>
                  <a:pt x="0" y="67"/>
                </a:cubicBezTo>
                <a:lnTo>
                  <a:pt x="0" y="54"/>
                </a:lnTo>
                <a:close/>
                <a:moveTo>
                  <a:pt x="17" y="67"/>
                </a:moveTo>
                <a:cubicBezTo>
                  <a:pt x="17" y="99"/>
                  <a:pt x="62" y="99"/>
                  <a:pt x="62" y="67"/>
                </a:cubicBezTo>
                <a:cubicBezTo>
                  <a:pt x="62" y="54"/>
                  <a:pt x="62" y="54"/>
                  <a:pt x="62" y="54"/>
                </a:cubicBezTo>
                <a:cubicBezTo>
                  <a:pt x="62" y="22"/>
                  <a:pt x="17" y="21"/>
                  <a:pt x="17" y="54"/>
                </a:cubicBezTo>
                <a:lnTo>
                  <a:pt x="17" y="6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Freeform 10"/>
          <p:cNvSpPr/>
          <p:nvPr/>
        </p:nvSpPr>
        <p:spPr bwMode="auto">
          <a:xfrm>
            <a:off x="1395731" y="2322661"/>
            <a:ext cx="157163" cy="330200"/>
          </a:xfrm>
          <a:custGeom>
            <a:avLst/>
            <a:gdLst>
              <a:gd name="T0" fmla="*/ 0 w 99"/>
              <a:gd name="T1" fmla="*/ 176 h 208"/>
              <a:gd name="T2" fmla="*/ 32 w 99"/>
              <a:gd name="T3" fmla="*/ 176 h 208"/>
              <a:gd name="T4" fmla="*/ 32 w 99"/>
              <a:gd name="T5" fmla="*/ 37 h 208"/>
              <a:gd name="T6" fmla="*/ 0 w 99"/>
              <a:gd name="T7" fmla="*/ 37 h 208"/>
              <a:gd name="T8" fmla="*/ 0 w 99"/>
              <a:gd name="T9" fmla="*/ 0 h 208"/>
              <a:gd name="T10" fmla="*/ 71 w 99"/>
              <a:gd name="T11" fmla="*/ 0 h 208"/>
              <a:gd name="T12" fmla="*/ 71 w 99"/>
              <a:gd name="T13" fmla="*/ 176 h 208"/>
              <a:gd name="T14" fmla="*/ 99 w 99"/>
              <a:gd name="T15" fmla="*/ 176 h 208"/>
              <a:gd name="T16" fmla="*/ 99 w 99"/>
              <a:gd name="T17" fmla="*/ 208 h 208"/>
              <a:gd name="T18" fmla="*/ 0 w 99"/>
              <a:gd name="T19" fmla="*/ 208 h 208"/>
              <a:gd name="T20" fmla="*/ 0 w 99"/>
              <a:gd name="T21" fmla="*/ 176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9" h="208">
                <a:moveTo>
                  <a:pt x="0" y="176"/>
                </a:moveTo>
                <a:lnTo>
                  <a:pt x="32" y="176"/>
                </a:lnTo>
                <a:lnTo>
                  <a:pt x="32" y="37"/>
                </a:lnTo>
                <a:lnTo>
                  <a:pt x="0" y="37"/>
                </a:lnTo>
                <a:lnTo>
                  <a:pt x="0" y="0"/>
                </a:lnTo>
                <a:lnTo>
                  <a:pt x="71" y="0"/>
                </a:lnTo>
                <a:lnTo>
                  <a:pt x="71" y="176"/>
                </a:lnTo>
                <a:lnTo>
                  <a:pt x="99" y="176"/>
                </a:lnTo>
                <a:lnTo>
                  <a:pt x="99" y="208"/>
                </a:lnTo>
                <a:lnTo>
                  <a:pt x="0" y="208"/>
                </a:lnTo>
                <a:lnTo>
                  <a:pt x="0" y="17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Freeform 11"/>
          <p:cNvSpPr>
            <a:spLocks noEditPoints="1"/>
          </p:cNvSpPr>
          <p:nvPr/>
        </p:nvSpPr>
        <p:spPr bwMode="auto">
          <a:xfrm>
            <a:off x="3735706" y="2263924"/>
            <a:ext cx="285750" cy="438150"/>
          </a:xfrm>
          <a:custGeom>
            <a:avLst/>
            <a:gdLst>
              <a:gd name="T0" fmla="*/ 0 w 78"/>
              <a:gd name="T1" fmla="*/ 54 h 119"/>
              <a:gd name="T2" fmla="*/ 78 w 78"/>
              <a:gd name="T3" fmla="*/ 54 h 119"/>
              <a:gd name="T4" fmla="*/ 78 w 78"/>
              <a:gd name="T5" fmla="*/ 66 h 119"/>
              <a:gd name="T6" fmla="*/ 0 w 78"/>
              <a:gd name="T7" fmla="*/ 66 h 119"/>
              <a:gd name="T8" fmla="*/ 0 w 78"/>
              <a:gd name="T9" fmla="*/ 54 h 119"/>
              <a:gd name="T10" fmla="*/ 17 w 78"/>
              <a:gd name="T11" fmla="*/ 66 h 119"/>
              <a:gd name="T12" fmla="*/ 62 w 78"/>
              <a:gd name="T13" fmla="*/ 66 h 119"/>
              <a:gd name="T14" fmla="*/ 62 w 78"/>
              <a:gd name="T15" fmla="*/ 54 h 119"/>
              <a:gd name="T16" fmla="*/ 17 w 78"/>
              <a:gd name="T17" fmla="*/ 54 h 119"/>
              <a:gd name="T18" fmla="*/ 17 w 78"/>
              <a:gd name="T19" fmla="*/ 66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8" h="119">
                <a:moveTo>
                  <a:pt x="0" y="54"/>
                </a:moveTo>
                <a:cubicBezTo>
                  <a:pt x="0" y="0"/>
                  <a:pt x="78" y="0"/>
                  <a:pt x="78" y="54"/>
                </a:cubicBezTo>
                <a:cubicBezTo>
                  <a:pt x="78" y="66"/>
                  <a:pt x="78" y="66"/>
                  <a:pt x="78" y="66"/>
                </a:cubicBezTo>
                <a:cubicBezTo>
                  <a:pt x="78" y="119"/>
                  <a:pt x="0" y="119"/>
                  <a:pt x="0" y="66"/>
                </a:cubicBezTo>
                <a:lnTo>
                  <a:pt x="0" y="54"/>
                </a:lnTo>
                <a:close/>
                <a:moveTo>
                  <a:pt x="17" y="66"/>
                </a:moveTo>
                <a:cubicBezTo>
                  <a:pt x="17" y="99"/>
                  <a:pt x="62" y="99"/>
                  <a:pt x="62" y="66"/>
                </a:cubicBezTo>
                <a:cubicBezTo>
                  <a:pt x="62" y="54"/>
                  <a:pt x="62" y="54"/>
                  <a:pt x="62" y="54"/>
                </a:cubicBezTo>
                <a:cubicBezTo>
                  <a:pt x="62" y="22"/>
                  <a:pt x="17" y="21"/>
                  <a:pt x="17" y="54"/>
                </a:cubicBezTo>
                <a:lnTo>
                  <a:pt x="17" y="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Freeform 12"/>
          <p:cNvSpPr/>
          <p:nvPr/>
        </p:nvSpPr>
        <p:spPr bwMode="auto">
          <a:xfrm>
            <a:off x="4083368" y="2316311"/>
            <a:ext cx="263525" cy="330200"/>
          </a:xfrm>
          <a:custGeom>
            <a:avLst/>
            <a:gdLst>
              <a:gd name="T0" fmla="*/ 1 w 72"/>
              <a:gd name="T1" fmla="*/ 27 h 90"/>
              <a:gd name="T2" fmla="*/ 35 w 72"/>
              <a:gd name="T3" fmla="*/ 0 h 90"/>
              <a:gd name="T4" fmla="*/ 72 w 72"/>
              <a:gd name="T5" fmla="*/ 29 h 90"/>
              <a:gd name="T6" fmla="*/ 36 w 72"/>
              <a:gd name="T7" fmla="*/ 56 h 90"/>
              <a:gd name="T8" fmla="*/ 17 w 72"/>
              <a:gd name="T9" fmla="*/ 67 h 90"/>
              <a:gd name="T10" fmla="*/ 17 w 72"/>
              <a:gd name="T11" fmla="*/ 75 h 90"/>
              <a:gd name="T12" fmla="*/ 72 w 72"/>
              <a:gd name="T13" fmla="*/ 75 h 90"/>
              <a:gd name="T14" fmla="*/ 72 w 72"/>
              <a:gd name="T15" fmla="*/ 90 h 90"/>
              <a:gd name="T16" fmla="*/ 0 w 72"/>
              <a:gd name="T17" fmla="*/ 90 h 90"/>
              <a:gd name="T18" fmla="*/ 0 w 72"/>
              <a:gd name="T19" fmla="*/ 67 h 90"/>
              <a:gd name="T20" fmla="*/ 36 w 72"/>
              <a:gd name="T21" fmla="*/ 41 h 90"/>
              <a:gd name="T22" fmla="*/ 55 w 72"/>
              <a:gd name="T23" fmla="*/ 29 h 90"/>
              <a:gd name="T24" fmla="*/ 35 w 72"/>
              <a:gd name="T25" fmla="*/ 15 h 90"/>
              <a:gd name="T26" fmla="*/ 17 w 72"/>
              <a:gd name="T27" fmla="*/ 27 h 90"/>
              <a:gd name="T28" fmla="*/ 1 w 72"/>
              <a:gd name="T29" fmla="*/ 27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2" h="90">
                <a:moveTo>
                  <a:pt x="1" y="27"/>
                </a:moveTo>
                <a:cubicBezTo>
                  <a:pt x="1" y="8"/>
                  <a:pt x="19" y="0"/>
                  <a:pt x="35" y="0"/>
                </a:cubicBezTo>
                <a:cubicBezTo>
                  <a:pt x="53" y="0"/>
                  <a:pt x="72" y="8"/>
                  <a:pt x="72" y="29"/>
                </a:cubicBezTo>
                <a:cubicBezTo>
                  <a:pt x="72" y="51"/>
                  <a:pt x="55" y="56"/>
                  <a:pt x="36" y="56"/>
                </a:cubicBezTo>
                <a:cubicBezTo>
                  <a:pt x="29" y="56"/>
                  <a:pt x="17" y="58"/>
                  <a:pt x="17" y="67"/>
                </a:cubicBezTo>
                <a:cubicBezTo>
                  <a:pt x="17" y="75"/>
                  <a:pt x="17" y="75"/>
                  <a:pt x="17" y="75"/>
                </a:cubicBezTo>
                <a:cubicBezTo>
                  <a:pt x="72" y="75"/>
                  <a:pt x="72" y="75"/>
                  <a:pt x="72" y="75"/>
                </a:cubicBezTo>
                <a:cubicBezTo>
                  <a:pt x="72" y="90"/>
                  <a:pt x="72" y="90"/>
                  <a:pt x="72" y="90"/>
                </a:cubicBezTo>
                <a:cubicBezTo>
                  <a:pt x="0" y="90"/>
                  <a:pt x="0" y="90"/>
                  <a:pt x="0" y="90"/>
                </a:cubicBezTo>
                <a:cubicBezTo>
                  <a:pt x="0" y="83"/>
                  <a:pt x="0" y="75"/>
                  <a:pt x="0" y="67"/>
                </a:cubicBezTo>
                <a:cubicBezTo>
                  <a:pt x="0" y="47"/>
                  <a:pt x="19" y="41"/>
                  <a:pt x="36" y="41"/>
                </a:cubicBezTo>
                <a:cubicBezTo>
                  <a:pt x="43" y="41"/>
                  <a:pt x="55" y="39"/>
                  <a:pt x="55" y="29"/>
                </a:cubicBezTo>
                <a:cubicBezTo>
                  <a:pt x="55" y="19"/>
                  <a:pt x="47" y="15"/>
                  <a:pt x="35" y="15"/>
                </a:cubicBezTo>
                <a:cubicBezTo>
                  <a:pt x="26" y="15"/>
                  <a:pt x="17" y="19"/>
                  <a:pt x="17" y="27"/>
                </a:cubicBezTo>
                <a:lnTo>
                  <a:pt x="1" y="2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Freeform 13"/>
          <p:cNvSpPr>
            <a:spLocks noEditPoints="1"/>
          </p:cNvSpPr>
          <p:nvPr/>
        </p:nvSpPr>
        <p:spPr bwMode="auto">
          <a:xfrm>
            <a:off x="6456681" y="2263924"/>
            <a:ext cx="288925" cy="438150"/>
          </a:xfrm>
          <a:custGeom>
            <a:avLst/>
            <a:gdLst>
              <a:gd name="T0" fmla="*/ 0 w 79"/>
              <a:gd name="T1" fmla="*/ 54 h 119"/>
              <a:gd name="T2" fmla="*/ 79 w 79"/>
              <a:gd name="T3" fmla="*/ 54 h 119"/>
              <a:gd name="T4" fmla="*/ 79 w 79"/>
              <a:gd name="T5" fmla="*/ 66 h 119"/>
              <a:gd name="T6" fmla="*/ 0 w 79"/>
              <a:gd name="T7" fmla="*/ 66 h 119"/>
              <a:gd name="T8" fmla="*/ 0 w 79"/>
              <a:gd name="T9" fmla="*/ 54 h 119"/>
              <a:gd name="T10" fmla="*/ 17 w 79"/>
              <a:gd name="T11" fmla="*/ 66 h 119"/>
              <a:gd name="T12" fmla="*/ 62 w 79"/>
              <a:gd name="T13" fmla="*/ 66 h 119"/>
              <a:gd name="T14" fmla="*/ 62 w 79"/>
              <a:gd name="T15" fmla="*/ 54 h 119"/>
              <a:gd name="T16" fmla="*/ 17 w 79"/>
              <a:gd name="T17" fmla="*/ 54 h 119"/>
              <a:gd name="T18" fmla="*/ 17 w 79"/>
              <a:gd name="T19" fmla="*/ 66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9" h="119">
                <a:moveTo>
                  <a:pt x="0" y="54"/>
                </a:moveTo>
                <a:cubicBezTo>
                  <a:pt x="0" y="0"/>
                  <a:pt x="79" y="0"/>
                  <a:pt x="79" y="54"/>
                </a:cubicBezTo>
                <a:cubicBezTo>
                  <a:pt x="79" y="66"/>
                  <a:pt x="79" y="66"/>
                  <a:pt x="79" y="66"/>
                </a:cubicBezTo>
                <a:cubicBezTo>
                  <a:pt x="79" y="119"/>
                  <a:pt x="0" y="119"/>
                  <a:pt x="0" y="66"/>
                </a:cubicBezTo>
                <a:lnTo>
                  <a:pt x="0" y="54"/>
                </a:lnTo>
                <a:close/>
                <a:moveTo>
                  <a:pt x="17" y="66"/>
                </a:moveTo>
                <a:cubicBezTo>
                  <a:pt x="17" y="99"/>
                  <a:pt x="62" y="99"/>
                  <a:pt x="62" y="66"/>
                </a:cubicBezTo>
                <a:cubicBezTo>
                  <a:pt x="62" y="54"/>
                  <a:pt x="62" y="54"/>
                  <a:pt x="62" y="54"/>
                </a:cubicBezTo>
                <a:cubicBezTo>
                  <a:pt x="62" y="22"/>
                  <a:pt x="17" y="21"/>
                  <a:pt x="17" y="54"/>
                </a:cubicBezTo>
                <a:lnTo>
                  <a:pt x="17" y="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Freeform 14"/>
          <p:cNvSpPr/>
          <p:nvPr/>
        </p:nvSpPr>
        <p:spPr bwMode="auto">
          <a:xfrm>
            <a:off x="6812281" y="2316311"/>
            <a:ext cx="269875" cy="336550"/>
          </a:xfrm>
          <a:custGeom>
            <a:avLst/>
            <a:gdLst>
              <a:gd name="T0" fmla="*/ 24 w 74"/>
              <a:gd name="T1" fmla="*/ 52 h 92"/>
              <a:gd name="T2" fmla="*/ 24 w 74"/>
              <a:gd name="T3" fmla="*/ 38 h 92"/>
              <a:gd name="T4" fmla="*/ 37 w 74"/>
              <a:gd name="T5" fmla="*/ 38 h 92"/>
              <a:gd name="T6" fmla="*/ 55 w 74"/>
              <a:gd name="T7" fmla="*/ 27 h 92"/>
              <a:gd name="T8" fmla="*/ 37 w 74"/>
              <a:gd name="T9" fmla="*/ 15 h 92"/>
              <a:gd name="T10" fmla="*/ 19 w 74"/>
              <a:gd name="T11" fmla="*/ 26 h 92"/>
              <a:gd name="T12" fmla="*/ 2 w 74"/>
              <a:gd name="T13" fmla="*/ 26 h 92"/>
              <a:gd name="T14" fmla="*/ 37 w 74"/>
              <a:gd name="T15" fmla="*/ 0 h 92"/>
              <a:gd name="T16" fmla="*/ 72 w 74"/>
              <a:gd name="T17" fmla="*/ 27 h 92"/>
              <a:gd name="T18" fmla="*/ 60 w 74"/>
              <a:gd name="T19" fmla="*/ 45 h 92"/>
              <a:gd name="T20" fmla="*/ 74 w 74"/>
              <a:gd name="T21" fmla="*/ 64 h 92"/>
              <a:gd name="T22" fmla="*/ 37 w 74"/>
              <a:gd name="T23" fmla="*/ 92 h 92"/>
              <a:gd name="T24" fmla="*/ 0 w 74"/>
              <a:gd name="T25" fmla="*/ 64 h 92"/>
              <a:gd name="T26" fmla="*/ 17 w 74"/>
              <a:gd name="T27" fmla="*/ 64 h 92"/>
              <a:gd name="T28" fmla="*/ 37 w 74"/>
              <a:gd name="T29" fmla="*/ 77 h 92"/>
              <a:gd name="T30" fmla="*/ 57 w 74"/>
              <a:gd name="T31" fmla="*/ 64 h 92"/>
              <a:gd name="T32" fmla="*/ 38 w 74"/>
              <a:gd name="T33" fmla="*/ 52 h 92"/>
              <a:gd name="T34" fmla="*/ 24 w 74"/>
              <a:gd name="T35" fmla="*/ 52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4" h="92">
                <a:moveTo>
                  <a:pt x="24" y="52"/>
                </a:moveTo>
                <a:cubicBezTo>
                  <a:pt x="24" y="38"/>
                  <a:pt x="24" y="38"/>
                  <a:pt x="24" y="38"/>
                </a:cubicBezTo>
                <a:cubicBezTo>
                  <a:pt x="37" y="38"/>
                  <a:pt x="37" y="38"/>
                  <a:pt x="37" y="38"/>
                </a:cubicBezTo>
                <a:cubicBezTo>
                  <a:pt x="46" y="38"/>
                  <a:pt x="55" y="36"/>
                  <a:pt x="55" y="27"/>
                </a:cubicBezTo>
                <a:cubicBezTo>
                  <a:pt x="55" y="22"/>
                  <a:pt x="51" y="15"/>
                  <a:pt x="37" y="15"/>
                </a:cubicBezTo>
                <a:cubicBezTo>
                  <a:pt x="29" y="15"/>
                  <a:pt x="19" y="18"/>
                  <a:pt x="19" y="26"/>
                </a:cubicBezTo>
                <a:cubicBezTo>
                  <a:pt x="2" y="26"/>
                  <a:pt x="2" y="26"/>
                  <a:pt x="2" y="26"/>
                </a:cubicBezTo>
                <a:cubicBezTo>
                  <a:pt x="2" y="7"/>
                  <a:pt x="21" y="0"/>
                  <a:pt x="37" y="0"/>
                </a:cubicBezTo>
                <a:cubicBezTo>
                  <a:pt x="54" y="0"/>
                  <a:pt x="72" y="8"/>
                  <a:pt x="72" y="27"/>
                </a:cubicBezTo>
                <a:cubicBezTo>
                  <a:pt x="72" y="34"/>
                  <a:pt x="68" y="42"/>
                  <a:pt x="60" y="45"/>
                </a:cubicBezTo>
                <a:cubicBezTo>
                  <a:pt x="68" y="48"/>
                  <a:pt x="74" y="56"/>
                  <a:pt x="74" y="64"/>
                </a:cubicBezTo>
                <a:cubicBezTo>
                  <a:pt x="74" y="85"/>
                  <a:pt x="54" y="92"/>
                  <a:pt x="37" y="92"/>
                </a:cubicBezTo>
                <a:cubicBezTo>
                  <a:pt x="20" y="92"/>
                  <a:pt x="0" y="85"/>
                  <a:pt x="0" y="64"/>
                </a:cubicBezTo>
                <a:cubicBezTo>
                  <a:pt x="17" y="64"/>
                  <a:pt x="17" y="64"/>
                  <a:pt x="17" y="64"/>
                </a:cubicBezTo>
                <a:cubicBezTo>
                  <a:pt x="17" y="74"/>
                  <a:pt x="30" y="77"/>
                  <a:pt x="37" y="77"/>
                </a:cubicBezTo>
                <a:cubicBezTo>
                  <a:pt x="45" y="77"/>
                  <a:pt x="57" y="73"/>
                  <a:pt x="57" y="64"/>
                </a:cubicBezTo>
                <a:cubicBezTo>
                  <a:pt x="57" y="58"/>
                  <a:pt x="54" y="52"/>
                  <a:pt x="38" y="52"/>
                </a:cubicBezTo>
                <a:lnTo>
                  <a:pt x="24" y="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Freeform 15"/>
          <p:cNvSpPr>
            <a:spLocks noEditPoints="1"/>
          </p:cNvSpPr>
          <p:nvPr/>
        </p:nvSpPr>
        <p:spPr bwMode="auto">
          <a:xfrm>
            <a:off x="9218931" y="2263924"/>
            <a:ext cx="285750" cy="438150"/>
          </a:xfrm>
          <a:custGeom>
            <a:avLst/>
            <a:gdLst>
              <a:gd name="T0" fmla="*/ 0 w 78"/>
              <a:gd name="T1" fmla="*/ 54 h 119"/>
              <a:gd name="T2" fmla="*/ 78 w 78"/>
              <a:gd name="T3" fmla="*/ 54 h 119"/>
              <a:gd name="T4" fmla="*/ 78 w 78"/>
              <a:gd name="T5" fmla="*/ 66 h 119"/>
              <a:gd name="T6" fmla="*/ 0 w 78"/>
              <a:gd name="T7" fmla="*/ 66 h 119"/>
              <a:gd name="T8" fmla="*/ 0 w 78"/>
              <a:gd name="T9" fmla="*/ 54 h 119"/>
              <a:gd name="T10" fmla="*/ 17 w 78"/>
              <a:gd name="T11" fmla="*/ 66 h 119"/>
              <a:gd name="T12" fmla="*/ 62 w 78"/>
              <a:gd name="T13" fmla="*/ 66 h 119"/>
              <a:gd name="T14" fmla="*/ 62 w 78"/>
              <a:gd name="T15" fmla="*/ 54 h 119"/>
              <a:gd name="T16" fmla="*/ 17 w 78"/>
              <a:gd name="T17" fmla="*/ 54 h 119"/>
              <a:gd name="T18" fmla="*/ 17 w 78"/>
              <a:gd name="T19" fmla="*/ 66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8" h="119">
                <a:moveTo>
                  <a:pt x="0" y="54"/>
                </a:moveTo>
                <a:cubicBezTo>
                  <a:pt x="0" y="0"/>
                  <a:pt x="78" y="0"/>
                  <a:pt x="78" y="54"/>
                </a:cubicBezTo>
                <a:cubicBezTo>
                  <a:pt x="78" y="66"/>
                  <a:pt x="78" y="66"/>
                  <a:pt x="78" y="66"/>
                </a:cubicBezTo>
                <a:cubicBezTo>
                  <a:pt x="78" y="119"/>
                  <a:pt x="0" y="119"/>
                  <a:pt x="0" y="66"/>
                </a:cubicBezTo>
                <a:lnTo>
                  <a:pt x="0" y="54"/>
                </a:lnTo>
                <a:close/>
                <a:moveTo>
                  <a:pt x="17" y="66"/>
                </a:moveTo>
                <a:cubicBezTo>
                  <a:pt x="17" y="99"/>
                  <a:pt x="62" y="99"/>
                  <a:pt x="62" y="66"/>
                </a:cubicBezTo>
                <a:cubicBezTo>
                  <a:pt x="62" y="54"/>
                  <a:pt x="62" y="54"/>
                  <a:pt x="62" y="54"/>
                </a:cubicBezTo>
                <a:cubicBezTo>
                  <a:pt x="62" y="22"/>
                  <a:pt x="17" y="21"/>
                  <a:pt x="17" y="54"/>
                </a:cubicBezTo>
                <a:lnTo>
                  <a:pt x="17" y="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Freeform 16"/>
          <p:cNvSpPr>
            <a:spLocks noEditPoints="1"/>
          </p:cNvSpPr>
          <p:nvPr/>
        </p:nvSpPr>
        <p:spPr bwMode="auto">
          <a:xfrm>
            <a:off x="9577706" y="2322661"/>
            <a:ext cx="277813" cy="323850"/>
          </a:xfrm>
          <a:custGeom>
            <a:avLst/>
            <a:gdLst>
              <a:gd name="T0" fmla="*/ 152 w 175"/>
              <a:gd name="T1" fmla="*/ 0 h 204"/>
              <a:gd name="T2" fmla="*/ 152 w 175"/>
              <a:gd name="T3" fmla="*/ 127 h 204"/>
              <a:gd name="T4" fmla="*/ 175 w 175"/>
              <a:gd name="T5" fmla="*/ 127 h 204"/>
              <a:gd name="T6" fmla="*/ 175 w 175"/>
              <a:gd name="T7" fmla="*/ 167 h 204"/>
              <a:gd name="T8" fmla="*/ 152 w 175"/>
              <a:gd name="T9" fmla="*/ 167 h 204"/>
              <a:gd name="T10" fmla="*/ 152 w 175"/>
              <a:gd name="T11" fmla="*/ 204 h 204"/>
              <a:gd name="T12" fmla="*/ 115 w 175"/>
              <a:gd name="T13" fmla="*/ 204 h 204"/>
              <a:gd name="T14" fmla="*/ 115 w 175"/>
              <a:gd name="T15" fmla="*/ 167 h 204"/>
              <a:gd name="T16" fmla="*/ 4 w 175"/>
              <a:gd name="T17" fmla="*/ 167 h 204"/>
              <a:gd name="T18" fmla="*/ 0 w 175"/>
              <a:gd name="T19" fmla="*/ 127 h 204"/>
              <a:gd name="T20" fmla="*/ 92 w 175"/>
              <a:gd name="T21" fmla="*/ 0 h 204"/>
              <a:gd name="T22" fmla="*/ 152 w 175"/>
              <a:gd name="T23" fmla="*/ 0 h 204"/>
              <a:gd name="T24" fmla="*/ 115 w 175"/>
              <a:gd name="T25" fmla="*/ 127 h 204"/>
              <a:gd name="T26" fmla="*/ 115 w 175"/>
              <a:gd name="T27" fmla="*/ 33 h 204"/>
              <a:gd name="T28" fmla="*/ 44 w 175"/>
              <a:gd name="T29" fmla="*/ 127 h 204"/>
              <a:gd name="T30" fmla="*/ 115 w 175"/>
              <a:gd name="T31" fmla="*/ 127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5" h="204">
                <a:moveTo>
                  <a:pt x="152" y="0"/>
                </a:moveTo>
                <a:lnTo>
                  <a:pt x="152" y="127"/>
                </a:lnTo>
                <a:lnTo>
                  <a:pt x="175" y="127"/>
                </a:lnTo>
                <a:lnTo>
                  <a:pt x="175" y="167"/>
                </a:lnTo>
                <a:lnTo>
                  <a:pt x="152" y="167"/>
                </a:lnTo>
                <a:lnTo>
                  <a:pt x="152" y="204"/>
                </a:lnTo>
                <a:lnTo>
                  <a:pt x="115" y="204"/>
                </a:lnTo>
                <a:lnTo>
                  <a:pt x="115" y="167"/>
                </a:lnTo>
                <a:lnTo>
                  <a:pt x="4" y="167"/>
                </a:lnTo>
                <a:lnTo>
                  <a:pt x="0" y="127"/>
                </a:lnTo>
                <a:lnTo>
                  <a:pt x="92" y="0"/>
                </a:lnTo>
                <a:lnTo>
                  <a:pt x="152" y="0"/>
                </a:lnTo>
                <a:close/>
                <a:moveTo>
                  <a:pt x="115" y="127"/>
                </a:moveTo>
                <a:lnTo>
                  <a:pt x="115" y="33"/>
                </a:lnTo>
                <a:lnTo>
                  <a:pt x="44" y="127"/>
                </a:lnTo>
                <a:lnTo>
                  <a:pt x="115" y="12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1108076" y="3511932"/>
            <a:ext cx="9988550" cy="28575"/>
          </a:xfrm>
          <a:prstGeom prst="rect">
            <a:avLst/>
          </a:prstGeom>
          <a:solidFill>
            <a:srgbClr val="B5B5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Oval 18"/>
          <p:cNvSpPr>
            <a:spLocks noChangeArrowheads="1"/>
          </p:cNvSpPr>
          <p:nvPr/>
        </p:nvSpPr>
        <p:spPr bwMode="auto">
          <a:xfrm>
            <a:off x="1978026" y="3372232"/>
            <a:ext cx="274638" cy="274637"/>
          </a:xfrm>
          <a:prstGeom prst="ellipse">
            <a:avLst/>
          </a:prstGeom>
          <a:solidFill>
            <a:srgbClr val="B5B5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" name="Oval 19"/>
          <p:cNvSpPr>
            <a:spLocks noChangeArrowheads="1"/>
          </p:cNvSpPr>
          <p:nvPr/>
        </p:nvSpPr>
        <p:spPr bwMode="auto">
          <a:xfrm>
            <a:off x="4659313" y="3372232"/>
            <a:ext cx="274638" cy="274637"/>
          </a:xfrm>
          <a:prstGeom prst="ellipse">
            <a:avLst/>
          </a:prstGeom>
          <a:solidFill>
            <a:srgbClr val="B5B5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Oval 20"/>
          <p:cNvSpPr>
            <a:spLocks noChangeArrowheads="1"/>
          </p:cNvSpPr>
          <p:nvPr/>
        </p:nvSpPr>
        <p:spPr bwMode="auto">
          <a:xfrm>
            <a:off x="7370763" y="3386519"/>
            <a:ext cx="273050" cy="276225"/>
          </a:xfrm>
          <a:prstGeom prst="ellipse">
            <a:avLst/>
          </a:prstGeom>
          <a:solidFill>
            <a:srgbClr val="B5B5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Oval 21"/>
          <p:cNvSpPr>
            <a:spLocks noChangeArrowheads="1"/>
          </p:cNvSpPr>
          <p:nvPr/>
        </p:nvSpPr>
        <p:spPr bwMode="auto">
          <a:xfrm>
            <a:off x="10102851" y="3386519"/>
            <a:ext cx="269875" cy="276225"/>
          </a:xfrm>
          <a:prstGeom prst="ellipse">
            <a:avLst/>
          </a:prstGeom>
          <a:solidFill>
            <a:srgbClr val="B5B5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1089924" y="3929030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3822858" y="3929030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2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6509282" y="3929030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3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9219878" y="3929030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4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28" grpId="0"/>
      <p:bldP spid="30" grpId="0"/>
      <p:bldP spid="32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1450" y="133350"/>
            <a:ext cx="11868150" cy="6604820"/>
          </a:xfrm>
          <a:prstGeom prst="rect">
            <a:avLst/>
          </a:prstGeom>
          <a:noFill/>
          <a:ln>
            <a:solidFill>
              <a:srgbClr val="785D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841701" y="231630"/>
            <a:ext cx="377539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</a:p>
        </p:txBody>
      </p:sp>
      <p:sp>
        <p:nvSpPr>
          <p:cNvPr id="6" name="MH_Number_1"/>
          <p:cNvSpPr/>
          <p:nvPr>
            <p:custDataLst>
              <p:tags r:id="rId1"/>
            </p:custDataLst>
          </p:nvPr>
        </p:nvSpPr>
        <p:spPr>
          <a:xfrm>
            <a:off x="247881" y="201579"/>
            <a:ext cx="616535" cy="616535"/>
          </a:xfrm>
          <a:prstGeom prst="ellipse">
            <a:avLst/>
          </a:prstGeom>
          <a:solidFill>
            <a:srgbClr val="FFC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952265" y="766952"/>
            <a:ext cx="3566935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11982626" y="6659723"/>
            <a:ext cx="151253" cy="151253"/>
          </a:xfrm>
          <a:prstGeom prst="rect">
            <a:avLst/>
          </a:prstGeom>
          <a:solidFill>
            <a:srgbClr val="FCB3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dirty="0">
              <a:solidFill>
                <a:srgbClr val="2E31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1857799" y="6659722"/>
            <a:ext cx="401063" cy="151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DC01DB-9276-43C4-9F6A-26192206E6DF}" type="slidenum">
              <a:rPr lang="en-US" altLang="zh-CN"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fld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Freeform 172"/>
          <p:cNvSpPr/>
          <p:nvPr/>
        </p:nvSpPr>
        <p:spPr bwMode="auto">
          <a:xfrm>
            <a:off x="2636066" y="1885377"/>
            <a:ext cx="7278589" cy="3833503"/>
          </a:xfrm>
          <a:custGeom>
            <a:avLst/>
            <a:gdLst>
              <a:gd name="T0" fmla="*/ 5603 w 5603"/>
              <a:gd name="T1" fmla="*/ 2951 h 2951"/>
              <a:gd name="T2" fmla="*/ 5171 w 5603"/>
              <a:gd name="T3" fmla="*/ 2951 h 2951"/>
              <a:gd name="T4" fmla="*/ 5166 w 5603"/>
              <a:gd name="T5" fmla="*/ 2948 h 2951"/>
              <a:gd name="T6" fmla="*/ 494 w 5603"/>
              <a:gd name="T7" fmla="*/ 43 h 2951"/>
              <a:gd name="T8" fmla="*/ 0 w 5603"/>
              <a:gd name="T9" fmla="*/ 43 h 2951"/>
              <a:gd name="T10" fmla="*/ 0 w 5603"/>
              <a:gd name="T11" fmla="*/ 0 h 2951"/>
              <a:gd name="T12" fmla="*/ 507 w 5603"/>
              <a:gd name="T13" fmla="*/ 0 h 2951"/>
              <a:gd name="T14" fmla="*/ 513 w 5603"/>
              <a:gd name="T15" fmla="*/ 3 h 2951"/>
              <a:gd name="T16" fmla="*/ 5182 w 5603"/>
              <a:gd name="T17" fmla="*/ 2908 h 2951"/>
              <a:gd name="T18" fmla="*/ 5603 w 5603"/>
              <a:gd name="T19" fmla="*/ 2908 h 2951"/>
              <a:gd name="T20" fmla="*/ 5603 w 5603"/>
              <a:gd name="T21" fmla="*/ 2951 h 29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603" h="2951">
                <a:moveTo>
                  <a:pt x="5603" y="2951"/>
                </a:moveTo>
                <a:lnTo>
                  <a:pt x="5171" y="2951"/>
                </a:lnTo>
                <a:lnTo>
                  <a:pt x="5166" y="2948"/>
                </a:lnTo>
                <a:lnTo>
                  <a:pt x="494" y="43"/>
                </a:lnTo>
                <a:lnTo>
                  <a:pt x="0" y="43"/>
                </a:lnTo>
                <a:lnTo>
                  <a:pt x="0" y="0"/>
                </a:lnTo>
                <a:lnTo>
                  <a:pt x="507" y="0"/>
                </a:lnTo>
                <a:lnTo>
                  <a:pt x="513" y="3"/>
                </a:lnTo>
                <a:lnTo>
                  <a:pt x="5182" y="2908"/>
                </a:lnTo>
                <a:lnTo>
                  <a:pt x="5603" y="2908"/>
                </a:lnTo>
                <a:lnTo>
                  <a:pt x="5603" y="2951"/>
                </a:lnTo>
                <a:close/>
              </a:path>
            </a:pathLst>
          </a:custGeom>
          <a:solidFill>
            <a:srgbClr val="B5B5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Oval 173"/>
          <p:cNvSpPr>
            <a:spLocks noChangeArrowheads="1"/>
          </p:cNvSpPr>
          <p:nvPr/>
        </p:nvSpPr>
        <p:spPr bwMode="auto">
          <a:xfrm>
            <a:off x="3919529" y="2221832"/>
            <a:ext cx="378025" cy="3793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Oval 174"/>
          <p:cNvSpPr>
            <a:spLocks noChangeArrowheads="1"/>
          </p:cNvSpPr>
          <p:nvPr/>
        </p:nvSpPr>
        <p:spPr bwMode="auto">
          <a:xfrm>
            <a:off x="5219880" y="3041533"/>
            <a:ext cx="378025" cy="3780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Oval 175"/>
          <p:cNvSpPr>
            <a:spLocks noChangeArrowheads="1"/>
          </p:cNvSpPr>
          <p:nvPr/>
        </p:nvSpPr>
        <p:spPr bwMode="auto">
          <a:xfrm>
            <a:off x="6520232" y="3861236"/>
            <a:ext cx="374127" cy="37542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Oval 176"/>
          <p:cNvSpPr>
            <a:spLocks noChangeArrowheads="1"/>
          </p:cNvSpPr>
          <p:nvPr/>
        </p:nvSpPr>
        <p:spPr bwMode="auto">
          <a:xfrm>
            <a:off x="8036225" y="4787459"/>
            <a:ext cx="374127" cy="37932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4377482" y="1294758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3173323" y="3211026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2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7163056" y="2961569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3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5668999" y="4621681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4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6" grpId="0"/>
      <p:bldP spid="18" grpId="0"/>
      <p:bldP spid="20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1450" y="133350"/>
            <a:ext cx="11868150" cy="6604820"/>
          </a:xfrm>
          <a:prstGeom prst="rect">
            <a:avLst/>
          </a:prstGeom>
          <a:noFill/>
          <a:ln>
            <a:solidFill>
              <a:srgbClr val="785D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841701" y="231630"/>
            <a:ext cx="377539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</a:p>
        </p:txBody>
      </p:sp>
      <p:sp>
        <p:nvSpPr>
          <p:cNvPr id="6" name="MH_Number_1"/>
          <p:cNvSpPr/>
          <p:nvPr>
            <p:custDataLst>
              <p:tags r:id="rId1"/>
            </p:custDataLst>
          </p:nvPr>
        </p:nvSpPr>
        <p:spPr>
          <a:xfrm>
            <a:off x="247881" y="201579"/>
            <a:ext cx="616535" cy="616535"/>
          </a:xfrm>
          <a:prstGeom prst="ellipse">
            <a:avLst/>
          </a:prstGeom>
          <a:solidFill>
            <a:srgbClr val="FFC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952265" y="766952"/>
            <a:ext cx="3566935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11982626" y="6659723"/>
            <a:ext cx="151253" cy="151253"/>
          </a:xfrm>
          <a:prstGeom prst="rect">
            <a:avLst/>
          </a:prstGeom>
          <a:solidFill>
            <a:srgbClr val="FCB3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dirty="0">
              <a:solidFill>
                <a:srgbClr val="2E31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1857799" y="6659722"/>
            <a:ext cx="401063" cy="151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DC01DB-9276-43C4-9F6A-26192206E6DF}" type="slidenum">
              <a:rPr lang="en-US" altLang="zh-CN"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fld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6816080" y="4532313"/>
            <a:ext cx="863600" cy="873125"/>
            <a:chOff x="6980238" y="4532313"/>
            <a:chExt cx="863600" cy="873125"/>
          </a:xfrm>
          <a:solidFill>
            <a:schemeClr val="accent3"/>
          </a:solidFill>
        </p:grpSpPr>
        <p:sp>
          <p:nvSpPr>
            <p:cNvPr id="11" name="Freeform 5"/>
            <p:cNvSpPr/>
            <p:nvPr/>
          </p:nvSpPr>
          <p:spPr bwMode="auto">
            <a:xfrm>
              <a:off x="6980238" y="4611688"/>
              <a:ext cx="863600" cy="295275"/>
            </a:xfrm>
            <a:custGeom>
              <a:avLst/>
              <a:gdLst>
                <a:gd name="T0" fmla="*/ 132 w 132"/>
                <a:gd name="T1" fmla="*/ 45 h 45"/>
                <a:gd name="T2" fmla="*/ 0 w 132"/>
                <a:gd name="T3" fmla="*/ 45 h 45"/>
                <a:gd name="T4" fmla="*/ 60 w 132"/>
                <a:gd name="T5" fmla="*/ 3 h 45"/>
                <a:gd name="T6" fmla="*/ 72 w 132"/>
                <a:gd name="T7" fmla="*/ 3 h 45"/>
                <a:gd name="T8" fmla="*/ 132 w 132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45">
                  <a:moveTo>
                    <a:pt x="132" y="45"/>
                  </a:moveTo>
                  <a:cubicBezTo>
                    <a:pt x="0" y="45"/>
                    <a:pt x="0" y="45"/>
                    <a:pt x="0" y="45"/>
                  </a:cubicBezTo>
                  <a:cubicBezTo>
                    <a:pt x="60" y="3"/>
                    <a:pt x="60" y="3"/>
                    <a:pt x="60" y="3"/>
                  </a:cubicBezTo>
                  <a:cubicBezTo>
                    <a:pt x="64" y="0"/>
                    <a:pt x="68" y="0"/>
                    <a:pt x="72" y="3"/>
                  </a:cubicBezTo>
                  <a:lnTo>
                    <a:pt x="132" y="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6"/>
            <p:cNvSpPr/>
            <p:nvPr/>
          </p:nvSpPr>
          <p:spPr bwMode="auto">
            <a:xfrm>
              <a:off x="6992938" y="4919663"/>
              <a:ext cx="836613" cy="288925"/>
            </a:xfrm>
            <a:custGeom>
              <a:avLst/>
              <a:gdLst>
                <a:gd name="T0" fmla="*/ 293 w 527"/>
                <a:gd name="T1" fmla="*/ 132 h 182"/>
                <a:gd name="T2" fmla="*/ 527 w 527"/>
                <a:gd name="T3" fmla="*/ 0 h 182"/>
                <a:gd name="T4" fmla="*/ 0 w 527"/>
                <a:gd name="T5" fmla="*/ 0 h 182"/>
                <a:gd name="T6" fmla="*/ 235 w 527"/>
                <a:gd name="T7" fmla="*/ 132 h 182"/>
                <a:gd name="T8" fmla="*/ 17 w 527"/>
                <a:gd name="T9" fmla="*/ 16 h 182"/>
                <a:gd name="T10" fmla="*/ 210 w 527"/>
                <a:gd name="T11" fmla="*/ 182 h 182"/>
                <a:gd name="T12" fmla="*/ 317 w 527"/>
                <a:gd name="T13" fmla="*/ 182 h 182"/>
                <a:gd name="T14" fmla="*/ 511 w 527"/>
                <a:gd name="T15" fmla="*/ 16 h 182"/>
                <a:gd name="T16" fmla="*/ 293 w 527"/>
                <a:gd name="T17" fmla="*/ 13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7" h="182">
                  <a:moveTo>
                    <a:pt x="293" y="132"/>
                  </a:moveTo>
                  <a:lnTo>
                    <a:pt x="527" y="0"/>
                  </a:lnTo>
                  <a:lnTo>
                    <a:pt x="0" y="0"/>
                  </a:lnTo>
                  <a:lnTo>
                    <a:pt x="235" y="132"/>
                  </a:lnTo>
                  <a:lnTo>
                    <a:pt x="17" y="16"/>
                  </a:lnTo>
                  <a:lnTo>
                    <a:pt x="210" y="182"/>
                  </a:lnTo>
                  <a:lnTo>
                    <a:pt x="317" y="182"/>
                  </a:lnTo>
                  <a:lnTo>
                    <a:pt x="511" y="16"/>
                  </a:lnTo>
                  <a:lnTo>
                    <a:pt x="293" y="1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7110413" y="4546600"/>
              <a:ext cx="601663" cy="7794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7208838" y="4683125"/>
              <a:ext cx="222250" cy="206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7208838" y="4756150"/>
              <a:ext cx="404813" cy="127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7208838" y="4802188"/>
              <a:ext cx="404813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7208838" y="4854575"/>
              <a:ext cx="404813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7208838" y="4906963"/>
              <a:ext cx="404813" cy="127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Rectangle 13"/>
            <p:cNvSpPr>
              <a:spLocks noChangeArrowheads="1"/>
            </p:cNvSpPr>
            <p:nvPr/>
          </p:nvSpPr>
          <p:spPr bwMode="auto">
            <a:xfrm>
              <a:off x="7208838" y="4959350"/>
              <a:ext cx="404813" cy="127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Rectangle 14"/>
            <p:cNvSpPr>
              <a:spLocks noChangeArrowheads="1"/>
            </p:cNvSpPr>
            <p:nvPr/>
          </p:nvSpPr>
          <p:spPr bwMode="auto">
            <a:xfrm>
              <a:off x="7208838" y="5005388"/>
              <a:ext cx="404813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7208838" y="5057775"/>
              <a:ext cx="404813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7208838" y="5110163"/>
              <a:ext cx="404813" cy="127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7"/>
            <p:cNvSpPr/>
            <p:nvPr/>
          </p:nvSpPr>
          <p:spPr bwMode="auto">
            <a:xfrm>
              <a:off x="6980238" y="4926013"/>
              <a:ext cx="385763" cy="452438"/>
            </a:xfrm>
            <a:custGeom>
              <a:avLst/>
              <a:gdLst>
                <a:gd name="T0" fmla="*/ 0 w 59"/>
                <a:gd name="T1" fmla="*/ 0 h 69"/>
                <a:gd name="T2" fmla="*/ 0 w 59"/>
                <a:gd name="T3" fmla="*/ 62 h 69"/>
                <a:gd name="T4" fmla="*/ 2 w 59"/>
                <a:gd name="T5" fmla="*/ 69 h 69"/>
                <a:gd name="T6" fmla="*/ 59 w 59"/>
                <a:gd name="T7" fmla="*/ 31 h 69"/>
                <a:gd name="T8" fmla="*/ 0 w 59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69">
                  <a:moveTo>
                    <a:pt x="0" y="0"/>
                  </a:moveTo>
                  <a:cubicBezTo>
                    <a:pt x="0" y="62"/>
                    <a:pt x="0" y="62"/>
                    <a:pt x="0" y="62"/>
                  </a:cubicBezTo>
                  <a:cubicBezTo>
                    <a:pt x="0" y="64"/>
                    <a:pt x="1" y="67"/>
                    <a:pt x="2" y="69"/>
                  </a:cubicBezTo>
                  <a:cubicBezTo>
                    <a:pt x="59" y="31"/>
                    <a:pt x="59" y="31"/>
                    <a:pt x="59" y="31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8"/>
            <p:cNvSpPr/>
            <p:nvPr/>
          </p:nvSpPr>
          <p:spPr bwMode="auto">
            <a:xfrm>
              <a:off x="7458075" y="4926013"/>
              <a:ext cx="385763" cy="452438"/>
            </a:xfrm>
            <a:custGeom>
              <a:avLst/>
              <a:gdLst>
                <a:gd name="T0" fmla="*/ 57 w 59"/>
                <a:gd name="T1" fmla="*/ 69 h 69"/>
                <a:gd name="T2" fmla="*/ 59 w 59"/>
                <a:gd name="T3" fmla="*/ 62 h 69"/>
                <a:gd name="T4" fmla="*/ 59 w 59"/>
                <a:gd name="T5" fmla="*/ 0 h 69"/>
                <a:gd name="T6" fmla="*/ 0 w 59"/>
                <a:gd name="T7" fmla="*/ 31 h 69"/>
                <a:gd name="T8" fmla="*/ 0 w 59"/>
                <a:gd name="T9" fmla="*/ 31 h 69"/>
                <a:gd name="T10" fmla="*/ 57 w 59"/>
                <a:gd name="T11" fmla="*/ 69 h 69"/>
                <a:gd name="T12" fmla="*/ 57 w 59"/>
                <a:gd name="T13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69">
                  <a:moveTo>
                    <a:pt x="57" y="69"/>
                  </a:moveTo>
                  <a:cubicBezTo>
                    <a:pt x="58" y="67"/>
                    <a:pt x="59" y="64"/>
                    <a:pt x="59" y="62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57" y="69"/>
                    <a:pt x="57" y="69"/>
                    <a:pt x="57" y="69"/>
                  </a:cubicBezTo>
                  <a:cubicBezTo>
                    <a:pt x="57" y="69"/>
                    <a:pt x="57" y="69"/>
                    <a:pt x="57" y="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9"/>
            <p:cNvSpPr/>
            <p:nvPr/>
          </p:nvSpPr>
          <p:spPr bwMode="auto">
            <a:xfrm>
              <a:off x="7104063" y="4532313"/>
              <a:ext cx="614363" cy="557213"/>
            </a:xfrm>
            <a:custGeom>
              <a:avLst/>
              <a:gdLst>
                <a:gd name="T0" fmla="*/ 4 w 387"/>
                <a:gd name="T1" fmla="*/ 351 h 351"/>
                <a:gd name="T2" fmla="*/ 4 w 387"/>
                <a:gd name="T3" fmla="*/ 9 h 351"/>
                <a:gd name="T4" fmla="*/ 383 w 387"/>
                <a:gd name="T5" fmla="*/ 9 h 351"/>
                <a:gd name="T6" fmla="*/ 383 w 387"/>
                <a:gd name="T7" fmla="*/ 351 h 351"/>
                <a:gd name="T8" fmla="*/ 387 w 387"/>
                <a:gd name="T9" fmla="*/ 351 h 351"/>
                <a:gd name="T10" fmla="*/ 387 w 387"/>
                <a:gd name="T11" fmla="*/ 0 h 351"/>
                <a:gd name="T12" fmla="*/ 0 w 387"/>
                <a:gd name="T13" fmla="*/ 0 h 351"/>
                <a:gd name="T14" fmla="*/ 0 w 387"/>
                <a:gd name="T15" fmla="*/ 351 h 351"/>
                <a:gd name="T16" fmla="*/ 4 w 387"/>
                <a:gd name="T17" fmla="*/ 35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7" h="351">
                  <a:moveTo>
                    <a:pt x="4" y="351"/>
                  </a:moveTo>
                  <a:lnTo>
                    <a:pt x="4" y="9"/>
                  </a:lnTo>
                  <a:lnTo>
                    <a:pt x="383" y="9"/>
                  </a:lnTo>
                  <a:lnTo>
                    <a:pt x="383" y="351"/>
                  </a:lnTo>
                  <a:lnTo>
                    <a:pt x="387" y="351"/>
                  </a:lnTo>
                  <a:lnTo>
                    <a:pt x="387" y="0"/>
                  </a:lnTo>
                  <a:lnTo>
                    <a:pt x="0" y="0"/>
                  </a:lnTo>
                  <a:lnTo>
                    <a:pt x="0" y="351"/>
                  </a:lnTo>
                  <a:lnTo>
                    <a:pt x="4" y="3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0"/>
            <p:cNvSpPr/>
            <p:nvPr/>
          </p:nvSpPr>
          <p:spPr bwMode="auto">
            <a:xfrm>
              <a:off x="7005638" y="5095875"/>
              <a:ext cx="811213" cy="309563"/>
            </a:xfrm>
            <a:custGeom>
              <a:avLst/>
              <a:gdLst>
                <a:gd name="T0" fmla="*/ 0 w 124"/>
                <a:gd name="T1" fmla="*/ 45 h 47"/>
                <a:gd name="T2" fmla="*/ 7 w 124"/>
                <a:gd name="T3" fmla="*/ 47 h 47"/>
                <a:gd name="T4" fmla="*/ 117 w 124"/>
                <a:gd name="T5" fmla="*/ 47 h 47"/>
                <a:gd name="T6" fmla="*/ 124 w 124"/>
                <a:gd name="T7" fmla="*/ 45 h 47"/>
                <a:gd name="T8" fmla="*/ 62 w 124"/>
                <a:gd name="T9" fmla="*/ 0 h 47"/>
                <a:gd name="T10" fmla="*/ 0 w 124"/>
                <a:gd name="T11" fmla="*/ 4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47">
                  <a:moveTo>
                    <a:pt x="0" y="45"/>
                  </a:moveTo>
                  <a:cubicBezTo>
                    <a:pt x="2" y="46"/>
                    <a:pt x="4" y="47"/>
                    <a:pt x="7" y="47"/>
                  </a:cubicBezTo>
                  <a:cubicBezTo>
                    <a:pt x="117" y="47"/>
                    <a:pt x="117" y="47"/>
                    <a:pt x="117" y="47"/>
                  </a:cubicBezTo>
                  <a:cubicBezTo>
                    <a:pt x="120" y="47"/>
                    <a:pt x="122" y="46"/>
                    <a:pt x="124" y="45"/>
                  </a:cubicBezTo>
                  <a:cubicBezTo>
                    <a:pt x="62" y="0"/>
                    <a:pt x="62" y="0"/>
                    <a:pt x="62" y="0"/>
                  </a:cubicBezTo>
                  <a:lnTo>
                    <a:pt x="0" y="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9480376" y="1484313"/>
            <a:ext cx="869950" cy="871538"/>
            <a:chOff x="9582150" y="1484313"/>
            <a:chExt cx="869950" cy="871538"/>
          </a:xfrm>
          <a:solidFill>
            <a:schemeClr val="accent4"/>
          </a:solidFill>
        </p:grpSpPr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9667875" y="1582738"/>
              <a:ext cx="700088" cy="773113"/>
            </a:xfrm>
            <a:custGeom>
              <a:avLst/>
              <a:gdLst>
                <a:gd name="T0" fmla="*/ 53 w 107"/>
                <a:gd name="T1" fmla="*/ 0 h 118"/>
                <a:gd name="T2" fmla="*/ 0 w 107"/>
                <a:gd name="T3" fmla="*/ 42 h 118"/>
                <a:gd name="T4" fmla="*/ 0 w 107"/>
                <a:gd name="T5" fmla="*/ 87 h 118"/>
                <a:gd name="T6" fmla="*/ 0 w 107"/>
                <a:gd name="T7" fmla="*/ 118 h 118"/>
                <a:gd name="T8" fmla="*/ 36 w 107"/>
                <a:gd name="T9" fmla="*/ 118 h 118"/>
                <a:gd name="T10" fmla="*/ 36 w 107"/>
                <a:gd name="T11" fmla="*/ 82 h 118"/>
                <a:gd name="T12" fmla="*/ 71 w 107"/>
                <a:gd name="T13" fmla="*/ 82 h 118"/>
                <a:gd name="T14" fmla="*/ 71 w 107"/>
                <a:gd name="T15" fmla="*/ 118 h 118"/>
                <a:gd name="T16" fmla="*/ 107 w 107"/>
                <a:gd name="T17" fmla="*/ 118 h 118"/>
                <a:gd name="T18" fmla="*/ 107 w 107"/>
                <a:gd name="T19" fmla="*/ 87 h 118"/>
                <a:gd name="T20" fmla="*/ 107 w 107"/>
                <a:gd name="T21" fmla="*/ 42 h 118"/>
                <a:gd name="T22" fmla="*/ 53 w 107"/>
                <a:gd name="T23" fmla="*/ 0 h 118"/>
                <a:gd name="T24" fmla="*/ 56 w 107"/>
                <a:gd name="T25" fmla="*/ 27 h 118"/>
                <a:gd name="T26" fmla="*/ 72 w 107"/>
                <a:gd name="T27" fmla="*/ 43 h 118"/>
                <a:gd name="T28" fmla="*/ 56 w 107"/>
                <a:gd name="T29" fmla="*/ 43 h 118"/>
                <a:gd name="T30" fmla="*/ 56 w 107"/>
                <a:gd name="T31" fmla="*/ 27 h 118"/>
                <a:gd name="T32" fmla="*/ 51 w 107"/>
                <a:gd name="T33" fmla="*/ 27 h 118"/>
                <a:gd name="T34" fmla="*/ 51 w 107"/>
                <a:gd name="T35" fmla="*/ 43 h 118"/>
                <a:gd name="T36" fmla="*/ 35 w 107"/>
                <a:gd name="T37" fmla="*/ 43 h 118"/>
                <a:gd name="T38" fmla="*/ 51 w 107"/>
                <a:gd name="T39" fmla="*/ 27 h 118"/>
                <a:gd name="T40" fmla="*/ 35 w 107"/>
                <a:gd name="T41" fmla="*/ 47 h 118"/>
                <a:gd name="T42" fmla="*/ 51 w 107"/>
                <a:gd name="T43" fmla="*/ 47 h 118"/>
                <a:gd name="T44" fmla="*/ 51 w 107"/>
                <a:gd name="T45" fmla="*/ 64 h 118"/>
                <a:gd name="T46" fmla="*/ 35 w 107"/>
                <a:gd name="T47" fmla="*/ 47 h 118"/>
                <a:gd name="T48" fmla="*/ 56 w 107"/>
                <a:gd name="T49" fmla="*/ 64 h 118"/>
                <a:gd name="T50" fmla="*/ 56 w 107"/>
                <a:gd name="T51" fmla="*/ 47 h 118"/>
                <a:gd name="T52" fmla="*/ 72 w 107"/>
                <a:gd name="T53" fmla="*/ 47 h 118"/>
                <a:gd name="T54" fmla="*/ 56 w 107"/>
                <a:gd name="T55" fmla="*/ 6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07" h="118">
                  <a:moveTo>
                    <a:pt x="53" y="0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36" y="118"/>
                    <a:pt x="36" y="118"/>
                    <a:pt x="36" y="118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71" y="82"/>
                    <a:pt x="71" y="82"/>
                    <a:pt x="71" y="82"/>
                  </a:cubicBezTo>
                  <a:cubicBezTo>
                    <a:pt x="71" y="118"/>
                    <a:pt x="71" y="118"/>
                    <a:pt x="71" y="118"/>
                  </a:cubicBezTo>
                  <a:cubicBezTo>
                    <a:pt x="107" y="118"/>
                    <a:pt x="107" y="118"/>
                    <a:pt x="107" y="118"/>
                  </a:cubicBezTo>
                  <a:cubicBezTo>
                    <a:pt x="107" y="87"/>
                    <a:pt x="107" y="87"/>
                    <a:pt x="107" y="87"/>
                  </a:cubicBezTo>
                  <a:cubicBezTo>
                    <a:pt x="107" y="42"/>
                    <a:pt x="107" y="42"/>
                    <a:pt x="107" y="42"/>
                  </a:cubicBezTo>
                  <a:lnTo>
                    <a:pt x="53" y="0"/>
                  </a:lnTo>
                  <a:close/>
                  <a:moveTo>
                    <a:pt x="56" y="27"/>
                  </a:moveTo>
                  <a:cubicBezTo>
                    <a:pt x="64" y="28"/>
                    <a:pt x="71" y="35"/>
                    <a:pt x="72" y="43"/>
                  </a:cubicBezTo>
                  <a:cubicBezTo>
                    <a:pt x="56" y="43"/>
                    <a:pt x="56" y="43"/>
                    <a:pt x="56" y="43"/>
                  </a:cubicBezTo>
                  <a:lnTo>
                    <a:pt x="56" y="27"/>
                  </a:lnTo>
                  <a:close/>
                  <a:moveTo>
                    <a:pt x="51" y="27"/>
                  </a:moveTo>
                  <a:cubicBezTo>
                    <a:pt x="51" y="43"/>
                    <a:pt x="51" y="43"/>
                    <a:pt x="51" y="43"/>
                  </a:cubicBezTo>
                  <a:cubicBezTo>
                    <a:pt x="35" y="43"/>
                    <a:pt x="35" y="43"/>
                    <a:pt x="35" y="43"/>
                  </a:cubicBezTo>
                  <a:cubicBezTo>
                    <a:pt x="36" y="35"/>
                    <a:pt x="43" y="28"/>
                    <a:pt x="51" y="27"/>
                  </a:cubicBezTo>
                  <a:close/>
                  <a:moveTo>
                    <a:pt x="35" y="47"/>
                  </a:moveTo>
                  <a:cubicBezTo>
                    <a:pt x="51" y="47"/>
                    <a:pt x="51" y="47"/>
                    <a:pt x="51" y="47"/>
                  </a:cubicBezTo>
                  <a:cubicBezTo>
                    <a:pt x="51" y="64"/>
                    <a:pt x="51" y="64"/>
                    <a:pt x="51" y="64"/>
                  </a:cubicBezTo>
                  <a:cubicBezTo>
                    <a:pt x="43" y="63"/>
                    <a:pt x="36" y="56"/>
                    <a:pt x="35" y="47"/>
                  </a:cubicBezTo>
                  <a:close/>
                  <a:moveTo>
                    <a:pt x="56" y="64"/>
                  </a:moveTo>
                  <a:cubicBezTo>
                    <a:pt x="56" y="47"/>
                    <a:pt x="56" y="47"/>
                    <a:pt x="56" y="47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71" y="56"/>
                    <a:pt x="64" y="63"/>
                    <a:pt x="56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2"/>
            <p:cNvSpPr/>
            <p:nvPr/>
          </p:nvSpPr>
          <p:spPr bwMode="auto">
            <a:xfrm>
              <a:off x="9582150" y="1484313"/>
              <a:ext cx="869950" cy="419100"/>
            </a:xfrm>
            <a:custGeom>
              <a:avLst/>
              <a:gdLst>
                <a:gd name="T0" fmla="*/ 107 w 133"/>
                <a:gd name="T1" fmla="*/ 31 h 64"/>
                <a:gd name="T2" fmla="*/ 107 w 133"/>
                <a:gd name="T3" fmla="*/ 11 h 64"/>
                <a:gd name="T4" fmla="*/ 108 w 133"/>
                <a:gd name="T5" fmla="*/ 11 h 64"/>
                <a:gd name="T6" fmla="*/ 112 w 133"/>
                <a:gd name="T7" fmla="*/ 7 h 64"/>
                <a:gd name="T8" fmla="*/ 112 w 133"/>
                <a:gd name="T9" fmla="*/ 7 h 64"/>
                <a:gd name="T10" fmla="*/ 108 w 133"/>
                <a:gd name="T11" fmla="*/ 3 h 64"/>
                <a:gd name="T12" fmla="*/ 107 w 133"/>
                <a:gd name="T13" fmla="*/ 3 h 64"/>
                <a:gd name="T14" fmla="*/ 99 w 133"/>
                <a:gd name="T15" fmla="*/ 3 h 64"/>
                <a:gd name="T16" fmla="*/ 98 w 133"/>
                <a:gd name="T17" fmla="*/ 3 h 64"/>
                <a:gd name="T18" fmla="*/ 94 w 133"/>
                <a:gd name="T19" fmla="*/ 7 h 64"/>
                <a:gd name="T20" fmla="*/ 94 w 133"/>
                <a:gd name="T21" fmla="*/ 7 h 64"/>
                <a:gd name="T22" fmla="*/ 98 w 133"/>
                <a:gd name="T23" fmla="*/ 11 h 64"/>
                <a:gd name="T24" fmla="*/ 99 w 133"/>
                <a:gd name="T25" fmla="*/ 11 h 64"/>
                <a:gd name="T26" fmla="*/ 99 w 133"/>
                <a:gd name="T27" fmla="*/ 24 h 64"/>
                <a:gd name="T28" fmla="*/ 69 w 133"/>
                <a:gd name="T29" fmla="*/ 1 h 64"/>
                <a:gd name="T30" fmla="*/ 64 w 133"/>
                <a:gd name="T31" fmla="*/ 1 h 64"/>
                <a:gd name="T32" fmla="*/ 2 w 133"/>
                <a:gd name="T33" fmla="*/ 49 h 64"/>
                <a:gd name="T34" fmla="*/ 0 w 133"/>
                <a:gd name="T35" fmla="*/ 53 h 64"/>
                <a:gd name="T36" fmla="*/ 0 w 133"/>
                <a:gd name="T37" fmla="*/ 60 h 64"/>
                <a:gd name="T38" fmla="*/ 4 w 133"/>
                <a:gd name="T39" fmla="*/ 64 h 64"/>
                <a:gd name="T40" fmla="*/ 4 w 133"/>
                <a:gd name="T41" fmla="*/ 64 h 64"/>
                <a:gd name="T42" fmla="*/ 9 w 133"/>
                <a:gd name="T43" fmla="*/ 60 h 64"/>
                <a:gd name="T44" fmla="*/ 9 w 133"/>
                <a:gd name="T45" fmla="*/ 55 h 64"/>
                <a:gd name="T46" fmla="*/ 66 w 133"/>
                <a:gd name="T47" fmla="*/ 10 h 64"/>
                <a:gd name="T48" fmla="*/ 124 w 133"/>
                <a:gd name="T49" fmla="*/ 55 h 64"/>
                <a:gd name="T50" fmla="*/ 124 w 133"/>
                <a:gd name="T51" fmla="*/ 60 h 64"/>
                <a:gd name="T52" fmla="*/ 129 w 133"/>
                <a:gd name="T53" fmla="*/ 64 h 64"/>
                <a:gd name="T54" fmla="*/ 129 w 133"/>
                <a:gd name="T55" fmla="*/ 64 h 64"/>
                <a:gd name="T56" fmla="*/ 133 w 133"/>
                <a:gd name="T57" fmla="*/ 60 h 64"/>
                <a:gd name="T58" fmla="*/ 133 w 133"/>
                <a:gd name="T59" fmla="*/ 53 h 64"/>
                <a:gd name="T60" fmla="*/ 131 w 133"/>
                <a:gd name="T61" fmla="*/ 49 h 64"/>
                <a:gd name="T62" fmla="*/ 107 w 133"/>
                <a:gd name="T63" fmla="*/ 3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3" h="64">
                  <a:moveTo>
                    <a:pt x="107" y="31"/>
                  </a:moveTo>
                  <a:cubicBezTo>
                    <a:pt x="107" y="11"/>
                    <a:pt x="107" y="11"/>
                    <a:pt x="107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10" y="11"/>
                    <a:pt x="112" y="9"/>
                    <a:pt x="112" y="7"/>
                  </a:cubicBezTo>
                  <a:cubicBezTo>
                    <a:pt x="112" y="7"/>
                    <a:pt x="112" y="7"/>
                    <a:pt x="112" y="7"/>
                  </a:cubicBezTo>
                  <a:cubicBezTo>
                    <a:pt x="112" y="5"/>
                    <a:pt x="110" y="3"/>
                    <a:pt x="108" y="3"/>
                  </a:cubicBezTo>
                  <a:cubicBezTo>
                    <a:pt x="107" y="3"/>
                    <a:pt x="107" y="3"/>
                    <a:pt x="107" y="3"/>
                  </a:cubicBezTo>
                  <a:cubicBezTo>
                    <a:pt x="99" y="3"/>
                    <a:pt x="99" y="3"/>
                    <a:pt x="99" y="3"/>
                  </a:cubicBezTo>
                  <a:cubicBezTo>
                    <a:pt x="98" y="3"/>
                    <a:pt x="98" y="3"/>
                    <a:pt x="98" y="3"/>
                  </a:cubicBezTo>
                  <a:cubicBezTo>
                    <a:pt x="96" y="3"/>
                    <a:pt x="94" y="5"/>
                    <a:pt x="94" y="7"/>
                  </a:cubicBezTo>
                  <a:cubicBezTo>
                    <a:pt x="94" y="7"/>
                    <a:pt x="94" y="7"/>
                    <a:pt x="94" y="7"/>
                  </a:cubicBezTo>
                  <a:cubicBezTo>
                    <a:pt x="94" y="9"/>
                    <a:pt x="96" y="11"/>
                    <a:pt x="98" y="11"/>
                  </a:cubicBezTo>
                  <a:cubicBezTo>
                    <a:pt x="99" y="11"/>
                    <a:pt x="99" y="11"/>
                    <a:pt x="99" y="11"/>
                  </a:cubicBezTo>
                  <a:cubicBezTo>
                    <a:pt x="99" y="24"/>
                    <a:pt x="99" y="24"/>
                    <a:pt x="99" y="24"/>
                  </a:cubicBezTo>
                  <a:cubicBezTo>
                    <a:pt x="69" y="1"/>
                    <a:pt x="69" y="1"/>
                    <a:pt x="69" y="1"/>
                  </a:cubicBezTo>
                  <a:cubicBezTo>
                    <a:pt x="68" y="0"/>
                    <a:pt x="65" y="0"/>
                    <a:pt x="64" y="1"/>
                  </a:cubicBezTo>
                  <a:cubicBezTo>
                    <a:pt x="2" y="49"/>
                    <a:pt x="2" y="49"/>
                    <a:pt x="2" y="49"/>
                  </a:cubicBezTo>
                  <a:cubicBezTo>
                    <a:pt x="1" y="50"/>
                    <a:pt x="0" y="51"/>
                    <a:pt x="0" y="53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2"/>
                    <a:pt x="2" y="64"/>
                    <a:pt x="4" y="64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7" y="64"/>
                    <a:pt x="9" y="62"/>
                    <a:pt x="9" y="60"/>
                  </a:cubicBezTo>
                  <a:cubicBezTo>
                    <a:pt x="9" y="55"/>
                    <a:pt x="9" y="55"/>
                    <a:pt x="9" y="55"/>
                  </a:cubicBezTo>
                  <a:cubicBezTo>
                    <a:pt x="66" y="10"/>
                    <a:pt x="66" y="10"/>
                    <a:pt x="66" y="10"/>
                  </a:cubicBezTo>
                  <a:cubicBezTo>
                    <a:pt x="124" y="55"/>
                    <a:pt x="124" y="55"/>
                    <a:pt x="124" y="55"/>
                  </a:cubicBezTo>
                  <a:cubicBezTo>
                    <a:pt x="124" y="60"/>
                    <a:pt x="124" y="60"/>
                    <a:pt x="124" y="60"/>
                  </a:cubicBezTo>
                  <a:cubicBezTo>
                    <a:pt x="124" y="62"/>
                    <a:pt x="126" y="64"/>
                    <a:pt x="129" y="64"/>
                  </a:cubicBezTo>
                  <a:cubicBezTo>
                    <a:pt x="129" y="64"/>
                    <a:pt x="129" y="64"/>
                    <a:pt x="129" y="64"/>
                  </a:cubicBezTo>
                  <a:cubicBezTo>
                    <a:pt x="131" y="64"/>
                    <a:pt x="133" y="62"/>
                    <a:pt x="133" y="60"/>
                  </a:cubicBezTo>
                  <a:cubicBezTo>
                    <a:pt x="133" y="53"/>
                    <a:pt x="133" y="53"/>
                    <a:pt x="133" y="53"/>
                  </a:cubicBezTo>
                  <a:cubicBezTo>
                    <a:pt x="133" y="51"/>
                    <a:pt x="132" y="50"/>
                    <a:pt x="131" y="49"/>
                  </a:cubicBezTo>
                  <a:lnTo>
                    <a:pt x="107" y="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4295800" y="1543050"/>
            <a:ext cx="765176" cy="760413"/>
            <a:chOff x="4422775" y="1543050"/>
            <a:chExt cx="765176" cy="760413"/>
          </a:xfrm>
          <a:solidFill>
            <a:schemeClr val="accent2"/>
          </a:solidFill>
        </p:grpSpPr>
        <p:sp>
          <p:nvSpPr>
            <p:cNvPr id="31" name="Freeform 23"/>
            <p:cNvSpPr/>
            <p:nvPr/>
          </p:nvSpPr>
          <p:spPr bwMode="auto">
            <a:xfrm>
              <a:off x="4422775" y="2284413"/>
              <a:ext cx="765175" cy="19050"/>
            </a:xfrm>
            <a:custGeom>
              <a:avLst/>
              <a:gdLst>
                <a:gd name="T0" fmla="*/ 482 w 482"/>
                <a:gd name="T1" fmla="*/ 12 h 12"/>
                <a:gd name="T2" fmla="*/ 0 w 482"/>
                <a:gd name="T3" fmla="*/ 12 h 12"/>
                <a:gd name="T4" fmla="*/ 0 w 482"/>
                <a:gd name="T5" fmla="*/ 0 h 12"/>
                <a:gd name="T6" fmla="*/ 466 w 482"/>
                <a:gd name="T7" fmla="*/ 0 h 12"/>
                <a:gd name="T8" fmla="*/ 482 w 482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2" h="12">
                  <a:moveTo>
                    <a:pt x="482" y="12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466" y="0"/>
                  </a:lnTo>
                  <a:lnTo>
                    <a:pt x="482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4"/>
            <p:cNvSpPr/>
            <p:nvPr/>
          </p:nvSpPr>
          <p:spPr bwMode="auto">
            <a:xfrm>
              <a:off x="4422775" y="1543050"/>
              <a:ext cx="26988" cy="760413"/>
            </a:xfrm>
            <a:custGeom>
              <a:avLst/>
              <a:gdLst>
                <a:gd name="T0" fmla="*/ 17 w 17"/>
                <a:gd name="T1" fmla="*/ 12 h 479"/>
                <a:gd name="T2" fmla="*/ 17 w 17"/>
                <a:gd name="T3" fmla="*/ 29 h 479"/>
                <a:gd name="T4" fmla="*/ 17 w 17"/>
                <a:gd name="T5" fmla="*/ 479 h 479"/>
                <a:gd name="T6" fmla="*/ 0 w 17"/>
                <a:gd name="T7" fmla="*/ 479 h 479"/>
                <a:gd name="T8" fmla="*/ 0 w 17"/>
                <a:gd name="T9" fmla="*/ 29 h 479"/>
                <a:gd name="T10" fmla="*/ 0 w 17"/>
                <a:gd name="T11" fmla="*/ 0 h 479"/>
                <a:gd name="T12" fmla="*/ 17 w 17"/>
                <a:gd name="T13" fmla="*/ 12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479">
                  <a:moveTo>
                    <a:pt x="17" y="12"/>
                  </a:moveTo>
                  <a:lnTo>
                    <a:pt x="17" y="29"/>
                  </a:lnTo>
                  <a:lnTo>
                    <a:pt x="17" y="479"/>
                  </a:lnTo>
                  <a:lnTo>
                    <a:pt x="0" y="479"/>
                  </a:lnTo>
                  <a:lnTo>
                    <a:pt x="0" y="29"/>
                  </a:lnTo>
                  <a:lnTo>
                    <a:pt x="0" y="0"/>
                  </a:lnTo>
                  <a:lnTo>
                    <a:pt x="17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25"/>
            <p:cNvSpPr/>
            <p:nvPr/>
          </p:nvSpPr>
          <p:spPr bwMode="auto">
            <a:xfrm>
              <a:off x="4422775" y="1543050"/>
              <a:ext cx="46038" cy="46038"/>
            </a:xfrm>
            <a:custGeom>
              <a:avLst/>
              <a:gdLst>
                <a:gd name="T0" fmla="*/ 0 w 29"/>
                <a:gd name="T1" fmla="*/ 0 h 29"/>
                <a:gd name="T2" fmla="*/ 29 w 29"/>
                <a:gd name="T3" fmla="*/ 29 h 29"/>
                <a:gd name="T4" fmla="*/ 0 w 29"/>
                <a:gd name="T5" fmla="*/ 29 h 29"/>
                <a:gd name="T6" fmla="*/ 0 w 2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9">
                  <a:moveTo>
                    <a:pt x="0" y="0"/>
                  </a:moveTo>
                  <a:lnTo>
                    <a:pt x="29" y="29"/>
                  </a:ln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26"/>
            <p:cNvSpPr/>
            <p:nvPr/>
          </p:nvSpPr>
          <p:spPr bwMode="auto">
            <a:xfrm>
              <a:off x="5141913" y="2263775"/>
              <a:ext cx="46038" cy="39688"/>
            </a:xfrm>
            <a:custGeom>
              <a:avLst/>
              <a:gdLst>
                <a:gd name="T0" fmla="*/ 29 w 29"/>
                <a:gd name="T1" fmla="*/ 25 h 25"/>
                <a:gd name="T2" fmla="*/ 0 w 29"/>
                <a:gd name="T3" fmla="*/ 25 h 25"/>
                <a:gd name="T4" fmla="*/ 0 w 29"/>
                <a:gd name="T5" fmla="*/ 0 h 25"/>
                <a:gd name="T6" fmla="*/ 29 w 29"/>
                <a:gd name="T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5">
                  <a:moveTo>
                    <a:pt x="29" y="25"/>
                  </a:moveTo>
                  <a:lnTo>
                    <a:pt x="0" y="25"/>
                  </a:lnTo>
                  <a:lnTo>
                    <a:pt x="0" y="0"/>
                  </a:lnTo>
                  <a:lnTo>
                    <a:pt x="29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Rectangle 27"/>
            <p:cNvSpPr>
              <a:spLocks noChangeArrowheads="1"/>
            </p:cNvSpPr>
            <p:nvPr/>
          </p:nvSpPr>
          <p:spPr bwMode="auto">
            <a:xfrm>
              <a:off x="4573588" y="2263775"/>
              <a:ext cx="19050" cy="396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Rectangle 28"/>
            <p:cNvSpPr>
              <a:spLocks noChangeArrowheads="1"/>
            </p:cNvSpPr>
            <p:nvPr/>
          </p:nvSpPr>
          <p:spPr bwMode="auto">
            <a:xfrm>
              <a:off x="4724400" y="2263775"/>
              <a:ext cx="19050" cy="396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Rectangle 29"/>
            <p:cNvSpPr>
              <a:spLocks noChangeArrowheads="1"/>
            </p:cNvSpPr>
            <p:nvPr/>
          </p:nvSpPr>
          <p:spPr bwMode="auto">
            <a:xfrm>
              <a:off x="4867275" y="2263775"/>
              <a:ext cx="20638" cy="396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Rectangle 30"/>
            <p:cNvSpPr>
              <a:spLocks noChangeArrowheads="1"/>
            </p:cNvSpPr>
            <p:nvPr/>
          </p:nvSpPr>
          <p:spPr bwMode="auto">
            <a:xfrm>
              <a:off x="5018088" y="2263775"/>
              <a:ext cx="19050" cy="396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Rectangle 31"/>
            <p:cNvSpPr>
              <a:spLocks noChangeArrowheads="1"/>
            </p:cNvSpPr>
            <p:nvPr/>
          </p:nvSpPr>
          <p:spPr bwMode="auto">
            <a:xfrm>
              <a:off x="4422775" y="1693863"/>
              <a:ext cx="46038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Rectangle 32"/>
            <p:cNvSpPr>
              <a:spLocks noChangeArrowheads="1"/>
            </p:cNvSpPr>
            <p:nvPr/>
          </p:nvSpPr>
          <p:spPr bwMode="auto">
            <a:xfrm>
              <a:off x="4422775" y="1838325"/>
              <a:ext cx="46038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Rectangle 33"/>
            <p:cNvSpPr>
              <a:spLocks noChangeArrowheads="1"/>
            </p:cNvSpPr>
            <p:nvPr/>
          </p:nvSpPr>
          <p:spPr bwMode="auto">
            <a:xfrm>
              <a:off x="4422775" y="1989138"/>
              <a:ext cx="46038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Rectangle 34"/>
            <p:cNvSpPr>
              <a:spLocks noChangeArrowheads="1"/>
            </p:cNvSpPr>
            <p:nvPr/>
          </p:nvSpPr>
          <p:spPr bwMode="auto">
            <a:xfrm>
              <a:off x="4422775" y="2133600"/>
              <a:ext cx="46038" cy="254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35"/>
            <p:cNvSpPr>
              <a:spLocks noEditPoints="1"/>
            </p:cNvSpPr>
            <p:nvPr/>
          </p:nvSpPr>
          <p:spPr bwMode="auto">
            <a:xfrm>
              <a:off x="4468813" y="1909763"/>
              <a:ext cx="85725" cy="393700"/>
            </a:xfrm>
            <a:custGeom>
              <a:avLst/>
              <a:gdLst>
                <a:gd name="T0" fmla="*/ 49 w 54"/>
                <a:gd name="T1" fmla="*/ 0 h 248"/>
                <a:gd name="T2" fmla="*/ 41 w 54"/>
                <a:gd name="T3" fmla="*/ 0 h 248"/>
                <a:gd name="T4" fmla="*/ 25 w 54"/>
                <a:gd name="T5" fmla="*/ 0 h 248"/>
                <a:gd name="T6" fmla="*/ 16 w 54"/>
                <a:gd name="T7" fmla="*/ 0 h 248"/>
                <a:gd name="T8" fmla="*/ 4 w 54"/>
                <a:gd name="T9" fmla="*/ 0 h 248"/>
                <a:gd name="T10" fmla="*/ 0 w 54"/>
                <a:gd name="T11" fmla="*/ 0 h 248"/>
                <a:gd name="T12" fmla="*/ 0 w 54"/>
                <a:gd name="T13" fmla="*/ 8 h 248"/>
                <a:gd name="T14" fmla="*/ 0 w 54"/>
                <a:gd name="T15" fmla="*/ 21 h 248"/>
                <a:gd name="T16" fmla="*/ 0 w 54"/>
                <a:gd name="T17" fmla="*/ 29 h 248"/>
                <a:gd name="T18" fmla="*/ 0 w 54"/>
                <a:gd name="T19" fmla="*/ 41 h 248"/>
                <a:gd name="T20" fmla="*/ 0 w 54"/>
                <a:gd name="T21" fmla="*/ 54 h 248"/>
                <a:gd name="T22" fmla="*/ 0 w 54"/>
                <a:gd name="T23" fmla="*/ 66 h 248"/>
                <a:gd name="T24" fmla="*/ 0 w 54"/>
                <a:gd name="T25" fmla="*/ 75 h 248"/>
                <a:gd name="T26" fmla="*/ 0 w 54"/>
                <a:gd name="T27" fmla="*/ 83 h 248"/>
                <a:gd name="T28" fmla="*/ 0 w 54"/>
                <a:gd name="T29" fmla="*/ 248 h 248"/>
                <a:gd name="T30" fmla="*/ 54 w 54"/>
                <a:gd name="T31" fmla="*/ 248 h 248"/>
                <a:gd name="T32" fmla="*/ 54 w 54"/>
                <a:gd name="T33" fmla="*/ 83 h 248"/>
                <a:gd name="T34" fmla="*/ 54 w 54"/>
                <a:gd name="T35" fmla="*/ 79 h 248"/>
                <a:gd name="T36" fmla="*/ 54 w 54"/>
                <a:gd name="T37" fmla="*/ 66 h 248"/>
                <a:gd name="T38" fmla="*/ 54 w 54"/>
                <a:gd name="T39" fmla="*/ 58 h 248"/>
                <a:gd name="T40" fmla="*/ 54 w 54"/>
                <a:gd name="T41" fmla="*/ 41 h 248"/>
                <a:gd name="T42" fmla="*/ 54 w 54"/>
                <a:gd name="T43" fmla="*/ 33 h 248"/>
                <a:gd name="T44" fmla="*/ 54 w 54"/>
                <a:gd name="T45" fmla="*/ 21 h 248"/>
                <a:gd name="T46" fmla="*/ 54 w 54"/>
                <a:gd name="T47" fmla="*/ 13 h 248"/>
                <a:gd name="T48" fmla="*/ 54 w 54"/>
                <a:gd name="T49" fmla="*/ 0 h 248"/>
                <a:gd name="T50" fmla="*/ 49 w 54"/>
                <a:gd name="T51" fmla="*/ 0 h 248"/>
                <a:gd name="T52" fmla="*/ 4 w 54"/>
                <a:gd name="T53" fmla="*/ 8 h 248"/>
                <a:gd name="T54" fmla="*/ 8 w 54"/>
                <a:gd name="T55" fmla="*/ 8 h 248"/>
                <a:gd name="T56" fmla="*/ 4 w 54"/>
                <a:gd name="T57" fmla="*/ 13 h 248"/>
                <a:gd name="T58" fmla="*/ 4 w 54"/>
                <a:gd name="T59" fmla="*/ 8 h 248"/>
                <a:gd name="T60" fmla="*/ 4 w 54"/>
                <a:gd name="T61" fmla="*/ 21 h 248"/>
                <a:gd name="T62" fmla="*/ 21 w 54"/>
                <a:gd name="T63" fmla="*/ 8 h 248"/>
                <a:gd name="T64" fmla="*/ 33 w 54"/>
                <a:gd name="T65" fmla="*/ 8 h 248"/>
                <a:gd name="T66" fmla="*/ 4 w 54"/>
                <a:gd name="T67" fmla="*/ 37 h 248"/>
                <a:gd name="T68" fmla="*/ 4 w 54"/>
                <a:gd name="T69" fmla="*/ 21 h 248"/>
                <a:gd name="T70" fmla="*/ 4 w 54"/>
                <a:gd name="T71" fmla="*/ 46 h 248"/>
                <a:gd name="T72" fmla="*/ 41 w 54"/>
                <a:gd name="T73" fmla="*/ 8 h 248"/>
                <a:gd name="T74" fmla="*/ 45 w 54"/>
                <a:gd name="T75" fmla="*/ 8 h 248"/>
                <a:gd name="T76" fmla="*/ 45 w 54"/>
                <a:gd name="T77" fmla="*/ 17 h 248"/>
                <a:gd name="T78" fmla="*/ 4 w 54"/>
                <a:gd name="T79" fmla="*/ 58 h 248"/>
                <a:gd name="T80" fmla="*/ 4 w 54"/>
                <a:gd name="T81" fmla="*/ 46 h 248"/>
                <a:gd name="T82" fmla="*/ 45 w 54"/>
                <a:gd name="T83" fmla="*/ 75 h 248"/>
                <a:gd name="T84" fmla="*/ 45 w 54"/>
                <a:gd name="T85" fmla="*/ 79 h 248"/>
                <a:gd name="T86" fmla="*/ 41 w 54"/>
                <a:gd name="T87" fmla="*/ 79 h 248"/>
                <a:gd name="T88" fmla="*/ 45 w 54"/>
                <a:gd name="T89" fmla="*/ 75 h 248"/>
                <a:gd name="T90" fmla="*/ 33 w 54"/>
                <a:gd name="T91" fmla="*/ 79 h 248"/>
                <a:gd name="T92" fmla="*/ 21 w 54"/>
                <a:gd name="T93" fmla="*/ 79 h 248"/>
                <a:gd name="T94" fmla="*/ 45 w 54"/>
                <a:gd name="T95" fmla="*/ 50 h 248"/>
                <a:gd name="T96" fmla="*/ 45 w 54"/>
                <a:gd name="T97" fmla="*/ 62 h 248"/>
                <a:gd name="T98" fmla="*/ 33 w 54"/>
                <a:gd name="T99" fmla="*/ 79 h 248"/>
                <a:gd name="T100" fmla="*/ 4 w 54"/>
                <a:gd name="T101" fmla="*/ 70 h 248"/>
                <a:gd name="T102" fmla="*/ 45 w 54"/>
                <a:gd name="T103" fmla="*/ 29 h 248"/>
                <a:gd name="T104" fmla="*/ 45 w 54"/>
                <a:gd name="T105" fmla="*/ 41 h 248"/>
                <a:gd name="T106" fmla="*/ 8 w 54"/>
                <a:gd name="T107" fmla="*/ 79 h 248"/>
                <a:gd name="T108" fmla="*/ 4 w 54"/>
                <a:gd name="T109" fmla="*/ 79 h 248"/>
                <a:gd name="T110" fmla="*/ 4 w 54"/>
                <a:gd name="T111" fmla="*/ 7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4" h="248">
                  <a:moveTo>
                    <a:pt x="49" y="0"/>
                  </a:moveTo>
                  <a:lnTo>
                    <a:pt x="41" y="0"/>
                  </a:lnTo>
                  <a:lnTo>
                    <a:pt x="25" y="0"/>
                  </a:lnTo>
                  <a:lnTo>
                    <a:pt x="16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21"/>
                  </a:lnTo>
                  <a:lnTo>
                    <a:pt x="0" y="29"/>
                  </a:lnTo>
                  <a:lnTo>
                    <a:pt x="0" y="41"/>
                  </a:lnTo>
                  <a:lnTo>
                    <a:pt x="0" y="54"/>
                  </a:lnTo>
                  <a:lnTo>
                    <a:pt x="0" y="66"/>
                  </a:lnTo>
                  <a:lnTo>
                    <a:pt x="0" y="75"/>
                  </a:lnTo>
                  <a:lnTo>
                    <a:pt x="0" y="83"/>
                  </a:lnTo>
                  <a:lnTo>
                    <a:pt x="0" y="248"/>
                  </a:lnTo>
                  <a:lnTo>
                    <a:pt x="54" y="248"/>
                  </a:lnTo>
                  <a:lnTo>
                    <a:pt x="54" y="83"/>
                  </a:lnTo>
                  <a:lnTo>
                    <a:pt x="54" y="79"/>
                  </a:lnTo>
                  <a:lnTo>
                    <a:pt x="54" y="66"/>
                  </a:lnTo>
                  <a:lnTo>
                    <a:pt x="54" y="58"/>
                  </a:lnTo>
                  <a:lnTo>
                    <a:pt x="54" y="41"/>
                  </a:lnTo>
                  <a:lnTo>
                    <a:pt x="54" y="33"/>
                  </a:lnTo>
                  <a:lnTo>
                    <a:pt x="54" y="21"/>
                  </a:lnTo>
                  <a:lnTo>
                    <a:pt x="54" y="13"/>
                  </a:lnTo>
                  <a:lnTo>
                    <a:pt x="54" y="0"/>
                  </a:lnTo>
                  <a:lnTo>
                    <a:pt x="49" y="0"/>
                  </a:lnTo>
                  <a:close/>
                  <a:moveTo>
                    <a:pt x="4" y="8"/>
                  </a:moveTo>
                  <a:lnTo>
                    <a:pt x="8" y="8"/>
                  </a:lnTo>
                  <a:lnTo>
                    <a:pt x="4" y="13"/>
                  </a:lnTo>
                  <a:lnTo>
                    <a:pt x="4" y="8"/>
                  </a:lnTo>
                  <a:close/>
                  <a:moveTo>
                    <a:pt x="4" y="21"/>
                  </a:moveTo>
                  <a:lnTo>
                    <a:pt x="21" y="8"/>
                  </a:lnTo>
                  <a:lnTo>
                    <a:pt x="33" y="8"/>
                  </a:lnTo>
                  <a:lnTo>
                    <a:pt x="4" y="37"/>
                  </a:lnTo>
                  <a:lnTo>
                    <a:pt x="4" y="21"/>
                  </a:lnTo>
                  <a:close/>
                  <a:moveTo>
                    <a:pt x="4" y="46"/>
                  </a:moveTo>
                  <a:lnTo>
                    <a:pt x="41" y="8"/>
                  </a:lnTo>
                  <a:lnTo>
                    <a:pt x="45" y="8"/>
                  </a:lnTo>
                  <a:lnTo>
                    <a:pt x="45" y="17"/>
                  </a:lnTo>
                  <a:lnTo>
                    <a:pt x="4" y="58"/>
                  </a:lnTo>
                  <a:lnTo>
                    <a:pt x="4" y="46"/>
                  </a:lnTo>
                  <a:close/>
                  <a:moveTo>
                    <a:pt x="45" y="75"/>
                  </a:moveTo>
                  <a:lnTo>
                    <a:pt x="45" y="79"/>
                  </a:lnTo>
                  <a:lnTo>
                    <a:pt x="41" y="79"/>
                  </a:lnTo>
                  <a:lnTo>
                    <a:pt x="45" y="75"/>
                  </a:lnTo>
                  <a:close/>
                  <a:moveTo>
                    <a:pt x="33" y="79"/>
                  </a:moveTo>
                  <a:lnTo>
                    <a:pt x="21" y="79"/>
                  </a:lnTo>
                  <a:lnTo>
                    <a:pt x="45" y="50"/>
                  </a:lnTo>
                  <a:lnTo>
                    <a:pt x="45" y="62"/>
                  </a:lnTo>
                  <a:lnTo>
                    <a:pt x="33" y="79"/>
                  </a:lnTo>
                  <a:close/>
                  <a:moveTo>
                    <a:pt x="4" y="70"/>
                  </a:moveTo>
                  <a:lnTo>
                    <a:pt x="45" y="29"/>
                  </a:lnTo>
                  <a:lnTo>
                    <a:pt x="45" y="41"/>
                  </a:lnTo>
                  <a:lnTo>
                    <a:pt x="8" y="79"/>
                  </a:lnTo>
                  <a:lnTo>
                    <a:pt x="4" y="79"/>
                  </a:lnTo>
                  <a:lnTo>
                    <a:pt x="4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36"/>
            <p:cNvSpPr>
              <a:spLocks noEditPoints="1"/>
            </p:cNvSpPr>
            <p:nvPr/>
          </p:nvSpPr>
          <p:spPr bwMode="auto">
            <a:xfrm>
              <a:off x="4613275" y="1844675"/>
              <a:ext cx="90488" cy="458788"/>
            </a:xfrm>
            <a:custGeom>
              <a:avLst/>
              <a:gdLst>
                <a:gd name="T0" fmla="*/ 53 w 57"/>
                <a:gd name="T1" fmla="*/ 0 h 289"/>
                <a:gd name="T2" fmla="*/ 41 w 57"/>
                <a:gd name="T3" fmla="*/ 0 h 289"/>
                <a:gd name="T4" fmla="*/ 28 w 57"/>
                <a:gd name="T5" fmla="*/ 0 h 289"/>
                <a:gd name="T6" fmla="*/ 20 w 57"/>
                <a:gd name="T7" fmla="*/ 0 h 289"/>
                <a:gd name="T8" fmla="*/ 4 w 57"/>
                <a:gd name="T9" fmla="*/ 0 h 289"/>
                <a:gd name="T10" fmla="*/ 0 w 57"/>
                <a:gd name="T11" fmla="*/ 0 h 289"/>
                <a:gd name="T12" fmla="*/ 0 w 57"/>
                <a:gd name="T13" fmla="*/ 8 h 289"/>
                <a:gd name="T14" fmla="*/ 0 w 57"/>
                <a:gd name="T15" fmla="*/ 21 h 289"/>
                <a:gd name="T16" fmla="*/ 0 w 57"/>
                <a:gd name="T17" fmla="*/ 29 h 289"/>
                <a:gd name="T18" fmla="*/ 0 w 57"/>
                <a:gd name="T19" fmla="*/ 41 h 289"/>
                <a:gd name="T20" fmla="*/ 0 w 57"/>
                <a:gd name="T21" fmla="*/ 54 h 289"/>
                <a:gd name="T22" fmla="*/ 0 w 57"/>
                <a:gd name="T23" fmla="*/ 66 h 289"/>
                <a:gd name="T24" fmla="*/ 0 w 57"/>
                <a:gd name="T25" fmla="*/ 74 h 289"/>
                <a:gd name="T26" fmla="*/ 0 w 57"/>
                <a:gd name="T27" fmla="*/ 82 h 289"/>
                <a:gd name="T28" fmla="*/ 0 w 57"/>
                <a:gd name="T29" fmla="*/ 289 h 289"/>
                <a:gd name="T30" fmla="*/ 57 w 57"/>
                <a:gd name="T31" fmla="*/ 289 h 289"/>
                <a:gd name="T32" fmla="*/ 57 w 57"/>
                <a:gd name="T33" fmla="*/ 82 h 289"/>
                <a:gd name="T34" fmla="*/ 57 w 57"/>
                <a:gd name="T35" fmla="*/ 78 h 289"/>
                <a:gd name="T36" fmla="*/ 57 w 57"/>
                <a:gd name="T37" fmla="*/ 66 h 289"/>
                <a:gd name="T38" fmla="*/ 57 w 57"/>
                <a:gd name="T39" fmla="*/ 58 h 289"/>
                <a:gd name="T40" fmla="*/ 57 w 57"/>
                <a:gd name="T41" fmla="*/ 41 h 289"/>
                <a:gd name="T42" fmla="*/ 57 w 57"/>
                <a:gd name="T43" fmla="*/ 33 h 289"/>
                <a:gd name="T44" fmla="*/ 57 w 57"/>
                <a:gd name="T45" fmla="*/ 21 h 289"/>
                <a:gd name="T46" fmla="*/ 57 w 57"/>
                <a:gd name="T47" fmla="*/ 12 h 289"/>
                <a:gd name="T48" fmla="*/ 57 w 57"/>
                <a:gd name="T49" fmla="*/ 0 h 289"/>
                <a:gd name="T50" fmla="*/ 53 w 57"/>
                <a:gd name="T51" fmla="*/ 0 h 289"/>
                <a:gd name="T52" fmla="*/ 8 w 57"/>
                <a:gd name="T53" fmla="*/ 8 h 289"/>
                <a:gd name="T54" fmla="*/ 12 w 57"/>
                <a:gd name="T55" fmla="*/ 8 h 289"/>
                <a:gd name="T56" fmla="*/ 8 w 57"/>
                <a:gd name="T57" fmla="*/ 12 h 289"/>
                <a:gd name="T58" fmla="*/ 8 w 57"/>
                <a:gd name="T59" fmla="*/ 8 h 289"/>
                <a:gd name="T60" fmla="*/ 8 w 57"/>
                <a:gd name="T61" fmla="*/ 21 h 289"/>
                <a:gd name="T62" fmla="*/ 20 w 57"/>
                <a:gd name="T63" fmla="*/ 8 h 289"/>
                <a:gd name="T64" fmla="*/ 37 w 57"/>
                <a:gd name="T65" fmla="*/ 8 h 289"/>
                <a:gd name="T66" fmla="*/ 8 w 57"/>
                <a:gd name="T67" fmla="*/ 37 h 289"/>
                <a:gd name="T68" fmla="*/ 8 w 57"/>
                <a:gd name="T69" fmla="*/ 21 h 289"/>
                <a:gd name="T70" fmla="*/ 8 w 57"/>
                <a:gd name="T71" fmla="*/ 45 h 289"/>
                <a:gd name="T72" fmla="*/ 45 w 57"/>
                <a:gd name="T73" fmla="*/ 8 h 289"/>
                <a:gd name="T74" fmla="*/ 49 w 57"/>
                <a:gd name="T75" fmla="*/ 8 h 289"/>
                <a:gd name="T76" fmla="*/ 49 w 57"/>
                <a:gd name="T77" fmla="*/ 16 h 289"/>
                <a:gd name="T78" fmla="*/ 8 w 57"/>
                <a:gd name="T79" fmla="*/ 58 h 289"/>
                <a:gd name="T80" fmla="*/ 8 w 57"/>
                <a:gd name="T81" fmla="*/ 45 h 289"/>
                <a:gd name="T82" fmla="*/ 49 w 57"/>
                <a:gd name="T83" fmla="*/ 74 h 289"/>
                <a:gd name="T84" fmla="*/ 49 w 57"/>
                <a:gd name="T85" fmla="*/ 78 h 289"/>
                <a:gd name="T86" fmla="*/ 45 w 57"/>
                <a:gd name="T87" fmla="*/ 78 h 289"/>
                <a:gd name="T88" fmla="*/ 49 w 57"/>
                <a:gd name="T89" fmla="*/ 74 h 289"/>
                <a:gd name="T90" fmla="*/ 37 w 57"/>
                <a:gd name="T91" fmla="*/ 78 h 289"/>
                <a:gd name="T92" fmla="*/ 20 w 57"/>
                <a:gd name="T93" fmla="*/ 78 h 289"/>
                <a:gd name="T94" fmla="*/ 49 w 57"/>
                <a:gd name="T95" fmla="*/ 49 h 289"/>
                <a:gd name="T96" fmla="*/ 49 w 57"/>
                <a:gd name="T97" fmla="*/ 62 h 289"/>
                <a:gd name="T98" fmla="*/ 37 w 57"/>
                <a:gd name="T99" fmla="*/ 78 h 289"/>
                <a:gd name="T100" fmla="*/ 8 w 57"/>
                <a:gd name="T101" fmla="*/ 70 h 289"/>
                <a:gd name="T102" fmla="*/ 49 w 57"/>
                <a:gd name="T103" fmla="*/ 29 h 289"/>
                <a:gd name="T104" fmla="*/ 49 w 57"/>
                <a:gd name="T105" fmla="*/ 41 h 289"/>
                <a:gd name="T106" fmla="*/ 12 w 57"/>
                <a:gd name="T107" fmla="*/ 78 h 289"/>
                <a:gd name="T108" fmla="*/ 8 w 57"/>
                <a:gd name="T109" fmla="*/ 78 h 289"/>
                <a:gd name="T110" fmla="*/ 8 w 57"/>
                <a:gd name="T111" fmla="*/ 70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7" h="289">
                  <a:moveTo>
                    <a:pt x="53" y="0"/>
                  </a:moveTo>
                  <a:lnTo>
                    <a:pt x="41" y="0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21"/>
                  </a:lnTo>
                  <a:lnTo>
                    <a:pt x="0" y="29"/>
                  </a:lnTo>
                  <a:lnTo>
                    <a:pt x="0" y="41"/>
                  </a:lnTo>
                  <a:lnTo>
                    <a:pt x="0" y="54"/>
                  </a:lnTo>
                  <a:lnTo>
                    <a:pt x="0" y="66"/>
                  </a:lnTo>
                  <a:lnTo>
                    <a:pt x="0" y="74"/>
                  </a:lnTo>
                  <a:lnTo>
                    <a:pt x="0" y="82"/>
                  </a:lnTo>
                  <a:lnTo>
                    <a:pt x="0" y="289"/>
                  </a:lnTo>
                  <a:lnTo>
                    <a:pt x="57" y="289"/>
                  </a:lnTo>
                  <a:lnTo>
                    <a:pt x="57" y="82"/>
                  </a:lnTo>
                  <a:lnTo>
                    <a:pt x="57" y="78"/>
                  </a:lnTo>
                  <a:lnTo>
                    <a:pt x="57" y="66"/>
                  </a:lnTo>
                  <a:lnTo>
                    <a:pt x="57" y="58"/>
                  </a:lnTo>
                  <a:lnTo>
                    <a:pt x="57" y="41"/>
                  </a:lnTo>
                  <a:lnTo>
                    <a:pt x="57" y="33"/>
                  </a:lnTo>
                  <a:lnTo>
                    <a:pt x="57" y="21"/>
                  </a:lnTo>
                  <a:lnTo>
                    <a:pt x="57" y="12"/>
                  </a:lnTo>
                  <a:lnTo>
                    <a:pt x="57" y="0"/>
                  </a:lnTo>
                  <a:lnTo>
                    <a:pt x="53" y="0"/>
                  </a:lnTo>
                  <a:close/>
                  <a:moveTo>
                    <a:pt x="8" y="8"/>
                  </a:moveTo>
                  <a:lnTo>
                    <a:pt x="12" y="8"/>
                  </a:lnTo>
                  <a:lnTo>
                    <a:pt x="8" y="12"/>
                  </a:lnTo>
                  <a:lnTo>
                    <a:pt x="8" y="8"/>
                  </a:lnTo>
                  <a:close/>
                  <a:moveTo>
                    <a:pt x="8" y="21"/>
                  </a:moveTo>
                  <a:lnTo>
                    <a:pt x="20" y="8"/>
                  </a:lnTo>
                  <a:lnTo>
                    <a:pt x="37" y="8"/>
                  </a:lnTo>
                  <a:lnTo>
                    <a:pt x="8" y="37"/>
                  </a:lnTo>
                  <a:lnTo>
                    <a:pt x="8" y="21"/>
                  </a:lnTo>
                  <a:close/>
                  <a:moveTo>
                    <a:pt x="8" y="45"/>
                  </a:moveTo>
                  <a:lnTo>
                    <a:pt x="45" y="8"/>
                  </a:lnTo>
                  <a:lnTo>
                    <a:pt x="49" y="8"/>
                  </a:lnTo>
                  <a:lnTo>
                    <a:pt x="49" y="16"/>
                  </a:lnTo>
                  <a:lnTo>
                    <a:pt x="8" y="58"/>
                  </a:lnTo>
                  <a:lnTo>
                    <a:pt x="8" y="45"/>
                  </a:lnTo>
                  <a:close/>
                  <a:moveTo>
                    <a:pt x="49" y="74"/>
                  </a:moveTo>
                  <a:lnTo>
                    <a:pt x="49" y="78"/>
                  </a:lnTo>
                  <a:lnTo>
                    <a:pt x="45" y="78"/>
                  </a:lnTo>
                  <a:lnTo>
                    <a:pt x="49" y="74"/>
                  </a:lnTo>
                  <a:close/>
                  <a:moveTo>
                    <a:pt x="37" y="78"/>
                  </a:moveTo>
                  <a:lnTo>
                    <a:pt x="20" y="78"/>
                  </a:lnTo>
                  <a:lnTo>
                    <a:pt x="49" y="49"/>
                  </a:lnTo>
                  <a:lnTo>
                    <a:pt x="49" y="62"/>
                  </a:lnTo>
                  <a:lnTo>
                    <a:pt x="37" y="78"/>
                  </a:lnTo>
                  <a:close/>
                  <a:moveTo>
                    <a:pt x="8" y="70"/>
                  </a:moveTo>
                  <a:lnTo>
                    <a:pt x="49" y="29"/>
                  </a:lnTo>
                  <a:lnTo>
                    <a:pt x="49" y="41"/>
                  </a:lnTo>
                  <a:lnTo>
                    <a:pt x="12" y="78"/>
                  </a:lnTo>
                  <a:lnTo>
                    <a:pt x="8" y="78"/>
                  </a:lnTo>
                  <a:lnTo>
                    <a:pt x="8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37"/>
            <p:cNvSpPr>
              <a:spLocks noEditPoints="1"/>
            </p:cNvSpPr>
            <p:nvPr/>
          </p:nvSpPr>
          <p:spPr bwMode="auto">
            <a:xfrm>
              <a:off x="4762500" y="1779588"/>
              <a:ext cx="85725" cy="523875"/>
            </a:xfrm>
            <a:custGeom>
              <a:avLst/>
              <a:gdLst>
                <a:gd name="T0" fmla="*/ 50 w 54"/>
                <a:gd name="T1" fmla="*/ 0 h 330"/>
                <a:gd name="T2" fmla="*/ 42 w 54"/>
                <a:gd name="T3" fmla="*/ 0 h 330"/>
                <a:gd name="T4" fmla="*/ 29 w 54"/>
                <a:gd name="T5" fmla="*/ 0 h 330"/>
                <a:gd name="T6" fmla="*/ 17 w 54"/>
                <a:gd name="T7" fmla="*/ 0 h 330"/>
                <a:gd name="T8" fmla="*/ 4 w 54"/>
                <a:gd name="T9" fmla="*/ 0 h 330"/>
                <a:gd name="T10" fmla="*/ 0 w 54"/>
                <a:gd name="T11" fmla="*/ 0 h 330"/>
                <a:gd name="T12" fmla="*/ 0 w 54"/>
                <a:gd name="T13" fmla="*/ 8 h 330"/>
                <a:gd name="T14" fmla="*/ 0 w 54"/>
                <a:gd name="T15" fmla="*/ 20 h 330"/>
                <a:gd name="T16" fmla="*/ 0 w 54"/>
                <a:gd name="T17" fmla="*/ 28 h 330"/>
                <a:gd name="T18" fmla="*/ 0 w 54"/>
                <a:gd name="T19" fmla="*/ 41 h 330"/>
                <a:gd name="T20" fmla="*/ 0 w 54"/>
                <a:gd name="T21" fmla="*/ 53 h 330"/>
                <a:gd name="T22" fmla="*/ 0 w 54"/>
                <a:gd name="T23" fmla="*/ 66 h 330"/>
                <a:gd name="T24" fmla="*/ 0 w 54"/>
                <a:gd name="T25" fmla="*/ 74 h 330"/>
                <a:gd name="T26" fmla="*/ 0 w 54"/>
                <a:gd name="T27" fmla="*/ 82 h 330"/>
                <a:gd name="T28" fmla="*/ 0 w 54"/>
                <a:gd name="T29" fmla="*/ 330 h 330"/>
                <a:gd name="T30" fmla="*/ 54 w 54"/>
                <a:gd name="T31" fmla="*/ 330 h 330"/>
                <a:gd name="T32" fmla="*/ 54 w 54"/>
                <a:gd name="T33" fmla="*/ 82 h 330"/>
                <a:gd name="T34" fmla="*/ 54 w 54"/>
                <a:gd name="T35" fmla="*/ 78 h 330"/>
                <a:gd name="T36" fmla="*/ 54 w 54"/>
                <a:gd name="T37" fmla="*/ 66 h 330"/>
                <a:gd name="T38" fmla="*/ 54 w 54"/>
                <a:gd name="T39" fmla="*/ 57 h 330"/>
                <a:gd name="T40" fmla="*/ 54 w 54"/>
                <a:gd name="T41" fmla="*/ 45 h 330"/>
                <a:gd name="T42" fmla="*/ 54 w 54"/>
                <a:gd name="T43" fmla="*/ 33 h 330"/>
                <a:gd name="T44" fmla="*/ 54 w 54"/>
                <a:gd name="T45" fmla="*/ 20 h 330"/>
                <a:gd name="T46" fmla="*/ 54 w 54"/>
                <a:gd name="T47" fmla="*/ 12 h 330"/>
                <a:gd name="T48" fmla="*/ 54 w 54"/>
                <a:gd name="T49" fmla="*/ 0 h 330"/>
                <a:gd name="T50" fmla="*/ 50 w 54"/>
                <a:gd name="T51" fmla="*/ 0 h 330"/>
                <a:gd name="T52" fmla="*/ 9 w 54"/>
                <a:gd name="T53" fmla="*/ 8 h 330"/>
                <a:gd name="T54" fmla="*/ 13 w 54"/>
                <a:gd name="T55" fmla="*/ 8 h 330"/>
                <a:gd name="T56" fmla="*/ 9 w 54"/>
                <a:gd name="T57" fmla="*/ 12 h 330"/>
                <a:gd name="T58" fmla="*/ 9 w 54"/>
                <a:gd name="T59" fmla="*/ 8 h 330"/>
                <a:gd name="T60" fmla="*/ 9 w 54"/>
                <a:gd name="T61" fmla="*/ 24 h 330"/>
                <a:gd name="T62" fmla="*/ 21 w 54"/>
                <a:gd name="T63" fmla="*/ 8 h 330"/>
                <a:gd name="T64" fmla="*/ 33 w 54"/>
                <a:gd name="T65" fmla="*/ 8 h 330"/>
                <a:gd name="T66" fmla="*/ 9 w 54"/>
                <a:gd name="T67" fmla="*/ 37 h 330"/>
                <a:gd name="T68" fmla="*/ 9 w 54"/>
                <a:gd name="T69" fmla="*/ 24 h 330"/>
                <a:gd name="T70" fmla="*/ 9 w 54"/>
                <a:gd name="T71" fmla="*/ 45 h 330"/>
                <a:gd name="T72" fmla="*/ 42 w 54"/>
                <a:gd name="T73" fmla="*/ 8 h 330"/>
                <a:gd name="T74" fmla="*/ 46 w 54"/>
                <a:gd name="T75" fmla="*/ 8 h 330"/>
                <a:gd name="T76" fmla="*/ 46 w 54"/>
                <a:gd name="T77" fmla="*/ 16 h 330"/>
                <a:gd name="T78" fmla="*/ 9 w 54"/>
                <a:gd name="T79" fmla="*/ 57 h 330"/>
                <a:gd name="T80" fmla="*/ 9 w 54"/>
                <a:gd name="T81" fmla="*/ 45 h 330"/>
                <a:gd name="T82" fmla="*/ 46 w 54"/>
                <a:gd name="T83" fmla="*/ 74 h 330"/>
                <a:gd name="T84" fmla="*/ 46 w 54"/>
                <a:gd name="T85" fmla="*/ 78 h 330"/>
                <a:gd name="T86" fmla="*/ 42 w 54"/>
                <a:gd name="T87" fmla="*/ 78 h 330"/>
                <a:gd name="T88" fmla="*/ 46 w 54"/>
                <a:gd name="T89" fmla="*/ 74 h 330"/>
                <a:gd name="T90" fmla="*/ 33 w 54"/>
                <a:gd name="T91" fmla="*/ 78 h 330"/>
                <a:gd name="T92" fmla="*/ 21 w 54"/>
                <a:gd name="T93" fmla="*/ 78 h 330"/>
                <a:gd name="T94" fmla="*/ 46 w 54"/>
                <a:gd name="T95" fmla="*/ 49 h 330"/>
                <a:gd name="T96" fmla="*/ 46 w 54"/>
                <a:gd name="T97" fmla="*/ 62 h 330"/>
                <a:gd name="T98" fmla="*/ 33 w 54"/>
                <a:gd name="T99" fmla="*/ 78 h 330"/>
                <a:gd name="T100" fmla="*/ 9 w 54"/>
                <a:gd name="T101" fmla="*/ 70 h 330"/>
                <a:gd name="T102" fmla="*/ 46 w 54"/>
                <a:gd name="T103" fmla="*/ 28 h 330"/>
                <a:gd name="T104" fmla="*/ 46 w 54"/>
                <a:gd name="T105" fmla="*/ 41 h 330"/>
                <a:gd name="T106" fmla="*/ 13 w 54"/>
                <a:gd name="T107" fmla="*/ 78 h 330"/>
                <a:gd name="T108" fmla="*/ 9 w 54"/>
                <a:gd name="T109" fmla="*/ 78 h 330"/>
                <a:gd name="T110" fmla="*/ 9 w 54"/>
                <a:gd name="T111" fmla="*/ 7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4" h="330">
                  <a:moveTo>
                    <a:pt x="50" y="0"/>
                  </a:moveTo>
                  <a:lnTo>
                    <a:pt x="42" y="0"/>
                  </a:lnTo>
                  <a:lnTo>
                    <a:pt x="29" y="0"/>
                  </a:lnTo>
                  <a:lnTo>
                    <a:pt x="17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0" y="41"/>
                  </a:lnTo>
                  <a:lnTo>
                    <a:pt x="0" y="53"/>
                  </a:lnTo>
                  <a:lnTo>
                    <a:pt x="0" y="66"/>
                  </a:lnTo>
                  <a:lnTo>
                    <a:pt x="0" y="74"/>
                  </a:lnTo>
                  <a:lnTo>
                    <a:pt x="0" y="82"/>
                  </a:lnTo>
                  <a:lnTo>
                    <a:pt x="0" y="330"/>
                  </a:lnTo>
                  <a:lnTo>
                    <a:pt x="54" y="330"/>
                  </a:lnTo>
                  <a:lnTo>
                    <a:pt x="54" y="82"/>
                  </a:lnTo>
                  <a:lnTo>
                    <a:pt x="54" y="78"/>
                  </a:lnTo>
                  <a:lnTo>
                    <a:pt x="54" y="66"/>
                  </a:lnTo>
                  <a:lnTo>
                    <a:pt x="54" y="57"/>
                  </a:lnTo>
                  <a:lnTo>
                    <a:pt x="54" y="45"/>
                  </a:lnTo>
                  <a:lnTo>
                    <a:pt x="54" y="33"/>
                  </a:lnTo>
                  <a:lnTo>
                    <a:pt x="54" y="20"/>
                  </a:lnTo>
                  <a:lnTo>
                    <a:pt x="54" y="12"/>
                  </a:lnTo>
                  <a:lnTo>
                    <a:pt x="54" y="0"/>
                  </a:lnTo>
                  <a:lnTo>
                    <a:pt x="50" y="0"/>
                  </a:lnTo>
                  <a:close/>
                  <a:moveTo>
                    <a:pt x="9" y="8"/>
                  </a:moveTo>
                  <a:lnTo>
                    <a:pt x="13" y="8"/>
                  </a:lnTo>
                  <a:lnTo>
                    <a:pt x="9" y="12"/>
                  </a:lnTo>
                  <a:lnTo>
                    <a:pt x="9" y="8"/>
                  </a:lnTo>
                  <a:close/>
                  <a:moveTo>
                    <a:pt x="9" y="24"/>
                  </a:moveTo>
                  <a:lnTo>
                    <a:pt x="21" y="8"/>
                  </a:lnTo>
                  <a:lnTo>
                    <a:pt x="33" y="8"/>
                  </a:lnTo>
                  <a:lnTo>
                    <a:pt x="9" y="37"/>
                  </a:lnTo>
                  <a:lnTo>
                    <a:pt x="9" y="24"/>
                  </a:lnTo>
                  <a:close/>
                  <a:moveTo>
                    <a:pt x="9" y="45"/>
                  </a:moveTo>
                  <a:lnTo>
                    <a:pt x="42" y="8"/>
                  </a:lnTo>
                  <a:lnTo>
                    <a:pt x="46" y="8"/>
                  </a:lnTo>
                  <a:lnTo>
                    <a:pt x="46" y="16"/>
                  </a:lnTo>
                  <a:lnTo>
                    <a:pt x="9" y="57"/>
                  </a:lnTo>
                  <a:lnTo>
                    <a:pt x="9" y="45"/>
                  </a:lnTo>
                  <a:close/>
                  <a:moveTo>
                    <a:pt x="46" y="74"/>
                  </a:moveTo>
                  <a:lnTo>
                    <a:pt x="46" y="78"/>
                  </a:lnTo>
                  <a:lnTo>
                    <a:pt x="42" y="78"/>
                  </a:lnTo>
                  <a:lnTo>
                    <a:pt x="46" y="74"/>
                  </a:lnTo>
                  <a:close/>
                  <a:moveTo>
                    <a:pt x="33" y="78"/>
                  </a:moveTo>
                  <a:lnTo>
                    <a:pt x="21" y="78"/>
                  </a:lnTo>
                  <a:lnTo>
                    <a:pt x="46" y="49"/>
                  </a:lnTo>
                  <a:lnTo>
                    <a:pt x="46" y="62"/>
                  </a:lnTo>
                  <a:lnTo>
                    <a:pt x="33" y="78"/>
                  </a:lnTo>
                  <a:close/>
                  <a:moveTo>
                    <a:pt x="9" y="70"/>
                  </a:moveTo>
                  <a:lnTo>
                    <a:pt x="46" y="28"/>
                  </a:lnTo>
                  <a:lnTo>
                    <a:pt x="46" y="41"/>
                  </a:lnTo>
                  <a:lnTo>
                    <a:pt x="13" y="78"/>
                  </a:lnTo>
                  <a:lnTo>
                    <a:pt x="9" y="78"/>
                  </a:lnTo>
                  <a:lnTo>
                    <a:pt x="9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38"/>
            <p:cNvSpPr>
              <a:spLocks noEditPoints="1"/>
            </p:cNvSpPr>
            <p:nvPr/>
          </p:nvSpPr>
          <p:spPr bwMode="auto">
            <a:xfrm>
              <a:off x="4906963" y="1719263"/>
              <a:ext cx="92075" cy="584200"/>
            </a:xfrm>
            <a:custGeom>
              <a:avLst/>
              <a:gdLst>
                <a:gd name="T0" fmla="*/ 54 w 58"/>
                <a:gd name="T1" fmla="*/ 0 h 368"/>
                <a:gd name="T2" fmla="*/ 41 w 58"/>
                <a:gd name="T3" fmla="*/ 0 h 368"/>
                <a:gd name="T4" fmla="*/ 29 w 58"/>
                <a:gd name="T5" fmla="*/ 0 h 368"/>
                <a:gd name="T6" fmla="*/ 21 w 58"/>
                <a:gd name="T7" fmla="*/ 0 h 368"/>
                <a:gd name="T8" fmla="*/ 8 w 58"/>
                <a:gd name="T9" fmla="*/ 0 h 368"/>
                <a:gd name="T10" fmla="*/ 0 w 58"/>
                <a:gd name="T11" fmla="*/ 0 h 368"/>
                <a:gd name="T12" fmla="*/ 0 w 58"/>
                <a:gd name="T13" fmla="*/ 5 h 368"/>
                <a:gd name="T14" fmla="*/ 0 w 58"/>
                <a:gd name="T15" fmla="*/ 17 h 368"/>
                <a:gd name="T16" fmla="*/ 0 w 58"/>
                <a:gd name="T17" fmla="*/ 25 h 368"/>
                <a:gd name="T18" fmla="*/ 0 w 58"/>
                <a:gd name="T19" fmla="*/ 38 h 368"/>
                <a:gd name="T20" fmla="*/ 0 w 58"/>
                <a:gd name="T21" fmla="*/ 50 h 368"/>
                <a:gd name="T22" fmla="*/ 0 w 58"/>
                <a:gd name="T23" fmla="*/ 62 h 368"/>
                <a:gd name="T24" fmla="*/ 0 w 58"/>
                <a:gd name="T25" fmla="*/ 71 h 368"/>
                <a:gd name="T26" fmla="*/ 0 w 58"/>
                <a:gd name="T27" fmla="*/ 79 h 368"/>
                <a:gd name="T28" fmla="*/ 0 w 58"/>
                <a:gd name="T29" fmla="*/ 368 h 368"/>
                <a:gd name="T30" fmla="*/ 58 w 58"/>
                <a:gd name="T31" fmla="*/ 368 h 368"/>
                <a:gd name="T32" fmla="*/ 58 w 58"/>
                <a:gd name="T33" fmla="*/ 79 h 368"/>
                <a:gd name="T34" fmla="*/ 58 w 58"/>
                <a:gd name="T35" fmla="*/ 75 h 368"/>
                <a:gd name="T36" fmla="*/ 58 w 58"/>
                <a:gd name="T37" fmla="*/ 62 h 368"/>
                <a:gd name="T38" fmla="*/ 58 w 58"/>
                <a:gd name="T39" fmla="*/ 54 h 368"/>
                <a:gd name="T40" fmla="*/ 58 w 58"/>
                <a:gd name="T41" fmla="*/ 42 h 368"/>
                <a:gd name="T42" fmla="*/ 58 w 58"/>
                <a:gd name="T43" fmla="*/ 29 h 368"/>
                <a:gd name="T44" fmla="*/ 58 w 58"/>
                <a:gd name="T45" fmla="*/ 17 h 368"/>
                <a:gd name="T46" fmla="*/ 58 w 58"/>
                <a:gd name="T47" fmla="*/ 9 h 368"/>
                <a:gd name="T48" fmla="*/ 58 w 58"/>
                <a:gd name="T49" fmla="*/ 0 h 368"/>
                <a:gd name="T50" fmla="*/ 54 w 58"/>
                <a:gd name="T51" fmla="*/ 0 h 368"/>
                <a:gd name="T52" fmla="*/ 8 w 58"/>
                <a:gd name="T53" fmla="*/ 5 h 368"/>
                <a:gd name="T54" fmla="*/ 12 w 58"/>
                <a:gd name="T55" fmla="*/ 5 h 368"/>
                <a:gd name="T56" fmla="*/ 8 w 58"/>
                <a:gd name="T57" fmla="*/ 9 h 368"/>
                <a:gd name="T58" fmla="*/ 8 w 58"/>
                <a:gd name="T59" fmla="*/ 5 h 368"/>
                <a:gd name="T60" fmla="*/ 8 w 58"/>
                <a:gd name="T61" fmla="*/ 21 h 368"/>
                <a:gd name="T62" fmla="*/ 25 w 58"/>
                <a:gd name="T63" fmla="*/ 5 h 368"/>
                <a:gd name="T64" fmla="*/ 37 w 58"/>
                <a:gd name="T65" fmla="*/ 5 h 368"/>
                <a:gd name="T66" fmla="*/ 8 w 58"/>
                <a:gd name="T67" fmla="*/ 33 h 368"/>
                <a:gd name="T68" fmla="*/ 8 w 58"/>
                <a:gd name="T69" fmla="*/ 21 h 368"/>
                <a:gd name="T70" fmla="*/ 8 w 58"/>
                <a:gd name="T71" fmla="*/ 42 h 368"/>
                <a:gd name="T72" fmla="*/ 45 w 58"/>
                <a:gd name="T73" fmla="*/ 5 h 368"/>
                <a:gd name="T74" fmla="*/ 49 w 58"/>
                <a:gd name="T75" fmla="*/ 5 h 368"/>
                <a:gd name="T76" fmla="*/ 49 w 58"/>
                <a:gd name="T77" fmla="*/ 13 h 368"/>
                <a:gd name="T78" fmla="*/ 8 w 58"/>
                <a:gd name="T79" fmla="*/ 54 h 368"/>
                <a:gd name="T80" fmla="*/ 8 w 58"/>
                <a:gd name="T81" fmla="*/ 42 h 368"/>
                <a:gd name="T82" fmla="*/ 49 w 58"/>
                <a:gd name="T83" fmla="*/ 71 h 368"/>
                <a:gd name="T84" fmla="*/ 49 w 58"/>
                <a:gd name="T85" fmla="*/ 75 h 368"/>
                <a:gd name="T86" fmla="*/ 45 w 58"/>
                <a:gd name="T87" fmla="*/ 75 h 368"/>
                <a:gd name="T88" fmla="*/ 49 w 58"/>
                <a:gd name="T89" fmla="*/ 71 h 368"/>
                <a:gd name="T90" fmla="*/ 37 w 58"/>
                <a:gd name="T91" fmla="*/ 75 h 368"/>
                <a:gd name="T92" fmla="*/ 25 w 58"/>
                <a:gd name="T93" fmla="*/ 75 h 368"/>
                <a:gd name="T94" fmla="*/ 49 w 58"/>
                <a:gd name="T95" fmla="*/ 46 h 368"/>
                <a:gd name="T96" fmla="*/ 49 w 58"/>
                <a:gd name="T97" fmla="*/ 58 h 368"/>
                <a:gd name="T98" fmla="*/ 37 w 58"/>
                <a:gd name="T99" fmla="*/ 75 h 368"/>
                <a:gd name="T100" fmla="*/ 8 w 58"/>
                <a:gd name="T101" fmla="*/ 66 h 368"/>
                <a:gd name="T102" fmla="*/ 49 w 58"/>
                <a:gd name="T103" fmla="*/ 25 h 368"/>
                <a:gd name="T104" fmla="*/ 49 w 58"/>
                <a:gd name="T105" fmla="*/ 38 h 368"/>
                <a:gd name="T106" fmla="*/ 12 w 58"/>
                <a:gd name="T107" fmla="*/ 75 h 368"/>
                <a:gd name="T108" fmla="*/ 8 w 58"/>
                <a:gd name="T109" fmla="*/ 75 h 368"/>
                <a:gd name="T110" fmla="*/ 8 w 58"/>
                <a:gd name="T111" fmla="*/ 66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8" h="368">
                  <a:moveTo>
                    <a:pt x="54" y="0"/>
                  </a:moveTo>
                  <a:lnTo>
                    <a:pt x="41" y="0"/>
                  </a:lnTo>
                  <a:lnTo>
                    <a:pt x="29" y="0"/>
                  </a:lnTo>
                  <a:lnTo>
                    <a:pt x="21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0" y="50"/>
                  </a:lnTo>
                  <a:lnTo>
                    <a:pt x="0" y="62"/>
                  </a:lnTo>
                  <a:lnTo>
                    <a:pt x="0" y="71"/>
                  </a:lnTo>
                  <a:lnTo>
                    <a:pt x="0" y="79"/>
                  </a:lnTo>
                  <a:lnTo>
                    <a:pt x="0" y="368"/>
                  </a:lnTo>
                  <a:lnTo>
                    <a:pt x="58" y="368"/>
                  </a:lnTo>
                  <a:lnTo>
                    <a:pt x="58" y="79"/>
                  </a:lnTo>
                  <a:lnTo>
                    <a:pt x="58" y="75"/>
                  </a:lnTo>
                  <a:lnTo>
                    <a:pt x="58" y="62"/>
                  </a:lnTo>
                  <a:lnTo>
                    <a:pt x="58" y="54"/>
                  </a:lnTo>
                  <a:lnTo>
                    <a:pt x="58" y="42"/>
                  </a:lnTo>
                  <a:lnTo>
                    <a:pt x="58" y="29"/>
                  </a:lnTo>
                  <a:lnTo>
                    <a:pt x="58" y="17"/>
                  </a:lnTo>
                  <a:lnTo>
                    <a:pt x="58" y="9"/>
                  </a:lnTo>
                  <a:lnTo>
                    <a:pt x="58" y="0"/>
                  </a:lnTo>
                  <a:lnTo>
                    <a:pt x="54" y="0"/>
                  </a:lnTo>
                  <a:close/>
                  <a:moveTo>
                    <a:pt x="8" y="5"/>
                  </a:moveTo>
                  <a:lnTo>
                    <a:pt x="12" y="5"/>
                  </a:lnTo>
                  <a:lnTo>
                    <a:pt x="8" y="9"/>
                  </a:lnTo>
                  <a:lnTo>
                    <a:pt x="8" y="5"/>
                  </a:lnTo>
                  <a:close/>
                  <a:moveTo>
                    <a:pt x="8" y="21"/>
                  </a:moveTo>
                  <a:lnTo>
                    <a:pt x="25" y="5"/>
                  </a:lnTo>
                  <a:lnTo>
                    <a:pt x="37" y="5"/>
                  </a:lnTo>
                  <a:lnTo>
                    <a:pt x="8" y="33"/>
                  </a:lnTo>
                  <a:lnTo>
                    <a:pt x="8" y="21"/>
                  </a:lnTo>
                  <a:close/>
                  <a:moveTo>
                    <a:pt x="8" y="42"/>
                  </a:moveTo>
                  <a:lnTo>
                    <a:pt x="45" y="5"/>
                  </a:lnTo>
                  <a:lnTo>
                    <a:pt x="49" y="5"/>
                  </a:lnTo>
                  <a:lnTo>
                    <a:pt x="49" y="13"/>
                  </a:lnTo>
                  <a:lnTo>
                    <a:pt x="8" y="54"/>
                  </a:lnTo>
                  <a:lnTo>
                    <a:pt x="8" y="42"/>
                  </a:lnTo>
                  <a:close/>
                  <a:moveTo>
                    <a:pt x="49" y="71"/>
                  </a:moveTo>
                  <a:lnTo>
                    <a:pt x="49" y="75"/>
                  </a:lnTo>
                  <a:lnTo>
                    <a:pt x="45" y="75"/>
                  </a:lnTo>
                  <a:lnTo>
                    <a:pt x="49" y="71"/>
                  </a:lnTo>
                  <a:close/>
                  <a:moveTo>
                    <a:pt x="37" y="75"/>
                  </a:moveTo>
                  <a:lnTo>
                    <a:pt x="25" y="75"/>
                  </a:lnTo>
                  <a:lnTo>
                    <a:pt x="49" y="46"/>
                  </a:lnTo>
                  <a:lnTo>
                    <a:pt x="49" y="58"/>
                  </a:lnTo>
                  <a:lnTo>
                    <a:pt x="37" y="75"/>
                  </a:lnTo>
                  <a:close/>
                  <a:moveTo>
                    <a:pt x="8" y="66"/>
                  </a:moveTo>
                  <a:lnTo>
                    <a:pt x="49" y="25"/>
                  </a:lnTo>
                  <a:lnTo>
                    <a:pt x="49" y="38"/>
                  </a:lnTo>
                  <a:lnTo>
                    <a:pt x="12" y="75"/>
                  </a:lnTo>
                  <a:lnTo>
                    <a:pt x="8" y="75"/>
                  </a:lnTo>
                  <a:lnTo>
                    <a:pt x="8" y="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39"/>
            <p:cNvSpPr>
              <a:spLocks noEditPoints="1"/>
            </p:cNvSpPr>
            <p:nvPr/>
          </p:nvSpPr>
          <p:spPr bwMode="auto">
            <a:xfrm>
              <a:off x="5057775" y="1654175"/>
              <a:ext cx="84138" cy="649288"/>
            </a:xfrm>
            <a:custGeom>
              <a:avLst/>
              <a:gdLst>
                <a:gd name="T0" fmla="*/ 49 w 53"/>
                <a:gd name="T1" fmla="*/ 0 h 409"/>
                <a:gd name="T2" fmla="*/ 41 w 53"/>
                <a:gd name="T3" fmla="*/ 0 h 409"/>
                <a:gd name="T4" fmla="*/ 29 w 53"/>
                <a:gd name="T5" fmla="*/ 0 h 409"/>
                <a:gd name="T6" fmla="*/ 16 w 53"/>
                <a:gd name="T7" fmla="*/ 0 h 409"/>
                <a:gd name="T8" fmla="*/ 4 w 53"/>
                <a:gd name="T9" fmla="*/ 0 h 409"/>
                <a:gd name="T10" fmla="*/ 0 w 53"/>
                <a:gd name="T11" fmla="*/ 0 h 409"/>
                <a:gd name="T12" fmla="*/ 0 w 53"/>
                <a:gd name="T13" fmla="*/ 4 h 409"/>
                <a:gd name="T14" fmla="*/ 0 w 53"/>
                <a:gd name="T15" fmla="*/ 17 h 409"/>
                <a:gd name="T16" fmla="*/ 0 w 53"/>
                <a:gd name="T17" fmla="*/ 25 h 409"/>
                <a:gd name="T18" fmla="*/ 0 w 53"/>
                <a:gd name="T19" fmla="*/ 37 h 409"/>
                <a:gd name="T20" fmla="*/ 0 w 53"/>
                <a:gd name="T21" fmla="*/ 50 h 409"/>
                <a:gd name="T22" fmla="*/ 0 w 53"/>
                <a:gd name="T23" fmla="*/ 62 h 409"/>
                <a:gd name="T24" fmla="*/ 0 w 53"/>
                <a:gd name="T25" fmla="*/ 70 h 409"/>
                <a:gd name="T26" fmla="*/ 0 w 53"/>
                <a:gd name="T27" fmla="*/ 79 h 409"/>
                <a:gd name="T28" fmla="*/ 0 w 53"/>
                <a:gd name="T29" fmla="*/ 409 h 409"/>
                <a:gd name="T30" fmla="*/ 53 w 53"/>
                <a:gd name="T31" fmla="*/ 409 h 409"/>
                <a:gd name="T32" fmla="*/ 53 w 53"/>
                <a:gd name="T33" fmla="*/ 79 h 409"/>
                <a:gd name="T34" fmla="*/ 53 w 53"/>
                <a:gd name="T35" fmla="*/ 74 h 409"/>
                <a:gd name="T36" fmla="*/ 53 w 53"/>
                <a:gd name="T37" fmla="*/ 62 h 409"/>
                <a:gd name="T38" fmla="*/ 53 w 53"/>
                <a:gd name="T39" fmla="*/ 54 h 409"/>
                <a:gd name="T40" fmla="*/ 53 w 53"/>
                <a:gd name="T41" fmla="*/ 41 h 409"/>
                <a:gd name="T42" fmla="*/ 53 w 53"/>
                <a:gd name="T43" fmla="*/ 29 h 409"/>
                <a:gd name="T44" fmla="*/ 53 w 53"/>
                <a:gd name="T45" fmla="*/ 17 h 409"/>
                <a:gd name="T46" fmla="*/ 53 w 53"/>
                <a:gd name="T47" fmla="*/ 8 h 409"/>
                <a:gd name="T48" fmla="*/ 53 w 53"/>
                <a:gd name="T49" fmla="*/ 0 h 409"/>
                <a:gd name="T50" fmla="*/ 49 w 53"/>
                <a:gd name="T51" fmla="*/ 0 h 409"/>
                <a:gd name="T52" fmla="*/ 8 w 53"/>
                <a:gd name="T53" fmla="*/ 4 h 409"/>
                <a:gd name="T54" fmla="*/ 12 w 53"/>
                <a:gd name="T55" fmla="*/ 4 h 409"/>
                <a:gd name="T56" fmla="*/ 8 w 53"/>
                <a:gd name="T57" fmla="*/ 8 h 409"/>
                <a:gd name="T58" fmla="*/ 8 w 53"/>
                <a:gd name="T59" fmla="*/ 4 h 409"/>
                <a:gd name="T60" fmla="*/ 8 w 53"/>
                <a:gd name="T61" fmla="*/ 21 h 409"/>
                <a:gd name="T62" fmla="*/ 20 w 53"/>
                <a:gd name="T63" fmla="*/ 4 h 409"/>
                <a:gd name="T64" fmla="*/ 33 w 53"/>
                <a:gd name="T65" fmla="*/ 4 h 409"/>
                <a:gd name="T66" fmla="*/ 8 w 53"/>
                <a:gd name="T67" fmla="*/ 33 h 409"/>
                <a:gd name="T68" fmla="*/ 8 w 53"/>
                <a:gd name="T69" fmla="*/ 21 h 409"/>
                <a:gd name="T70" fmla="*/ 8 w 53"/>
                <a:gd name="T71" fmla="*/ 41 h 409"/>
                <a:gd name="T72" fmla="*/ 45 w 53"/>
                <a:gd name="T73" fmla="*/ 4 h 409"/>
                <a:gd name="T74" fmla="*/ 49 w 53"/>
                <a:gd name="T75" fmla="*/ 4 h 409"/>
                <a:gd name="T76" fmla="*/ 49 w 53"/>
                <a:gd name="T77" fmla="*/ 13 h 409"/>
                <a:gd name="T78" fmla="*/ 8 w 53"/>
                <a:gd name="T79" fmla="*/ 54 h 409"/>
                <a:gd name="T80" fmla="*/ 8 w 53"/>
                <a:gd name="T81" fmla="*/ 41 h 409"/>
                <a:gd name="T82" fmla="*/ 49 w 53"/>
                <a:gd name="T83" fmla="*/ 70 h 409"/>
                <a:gd name="T84" fmla="*/ 49 w 53"/>
                <a:gd name="T85" fmla="*/ 74 h 409"/>
                <a:gd name="T86" fmla="*/ 45 w 53"/>
                <a:gd name="T87" fmla="*/ 74 h 409"/>
                <a:gd name="T88" fmla="*/ 49 w 53"/>
                <a:gd name="T89" fmla="*/ 70 h 409"/>
                <a:gd name="T90" fmla="*/ 33 w 53"/>
                <a:gd name="T91" fmla="*/ 74 h 409"/>
                <a:gd name="T92" fmla="*/ 20 w 53"/>
                <a:gd name="T93" fmla="*/ 74 h 409"/>
                <a:gd name="T94" fmla="*/ 49 w 53"/>
                <a:gd name="T95" fmla="*/ 46 h 409"/>
                <a:gd name="T96" fmla="*/ 49 w 53"/>
                <a:gd name="T97" fmla="*/ 58 h 409"/>
                <a:gd name="T98" fmla="*/ 33 w 53"/>
                <a:gd name="T99" fmla="*/ 74 h 409"/>
                <a:gd name="T100" fmla="*/ 8 w 53"/>
                <a:gd name="T101" fmla="*/ 66 h 409"/>
                <a:gd name="T102" fmla="*/ 49 w 53"/>
                <a:gd name="T103" fmla="*/ 25 h 409"/>
                <a:gd name="T104" fmla="*/ 49 w 53"/>
                <a:gd name="T105" fmla="*/ 37 h 409"/>
                <a:gd name="T106" fmla="*/ 12 w 53"/>
                <a:gd name="T107" fmla="*/ 74 h 409"/>
                <a:gd name="T108" fmla="*/ 8 w 53"/>
                <a:gd name="T109" fmla="*/ 74 h 409"/>
                <a:gd name="T110" fmla="*/ 8 w 53"/>
                <a:gd name="T111" fmla="*/ 66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3" h="409">
                  <a:moveTo>
                    <a:pt x="49" y="0"/>
                  </a:moveTo>
                  <a:lnTo>
                    <a:pt x="41" y="0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0" y="37"/>
                  </a:lnTo>
                  <a:lnTo>
                    <a:pt x="0" y="50"/>
                  </a:lnTo>
                  <a:lnTo>
                    <a:pt x="0" y="62"/>
                  </a:lnTo>
                  <a:lnTo>
                    <a:pt x="0" y="70"/>
                  </a:lnTo>
                  <a:lnTo>
                    <a:pt x="0" y="79"/>
                  </a:lnTo>
                  <a:lnTo>
                    <a:pt x="0" y="409"/>
                  </a:lnTo>
                  <a:lnTo>
                    <a:pt x="53" y="409"/>
                  </a:lnTo>
                  <a:lnTo>
                    <a:pt x="53" y="79"/>
                  </a:lnTo>
                  <a:lnTo>
                    <a:pt x="53" y="74"/>
                  </a:lnTo>
                  <a:lnTo>
                    <a:pt x="53" y="62"/>
                  </a:lnTo>
                  <a:lnTo>
                    <a:pt x="53" y="54"/>
                  </a:lnTo>
                  <a:lnTo>
                    <a:pt x="53" y="41"/>
                  </a:lnTo>
                  <a:lnTo>
                    <a:pt x="53" y="29"/>
                  </a:lnTo>
                  <a:lnTo>
                    <a:pt x="53" y="17"/>
                  </a:lnTo>
                  <a:lnTo>
                    <a:pt x="53" y="8"/>
                  </a:lnTo>
                  <a:lnTo>
                    <a:pt x="53" y="0"/>
                  </a:lnTo>
                  <a:lnTo>
                    <a:pt x="49" y="0"/>
                  </a:lnTo>
                  <a:close/>
                  <a:moveTo>
                    <a:pt x="8" y="4"/>
                  </a:moveTo>
                  <a:lnTo>
                    <a:pt x="12" y="4"/>
                  </a:lnTo>
                  <a:lnTo>
                    <a:pt x="8" y="8"/>
                  </a:lnTo>
                  <a:lnTo>
                    <a:pt x="8" y="4"/>
                  </a:lnTo>
                  <a:close/>
                  <a:moveTo>
                    <a:pt x="8" y="21"/>
                  </a:moveTo>
                  <a:lnTo>
                    <a:pt x="20" y="4"/>
                  </a:lnTo>
                  <a:lnTo>
                    <a:pt x="33" y="4"/>
                  </a:lnTo>
                  <a:lnTo>
                    <a:pt x="8" y="33"/>
                  </a:lnTo>
                  <a:lnTo>
                    <a:pt x="8" y="21"/>
                  </a:lnTo>
                  <a:close/>
                  <a:moveTo>
                    <a:pt x="8" y="41"/>
                  </a:moveTo>
                  <a:lnTo>
                    <a:pt x="45" y="4"/>
                  </a:lnTo>
                  <a:lnTo>
                    <a:pt x="49" y="4"/>
                  </a:lnTo>
                  <a:lnTo>
                    <a:pt x="49" y="13"/>
                  </a:lnTo>
                  <a:lnTo>
                    <a:pt x="8" y="54"/>
                  </a:lnTo>
                  <a:lnTo>
                    <a:pt x="8" y="41"/>
                  </a:lnTo>
                  <a:close/>
                  <a:moveTo>
                    <a:pt x="49" y="70"/>
                  </a:moveTo>
                  <a:lnTo>
                    <a:pt x="49" y="74"/>
                  </a:lnTo>
                  <a:lnTo>
                    <a:pt x="45" y="74"/>
                  </a:lnTo>
                  <a:lnTo>
                    <a:pt x="49" y="70"/>
                  </a:lnTo>
                  <a:close/>
                  <a:moveTo>
                    <a:pt x="33" y="74"/>
                  </a:moveTo>
                  <a:lnTo>
                    <a:pt x="20" y="74"/>
                  </a:lnTo>
                  <a:lnTo>
                    <a:pt x="49" y="46"/>
                  </a:lnTo>
                  <a:lnTo>
                    <a:pt x="49" y="58"/>
                  </a:lnTo>
                  <a:lnTo>
                    <a:pt x="33" y="74"/>
                  </a:lnTo>
                  <a:close/>
                  <a:moveTo>
                    <a:pt x="8" y="66"/>
                  </a:moveTo>
                  <a:lnTo>
                    <a:pt x="49" y="25"/>
                  </a:lnTo>
                  <a:lnTo>
                    <a:pt x="49" y="37"/>
                  </a:lnTo>
                  <a:lnTo>
                    <a:pt x="12" y="74"/>
                  </a:lnTo>
                  <a:lnTo>
                    <a:pt x="8" y="74"/>
                  </a:lnTo>
                  <a:lnTo>
                    <a:pt x="8" y="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40"/>
            <p:cNvSpPr/>
            <p:nvPr/>
          </p:nvSpPr>
          <p:spPr bwMode="auto">
            <a:xfrm>
              <a:off x="4462463" y="1589088"/>
              <a:ext cx="641350" cy="295275"/>
            </a:xfrm>
            <a:custGeom>
              <a:avLst/>
              <a:gdLst>
                <a:gd name="T0" fmla="*/ 4 w 404"/>
                <a:gd name="T1" fmla="*/ 186 h 186"/>
                <a:gd name="T2" fmla="*/ 0 w 404"/>
                <a:gd name="T3" fmla="*/ 177 h 186"/>
                <a:gd name="T4" fmla="*/ 404 w 404"/>
                <a:gd name="T5" fmla="*/ 0 h 186"/>
                <a:gd name="T6" fmla="*/ 404 w 404"/>
                <a:gd name="T7" fmla="*/ 8 h 186"/>
                <a:gd name="T8" fmla="*/ 4 w 404"/>
                <a:gd name="T9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4" h="186">
                  <a:moveTo>
                    <a:pt x="4" y="186"/>
                  </a:moveTo>
                  <a:lnTo>
                    <a:pt x="0" y="177"/>
                  </a:lnTo>
                  <a:lnTo>
                    <a:pt x="404" y="0"/>
                  </a:lnTo>
                  <a:lnTo>
                    <a:pt x="404" y="8"/>
                  </a:lnTo>
                  <a:lnTo>
                    <a:pt x="4" y="1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41"/>
            <p:cNvSpPr/>
            <p:nvPr/>
          </p:nvSpPr>
          <p:spPr bwMode="auto">
            <a:xfrm>
              <a:off x="5070475" y="1568450"/>
              <a:ext cx="71438" cy="66675"/>
            </a:xfrm>
            <a:custGeom>
              <a:avLst/>
              <a:gdLst>
                <a:gd name="T0" fmla="*/ 11 w 11"/>
                <a:gd name="T1" fmla="*/ 1 h 10"/>
                <a:gd name="T2" fmla="*/ 4 w 11"/>
                <a:gd name="T3" fmla="*/ 10 h 10"/>
                <a:gd name="T4" fmla="*/ 4 w 11"/>
                <a:gd name="T5" fmla="*/ 5 h 10"/>
                <a:gd name="T6" fmla="*/ 0 w 11"/>
                <a:gd name="T7" fmla="*/ 0 h 10"/>
                <a:gd name="T8" fmla="*/ 11 w 11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0">
                  <a:moveTo>
                    <a:pt x="11" y="1"/>
                  </a:moveTo>
                  <a:cubicBezTo>
                    <a:pt x="9" y="4"/>
                    <a:pt x="6" y="7"/>
                    <a:pt x="4" y="10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1"/>
                    <a:pt x="8" y="2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1781175" y="4552950"/>
            <a:ext cx="830263" cy="838200"/>
            <a:chOff x="1781175" y="4552950"/>
            <a:chExt cx="830263" cy="838200"/>
          </a:xfrm>
          <a:solidFill>
            <a:schemeClr val="accent1"/>
          </a:solidFill>
        </p:grpSpPr>
        <p:sp>
          <p:nvSpPr>
            <p:cNvPr id="51" name="Freeform 42"/>
            <p:cNvSpPr/>
            <p:nvPr/>
          </p:nvSpPr>
          <p:spPr bwMode="auto">
            <a:xfrm>
              <a:off x="2114550" y="4892675"/>
              <a:ext cx="163513" cy="165100"/>
            </a:xfrm>
            <a:custGeom>
              <a:avLst/>
              <a:gdLst>
                <a:gd name="T0" fmla="*/ 11 w 25"/>
                <a:gd name="T1" fmla="*/ 14 h 25"/>
                <a:gd name="T2" fmla="*/ 14 w 25"/>
                <a:gd name="T3" fmla="*/ 3 h 25"/>
                <a:gd name="T4" fmla="*/ 15 w 25"/>
                <a:gd name="T5" fmla="*/ 0 h 25"/>
                <a:gd name="T6" fmla="*/ 5 w 25"/>
                <a:gd name="T7" fmla="*/ 4 h 25"/>
                <a:gd name="T8" fmla="*/ 5 w 25"/>
                <a:gd name="T9" fmla="*/ 20 h 25"/>
                <a:gd name="T10" fmla="*/ 21 w 25"/>
                <a:gd name="T11" fmla="*/ 20 h 25"/>
                <a:gd name="T12" fmla="*/ 25 w 25"/>
                <a:gd name="T13" fmla="*/ 10 h 25"/>
                <a:gd name="T14" fmla="*/ 22 w 25"/>
                <a:gd name="T15" fmla="*/ 11 h 25"/>
                <a:gd name="T16" fmla="*/ 11 w 25"/>
                <a:gd name="T17" fmla="*/ 1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25">
                  <a:moveTo>
                    <a:pt x="11" y="14"/>
                  </a:moveTo>
                  <a:cubicBezTo>
                    <a:pt x="14" y="3"/>
                    <a:pt x="14" y="3"/>
                    <a:pt x="14" y="3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1" y="0"/>
                    <a:pt x="8" y="1"/>
                    <a:pt x="5" y="4"/>
                  </a:cubicBezTo>
                  <a:cubicBezTo>
                    <a:pt x="0" y="8"/>
                    <a:pt x="0" y="16"/>
                    <a:pt x="5" y="20"/>
                  </a:cubicBezTo>
                  <a:cubicBezTo>
                    <a:pt x="9" y="25"/>
                    <a:pt x="17" y="25"/>
                    <a:pt x="21" y="20"/>
                  </a:cubicBezTo>
                  <a:cubicBezTo>
                    <a:pt x="24" y="17"/>
                    <a:pt x="25" y="14"/>
                    <a:pt x="25" y="10"/>
                  </a:cubicBezTo>
                  <a:cubicBezTo>
                    <a:pt x="22" y="11"/>
                    <a:pt x="22" y="11"/>
                    <a:pt x="22" y="11"/>
                  </a:cubicBezTo>
                  <a:lnTo>
                    <a:pt x="11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43"/>
            <p:cNvSpPr/>
            <p:nvPr/>
          </p:nvSpPr>
          <p:spPr bwMode="auto">
            <a:xfrm>
              <a:off x="1951038" y="4722813"/>
              <a:ext cx="496888" cy="498475"/>
            </a:xfrm>
            <a:custGeom>
              <a:avLst/>
              <a:gdLst>
                <a:gd name="T0" fmla="*/ 56 w 76"/>
                <a:gd name="T1" fmla="*/ 24 h 76"/>
                <a:gd name="T2" fmla="*/ 54 w 76"/>
                <a:gd name="T3" fmla="*/ 54 h 76"/>
                <a:gd name="T4" fmla="*/ 22 w 76"/>
                <a:gd name="T5" fmla="*/ 54 h 76"/>
                <a:gd name="T6" fmla="*/ 22 w 76"/>
                <a:gd name="T7" fmla="*/ 21 h 76"/>
                <a:gd name="T8" fmla="*/ 52 w 76"/>
                <a:gd name="T9" fmla="*/ 19 h 76"/>
                <a:gd name="T10" fmla="*/ 57 w 76"/>
                <a:gd name="T11" fmla="*/ 14 h 76"/>
                <a:gd name="T12" fmla="*/ 60 w 76"/>
                <a:gd name="T13" fmla="*/ 11 h 76"/>
                <a:gd name="T14" fmla="*/ 13 w 76"/>
                <a:gd name="T15" fmla="*/ 13 h 76"/>
                <a:gd name="T16" fmla="*/ 13 w 76"/>
                <a:gd name="T17" fmla="*/ 63 h 76"/>
                <a:gd name="T18" fmla="*/ 63 w 76"/>
                <a:gd name="T19" fmla="*/ 63 h 76"/>
                <a:gd name="T20" fmla="*/ 65 w 76"/>
                <a:gd name="T21" fmla="*/ 16 h 76"/>
                <a:gd name="T22" fmla="*/ 62 w 76"/>
                <a:gd name="T23" fmla="*/ 19 h 76"/>
                <a:gd name="T24" fmla="*/ 56 w 76"/>
                <a:gd name="T25" fmla="*/ 2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6" h="76">
                  <a:moveTo>
                    <a:pt x="56" y="24"/>
                  </a:moveTo>
                  <a:cubicBezTo>
                    <a:pt x="63" y="33"/>
                    <a:pt x="63" y="46"/>
                    <a:pt x="54" y="54"/>
                  </a:cubicBezTo>
                  <a:cubicBezTo>
                    <a:pt x="45" y="63"/>
                    <a:pt x="31" y="63"/>
                    <a:pt x="22" y="54"/>
                  </a:cubicBezTo>
                  <a:cubicBezTo>
                    <a:pt x="13" y="45"/>
                    <a:pt x="13" y="31"/>
                    <a:pt x="22" y="21"/>
                  </a:cubicBezTo>
                  <a:cubicBezTo>
                    <a:pt x="30" y="13"/>
                    <a:pt x="43" y="12"/>
                    <a:pt x="52" y="19"/>
                  </a:cubicBezTo>
                  <a:cubicBezTo>
                    <a:pt x="57" y="14"/>
                    <a:pt x="57" y="14"/>
                    <a:pt x="57" y="14"/>
                  </a:cubicBezTo>
                  <a:cubicBezTo>
                    <a:pt x="60" y="11"/>
                    <a:pt x="60" y="11"/>
                    <a:pt x="60" y="11"/>
                  </a:cubicBezTo>
                  <a:cubicBezTo>
                    <a:pt x="47" y="0"/>
                    <a:pt x="26" y="0"/>
                    <a:pt x="13" y="13"/>
                  </a:cubicBezTo>
                  <a:cubicBezTo>
                    <a:pt x="0" y="27"/>
                    <a:pt x="0" y="49"/>
                    <a:pt x="13" y="63"/>
                  </a:cubicBezTo>
                  <a:cubicBezTo>
                    <a:pt x="27" y="76"/>
                    <a:pt x="49" y="76"/>
                    <a:pt x="63" y="63"/>
                  </a:cubicBezTo>
                  <a:cubicBezTo>
                    <a:pt x="76" y="50"/>
                    <a:pt x="76" y="29"/>
                    <a:pt x="65" y="16"/>
                  </a:cubicBezTo>
                  <a:cubicBezTo>
                    <a:pt x="62" y="19"/>
                    <a:pt x="62" y="19"/>
                    <a:pt x="62" y="19"/>
                  </a:cubicBezTo>
                  <a:lnTo>
                    <a:pt x="56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44"/>
            <p:cNvSpPr/>
            <p:nvPr/>
          </p:nvSpPr>
          <p:spPr bwMode="auto">
            <a:xfrm>
              <a:off x="1781175" y="4552950"/>
              <a:ext cx="830263" cy="838200"/>
            </a:xfrm>
            <a:custGeom>
              <a:avLst/>
              <a:gdLst>
                <a:gd name="T0" fmla="*/ 112 w 127"/>
                <a:gd name="T1" fmla="*/ 32 h 128"/>
                <a:gd name="T2" fmla="*/ 106 w 127"/>
                <a:gd name="T3" fmla="*/ 33 h 128"/>
                <a:gd name="T4" fmla="*/ 99 w 127"/>
                <a:gd name="T5" fmla="*/ 33 h 128"/>
                <a:gd name="T6" fmla="*/ 99 w 127"/>
                <a:gd name="T7" fmla="*/ 33 h 128"/>
                <a:gd name="T8" fmla="*/ 97 w 127"/>
                <a:gd name="T9" fmla="*/ 97 h 128"/>
                <a:gd name="T10" fmla="*/ 31 w 127"/>
                <a:gd name="T11" fmla="*/ 97 h 128"/>
                <a:gd name="T12" fmla="*/ 31 w 127"/>
                <a:gd name="T13" fmla="*/ 31 h 128"/>
                <a:gd name="T14" fmla="*/ 95 w 127"/>
                <a:gd name="T15" fmla="*/ 29 h 128"/>
                <a:gd name="T16" fmla="*/ 95 w 127"/>
                <a:gd name="T17" fmla="*/ 29 h 128"/>
                <a:gd name="T18" fmla="*/ 95 w 127"/>
                <a:gd name="T19" fmla="*/ 22 h 128"/>
                <a:gd name="T20" fmla="*/ 96 w 127"/>
                <a:gd name="T21" fmla="*/ 16 h 128"/>
                <a:gd name="T22" fmla="*/ 96 w 127"/>
                <a:gd name="T23" fmla="*/ 15 h 128"/>
                <a:gd name="T24" fmla="*/ 23 w 127"/>
                <a:gd name="T25" fmla="*/ 23 h 128"/>
                <a:gd name="T26" fmla="*/ 23 w 127"/>
                <a:gd name="T27" fmla="*/ 105 h 128"/>
                <a:gd name="T28" fmla="*/ 105 w 127"/>
                <a:gd name="T29" fmla="*/ 105 h 128"/>
                <a:gd name="T30" fmla="*/ 113 w 127"/>
                <a:gd name="T31" fmla="*/ 32 h 128"/>
                <a:gd name="T32" fmla="*/ 112 w 127"/>
                <a:gd name="T33" fmla="*/ 3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7" h="128">
                  <a:moveTo>
                    <a:pt x="112" y="32"/>
                  </a:moveTo>
                  <a:cubicBezTo>
                    <a:pt x="106" y="33"/>
                    <a:pt x="106" y="33"/>
                    <a:pt x="106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15" y="52"/>
                    <a:pt x="114" y="79"/>
                    <a:pt x="97" y="97"/>
                  </a:cubicBezTo>
                  <a:cubicBezTo>
                    <a:pt x="79" y="115"/>
                    <a:pt x="49" y="115"/>
                    <a:pt x="31" y="97"/>
                  </a:cubicBezTo>
                  <a:cubicBezTo>
                    <a:pt x="13" y="79"/>
                    <a:pt x="13" y="49"/>
                    <a:pt x="31" y="31"/>
                  </a:cubicBezTo>
                  <a:cubicBezTo>
                    <a:pt x="49" y="14"/>
                    <a:pt x="76" y="13"/>
                    <a:pt x="95" y="29"/>
                  </a:cubicBezTo>
                  <a:cubicBezTo>
                    <a:pt x="95" y="29"/>
                    <a:pt x="95" y="29"/>
                    <a:pt x="95" y="29"/>
                  </a:cubicBezTo>
                  <a:cubicBezTo>
                    <a:pt x="95" y="22"/>
                    <a:pt x="95" y="22"/>
                    <a:pt x="95" y="22"/>
                  </a:cubicBezTo>
                  <a:cubicBezTo>
                    <a:pt x="96" y="16"/>
                    <a:pt x="96" y="16"/>
                    <a:pt x="96" y="16"/>
                  </a:cubicBezTo>
                  <a:cubicBezTo>
                    <a:pt x="96" y="15"/>
                    <a:pt x="96" y="15"/>
                    <a:pt x="96" y="15"/>
                  </a:cubicBezTo>
                  <a:cubicBezTo>
                    <a:pt x="73" y="0"/>
                    <a:pt x="43" y="3"/>
                    <a:pt x="23" y="23"/>
                  </a:cubicBezTo>
                  <a:cubicBezTo>
                    <a:pt x="0" y="45"/>
                    <a:pt x="0" y="82"/>
                    <a:pt x="23" y="105"/>
                  </a:cubicBezTo>
                  <a:cubicBezTo>
                    <a:pt x="46" y="128"/>
                    <a:pt x="82" y="128"/>
                    <a:pt x="105" y="105"/>
                  </a:cubicBezTo>
                  <a:cubicBezTo>
                    <a:pt x="125" y="85"/>
                    <a:pt x="127" y="54"/>
                    <a:pt x="113" y="32"/>
                  </a:cubicBezTo>
                  <a:lnTo>
                    <a:pt x="112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45"/>
            <p:cNvSpPr/>
            <p:nvPr/>
          </p:nvSpPr>
          <p:spPr bwMode="auto">
            <a:xfrm>
              <a:off x="2200275" y="4591050"/>
              <a:ext cx="377825" cy="381000"/>
            </a:xfrm>
            <a:custGeom>
              <a:avLst/>
              <a:gdLst>
                <a:gd name="T0" fmla="*/ 185 w 238"/>
                <a:gd name="T1" fmla="*/ 62 h 240"/>
                <a:gd name="T2" fmla="*/ 173 w 238"/>
                <a:gd name="T3" fmla="*/ 67 h 240"/>
                <a:gd name="T4" fmla="*/ 177 w 238"/>
                <a:gd name="T5" fmla="*/ 54 h 240"/>
                <a:gd name="T6" fmla="*/ 181 w 238"/>
                <a:gd name="T7" fmla="*/ 0 h 240"/>
                <a:gd name="T8" fmla="*/ 135 w 238"/>
                <a:gd name="T9" fmla="*/ 42 h 240"/>
                <a:gd name="T10" fmla="*/ 131 w 238"/>
                <a:gd name="T11" fmla="*/ 100 h 240"/>
                <a:gd name="T12" fmla="*/ 24 w 238"/>
                <a:gd name="T13" fmla="*/ 207 h 240"/>
                <a:gd name="T14" fmla="*/ 24 w 238"/>
                <a:gd name="T15" fmla="*/ 157 h 240"/>
                <a:gd name="T16" fmla="*/ 4 w 238"/>
                <a:gd name="T17" fmla="*/ 228 h 240"/>
                <a:gd name="T18" fmla="*/ 4 w 238"/>
                <a:gd name="T19" fmla="*/ 228 h 240"/>
                <a:gd name="T20" fmla="*/ 0 w 238"/>
                <a:gd name="T21" fmla="*/ 240 h 240"/>
                <a:gd name="T22" fmla="*/ 0 w 238"/>
                <a:gd name="T23" fmla="*/ 240 h 240"/>
                <a:gd name="T24" fmla="*/ 0 w 238"/>
                <a:gd name="T25" fmla="*/ 240 h 240"/>
                <a:gd name="T26" fmla="*/ 8 w 238"/>
                <a:gd name="T27" fmla="*/ 236 h 240"/>
                <a:gd name="T28" fmla="*/ 12 w 238"/>
                <a:gd name="T29" fmla="*/ 236 h 240"/>
                <a:gd name="T30" fmla="*/ 12 w 238"/>
                <a:gd name="T31" fmla="*/ 236 h 240"/>
                <a:gd name="T32" fmla="*/ 82 w 238"/>
                <a:gd name="T33" fmla="*/ 215 h 240"/>
                <a:gd name="T34" fmla="*/ 32 w 238"/>
                <a:gd name="T35" fmla="*/ 215 h 240"/>
                <a:gd name="T36" fmla="*/ 140 w 238"/>
                <a:gd name="T37" fmla="*/ 108 h 240"/>
                <a:gd name="T38" fmla="*/ 197 w 238"/>
                <a:gd name="T39" fmla="*/ 104 h 240"/>
                <a:gd name="T40" fmla="*/ 238 w 238"/>
                <a:gd name="T41" fmla="*/ 58 h 240"/>
                <a:gd name="T42" fmla="*/ 185 w 238"/>
                <a:gd name="T43" fmla="*/ 62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38" h="240">
                  <a:moveTo>
                    <a:pt x="185" y="62"/>
                  </a:moveTo>
                  <a:lnTo>
                    <a:pt x="173" y="67"/>
                  </a:lnTo>
                  <a:lnTo>
                    <a:pt x="177" y="54"/>
                  </a:lnTo>
                  <a:lnTo>
                    <a:pt x="181" y="0"/>
                  </a:lnTo>
                  <a:lnTo>
                    <a:pt x="135" y="42"/>
                  </a:lnTo>
                  <a:lnTo>
                    <a:pt x="131" y="100"/>
                  </a:lnTo>
                  <a:lnTo>
                    <a:pt x="24" y="207"/>
                  </a:lnTo>
                  <a:lnTo>
                    <a:pt x="24" y="157"/>
                  </a:lnTo>
                  <a:lnTo>
                    <a:pt x="4" y="228"/>
                  </a:lnTo>
                  <a:lnTo>
                    <a:pt x="4" y="228"/>
                  </a:lnTo>
                  <a:lnTo>
                    <a:pt x="0" y="240"/>
                  </a:lnTo>
                  <a:lnTo>
                    <a:pt x="0" y="240"/>
                  </a:lnTo>
                  <a:lnTo>
                    <a:pt x="0" y="240"/>
                  </a:lnTo>
                  <a:lnTo>
                    <a:pt x="8" y="236"/>
                  </a:lnTo>
                  <a:lnTo>
                    <a:pt x="12" y="236"/>
                  </a:lnTo>
                  <a:lnTo>
                    <a:pt x="12" y="236"/>
                  </a:lnTo>
                  <a:lnTo>
                    <a:pt x="82" y="215"/>
                  </a:lnTo>
                  <a:lnTo>
                    <a:pt x="32" y="215"/>
                  </a:lnTo>
                  <a:lnTo>
                    <a:pt x="140" y="108"/>
                  </a:lnTo>
                  <a:lnTo>
                    <a:pt x="197" y="104"/>
                  </a:lnTo>
                  <a:lnTo>
                    <a:pt x="238" y="58"/>
                  </a:lnTo>
                  <a:lnTo>
                    <a:pt x="185" y="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5" name="Freeform 46"/>
          <p:cNvSpPr/>
          <p:nvPr/>
        </p:nvSpPr>
        <p:spPr bwMode="auto">
          <a:xfrm>
            <a:off x="682625" y="2940050"/>
            <a:ext cx="10423525" cy="871538"/>
          </a:xfrm>
          <a:custGeom>
            <a:avLst/>
            <a:gdLst>
              <a:gd name="T0" fmla="*/ 4923 w 6566"/>
              <a:gd name="T1" fmla="*/ 0 h 549"/>
              <a:gd name="T2" fmla="*/ 3283 w 6566"/>
              <a:gd name="T3" fmla="*/ 0 h 549"/>
              <a:gd name="T4" fmla="*/ 1639 w 6566"/>
              <a:gd name="T5" fmla="*/ 0 h 549"/>
              <a:gd name="T6" fmla="*/ 0 w 6566"/>
              <a:gd name="T7" fmla="*/ 0 h 549"/>
              <a:gd name="T8" fmla="*/ 0 w 6566"/>
              <a:gd name="T9" fmla="*/ 549 h 549"/>
              <a:gd name="T10" fmla="*/ 1639 w 6566"/>
              <a:gd name="T11" fmla="*/ 549 h 549"/>
              <a:gd name="T12" fmla="*/ 3283 w 6566"/>
              <a:gd name="T13" fmla="*/ 549 h 549"/>
              <a:gd name="T14" fmla="*/ 4923 w 6566"/>
              <a:gd name="T15" fmla="*/ 549 h 549"/>
              <a:gd name="T16" fmla="*/ 6566 w 6566"/>
              <a:gd name="T17" fmla="*/ 549 h 549"/>
              <a:gd name="T18" fmla="*/ 6566 w 6566"/>
              <a:gd name="T19" fmla="*/ 0 h 549"/>
              <a:gd name="T20" fmla="*/ 4923 w 6566"/>
              <a:gd name="T21" fmla="*/ 0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566" h="549">
                <a:moveTo>
                  <a:pt x="4923" y="0"/>
                </a:moveTo>
                <a:lnTo>
                  <a:pt x="3283" y="0"/>
                </a:lnTo>
                <a:lnTo>
                  <a:pt x="1639" y="0"/>
                </a:lnTo>
                <a:lnTo>
                  <a:pt x="0" y="0"/>
                </a:lnTo>
                <a:lnTo>
                  <a:pt x="0" y="549"/>
                </a:lnTo>
                <a:lnTo>
                  <a:pt x="1639" y="549"/>
                </a:lnTo>
                <a:lnTo>
                  <a:pt x="3283" y="549"/>
                </a:lnTo>
                <a:lnTo>
                  <a:pt x="4923" y="549"/>
                </a:lnTo>
                <a:lnTo>
                  <a:pt x="6566" y="549"/>
                </a:lnTo>
                <a:lnTo>
                  <a:pt x="6566" y="0"/>
                </a:lnTo>
                <a:lnTo>
                  <a:pt x="4923" y="0"/>
                </a:lnTo>
                <a:close/>
              </a:path>
            </a:pathLst>
          </a:custGeom>
          <a:solidFill>
            <a:srgbClr val="66C4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6" name="Freeform 47"/>
          <p:cNvSpPr/>
          <p:nvPr/>
        </p:nvSpPr>
        <p:spPr bwMode="auto">
          <a:xfrm>
            <a:off x="8497888" y="2940050"/>
            <a:ext cx="3040063" cy="871538"/>
          </a:xfrm>
          <a:custGeom>
            <a:avLst/>
            <a:gdLst>
              <a:gd name="T0" fmla="*/ 1643 w 1915"/>
              <a:gd name="T1" fmla="*/ 549 h 549"/>
              <a:gd name="T2" fmla="*/ 819 w 1915"/>
              <a:gd name="T3" fmla="*/ 549 h 549"/>
              <a:gd name="T4" fmla="*/ 0 w 1915"/>
              <a:gd name="T5" fmla="*/ 549 h 549"/>
              <a:gd name="T6" fmla="*/ 0 w 1915"/>
              <a:gd name="T7" fmla="*/ 276 h 549"/>
              <a:gd name="T8" fmla="*/ 0 w 1915"/>
              <a:gd name="T9" fmla="*/ 0 h 549"/>
              <a:gd name="T10" fmla="*/ 819 w 1915"/>
              <a:gd name="T11" fmla="*/ 0 h 549"/>
              <a:gd name="T12" fmla="*/ 1643 w 1915"/>
              <a:gd name="T13" fmla="*/ 0 h 549"/>
              <a:gd name="T14" fmla="*/ 1915 w 1915"/>
              <a:gd name="T15" fmla="*/ 276 h 549"/>
              <a:gd name="T16" fmla="*/ 1643 w 1915"/>
              <a:gd name="T17" fmla="*/ 549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15" h="549">
                <a:moveTo>
                  <a:pt x="1643" y="549"/>
                </a:moveTo>
                <a:lnTo>
                  <a:pt x="819" y="549"/>
                </a:lnTo>
                <a:lnTo>
                  <a:pt x="0" y="549"/>
                </a:lnTo>
                <a:lnTo>
                  <a:pt x="0" y="276"/>
                </a:lnTo>
                <a:lnTo>
                  <a:pt x="0" y="0"/>
                </a:lnTo>
                <a:lnTo>
                  <a:pt x="819" y="0"/>
                </a:lnTo>
                <a:lnTo>
                  <a:pt x="1643" y="0"/>
                </a:lnTo>
                <a:lnTo>
                  <a:pt x="1915" y="276"/>
                </a:lnTo>
                <a:lnTo>
                  <a:pt x="1643" y="54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7" name="Freeform 48"/>
          <p:cNvSpPr/>
          <p:nvPr/>
        </p:nvSpPr>
        <p:spPr bwMode="auto">
          <a:xfrm>
            <a:off x="5894388" y="2940050"/>
            <a:ext cx="3033713" cy="871538"/>
          </a:xfrm>
          <a:custGeom>
            <a:avLst/>
            <a:gdLst>
              <a:gd name="T0" fmla="*/ 1640 w 1911"/>
              <a:gd name="T1" fmla="*/ 549 h 549"/>
              <a:gd name="T2" fmla="*/ 820 w 1911"/>
              <a:gd name="T3" fmla="*/ 549 h 549"/>
              <a:gd name="T4" fmla="*/ 0 w 1911"/>
              <a:gd name="T5" fmla="*/ 549 h 549"/>
              <a:gd name="T6" fmla="*/ 0 w 1911"/>
              <a:gd name="T7" fmla="*/ 276 h 549"/>
              <a:gd name="T8" fmla="*/ 0 w 1911"/>
              <a:gd name="T9" fmla="*/ 0 h 549"/>
              <a:gd name="T10" fmla="*/ 820 w 1911"/>
              <a:gd name="T11" fmla="*/ 0 h 549"/>
              <a:gd name="T12" fmla="*/ 1640 w 1911"/>
              <a:gd name="T13" fmla="*/ 0 h 549"/>
              <a:gd name="T14" fmla="*/ 1911 w 1911"/>
              <a:gd name="T15" fmla="*/ 276 h 549"/>
              <a:gd name="T16" fmla="*/ 1640 w 1911"/>
              <a:gd name="T17" fmla="*/ 549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11" h="549">
                <a:moveTo>
                  <a:pt x="1640" y="549"/>
                </a:moveTo>
                <a:lnTo>
                  <a:pt x="820" y="549"/>
                </a:lnTo>
                <a:lnTo>
                  <a:pt x="0" y="549"/>
                </a:lnTo>
                <a:lnTo>
                  <a:pt x="0" y="276"/>
                </a:lnTo>
                <a:lnTo>
                  <a:pt x="0" y="0"/>
                </a:lnTo>
                <a:lnTo>
                  <a:pt x="820" y="0"/>
                </a:lnTo>
                <a:lnTo>
                  <a:pt x="1640" y="0"/>
                </a:lnTo>
                <a:lnTo>
                  <a:pt x="1911" y="276"/>
                </a:lnTo>
                <a:lnTo>
                  <a:pt x="1640" y="54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8" name="Freeform 49"/>
          <p:cNvSpPr/>
          <p:nvPr/>
        </p:nvSpPr>
        <p:spPr bwMode="auto">
          <a:xfrm>
            <a:off x="3284538" y="2940050"/>
            <a:ext cx="3041650" cy="871538"/>
          </a:xfrm>
          <a:custGeom>
            <a:avLst/>
            <a:gdLst>
              <a:gd name="T0" fmla="*/ 1644 w 1916"/>
              <a:gd name="T1" fmla="*/ 549 h 549"/>
              <a:gd name="T2" fmla="*/ 820 w 1916"/>
              <a:gd name="T3" fmla="*/ 549 h 549"/>
              <a:gd name="T4" fmla="*/ 0 w 1916"/>
              <a:gd name="T5" fmla="*/ 549 h 549"/>
              <a:gd name="T6" fmla="*/ 0 w 1916"/>
              <a:gd name="T7" fmla="*/ 276 h 549"/>
              <a:gd name="T8" fmla="*/ 0 w 1916"/>
              <a:gd name="T9" fmla="*/ 0 h 549"/>
              <a:gd name="T10" fmla="*/ 820 w 1916"/>
              <a:gd name="T11" fmla="*/ 0 h 549"/>
              <a:gd name="T12" fmla="*/ 1644 w 1916"/>
              <a:gd name="T13" fmla="*/ 0 h 549"/>
              <a:gd name="T14" fmla="*/ 1916 w 1916"/>
              <a:gd name="T15" fmla="*/ 276 h 549"/>
              <a:gd name="T16" fmla="*/ 1644 w 1916"/>
              <a:gd name="T17" fmla="*/ 549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16" h="549">
                <a:moveTo>
                  <a:pt x="1644" y="549"/>
                </a:moveTo>
                <a:lnTo>
                  <a:pt x="820" y="549"/>
                </a:lnTo>
                <a:lnTo>
                  <a:pt x="0" y="549"/>
                </a:lnTo>
                <a:lnTo>
                  <a:pt x="0" y="276"/>
                </a:lnTo>
                <a:lnTo>
                  <a:pt x="0" y="0"/>
                </a:lnTo>
                <a:lnTo>
                  <a:pt x="820" y="0"/>
                </a:lnTo>
                <a:lnTo>
                  <a:pt x="1644" y="0"/>
                </a:lnTo>
                <a:lnTo>
                  <a:pt x="1916" y="276"/>
                </a:lnTo>
                <a:lnTo>
                  <a:pt x="1644" y="54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9" name="Freeform 50"/>
          <p:cNvSpPr/>
          <p:nvPr/>
        </p:nvSpPr>
        <p:spPr bwMode="auto">
          <a:xfrm>
            <a:off x="682625" y="2940050"/>
            <a:ext cx="3033713" cy="871538"/>
          </a:xfrm>
          <a:custGeom>
            <a:avLst/>
            <a:gdLst>
              <a:gd name="T0" fmla="*/ 1639 w 1911"/>
              <a:gd name="T1" fmla="*/ 549 h 549"/>
              <a:gd name="T2" fmla="*/ 820 w 1911"/>
              <a:gd name="T3" fmla="*/ 549 h 549"/>
              <a:gd name="T4" fmla="*/ 0 w 1911"/>
              <a:gd name="T5" fmla="*/ 549 h 549"/>
              <a:gd name="T6" fmla="*/ 0 w 1911"/>
              <a:gd name="T7" fmla="*/ 276 h 549"/>
              <a:gd name="T8" fmla="*/ 0 w 1911"/>
              <a:gd name="T9" fmla="*/ 0 h 549"/>
              <a:gd name="T10" fmla="*/ 820 w 1911"/>
              <a:gd name="T11" fmla="*/ 0 h 549"/>
              <a:gd name="T12" fmla="*/ 1639 w 1911"/>
              <a:gd name="T13" fmla="*/ 0 h 549"/>
              <a:gd name="T14" fmla="*/ 1911 w 1911"/>
              <a:gd name="T15" fmla="*/ 276 h 549"/>
              <a:gd name="T16" fmla="*/ 1639 w 1911"/>
              <a:gd name="T17" fmla="*/ 549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11" h="549">
                <a:moveTo>
                  <a:pt x="1639" y="549"/>
                </a:moveTo>
                <a:lnTo>
                  <a:pt x="820" y="549"/>
                </a:lnTo>
                <a:lnTo>
                  <a:pt x="0" y="549"/>
                </a:lnTo>
                <a:lnTo>
                  <a:pt x="0" y="276"/>
                </a:lnTo>
                <a:lnTo>
                  <a:pt x="0" y="0"/>
                </a:lnTo>
                <a:lnTo>
                  <a:pt x="820" y="0"/>
                </a:lnTo>
                <a:lnTo>
                  <a:pt x="1639" y="0"/>
                </a:lnTo>
                <a:lnTo>
                  <a:pt x="1911" y="276"/>
                </a:lnTo>
                <a:lnTo>
                  <a:pt x="1639" y="54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1" name="文本框 60"/>
          <p:cNvSpPr txBox="1"/>
          <p:nvPr/>
        </p:nvSpPr>
        <p:spPr>
          <a:xfrm>
            <a:off x="1005637" y="1101058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63" name="文本框 62"/>
          <p:cNvSpPr txBox="1"/>
          <p:nvPr/>
        </p:nvSpPr>
        <p:spPr>
          <a:xfrm>
            <a:off x="3549815" y="3986514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2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65" name="文本框 64"/>
          <p:cNvSpPr txBox="1"/>
          <p:nvPr/>
        </p:nvSpPr>
        <p:spPr>
          <a:xfrm>
            <a:off x="6199804" y="1101058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3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67" name="文本框 66"/>
          <p:cNvSpPr txBox="1"/>
          <p:nvPr/>
        </p:nvSpPr>
        <p:spPr>
          <a:xfrm>
            <a:off x="8743982" y="3986514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 dirty="0">
                <a:solidFill>
                  <a:schemeClr val="accent4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</a:p>
        </p:txBody>
      </p:sp>
      <p:sp>
        <p:nvSpPr>
          <p:cNvPr id="68" name="文本框 67"/>
          <p:cNvSpPr txBox="1"/>
          <p:nvPr/>
        </p:nvSpPr>
        <p:spPr>
          <a:xfrm>
            <a:off x="1297383" y="2987453"/>
            <a:ext cx="1447824" cy="76943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4400" b="1" dirty="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2016</a:t>
            </a:r>
            <a:endParaRPr kumimoji="1" lang="zh-CN" altLang="en-US" sz="4400" b="1" dirty="0">
              <a:solidFill>
                <a:schemeClr val="bg1"/>
              </a:solidFill>
              <a:latin typeface="Century Gothic" panose="020B0502020202020204" pitchFamily="34" charset="0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4000488" y="2987453"/>
            <a:ext cx="1447824" cy="76943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4400" b="1" dirty="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2017</a:t>
            </a:r>
            <a:endParaRPr kumimoji="1" lang="zh-CN" altLang="en-US" sz="4400" b="1" dirty="0">
              <a:solidFill>
                <a:schemeClr val="bg1"/>
              </a:solidFill>
              <a:latin typeface="Century Gothic" panose="020B0502020202020204" pitchFamily="34" charset="0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6596051" y="2987453"/>
            <a:ext cx="1447824" cy="76943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4400" b="1" dirty="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2018</a:t>
            </a:r>
            <a:endParaRPr kumimoji="1" lang="zh-CN" altLang="en-US" sz="4400" b="1" dirty="0">
              <a:solidFill>
                <a:schemeClr val="bg1"/>
              </a:solidFill>
              <a:latin typeface="Century Gothic" panose="020B0502020202020204" pitchFamily="34" charset="0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9257028" y="2987453"/>
            <a:ext cx="1447824" cy="76943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4400" b="1" dirty="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2019</a:t>
            </a:r>
            <a:endParaRPr kumimoji="1" lang="zh-CN" altLang="en-US" sz="4400" b="1" dirty="0">
              <a:solidFill>
                <a:schemeClr val="bg1"/>
              </a:solidFill>
              <a:latin typeface="Century Gothic" panose="020B0502020202020204" pitchFamily="34" charset="0"/>
              <a:ea typeface="微软雅黑" panose="020B0503020204020204" pitchFamily="34" charset="-122"/>
              <a:cs typeface="Impact" panose="020B080603090205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61" grpId="0"/>
      <p:bldP spid="63" grpId="0"/>
      <p:bldP spid="65" grpId="0"/>
      <p:bldP spid="67" grpId="0"/>
      <p:bldP spid="68" grpId="0"/>
      <p:bldP spid="69" grpId="0"/>
      <p:bldP spid="70" grpId="0"/>
      <p:bldP spid="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组合 49"/>
          <p:cNvGrpSpPr/>
          <p:nvPr/>
        </p:nvGrpSpPr>
        <p:grpSpPr>
          <a:xfrm>
            <a:off x="3001742" y="3810324"/>
            <a:ext cx="1001368" cy="1306241"/>
            <a:chOff x="9567863" y="525463"/>
            <a:chExt cx="641350" cy="836613"/>
          </a:xfrm>
        </p:grpSpPr>
        <p:sp>
          <p:nvSpPr>
            <p:cNvPr id="51" name="Freeform 61"/>
            <p:cNvSpPr/>
            <p:nvPr/>
          </p:nvSpPr>
          <p:spPr bwMode="auto">
            <a:xfrm>
              <a:off x="9623425" y="525463"/>
              <a:ext cx="517525" cy="88900"/>
            </a:xfrm>
            <a:custGeom>
              <a:avLst/>
              <a:gdLst>
                <a:gd name="T0" fmla="*/ 120 w 122"/>
                <a:gd name="T1" fmla="*/ 10 h 21"/>
                <a:gd name="T2" fmla="*/ 118 w 122"/>
                <a:gd name="T3" fmla="*/ 10 h 21"/>
                <a:gd name="T4" fmla="*/ 111 w 122"/>
                <a:gd name="T5" fmla="*/ 17 h 21"/>
                <a:gd name="T6" fmla="*/ 11 w 122"/>
                <a:gd name="T7" fmla="*/ 17 h 21"/>
                <a:gd name="T8" fmla="*/ 4 w 122"/>
                <a:gd name="T9" fmla="*/ 10 h 21"/>
                <a:gd name="T10" fmla="*/ 11 w 122"/>
                <a:gd name="T11" fmla="*/ 4 h 21"/>
                <a:gd name="T12" fmla="*/ 111 w 122"/>
                <a:gd name="T13" fmla="*/ 4 h 21"/>
                <a:gd name="T14" fmla="*/ 118 w 122"/>
                <a:gd name="T15" fmla="*/ 10 h 21"/>
                <a:gd name="T16" fmla="*/ 120 w 122"/>
                <a:gd name="T17" fmla="*/ 10 h 21"/>
                <a:gd name="T18" fmla="*/ 122 w 122"/>
                <a:gd name="T19" fmla="*/ 10 h 21"/>
                <a:gd name="T20" fmla="*/ 111 w 122"/>
                <a:gd name="T21" fmla="*/ 0 h 21"/>
                <a:gd name="T22" fmla="*/ 11 w 122"/>
                <a:gd name="T23" fmla="*/ 0 h 21"/>
                <a:gd name="T24" fmla="*/ 0 w 122"/>
                <a:gd name="T25" fmla="*/ 10 h 21"/>
                <a:gd name="T26" fmla="*/ 11 w 122"/>
                <a:gd name="T27" fmla="*/ 21 h 21"/>
                <a:gd name="T28" fmla="*/ 111 w 122"/>
                <a:gd name="T29" fmla="*/ 21 h 21"/>
                <a:gd name="T30" fmla="*/ 122 w 122"/>
                <a:gd name="T31" fmla="*/ 10 h 21"/>
                <a:gd name="T32" fmla="*/ 120 w 122"/>
                <a:gd name="T33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2" h="21">
                  <a:moveTo>
                    <a:pt x="120" y="10"/>
                  </a:moveTo>
                  <a:cubicBezTo>
                    <a:pt x="118" y="10"/>
                    <a:pt x="118" y="10"/>
                    <a:pt x="118" y="10"/>
                  </a:cubicBezTo>
                  <a:cubicBezTo>
                    <a:pt x="118" y="14"/>
                    <a:pt x="115" y="17"/>
                    <a:pt x="111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7" y="17"/>
                    <a:pt x="4" y="14"/>
                    <a:pt x="4" y="10"/>
                  </a:cubicBezTo>
                  <a:cubicBezTo>
                    <a:pt x="4" y="7"/>
                    <a:pt x="7" y="4"/>
                    <a:pt x="11" y="4"/>
                  </a:cubicBezTo>
                  <a:cubicBezTo>
                    <a:pt x="111" y="4"/>
                    <a:pt x="111" y="4"/>
                    <a:pt x="111" y="4"/>
                  </a:cubicBezTo>
                  <a:cubicBezTo>
                    <a:pt x="115" y="4"/>
                    <a:pt x="118" y="7"/>
                    <a:pt x="118" y="10"/>
                  </a:cubicBezTo>
                  <a:cubicBezTo>
                    <a:pt x="120" y="10"/>
                    <a:pt x="120" y="10"/>
                    <a:pt x="120" y="10"/>
                  </a:cubicBezTo>
                  <a:cubicBezTo>
                    <a:pt x="122" y="10"/>
                    <a:pt x="122" y="10"/>
                    <a:pt x="122" y="10"/>
                  </a:cubicBezTo>
                  <a:cubicBezTo>
                    <a:pt x="122" y="4"/>
                    <a:pt x="117" y="0"/>
                    <a:pt x="1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6"/>
                    <a:pt x="5" y="21"/>
                    <a:pt x="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7" y="21"/>
                    <a:pt x="122" y="16"/>
                    <a:pt x="122" y="10"/>
                  </a:cubicBezTo>
                  <a:lnTo>
                    <a:pt x="120" y="10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62"/>
            <p:cNvSpPr/>
            <p:nvPr/>
          </p:nvSpPr>
          <p:spPr bwMode="auto">
            <a:xfrm>
              <a:off x="9636125" y="533400"/>
              <a:ext cx="496887" cy="73025"/>
            </a:xfrm>
            <a:custGeom>
              <a:avLst/>
              <a:gdLst>
                <a:gd name="T0" fmla="*/ 110 w 117"/>
                <a:gd name="T1" fmla="*/ 0 h 17"/>
                <a:gd name="T2" fmla="*/ 110 w 117"/>
                <a:gd name="T3" fmla="*/ 2 h 17"/>
                <a:gd name="T4" fmla="*/ 101 w 117"/>
                <a:gd name="T5" fmla="*/ 11 h 17"/>
                <a:gd name="T6" fmla="*/ 1 w 117"/>
                <a:gd name="T7" fmla="*/ 11 h 17"/>
                <a:gd name="T8" fmla="*/ 0 w 117"/>
                <a:gd name="T9" fmla="*/ 11 h 17"/>
                <a:gd name="T10" fmla="*/ 8 w 117"/>
                <a:gd name="T11" fmla="*/ 17 h 17"/>
                <a:gd name="T12" fmla="*/ 108 w 117"/>
                <a:gd name="T13" fmla="*/ 17 h 17"/>
                <a:gd name="T14" fmla="*/ 117 w 117"/>
                <a:gd name="T15" fmla="*/ 8 h 17"/>
                <a:gd name="T16" fmla="*/ 110 w 117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" h="17">
                  <a:moveTo>
                    <a:pt x="110" y="0"/>
                  </a:moveTo>
                  <a:cubicBezTo>
                    <a:pt x="110" y="0"/>
                    <a:pt x="110" y="1"/>
                    <a:pt x="110" y="2"/>
                  </a:cubicBezTo>
                  <a:cubicBezTo>
                    <a:pt x="110" y="7"/>
                    <a:pt x="106" y="11"/>
                    <a:pt x="101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5"/>
                    <a:pt x="4" y="17"/>
                    <a:pt x="8" y="17"/>
                  </a:cubicBezTo>
                  <a:cubicBezTo>
                    <a:pt x="108" y="17"/>
                    <a:pt x="108" y="17"/>
                    <a:pt x="108" y="17"/>
                  </a:cubicBezTo>
                  <a:cubicBezTo>
                    <a:pt x="113" y="17"/>
                    <a:pt x="117" y="13"/>
                    <a:pt x="117" y="8"/>
                  </a:cubicBezTo>
                  <a:cubicBezTo>
                    <a:pt x="117" y="4"/>
                    <a:pt x="114" y="0"/>
                    <a:pt x="110" y="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63"/>
            <p:cNvSpPr/>
            <p:nvPr/>
          </p:nvSpPr>
          <p:spPr bwMode="auto">
            <a:xfrm>
              <a:off x="9593263" y="588963"/>
              <a:ext cx="581025" cy="773113"/>
            </a:xfrm>
            <a:custGeom>
              <a:avLst/>
              <a:gdLst>
                <a:gd name="T0" fmla="*/ 103 w 137"/>
                <a:gd name="T1" fmla="*/ 39 h 182"/>
                <a:gd name="T2" fmla="*/ 105 w 137"/>
                <a:gd name="T3" fmla="*/ 39 h 182"/>
                <a:gd name="T4" fmla="*/ 109 w 137"/>
                <a:gd name="T5" fmla="*/ 14 h 182"/>
                <a:gd name="T6" fmla="*/ 112 w 137"/>
                <a:gd name="T7" fmla="*/ 6 h 182"/>
                <a:gd name="T8" fmla="*/ 113 w 137"/>
                <a:gd name="T9" fmla="*/ 3 h 182"/>
                <a:gd name="T10" fmla="*/ 113 w 137"/>
                <a:gd name="T11" fmla="*/ 3 h 182"/>
                <a:gd name="T12" fmla="*/ 115 w 137"/>
                <a:gd name="T13" fmla="*/ 0 h 182"/>
                <a:gd name="T14" fmla="*/ 68 w 137"/>
                <a:gd name="T15" fmla="*/ 0 h 182"/>
                <a:gd name="T16" fmla="*/ 22 w 137"/>
                <a:gd name="T17" fmla="*/ 0 h 182"/>
                <a:gd name="T18" fmla="*/ 23 w 137"/>
                <a:gd name="T19" fmla="*/ 3 h 182"/>
                <a:gd name="T20" fmla="*/ 24 w 137"/>
                <a:gd name="T21" fmla="*/ 3 h 182"/>
                <a:gd name="T22" fmla="*/ 32 w 137"/>
                <a:gd name="T23" fmla="*/ 39 h 182"/>
                <a:gd name="T24" fmla="*/ 31 w 137"/>
                <a:gd name="T25" fmla="*/ 44 h 182"/>
                <a:gd name="T26" fmla="*/ 13 w 137"/>
                <a:gd name="T27" fmla="*/ 83 h 182"/>
                <a:gd name="T28" fmla="*/ 0 w 137"/>
                <a:gd name="T29" fmla="*/ 134 h 182"/>
                <a:gd name="T30" fmla="*/ 15 w 137"/>
                <a:gd name="T31" fmla="*/ 168 h 182"/>
                <a:gd name="T32" fmla="*/ 68 w 137"/>
                <a:gd name="T33" fmla="*/ 182 h 182"/>
                <a:gd name="T34" fmla="*/ 122 w 137"/>
                <a:gd name="T35" fmla="*/ 168 h 182"/>
                <a:gd name="T36" fmla="*/ 137 w 137"/>
                <a:gd name="T37" fmla="*/ 134 h 182"/>
                <a:gd name="T38" fmla="*/ 120 w 137"/>
                <a:gd name="T39" fmla="*/ 76 h 182"/>
                <a:gd name="T40" fmla="*/ 109 w 137"/>
                <a:gd name="T41" fmla="*/ 53 h 182"/>
                <a:gd name="T42" fmla="*/ 106 w 137"/>
                <a:gd name="T43" fmla="*/ 44 h 182"/>
                <a:gd name="T44" fmla="*/ 105 w 137"/>
                <a:gd name="T45" fmla="*/ 39 h 182"/>
                <a:gd name="T46" fmla="*/ 103 w 137"/>
                <a:gd name="T47" fmla="*/ 39 h 182"/>
                <a:gd name="T48" fmla="*/ 101 w 137"/>
                <a:gd name="T49" fmla="*/ 39 h 182"/>
                <a:gd name="T50" fmla="*/ 102 w 137"/>
                <a:gd name="T51" fmla="*/ 46 h 182"/>
                <a:gd name="T52" fmla="*/ 120 w 137"/>
                <a:gd name="T53" fmla="*/ 85 h 182"/>
                <a:gd name="T54" fmla="*/ 133 w 137"/>
                <a:gd name="T55" fmla="*/ 134 h 182"/>
                <a:gd name="T56" fmla="*/ 119 w 137"/>
                <a:gd name="T57" fmla="*/ 165 h 182"/>
                <a:gd name="T58" fmla="*/ 68 w 137"/>
                <a:gd name="T59" fmla="*/ 178 h 182"/>
                <a:gd name="T60" fmla="*/ 17 w 137"/>
                <a:gd name="T61" fmla="*/ 165 h 182"/>
                <a:gd name="T62" fmla="*/ 4 w 137"/>
                <a:gd name="T63" fmla="*/ 134 h 182"/>
                <a:gd name="T64" fmla="*/ 20 w 137"/>
                <a:gd name="T65" fmla="*/ 78 h 182"/>
                <a:gd name="T66" fmla="*/ 31 w 137"/>
                <a:gd name="T67" fmla="*/ 54 h 182"/>
                <a:gd name="T68" fmla="*/ 34 w 137"/>
                <a:gd name="T69" fmla="*/ 46 h 182"/>
                <a:gd name="T70" fmla="*/ 36 w 137"/>
                <a:gd name="T71" fmla="*/ 39 h 182"/>
                <a:gd name="T72" fmla="*/ 27 w 137"/>
                <a:gd name="T73" fmla="*/ 1 h 182"/>
                <a:gd name="T74" fmla="*/ 25 w 137"/>
                <a:gd name="T75" fmla="*/ 2 h 182"/>
                <a:gd name="T76" fmla="*/ 25 w 137"/>
                <a:gd name="T77" fmla="*/ 4 h 182"/>
                <a:gd name="T78" fmla="*/ 68 w 137"/>
                <a:gd name="T79" fmla="*/ 4 h 182"/>
                <a:gd name="T80" fmla="*/ 111 w 137"/>
                <a:gd name="T81" fmla="*/ 4 h 182"/>
                <a:gd name="T82" fmla="*/ 111 w 137"/>
                <a:gd name="T83" fmla="*/ 2 h 182"/>
                <a:gd name="T84" fmla="*/ 110 w 137"/>
                <a:gd name="T85" fmla="*/ 1 h 182"/>
                <a:gd name="T86" fmla="*/ 101 w 137"/>
                <a:gd name="T87" fmla="*/ 39 h 182"/>
                <a:gd name="T88" fmla="*/ 103 w 137"/>
                <a:gd name="T89" fmla="*/ 39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7" h="182">
                  <a:moveTo>
                    <a:pt x="103" y="39"/>
                  </a:moveTo>
                  <a:cubicBezTo>
                    <a:pt x="105" y="39"/>
                    <a:pt x="105" y="39"/>
                    <a:pt x="105" y="39"/>
                  </a:cubicBezTo>
                  <a:cubicBezTo>
                    <a:pt x="105" y="30"/>
                    <a:pt x="107" y="21"/>
                    <a:pt x="109" y="14"/>
                  </a:cubicBezTo>
                  <a:cubicBezTo>
                    <a:pt x="110" y="11"/>
                    <a:pt x="111" y="8"/>
                    <a:pt x="112" y="6"/>
                  </a:cubicBezTo>
                  <a:cubicBezTo>
                    <a:pt x="112" y="5"/>
                    <a:pt x="113" y="4"/>
                    <a:pt x="113" y="3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3"/>
                    <a:pt x="23" y="3"/>
                    <a:pt x="24" y="3"/>
                  </a:cubicBezTo>
                  <a:cubicBezTo>
                    <a:pt x="25" y="7"/>
                    <a:pt x="32" y="24"/>
                    <a:pt x="32" y="39"/>
                  </a:cubicBezTo>
                  <a:cubicBezTo>
                    <a:pt x="32" y="40"/>
                    <a:pt x="32" y="42"/>
                    <a:pt x="31" y="44"/>
                  </a:cubicBezTo>
                  <a:cubicBezTo>
                    <a:pt x="28" y="52"/>
                    <a:pt x="20" y="67"/>
                    <a:pt x="13" y="83"/>
                  </a:cubicBezTo>
                  <a:cubicBezTo>
                    <a:pt x="6" y="99"/>
                    <a:pt x="0" y="118"/>
                    <a:pt x="0" y="134"/>
                  </a:cubicBezTo>
                  <a:cubicBezTo>
                    <a:pt x="0" y="147"/>
                    <a:pt x="4" y="159"/>
                    <a:pt x="15" y="168"/>
                  </a:cubicBezTo>
                  <a:cubicBezTo>
                    <a:pt x="25" y="177"/>
                    <a:pt x="42" y="182"/>
                    <a:pt x="68" y="182"/>
                  </a:cubicBezTo>
                  <a:cubicBezTo>
                    <a:pt x="94" y="182"/>
                    <a:pt x="111" y="177"/>
                    <a:pt x="122" y="168"/>
                  </a:cubicBezTo>
                  <a:cubicBezTo>
                    <a:pt x="133" y="159"/>
                    <a:pt x="137" y="147"/>
                    <a:pt x="137" y="134"/>
                  </a:cubicBezTo>
                  <a:cubicBezTo>
                    <a:pt x="137" y="115"/>
                    <a:pt x="129" y="94"/>
                    <a:pt x="120" y="76"/>
                  </a:cubicBezTo>
                  <a:cubicBezTo>
                    <a:pt x="116" y="67"/>
                    <a:pt x="112" y="59"/>
                    <a:pt x="109" y="53"/>
                  </a:cubicBezTo>
                  <a:cubicBezTo>
                    <a:pt x="108" y="49"/>
                    <a:pt x="107" y="47"/>
                    <a:pt x="106" y="44"/>
                  </a:cubicBezTo>
                  <a:cubicBezTo>
                    <a:pt x="105" y="42"/>
                    <a:pt x="105" y="40"/>
                    <a:pt x="105" y="39"/>
                  </a:cubicBezTo>
                  <a:cubicBezTo>
                    <a:pt x="103" y="39"/>
                    <a:pt x="103" y="39"/>
                    <a:pt x="103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41"/>
                    <a:pt x="101" y="43"/>
                    <a:pt x="102" y="46"/>
                  </a:cubicBezTo>
                  <a:cubicBezTo>
                    <a:pt x="105" y="54"/>
                    <a:pt x="113" y="69"/>
                    <a:pt x="120" y="85"/>
                  </a:cubicBezTo>
                  <a:cubicBezTo>
                    <a:pt x="127" y="101"/>
                    <a:pt x="133" y="119"/>
                    <a:pt x="133" y="134"/>
                  </a:cubicBezTo>
                  <a:cubicBezTo>
                    <a:pt x="133" y="146"/>
                    <a:pt x="129" y="157"/>
                    <a:pt x="119" y="165"/>
                  </a:cubicBezTo>
                  <a:cubicBezTo>
                    <a:pt x="110" y="173"/>
                    <a:pt x="94" y="178"/>
                    <a:pt x="68" y="178"/>
                  </a:cubicBezTo>
                  <a:cubicBezTo>
                    <a:pt x="43" y="178"/>
                    <a:pt x="27" y="173"/>
                    <a:pt x="17" y="165"/>
                  </a:cubicBezTo>
                  <a:cubicBezTo>
                    <a:pt x="7" y="157"/>
                    <a:pt x="4" y="146"/>
                    <a:pt x="4" y="134"/>
                  </a:cubicBezTo>
                  <a:cubicBezTo>
                    <a:pt x="4" y="116"/>
                    <a:pt x="12" y="96"/>
                    <a:pt x="20" y="78"/>
                  </a:cubicBezTo>
                  <a:cubicBezTo>
                    <a:pt x="24" y="69"/>
                    <a:pt x="28" y="61"/>
                    <a:pt x="31" y="54"/>
                  </a:cubicBezTo>
                  <a:cubicBezTo>
                    <a:pt x="32" y="51"/>
                    <a:pt x="34" y="48"/>
                    <a:pt x="34" y="46"/>
                  </a:cubicBezTo>
                  <a:cubicBezTo>
                    <a:pt x="35" y="43"/>
                    <a:pt x="36" y="41"/>
                    <a:pt x="36" y="39"/>
                  </a:cubicBezTo>
                  <a:cubicBezTo>
                    <a:pt x="36" y="20"/>
                    <a:pt x="27" y="1"/>
                    <a:pt x="27" y="1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68" y="4"/>
                    <a:pt x="68" y="4"/>
                    <a:pt x="68" y="4"/>
                  </a:cubicBezTo>
                  <a:cubicBezTo>
                    <a:pt x="111" y="4"/>
                    <a:pt x="111" y="4"/>
                    <a:pt x="111" y="4"/>
                  </a:cubicBezTo>
                  <a:cubicBezTo>
                    <a:pt x="111" y="2"/>
                    <a:pt x="111" y="2"/>
                    <a:pt x="111" y="2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1"/>
                    <a:pt x="101" y="20"/>
                    <a:pt x="101" y="39"/>
                  </a:cubicBezTo>
                  <a:lnTo>
                    <a:pt x="103" y="39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64"/>
            <p:cNvSpPr/>
            <p:nvPr/>
          </p:nvSpPr>
          <p:spPr bwMode="auto">
            <a:xfrm>
              <a:off x="9567863" y="877888"/>
              <a:ext cx="641350" cy="438150"/>
            </a:xfrm>
            <a:custGeom>
              <a:avLst/>
              <a:gdLst>
                <a:gd name="T0" fmla="*/ 31 w 151"/>
                <a:gd name="T1" fmla="*/ 17 h 103"/>
                <a:gd name="T2" fmla="*/ 74 w 151"/>
                <a:gd name="T3" fmla="*/ 103 h 103"/>
                <a:gd name="T4" fmla="*/ 116 w 151"/>
                <a:gd name="T5" fmla="*/ 14 h 103"/>
                <a:gd name="T6" fmla="*/ 31 w 151"/>
                <a:gd name="T7" fmla="*/ 17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1" h="103">
                  <a:moveTo>
                    <a:pt x="31" y="17"/>
                  </a:moveTo>
                  <a:cubicBezTo>
                    <a:pt x="15" y="53"/>
                    <a:pt x="0" y="103"/>
                    <a:pt x="74" y="103"/>
                  </a:cubicBezTo>
                  <a:cubicBezTo>
                    <a:pt x="151" y="103"/>
                    <a:pt x="133" y="50"/>
                    <a:pt x="116" y="14"/>
                  </a:cubicBezTo>
                  <a:cubicBezTo>
                    <a:pt x="110" y="0"/>
                    <a:pt x="89" y="36"/>
                    <a:pt x="31" y="17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Oval 65"/>
            <p:cNvSpPr>
              <a:spLocks noChangeArrowheads="1"/>
            </p:cNvSpPr>
            <p:nvPr/>
          </p:nvSpPr>
          <p:spPr bwMode="auto">
            <a:xfrm>
              <a:off x="9859963" y="920750"/>
              <a:ext cx="123825" cy="127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Oval 66"/>
            <p:cNvSpPr>
              <a:spLocks noChangeArrowheads="1"/>
            </p:cNvSpPr>
            <p:nvPr/>
          </p:nvSpPr>
          <p:spPr bwMode="auto">
            <a:xfrm>
              <a:off x="9712325" y="1077913"/>
              <a:ext cx="76200" cy="76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Oval 67"/>
            <p:cNvSpPr>
              <a:spLocks noChangeArrowheads="1"/>
            </p:cNvSpPr>
            <p:nvPr/>
          </p:nvSpPr>
          <p:spPr bwMode="auto">
            <a:xfrm>
              <a:off x="9750425" y="992188"/>
              <a:ext cx="38100" cy="381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68"/>
            <p:cNvSpPr/>
            <p:nvPr/>
          </p:nvSpPr>
          <p:spPr bwMode="auto">
            <a:xfrm>
              <a:off x="9699625" y="601663"/>
              <a:ext cx="381000" cy="288925"/>
            </a:xfrm>
            <a:custGeom>
              <a:avLst/>
              <a:gdLst>
                <a:gd name="T0" fmla="*/ 0 w 90"/>
                <a:gd name="T1" fmla="*/ 2 h 68"/>
                <a:gd name="T2" fmla="*/ 3 w 90"/>
                <a:gd name="T3" fmla="*/ 8 h 68"/>
                <a:gd name="T4" fmla="*/ 69 w 90"/>
                <a:gd name="T5" fmla="*/ 8 h 68"/>
                <a:gd name="T6" fmla="*/ 90 w 90"/>
                <a:gd name="T7" fmla="*/ 68 h 68"/>
                <a:gd name="T8" fmla="*/ 78 w 90"/>
                <a:gd name="T9" fmla="*/ 29 h 68"/>
                <a:gd name="T10" fmla="*/ 86 w 90"/>
                <a:gd name="T11" fmla="*/ 0 h 68"/>
                <a:gd name="T12" fmla="*/ 0 w 90"/>
                <a:gd name="T13" fmla="*/ 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68">
                  <a:moveTo>
                    <a:pt x="0" y="2"/>
                  </a:moveTo>
                  <a:cubicBezTo>
                    <a:pt x="3" y="8"/>
                    <a:pt x="3" y="8"/>
                    <a:pt x="3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9" y="8"/>
                    <a:pt x="67" y="41"/>
                    <a:pt x="90" y="68"/>
                  </a:cubicBezTo>
                  <a:cubicBezTo>
                    <a:pt x="80" y="46"/>
                    <a:pt x="76" y="35"/>
                    <a:pt x="78" y="29"/>
                  </a:cubicBezTo>
                  <a:cubicBezTo>
                    <a:pt x="79" y="22"/>
                    <a:pt x="86" y="0"/>
                    <a:pt x="86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7" name="Freeform 57"/>
          <p:cNvSpPr>
            <a:spLocks noEditPoints="1"/>
          </p:cNvSpPr>
          <p:nvPr/>
        </p:nvSpPr>
        <p:spPr bwMode="auto">
          <a:xfrm flipH="1">
            <a:off x="2233367" y="3242133"/>
            <a:ext cx="2153933" cy="2156412"/>
          </a:xfrm>
          <a:custGeom>
            <a:avLst/>
            <a:gdLst>
              <a:gd name="T0" fmla="*/ 320 w 325"/>
              <a:gd name="T1" fmla="*/ 182 h 325"/>
              <a:gd name="T2" fmla="*/ 325 w 325"/>
              <a:gd name="T3" fmla="*/ 153 h 325"/>
              <a:gd name="T4" fmla="*/ 318 w 325"/>
              <a:gd name="T5" fmla="*/ 134 h 325"/>
              <a:gd name="T6" fmla="*/ 314 w 325"/>
              <a:gd name="T7" fmla="*/ 115 h 325"/>
              <a:gd name="T8" fmla="*/ 310 w 325"/>
              <a:gd name="T9" fmla="*/ 95 h 325"/>
              <a:gd name="T10" fmla="*/ 272 w 325"/>
              <a:gd name="T11" fmla="*/ 48 h 325"/>
              <a:gd name="T12" fmla="*/ 275 w 325"/>
              <a:gd name="T13" fmla="*/ 45 h 325"/>
              <a:gd name="T14" fmla="*/ 257 w 325"/>
              <a:gd name="T15" fmla="*/ 35 h 325"/>
              <a:gd name="T16" fmla="*/ 241 w 325"/>
              <a:gd name="T17" fmla="*/ 25 h 325"/>
              <a:gd name="T18" fmla="*/ 225 w 325"/>
              <a:gd name="T19" fmla="*/ 12 h 325"/>
              <a:gd name="T20" fmla="*/ 165 w 325"/>
              <a:gd name="T21" fmla="*/ 4 h 325"/>
              <a:gd name="T22" fmla="*/ 166 w 325"/>
              <a:gd name="T23" fmla="*/ 0 h 325"/>
              <a:gd name="T24" fmla="*/ 146 w 325"/>
              <a:gd name="T25" fmla="*/ 5 h 325"/>
              <a:gd name="T26" fmla="*/ 126 w 325"/>
              <a:gd name="T27" fmla="*/ 8 h 325"/>
              <a:gd name="T28" fmla="*/ 106 w 325"/>
              <a:gd name="T29" fmla="*/ 10 h 325"/>
              <a:gd name="T30" fmla="*/ 57 w 325"/>
              <a:gd name="T31" fmla="*/ 44 h 325"/>
              <a:gd name="T32" fmla="*/ 54 w 325"/>
              <a:gd name="T33" fmla="*/ 41 h 325"/>
              <a:gd name="T34" fmla="*/ 43 w 325"/>
              <a:gd name="T35" fmla="*/ 58 h 325"/>
              <a:gd name="T36" fmla="*/ 31 w 325"/>
              <a:gd name="T37" fmla="*/ 74 h 325"/>
              <a:gd name="T38" fmla="*/ 17 w 325"/>
              <a:gd name="T39" fmla="*/ 89 h 325"/>
              <a:gd name="T40" fmla="*/ 5 w 325"/>
              <a:gd name="T41" fmla="*/ 147 h 325"/>
              <a:gd name="T42" fmla="*/ 1 w 325"/>
              <a:gd name="T43" fmla="*/ 147 h 325"/>
              <a:gd name="T44" fmla="*/ 4 w 325"/>
              <a:gd name="T45" fmla="*/ 167 h 325"/>
              <a:gd name="T46" fmla="*/ 6 w 325"/>
              <a:gd name="T47" fmla="*/ 187 h 325"/>
              <a:gd name="T48" fmla="*/ 6 w 325"/>
              <a:gd name="T49" fmla="*/ 207 h 325"/>
              <a:gd name="T50" fmla="*/ 36 w 325"/>
              <a:gd name="T51" fmla="*/ 259 h 325"/>
              <a:gd name="T52" fmla="*/ 33 w 325"/>
              <a:gd name="T53" fmla="*/ 261 h 325"/>
              <a:gd name="T54" fmla="*/ 49 w 325"/>
              <a:gd name="T55" fmla="*/ 273 h 325"/>
              <a:gd name="T56" fmla="*/ 64 w 325"/>
              <a:gd name="T57" fmla="*/ 287 h 325"/>
              <a:gd name="T58" fmla="*/ 78 w 325"/>
              <a:gd name="T59" fmla="*/ 301 h 325"/>
              <a:gd name="T60" fmla="*/ 135 w 325"/>
              <a:gd name="T61" fmla="*/ 319 h 325"/>
              <a:gd name="T62" fmla="*/ 134 w 325"/>
              <a:gd name="T63" fmla="*/ 323 h 325"/>
              <a:gd name="T64" fmla="*/ 162 w 325"/>
              <a:gd name="T65" fmla="*/ 321 h 325"/>
              <a:gd name="T66" fmla="*/ 162 w 325"/>
              <a:gd name="T67" fmla="*/ 325 h 325"/>
              <a:gd name="T68" fmla="*/ 213 w 325"/>
              <a:gd name="T69" fmla="*/ 313 h 325"/>
              <a:gd name="T70" fmla="*/ 214 w 325"/>
              <a:gd name="T71" fmla="*/ 316 h 325"/>
              <a:gd name="T72" fmla="*/ 231 w 325"/>
              <a:gd name="T73" fmla="*/ 305 h 325"/>
              <a:gd name="T74" fmla="*/ 249 w 325"/>
              <a:gd name="T75" fmla="*/ 296 h 325"/>
              <a:gd name="T76" fmla="*/ 267 w 325"/>
              <a:gd name="T77" fmla="*/ 287 h 325"/>
              <a:gd name="T78" fmla="*/ 302 w 325"/>
              <a:gd name="T79" fmla="*/ 238 h 325"/>
              <a:gd name="T80" fmla="*/ 305 w 325"/>
              <a:gd name="T81" fmla="*/ 240 h 325"/>
              <a:gd name="T82" fmla="*/ 310 w 325"/>
              <a:gd name="T83" fmla="*/ 220 h 325"/>
              <a:gd name="T84" fmla="*/ 316 w 325"/>
              <a:gd name="T85" fmla="*/ 202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25" h="325">
                <a:moveTo>
                  <a:pt x="321" y="153"/>
                </a:moveTo>
                <a:cubicBezTo>
                  <a:pt x="321" y="156"/>
                  <a:pt x="321" y="159"/>
                  <a:pt x="321" y="162"/>
                </a:cubicBezTo>
                <a:cubicBezTo>
                  <a:pt x="321" y="169"/>
                  <a:pt x="320" y="176"/>
                  <a:pt x="320" y="182"/>
                </a:cubicBezTo>
                <a:cubicBezTo>
                  <a:pt x="324" y="183"/>
                  <a:pt x="324" y="183"/>
                  <a:pt x="324" y="183"/>
                </a:cubicBezTo>
                <a:cubicBezTo>
                  <a:pt x="324" y="176"/>
                  <a:pt x="325" y="169"/>
                  <a:pt x="325" y="162"/>
                </a:cubicBezTo>
                <a:cubicBezTo>
                  <a:pt x="325" y="159"/>
                  <a:pt x="325" y="156"/>
                  <a:pt x="325" y="153"/>
                </a:cubicBezTo>
                <a:cubicBezTo>
                  <a:pt x="321" y="153"/>
                  <a:pt x="321" y="153"/>
                  <a:pt x="321" y="153"/>
                </a:cubicBezTo>
                <a:close/>
                <a:moveTo>
                  <a:pt x="314" y="115"/>
                </a:moveTo>
                <a:cubicBezTo>
                  <a:pt x="316" y="121"/>
                  <a:pt x="317" y="127"/>
                  <a:pt x="318" y="134"/>
                </a:cubicBezTo>
                <a:cubicBezTo>
                  <a:pt x="322" y="133"/>
                  <a:pt x="322" y="133"/>
                  <a:pt x="322" y="133"/>
                </a:cubicBezTo>
                <a:cubicBezTo>
                  <a:pt x="321" y="126"/>
                  <a:pt x="319" y="120"/>
                  <a:pt x="317" y="113"/>
                </a:cubicBezTo>
                <a:cubicBezTo>
                  <a:pt x="314" y="115"/>
                  <a:pt x="314" y="115"/>
                  <a:pt x="314" y="115"/>
                </a:cubicBezTo>
                <a:close/>
                <a:moveTo>
                  <a:pt x="297" y="79"/>
                </a:moveTo>
                <a:cubicBezTo>
                  <a:pt x="301" y="84"/>
                  <a:pt x="304" y="90"/>
                  <a:pt x="306" y="96"/>
                </a:cubicBezTo>
                <a:cubicBezTo>
                  <a:pt x="310" y="95"/>
                  <a:pt x="310" y="95"/>
                  <a:pt x="310" y="95"/>
                </a:cubicBezTo>
                <a:cubicBezTo>
                  <a:pt x="307" y="88"/>
                  <a:pt x="304" y="82"/>
                  <a:pt x="301" y="77"/>
                </a:cubicBezTo>
                <a:cubicBezTo>
                  <a:pt x="297" y="79"/>
                  <a:pt x="297" y="79"/>
                  <a:pt x="297" y="79"/>
                </a:cubicBezTo>
                <a:close/>
                <a:moveTo>
                  <a:pt x="272" y="48"/>
                </a:moveTo>
                <a:cubicBezTo>
                  <a:pt x="277" y="53"/>
                  <a:pt x="282" y="58"/>
                  <a:pt x="286" y="63"/>
                </a:cubicBezTo>
                <a:cubicBezTo>
                  <a:pt x="289" y="60"/>
                  <a:pt x="289" y="60"/>
                  <a:pt x="289" y="60"/>
                </a:cubicBezTo>
                <a:cubicBezTo>
                  <a:pt x="285" y="55"/>
                  <a:pt x="280" y="50"/>
                  <a:pt x="275" y="45"/>
                </a:cubicBezTo>
                <a:cubicBezTo>
                  <a:pt x="272" y="48"/>
                  <a:pt x="272" y="48"/>
                  <a:pt x="272" y="48"/>
                </a:cubicBezTo>
                <a:close/>
                <a:moveTo>
                  <a:pt x="241" y="25"/>
                </a:moveTo>
                <a:cubicBezTo>
                  <a:pt x="247" y="28"/>
                  <a:pt x="252" y="32"/>
                  <a:pt x="257" y="35"/>
                </a:cubicBezTo>
                <a:cubicBezTo>
                  <a:pt x="260" y="32"/>
                  <a:pt x="260" y="32"/>
                  <a:pt x="260" y="32"/>
                </a:cubicBezTo>
                <a:cubicBezTo>
                  <a:pt x="254" y="28"/>
                  <a:pt x="249" y="25"/>
                  <a:pt x="243" y="21"/>
                </a:cubicBezTo>
                <a:cubicBezTo>
                  <a:pt x="241" y="25"/>
                  <a:pt x="241" y="25"/>
                  <a:pt x="241" y="25"/>
                </a:cubicBezTo>
                <a:close/>
                <a:moveTo>
                  <a:pt x="204" y="10"/>
                </a:moveTo>
                <a:cubicBezTo>
                  <a:pt x="211" y="11"/>
                  <a:pt x="217" y="13"/>
                  <a:pt x="223" y="16"/>
                </a:cubicBezTo>
                <a:cubicBezTo>
                  <a:pt x="225" y="12"/>
                  <a:pt x="225" y="12"/>
                  <a:pt x="225" y="12"/>
                </a:cubicBezTo>
                <a:cubicBezTo>
                  <a:pt x="218" y="10"/>
                  <a:pt x="212" y="7"/>
                  <a:pt x="205" y="6"/>
                </a:cubicBezTo>
                <a:cubicBezTo>
                  <a:pt x="204" y="10"/>
                  <a:pt x="204" y="10"/>
                  <a:pt x="204" y="10"/>
                </a:cubicBezTo>
                <a:close/>
                <a:moveTo>
                  <a:pt x="165" y="4"/>
                </a:moveTo>
                <a:cubicBezTo>
                  <a:pt x="172" y="4"/>
                  <a:pt x="179" y="5"/>
                  <a:pt x="185" y="6"/>
                </a:cubicBezTo>
                <a:cubicBezTo>
                  <a:pt x="186" y="2"/>
                  <a:pt x="186" y="2"/>
                  <a:pt x="186" y="2"/>
                </a:cubicBezTo>
                <a:cubicBezTo>
                  <a:pt x="179" y="1"/>
                  <a:pt x="172" y="0"/>
                  <a:pt x="166" y="0"/>
                </a:cubicBezTo>
                <a:cubicBezTo>
                  <a:pt x="165" y="4"/>
                  <a:pt x="165" y="4"/>
                  <a:pt x="165" y="4"/>
                </a:cubicBezTo>
                <a:close/>
                <a:moveTo>
                  <a:pt x="126" y="8"/>
                </a:moveTo>
                <a:cubicBezTo>
                  <a:pt x="133" y="7"/>
                  <a:pt x="139" y="5"/>
                  <a:pt x="146" y="5"/>
                </a:cubicBezTo>
                <a:cubicBezTo>
                  <a:pt x="145" y="1"/>
                  <a:pt x="145" y="1"/>
                  <a:pt x="145" y="1"/>
                </a:cubicBezTo>
                <a:cubicBezTo>
                  <a:pt x="139" y="1"/>
                  <a:pt x="132" y="3"/>
                  <a:pt x="125" y="4"/>
                </a:cubicBezTo>
                <a:cubicBezTo>
                  <a:pt x="126" y="8"/>
                  <a:pt x="126" y="8"/>
                  <a:pt x="126" y="8"/>
                </a:cubicBezTo>
                <a:close/>
                <a:moveTo>
                  <a:pt x="89" y="22"/>
                </a:moveTo>
                <a:cubicBezTo>
                  <a:pt x="95" y="19"/>
                  <a:pt x="101" y="16"/>
                  <a:pt x="107" y="14"/>
                </a:cubicBezTo>
                <a:cubicBezTo>
                  <a:pt x="106" y="10"/>
                  <a:pt x="106" y="10"/>
                  <a:pt x="106" y="10"/>
                </a:cubicBezTo>
                <a:cubicBezTo>
                  <a:pt x="100" y="12"/>
                  <a:pt x="93" y="15"/>
                  <a:pt x="87" y="18"/>
                </a:cubicBezTo>
                <a:cubicBezTo>
                  <a:pt x="89" y="22"/>
                  <a:pt x="89" y="22"/>
                  <a:pt x="89" y="22"/>
                </a:cubicBezTo>
                <a:close/>
                <a:moveTo>
                  <a:pt x="57" y="44"/>
                </a:moveTo>
                <a:cubicBezTo>
                  <a:pt x="62" y="40"/>
                  <a:pt x="67" y="36"/>
                  <a:pt x="72" y="32"/>
                </a:cubicBezTo>
                <a:cubicBezTo>
                  <a:pt x="70" y="29"/>
                  <a:pt x="70" y="29"/>
                  <a:pt x="70" y="29"/>
                </a:cubicBezTo>
                <a:cubicBezTo>
                  <a:pt x="65" y="32"/>
                  <a:pt x="59" y="37"/>
                  <a:pt x="54" y="41"/>
                </a:cubicBezTo>
                <a:cubicBezTo>
                  <a:pt x="57" y="44"/>
                  <a:pt x="57" y="44"/>
                  <a:pt x="57" y="44"/>
                </a:cubicBezTo>
                <a:close/>
                <a:moveTo>
                  <a:pt x="31" y="74"/>
                </a:moveTo>
                <a:cubicBezTo>
                  <a:pt x="35" y="68"/>
                  <a:pt x="39" y="63"/>
                  <a:pt x="43" y="58"/>
                </a:cubicBezTo>
                <a:cubicBezTo>
                  <a:pt x="40" y="55"/>
                  <a:pt x="40" y="55"/>
                  <a:pt x="40" y="55"/>
                </a:cubicBezTo>
                <a:cubicBezTo>
                  <a:pt x="36" y="60"/>
                  <a:pt x="31" y="66"/>
                  <a:pt x="28" y="71"/>
                </a:cubicBezTo>
                <a:cubicBezTo>
                  <a:pt x="31" y="74"/>
                  <a:pt x="31" y="74"/>
                  <a:pt x="31" y="74"/>
                </a:cubicBezTo>
                <a:close/>
                <a:moveTo>
                  <a:pt x="13" y="109"/>
                </a:moveTo>
                <a:cubicBezTo>
                  <a:pt x="15" y="103"/>
                  <a:pt x="18" y="97"/>
                  <a:pt x="21" y="91"/>
                </a:cubicBezTo>
                <a:cubicBezTo>
                  <a:pt x="17" y="89"/>
                  <a:pt x="17" y="89"/>
                  <a:pt x="17" y="89"/>
                </a:cubicBezTo>
                <a:cubicBezTo>
                  <a:pt x="14" y="95"/>
                  <a:pt x="12" y="101"/>
                  <a:pt x="9" y="107"/>
                </a:cubicBezTo>
                <a:cubicBezTo>
                  <a:pt x="13" y="109"/>
                  <a:pt x="13" y="109"/>
                  <a:pt x="13" y="109"/>
                </a:cubicBezTo>
                <a:close/>
                <a:moveTo>
                  <a:pt x="5" y="147"/>
                </a:moveTo>
                <a:cubicBezTo>
                  <a:pt x="5" y="141"/>
                  <a:pt x="6" y="134"/>
                  <a:pt x="8" y="128"/>
                </a:cubicBezTo>
                <a:cubicBezTo>
                  <a:pt x="4" y="127"/>
                  <a:pt x="4" y="127"/>
                  <a:pt x="4" y="127"/>
                </a:cubicBezTo>
                <a:cubicBezTo>
                  <a:pt x="2" y="133"/>
                  <a:pt x="1" y="140"/>
                  <a:pt x="1" y="147"/>
                </a:cubicBezTo>
                <a:cubicBezTo>
                  <a:pt x="5" y="147"/>
                  <a:pt x="5" y="147"/>
                  <a:pt x="5" y="147"/>
                </a:cubicBezTo>
                <a:close/>
                <a:moveTo>
                  <a:pt x="6" y="187"/>
                </a:moveTo>
                <a:cubicBezTo>
                  <a:pt x="5" y="180"/>
                  <a:pt x="4" y="174"/>
                  <a:pt x="4" y="167"/>
                </a:cubicBezTo>
                <a:cubicBezTo>
                  <a:pt x="0" y="167"/>
                  <a:pt x="0" y="167"/>
                  <a:pt x="0" y="167"/>
                </a:cubicBezTo>
                <a:cubicBezTo>
                  <a:pt x="0" y="174"/>
                  <a:pt x="1" y="181"/>
                  <a:pt x="2" y="187"/>
                </a:cubicBezTo>
                <a:cubicBezTo>
                  <a:pt x="6" y="187"/>
                  <a:pt x="6" y="187"/>
                  <a:pt x="6" y="187"/>
                </a:cubicBezTo>
                <a:close/>
                <a:moveTo>
                  <a:pt x="16" y="225"/>
                </a:moveTo>
                <a:cubicBezTo>
                  <a:pt x="14" y="218"/>
                  <a:pt x="12" y="212"/>
                  <a:pt x="10" y="206"/>
                </a:cubicBezTo>
                <a:cubicBezTo>
                  <a:pt x="6" y="207"/>
                  <a:pt x="6" y="207"/>
                  <a:pt x="6" y="207"/>
                </a:cubicBezTo>
                <a:cubicBezTo>
                  <a:pt x="8" y="214"/>
                  <a:pt x="10" y="220"/>
                  <a:pt x="13" y="226"/>
                </a:cubicBezTo>
                <a:cubicBezTo>
                  <a:pt x="16" y="225"/>
                  <a:pt x="16" y="225"/>
                  <a:pt x="16" y="225"/>
                </a:cubicBezTo>
                <a:close/>
                <a:moveTo>
                  <a:pt x="36" y="259"/>
                </a:moveTo>
                <a:cubicBezTo>
                  <a:pt x="32" y="253"/>
                  <a:pt x="29" y="248"/>
                  <a:pt x="25" y="242"/>
                </a:cubicBezTo>
                <a:cubicBezTo>
                  <a:pt x="22" y="244"/>
                  <a:pt x="22" y="244"/>
                  <a:pt x="22" y="244"/>
                </a:cubicBezTo>
                <a:cubicBezTo>
                  <a:pt x="25" y="250"/>
                  <a:pt x="29" y="256"/>
                  <a:pt x="33" y="261"/>
                </a:cubicBezTo>
                <a:cubicBezTo>
                  <a:pt x="36" y="259"/>
                  <a:pt x="36" y="259"/>
                  <a:pt x="36" y="259"/>
                </a:cubicBezTo>
                <a:close/>
                <a:moveTo>
                  <a:pt x="64" y="287"/>
                </a:moveTo>
                <a:cubicBezTo>
                  <a:pt x="59" y="283"/>
                  <a:pt x="54" y="278"/>
                  <a:pt x="49" y="273"/>
                </a:cubicBezTo>
                <a:cubicBezTo>
                  <a:pt x="46" y="276"/>
                  <a:pt x="46" y="276"/>
                  <a:pt x="46" y="276"/>
                </a:cubicBezTo>
                <a:cubicBezTo>
                  <a:pt x="51" y="281"/>
                  <a:pt x="56" y="286"/>
                  <a:pt x="61" y="290"/>
                </a:cubicBezTo>
                <a:cubicBezTo>
                  <a:pt x="64" y="287"/>
                  <a:pt x="64" y="287"/>
                  <a:pt x="64" y="287"/>
                </a:cubicBezTo>
                <a:close/>
                <a:moveTo>
                  <a:pt x="97" y="307"/>
                </a:moveTo>
                <a:cubicBezTo>
                  <a:pt x="91" y="304"/>
                  <a:pt x="86" y="301"/>
                  <a:pt x="80" y="298"/>
                </a:cubicBezTo>
                <a:cubicBezTo>
                  <a:pt x="78" y="301"/>
                  <a:pt x="78" y="301"/>
                  <a:pt x="78" y="301"/>
                </a:cubicBezTo>
                <a:cubicBezTo>
                  <a:pt x="84" y="305"/>
                  <a:pt x="90" y="308"/>
                  <a:pt x="96" y="311"/>
                </a:cubicBezTo>
                <a:lnTo>
                  <a:pt x="97" y="307"/>
                </a:lnTo>
                <a:close/>
                <a:moveTo>
                  <a:pt x="135" y="319"/>
                </a:moveTo>
                <a:cubicBezTo>
                  <a:pt x="129" y="318"/>
                  <a:pt x="122" y="316"/>
                  <a:pt x="116" y="314"/>
                </a:cubicBezTo>
                <a:cubicBezTo>
                  <a:pt x="115" y="318"/>
                  <a:pt x="115" y="318"/>
                  <a:pt x="115" y="318"/>
                </a:cubicBezTo>
                <a:cubicBezTo>
                  <a:pt x="121" y="320"/>
                  <a:pt x="128" y="321"/>
                  <a:pt x="134" y="323"/>
                </a:cubicBezTo>
                <a:cubicBezTo>
                  <a:pt x="135" y="319"/>
                  <a:pt x="135" y="319"/>
                  <a:pt x="135" y="319"/>
                </a:cubicBezTo>
                <a:close/>
                <a:moveTo>
                  <a:pt x="174" y="321"/>
                </a:moveTo>
                <a:cubicBezTo>
                  <a:pt x="170" y="321"/>
                  <a:pt x="166" y="321"/>
                  <a:pt x="162" y="321"/>
                </a:cubicBezTo>
                <a:cubicBezTo>
                  <a:pt x="160" y="321"/>
                  <a:pt x="157" y="321"/>
                  <a:pt x="155" y="321"/>
                </a:cubicBezTo>
                <a:cubicBezTo>
                  <a:pt x="155" y="325"/>
                  <a:pt x="155" y="325"/>
                  <a:pt x="155" y="325"/>
                </a:cubicBezTo>
                <a:cubicBezTo>
                  <a:pt x="157" y="325"/>
                  <a:pt x="160" y="325"/>
                  <a:pt x="162" y="325"/>
                </a:cubicBezTo>
                <a:cubicBezTo>
                  <a:pt x="167" y="325"/>
                  <a:pt x="171" y="325"/>
                  <a:pt x="175" y="325"/>
                </a:cubicBezTo>
                <a:cubicBezTo>
                  <a:pt x="174" y="321"/>
                  <a:pt x="174" y="321"/>
                  <a:pt x="174" y="321"/>
                </a:cubicBezTo>
                <a:close/>
                <a:moveTo>
                  <a:pt x="213" y="313"/>
                </a:moveTo>
                <a:cubicBezTo>
                  <a:pt x="207" y="315"/>
                  <a:pt x="201" y="317"/>
                  <a:pt x="194" y="318"/>
                </a:cubicBezTo>
                <a:cubicBezTo>
                  <a:pt x="195" y="322"/>
                  <a:pt x="195" y="322"/>
                  <a:pt x="195" y="322"/>
                </a:cubicBezTo>
                <a:cubicBezTo>
                  <a:pt x="201" y="320"/>
                  <a:pt x="208" y="319"/>
                  <a:pt x="214" y="316"/>
                </a:cubicBezTo>
                <a:lnTo>
                  <a:pt x="213" y="313"/>
                </a:lnTo>
                <a:close/>
                <a:moveTo>
                  <a:pt x="249" y="296"/>
                </a:moveTo>
                <a:cubicBezTo>
                  <a:pt x="243" y="299"/>
                  <a:pt x="237" y="302"/>
                  <a:pt x="231" y="305"/>
                </a:cubicBezTo>
                <a:cubicBezTo>
                  <a:pt x="233" y="309"/>
                  <a:pt x="233" y="309"/>
                  <a:pt x="233" y="309"/>
                </a:cubicBezTo>
                <a:cubicBezTo>
                  <a:pt x="239" y="306"/>
                  <a:pt x="245" y="303"/>
                  <a:pt x="251" y="299"/>
                </a:cubicBezTo>
                <a:cubicBezTo>
                  <a:pt x="249" y="296"/>
                  <a:pt x="249" y="296"/>
                  <a:pt x="249" y="296"/>
                </a:cubicBezTo>
                <a:close/>
                <a:moveTo>
                  <a:pt x="279" y="270"/>
                </a:moveTo>
                <a:cubicBezTo>
                  <a:pt x="274" y="275"/>
                  <a:pt x="269" y="280"/>
                  <a:pt x="264" y="284"/>
                </a:cubicBezTo>
                <a:cubicBezTo>
                  <a:pt x="267" y="287"/>
                  <a:pt x="267" y="287"/>
                  <a:pt x="267" y="287"/>
                </a:cubicBezTo>
                <a:cubicBezTo>
                  <a:pt x="272" y="283"/>
                  <a:pt x="277" y="278"/>
                  <a:pt x="282" y="273"/>
                </a:cubicBezTo>
                <a:lnTo>
                  <a:pt x="279" y="270"/>
                </a:lnTo>
                <a:close/>
                <a:moveTo>
                  <a:pt x="302" y="238"/>
                </a:moveTo>
                <a:cubicBezTo>
                  <a:pt x="298" y="244"/>
                  <a:pt x="295" y="250"/>
                  <a:pt x="291" y="255"/>
                </a:cubicBezTo>
                <a:cubicBezTo>
                  <a:pt x="294" y="257"/>
                  <a:pt x="294" y="257"/>
                  <a:pt x="294" y="257"/>
                </a:cubicBezTo>
                <a:cubicBezTo>
                  <a:pt x="298" y="252"/>
                  <a:pt x="302" y="246"/>
                  <a:pt x="305" y="240"/>
                </a:cubicBezTo>
                <a:cubicBezTo>
                  <a:pt x="302" y="238"/>
                  <a:pt x="302" y="238"/>
                  <a:pt x="302" y="238"/>
                </a:cubicBezTo>
                <a:close/>
                <a:moveTo>
                  <a:pt x="316" y="202"/>
                </a:moveTo>
                <a:cubicBezTo>
                  <a:pt x="314" y="208"/>
                  <a:pt x="312" y="214"/>
                  <a:pt x="310" y="220"/>
                </a:cubicBezTo>
                <a:cubicBezTo>
                  <a:pt x="314" y="222"/>
                  <a:pt x="314" y="222"/>
                  <a:pt x="314" y="222"/>
                </a:cubicBezTo>
                <a:cubicBezTo>
                  <a:pt x="316" y="216"/>
                  <a:pt x="318" y="209"/>
                  <a:pt x="320" y="203"/>
                </a:cubicBezTo>
                <a:cubicBezTo>
                  <a:pt x="316" y="202"/>
                  <a:pt x="316" y="202"/>
                  <a:pt x="316" y="202"/>
                </a:cubicBezTo>
                <a:close/>
              </a:path>
            </a:pathLst>
          </a:custGeom>
          <a:solidFill>
            <a:srgbClr val="1616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8" name="Freeform 58"/>
          <p:cNvSpPr>
            <a:spLocks noEditPoints="1"/>
          </p:cNvSpPr>
          <p:nvPr/>
        </p:nvSpPr>
        <p:spPr bwMode="auto">
          <a:xfrm flipH="1">
            <a:off x="3400804" y="976661"/>
            <a:ext cx="2657096" cy="2994192"/>
          </a:xfrm>
          <a:custGeom>
            <a:avLst/>
            <a:gdLst>
              <a:gd name="T0" fmla="*/ 306 w 401"/>
              <a:gd name="T1" fmla="*/ 360 h 451"/>
              <a:gd name="T2" fmla="*/ 296 w 401"/>
              <a:gd name="T3" fmla="*/ 398 h 451"/>
              <a:gd name="T4" fmla="*/ 293 w 401"/>
              <a:gd name="T5" fmla="*/ 396 h 451"/>
              <a:gd name="T6" fmla="*/ 284 w 401"/>
              <a:gd name="T7" fmla="*/ 414 h 451"/>
              <a:gd name="T8" fmla="*/ 273 w 401"/>
              <a:gd name="T9" fmla="*/ 431 h 451"/>
              <a:gd name="T10" fmla="*/ 262 w 401"/>
              <a:gd name="T11" fmla="*/ 444 h 451"/>
              <a:gd name="T12" fmla="*/ 202 w 401"/>
              <a:gd name="T13" fmla="*/ 450 h 451"/>
              <a:gd name="T14" fmla="*/ 202 w 401"/>
              <a:gd name="T15" fmla="*/ 446 h 451"/>
              <a:gd name="T16" fmla="*/ 182 w 401"/>
              <a:gd name="T17" fmla="*/ 447 h 451"/>
              <a:gd name="T18" fmla="*/ 163 w 401"/>
              <a:gd name="T19" fmla="*/ 442 h 451"/>
              <a:gd name="T20" fmla="*/ 145 w 401"/>
              <a:gd name="T21" fmla="*/ 432 h 451"/>
              <a:gd name="T22" fmla="*/ 91 w 401"/>
              <a:gd name="T23" fmla="*/ 406 h 451"/>
              <a:gd name="T24" fmla="*/ 93 w 401"/>
              <a:gd name="T25" fmla="*/ 403 h 451"/>
              <a:gd name="T26" fmla="*/ 75 w 401"/>
              <a:gd name="T27" fmla="*/ 394 h 451"/>
              <a:gd name="T28" fmla="*/ 61 w 401"/>
              <a:gd name="T29" fmla="*/ 379 h 451"/>
              <a:gd name="T30" fmla="*/ 51 w 401"/>
              <a:gd name="T31" fmla="*/ 362 h 451"/>
              <a:gd name="T32" fmla="*/ 17 w 401"/>
              <a:gd name="T33" fmla="*/ 312 h 451"/>
              <a:gd name="T34" fmla="*/ 21 w 401"/>
              <a:gd name="T35" fmla="*/ 310 h 451"/>
              <a:gd name="T36" fmla="*/ 10 w 401"/>
              <a:gd name="T37" fmla="*/ 293 h 451"/>
              <a:gd name="T38" fmla="*/ 5 w 401"/>
              <a:gd name="T39" fmla="*/ 273 h 451"/>
              <a:gd name="T40" fmla="*/ 6 w 401"/>
              <a:gd name="T41" fmla="*/ 253 h 451"/>
              <a:gd name="T42" fmla="*/ 3 w 401"/>
              <a:gd name="T43" fmla="*/ 193 h 451"/>
              <a:gd name="T44" fmla="*/ 7 w 401"/>
              <a:gd name="T45" fmla="*/ 194 h 451"/>
              <a:gd name="T46" fmla="*/ 6 w 401"/>
              <a:gd name="T47" fmla="*/ 173 h 451"/>
              <a:gd name="T48" fmla="*/ 12 w 401"/>
              <a:gd name="T49" fmla="*/ 154 h 451"/>
              <a:gd name="T50" fmla="*/ 23 w 401"/>
              <a:gd name="T51" fmla="*/ 137 h 451"/>
              <a:gd name="T52" fmla="*/ 51 w 401"/>
              <a:gd name="T53" fmla="*/ 84 h 451"/>
              <a:gd name="T54" fmla="*/ 54 w 401"/>
              <a:gd name="T55" fmla="*/ 86 h 451"/>
              <a:gd name="T56" fmla="*/ 64 w 401"/>
              <a:gd name="T57" fmla="*/ 69 h 451"/>
              <a:gd name="T58" fmla="*/ 79 w 401"/>
              <a:gd name="T59" fmla="*/ 55 h 451"/>
              <a:gd name="T60" fmla="*/ 97 w 401"/>
              <a:gd name="T61" fmla="*/ 46 h 451"/>
              <a:gd name="T62" fmla="*/ 148 w 401"/>
              <a:gd name="T63" fmla="*/ 14 h 451"/>
              <a:gd name="T64" fmla="*/ 150 w 401"/>
              <a:gd name="T65" fmla="*/ 18 h 451"/>
              <a:gd name="T66" fmla="*/ 167 w 401"/>
              <a:gd name="T67" fmla="*/ 8 h 451"/>
              <a:gd name="T68" fmla="*/ 187 w 401"/>
              <a:gd name="T69" fmla="*/ 4 h 451"/>
              <a:gd name="T70" fmla="*/ 207 w 401"/>
              <a:gd name="T71" fmla="*/ 1 h 451"/>
              <a:gd name="T72" fmla="*/ 227 w 401"/>
              <a:gd name="T73" fmla="*/ 4 h 451"/>
              <a:gd name="T74" fmla="*/ 247 w 401"/>
              <a:gd name="T75" fmla="*/ 1 h 451"/>
              <a:gd name="T76" fmla="*/ 267 w 401"/>
              <a:gd name="T77" fmla="*/ 4 h 451"/>
              <a:gd name="T78" fmla="*/ 286 w 401"/>
              <a:gd name="T79" fmla="*/ 13 h 451"/>
              <a:gd name="T80" fmla="*/ 342 w 401"/>
              <a:gd name="T81" fmla="*/ 33 h 451"/>
              <a:gd name="T82" fmla="*/ 340 w 401"/>
              <a:gd name="T83" fmla="*/ 36 h 451"/>
              <a:gd name="T84" fmla="*/ 359 w 401"/>
              <a:gd name="T85" fmla="*/ 44 h 451"/>
              <a:gd name="T86" fmla="*/ 375 w 401"/>
              <a:gd name="T87" fmla="*/ 57 h 451"/>
              <a:gd name="T88" fmla="*/ 401 w 401"/>
              <a:gd name="T89" fmla="*/ 84 h 451"/>
              <a:gd name="T90" fmla="*/ 386 w 401"/>
              <a:gd name="T91" fmla="*/ 74 h 451"/>
              <a:gd name="T92" fmla="*/ 397 w 401"/>
              <a:gd name="T93" fmla="*/ 82 h 451"/>
              <a:gd name="T94" fmla="*/ 368 w 401"/>
              <a:gd name="T95" fmla="*/ 117 h 451"/>
              <a:gd name="T96" fmla="*/ 365 w 401"/>
              <a:gd name="T97" fmla="*/ 114 h 451"/>
              <a:gd name="T98" fmla="*/ 356 w 401"/>
              <a:gd name="T99" fmla="*/ 133 h 451"/>
              <a:gd name="T100" fmla="*/ 345 w 401"/>
              <a:gd name="T101" fmla="*/ 149 h 451"/>
              <a:gd name="T102" fmla="*/ 332 w 401"/>
              <a:gd name="T103" fmla="*/ 164 h 451"/>
              <a:gd name="T104" fmla="*/ 313 w 401"/>
              <a:gd name="T105" fmla="*/ 222 h 451"/>
              <a:gd name="T106" fmla="*/ 310 w 401"/>
              <a:gd name="T107" fmla="*/ 220 h 451"/>
              <a:gd name="T108" fmla="*/ 309 w 401"/>
              <a:gd name="T109" fmla="*/ 241 h 451"/>
              <a:gd name="T110" fmla="*/ 305 w 401"/>
              <a:gd name="T111" fmla="*/ 260 h 451"/>
              <a:gd name="T112" fmla="*/ 304 w 401"/>
              <a:gd name="T113" fmla="*/ 280 h 451"/>
              <a:gd name="T114" fmla="*/ 299 w 401"/>
              <a:gd name="T115" fmla="*/ 300 h 451"/>
              <a:gd name="T116" fmla="*/ 304 w 401"/>
              <a:gd name="T117" fmla="*/ 320 h 451"/>
              <a:gd name="T118" fmla="*/ 306 w 401"/>
              <a:gd name="T119" fmla="*/ 340 h 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01" h="451">
                <a:moveTo>
                  <a:pt x="315" y="378"/>
                </a:moveTo>
                <a:cubicBezTo>
                  <a:pt x="313" y="372"/>
                  <a:pt x="311" y="366"/>
                  <a:pt x="310" y="359"/>
                </a:cubicBezTo>
                <a:cubicBezTo>
                  <a:pt x="306" y="360"/>
                  <a:pt x="306" y="360"/>
                  <a:pt x="306" y="360"/>
                </a:cubicBezTo>
                <a:cubicBezTo>
                  <a:pt x="307" y="367"/>
                  <a:pt x="309" y="373"/>
                  <a:pt x="311" y="379"/>
                </a:cubicBezTo>
                <a:cubicBezTo>
                  <a:pt x="315" y="378"/>
                  <a:pt x="315" y="378"/>
                  <a:pt x="315" y="378"/>
                </a:cubicBezTo>
                <a:close/>
                <a:moveTo>
                  <a:pt x="296" y="398"/>
                </a:moveTo>
                <a:cubicBezTo>
                  <a:pt x="300" y="393"/>
                  <a:pt x="305" y="389"/>
                  <a:pt x="310" y="384"/>
                </a:cubicBezTo>
                <a:cubicBezTo>
                  <a:pt x="307" y="381"/>
                  <a:pt x="307" y="381"/>
                  <a:pt x="307" y="381"/>
                </a:cubicBezTo>
                <a:cubicBezTo>
                  <a:pt x="302" y="386"/>
                  <a:pt x="297" y="391"/>
                  <a:pt x="293" y="396"/>
                </a:cubicBezTo>
                <a:lnTo>
                  <a:pt x="296" y="398"/>
                </a:lnTo>
                <a:close/>
                <a:moveTo>
                  <a:pt x="273" y="431"/>
                </a:moveTo>
                <a:cubicBezTo>
                  <a:pt x="276" y="425"/>
                  <a:pt x="280" y="419"/>
                  <a:pt x="284" y="414"/>
                </a:cubicBezTo>
                <a:cubicBezTo>
                  <a:pt x="280" y="412"/>
                  <a:pt x="280" y="412"/>
                  <a:pt x="280" y="412"/>
                </a:cubicBezTo>
                <a:cubicBezTo>
                  <a:pt x="276" y="417"/>
                  <a:pt x="273" y="423"/>
                  <a:pt x="270" y="429"/>
                </a:cubicBezTo>
                <a:cubicBezTo>
                  <a:pt x="273" y="431"/>
                  <a:pt x="273" y="431"/>
                  <a:pt x="273" y="431"/>
                </a:cubicBezTo>
                <a:close/>
                <a:moveTo>
                  <a:pt x="242" y="451"/>
                </a:moveTo>
                <a:cubicBezTo>
                  <a:pt x="249" y="450"/>
                  <a:pt x="256" y="449"/>
                  <a:pt x="262" y="448"/>
                </a:cubicBezTo>
                <a:cubicBezTo>
                  <a:pt x="262" y="444"/>
                  <a:pt x="262" y="444"/>
                  <a:pt x="262" y="444"/>
                </a:cubicBezTo>
                <a:cubicBezTo>
                  <a:pt x="255" y="445"/>
                  <a:pt x="249" y="446"/>
                  <a:pt x="242" y="447"/>
                </a:cubicBezTo>
                <a:cubicBezTo>
                  <a:pt x="242" y="451"/>
                  <a:pt x="242" y="451"/>
                  <a:pt x="242" y="451"/>
                </a:cubicBezTo>
                <a:close/>
                <a:moveTo>
                  <a:pt x="202" y="450"/>
                </a:moveTo>
                <a:cubicBezTo>
                  <a:pt x="209" y="451"/>
                  <a:pt x="215" y="451"/>
                  <a:pt x="222" y="451"/>
                </a:cubicBezTo>
                <a:cubicBezTo>
                  <a:pt x="222" y="447"/>
                  <a:pt x="222" y="447"/>
                  <a:pt x="222" y="447"/>
                </a:cubicBezTo>
                <a:cubicBezTo>
                  <a:pt x="216" y="447"/>
                  <a:pt x="209" y="447"/>
                  <a:pt x="202" y="446"/>
                </a:cubicBezTo>
                <a:cubicBezTo>
                  <a:pt x="202" y="450"/>
                  <a:pt x="202" y="450"/>
                  <a:pt x="202" y="450"/>
                </a:cubicBezTo>
                <a:close/>
                <a:moveTo>
                  <a:pt x="163" y="442"/>
                </a:moveTo>
                <a:cubicBezTo>
                  <a:pt x="169" y="444"/>
                  <a:pt x="175" y="446"/>
                  <a:pt x="182" y="447"/>
                </a:cubicBezTo>
                <a:cubicBezTo>
                  <a:pt x="183" y="443"/>
                  <a:pt x="183" y="443"/>
                  <a:pt x="183" y="443"/>
                </a:cubicBezTo>
                <a:cubicBezTo>
                  <a:pt x="176" y="442"/>
                  <a:pt x="170" y="440"/>
                  <a:pt x="164" y="438"/>
                </a:cubicBezTo>
                <a:cubicBezTo>
                  <a:pt x="163" y="442"/>
                  <a:pt x="163" y="442"/>
                  <a:pt x="163" y="442"/>
                </a:cubicBezTo>
                <a:close/>
                <a:moveTo>
                  <a:pt x="125" y="427"/>
                </a:moveTo>
                <a:cubicBezTo>
                  <a:pt x="131" y="430"/>
                  <a:pt x="137" y="433"/>
                  <a:pt x="143" y="436"/>
                </a:cubicBezTo>
                <a:cubicBezTo>
                  <a:pt x="145" y="432"/>
                  <a:pt x="145" y="432"/>
                  <a:pt x="145" y="432"/>
                </a:cubicBezTo>
                <a:cubicBezTo>
                  <a:pt x="139" y="430"/>
                  <a:pt x="133" y="427"/>
                  <a:pt x="127" y="424"/>
                </a:cubicBezTo>
                <a:lnTo>
                  <a:pt x="125" y="427"/>
                </a:lnTo>
                <a:close/>
                <a:moveTo>
                  <a:pt x="91" y="406"/>
                </a:moveTo>
                <a:cubicBezTo>
                  <a:pt x="96" y="410"/>
                  <a:pt x="102" y="414"/>
                  <a:pt x="107" y="418"/>
                </a:cubicBezTo>
                <a:cubicBezTo>
                  <a:pt x="109" y="414"/>
                  <a:pt x="109" y="414"/>
                  <a:pt x="109" y="414"/>
                </a:cubicBezTo>
                <a:cubicBezTo>
                  <a:pt x="104" y="411"/>
                  <a:pt x="98" y="407"/>
                  <a:pt x="93" y="403"/>
                </a:cubicBezTo>
                <a:cubicBezTo>
                  <a:pt x="91" y="406"/>
                  <a:pt x="91" y="406"/>
                  <a:pt x="91" y="406"/>
                </a:cubicBezTo>
                <a:close/>
                <a:moveTo>
                  <a:pt x="61" y="379"/>
                </a:moveTo>
                <a:cubicBezTo>
                  <a:pt x="65" y="384"/>
                  <a:pt x="70" y="389"/>
                  <a:pt x="75" y="394"/>
                </a:cubicBezTo>
                <a:cubicBezTo>
                  <a:pt x="78" y="391"/>
                  <a:pt x="78" y="391"/>
                  <a:pt x="78" y="391"/>
                </a:cubicBezTo>
                <a:cubicBezTo>
                  <a:pt x="73" y="386"/>
                  <a:pt x="68" y="381"/>
                  <a:pt x="64" y="377"/>
                </a:cubicBezTo>
                <a:cubicBezTo>
                  <a:pt x="61" y="379"/>
                  <a:pt x="61" y="379"/>
                  <a:pt x="61" y="379"/>
                </a:cubicBezTo>
                <a:close/>
                <a:moveTo>
                  <a:pt x="36" y="348"/>
                </a:moveTo>
                <a:cubicBezTo>
                  <a:pt x="40" y="353"/>
                  <a:pt x="44" y="359"/>
                  <a:pt x="48" y="364"/>
                </a:cubicBezTo>
                <a:cubicBezTo>
                  <a:pt x="51" y="362"/>
                  <a:pt x="51" y="362"/>
                  <a:pt x="51" y="362"/>
                </a:cubicBezTo>
                <a:cubicBezTo>
                  <a:pt x="47" y="356"/>
                  <a:pt x="43" y="351"/>
                  <a:pt x="39" y="345"/>
                </a:cubicBezTo>
                <a:cubicBezTo>
                  <a:pt x="36" y="348"/>
                  <a:pt x="36" y="348"/>
                  <a:pt x="36" y="348"/>
                </a:cubicBezTo>
                <a:close/>
                <a:moveTo>
                  <a:pt x="17" y="312"/>
                </a:moveTo>
                <a:cubicBezTo>
                  <a:pt x="20" y="318"/>
                  <a:pt x="23" y="324"/>
                  <a:pt x="26" y="330"/>
                </a:cubicBezTo>
                <a:cubicBezTo>
                  <a:pt x="29" y="328"/>
                  <a:pt x="29" y="328"/>
                  <a:pt x="29" y="328"/>
                </a:cubicBezTo>
                <a:cubicBezTo>
                  <a:pt x="26" y="322"/>
                  <a:pt x="24" y="316"/>
                  <a:pt x="21" y="310"/>
                </a:cubicBezTo>
                <a:cubicBezTo>
                  <a:pt x="17" y="312"/>
                  <a:pt x="17" y="312"/>
                  <a:pt x="17" y="312"/>
                </a:cubicBezTo>
                <a:close/>
                <a:moveTo>
                  <a:pt x="5" y="273"/>
                </a:moveTo>
                <a:cubicBezTo>
                  <a:pt x="7" y="280"/>
                  <a:pt x="8" y="286"/>
                  <a:pt x="10" y="293"/>
                </a:cubicBezTo>
                <a:cubicBezTo>
                  <a:pt x="14" y="292"/>
                  <a:pt x="14" y="292"/>
                  <a:pt x="14" y="292"/>
                </a:cubicBezTo>
                <a:cubicBezTo>
                  <a:pt x="12" y="285"/>
                  <a:pt x="11" y="279"/>
                  <a:pt x="9" y="273"/>
                </a:cubicBezTo>
                <a:cubicBezTo>
                  <a:pt x="5" y="273"/>
                  <a:pt x="5" y="273"/>
                  <a:pt x="5" y="273"/>
                </a:cubicBezTo>
                <a:close/>
                <a:moveTo>
                  <a:pt x="0" y="233"/>
                </a:moveTo>
                <a:cubicBezTo>
                  <a:pt x="1" y="240"/>
                  <a:pt x="1" y="247"/>
                  <a:pt x="2" y="253"/>
                </a:cubicBezTo>
                <a:cubicBezTo>
                  <a:pt x="6" y="253"/>
                  <a:pt x="6" y="253"/>
                  <a:pt x="6" y="253"/>
                </a:cubicBezTo>
                <a:cubicBezTo>
                  <a:pt x="5" y="246"/>
                  <a:pt x="5" y="240"/>
                  <a:pt x="4" y="233"/>
                </a:cubicBezTo>
                <a:cubicBezTo>
                  <a:pt x="0" y="233"/>
                  <a:pt x="0" y="233"/>
                  <a:pt x="0" y="233"/>
                </a:cubicBezTo>
                <a:close/>
                <a:moveTo>
                  <a:pt x="3" y="193"/>
                </a:moveTo>
                <a:cubicBezTo>
                  <a:pt x="2" y="200"/>
                  <a:pt x="1" y="206"/>
                  <a:pt x="1" y="213"/>
                </a:cubicBezTo>
                <a:cubicBezTo>
                  <a:pt x="5" y="213"/>
                  <a:pt x="5" y="213"/>
                  <a:pt x="5" y="213"/>
                </a:cubicBezTo>
                <a:cubicBezTo>
                  <a:pt x="5" y="207"/>
                  <a:pt x="6" y="200"/>
                  <a:pt x="7" y="194"/>
                </a:cubicBezTo>
                <a:cubicBezTo>
                  <a:pt x="3" y="193"/>
                  <a:pt x="3" y="193"/>
                  <a:pt x="3" y="193"/>
                </a:cubicBezTo>
                <a:close/>
                <a:moveTo>
                  <a:pt x="12" y="154"/>
                </a:moveTo>
                <a:cubicBezTo>
                  <a:pt x="10" y="160"/>
                  <a:pt x="8" y="167"/>
                  <a:pt x="6" y="173"/>
                </a:cubicBezTo>
                <a:cubicBezTo>
                  <a:pt x="10" y="174"/>
                  <a:pt x="10" y="174"/>
                  <a:pt x="10" y="174"/>
                </a:cubicBezTo>
                <a:cubicBezTo>
                  <a:pt x="12" y="168"/>
                  <a:pt x="14" y="161"/>
                  <a:pt x="16" y="155"/>
                </a:cubicBezTo>
                <a:cubicBezTo>
                  <a:pt x="12" y="154"/>
                  <a:pt x="12" y="154"/>
                  <a:pt x="12" y="154"/>
                </a:cubicBezTo>
                <a:close/>
                <a:moveTo>
                  <a:pt x="28" y="117"/>
                </a:moveTo>
                <a:cubicBezTo>
                  <a:pt x="25" y="123"/>
                  <a:pt x="22" y="129"/>
                  <a:pt x="19" y="135"/>
                </a:cubicBezTo>
                <a:cubicBezTo>
                  <a:pt x="23" y="137"/>
                  <a:pt x="23" y="137"/>
                  <a:pt x="23" y="137"/>
                </a:cubicBezTo>
                <a:cubicBezTo>
                  <a:pt x="26" y="131"/>
                  <a:pt x="29" y="125"/>
                  <a:pt x="32" y="119"/>
                </a:cubicBezTo>
                <a:cubicBezTo>
                  <a:pt x="28" y="117"/>
                  <a:pt x="28" y="117"/>
                  <a:pt x="28" y="117"/>
                </a:cubicBezTo>
                <a:close/>
                <a:moveTo>
                  <a:pt x="51" y="84"/>
                </a:moveTo>
                <a:cubicBezTo>
                  <a:pt x="47" y="89"/>
                  <a:pt x="43" y="94"/>
                  <a:pt x="39" y="100"/>
                </a:cubicBezTo>
                <a:cubicBezTo>
                  <a:pt x="42" y="102"/>
                  <a:pt x="42" y="102"/>
                  <a:pt x="42" y="102"/>
                </a:cubicBezTo>
                <a:cubicBezTo>
                  <a:pt x="46" y="97"/>
                  <a:pt x="50" y="91"/>
                  <a:pt x="54" y="86"/>
                </a:cubicBezTo>
                <a:cubicBezTo>
                  <a:pt x="51" y="84"/>
                  <a:pt x="51" y="84"/>
                  <a:pt x="51" y="84"/>
                </a:cubicBezTo>
                <a:close/>
                <a:moveTo>
                  <a:pt x="79" y="55"/>
                </a:moveTo>
                <a:cubicBezTo>
                  <a:pt x="74" y="59"/>
                  <a:pt x="69" y="64"/>
                  <a:pt x="64" y="69"/>
                </a:cubicBezTo>
                <a:cubicBezTo>
                  <a:pt x="67" y="71"/>
                  <a:pt x="67" y="71"/>
                  <a:pt x="67" y="71"/>
                </a:cubicBezTo>
                <a:cubicBezTo>
                  <a:pt x="72" y="67"/>
                  <a:pt x="77" y="62"/>
                  <a:pt x="82" y="58"/>
                </a:cubicBezTo>
                <a:cubicBezTo>
                  <a:pt x="79" y="55"/>
                  <a:pt x="79" y="55"/>
                  <a:pt x="79" y="55"/>
                </a:cubicBezTo>
                <a:close/>
                <a:moveTo>
                  <a:pt x="112" y="31"/>
                </a:moveTo>
                <a:cubicBezTo>
                  <a:pt x="106" y="35"/>
                  <a:pt x="100" y="38"/>
                  <a:pt x="95" y="42"/>
                </a:cubicBezTo>
                <a:cubicBezTo>
                  <a:pt x="97" y="46"/>
                  <a:pt x="97" y="46"/>
                  <a:pt x="97" y="46"/>
                </a:cubicBezTo>
                <a:cubicBezTo>
                  <a:pt x="102" y="42"/>
                  <a:pt x="108" y="38"/>
                  <a:pt x="114" y="35"/>
                </a:cubicBezTo>
                <a:cubicBezTo>
                  <a:pt x="112" y="31"/>
                  <a:pt x="112" y="31"/>
                  <a:pt x="112" y="31"/>
                </a:cubicBezTo>
                <a:close/>
                <a:moveTo>
                  <a:pt x="148" y="14"/>
                </a:moveTo>
                <a:cubicBezTo>
                  <a:pt x="142" y="16"/>
                  <a:pt x="136" y="19"/>
                  <a:pt x="130" y="22"/>
                </a:cubicBezTo>
                <a:cubicBezTo>
                  <a:pt x="131" y="26"/>
                  <a:pt x="131" y="26"/>
                  <a:pt x="131" y="26"/>
                </a:cubicBezTo>
                <a:cubicBezTo>
                  <a:pt x="137" y="23"/>
                  <a:pt x="143" y="20"/>
                  <a:pt x="150" y="18"/>
                </a:cubicBezTo>
                <a:cubicBezTo>
                  <a:pt x="148" y="14"/>
                  <a:pt x="148" y="14"/>
                  <a:pt x="148" y="14"/>
                </a:cubicBezTo>
                <a:close/>
                <a:moveTo>
                  <a:pt x="187" y="4"/>
                </a:moveTo>
                <a:cubicBezTo>
                  <a:pt x="180" y="5"/>
                  <a:pt x="174" y="6"/>
                  <a:pt x="167" y="8"/>
                </a:cubicBezTo>
                <a:cubicBezTo>
                  <a:pt x="168" y="12"/>
                  <a:pt x="168" y="12"/>
                  <a:pt x="168" y="12"/>
                </a:cubicBezTo>
                <a:cubicBezTo>
                  <a:pt x="175" y="10"/>
                  <a:pt x="181" y="9"/>
                  <a:pt x="188" y="8"/>
                </a:cubicBezTo>
                <a:lnTo>
                  <a:pt x="187" y="4"/>
                </a:lnTo>
                <a:close/>
                <a:moveTo>
                  <a:pt x="227" y="0"/>
                </a:moveTo>
                <a:cubicBezTo>
                  <a:pt x="227" y="0"/>
                  <a:pt x="226" y="0"/>
                  <a:pt x="226" y="0"/>
                </a:cubicBezTo>
                <a:cubicBezTo>
                  <a:pt x="219" y="0"/>
                  <a:pt x="213" y="1"/>
                  <a:pt x="207" y="1"/>
                </a:cubicBezTo>
                <a:cubicBezTo>
                  <a:pt x="207" y="5"/>
                  <a:pt x="207" y="5"/>
                  <a:pt x="207" y="5"/>
                </a:cubicBezTo>
                <a:cubicBezTo>
                  <a:pt x="213" y="5"/>
                  <a:pt x="220" y="4"/>
                  <a:pt x="226" y="4"/>
                </a:cubicBezTo>
                <a:cubicBezTo>
                  <a:pt x="226" y="4"/>
                  <a:pt x="227" y="4"/>
                  <a:pt x="227" y="4"/>
                </a:cubicBezTo>
                <a:lnTo>
                  <a:pt x="227" y="0"/>
                </a:lnTo>
                <a:close/>
                <a:moveTo>
                  <a:pt x="267" y="4"/>
                </a:moveTo>
                <a:cubicBezTo>
                  <a:pt x="261" y="3"/>
                  <a:pt x="254" y="2"/>
                  <a:pt x="247" y="1"/>
                </a:cubicBezTo>
                <a:cubicBezTo>
                  <a:pt x="247" y="5"/>
                  <a:pt x="247" y="5"/>
                  <a:pt x="247" y="5"/>
                </a:cubicBezTo>
                <a:cubicBezTo>
                  <a:pt x="254" y="6"/>
                  <a:pt x="260" y="7"/>
                  <a:pt x="267" y="8"/>
                </a:cubicBezTo>
                <a:cubicBezTo>
                  <a:pt x="267" y="4"/>
                  <a:pt x="267" y="4"/>
                  <a:pt x="267" y="4"/>
                </a:cubicBezTo>
                <a:close/>
                <a:moveTo>
                  <a:pt x="306" y="15"/>
                </a:moveTo>
                <a:cubicBezTo>
                  <a:pt x="300" y="13"/>
                  <a:pt x="293" y="11"/>
                  <a:pt x="287" y="9"/>
                </a:cubicBezTo>
                <a:cubicBezTo>
                  <a:pt x="286" y="13"/>
                  <a:pt x="286" y="13"/>
                  <a:pt x="286" y="13"/>
                </a:cubicBezTo>
                <a:cubicBezTo>
                  <a:pt x="292" y="15"/>
                  <a:pt x="299" y="17"/>
                  <a:pt x="305" y="19"/>
                </a:cubicBezTo>
                <a:cubicBezTo>
                  <a:pt x="306" y="15"/>
                  <a:pt x="306" y="15"/>
                  <a:pt x="306" y="15"/>
                </a:cubicBezTo>
                <a:close/>
                <a:moveTo>
                  <a:pt x="342" y="33"/>
                </a:moveTo>
                <a:cubicBezTo>
                  <a:pt x="337" y="29"/>
                  <a:pt x="331" y="26"/>
                  <a:pt x="325" y="23"/>
                </a:cubicBezTo>
                <a:cubicBezTo>
                  <a:pt x="323" y="27"/>
                  <a:pt x="323" y="27"/>
                  <a:pt x="323" y="27"/>
                </a:cubicBezTo>
                <a:cubicBezTo>
                  <a:pt x="329" y="30"/>
                  <a:pt x="335" y="33"/>
                  <a:pt x="340" y="36"/>
                </a:cubicBezTo>
                <a:cubicBezTo>
                  <a:pt x="342" y="33"/>
                  <a:pt x="342" y="33"/>
                  <a:pt x="342" y="33"/>
                </a:cubicBezTo>
                <a:close/>
                <a:moveTo>
                  <a:pt x="375" y="57"/>
                </a:moveTo>
                <a:cubicBezTo>
                  <a:pt x="370" y="52"/>
                  <a:pt x="364" y="48"/>
                  <a:pt x="359" y="44"/>
                </a:cubicBezTo>
                <a:cubicBezTo>
                  <a:pt x="357" y="47"/>
                  <a:pt x="357" y="47"/>
                  <a:pt x="357" y="47"/>
                </a:cubicBezTo>
                <a:cubicBezTo>
                  <a:pt x="362" y="51"/>
                  <a:pt x="367" y="55"/>
                  <a:pt x="372" y="60"/>
                </a:cubicBezTo>
                <a:lnTo>
                  <a:pt x="375" y="57"/>
                </a:lnTo>
                <a:close/>
                <a:moveTo>
                  <a:pt x="396" y="88"/>
                </a:moveTo>
                <a:cubicBezTo>
                  <a:pt x="397" y="87"/>
                  <a:pt x="398" y="86"/>
                  <a:pt x="399" y="85"/>
                </a:cubicBezTo>
                <a:cubicBezTo>
                  <a:pt x="401" y="84"/>
                  <a:pt x="401" y="84"/>
                  <a:pt x="401" y="84"/>
                </a:cubicBezTo>
                <a:cubicBezTo>
                  <a:pt x="400" y="82"/>
                  <a:pt x="400" y="82"/>
                  <a:pt x="400" y="82"/>
                </a:cubicBezTo>
                <a:cubicBezTo>
                  <a:pt x="396" y="78"/>
                  <a:pt x="393" y="75"/>
                  <a:pt x="389" y="71"/>
                </a:cubicBezTo>
                <a:cubicBezTo>
                  <a:pt x="386" y="74"/>
                  <a:pt x="386" y="74"/>
                  <a:pt x="386" y="74"/>
                </a:cubicBezTo>
                <a:cubicBezTo>
                  <a:pt x="390" y="77"/>
                  <a:pt x="393" y="81"/>
                  <a:pt x="396" y="85"/>
                </a:cubicBezTo>
                <a:cubicBezTo>
                  <a:pt x="398" y="84"/>
                  <a:pt x="398" y="84"/>
                  <a:pt x="398" y="84"/>
                </a:cubicBezTo>
                <a:cubicBezTo>
                  <a:pt x="397" y="82"/>
                  <a:pt x="397" y="82"/>
                  <a:pt x="397" y="82"/>
                </a:cubicBezTo>
                <a:cubicBezTo>
                  <a:pt x="396" y="83"/>
                  <a:pt x="394" y="84"/>
                  <a:pt x="393" y="85"/>
                </a:cubicBezTo>
                <a:cubicBezTo>
                  <a:pt x="396" y="88"/>
                  <a:pt x="396" y="88"/>
                  <a:pt x="396" y="88"/>
                </a:cubicBezTo>
                <a:close/>
                <a:moveTo>
                  <a:pt x="368" y="117"/>
                </a:moveTo>
                <a:cubicBezTo>
                  <a:pt x="373" y="112"/>
                  <a:pt x="377" y="107"/>
                  <a:pt x="382" y="102"/>
                </a:cubicBezTo>
                <a:cubicBezTo>
                  <a:pt x="379" y="99"/>
                  <a:pt x="379" y="99"/>
                  <a:pt x="379" y="99"/>
                </a:cubicBezTo>
                <a:cubicBezTo>
                  <a:pt x="374" y="104"/>
                  <a:pt x="370" y="109"/>
                  <a:pt x="365" y="114"/>
                </a:cubicBezTo>
                <a:cubicBezTo>
                  <a:pt x="368" y="117"/>
                  <a:pt x="368" y="117"/>
                  <a:pt x="368" y="117"/>
                </a:cubicBezTo>
                <a:close/>
                <a:moveTo>
                  <a:pt x="345" y="149"/>
                </a:moveTo>
                <a:cubicBezTo>
                  <a:pt x="349" y="143"/>
                  <a:pt x="352" y="138"/>
                  <a:pt x="356" y="133"/>
                </a:cubicBezTo>
                <a:cubicBezTo>
                  <a:pt x="353" y="130"/>
                  <a:pt x="353" y="130"/>
                  <a:pt x="353" y="130"/>
                </a:cubicBezTo>
                <a:cubicBezTo>
                  <a:pt x="349" y="136"/>
                  <a:pt x="345" y="141"/>
                  <a:pt x="342" y="147"/>
                </a:cubicBezTo>
                <a:cubicBezTo>
                  <a:pt x="345" y="149"/>
                  <a:pt x="345" y="149"/>
                  <a:pt x="345" y="149"/>
                </a:cubicBezTo>
                <a:close/>
                <a:moveTo>
                  <a:pt x="327" y="184"/>
                </a:moveTo>
                <a:cubicBezTo>
                  <a:pt x="329" y="178"/>
                  <a:pt x="332" y="172"/>
                  <a:pt x="335" y="166"/>
                </a:cubicBezTo>
                <a:cubicBezTo>
                  <a:pt x="332" y="164"/>
                  <a:pt x="332" y="164"/>
                  <a:pt x="332" y="164"/>
                </a:cubicBezTo>
                <a:cubicBezTo>
                  <a:pt x="329" y="170"/>
                  <a:pt x="326" y="176"/>
                  <a:pt x="323" y="183"/>
                </a:cubicBezTo>
                <a:lnTo>
                  <a:pt x="327" y="184"/>
                </a:lnTo>
                <a:close/>
                <a:moveTo>
                  <a:pt x="313" y="222"/>
                </a:moveTo>
                <a:cubicBezTo>
                  <a:pt x="315" y="215"/>
                  <a:pt x="317" y="209"/>
                  <a:pt x="319" y="203"/>
                </a:cubicBezTo>
                <a:cubicBezTo>
                  <a:pt x="316" y="201"/>
                  <a:pt x="316" y="201"/>
                  <a:pt x="316" y="201"/>
                </a:cubicBezTo>
                <a:cubicBezTo>
                  <a:pt x="313" y="208"/>
                  <a:pt x="311" y="214"/>
                  <a:pt x="310" y="220"/>
                </a:cubicBezTo>
                <a:cubicBezTo>
                  <a:pt x="313" y="222"/>
                  <a:pt x="313" y="222"/>
                  <a:pt x="313" y="222"/>
                </a:cubicBezTo>
                <a:close/>
                <a:moveTo>
                  <a:pt x="305" y="260"/>
                </a:moveTo>
                <a:cubicBezTo>
                  <a:pt x="306" y="254"/>
                  <a:pt x="307" y="247"/>
                  <a:pt x="309" y="241"/>
                </a:cubicBezTo>
                <a:cubicBezTo>
                  <a:pt x="305" y="240"/>
                  <a:pt x="305" y="240"/>
                  <a:pt x="305" y="240"/>
                </a:cubicBezTo>
                <a:cubicBezTo>
                  <a:pt x="303" y="247"/>
                  <a:pt x="302" y="253"/>
                  <a:pt x="301" y="260"/>
                </a:cubicBezTo>
                <a:lnTo>
                  <a:pt x="305" y="260"/>
                </a:lnTo>
                <a:close/>
                <a:moveTo>
                  <a:pt x="303" y="300"/>
                </a:moveTo>
                <a:cubicBezTo>
                  <a:pt x="303" y="299"/>
                  <a:pt x="303" y="298"/>
                  <a:pt x="303" y="297"/>
                </a:cubicBezTo>
                <a:cubicBezTo>
                  <a:pt x="303" y="292"/>
                  <a:pt x="303" y="286"/>
                  <a:pt x="304" y="280"/>
                </a:cubicBezTo>
                <a:cubicBezTo>
                  <a:pt x="300" y="280"/>
                  <a:pt x="300" y="280"/>
                  <a:pt x="300" y="280"/>
                </a:cubicBezTo>
                <a:cubicBezTo>
                  <a:pt x="299" y="286"/>
                  <a:pt x="299" y="291"/>
                  <a:pt x="299" y="297"/>
                </a:cubicBezTo>
                <a:cubicBezTo>
                  <a:pt x="299" y="298"/>
                  <a:pt x="299" y="299"/>
                  <a:pt x="299" y="300"/>
                </a:cubicBezTo>
                <a:lnTo>
                  <a:pt x="303" y="300"/>
                </a:lnTo>
                <a:close/>
                <a:moveTo>
                  <a:pt x="306" y="340"/>
                </a:moveTo>
                <a:cubicBezTo>
                  <a:pt x="305" y="333"/>
                  <a:pt x="304" y="327"/>
                  <a:pt x="304" y="320"/>
                </a:cubicBezTo>
                <a:cubicBezTo>
                  <a:pt x="300" y="320"/>
                  <a:pt x="300" y="320"/>
                  <a:pt x="300" y="320"/>
                </a:cubicBezTo>
                <a:cubicBezTo>
                  <a:pt x="301" y="327"/>
                  <a:pt x="301" y="334"/>
                  <a:pt x="302" y="340"/>
                </a:cubicBezTo>
                <a:cubicBezTo>
                  <a:pt x="306" y="340"/>
                  <a:pt x="306" y="340"/>
                  <a:pt x="306" y="340"/>
                </a:cubicBezTo>
                <a:close/>
              </a:path>
            </a:pathLst>
          </a:custGeom>
          <a:solidFill>
            <a:srgbClr val="1616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9" name="Freeform 59"/>
          <p:cNvSpPr>
            <a:spLocks noEditPoints="1"/>
          </p:cNvSpPr>
          <p:nvPr/>
        </p:nvSpPr>
        <p:spPr bwMode="auto">
          <a:xfrm flipH="1">
            <a:off x="285159" y="1051020"/>
            <a:ext cx="3792311" cy="3797269"/>
          </a:xfrm>
          <a:custGeom>
            <a:avLst/>
            <a:gdLst>
              <a:gd name="T0" fmla="*/ 286 w 572"/>
              <a:gd name="T1" fmla="*/ 4 h 572"/>
              <a:gd name="T2" fmla="*/ 318 w 572"/>
              <a:gd name="T3" fmla="*/ 6 h 572"/>
              <a:gd name="T4" fmla="*/ 357 w 572"/>
              <a:gd name="T5" fmla="*/ 13 h 572"/>
              <a:gd name="T6" fmla="*/ 395 w 572"/>
              <a:gd name="T7" fmla="*/ 26 h 572"/>
              <a:gd name="T8" fmla="*/ 430 w 572"/>
              <a:gd name="T9" fmla="*/ 44 h 572"/>
              <a:gd name="T10" fmla="*/ 463 w 572"/>
              <a:gd name="T11" fmla="*/ 67 h 572"/>
              <a:gd name="T12" fmla="*/ 492 w 572"/>
              <a:gd name="T13" fmla="*/ 94 h 572"/>
              <a:gd name="T14" fmla="*/ 517 w 572"/>
              <a:gd name="T15" fmla="*/ 124 h 572"/>
              <a:gd name="T16" fmla="*/ 537 w 572"/>
              <a:gd name="T17" fmla="*/ 158 h 572"/>
              <a:gd name="T18" fmla="*/ 553 w 572"/>
              <a:gd name="T19" fmla="*/ 195 h 572"/>
              <a:gd name="T20" fmla="*/ 563 w 572"/>
              <a:gd name="T21" fmla="*/ 233 h 572"/>
              <a:gd name="T22" fmla="*/ 572 w 572"/>
              <a:gd name="T23" fmla="*/ 273 h 572"/>
              <a:gd name="T24" fmla="*/ 568 w 572"/>
              <a:gd name="T25" fmla="*/ 333 h 572"/>
              <a:gd name="T26" fmla="*/ 559 w 572"/>
              <a:gd name="T27" fmla="*/ 372 h 572"/>
              <a:gd name="T28" fmla="*/ 544 w 572"/>
              <a:gd name="T29" fmla="*/ 409 h 572"/>
              <a:gd name="T30" fmla="*/ 524 w 572"/>
              <a:gd name="T31" fmla="*/ 444 h 572"/>
              <a:gd name="T32" fmla="*/ 500 w 572"/>
              <a:gd name="T33" fmla="*/ 476 h 572"/>
              <a:gd name="T34" fmla="*/ 471 w 572"/>
              <a:gd name="T35" fmla="*/ 504 h 572"/>
              <a:gd name="T36" fmla="*/ 439 w 572"/>
              <a:gd name="T37" fmla="*/ 528 h 572"/>
              <a:gd name="T38" fmla="*/ 403 w 572"/>
              <a:gd name="T39" fmla="*/ 547 h 572"/>
              <a:gd name="T40" fmla="*/ 365 w 572"/>
              <a:gd name="T41" fmla="*/ 561 h 572"/>
              <a:gd name="T42" fmla="*/ 326 w 572"/>
              <a:gd name="T43" fmla="*/ 569 h 572"/>
              <a:gd name="T44" fmla="*/ 286 w 572"/>
              <a:gd name="T45" fmla="*/ 572 h 572"/>
              <a:gd name="T46" fmla="*/ 286 w 572"/>
              <a:gd name="T47" fmla="*/ 568 h 572"/>
              <a:gd name="T48" fmla="*/ 256 w 572"/>
              <a:gd name="T49" fmla="*/ 571 h 572"/>
              <a:gd name="T50" fmla="*/ 258 w 572"/>
              <a:gd name="T51" fmla="*/ 570 h 572"/>
              <a:gd name="T52" fmla="*/ 270 w 572"/>
              <a:gd name="T53" fmla="*/ 541 h 572"/>
              <a:gd name="T54" fmla="*/ 274 w 572"/>
              <a:gd name="T55" fmla="*/ 501 h 572"/>
              <a:gd name="T56" fmla="*/ 266 w 572"/>
              <a:gd name="T57" fmla="*/ 443 h 572"/>
              <a:gd name="T58" fmla="*/ 249 w 572"/>
              <a:gd name="T59" fmla="*/ 407 h 572"/>
              <a:gd name="T60" fmla="*/ 224 w 572"/>
              <a:gd name="T61" fmla="*/ 377 h 572"/>
              <a:gd name="T62" fmla="*/ 192 w 572"/>
              <a:gd name="T63" fmla="*/ 354 h 572"/>
              <a:gd name="T64" fmla="*/ 156 w 572"/>
              <a:gd name="T65" fmla="*/ 339 h 572"/>
              <a:gd name="T66" fmla="*/ 117 w 572"/>
              <a:gd name="T67" fmla="*/ 334 h 572"/>
              <a:gd name="T68" fmla="*/ 77 w 572"/>
              <a:gd name="T69" fmla="*/ 338 h 572"/>
              <a:gd name="T70" fmla="*/ 41 w 572"/>
              <a:gd name="T71" fmla="*/ 353 h 572"/>
              <a:gd name="T72" fmla="*/ 10 w 572"/>
              <a:gd name="T73" fmla="*/ 360 h 572"/>
              <a:gd name="T74" fmla="*/ 22 w 572"/>
              <a:gd name="T75" fmla="*/ 360 h 572"/>
              <a:gd name="T76" fmla="*/ 10 w 572"/>
              <a:gd name="T77" fmla="*/ 360 h 572"/>
              <a:gd name="T78" fmla="*/ 2 w 572"/>
              <a:gd name="T79" fmla="*/ 320 h 572"/>
              <a:gd name="T80" fmla="*/ 4 w 572"/>
              <a:gd name="T81" fmla="*/ 286 h 572"/>
              <a:gd name="T82" fmla="*/ 5 w 572"/>
              <a:gd name="T83" fmla="*/ 260 h 572"/>
              <a:gd name="T84" fmla="*/ 12 w 572"/>
              <a:gd name="T85" fmla="*/ 221 h 572"/>
              <a:gd name="T86" fmla="*/ 23 w 572"/>
              <a:gd name="T87" fmla="*/ 183 h 572"/>
              <a:gd name="T88" fmla="*/ 41 w 572"/>
              <a:gd name="T89" fmla="*/ 147 h 572"/>
              <a:gd name="T90" fmla="*/ 62 w 572"/>
              <a:gd name="T91" fmla="*/ 114 h 572"/>
              <a:gd name="T92" fmla="*/ 89 w 572"/>
              <a:gd name="T93" fmla="*/ 85 h 572"/>
              <a:gd name="T94" fmla="*/ 119 w 572"/>
              <a:gd name="T95" fmla="*/ 59 h 572"/>
              <a:gd name="T96" fmla="*/ 153 w 572"/>
              <a:gd name="T97" fmla="*/ 38 h 572"/>
              <a:gd name="T98" fmla="*/ 189 w 572"/>
              <a:gd name="T99" fmla="*/ 22 h 572"/>
              <a:gd name="T100" fmla="*/ 227 w 572"/>
              <a:gd name="T101" fmla="*/ 11 h 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572" h="572">
                <a:moveTo>
                  <a:pt x="299" y="1"/>
                </a:moveTo>
                <a:cubicBezTo>
                  <a:pt x="295" y="0"/>
                  <a:pt x="290" y="0"/>
                  <a:pt x="286" y="0"/>
                </a:cubicBezTo>
                <a:cubicBezTo>
                  <a:pt x="279" y="0"/>
                  <a:pt x="273" y="1"/>
                  <a:pt x="266" y="1"/>
                </a:cubicBezTo>
                <a:cubicBezTo>
                  <a:pt x="266" y="5"/>
                  <a:pt x="266" y="5"/>
                  <a:pt x="266" y="5"/>
                </a:cubicBezTo>
                <a:cubicBezTo>
                  <a:pt x="273" y="5"/>
                  <a:pt x="279" y="4"/>
                  <a:pt x="286" y="4"/>
                </a:cubicBezTo>
                <a:cubicBezTo>
                  <a:pt x="290" y="4"/>
                  <a:pt x="294" y="4"/>
                  <a:pt x="299" y="5"/>
                </a:cubicBezTo>
                <a:cubicBezTo>
                  <a:pt x="299" y="1"/>
                  <a:pt x="299" y="1"/>
                  <a:pt x="299" y="1"/>
                </a:cubicBezTo>
                <a:close/>
                <a:moveTo>
                  <a:pt x="339" y="5"/>
                </a:moveTo>
                <a:cubicBezTo>
                  <a:pt x="332" y="4"/>
                  <a:pt x="325" y="3"/>
                  <a:pt x="319" y="2"/>
                </a:cubicBezTo>
                <a:cubicBezTo>
                  <a:pt x="318" y="6"/>
                  <a:pt x="318" y="6"/>
                  <a:pt x="318" y="6"/>
                </a:cubicBezTo>
                <a:cubicBezTo>
                  <a:pt x="325" y="7"/>
                  <a:pt x="331" y="8"/>
                  <a:pt x="338" y="9"/>
                </a:cubicBezTo>
                <a:cubicBezTo>
                  <a:pt x="339" y="5"/>
                  <a:pt x="339" y="5"/>
                  <a:pt x="339" y="5"/>
                </a:cubicBezTo>
                <a:close/>
                <a:moveTo>
                  <a:pt x="378" y="15"/>
                </a:moveTo>
                <a:cubicBezTo>
                  <a:pt x="371" y="13"/>
                  <a:pt x="365" y="11"/>
                  <a:pt x="358" y="10"/>
                </a:cubicBezTo>
                <a:cubicBezTo>
                  <a:pt x="357" y="13"/>
                  <a:pt x="357" y="13"/>
                  <a:pt x="357" y="13"/>
                </a:cubicBezTo>
                <a:cubicBezTo>
                  <a:pt x="364" y="15"/>
                  <a:pt x="370" y="17"/>
                  <a:pt x="376" y="19"/>
                </a:cubicBezTo>
                <a:cubicBezTo>
                  <a:pt x="378" y="15"/>
                  <a:pt x="378" y="15"/>
                  <a:pt x="378" y="15"/>
                </a:cubicBezTo>
                <a:close/>
                <a:moveTo>
                  <a:pt x="415" y="31"/>
                </a:moveTo>
                <a:cubicBezTo>
                  <a:pt x="409" y="28"/>
                  <a:pt x="403" y="25"/>
                  <a:pt x="396" y="22"/>
                </a:cubicBezTo>
                <a:cubicBezTo>
                  <a:pt x="395" y="26"/>
                  <a:pt x="395" y="26"/>
                  <a:pt x="395" y="26"/>
                </a:cubicBezTo>
                <a:cubicBezTo>
                  <a:pt x="401" y="29"/>
                  <a:pt x="407" y="31"/>
                  <a:pt x="413" y="34"/>
                </a:cubicBezTo>
                <a:cubicBezTo>
                  <a:pt x="415" y="31"/>
                  <a:pt x="415" y="31"/>
                  <a:pt x="415" y="31"/>
                </a:cubicBezTo>
                <a:close/>
                <a:moveTo>
                  <a:pt x="449" y="51"/>
                </a:moveTo>
                <a:cubicBezTo>
                  <a:pt x="444" y="48"/>
                  <a:pt x="438" y="44"/>
                  <a:pt x="432" y="41"/>
                </a:cubicBezTo>
                <a:cubicBezTo>
                  <a:pt x="430" y="44"/>
                  <a:pt x="430" y="44"/>
                  <a:pt x="430" y="44"/>
                </a:cubicBezTo>
                <a:cubicBezTo>
                  <a:pt x="436" y="47"/>
                  <a:pt x="442" y="51"/>
                  <a:pt x="447" y="55"/>
                </a:cubicBezTo>
                <a:cubicBezTo>
                  <a:pt x="449" y="51"/>
                  <a:pt x="449" y="51"/>
                  <a:pt x="449" y="51"/>
                </a:cubicBezTo>
                <a:close/>
                <a:moveTo>
                  <a:pt x="481" y="77"/>
                </a:moveTo>
                <a:cubicBezTo>
                  <a:pt x="476" y="72"/>
                  <a:pt x="471" y="68"/>
                  <a:pt x="465" y="63"/>
                </a:cubicBezTo>
                <a:cubicBezTo>
                  <a:pt x="463" y="67"/>
                  <a:pt x="463" y="67"/>
                  <a:pt x="463" y="67"/>
                </a:cubicBezTo>
                <a:cubicBezTo>
                  <a:pt x="468" y="71"/>
                  <a:pt x="473" y="75"/>
                  <a:pt x="478" y="80"/>
                </a:cubicBezTo>
                <a:lnTo>
                  <a:pt x="481" y="77"/>
                </a:lnTo>
                <a:close/>
                <a:moveTo>
                  <a:pt x="508" y="106"/>
                </a:moveTo>
                <a:cubicBezTo>
                  <a:pt x="504" y="101"/>
                  <a:pt x="499" y="96"/>
                  <a:pt x="495" y="91"/>
                </a:cubicBezTo>
                <a:cubicBezTo>
                  <a:pt x="492" y="94"/>
                  <a:pt x="492" y="94"/>
                  <a:pt x="492" y="94"/>
                </a:cubicBezTo>
                <a:cubicBezTo>
                  <a:pt x="496" y="98"/>
                  <a:pt x="501" y="103"/>
                  <a:pt x="505" y="109"/>
                </a:cubicBezTo>
                <a:cubicBezTo>
                  <a:pt x="508" y="106"/>
                  <a:pt x="508" y="106"/>
                  <a:pt x="508" y="106"/>
                </a:cubicBezTo>
                <a:close/>
                <a:moveTo>
                  <a:pt x="531" y="139"/>
                </a:moveTo>
                <a:cubicBezTo>
                  <a:pt x="528" y="133"/>
                  <a:pt x="524" y="128"/>
                  <a:pt x="520" y="122"/>
                </a:cubicBezTo>
                <a:cubicBezTo>
                  <a:pt x="517" y="124"/>
                  <a:pt x="517" y="124"/>
                  <a:pt x="517" y="124"/>
                </a:cubicBezTo>
                <a:cubicBezTo>
                  <a:pt x="521" y="130"/>
                  <a:pt x="524" y="135"/>
                  <a:pt x="528" y="141"/>
                </a:cubicBezTo>
                <a:cubicBezTo>
                  <a:pt x="531" y="139"/>
                  <a:pt x="531" y="139"/>
                  <a:pt x="531" y="139"/>
                </a:cubicBezTo>
                <a:close/>
                <a:moveTo>
                  <a:pt x="549" y="175"/>
                </a:moveTo>
                <a:cubicBezTo>
                  <a:pt x="547" y="169"/>
                  <a:pt x="544" y="163"/>
                  <a:pt x="541" y="157"/>
                </a:cubicBezTo>
                <a:cubicBezTo>
                  <a:pt x="537" y="158"/>
                  <a:pt x="537" y="158"/>
                  <a:pt x="537" y="158"/>
                </a:cubicBezTo>
                <a:cubicBezTo>
                  <a:pt x="540" y="164"/>
                  <a:pt x="543" y="170"/>
                  <a:pt x="546" y="176"/>
                </a:cubicBezTo>
                <a:cubicBezTo>
                  <a:pt x="549" y="175"/>
                  <a:pt x="549" y="175"/>
                  <a:pt x="549" y="175"/>
                </a:cubicBezTo>
                <a:close/>
                <a:moveTo>
                  <a:pt x="563" y="213"/>
                </a:moveTo>
                <a:cubicBezTo>
                  <a:pt x="561" y="206"/>
                  <a:pt x="559" y="200"/>
                  <a:pt x="557" y="194"/>
                </a:cubicBezTo>
                <a:cubicBezTo>
                  <a:pt x="553" y="195"/>
                  <a:pt x="553" y="195"/>
                  <a:pt x="553" y="195"/>
                </a:cubicBezTo>
                <a:cubicBezTo>
                  <a:pt x="555" y="201"/>
                  <a:pt x="557" y="208"/>
                  <a:pt x="559" y="214"/>
                </a:cubicBezTo>
                <a:lnTo>
                  <a:pt x="563" y="213"/>
                </a:lnTo>
                <a:close/>
                <a:moveTo>
                  <a:pt x="570" y="252"/>
                </a:moveTo>
                <a:cubicBezTo>
                  <a:pt x="569" y="246"/>
                  <a:pt x="568" y="239"/>
                  <a:pt x="567" y="233"/>
                </a:cubicBezTo>
                <a:cubicBezTo>
                  <a:pt x="563" y="233"/>
                  <a:pt x="563" y="233"/>
                  <a:pt x="563" y="233"/>
                </a:cubicBezTo>
                <a:cubicBezTo>
                  <a:pt x="564" y="240"/>
                  <a:pt x="565" y="246"/>
                  <a:pt x="566" y="253"/>
                </a:cubicBezTo>
                <a:cubicBezTo>
                  <a:pt x="570" y="252"/>
                  <a:pt x="570" y="252"/>
                  <a:pt x="570" y="252"/>
                </a:cubicBezTo>
                <a:close/>
                <a:moveTo>
                  <a:pt x="572" y="293"/>
                </a:moveTo>
                <a:cubicBezTo>
                  <a:pt x="572" y="291"/>
                  <a:pt x="572" y="288"/>
                  <a:pt x="572" y="286"/>
                </a:cubicBezTo>
                <a:cubicBezTo>
                  <a:pt x="572" y="282"/>
                  <a:pt x="572" y="277"/>
                  <a:pt x="572" y="273"/>
                </a:cubicBezTo>
                <a:cubicBezTo>
                  <a:pt x="568" y="273"/>
                  <a:pt x="568" y="273"/>
                  <a:pt x="568" y="273"/>
                </a:cubicBezTo>
                <a:cubicBezTo>
                  <a:pt x="568" y="277"/>
                  <a:pt x="568" y="282"/>
                  <a:pt x="568" y="286"/>
                </a:cubicBezTo>
                <a:cubicBezTo>
                  <a:pt x="568" y="288"/>
                  <a:pt x="568" y="290"/>
                  <a:pt x="568" y="293"/>
                </a:cubicBezTo>
                <a:lnTo>
                  <a:pt x="572" y="293"/>
                </a:lnTo>
                <a:close/>
                <a:moveTo>
                  <a:pt x="568" y="333"/>
                </a:moveTo>
                <a:cubicBezTo>
                  <a:pt x="569" y="326"/>
                  <a:pt x="570" y="319"/>
                  <a:pt x="571" y="313"/>
                </a:cubicBezTo>
                <a:cubicBezTo>
                  <a:pt x="567" y="312"/>
                  <a:pt x="567" y="312"/>
                  <a:pt x="567" y="312"/>
                </a:cubicBezTo>
                <a:cubicBezTo>
                  <a:pt x="566" y="319"/>
                  <a:pt x="565" y="326"/>
                  <a:pt x="564" y="332"/>
                </a:cubicBezTo>
                <a:cubicBezTo>
                  <a:pt x="568" y="333"/>
                  <a:pt x="568" y="333"/>
                  <a:pt x="568" y="333"/>
                </a:cubicBezTo>
                <a:close/>
                <a:moveTo>
                  <a:pt x="559" y="372"/>
                </a:moveTo>
                <a:cubicBezTo>
                  <a:pt x="561" y="365"/>
                  <a:pt x="563" y="359"/>
                  <a:pt x="564" y="352"/>
                </a:cubicBezTo>
                <a:cubicBezTo>
                  <a:pt x="560" y="352"/>
                  <a:pt x="560" y="352"/>
                  <a:pt x="560" y="352"/>
                </a:cubicBezTo>
                <a:cubicBezTo>
                  <a:pt x="559" y="358"/>
                  <a:pt x="557" y="364"/>
                  <a:pt x="555" y="371"/>
                </a:cubicBezTo>
                <a:cubicBezTo>
                  <a:pt x="559" y="372"/>
                  <a:pt x="559" y="372"/>
                  <a:pt x="559" y="372"/>
                </a:cubicBezTo>
                <a:close/>
                <a:moveTo>
                  <a:pt x="544" y="409"/>
                </a:moveTo>
                <a:cubicBezTo>
                  <a:pt x="547" y="403"/>
                  <a:pt x="550" y="397"/>
                  <a:pt x="552" y="391"/>
                </a:cubicBezTo>
                <a:cubicBezTo>
                  <a:pt x="549" y="389"/>
                  <a:pt x="549" y="389"/>
                  <a:pt x="549" y="389"/>
                </a:cubicBezTo>
                <a:cubicBezTo>
                  <a:pt x="546" y="396"/>
                  <a:pt x="544" y="402"/>
                  <a:pt x="541" y="408"/>
                </a:cubicBezTo>
                <a:lnTo>
                  <a:pt x="544" y="409"/>
                </a:lnTo>
                <a:close/>
                <a:moveTo>
                  <a:pt x="524" y="444"/>
                </a:moveTo>
                <a:cubicBezTo>
                  <a:pt x="528" y="439"/>
                  <a:pt x="532" y="433"/>
                  <a:pt x="535" y="427"/>
                </a:cubicBezTo>
                <a:cubicBezTo>
                  <a:pt x="532" y="425"/>
                  <a:pt x="532" y="425"/>
                  <a:pt x="532" y="425"/>
                </a:cubicBezTo>
                <a:cubicBezTo>
                  <a:pt x="528" y="431"/>
                  <a:pt x="525" y="437"/>
                  <a:pt x="521" y="442"/>
                </a:cubicBezTo>
                <a:cubicBezTo>
                  <a:pt x="524" y="444"/>
                  <a:pt x="524" y="444"/>
                  <a:pt x="524" y="444"/>
                </a:cubicBezTo>
                <a:close/>
                <a:moveTo>
                  <a:pt x="500" y="476"/>
                </a:moveTo>
                <a:cubicBezTo>
                  <a:pt x="504" y="471"/>
                  <a:pt x="509" y="466"/>
                  <a:pt x="513" y="461"/>
                </a:cubicBezTo>
                <a:cubicBezTo>
                  <a:pt x="510" y="458"/>
                  <a:pt x="510" y="458"/>
                  <a:pt x="510" y="458"/>
                </a:cubicBezTo>
                <a:cubicBezTo>
                  <a:pt x="506" y="463"/>
                  <a:pt x="501" y="469"/>
                  <a:pt x="497" y="473"/>
                </a:cubicBezTo>
                <a:cubicBezTo>
                  <a:pt x="500" y="476"/>
                  <a:pt x="500" y="476"/>
                  <a:pt x="500" y="476"/>
                </a:cubicBezTo>
                <a:close/>
                <a:moveTo>
                  <a:pt x="471" y="504"/>
                </a:moveTo>
                <a:cubicBezTo>
                  <a:pt x="476" y="500"/>
                  <a:pt x="481" y="495"/>
                  <a:pt x="486" y="491"/>
                </a:cubicBezTo>
                <a:cubicBezTo>
                  <a:pt x="483" y="488"/>
                  <a:pt x="483" y="488"/>
                  <a:pt x="483" y="488"/>
                </a:cubicBezTo>
                <a:cubicBezTo>
                  <a:pt x="479" y="492"/>
                  <a:pt x="474" y="497"/>
                  <a:pt x="469" y="501"/>
                </a:cubicBezTo>
                <a:cubicBezTo>
                  <a:pt x="471" y="504"/>
                  <a:pt x="471" y="504"/>
                  <a:pt x="471" y="504"/>
                </a:cubicBezTo>
                <a:close/>
                <a:moveTo>
                  <a:pt x="439" y="528"/>
                </a:moveTo>
                <a:cubicBezTo>
                  <a:pt x="444" y="525"/>
                  <a:pt x="450" y="521"/>
                  <a:pt x="455" y="517"/>
                </a:cubicBezTo>
                <a:cubicBezTo>
                  <a:pt x="453" y="514"/>
                  <a:pt x="453" y="514"/>
                  <a:pt x="453" y="514"/>
                </a:cubicBezTo>
                <a:cubicBezTo>
                  <a:pt x="448" y="517"/>
                  <a:pt x="442" y="521"/>
                  <a:pt x="437" y="525"/>
                </a:cubicBezTo>
                <a:cubicBezTo>
                  <a:pt x="439" y="528"/>
                  <a:pt x="439" y="528"/>
                  <a:pt x="439" y="528"/>
                </a:cubicBezTo>
                <a:close/>
                <a:moveTo>
                  <a:pt x="403" y="547"/>
                </a:moveTo>
                <a:cubicBezTo>
                  <a:pt x="409" y="544"/>
                  <a:pt x="415" y="541"/>
                  <a:pt x="421" y="538"/>
                </a:cubicBezTo>
                <a:cubicBezTo>
                  <a:pt x="419" y="535"/>
                  <a:pt x="419" y="535"/>
                  <a:pt x="419" y="535"/>
                </a:cubicBezTo>
                <a:cubicBezTo>
                  <a:pt x="414" y="538"/>
                  <a:pt x="408" y="541"/>
                  <a:pt x="402" y="544"/>
                </a:cubicBezTo>
                <a:lnTo>
                  <a:pt x="403" y="547"/>
                </a:lnTo>
                <a:close/>
                <a:moveTo>
                  <a:pt x="365" y="561"/>
                </a:moveTo>
                <a:cubicBezTo>
                  <a:pt x="372" y="559"/>
                  <a:pt x="378" y="557"/>
                  <a:pt x="385" y="555"/>
                </a:cubicBezTo>
                <a:cubicBezTo>
                  <a:pt x="383" y="551"/>
                  <a:pt x="383" y="551"/>
                  <a:pt x="383" y="551"/>
                </a:cubicBezTo>
                <a:cubicBezTo>
                  <a:pt x="377" y="553"/>
                  <a:pt x="371" y="555"/>
                  <a:pt x="364" y="557"/>
                </a:cubicBezTo>
                <a:cubicBezTo>
                  <a:pt x="365" y="561"/>
                  <a:pt x="365" y="561"/>
                  <a:pt x="365" y="561"/>
                </a:cubicBezTo>
                <a:close/>
                <a:moveTo>
                  <a:pt x="326" y="569"/>
                </a:moveTo>
                <a:cubicBezTo>
                  <a:pt x="333" y="569"/>
                  <a:pt x="339" y="567"/>
                  <a:pt x="346" y="566"/>
                </a:cubicBezTo>
                <a:cubicBezTo>
                  <a:pt x="345" y="562"/>
                  <a:pt x="345" y="562"/>
                  <a:pt x="345" y="562"/>
                </a:cubicBezTo>
                <a:cubicBezTo>
                  <a:pt x="339" y="563"/>
                  <a:pt x="332" y="565"/>
                  <a:pt x="326" y="566"/>
                </a:cubicBezTo>
                <a:cubicBezTo>
                  <a:pt x="326" y="569"/>
                  <a:pt x="326" y="569"/>
                  <a:pt x="326" y="569"/>
                </a:cubicBezTo>
                <a:close/>
                <a:moveTo>
                  <a:pt x="286" y="572"/>
                </a:moveTo>
                <a:cubicBezTo>
                  <a:pt x="286" y="572"/>
                  <a:pt x="286" y="572"/>
                  <a:pt x="286" y="572"/>
                </a:cubicBezTo>
                <a:cubicBezTo>
                  <a:pt x="293" y="572"/>
                  <a:pt x="299" y="572"/>
                  <a:pt x="306" y="572"/>
                </a:cubicBezTo>
                <a:cubicBezTo>
                  <a:pt x="306" y="568"/>
                  <a:pt x="306" y="568"/>
                  <a:pt x="306" y="568"/>
                </a:cubicBezTo>
                <a:cubicBezTo>
                  <a:pt x="299" y="568"/>
                  <a:pt x="293" y="568"/>
                  <a:pt x="286" y="568"/>
                </a:cubicBezTo>
                <a:cubicBezTo>
                  <a:pt x="286" y="568"/>
                  <a:pt x="286" y="568"/>
                  <a:pt x="286" y="568"/>
                </a:cubicBezTo>
                <a:lnTo>
                  <a:pt x="286" y="572"/>
                </a:lnTo>
                <a:close/>
                <a:moveTo>
                  <a:pt x="260" y="558"/>
                </a:moveTo>
                <a:cubicBezTo>
                  <a:pt x="258" y="562"/>
                  <a:pt x="257" y="565"/>
                  <a:pt x="255" y="568"/>
                </a:cubicBezTo>
                <a:cubicBezTo>
                  <a:pt x="253" y="570"/>
                  <a:pt x="253" y="570"/>
                  <a:pt x="253" y="570"/>
                </a:cubicBezTo>
                <a:cubicBezTo>
                  <a:pt x="256" y="571"/>
                  <a:pt x="256" y="571"/>
                  <a:pt x="256" y="571"/>
                </a:cubicBezTo>
                <a:cubicBezTo>
                  <a:pt x="260" y="571"/>
                  <a:pt x="263" y="571"/>
                  <a:pt x="266" y="572"/>
                </a:cubicBezTo>
                <a:cubicBezTo>
                  <a:pt x="266" y="568"/>
                  <a:pt x="266" y="568"/>
                  <a:pt x="266" y="568"/>
                </a:cubicBezTo>
                <a:cubicBezTo>
                  <a:pt x="263" y="567"/>
                  <a:pt x="260" y="567"/>
                  <a:pt x="257" y="567"/>
                </a:cubicBezTo>
                <a:cubicBezTo>
                  <a:pt x="257" y="569"/>
                  <a:pt x="257" y="569"/>
                  <a:pt x="257" y="569"/>
                </a:cubicBezTo>
                <a:cubicBezTo>
                  <a:pt x="258" y="570"/>
                  <a:pt x="258" y="570"/>
                  <a:pt x="258" y="570"/>
                </a:cubicBezTo>
                <a:cubicBezTo>
                  <a:pt x="260" y="567"/>
                  <a:pt x="262" y="563"/>
                  <a:pt x="263" y="560"/>
                </a:cubicBezTo>
                <a:cubicBezTo>
                  <a:pt x="260" y="558"/>
                  <a:pt x="260" y="558"/>
                  <a:pt x="260" y="558"/>
                </a:cubicBezTo>
                <a:close/>
                <a:moveTo>
                  <a:pt x="271" y="521"/>
                </a:moveTo>
                <a:cubicBezTo>
                  <a:pt x="270" y="527"/>
                  <a:pt x="269" y="534"/>
                  <a:pt x="267" y="540"/>
                </a:cubicBezTo>
                <a:cubicBezTo>
                  <a:pt x="270" y="541"/>
                  <a:pt x="270" y="541"/>
                  <a:pt x="270" y="541"/>
                </a:cubicBezTo>
                <a:cubicBezTo>
                  <a:pt x="272" y="535"/>
                  <a:pt x="274" y="528"/>
                  <a:pt x="275" y="522"/>
                </a:cubicBezTo>
                <a:cubicBezTo>
                  <a:pt x="271" y="521"/>
                  <a:pt x="271" y="521"/>
                  <a:pt x="271" y="521"/>
                </a:cubicBezTo>
                <a:close/>
                <a:moveTo>
                  <a:pt x="274" y="482"/>
                </a:moveTo>
                <a:cubicBezTo>
                  <a:pt x="274" y="485"/>
                  <a:pt x="274" y="489"/>
                  <a:pt x="274" y="492"/>
                </a:cubicBezTo>
                <a:cubicBezTo>
                  <a:pt x="274" y="495"/>
                  <a:pt x="274" y="498"/>
                  <a:pt x="274" y="501"/>
                </a:cubicBezTo>
                <a:cubicBezTo>
                  <a:pt x="278" y="502"/>
                  <a:pt x="278" y="502"/>
                  <a:pt x="278" y="502"/>
                </a:cubicBezTo>
                <a:cubicBezTo>
                  <a:pt x="278" y="499"/>
                  <a:pt x="278" y="495"/>
                  <a:pt x="278" y="492"/>
                </a:cubicBezTo>
                <a:cubicBezTo>
                  <a:pt x="278" y="489"/>
                  <a:pt x="278" y="485"/>
                  <a:pt x="278" y="481"/>
                </a:cubicBezTo>
                <a:cubicBezTo>
                  <a:pt x="274" y="482"/>
                  <a:pt x="274" y="482"/>
                  <a:pt x="274" y="482"/>
                </a:cubicBezTo>
                <a:close/>
                <a:moveTo>
                  <a:pt x="266" y="443"/>
                </a:moveTo>
                <a:cubicBezTo>
                  <a:pt x="268" y="449"/>
                  <a:pt x="270" y="455"/>
                  <a:pt x="271" y="462"/>
                </a:cubicBezTo>
                <a:cubicBezTo>
                  <a:pt x="275" y="461"/>
                  <a:pt x="275" y="461"/>
                  <a:pt x="275" y="461"/>
                </a:cubicBezTo>
                <a:cubicBezTo>
                  <a:pt x="274" y="455"/>
                  <a:pt x="272" y="448"/>
                  <a:pt x="270" y="442"/>
                </a:cubicBezTo>
                <a:cubicBezTo>
                  <a:pt x="266" y="443"/>
                  <a:pt x="266" y="443"/>
                  <a:pt x="266" y="443"/>
                </a:cubicBezTo>
                <a:close/>
                <a:moveTo>
                  <a:pt x="249" y="407"/>
                </a:moveTo>
                <a:cubicBezTo>
                  <a:pt x="253" y="413"/>
                  <a:pt x="256" y="419"/>
                  <a:pt x="259" y="425"/>
                </a:cubicBezTo>
                <a:cubicBezTo>
                  <a:pt x="262" y="423"/>
                  <a:pt x="262" y="423"/>
                  <a:pt x="262" y="423"/>
                </a:cubicBezTo>
                <a:cubicBezTo>
                  <a:pt x="259" y="417"/>
                  <a:pt x="256" y="411"/>
                  <a:pt x="252" y="405"/>
                </a:cubicBezTo>
                <a:cubicBezTo>
                  <a:pt x="249" y="407"/>
                  <a:pt x="249" y="407"/>
                  <a:pt x="249" y="407"/>
                </a:cubicBezTo>
                <a:close/>
                <a:moveTo>
                  <a:pt x="224" y="377"/>
                </a:moveTo>
                <a:cubicBezTo>
                  <a:pt x="229" y="381"/>
                  <a:pt x="233" y="386"/>
                  <a:pt x="238" y="391"/>
                </a:cubicBezTo>
                <a:cubicBezTo>
                  <a:pt x="241" y="389"/>
                  <a:pt x="241" y="389"/>
                  <a:pt x="241" y="389"/>
                </a:cubicBezTo>
                <a:cubicBezTo>
                  <a:pt x="236" y="384"/>
                  <a:pt x="232" y="379"/>
                  <a:pt x="227" y="374"/>
                </a:cubicBezTo>
                <a:cubicBezTo>
                  <a:pt x="224" y="377"/>
                  <a:pt x="224" y="377"/>
                  <a:pt x="224" y="377"/>
                </a:cubicBezTo>
                <a:close/>
                <a:moveTo>
                  <a:pt x="192" y="354"/>
                </a:moveTo>
                <a:cubicBezTo>
                  <a:pt x="198" y="357"/>
                  <a:pt x="204" y="360"/>
                  <a:pt x="209" y="364"/>
                </a:cubicBezTo>
                <a:cubicBezTo>
                  <a:pt x="211" y="361"/>
                  <a:pt x="211" y="361"/>
                  <a:pt x="211" y="361"/>
                </a:cubicBezTo>
                <a:cubicBezTo>
                  <a:pt x="206" y="357"/>
                  <a:pt x="200" y="354"/>
                  <a:pt x="194" y="350"/>
                </a:cubicBezTo>
                <a:cubicBezTo>
                  <a:pt x="192" y="354"/>
                  <a:pt x="192" y="354"/>
                  <a:pt x="192" y="354"/>
                </a:cubicBezTo>
                <a:close/>
                <a:moveTo>
                  <a:pt x="156" y="339"/>
                </a:moveTo>
                <a:cubicBezTo>
                  <a:pt x="162" y="341"/>
                  <a:pt x="168" y="343"/>
                  <a:pt x="174" y="345"/>
                </a:cubicBezTo>
                <a:cubicBezTo>
                  <a:pt x="176" y="342"/>
                  <a:pt x="176" y="342"/>
                  <a:pt x="176" y="342"/>
                </a:cubicBezTo>
                <a:cubicBezTo>
                  <a:pt x="170" y="339"/>
                  <a:pt x="163" y="337"/>
                  <a:pt x="157" y="335"/>
                </a:cubicBezTo>
                <a:cubicBezTo>
                  <a:pt x="156" y="339"/>
                  <a:pt x="156" y="339"/>
                  <a:pt x="156" y="339"/>
                </a:cubicBezTo>
                <a:close/>
                <a:moveTo>
                  <a:pt x="117" y="334"/>
                </a:moveTo>
                <a:cubicBezTo>
                  <a:pt x="123" y="334"/>
                  <a:pt x="130" y="334"/>
                  <a:pt x="136" y="335"/>
                </a:cubicBezTo>
                <a:cubicBezTo>
                  <a:pt x="137" y="331"/>
                  <a:pt x="137" y="331"/>
                  <a:pt x="137" y="331"/>
                </a:cubicBezTo>
                <a:cubicBezTo>
                  <a:pt x="130" y="330"/>
                  <a:pt x="123" y="330"/>
                  <a:pt x="117" y="330"/>
                </a:cubicBezTo>
                <a:cubicBezTo>
                  <a:pt x="117" y="334"/>
                  <a:pt x="117" y="334"/>
                  <a:pt x="117" y="334"/>
                </a:cubicBezTo>
                <a:close/>
                <a:moveTo>
                  <a:pt x="77" y="338"/>
                </a:moveTo>
                <a:cubicBezTo>
                  <a:pt x="84" y="337"/>
                  <a:pt x="90" y="336"/>
                  <a:pt x="97" y="335"/>
                </a:cubicBezTo>
                <a:cubicBezTo>
                  <a:pt x="96" y="331"/>
                  <a:pt x="96" y="331"/>
                  <a:pt x="96" y="331"/>
                </a:cubicBezTo>
                <a:cubicBezTo>
                  <a:pt x="90" y="332"/>
                  <a:pt x="83" y="333"/>
                  <a:pt x="76" y="335"/>
                </a:cubicBezTo>
                <a:cubicBezTo>
                  <a:pt x="77" y="338"/>
                  <a:pt x="77" y="338"/>
                  <a:pt x="77" y="338"/>
                </a:cubicBezTo>
                <a:close/>
                <a:moveTo>
                  <a:pt x="41" y="353"/>
                </a:moveTo>
                <a:cubicBezTo>
                  <a:pt x="46" y="349"/>
                  <a:pt x="52" y="347"/>
                  <a:pt x="59" y="344"/>
                </a:cubicBezTo>
                <a:cubicBezTo>
                  <a:pt x="57" y="341"/>
                  <a:pt x="57" y="341"/>
                  <a:pt x="57" y="341"/>
                </a:cubicBezTo>
                <a:cubicBezTo>
                  <a:pt x="51" y="343"/>
                  <a:pt x="45" y="346"/>
                  <a:pt x="39" y="349"/>
                </a:cubicBezTo>
                <a:cubicBezTo>
                  <a:pt x="41" y="353"/>
                  <a:pt x="41" y="353"/>
                  <a:pt x="41" y="353"/>
                </a:cubicBezTo>
                <a:close/>
                <a:moveTo>
                  <a:pt x="10" y="360"/>
                </a:moveTo>
                <a:cubicBezTo>
                  <a:pt x="10" y="363"/>
                  <a:pt x="11" y="366"/>
                  <a:pt x="12" y="368"/>
                </a:cubicBezTo>
                <a:cubicBezTo>
                  <a:pt x="13" y="371"/>
                  <a:pt x="13" y="371"/>
                  <a:pt x="13" y="371"/>
                </a:cubicBezTo>
                <a:cubicBezTo>
                  <a:pt x="15" y="369"/>
                  <a:pt x="15" y="369"/>
                  <a:pt x="15" y="369"/>
                </a:cubicBezTo>
                <a:cubicBezTo>
                  <a:pt x="18" y="367"/>
                  <a:pt x="21" y="365"/>
                  <a:pt x="24" y="363"/>
                </a:cubicBezTo>
                <a:cubicBezTo>
                  <a:pt x="22" y="360"/>
                  <a:pt x="22" y="360"/>
                  <a:pt x="22" y="360"/>
                </a:cubicBezTo>
                <a:cubicBezTo>
                  <a:pt x="19" y="362"/>
                  <a:pt x="16" y="364"/>
                  <a:pt x="13" y="366"/>
                </a:cubicBezTo>
                <a:cubicBezTo>
                  <a:pt x="14" y="368"/>
                  <a:pt x="14" y="368"/>
                  <a:pt x="14" y="368"/>
                </a:cubicBezTo>
                <a:cubicBezTo>
                  <a:pt x="16" y="367"/>
                  <a:pt x="16" y="367"/>
                  <a:pt x="16" y="367"/>
                </a:cubicBezTo>
                <a:cubicBezTo>
                  <a:pt x="15" y="364"/>
                  <a:pt x="14" y="362"/>
                  <a:pt x="13" y="359"/>
                </a:cubicBezTo>
                <a:cubicBezTo>
                  <a:pt x="10" y="360"/>
                  <a:pt x="10" y="360"/>
                  <a:pt x="10" y="360"/>
                </a:cubicBezTo>
                <a:close/>
                <a:moveTo>
                  <a:pt x="2" y="320"/>
                </a:moveTo>
                <a:cubicBezTo>
                  <a:pt x="3" y="327"/>
                  <a:pt x="4" y="334"/>
                  <a:pt x="5" y="340"/>
                </a:cubicBezTo>
                <a:cubicBezTo>
                  <a:pt x="9" y="339"/>
                  <a:pt x="9" y="339"/>
                  <a:pt x="9" y="339"/>
                </a:cubicBezTo>
                <a:cubicBezTo>
                  <a:pt x="8" y="333"/>
                  <a:pt x="7" y="326"/>
                  <a:pt x="6" y="320"/>
                </a:cubicBezTo>
                <a:lnTo>
                  <a:pt x="2" y="320"/>
                </a:lnTo>
                <a:close/>
                <a:moveTo>
                  <a:pt x="0" y="280"/>
                </a:moveTo>
                <a:cubicBezTo>
                  <a:pt x="0" y="282"/>
                  <a:pt x="0" y="284"/>
                  <a:pt x="0" y="286"/>
                </a:cubicBezTo>
                <a:cubicBezTo>
                  <a:pt x="0" y="291"/>
                  <a:pt x="0" y="296"/>
                  <a:pt x="0" y="300"/>
                </a:cubicBezTo>
                <a:cubicBezTo>
                  <a:pt x="4" y="300"/>
                  <a:pt x="4" y="300"/>
                  <a:pt x="4" y="300"/>
                </a:cubicBezTo>
                <a:cubicBezTo>
                  <a:pt x="4" y="295"/>
                  <a:pt x="4" y="291"/>
                  <a:pt x="4" y="286"/>
                </a:cubicBezTo>
                <a:cubicBezTo>
                  <a:pt x="4" y="284"/>
                  <a:pt x="4" y="282"/>
                  <a:pt x="4" y="280"/>
                </a:cubicBezTo>
                <a:cubicBezTo>
                  <a:pt x="0" y="280"/>
                  <a:pt x="0" y="280"/>
                  <a:pt x="0" y="280"/>
                </a:cubicBezTo>
                <a:close/>
                <a:moveTo>
                  <a:pt x="4" y="240"/>
                </a:moveTo>
                <a:cubicBezTo>
                  <a:pt x="3" y="246"/>
                  <a:pt x="2" y="253"/>
                  <a:pt x="1" y="260"/>
                </a:cubicBezTo>
                <a:cubicBezTo>
                  <a:pt x="5" y="260"/>
                  <a:pt x="5" y="260"/>
                  <a:pt x="5" y="260"/>
                </a:cubicBezTo>
                <a:cubicBezTo>
                  <a:pt x="6" y="254"/>
                  <a:pt x="7" y="247"/>
                  <a:pt x="8" y="241"/>
                </a:cubicBezTo>
                <a:cubicBezTo>
                  <a:pt x="4" y="240"/>
                  <a:pt x="4" y="240"/>
                  <a:pt x="4" y="240"/>
                </a:cubicBezTo>
                <a:close/>
                <a:moveTo>
                  <a:pt x="13" y="201"/>
                </a:moveTo>
                <a:cubicBezTo>
                  <a:pt x="11" y="207"/>
                  <a:pt x="9" y="214"/>
                  <a:pt x="8" y="220"/>
                </a:cubicBezTo>
                <a:cubicBezTo>
                  <a:pt x="12" y="221"/>
                  <a:pt x="12" y="221"/>
                  <a:pt x="12" y="221"/>
                </a:cubicBezTo>
                <a:cubicBezTo>
                  <a:pt x="13" y="215"/>
                  <a:pt x="15" y="208"/>
                  <a:pt x="17" y="202"/>
                </a:cubicBezTo>
                <a:cubicBezTo>
                  <a:pt x="13" y="201"/>
                  <a:pt x="13" y="201"/>
                  <a:pt x="13" y="201"/>
                </a:cubicBezTo>
                <a:close/>
                <a:moveTo>
                  <a:pt x="28" y="163"/>
                </a:moveTo>
                <a:cubicBezTo>
                  <a:pt x="25" y="169"/>
                  <a:pt x="22" y="176"/>
                  <a:pt x="20" y="182"/>
                </a:cubicBezTo>
                <a:cubicBezTo>
                  <a:pt x="23" y="183"/>
                  <a:pt x="23" y="183"/>
                  <a:pt x="23" y="183"/>
                </a:cubicBezTo>
                <a:cubicBezTo>
                  <a:pt x="26" y="177"/>
                  <a:pt x="29" y="171"/>
                  <a:pt x="31" y="165"/>
                </a:cubicBezTo>
                <a:lnTo>
                  <a:pt x="28" y="163"/>
                </a:lnTo>
                <a:close/>
                <a:moveTo>
                  <a:pt x="48" y="128"/>
                </a:moveTo>
                <a:cubicBezTo>
                  <a:pt x="44" y="134"/>
                  <a:pt x="40" y="140"/>
                  <a:pt x="37" y="145"/>
                </a:cubicBezTo>
                <a:cubicBezTo>
                  <a:pt x="41" y="147"/>
                  <a:pt x="41" y="147"/>
                  <a:pt x="41" y="147"/>
                </a:cubicBezTo>
                <a:cubicBezTo>
                  <a:pt x="44" y="142"/>
                  <a:pt x="47" y="136"/>
                  <a:pt x="51" y="131"/>
                </a:cubicBezTo>
                <a:cubicBezTo>
                  <a:pt x="48" y="128"/>
                  <a:pt x="48" y="128"/>
                  <a:pt x="48" y="128"/>
                </a:cubicBezTo>
                <a:close/>
                <a:moveTo>
                  <a:pt x="72" y="96"/>
                </a:moveTo>
                <a:cubicBezTo>
                  <a:pt x="68" y="101"/>
                  <a:pt x="63" y="107"/>
                  <a:pt x="59" y="112"/>
                </a:cubicBezTo>
                <a:cubicBezTo>
                  <a:pt x="62" y="114"/>
                  <a:pt x="62" y="114"/>
                  <a:pt x="62" y="114"/>
                </a:cubicBezTo>
                <a:cubicBezTo>
                  <a:pt x="67" y="109"/>
                  <a:pt x="71" y="104"/>
                  <a:pt x="75" y="99"/>
                </a:cubicBezTo>
                <a:cubicBezTo>
                  <a:pt x="72" y="96"/>
                  <a:pt x="72" y="96"/>
                  <a:pt x="72" y="96"/>
                </a:cubicBezTo>
                <a:close/>
                <a:moveTo>
                  <a:pt x="101" y="68"/>
                </a:moveTo>
                <a:cubicBezTo>
                  <a:pt x="96" y="73"/>
                  <a:pt x="91" y="77"/>
                  <a:pt x="86" y="82"/>
                </a:cubicBezTo>
                <a:cubicBezTo>
                  <a:pt x="89" y="85"/>
                  <a:pt x="89" y="85"/>
                  <a:pt x="89" y="85"/>
                </a:cubicBezTo>
                <a:cubicBezTo>
                  <a:pt x="94" y="80"/>
                  <a:pt x="98" y="76"/>
                  <a:pt x="103" y="71"/>
                </a:cubicBezTo>
                <a:cubicBezTo>
                  <a:pt x="101" y="68"/>
                  <a:pt x="101" y="68"/>
                  <a:pt x="101" y="68"/>
                </a:cubicBezTo>
                <a:close/>
                <a:moveTo>
                  <a:pt x="133" y="44"/>
                </a:moveTo>
                <a:cubicBezTo>
                  <a:pt x="128" y="48"/>
                  <a:pt x="122" y="52"/>
                  <a:pt x="117" y="56"/>
                </a:cubicBezTo>
                <a:cubicBezTo>
                  <a:pt x="119" y="59"/>
                  <a:pt x="119" y="59"/>
                  <a:pt x="119" y="59"/>
                </a:cubicBezTo>
                <a:cubicBezTo>
                  <a:pt x="124" y="55"/>
                  <a:pt x="130" y="51"/>
                  <a:pt x="135" y="48"/>
                </a:cubicBezTo>
                <a:cubicBezTo>
                  <a:pt x="133" y="44"/>
                  <a:pt x="133" y="44"/>
                  <a:pt x="133" y="44"/>
                </a:cubicBezTo>
                <a:close/>
                <a:moveTo>
                  <a:pt x="169" y="25"/>
                </a:moveTo>
                <a:cubicBezTo>
                  <a:pt x="163" y="28"/>
                  <a:pt x="157" y="31"/>
                  <a:pt x="151" y="34"/>
                </a:cubicBezTo>
                <a:cubicBezTo>
                  <a:pt x="153" y="38"/>
                  <a:pt x="153" y="38"/>
                  <a:pt x="153" y="38"/>
                </a:cubicBezTo>
                <a:cubicBezTo>
                  <a:pt x="158" y="35"/>
                  <a:pt x="164" y="32"/>
                  <a:pt x="170" y="29"/>
                </a:cubicBezTo>
                <a:lnTo>
                  <a:pt x="169" y="25"/>
                </a:lnTo>
                <a:close/>
                <a:moveTo>
                  <a:pt x="207" y="11"/>
                </a:moveTo>
                <a:cubicBezTo>
                  <a:pt x="200" y="13"/>
                  <a:pt x="194" y="15"/>
                  <a:pt x="187" y="18"/>
                </a:cubicBezTo>
                <a:cubicBezTo>
                  <a:pt x="189" y="22"/>
                  <a:pt x="189" y="22"/>
                  <a:pt x="189" y="22"/>
                </a:cubicBezTo>
                <a:cubicBezTo>
                  <a:pt x="195" y="19"/>
                  <a:pt x="201" y="17"/>
                  <a:pt x="208" y="15"/>
                </a:cubicBezTo>
                <a:cubicBezTo>
                  <a:pt x="207" y="11"/>
                  <a:pt x="207" y="11"/>
                  <a:pt x="207" y="11"/>
                </a:cubicBezTo>
                <a:close/>
                <a:moveTo>
                  <a:pt x="246" y="3"/>
                </a:moveTo>
                <a:cubicBezTo>
                  <a:pt x="239" y="4"/>
                  <a:pt x="233" y="5"/>
                  <a:pt x="226" y="7"/>
                </a:cubicBezTo>
                <a:cubicBezTo>
                  <a:pt x="227" y="11"/>
                  <a:pt x="227" y="11"/>
                  <a:pt x="227" y="11"/>
                </a:cubicBezTo>
                <a:cubicBezTo>
                  <a:pt x="233" y="9"/>
                  <a:pt x="240" y="8"/>
                  <a:pt x="246" y="7"/>
                </a:cubicBezTo>
                <a:cubicBezTo>
                  <a:pt x="246" y="3"/>
                  <a:pt x="246" y="3"/>
                  <a:pt x="246" y="3"/>
                </a:cubicBezTo>
                <a:close/>
              </a:path>
            </a:pathLst>
          </a:custGeom>
          <a:solidFill>
            <a:srgbClr val="1616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9" name="Freeform 69"/>
          <p:cNvSpPr/>
          <p:nvPr/>
        </p:nvSpPr>
        <p:spPr bwMode="auto">
          <a:xfrm flipH="1">
            <a:off x="2268067" y="4156750"/>
            <a:ext cx="1145129" cy="1197181"/>
          </a:xfrm>
          <a:custGeom>
            <a:avLst/>
            <a:gdLst>
              <a:gd name="T0" fmla="*/ 145 w 173"/>
              <a:gd name="T1" fmla="*/ 0 h 180"/>
              <a:gd name="T2" fmla="*/ 0 w 173"/>
              <a:gd name="T3" fmla="*/ 164 h 180"/>
              <a:gd name="T4" fmla="*/ 145 w 173"/>
              <a:gd name="T5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3" h="180">
                <a:moveTo>
                  <a:pt x="145" y="0"/>
                </a:moveTo>
                <a:cubicBezTo>
                  <a:pt x="145" y="0"/>
                  <a:pt x="160" y="146"/>
                  <a:pt x="0" y="164"/>
                </a:cubicBezTo>
                <a:cubicBezTo>
                  <a:pt x="63" y="180"/>
                  <a:pt x="173" y="123"/>
                  <a:pt x="145" y="0"/>
                </a:cubicBezTo>
                <a:close/>
              </a:path>
            </a:pathLst>
          </a:custGeom>
          <a:solidFill>
            <a:srgbClr val="1616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0" name="Freeform 70"/>
          <p:cNvSpPr/>
          <p:nvPr/>
        </p:nvSpPr>
        <p:spPr bwMode="auto">
          <a:xfrm flipH="1">
            <a:off x="158750" y="2565465"/>
            <a:ext cx="2089488" cy="2171284"/>
          </a:xfrm>
          <a:custGeom>
            <a:avLst/>
            <a:gdLst>
              <a:gd name="T0" fmla="*/ 267 w 315"/>
              <a:gd name="T1" fmla="*/ 0 h 327"/>
              <a:gd name="T2" fmla="*/ 0 w 315"/>
              <a:gd name="T3" fmla="*/ 318 h 327"/>
              <a:gd name="T4" fmla="*/ 267 w 315"/>
              <a:gd name="T5" fmla="*/ 0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5" h="327">
                <a:moveTo>
                  <a:pt x="267" y="0"/>
                </a:moveTo>
                <a:cubicBezTo>
                  <a:pt x="267" y="0"/>
                  <a:pt x="289" y="270"/>
                  <a:pt x="0" y="318"/>
                </a:cubicBezTo>
                <a:cubicBezTo>
                  <a:pt x="119" y="327"/>
                  <a:pt x="315" y="210"/>
                  <a:pt x="267" y="0"/>
                </a:cubicBezTo>
                <a:close/>
              </a:path>
            </a:pathLst>
          </a:custGeom>
          <a:solidFill>
            <a:srgbClr val="1616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1" name="Freeform 101"/>
          <p:cNvSpPr/>
          <p:nvPr/>
        </p:nvSpPr>
        <p:spPr bwMode="auto">
          <a:xfrm flipH="1">
            <a:off x="364478" y="1130337"/>
            <a:ext cx="874957" cy="902223"/>
          </a:xfrm>
          <a:custGeom>
            <a:avLst/>
            <a:gdLst>
              <a:gd name="T0" fmla="*/ 0 w 132"/>
              <a:gd name="T1" fmla="*/ 0 h 136"/>
              <a:gd name="T2" fmla="*/ 132 w 132"/>
              <a:gd name="T3" fmla="*/ 136 h 136"/>
              <a:gd name="T4" fmla="*/ 0 w 132"/>
              <a:gd name="T5" fmla="*/ 0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2" h="136">
                <a:moveTo>
                  <a:pt x="0" y="0"/>
                </a:moveTo>
                <a:cubicBezTo>
                  <a:pt x="0" y="0"/>
                  <a:pt x="80" y="26"/>
                  <a:pt x="132" y="136"/>
                </a:cubicBezTo>
                <a:cubicBezTo>
                  <a:pt x="112" y="46"/>
                  <a:pt x="50" y="18"/>
                  <a:pt x="0" y="0"/>
                </a:cubicBezTo>
                <a:close/>
              </a:path>
            </a:pathLst>
          </a:custGeom>
          <a:solidFill>
            <a:srgbClr val="1616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2" name="Freeform 103"/>
          <p:cNvSpPr/>
          <p:nvPr/>
        </p:nvSpPr>
        <p:spPr bwMode="auto">
          <a:xfrm flipH="1">
            <a:off x="2379606" y="5026750"/>
            <a:ext cx="490770" cy="359403"/>
          </a:xfrm>
          <a:custGeom>
            <a:avLst/>
            <a:gdLst>
              <a:gd name="T0" fmla="*/ 74 w 74"/>
              <a:gd name="T1" fmla="*/ 0 h 54"/>
              <a:gd name="T2" fmla="*/ 0 w 74"/>
              <a:gd name="T3" fmla="*/ 54 h 54"/>
              <a:gd name="T4" fmla="*/ 74 w 74"/>
              <a:gd name="T5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4" h="54">
                <a:moveTo>
                  <a:pt x="74" y="0"/>
                </a:moveTo>
                <a:cubicBezTo>
                  <a:pt x="74" y="0"/>
                  <a:pt x="58" y="35"/>
                  <a:pt x="0" y="54"/>
                </a:cubicBezTo>
                <a:cubicBezTo>
                  <a:pt x="53" y="47"/>
                  <a:pt x="70" y="19"/>
                  <a:pt x="74" y="0"/>
                </a:cubicBezTo>
                <a:close/>
              </a:path>
            </a:pathLst>
          </a:custGeom>
          <a:solidFill>
            <a:srgbClr val="1616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3" name="Freeform 104"/>
          <p:cNvSpPr/>
          <p:nvPr/>
        </p:nvSpPr>
        <p:spPr bwMode="auto">
          <a:xfrm flipH="1">
            <a:off x="5051574" y="951875"/>
            <a:ext cx="847693" cy="530428"/>
          </a:xfrm>
          <a:custGeom>
            <a:avLst/>
            <a:gdLst>
              <a:gd name="T0" fmla="*/ 0 w 128"/>
              <a:gd name="T1" fmla="*/ 80 h 80"/>
              <a:gd name="T2" fmla="*/ 128 w 128"/>
              <a:gd name="T3" fmla="*/ 0 h 80"/>
              <a:gd name="T4" fmla="*/ 0 w 128"/>
              <a:gd name="T5" fmla="*/ 8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8" h="80">
                <a:moveTo>
                  <a:pt x="0" y="80"/>
                </a:moveTo>
                <a:cubicBezTo>
                  <a:pt x="0" y="80"/>
                  <a:pt x="51" y="23"/>
                  <a:pt x="128" y="0"/>
                </a:cubicBezTo>
                <a:cubicBezTo>
                  <a:pt x="45" y="12"/>
                  <a:pt x="11" y="64"/>
                  <a:pt x="0" y="80"/>
                </a:cubicBezTo>
                <a:close/>
              </a:path>
            </a:pathLst>
          </a:custGeom>
          <a:solidFill>
            <a:srgbClr val="1616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810631" y="1495675"/>
            <a:ext cx="2783506" cy="2535644"/>
            <a:chOff x="9712325" y="-839788"/>
            <a:chExt cx="1782762" cy="1624013"/>
          </a:xfrm>
        </p:grpSpPr>
        <p:sp>
          <p:nvSpPr>
            <p:cNvPr id="5" name="Freeform 14"/>
            <p:cNvSpPr/>
            <p:nvPr/>
          </p:nvSpPr>
          <p:spPr bwMode="auto">
            <a:xfrm>
              <a:off x="10399713" y="-201613"/>
              <a:ext cx="1027112" cy="620713"/>
            </a:xfrm>
            <a:custGeom>
              <a:avLst/>
              <a:gdLst>
                <a:gd name="T0" fmla="*/ 634 w 647"/>
                <a:gd name="T1" fmla="*/ 391 h 391"/>
                <a:gd name="T2" fmla="*/ 0 w 647"/>
                <a:gd name="T3" fmla="*/ 176 h 391"/>
                <a:gd name="T4" fmla="*/ 11 w 647"/>
                <a:gd name="T5" fmla="*/ 0 h 391"/>
                <a:gd name="T6" fmla="*/ 647 w 647"/>
                <a:gd name="T7" fmla="*/ 214 h 391"/>
                <a:gd name="T8" fmla="*/ 634 w 647"/>
                <a:gd name="T9" fmla="*/ 391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7" h="391">
                  <a:moveTo>
                    <a:pt x="634" y="391"/>
                  </a:moveTo>
                  <a:lnTo>
                    <a:pt x="0" y="176"/>
                  </a:lnTo>
                  <a:lnTo>
                    <a:pt x="11" y="0"/>
                  </a:lnTo>
                  <a:lnTo>
                    <a:pt x="647" y="214"/>
                  </a:lnTo>
                  <a:lnTo>
                    <a:pt x="634" y="39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15"/>
            <p:cNvSpPr/>
            <p:nvPr/>
          </p:nvSpPr>
          <p:spPr bwMode="auto">
            <a:xfrm>
              <a:off x="10399713" y="-201613"/>
              <a:ext cx="1027112" cy="620713"/>
            </a:xfrm>
            <a:custGeom>
              <a:avLst/>
              <a:gdLst>
                <a:gd name="T0" fmla="*/ 634 w 647"/>
                <a:gd name="T1" fmla="*/ 391 h 391"/>
                <a:gd name="T2" fmla="*/ 0 w 647"/>
                <a:gd name="T3" fmla="*/ 176 h 391"/>
                <a:gd name="T4" fmla="*/ 11 w 647"/>
                <a:gd name="T5" fmla="*/ 0 h 391"/>
                <a:gd name="T6" fmla="*/ 647 w 647"/>
                <a:gd name="T7" fmla="*/ 214 h 391"/>
                <a:gd name="T8" fmla="*/ 634 w 647"/>
                <a:gd name="T9" fmla="*/ 391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7" h="391">
                  <a:moveTo>
                    <a:pt x="634" y="391"/>
                  </a:moveTo>
                  <a:lnTo>
                    <a:pt x="0" y="176"/>
                  </a:lnTo>
                  <a:lnTo>
                    <a:pt x="11" y="0"/>
                  </a:lnTo>
                  <a:lnTo>
                    <a:pt x="647" y="214"/>
                  </a:lnTo>
                  <a:lnTo>
                    <a:pt x="634" y="39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16"/>
            <p:cNvSpPr/>
            <p:nvPr/>
          </p:nvSpPr>
          <p:spPr bwMode="auto">
            <a:xfrm>
              <a:off x="9720263" y="-236538"/>
              <a:ext cx="1731962" cy="1020763"/>
            </a:xfrm>
            <a:custGeom>
              <a:avLst/>
              <a:gdLst>
                <a:gd name="T0" fmla="*/ 246 w 408"/>
                <a:gd name="T1" fmla="*/ 239 h 240"/>
                <a:gd name="T2" fmla="*/ 244 w 408"/>
                <a:gd name="T3" fmla="*/ 239 h 240"/>
                <a:gd name="T4" fmla="*/ 6 w 408"/>
                <a:gd name="T5" fmla="*/ 159 h 240"/>
                <a:gd name="T6" fmla="*/ 0 w 408"/>
                <a:gd name="T7" fmla="*/ 150 h 240"/>
                <a:gd name="T8" fmla="*/ 4 w 408"/>
                <a:gd name="T9" fmla="*/ 83 h 240"/>
                <a:gd name="T10" fmla="*/ 9 w 408"/>
                <a:gd name="T11" fmla="*/ 76 h 240"/>
                <a:gd name="T12" fmla="*/ 157 w 408"/>
                <a:gd name="T13" fmla="*/ 1 h 240"/>
                <a:gd name="T14" fmla="*/ 164 w 408"/>
                <a:gd name="T15" fmla="*/ 0 h 240"/>
                <a:gd name="T16" fmla="*/ 401 w 408"/>
                <a:gd name="T17" fmla="*/ 80 h 240"/>
                <a:gd name="T18" fmla="*/ 408 w 408"/>
                <a:gd name="T19" fmla="*/ 90 h 240"/>
                <a:gd name="T20" fmla="*/ 403 w 408"/>
                <a:gd name="T21" fmla="*/ 156 h 240"/>
                <a:gd name="T22" fmla="*/ 398 w 408"/>
                <a:gd name="T23" fmla="*/ 164 h 240"/>
                <a:gd name="T24" fmla="*/ 251 w 408"/>
                <a:gd name="T25" fmla="*/ 238 h 240"/>
                <a:gd name="T26" fmla="*/ 246 w 408"/>
                <a:gd name="T27" fmla="*/ 23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8" h="240">
                  <a:moveTo>
                    <a:pt x="246" y="239"/>
                  </a:moveTo>
                  <a:cubicBezTo>
                    <a:pt x="245" y="239"/>
                    <a:pt x="244" y="239"/>
                    <a:pt x="244" y="239"/>
                  </a:cubicBezTo>
                  <a:cubicBezTo>
                    <a:pt x="6" y="159"/>
                    <a:pt x="6" y="159"/>
                    <a:pt x="6" y="159"/>
                  </a:cubicBezTo>
                  <a:cubicBezTo>
                    <a:pt x="2" y="158"/>
                    <a:pt x="0" y="154"/>
                    <a:pt x="0" y="150"/>
                  </a:cubicBezTo>
                  <a:cubicBezTo>
                    <a:pt x="4" y="83"/>
                    <a:pt x="4" y="83"/>
                    <a:pt x="4" y="83"/>
                  </a:cubicBezTo>
                  <a:cubicBezTo>
                    <a:pt x="5" y="80"/>
                    <a:pt x="6" y="77"/>
                    <a:pt x="9" y="76"/>
                  </a:cubicBezTo>
                  <a:cubicBezTo>
                    <a:pt x="157" y="1"/>
                    <a:pt x="157" y="1"/>
                    <a:pt x="157" y="1"/>
                  </a:cubicBezTo>
                  <a:cubicBezTo>
                    <a:pt x="159" y="0"/>
                    <a:pt x="161" y="0"/>
                    <a:pt x="164" y="0"/>
                  </a:cubicBezTo>
                  <a:cubicBezTo>
                    <a:pt x="401" y="80"/>
                    <a:pt x="401" y="80"/>
                    <a:pt x="401" y="80"/>
                  </a:cubicBezTo>
                  <a:cubicBezTo>
                    <a:pt x="405" y="82"/>
                    <a:pt x="408" y="85"/>
                    <a:pt x="408" y="90"/>
                  </a:cubicBezTo>
                  <a:cubicBezTo>
                    <a:pt x="403" y="156"/>
                    <a:pt x="403" y="156"/>
                    <a:pt x="403" y="156"/>
                  </a:cubicBezTo>
                  <a:cubicBezTo>
                    <a:pt x="403" y="159"/>
                    <a:pt x="401" y="162"/>
                    <a:pt x="398" y="164"/>
                  </a:cubicBezTo>
                  <a:cubicBezTo>
                    <a:pt x="251" y="238"/>
                    <a:pt x="251" y="238"/>
                    <a:pt x="251" y="238"/>
                  </a:cubicBezTo>
                  <a:cubicBezTo>
                    <a:pt x="249" y="239"/>
                    <a:pt x="248" y="240"/>
                    <a:pt x="246" y="239"/>
                  </a:cubicBezTo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17"/>
            <p:cNvSpPr/>
            <p:nvPr/>
          </p:nvSpPr>
          <p:spPr bwMode="auto">
            <a:xfrm>
              <a:off x="9793288" y="-201613"/>
              <a:ext cx="1633537" cy="654050"/>
            </a:xfrm>
            <a:custGeom>
              <a:avLst/>
              <a:gdLst>
                <a:gd name="T0" fmla="*/ 0 w 1029"/>
                <a:gd name="T1" fmla="*/ 198 h 412"/>
                <a:gd name="T2" fmla="*/ 393 w 1029"/>
                <a:gd name="T3" fmla="*/ 0 h 412"/>
                <a:gd name="T4" fmla="*/ 1029 w 1029"/>
                <a:gd name="T5" fmla="*/ 214 h 412"/>
                <a:gd name="T6" fmla="*/ 633 w 1029"/>
                <a:gd name="T7" fmla="*/ 412 h 412"/>
                <a:gd name="T8" fmla="*/ 0 w 1029"/>
                <a:gd name="T9" fmla="*/ 198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9" h="412">
                  <a:moveTo>
                    <a:pt x="0" y="198"/>
                  </a:moveTo>
                  <a:lnTo>
                    <a:pt x="393" y="0"/>
                  </a:lnTo>
                  <a:lnTo>
                    <a:pt x="1029" y="214"/>
                  </a:lnTo>
                  <a:lnTo>
                    <a:pt x="633" y="412"/>
                  </a:lnTo>
                  <a:lnTo>
                    <a:pt x="0" y="198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18"/>
            <p:cNvSpPr/>
            <p:nvPr/>
          </p:nvSpPr>
          <p:spPr bwMode="auto">
            <a:xfrm>
              <a:off x="9793288" y="-201613"/>
              <a:ext cx="1633537" cy="654050"/>
            </a:xfrm>
            <a:custGeom>
              <a:avLst/>
              <a:gdLst>
                <a:gd name="T0" fmla="*/ 0 w 1029"/>
                <a:gd name="T1" fmla="*/ 198 h 412"/>
                <a:gd name="T2" fmla="*/ 393 w 1029"/>
                <a:gd name="T3" fmla="*/ 0 h 412"/>
                <a:gd name="T4" fmla="*/ 1029 w 1029"/>
                <a:gd name="T5" fmla="*/ 214 h 412"/>
                <a:gd name="T6" fmla="*/ 633 w 1029"/>
                <a:gd name="T7" fmla="*/ 412 h 412"/>
                <a:gd name="T8" fmla="*/ 0 w 1029"/>
                <a:gd name="T9" fmla="*/ 198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9" h="412">
                  <a:moveTo>
                    <a:pt x="0" y="198"/>
                  </a:moveTo>
                  <a:lnTo>
                    <a:pt x="393" y="0"/>
                  </a:lnTo>
                  <a:lnTo>
                    <a:pt x="1029" y="214"/>
                  </a:lnTo>
                  <a:lnTo>
                    <a:pt x="633" y="412"/>
                  </a:lnTo>
                  <a:lnTo>
                    <a:pt x="0" y="19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9"/>
            <p:cNvSpPr/>
            <p:nvPr/>
          </p:nvSpPr>
          <p:spPr bwMode="auto">
            <a:xfrm>
              <a:off x="9775825" y="82550"/>
              <a:ext cx="1651000" cy="387350"/>
            </a:xfrm>
            <a:custGeom>
              <a:avLst/>
              <a:gdLst>
                <a:gd name="T0" fmla="*/ 1029 w 1040"/>
                <a:gd name="T1" fmla="*/ 27 h 244"/>
                <a:gd name="T2" fmla="*/ 647 w 1040"/>
                <a:gd name="T3" fmla="*/ 209 h 244"/>
                <a:gd name="T4" fmla="*/ 35 w 1040"/>
                <a:gd name="T5" fmla="*/ 0 h 244"/>
                <a:gd name="T6" fmla="*/ 0 w 1040"/>
                <a:gd name="T7" fmla="*/ 21 h 244"/>
                <a:gd name="T8" fmla="*/ 639 w 1040"/>
                <a:gd name="T9" fmla="*/ 244 h 244"/>
                <a:gd name="T10" fmla="*/ 1040 w 1040"/>
                <a:gd name="T11" fmla="*/ 35 h 244"/>
                <a:gd name="T12" fmla="*/ 1029 w 1040"/>
                <a:gd name="T13" fmla="*/ 27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0" h="244">
                  <a:moveTo>
                    <a:pt x="1029" y="27"/>
                  </a:moveTo>
                  <a:lnTo>
                    <a:pt x="647" y="209"/>
                  </a:lnTo>
                  <a:lnTo>
                    <a:pt x="35" y="0"/>
                  </a:lnTo>
                  <a:lnTo>
                    <a:pt x="0" y="21"/>
                  </a:lnTo>
                  <a:lnTo>
                    <a:pt x="639" y="244"/>
                  </a:lnTo>
                  <a:lnTo>
                    <a:pt x="1040" y="35"/>
                  </a:lnTo>
                  <a:lnTo>
                    <a:pt x="1029" y="27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20"/>
            <p:cNvSpPr/>
            <p:nvPr/>
          </p:nvSpPr>
          <p:spPr bwMode="auto">
            <a:xfrm>
              <a:off x="10782300" y="138112"/>
              <a:ext cx="644525" cy="600075"/>
            </a:xfrm>
            <a:custGeom>
              <a:avLst/>
              <a:gdLst>
                <a:gd name="T0" fmla="*/ 0 w 406"/>
                <a:gd name="T1" fmla="*/ 378 h 378"/>
                <a:gd name="T2" fmla="*/ 393 w 406"/>
                <a:gd name="T3" fmla="*/ 177 h 378"/>
                <a:gd name="T4" fmla="*/ 406 w 406"/>
                <a:gd name="T5" fmla="*/ 0 h 378"/>
                <a:gd name="T6" fmla="*/ 10 w 406"/>
                <a:gd name="T7" fmla="*/ 198 h 378"/>
                <a:gd name="T8" fmla="*/ 0 w 406"/>
                <a:gd name="T9" fmla="*/ 37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6" h="378">
                  <a:moveTo>
                    <a:pt x="0" y="378"/>
                  </a:moveTo>
                  <a:lnTo>
                    <a:pt x="393" y="177"/>
                  </a:lnTo>
                  <a:lnTo>
                    <a:pt x="406" y="0"/>
                  </a:lnTo>
                  <a:lnTo>
                    <a:pt x="10" y="198"/>
                  </a:lnTo>
                  <a:lnTo>
                    <a:pt x="0" y="3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21"/>
            <p:cNvSpPr/>
            <p:nvPr/>
          </p:nvSpPr>
          <p:spPr bwMode="auto">
            <a:xfrm>
              <a:off x="9771063" y="112712"/>
              <a:ext cx="1027112" cy="625475"/>
            </a:xfrm>
            <a:custGeom>
              <a:avLst/>
              <a:gdLst>
                <a:gd name="T0" fmla="*/ 637 w 647"/>
                <a:gd name="T1" fmla="*/ 394 h 394"/>
                <a:gd name="T2" fmla="*/ 0 w 647"/>
                <a:gd name="T3" fmla="*/ 179 h 394"/>
                <a:gd name="T4" fmla="*/ 14 w 647"/>
                <a:gd name="T5" fmla="*/ 0 h 394"/>
                <a:gd name="T6" fmla="*/ 647 w 647"/>
                <a:gd name="T7" fmla="*/ 214 h 394"/>
                <a:gd name="T8" fmla="*/ 637 w 647"/>
                <a:gd name="T9" fmla="*/ 394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7" h="394">
                  <a:moveTo>
                    <a:pt x="637" y="394"/>
                  </a:moveTo>
                  <a:lnTo>
                    <a:pt x="0" y="179"/>
                  </a:lnTo>
                  <a:lnTo>
                    <a:pt x="14" y="0"/>
                  </a:lnTo>
                  <a:lnTo>
                    <a:pt x="647" y="214"/>
                  </a:lnTo>
                  <a:lnTo>
                    <a:pt x="637" y="394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22"/>
            <p:cNvSpPr/>
            <p:nvPr/>
          </p:nvSpPr>
          <p:spPr bwMode="auto">
            <a:xfrm>
              <a:off x="9920288" y="163512"/>
              <a:ext cx="71437" cy="301625"/>
            </a:xfrm>
            <a:custGeom>
              <a:avLst/>
              <a:gdLst>
                <a:gd name="T0" fmla="*/ 0 w 45"/>
                <a:gd name="T1" fmla="*/ 179 h 190"/>
                <a:gd name="T2" fmla="*/ 32 w 45"/>
                <a:gd name="T3" fmla="*/ 190 h 190"/>
                <a:gd name="T4" fmla="*/ 45 w 45"/>
                <a:gd name="T5" fmla="*/ 11 h 190"/>
                <a:gd name="T6" fmla="*/ 13 w 45"/>
                <a:gd name="T7" fmla="*/ 0 h 190"/>
                <a:gd name="T8" fmla="*/ 0 w 45"/>
                <a:gd name="T9" fmla="*/ 17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190">
                  <a:moveTo>
                    <a:pt x="0" y="179"/>
                  </a:moveTo>
                  <a:lnTo>
                    <a:pt x="32" y="190"/>
                  </a:lnTo>
                  <a:lnTo>
                    <a:pt x="45" y="11"/>
                  </a:lnTo>
                  <a:lnTo>
                    <a:pt x="13" y="0"/>
                  </a:lnTo>
                  <a:lnTo>
                    <a:pt x="0" y="1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23"/>
            <p:cNvSpPr/>
            <p:nvPr/>
          </p:nvSpPr>
          <p:spPr bwMode="auto">
            <a:xfrm>
              <a:off x="10548938" y="376238"/>
              <a:ext cx="66675" cy="296863"/>
            </a:xfrm>
            <a:custGeom>
              <a:avLst/>
              <a:gdLst>
                <a:gd name="T0" fmla="*/ 32 w 42"/>
                <a:gd name="T1" fmla="*/ 187 h 187"/>
                <a:gd name="T2" fmla="*/ 42 w 42"/>
                <a:gd name="T3" fmla="*/ 11 h 187"/>
                <a:gd name="T4" fmla="*/ 13 w 42"/>
                <a:gd name="T5" fmla="*/ 0 h 187"/>
                <a:gd name="T6" fmla="*/ 10 w 42"/>
                <a:gd name="T7" fmla="*/ 0 h 187"/>
                <a:gd name="T8" fmla="*/ 0 w 42"/>
                <a:gd name="T9" fmla="*/ 177 h 187"/>
                <a:gd name="T10" fmla="*/ 32 w 42"/>
                <a:gd name="T11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87">
                  <a:moveTo>
                    <a:pt x="32" y="187"/>
                  </a:moveTo>
                  <a:lnTo>
                    <a:pt x="42" y="11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0" y="177"/>
                  </a:lnTo>
                  <a:lnTo>
                    <a:pt x="32" y="1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24"/>
            <p:cNvSpPr/>
            <p:nvPr/>
          </p:nvSpPr>
          <p:spPr bwMode="auto">
            <a:xfrm>
              <a:off x="10739438" y="414338"/>
              <a:ext cx="63500" cy="344488"/>
            </a:xfrm>
            <a:custGeom>
              <a:avLst/>
              <a:gdLst>
                <a:gd name="T0" fmla="*/ 27 w 40"/>
                <a:gd name="T1" fmla="*/ 217 h 217"/>
                <a:gd name="T2" fmla="*/ 0 w 40"/>
                <a:gd name="T3" fmla="*/ 217 h 217"/>
                <a:gd name="T4" fmla="*/ 16 w 40"/>
                <a:gd name="T5" fmla="*/ 0 h 217"/>
                <a:gd name="T6" fmla="*/ 40 w 40"/>
                <a:gd name="T7" fmla="*/ 3 h 217"/>
                <a:gd name="T8" fmla="*/ 27 w 40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17">
                  <a:moveTo>
                    <a:pt x="27" y="217"/>
                  </a:moveTo>
                  <a:lnTo>
                    <a:pt x="0" y="217"/>
                  </a:lnTo>
                  <a:lnTo>
                    <a:pt x="16" y="0"/>
                  </a:lnTo>
                  <a:lnTo>
                    <a:pt x="40" y="3"/>
                  </a:lnTo>
                  <a:lnTo>
                    <a:pt x="27" y="217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25"/>
            <p:cNvSpPr/>
            <p:nvPr/>
          </p:nvSpPr>
          <p:spPr bwMode="auto">
            <a:xfrm>
              <a:off x="11236325" y="219075"/>
              <a:ext cx="203200" cy="114300"/>
            </a:xfrm>
            <a:custGeom>
              <a:avLst/>
              <a:gdLst>
                <a:gd name="T0" fmla="*/ 126 w 128"/>
                <a:gd name="T1" fmla="*/ 0 h 72"/>
                <a:gd name="T2" fmla="*/ 0 w 128"/>
                <a:gd name="T3" fmla="*/ 72 h 72"/>
                <a:gd name="T4" fmla="*/ 128 w 128"/>
                <a:gd name="T5" fmla="*/ 10 h 72"/>
                <a:gd name="T6" fmla="*/ 126 w 128"/>
                <a:gd name="T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" h="72">
                  <a:moveTo>
                    <a:pt x="126" y="0"/>
                  </a:moveTo>
                  <a:lnTo>
                    <a:pt x="0" y="72"/>
                  </a:lnTo>
                  <a:lnTo>
                    <a:pt x="128" y="1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26"/>
            <p:cNvSpPr/>
            <p:nvPr/>
          </p:nvSpPr>
          <p:spPr bwMode="auto">
            <a:xfrm>
              <a:off x="11218863" y="341313"/>
              <a:ext cx="204787" cy="115888"/>
            </a:xfrm>
            <a:custGeom>
              <a:avLst/>
              <a:gdLst>
                <a:gd name="T0" fmla="*/ 126 w 129"/>
                <a:gd name="T1" fmla="*/ 0 h 73"/>
                <a:gd name="T2" fmla="*/ 0 w 129"/>
                <a:gd name="T3" fmla="*/ 73 h 73"/>
                <a:gd name="T4" fmla="*/ 129 w 129"/>
                <a:gd name="T5" fmla="*/ 11 h 73"/>
                <a:gd name="T6" fmla="*/ 126 w 129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" h="73">
                  <a:moveTo>
                    <a:pt x="126" y="0"/>
                  </a:moveTo>
                  <a:lnTo>
                    <a:pt x="0" y="73"/>
                  </a:lnTo>
                  <a:lnTo>
                    <a:pt x="129" y="1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27"/>
            <p:cNvSpPr/>
            <p:nvPr/>
          </p:nvSpPr>
          <p:spPr bwMode="auto">
            <a:xfrm>
              <a:off x="10993438" y="287338"/>
              <a:ext cx="442912" cy="225425"/>
            </a:xfrm>
            <a:custGeom>
              <a:avLst/>
              <a:gdLst>
                <a:gd name="T0" fmla="*/ 268 w 279"/>
                <a:gd name="T1" fmla="*/ 0 h 142"/>
                <a:gd name="T2" fmla="*/ 0 w 279"/>
                <a:gd name="T3" fmla="*/ 142 h 142"/>
                <a:gd name="T4" fmla="*/ 279 w 279"/>
                <a:gd name="T5" fmla="*/ 10 h 142"/>
                <a:gd name="T6" fmla="*/ 268 w 279"/>
                <a:gd name="T7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9" h="142">
                  <a:moveTo>
                    <a:pt x="268" y="0"/>
                  </a:moveTo>
                  <a:lnTo>
                    <a:pt x="0" y="142"/>
                  </a:lnTo>
                  <a:lnTo>
                    <a:pt x="279" y="10"/>
                  </a:lnTo>
                  <a:lnTo>
                    <a:pt x="268" y="0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28"/>
            <p:cNvSpPr/>
            <p:nvPr/>
          </p:nvSpPr>
          <p:spPr bwMode="auto">
            <a:xfrm>
              <a:off x="9712325" y="-457200"/>
              <a:ext cx="1782762" cy="790575"/>
            </a:xfrm>
            <a:custGeom>
              <a:avLst/>
              <a:gdLst>
                <a:gd name="T0" fmla="*/ 234 w 420"/>
                <a:gd name="T1" fmla="*/ 186 h 186"/>
                <a:gd name="T2" fmla="*/ 232 w 420"/>
                <a:gd name="T3" fmla="*/ 186 h 186"/>
                <a:gd name="T4" fmla="*/ 8 w 420"/>
                <a:gd name="T5" fmla="*/ 130 h 186"/>
                <a:gd name="T6" fmla="*/ 0 w 420"/>
                <a:gd name="T7" fmla="*/ 119 h 186"/>
                <a:gd name="T8" fmla="*/ 0 w 420"/>
                <a:gd name="T9" fmla="*/ 55 h 186"/>
                <a:gd name="T10" fmla="*/ 8 w 420"/>
                <a:gd name="T11" fmla="*/ 44 h 186"/>
                <a:gd name="T12" fmla="*/ 182 w 420"/>
                <a:gd name="T13" fmla="*/ 0 h 186"/>
                <a:gd name="T14" fmla="*/ 187 w 420"/>
                <a:gd name="T15" fmla="*/ 0 h 186"/>
                <a:gd name="T16" fmla="*/ 411 w 420"/>
                <a:gd name="T17" fmla="*/ 56 h 186"/>
                <a:gd name="T18" fmla="*/ 420 w 420"/>
                <a:gd name="T19" fmla="*/ 67 h 186"/>
                <a:gd name="T20" fmla="*/ 420 w 420"/>
                <a:gd name="T21" fmla="*/ 131 h 186"/>
                <a:gd name="T22" fmla="*/ 415 w 420"/>
                <a:gd name="T23" fmla="*/ 140 h 186"/>
                <a:gd name="T24" fmla="*/ 410 w 420"/>
                <a:gd name="T25" fmla="*/ 142 h 186"/>
                <a:gd name="T26" fmla="*/ 237 w 420"/>
                <a:gd name="T27" fmla="*/ 186 h 186"/>
                <a:gd name="T28" fmla="*/ 234 w 420"/>
                <a:gd name="T29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20" h="186">
                  <a:moveTo>
                    <a:pt x="234" y="186"/>
                  </a:moveTo>
                  <a:cubicBezTo>
                    <a:pt x="233" y="186"/>
                    <a:pt x="232" y="186"/>
                    <a:pt x="232" y="186"/>
                  </a:cubicBezTo>
                  <a:cubicBezTo>
                    <a:pt x="8" y="130"/>
                    <a:pt x="8" y="130"/>
                    <a:pt x="8" y="130"/>
                  </a:cubicBezTo>
                  <a:cubicBezTo>
                    <a:pt x="3" y="129"/>
                    <a:pt x="0" y="125"/>
                    <a:pt x="0" y="119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0"/>
                    <a:pt x="3" y="46"/>
                    <a:pt x="8" y="44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4" y="0"/>
                    <a:pt x="186" y="0"/>
                    <a:pt x="187" y="0"/>
                  </a:cubicBezTo>
                  <a:cubicBezTo>
                    <a:pt x="411" y="56"/>
                    <a:pt x="411" y="56"/>
                    <a:pt x="411" y="56"/>
                  </a:cubicBezTo>
                  <a:cubicBezTo>
                    <a:pt x="416" y="57"/>
                    <a:pt x="420" y="62"/>
                    <a:pt x="420" y="67"/>
                  </a:cubicBezTo>
                  <a:cubicBezTo>
                    <a:pt x="420" y="131"/>
                    <a:pt x="420" y="131"/>
                    <a:pt x="420" y="131"/>
                  </a:cubicBezTo>
                  <a:cubicBezTo>
                    <a:pt x="420" y="134"/>
                    <a:pt x="418" y="138"/>
                    <a:pt x="415" y="140"/>
                  </a:cubicBezTo>
                  <a:cubicBezTo>
                    <a:pt x="413" y="141"/>
                    <a:pt x="412" y="142"/>
                    <a:pt x="410" y="142"/>
                  </a:cubicBezTo>
                  <a:cubicBezTo>
                    <a:pt x="237" y="186"/>
                    <a:pt x="237" y="186"/>
                    <a:pt x="237" y="186"/>
                  </a:cubicBezTo>
                  <a:cubicBezTo>
                    <a:pt x="236" y="186"/>
                    <a:pt x="235" y="186"/>
                    <a:pt x="234" y="186"/>
                  </a:cubicBezTo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29"/>
            <p:cNvSpPr/>
            <p:nvPr/>
          </p:nvSpPr>
          <p:spPr bwMode="auto">
            <a:xfrm>
              <a:off x="9775825" y="-236538"/>
              <a:ext cx="946150" cy="506413"/>
            </a:xfrm>
            <a:custGeom>
              <a:avLst/>
              <a:gdLst>
                <a:gd name="T0" fmla="*/ 596 w 596"/>
                <a:gd name="T1" fmla="*/ 319 h 319"/>
                <a:gd name="T2" fmla="*/ 0 w 596"/>
                <a:gd name="T3" fmla="*/ 172 h 319"/>
                <a:gd name="T4" fmla="*/ 0 w 596"/>
                <a:gd name="T5" fmla="*/ 0 h 319"/>
                <a:gd name="T6" fmla="*/ 596 w 596"/>
                <a:gd name="T7" fmla="*/ 147 h 319"/>
                <a:gd name="T8" fmla="*/ 596 w 596"/>
                <a:gd name="T9" fmla="*/ 319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6" h="319">
                  <a:moveTo>
                    <a:pt x="596" y="319"/>
                  </a:moveTo>
                  <a:lnTo>
                    <a:pt x="0" y="172"/>
                  </a:lnTo>
                  <a:lnTo>
                    <a:pt x="0" y="0"/>
                  </a:lnTo>
                  <a:lnTo>
                    <a:pt x="596" y="147"/>
                  </a:lnTo>
                  <a:lnTo>
                    <a:pt x="596" y="3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30"/>
            <p:cNvSpPr/>
            <p:nvPr/>
          </p:nvSpPr>
          <p:spPr bwMode="auto">
            <a:xfrm>
              <a:off x="10721975" y="-236538"/>
              <a:ext cx="739775" cy="319088"/>
            </a:xfrm>
            <a:custGeom>
              <a:avLst/>
              <a:gdLst>
                <a:gd name="T0" fmla="*/ 345 w 466"/>
                <a:gd name="T1" fmla="*/ 0 h 201"/>
                <a:gd name="T2" fmla="*/ 0 w 466"/>
                <a:gd name="T3" fmla="*/ 86 h 201"/>
                <a:gd name="T4" fmla="*/ 466 w 466"/>
                <a:gd name="T5" fmla="*/ 201 h 201"/>
                <a:gd name="T6" fmla="*/ 466 w 466"/>
                <a:gd name="T7" fmla="*/ 30 h 201"/>
                <a:gd name="T8" fmla="*/ 345 w 466"/>
                <a:gd name="T9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6" h="201">
                  <a:moveTo>
                    <a:pt x="345" y="0"/>
                  </a:moveTo>
                  <a:lnTo>
                    <a:pt x="0" y="86"/>
                  </a:lnTo>
                  <a:lnTo>
                    <a:pt x="466" y="201"/>
                  </a:lnTo>
                  <a:lnTo>
                    <a:pt x="466" y="30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rgbClr val="2120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31"/>
            <p:cNvSpPr/>
            <p:nvPr/>
          </p:nvSpPr>
          <p:spPr bwMode="auto">
            <a:xfrm>
              <a:off x="10721975" y="-236538"/>
              <a:ext cx="739775" cy="319088"/>
            </a:xfrm>
            <a:custGeom>
              <a:avLst/>
              <a:gdLst>
                <a:gd name="T0" fmla="*/ 345 w 466"/>
                <a:gd name="T1" fmla="*/ 0 h 201"/>
                <a:gd name="T2" fmla="*/ 0 w 466"/>
                <a:gd name="T3" fmla="*/ 86 h 201"/>
                <a:gd name="T4" fmla="*/ 466 w 466"/>
                <a:gd name="T5" fmla="*/ 201 h 201"/>
                <a:gd name="T6" fmla="*/ 466 w 466"/>
                <a:gd name="T7" fmla="*/ 30 h 201"/>
                <a:gd name="T8" fmla="*/ 345 w 466"/>
                <a:gd name="T9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6" h="201">
                  <a:moveTo>
                    <a:pt x="345" y="0"/>
                  </a:moveTo>
                  <a:lnTo>
                    <a:pt x="0" y="86"/>
                  </a:lnTo>
                  <a:lnTo>
                    <a:pt x="466" y="201"/>
                  </a:lnTo>
                  <a:lnTo>
                    <a:pt x="466" y="30"/>
                  </a:lnTo>
                  <a:lnTo>
                    <a:pt x="34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32"/>
            <p:cNvSpPr/>
            <p:nvPr/>
          </p:nvSpPr>
          <p:spPr bwMode="auto">
            <a:xfrm>
              <a:off x="10721975" y="-188913"/>
              <a:ext cx="739775" cy="458788"/>
            </a:xfrm>
            <a:custGeom>
              <a:avLst/>
              <a:gdLst>
                <a:gd name="T0" fmla="*/ 0 w 466"/>
                <a:gd name="T1" fmla="*/ 289 h 289"/>
                <a:gd name="T2" fmla="*/ 466 w 466"/>
                <a:gd name="T3" fmla="*/ 171 h 289"/>
                <a:gd name="T4" fmla="*/ 466 w 466"/>
                <a:gd name="T5" fmla="*/ 0 h 289"/>
                <a:gd name="T6" fmla="*/ 0 w 466"/>
                <a:gd name="T7" fmla="*/ 117 h 289"/>
                <a:gd name="T8" fmla="*/ 0 w 466"/>
                <a:gd name="T9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6" h="289">
                  <a:moveTo>
                    <a:pt x="0" y="289"/>
                  </a:moveTo>
                  <a:lnTo>
                    <a:pt x="466" y="171"/>
                  </a:lnTo>
                  <a:lnTo>
                    <a:pt x="466" y="0"/>
                  </a:lnTo>
                  <a:lnTo>
                    <a:pt x="0" y="117"/>
                  </a:lnTo>
                  <a:lnTo>
                    <a:pt x="0" y="2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33"/>
            <p:cNvSpPr/>
            <p:nvPr/>
          </p:nvSpPr>
          <p:spPr bwMode="auto">
            <a:xfrm>
              <a:off x="9775825" y="-423863"/>
              <a:ext cx="1685925" cy="420688"/>
            </a:xfrm>
            <a:custGeom>
              <a:avLst/>
              <a:gdLst>
                <a:gd name="T0" fmla="*/ 0 w 1062"/>
                <a:gd name="T1" fmla="*/ 118 h 265"/>
                <a:gd name="T2" fmla="*/ 465 w 1062"/>
                <a:gd name="T3" fmla="*/ 0 h 265"/>
                <a:gd name="T4" fmla="*/ 1062 w 1062"/>
                <a:gd name="T5" fmla="*/ 148 h 265"/>
                <a:gd name="T6" fmla="*/ 596 w 1062"/>
                <a:gd name="T7" fmla="*/ 265 h 265"/>
                <a:gd name="T8" fmla="*/ 0 w 1062"/>
                <a:gd name="T9" fmla="*/ 118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2" h="265">
                  <a:moveTo>
                    <a:pt x="0" y="118"/>
                  </a:moveTo>
                  <a:lnTo>
                    <a:pt x="465" y="0"/>
                  </a:lnTo>
                  <a:lnTo>
                    <a:pt x="1062" y="148"/>
                  </a:lnTo>
                  <a:lnTo>
                    <a:pt x="596" y="265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34"/>
            <p:cNvSpPr/>
            <p:nvPr/>
          </p:nvSpPr>
          <p:spPr bwMode="auto">
            <a:xfrm>
              <a:off x="10701338" y="125412"/>
              <a:ext cx="20637" cy="169863"/>
            </a:xfrm>
            <a:custGeom>
              <a:avLst/>
              <a:gdLst>
                <a:gd name="T0" fmla="*/ 0 w 13"/>
                <a:gd name="T1" fmla="*/ 102 h 107"/>
                <a:gd name="T2" fmla="*/ 13 w 13"/>
                <a:gd name="T3" fmla="*/ 0 h 107"/>
                <a:gd name="T4" fmla="*/ 13 w 13"/>
                <a:gd name="T5" fmla="*/ 107 h 107"/>
                <a:gd name="T6" fmla="*/ 0 w 13"/>
                <a:gd name="T7" fmla="*/ 102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07">
                  <a:moveTo>
                    <a:pt x="0" y="102"/>
                  </a:moveTo>
                  <a:lnTo>
                    <a:pt x="13" y="0"/>
                  </a:lnTo>
                  <a:lnTo>
                    <a:pt x="13" y="107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35"/>
            <p:cNvSpPr/>
            <p:nvPr/>
          </p:nvSpPr>
          <p:spPr bwMode="auto">
            <a:xfrm>
              <a:off x="10701338" y="-79375"/>
              <a:ext cx="20637" cy="169863"/>
            </a:xfrm>
            <a:custGeom>
              <a:avLst/>
              <a:gdLst>
                <a:gd name="T0" fmla="*/ 0 w 13"/>
                <a:gd name="T1" fmla="*/ 3 h 107"/>
                <a:gd name="T2" fmla="*/ 13 w 13"/>
                <a:gd name="T3" fmla="*/ 107 h 107"/>
                <a:gd name="T4" fmla="*/ 13 w 13"/>
                <a:gd name="T5" fmla="*/ 0 h 107"/>
                <a:gd name="T6" fmla="*/ 0 w 13"/>
                <a:gd name="T7" fmla="*/ 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07">
                  <a:moveTo>
                    <a:pt x="0" y="3"/>
                  </a:moveTo>
                  <a:lnTo>
                    <a:pt x="13" y="107"/>
                  </a:lnTo>
                  <a:lnTo>
                    <a:pt x="13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36"/>
            <p:cNvSpPr/>
            <p:nvPr/>
          </p:nvSpPr>
          <p:spPr bwMode="auto">
            <a:xfrm>
              <a:off x="9907588" y="-279400"/>
              <a:ext cx="420687" cy="144463"/>
            </a:xfrm>
            <a:custGeom>
              <a:avLst/>
              <a:gdLst>
                <a:gd name="T0" fmla="*/ 0 w 265"/>
                <a:gd name="T1" fmla="*/ 22 h 91"/>
                <a:gd name="T2" fmla="*/ 83 w 265"/>
                <a:gd name="T3" fmla="*/ 0 h 91"/>
                <a:gd name="T4" fmla="*/ 265 w 265"/>
                <a:gd name="T5" fmla="*/ 91 h 91"/>
                <a:gd name="T6" fmla="*/ 0 w 265"/>
                <a:gd name="T7" fmla="*/ 22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5" h="91">
                  <a:moveTo>
                    <a:pt x="0" y="22"/>
                  </a:moveTo>
                  <a:lnTo>
                    <a:pt x="83" y="0"/>
                  </a:lnTo>
                  <a:lnTo>
                    <a:pt x="265" y="91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37"/>
            <p:cNvSpPr/>
            <p:nvPr/>
          </p:nvSpPr>
          <p:spPr bwMode="auto">
            <a:xfrm>
              <a:off x="11188700" y="-31750"/>
              <a:ext cx="212725" cy="114300"/>
            </a:xfrm>
            <a:custGeom>
              <a:avLst/>
              <a:gdLst>
                <a:gd name="T0" fmla="*/ 0 w 134"/>
                <a:gd name="T1" fmla="*/ 29 h 72"/>
                <a:gd name="T2" fmla="*/ 134 w 134"/>
                <a:gd name="T3" fmla="*/ 0 h 72"/>
                <a:gd name="T4" fmla="*/ 134 w 134"/>
                <a:gd name="T5" fmla="*/ 45 h 72"/>
                <a:gd name="T6" fmla="*/ 16 w 134"/>
                <a:gd name="T7" fmla="*/ 72 h 72"/>
                <a:gd name="T8" fmla="*/ 0 w 134"/>
                <a:gd name="T9" fmla="*/ 29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" h="72">
                  <a:moveTo>
                    <a:pt x="0" y="29"/>
                  </a:moveTo>
                  <a:lnTo>
                    <a:pt x="134" y="0"/>
                  </a:lnTo>
                  <a:lnTo>
                    <a:pt x="134" y="45"/>
                  </a:lnTo>
                  <a:lnTo>
                    <a:pt x="16" y="72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38"/>
            <p:cNvSpPr/>
            <p:nvPr/>
          </p:nvSpPr>
          <p:spPr bwMode="auto">
            <a:xfrm>
              <a:off x="9712325" y="-839788"/>
              <a:ext cx="1782762" cy="795338"/>
            </a:xfrm>
            <a:custGeom>
              <a:avLst/>
              <a:gdLst>
                <a:gd name="T0" fmla="*/ 182 w 420"/>
                <a:gd name="T1" fmla="*/ 186 h 187"/>
                <a:gd name="T2" fmla="*/ 9 w 420"/>
                <a:gd name="T3" fmla="*/ 142 h 187"/>
                <a:gd name="T4" fmla="*/ 4 w 420"/>
                <a:gd name="T5" fmla="*/ 141 h 187"/>
                <a:gd name="T6" fmla="*/ 0 w 420"/>
                <a:gd name="T7" fmla="*/ 131 h 187"/>
                <a:gd name="T8" fmla="*/ 0 w 420"/>
                <a:gd name="T9" fmla="*/ 67 h 187"/>
                <a:gd name="T10" fmla="*/ 8 w 420"/>
                <a:gd name="T11" fmla="*/ 56 h 187"/>
                <a:gd name="T12" fmla="*/ 232 w 420"/>
                <a:gd name="T13" fmla="*/ 1 h 187"/>
                <a:gd name="T14" fmla="*/ 237 w 420"/>
                <a:gd name="T15" fmla="*/ 1 h 187"/>
                <a:gd name="T16" fmla="*/ 411 w 420"/>
                <a:gd name="T17" fmla="*/ 45 h 187"/>
                <a:gd name="T18" fmla="*/ 420 w 420"/>
                <a:gd name="T19" fmla="*/ 56 h 187"/>
                <a:gd name="T20" fmla="*/ 420 w 420"/>
                <a:gd name="T21" fmla="*/ 120 h 187"/>
                <a:gd name="T22" fmla="*/ 411 w 420"/>
                <a:gd name="T23" fmla="*/ 131 h 187"/>
                <a:gd name="T24" fmla="*/ 187 w 420"/>
                <a:gd name="T25" fmla="*/ 186 h 187"/>
                <a:gd name="T26" fmla="*/ 185 w 420"/>
                <a:gd name="T27" fmla="*/ 187 h 187"/>
                <a:gd name="T28" fmla="*/ 182 w 420"/>
                <a:gd name="T29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20" h="187">
                  <a:moveTo>
                    <a:pt x="182" y="186"/>
                  </a:moveTo>
                  <a:cubicBezTo>
                    <a:pt x="9" y="142"/>
                    <a:pt x="9" y="142"/>
                    <a:pt x="9" y="142"/>
                  </a:cubicBezTo>
                  <a:cubicBezTo>
                    <a:pt x="7" y="142"/>
                    <a:pt x="6" y="141"/>
                    <a:pt x="4" y="141"/>
                  </a:cubicBezTo>
                  <a:cubicBezTo>
                    <a:pt x="1" y="138"/>
                    <a:pt x="0" y="135"/>
                    <a:pt x="0" y="131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62"/>
                    <a:pt x="3" y="57"/>
                    <a:pt x="8" y="56"/>
                  </a:cubicBezTo>
                  <a:cubicBezTo>
                    <a:pt x="232" y="1"/>
                    <a:pt x="232" y="1"/>
                    <a:pt x="232" y="1"/>
                  </a:cubicBezTo>
                  <a:cubicBezTo>
                    <a:pt x="233" y="0"/>
                    <a:pt x="235" y="0"/>
                    <a:pt x="237" y="1"/>
                  </a:cubicBezTo>
                  <a:cubicBezTo>
                    <a:pt x="411" y="45"/>
                    <a:pt x="411" y="45"/>
                    <a:pt x="411" y="45"/>
                  </a:cubicBezTo>
                  <a:cubicBezTo>
                    <a:pt x="416" y="46"/>
                    <a:pt x="420" y="51"/>
                    <a:pt x="420" y="56"/>
                  </a:cubicBezTo>
                  <a:cubicBezTo>
                    <a:pt x="420" y="120"/>
                    <a:pt x="420" y="120"/>
                    <a:pt x="420" y="120"/>
                  </a:cubicBezTo>
                  <a:cubicBezTo>
                    <a:pt x="420" y="125"/>
                    <a:pt x="416" y="130"/>
                    <a:pt x="411" y="131"/>
                  </a:cubicBezTo>
                  <a:cubicBezTo>
                    <a:pt x="187" y="186"/>
                    <a:pt x="187" y="186"/>
                    <a:pt x="187" y="186"/>
                  </a:cubicBezTo>
                  <a:cubicBezTo>
                    <a:pt x="187" y="186"/>
                    <a:pt x="186" y="187"/>
                    <a:pt x="185" y="187"/>
                  </a:cubicBezTo>
                  <a:cubicBezTo>
                    <a:pt x="184" y="187"/>
                    <a:pt x="183" y="186"/>
                    <a:pt x="182" y="186"/>
                  </a:cubicBezTo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39"/>
            <p:cNvSpPr/>
            <p:nvPr/>
          </p:nvSpPr>
          <p:spPr bwMode="auto">
            <a:xfrm>
              <a:off x="10480675" y="-619125"/>
              <a:ext cx="946150" cy="506413"/>
            </a:xfrm>
            <a:custGeom>
              <a:avLst/>
              <a:gdLst>
                <a:gd name="T0" fmla="*/ 0 w 596"/>
                <a:gd name="T1" fmla="*/ 319 h 319"/>
                <a:gd name="T2" fmla="*/ 596 w 596"/>
                <a:gd name="T3" fmla="*/ 172 h 319"/>
                <a:gd name="T4" fmla="*/ 596 w 596"/>
                <a:gd name="T5" fmla="*/ 0 h 319"/>
                <a:gd name="T6" fmla="*/ 0 w 596"/>
                <a:gd name="T7" fmla="*/ 147 h 319"/>
                <a:gd name="T8" fmla="*/ 0 w 596"/>
                <a:gd name="T9" fmla="*/ 319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6" h="319">
                  <a:moveTo>
                    <a:pt x="0" y="319"/>
                  </a:moveTo>
                  <a:lnTo>
                    <a:pt x="596" y="172"/>
                  </a:lnTo>
                  <a:lnTo>
                    <a:pt x="596" y="0"/>
                  </a:lnTo>
                  <a:lnTo>
                    <a:pt x="0" y="147"/>
                  </a:lnTo>
                  <a:lnTo>
                    <a:pt x="0" y="319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40"/>
            <p:cNvSpPr/>
            <p:nvPr/>
          </p:nvSpPr>
          <p:spPr bwMode="auto">
            <a:xfrm>
              <a:off x="9742488" y="-806450"/>
              <a:ext cx="950912" cy="506413"/>
            </a:xfrm>
            <a:custGeom>
              <a:avLst/>
              <a:gdLst>
                <a:gd name="T0" fmla="*/ 599 w 599"/>
                <a:gd name="T1" fmla="*/ 0 h 319"/>
                <a:gd name="T2" fmla="*/ 0 w 599"/>
                <a:gd name="T3" fmla="*/ 148 h 319"/>
                <a:gd name="T4" fmla="*/ 0 w 599"/>
                <a:gd name="T5" fmla="*/ 319 h 319"/>
                <a:gd name="T6" fmla="*/ 599 w 599"/>
                <a:gd name="T7" fmla="*/ 172 h 319"/>
                <a:gd name="T8" fmla="*/ 599 w 599"/>
                <a:gd name="T9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9" h="319">
                  <a:moveTo>
                    <a:pt x="599" y="0"/>
                  </a:moveTo>
                  <a:lnTo>
                    <a:pt x="0" y="148"/>
                  </a:lnTo>
                  <a:lnTo>
                    <a:pt x="0" y="319"/>
                  </a:lnTo>
                  <a:lnTo>
                    <a:pt x="599" y="172"/>
                  </a:lnTo>
                  <a:lnTo>
                    <a:pt x="599" y="0"/>
                  </a:lnTo>
                  <a:close/>
                </a:path>
              </a:pathLst>
            </a:custGeom>
            <a:solidFill>
              <a:srgbClr val="2120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41"/>
            <p:cNvSpPr/>
            <p:nvPr/>
          </p:nvSpPr>
          <p:spPr bwMode="auto">
            <a:xfrm>
              <a:off x="9742488" y="-806450"/>
              <a:ext cx="950912" cy="506413"/>
            </a:xfrm>
            <a:custGeom>
              <a:avLst/>
              <a:gdLst>
                <a:gd name="T0" fmla="*/ 599 w 599"/>
                <a:gd name="T1" fmla="*/ 0 h 319"/>
                <a:gd name="T2" fmla="*/ 0 w 599"/>
                <a:gd name="T3" fmla="*/ 148 h 319"/>
                <a:gd name="T4" fmla="*/ 0 w 599"/>
                <a:gd name="T5" fmla="*/ 319 h 319"/>
                <a:gd name="T6" fmla="*/ 599 w 599"/>
                <a:gd name="T7" fmla="*/ 172 h 319"/>
                <a:gd name="T8" fmla="*/ 599 w 599"/>
                <a:gd name="T9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9" h="319">
                  <a:moveTo>
                    <a:pt x="599" y="0"/>
                  </a:moveTo>
                  <a:lnTo>
                    <a:pt x="0" y="148"/>
                  </a:lnTo>
                  <a:lnTo>
                    <a:pt x="0" y="319"/>
                  </a:lnTo>
                  <a:lnTo>
                    <a:pt x="599" y="172"/>
                  </a:lnTo>
                  <a:lnTo>
                    <a:pt x="59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42"/>
            <p:cNvSpPr/>
            <p:nvPr/>
          </p:nvSpPr>
          <p:spPr bwMode="auto">
            <a:xfrm>
              <a:off x="9742488" y="-550863"/>
              <a:ext cx="738187" cy="458788"/>
            </a:xfrm>
            <a:custGeom>
              <a:avLst/>
              <a:gdLst>
                <a:gd name="T0" fmla="*/ 465 w 465"/>
                <a:gd name="T1" fmla="*/ 289 h 289"/>
                <a:gd name="T2" fmla="*/ 0 w 465"/>
                <a:gd name="T3" fmla="*/ 171 h 289"/>
                <a:gd name="T4" fmla="*/ 0 w 465"/>
                <a:gd name="T5" fmla="*/ 0 h 289"/>
                <a:gd name="T6" fmla="*/ 465 w 465"/>
                <a:gd name="T7" fmla="*/ 118 h 289"/>
                <a:gd name="T8" fmla="*/ 465 w 465"/>
                <a:gd name="T9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5" h="289">
                  <a:moveTo>
                    <a:pt x="465" y="289"/>
                  </a:moveTo>
                  <a:lnTo>
                    <a:pt x="0" y="171"/>
                  </a:lnTo>
                  <a:lnTo>
                    <a:pt x="0" y="0"/>
                  </a:lnTo>
                  <a:lnTo>
                    <a:pt x="465" y="118"/>
                  </a:lnTo>
                  <a:lnTo>
                    <a:pt x="465" y="2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43"/>
            <p:cNvSpPr/>
            <p:nvPr/>
          </p:nvSpPr>
          <p:spPr bwMode="auto">
            <a:xfrm>
              <a:off x="9742488" y="-806450"/>
              <a:ext cx="1684337" cy="420688"/>
            </a:xfrm>
            <a:custGeom>
              <a:avLst/>
              <a:gdLst>
                <a:gd name="T0" fmla="*/ 1061 w 1061"/>
                <a:gd name="T1" fmla="*/ 118 h 265"/>
                <a:gd name="T2" fmla="*/ 599 w 1061"/>
                <a:gd name="T3" fmla="*/ 0 h 265"/>
                <a:gd name="T4" fmla="*/ 0 w 1061"/>
                <a:gd name="T5" fmla="*/ 148 h 265"/>
                <a:gd name="T6" fmla="*/ 465 w 1061"/>
                <a:gd name="T7" fmla="*/ 265 h 265"/>
                <a:gd name="T8" fmla="*/ 1061 w 1061"/>
                <a:gd name="T9" fmla="*/ 118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1" h="265">
                  <a:moveTo>
                    <a:pt x="1061" y="118"/>
                  </a:moveTo>
                  <a:lnTo>
                    <a:pt x="599" y="0"/>
                  </a:lnTo>
                  <a:lnTo>
                    <a:pt x="0" y="148"/>
                  </a:lnTo>
                  <a:lnTo>
                    <a:pt x="465" y="265"/>
                  </a:lnTo>
                  <a:lnTo>
                    <a:pt x="1061" y="118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44"/>
            <p:cNvSpPr/>
            <p:nvPr/>
          </p:nvSpPr>
          <p:spPr bwMode="auto">
            <a:xfrm>
              <a:off x="10480675" y="-257175"/>
              <a:ext cx="20637" cy="169863"/>
            </a:xfrm>
            <a:custGeom>
              <a:avLst/>
              <a:gdLst>
                <a:gd name="T0" fmla="*/ 13 w 13"/>
                <a:gd name="T1" fmla="*/ 104 h 107"/>
                <a:gd name="T2" fmla="*/ 0 w 13"/>
                <a:gd name="T3" fmla="*/ 0 h 107"/>
                <a:gd name="T4" fmla="*/ 0 w 13"/>
                <a:gd name="T5" fmla="*/ 107 h 107"/>
                <a:gd name="T6" fmla="*/ 13 w 13"/>
                <a:gd name="T7" fmla="*/ 10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07">
                  <a:moveTo>
                    <a:pt x="13" y="104"/>
                  </a:moveTo>
                  <a:lnTo>
                    <a:pt x="0" y="0"/>
                  </a:lnTo>
                  <a:lnTo>
                    <a:pt x="0" y="107"/>
                  </a:lnTo>
                  <a:lnTo>
                    <a:pt x="13" y="104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45"/>
            <p:cNvSpPr/>
            <p:nvPr/>
          </p:nvSpPr>
          <p:spPr bwMode="auto">
            <a:xfrm>
              <a:off x="10480675" y="-461963"/>
              <a:ext cx="20637" cy="169863"/>
            </a:xfrm>
            <a:custGeom>
              <a:avLst/>
              <a:gdLst>
                <a:gd name="T0" fmla="*/ 13 w 13"/>
                <a:gd name="T1" fmla="*/ 6 h 107"/>
                <a:gd name="T2" fmla="*/ 0 w 13"/>
                <a:gd name="T3" fmla="*/ 107 h 107"/>
                <a:gd name="T4" fmla="*/ 0 w 13"/>
                <a:gd name="T5" fmla="*/ 0 h 107"/>
                <a:gd name="T6" fmla="*/ 13 w 13"/>
                <a:gd name="T7" fmla="*/ 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07">
                  <a:moveTo>
                    <a:pt x="13" y="6"/>
                  </a:moveTo>
                  <a:lnTo>
                    <a:pt x="0" y="107"/>
                  </a:lnTo>
                  <a:lnTo>
                    <a:pt x="0" y="0"/>
                  </a:lnTo>
                  <a:lnTo>
                    <a:pt x="13" y="6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46"/>
            <p:cNvSpPr/>
            <p:nvPr/>
          </p:nvSpPr>
          <p:spPr bwMode="auto">
            <a:xfrm>
              <a:off x="10625138" y="-414338"/>
              <a:ext cx="68262" cy="288925"/>
            </a:xfrm>
            <a:custGeom>
              <a:avLst/>
              <a:gdLst>
                <a:gd name="T0" fmla="*/ 43 w 43"/>
                <a:gd name="T1" fmla="*/ 168 h 182"/>
                <a:gd name="T2" fmla="*/ 0 w 43"/>
                <a:gd name="T3" fmla="*/ 182 h 182"/>
                <a:gd name="T4" fmla="*/ 0 w 43"/>
                <a:gd name="T5" fmla="*/ 8 h 182"/>
                <a:gd name="T6" fmla="*/ 43 w 43"/>
                <a:gd name="T7" fmla="*/ 0 h 182"/>
                <a:gd name="T8" fmla="*/ 43 w 43"/>
                <a:gd name="T9" fmla="*/ 1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82">
                  <a:moveTo>
                    <a:pt x="43" y="168"/>
                  </a:moveTo>
                  <a:lnTo>
                    <a:pt x="0" y="182"/>
                  </a:lnTo>
                  <a:lnTo>
                    <a:pt x="0" y="8"/>
                  </a:lnTo>
                  <a:lnTo>
                    <a:pt x="43" y="0"/>
                  </a:lnTo>
                  <a:lnTo>
                    <a:pt x="43" y="1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47"/>
            <p:cNvSpPr/>
            <p:nvPr/>
          </p:nvSpPr>
          <p:spPr bwMode="auto">
            <a:xfrm>
              <a:off x="11223625" y="-550863"/>
              <a:ext cx="63500" cy="288925"/>
            </a:xfrm>
            <a:custGeom>
              <a:avLst/>
              <a:gdLst>
                <a:gd name="T0" fmla="*/ 40 w 40"/>
                <a:gd name="T1" fmla="*/ 169 h 182"/>
                <a:gd name="T2" fmla="*/ 0 w 40"/>
                <a:gd name="T3" fmla="*/ 182 h 182"/>
                <a:gd name="T4" fmla="*/ 0 w 40"/>
                <a:gd name="T5" fmla="*/ 8 h 182"/>
                <a:gd name="T6" fmla="*/ 40 w 40"/>
                <a:gd name="T7" fmla="*/ 0 h 182"/>
                <a:gd name="T8" fmla="*/ 40 w 40"/>
                <a:gd name="T9" fmla="*/ 169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82">
                  <a:moveTo>
                    <a:pt x="40" y="169"/>
                  </a:moveTo>
                  <a:lnTo>
                    <a:pt x="0" y="182"/>
                  </a:lnTo>
                  <a:lnTo>
                    <a:pt x="0" y="8"/>
                  </a:lnTo>
                  <a:lnTo>
                    <a:pt x="40" y="0"/>
                  </a:lnTo>
                  <a:lnTo>
                    <a:pt x="40" y="1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48"/>
            <p:cNvSpPr/>
            <p:nvPr/>
          </p:nvSpPr>
          <p:spPr bwMode="auto">
            <a:xfrm>
              <a:off x="9763125" y="-819150"/>
              <a:ext cx="1655762" cy="412750"/>
            </a:xfrm>
            <a:custGeom>
              <a:avLst/>
              <a:gdLst>
                <a:gd name="T0" fmla="*/ 0 w 1043"/>
                <a:gd name="T1" fmla="*/ 148 h 260"/>
                <a:gd name="T2" fmla="*/ 460 w 1043"/>
                <a:gd name="T3" fmla="*/ 260 h 260"/>
                <a:gd name="T4" fmla="*/ 1043 w 1043"/>
                <a:gd name="T5" fmla="*/ 115 h 260"/>
                <a:gd name="T6" fmla="*/ 596 w 1043"/>
                <a:gd name="T7" fmla="*/ 0 h 260"/>
                <a:gd name="T8" fmla="*/ 0 w 1043"/>
                <a:gd name="T9" fmla="*/ 148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3" h="260">
                  <a:moveTo>
                    <a:pt x="0" y="148"/>
                  </a:moveTo>
                  <a:lnTo>
                    <a:pt x="460" y="260"/>
                  </a:lnTo>
                  <a:lnTo>
                    <a:pt x="1043" y="115"/>
                  </a:lnTo>
                  <a:lnTo>
                    <a:pt x="596" y="0"/>
                  </a:lnTo>
                  <a:lnTo>
                    <a:pt x="0" y="1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49"/>
            <p:cNvSpPr/>
            <p:nvPr/>
          </p:nvSpPr>
          <p:spPr bwMode="auto">
            <a:xfrm>
              <a:off x="11307763" y="-571500"/>
              <a:ext cx="63500" cy="288925"/>
            </a:xfrm>
            <a:custGeom>
              <a:avLst/>
              <a:gdLst>
                <a:gd name="T0" fmla="*/ 40 w 40"/>
                <a:gd name="T1" fmla="*/ 171 h 182"/>
                <a:gd name="T2" fmla="*/ 0 w 40"/>
                <a:gd name="T3" fmla="*/ 182 h 182"/>
                <a:gd name="T4" fmla="*/ 0 w 40"/>
                <a:gd name="T5" fmla="*/ 10 h 182"/>
                <a:gd name="T6" fmla="*/ 40 w 40"/>
                <a:gd name="T7" fmla="*/ 0 h 182"/>
                <a:gd name="T8" fmla="*/ 40 w 40"/>
                <a:gd name="T9" fmla="*/ 171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82">
                  <a:moveTo>
                    <a:pt x="40" y="171"/>
                  </a:moveTo>
                  <a:lnTo>
                    <a:pt x="0" y="182"/>
                  </a:lnTo>
                  <a:lnTo>
                    <a:pt x="0" y="10"/>
                  </a:lnTo>
                  <a:lnTo>
                    <a:pt x="40" y="0"/>
                  </a:lnTo>
                  <a:lnTo>
                    <a:pt x="40" y="1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50"/>
            <p:cNvSpPr/>
            <p:nvPr/>
          </p:nvSpPr>
          <p:spPr bwMode="auto">
            <a:xfrm>
              <a:off x="9983788" y="-619125"/>
              <a:ext cx="1235075" cy="179388"/>
            </a:xfrm>
            <a:custGeom>
              <a:avLst/>
              <a:gdLst>
                <a:gd name="T0" fmla="*/ 0 w 778"/>
                <a:gd name="T1" fmla="*/ 40 h 113"/>
                <a:gd name="T2" fmla="*/ 324 w 778"/>
                <a:gd name="T3" fmla="*/ 113 h 113"/>
                <a:gd name="T4" fmla="*/ 778 w 778"/>
                <a:gd name="T5" fmla="*/ 0 h 113"/>
                <a:gd name="T6" fmla="*/ 329 w 778"/>
                <a:gd name="T7" fmla="*/ 91 h 113"/>
                <a:gd name="T8" fmla="*/ 0 w 778"/>
                <a:gd name="T9" fmla="*/ 4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8" h="113">
                  <a:moveTo>
                    <a:pt x="0" y="40"/>
                  </a:moveTo>
                  <a:lnTo>
                    <a:pt x="324" y="113"/>
                  </a:lnTo>
                  <a:lnTo>
                    <a:pt x="778" y="0"/>
                  </a:lnTo>
                  <a:lnTo>
                    <a:pt x="329" y="91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51"/>
            <p:cNvSpPr/>
            <p:nvPr/>
          </p:nvSpPr>
          <p:spPr bwMode="auto">
            <a:xfrm>
              <a:off x="9953625" y="-414338"/>
              <a:ext cx="527050" cy="157163"/>
            </a:xfrm>
            <a:custGeom>
              <a:avLst/>
              <a:gdLst>
                <a:gd name="T0" fmla="*/ 332 w 332"/>
                <a:gd name="T1" fmla="*/ 77 h 99"/>
                <a:gd name="T2" fmla="*/ 0 w 332"/>
                <a:gd name="T3" fmla="*/ 0 h 99"/>
                <a:gd name="T4" fmla="*/ 332 w 332"/>
                <a:gd name="T5" fmla="*/ 99 h 99"/>
                <a:gd name="T6" fmla="*/ 332 w 332"/>
                <a:gd name="T7" fmla="*/ 77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99">
                  <a:moveTo>
                    <a:pt x="332" y="77"/>
                  </a:moveTo>
                  <a:lnTo>
                    <a:pt x="0" y="0"/>
                  </a:lnTo>
                  <a:lnTo>
                    <a:pt x="332" y="99"/>
                  </a:lnTo>
                  <a:lnTo>
                    <a:pt x="332" y="77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52"/>
            <p:cNvSpPr/>
            <p:nvPr/>
          </p:nvSpPr>
          <p:spPr bwMode="auto">
            <a:xfrm>
              <a:off x="10161588" y="-300038"/>
              <a:ext cx="319087" cy="98425"/>
            </a:xfrm>
            <a:custGeom>
              <a:avLst/>
              <a:gdLst>
                <a:gd name="T0" fmla="*/ 201 w 201"/>
                <a:gd name="T1" fmla="*/ 40 h 62"/>
                <a:gd name="T2" fmla="*/ 0 w 201"/>
                <a:gd name="T3" fmla="*/ 0 h 62"/>
                <a:gd name="T4" fmla="*/ 201 w 201"/>
                <a:gd name="T5" fmla="*/ 62 h 62"/>
                <a:gd name="T6" fmla="*/ 201 w 201"/>
                <a:gd name="T7" fmla="*/ 4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1" h="62">
                  <a:moveTo>
                    <a:pt x="201" y="40"/>
                  </a:moveTo>
                  <a:lnTo>
                    <a:pt x="0" y="0"/>
                  </a:lnTo>
                  <a:lnTo>
                    <a:pt x="201" y="62"/>
                  </a:lnTo>
                  <a:lnTo>
                    <a:pt x="201" y="40"/>
                  </a:ln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53"/>
            <p:cNvSpPr/>
            <p:nvPr/>
          </p:nvSpPr>
          <p:spPr bwMode="auto">
            <a:xfrm>
              <a:off x="10645775" y="-236538"/>
              <a:ext cx="755650" cy="192088"/>
            </a:xfrm>
            <a:custGeom>
              <a:avLst/>
              <a:gdLst>
                <a:gd name="T0" fmla="*/ 48 w 476"/>
                <a:gd name="T1" fmla="*/ 121 h 121"/>
                <a:gd name="T2" fmla="*/ 476 w 476"/>
                <a:gd name="T3" fmla="*/ 19 h 121"/>
                <a:gd name="T4" fmla="*/ 417 w 476"/>
                <a:gd name="T5" fmla="*/ 0 h 121"/>
                <a:gd name="T6" fmla="*/ 0 w 476"/>
                <a:gd name="T7" fmla="*/ 110 h 121"/>
                <a:gd name="T8" fmla="*/ 48 w 476"/>
                <a:gd name="T9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" h="121">
                  <a:moveTo>
                    <a:pt x="48" y="121"/>
                  </a:moveTo>
                  <a:lnTo>
                    <a:pt x="476" y="19"/>
                  </a:lnTo>
                  <a:lnTo>
                    <a:pt x="417" y="0"/>
                  </a:lnTo>
                  <a:lnTo>
                    <a:pt x="0" y="110"/>
                  </a:lnTo>
                  <a:lnTo>
                    <a:pt x="48" y="1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54"/>
            <p:cNvSpPr/>
            <p:nvPr/>
          </p:nvSpPr>
          <p:spPr bwMode="auto">
            <a:xfrm>
              <a:off x="10645775" y="-236538"/>
              <a:ext cx="755650" cy="192088"/>
            </a:xfrm>
            <a:custGeom>
              <a:avLst/>
              <a:gdLst>
                <a:gd name="T0" fmla="*/ 48 w 476"/>
                <a:gd name="T1" fmla="*/ 121 h 121"/>
                <a:gd name="T2" fmla="*/ 476 w 476"/>
                <a:gd name="T3" fmla="*/ 19 h 121"/>
                <a:gd name="T4" fmla="*/ 417 w 476"/>
                <a:gd name="T5" fmla="*/ 0 h 121"/>
                <a:gd name="T6" fmla="*/ 0 w 476"/>
                <a:gd name="T7" fmla="*/ 11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6" h="121">
                  <a:moveTo>
                    <a:pt x="48" y="121"/>
                  </a:moveTo>
                  <a:lnTo>
                    <a:pt x="476" y="19"/>
                  </a:lnTo>
                  <a:lnTo>
                    <a:pt x="417" y="0"/>
                  </a:lnTo>
                  <a:lnTo>
                    <a:pt x="0" y="11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55"/>
            <p:cNvSpPr/>
            <p:nvPr/>
          </p:nvSpPr>
          <p:spPr bwMode="auto">
            <a:xfrm>
              <a:off x="10645775" y="227013"/>
              <a:ext cx="484187" cy="149225"/>
            </a:xfrm>
            <a:custGeom>
              <a:avLst/>
              <a:gdLst>
                <a:gd name="T0" fmla="*/ 0 w 305"/>
                <a:gd name="T1" fmla="*/ 67 h 94"/>
                <a:gd name="T2" fmla="*/ 96 w 305"/>
                <a:gd name="T3" fmla="*/ 94 h 94"/>
                <a:gd name="T4" fmla="*/ 305 w 305"/>
                <a:gd name="T5" fmla="*/ 0 h 94"/>
                <a:gd name="T6" fmla="*/ 80 w 305"/>
                <a:gd name="T7" fmla="*/ 72 h 94"/>
                <a:gd name="T8" fmla="*/ 0 w 305"/>
                <a:gd name="T9" fmla="*/ 67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94">
                  <a:moveTo>
                    <a:pt x="0" y="67"/>
                  </a:moveTo>
                  <a:lnTo>
                    <a:pt x="96" y="94"/>
                  </a:lnTo>
                  <a:lnTo>
                    <a:pt x="305" y="0"/>
                  </a:lnTo>
                  <a:lnTo>
                    <a:pt x="80" y="72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66" name="矩形 65"/>
          <p:cNvSpPr/>
          <p:nvPr/>
        </p:nvSpPr>
        <p:spPr>
          <a:xfrm>
            <a:off x="5249251" y="3894929"/>
            <a:ext cx="634019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</a:p>
        </p:txBody>
      </p:sp>
      <p:cxnSp>
        <p:nvCxnSpPr>
          <p:cNvPr id="67" name="直接连接符 66"/>
          <p:cNvCxnSpPr/>
          <p:nvPr/>
        </p:nvCxnSpPr>
        <p:spPr>
          <a:xfrm>
            <a:off x="5340691" y="4740853"/>
            <a:ext cx="6203455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MH_Number_1"/>
          <p:cNvSpPr/>
          <p:nvPr>
            <p:custDataLst>
              <p:tags r:id="rId1"/>
            </p:custDataLst>
          </p:nvPr>
        </p:nvSpPr>
        <p:spPr>
          <a:xfrm>
            <a:off x="3853109" y="1346749"/>
            <a:ext cx="2168895" cy="2168895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199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19900" dirty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70" name="组合 69"/>
          <p:cNvGrpSpPr/>
          <p:nvPr/>
        </p:nvGrpSpPr>
        <p:grpSpPr>
          <a:xfrm>
            <a:off x="6657731" y="2052985"/>
            <a:ext cx="212725" cy="212725"/>
            <a:chOff x="10179050" y="538163"/>
            <a:chExt cx="212725" cy="212725"/>
          </a:xfrm>
        </p:grpSpPr>
        <p:sp>
          <p:nvSpPr>
            <p:cNvPr id="71" name="Freeform 78"/>
            <p:cNvSpPr/>
            <p:nvPr/>
          </p:nvSpPr>
          <p:spPr bwMode="auto">
            <a:xfrm>
              <a:off x="10250488" y="652463"/>
              <a:ext cx="68262" cy="98425"/>
            </a:xfrm>
            <a:custGeom>
              <a:avLst/>
              <a:gdLst>
                <a:gd name="T0" fmla="*/ 8 w 16"/>
                <a:gd name="T1" fmla="*/ 0 h 23"/>
                <a:gd name="T2" fmla="*/ 8 w 16"/>
                <a:gd name="T3" fmla="*/ 23 h 23"/>
                <a:gd name="T4" fmla="*/ 8 w 16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3">
                  <a:moveTo>
                    <a:pt x="8" y="0"/>
                  </a:moveTo>
                  <a:cubicBezTo>
                    <a:pt x="8" y="0"/>
                    <a:pt x="16" y="23"/>
                    <a:pt x="8" y="23"/>
                  </a:cubicBezTo>
                  <a:cubicBezTo>
                    <a:pt x="0" y="23"/>
                    <a:pt x="8" y="0"/>
                    <a:pt x="8" y="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72" name="组合 71"/>
            <p:cNvGrpSpPr/>
            <p:nvPr/>
          </p:nvGrpSpPr>
          <p:grpSpPr>
            <a:xfrm>
              <a:off x="10179050" y="538163"/>
              <a:ext cx="212725" cy="190500"/>
              <a:chOff x="10179050" y="538163"/>
              <a:chExt cx="212725" cy="190500"/>
            </a:xfrm>
          </p:grpSpPr>
          <p:sp>
            <p:nvSpPr>
              <p:cNvPr id="73" name="Freeform 77"/>
              <p:cNvSpPr/>
              <p:nvPr/>
            </p:nvSpPr>
            <p:spPr bwMode="auto">
              <a:xfrm>
                <a:off x="10250488" y="538163"/>
                <a:ext cx="68262" cy="93663"/>
              </a:xfrm>
              <a:custGeom>
                <a:avLst/>
                <a:gdLst>
                  <a:gd name="T0" fmla="*/ 8 w 16"/>
                  <a:gd name="T1" fmla="*/ 22 h 22"/>
                  <a:gd name="T2" fmla="*/ 8 w 16"/>
                  <a:gd name="T3" fmla="*/ 0 h 22"/>
                  <a:gd name="T4" fmla="*/ 8 w 16"/>
                  <a:gd name="T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22">
                    <a:moveTo>
                      <a:pt x="8" y="22"/>
                    </a:moveTo>
                    <a:cubicBezTo>
                      <a:pt x="8" y="22"/>
                      <a:pt x="0" y="0"/>
                      <a:pt x="8" y="0"/>
                    </a:cubicBezTo>
                    <a:cubicBezTo>
                      <a:pt x="16" y="0"/>
                      <a:pt x="8" y="22"/>
                      <a:pt x="8" y="22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" name="Freeform 79"/>
              <p:cNvSpPr/>
              <p:nvPr/>
            </p:nvSpPr>
            <p:spPr bwMode="auto">
              <a:xfrm>
                <a:off x="10302875" y="546100"/>
                <a:ext cx="79375" cy="80963"/>
              </a:xfrm>
              <a:custGeom>
                <a:avLst/>
                <a:gdLst>
                  <a:gd name="T0" fmla="*/ 0 w 19"/>
                  <a:gd name="T1" fmla="*/ 19 h 19"/>
                  <a:gd name="T2" fmla="*/ 15 w 19"/>
                  <a:gd name="T3" fmla="*/ 4 h 19"/>
                  <a:gd name="T4" fmla="*/ 0 w 19"/>
                  <a:gd name="T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9">
                    <a:moveTo>
                      <a:pt x="0" y="19"/>
                    </a:moveTo>
                    <a:cubicBezTo>
                      <a:pt x="0" y="19"/>
                      <a:pt x="11" y="0"/>
                      <a:pt x="15" y="4"/>
                    </a:cubicBezTo>
                    <a:cubicBezTo>
                      <a:pt x="19" y="8"/>
                      <a:pt x="0" y="19"/>
                      <a:pt x="0" y="19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" name="Freeform 80"/>
              <p:cNvSpPr/>
              <p:nvPr/>
            </p:nvSpPr>
            <p:spPr bwMode="auto">
              <a:xfrm>
                <a:off x="10191750" y="550863"/>
                <a:ext cx="84137" cy="80963"/>
              </a:xfrm>
              <a:custGeom>
                <a:avLst/>
                <a:gdLst>
                  <a:gd name="T0" fmla="*/ 20 w 20"/>
                  <a:gd name="T1" fmla="*/ 19 h 19"/>
                  <a:gd name="T2" fmla="*/ 4 w 20"/>
                  <a:gd name="T3" fmla="*/ 4 h 19"/>
                  <a:gd name="T4" fmla="*/ 20 w 20"/>
                  <a:gd name="T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" h="19">
                    <a:moveTo>
                      <a:pt x="20" y="19"/>
                    </a:moveTo>
                    <a:cubicBezTo>
                      <a:pt x="20" y="19"/>
                      <a:pt x="9" y="0"/>
                      <a:pt x="4" y="4"/>
                    </a:cubicBezTo>
                    <a:cubicBezTo>
                      <a:pt x="0" y="8"/>
                      <a:pt x="20" y="19"/>
                      <a:pt x="20" y="19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" name="Freeform 81"/>
              <p:cNvSpPr/>
              <p:nvPr/>
            </p:nvSpPr>
            <p:spPr bwMode="auto">
              <a:xfrm>
                <a:off x="10196513" y="647700"/>
                <a:ext cx="84137" cy="80963"/>
              </a:xfrm>
              <a:custGeom>
                <a:avLst/>
                <a:gdLst>
                  <a:gd name="T0" fmla="*/ 20 w 20"/>
                  <a:gd name="T1" fmla="*/ 0 h 19"/>
                  <a:gd name="T2" fmla="*/ 4 w 20"/>
                  <a:gd name="T3" fmla="*/ 15 h 19"/>
                  <a:gd name="T4" fmla="*/ 20 w 20"/>
                  <a:gd name="T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" h="19">
                    <a:moveTo>
                      <a:pt x="20" y="0"/>
                    </a:moveTo>
                    <a:cubicBezTo>
                      <a:pt x="20" y="0"/>
                      <a:pt x="9" y="19"/>
                      <a:pt x="4" y="15"/>
                    </a:cubicBezTo>
                    <a:cubicBezTo>
                      <a:pt x="0" y="11"/>
                      <a:pt x="20" y="0"/>
                      <a:pt x="20" y="0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" name="Freeform 82"/>
              <p:cNvSpPr/>
              <p:nvPr/>
            </p:nvSpPr>
            <p:spPr bwMode="auto">
              <a:xfrm>
                <a:off x="10298113" y="647700"/>
                <a:ext cx="80962" cy="80963"/>
              </a:xfrm>
              <a:custGeom>
                <a:avLst/>
                <a:gdLst>
                  <a:gd name="T0" fmla="*/ 0 w 19"/>
                  <a:gd name="T1" fmla="*/ 0 h 19"/>
                  <a:gd name="T2" fmla="*/ 15 w 19"/>
                  <a:gd name="T3" fmla="*/ 15 h 19"/>
                  <a:gd name="T4" fmla="*/ 0 w 19"/>
                  <a:gd name="T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9">
                    <a:moveTo>
                      <a:pt x="0" y="0"/>
                    </a:moveTo>
                    <a:cubicBezTo>
                      <a:pt x="0" y="0"/>
                      <a:pt x="11" y="19"/>
                      <a:pt x="15" y="15"/>
                    </a:cubicBezTo>
                    <a:cubicBezTo>
                      <a:pt x="19" y="1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" name="Freeform 83"/>
              <p:cNvSpPr/>
              <p:nvPr/>
            </p:nvSpPr>
            <p:spPr bwMode="auto">
              <a:xfrm>
                <a:off x="10298113" y="609600"/>
                <a:ext cx="93662" cy="68263"/>
              </a:xfrm>
              <a:custGeom>
                <a:avLst/>
                <a:gdLst>
                  <a:gd name="T0" fmla="*/ 0 w 22"/>
                  <a:gd name="T1" fmla="*/ 8 h 16"/>
                  <a:gd name="T2" fmla="*/ 22 w 22"/>
                  <a:gd name="T3" fmla="*/ 8 h 16"/>
                  <a:gd name="T4" fmla="*/ 0 w 22"/>
                  <a:gd name="T5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" h="16">
                    <a:moveTo>
                      <a:pt x="0" y="8"/>
                    </a:moveTo>
                    <a:cubicBezTo>
                      <a:pt x="0" y="8"/>
                      <a:pt x="22" y="0"/>
                      <a:pt x="22" y="8"/>
                    </a:cubicBezTo>
                    <a:cubicBezTo>
                      <a:pt x="22" y="16"/>
                      <a:pt x="0" y="8"/>
                      <a:pt x="0" y="8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" name="Freeform 84"/>
              <p:cNvSpPr/>
              <p:nvPr/>
            </p:nvSpPr>
            <p:spPr bwMode="auto">
              <a:xfrm>
                <a:off x="10179050" y="609600"/>
                <a:ext cx="96837" cy="68263"/>
              </a:xfrm>
              <a:custGeom>
                <a:avLst/>
                <a:gdLst>
                  <a:gd name="T0" fmla="*/ 23 w 23"/>
                  <a:gd name="T1" fmla="*/ 8 h 16"/>
                  <a:gd name="T2" fmla="*/ 0 w 23"/>
                  <a:gd name="T3" fmla="*/ 8 h 16"/>
                  <a:gd name="T4" fmla="*/ 23 w 23"/>
                  <a:gd name="T5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" h="16">
                    <a:moveTo>
                      <a:pt x="23" y="8"/>
                    </a:moveTo>
                    <a:cubicBezTo>
                      <a:pt x="23" y="8"/>
                      <a:pt x="0" y="16"/>
                      <a:pt x="0" y="8"/>
                    </a:cubicBezTo>
                    <a:cubicBezTo>
                      <a:pt x="0" y="0"/>
                      <a:pt x="23" y="8"/>
                      <a:pt x="23" y="8"/>
                    </a:cubicBezTo>
                    <a:close/>
                  </a:path>
                </a:pathLst>
              </a:custGeom>
              <a:solidFill>
                <a:srgbClr val="1616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80" name="组合 79"/>
          <p:cNvGrpSpPr/>
          <p:nvPr/>
        </p:nvGrpSpPr>
        <p:grpSpPr>
          <a:xfrm>
            <a:off x="8220699" y="3095252"/>
            <a:ext cx="104775" cy="106363"/>
            <a:chOff x="9547225" y="708025"/>
            <a:chExt cx="104775" cy="106363"/>
          </a:xfrm>
        </p:grpSpPr>
        <p:sp>
          <p:nvSpPr>
            <p:cNvPr id="81" name="Freeform 85"/>
            <p:cNvSpPr/>
            <p:nvPr/>
          </p:nvSpPr>
          <p:spPr bwMode="auto">
            <a:xfrm>
              <a:off x="9585325" y="708025"/>
              <a:ext cx="33337" cy="46038"/>
            </a:xfrm>
            <a:custGeom>
              <a:avLst/>
              <a:gdLst>
                <a:gd name="T0" fmla="*/ 4 w 8"/>
                <a:gd name="T1" fmla="*/ 11 h 11"/>
                <a:gd name="T2" fmla="*/ 4 w 8"/>
                <a:gd name="T3" fmla="*/ 0 h 11"/>
                <a:gd name="T4" fmla="*/ 4 w 8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1">
                  <a:moveTo>
                    <a:pt x="4" y="11"/>
                  </a:moveTo>
                  <a:cubicBezTo>
                    <a:pt x="4" y="11"/>
                    <a:pt x="0" y="0"/>
                    <a:pt x="4" y="0"/>
                  </a:cubicBezTo>
                  <a:cubicBezTo>
                    <a:pt x="8" y="0"/>
                    <a:pt x="4" y="11"/>
                    <a:pt x="4" y="11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86"/>
            <p:cNvSpPr/>
            <p:nvPr/>
          </p:nvSpPr>
          <p:spPr bwMode="auto">
            <a:xfrm>
              <a:off x="9585325" y="766763"/>
              <a:ext cx="33337" cy="47625"/>
            </a:xfrm>
            <a:custGeom>
              <a:avLst/>
              <a:gdLst>
                <a:gd name="T0" fmla="*/ 4 w 8"/>
                <a:gd name="T1" fmla="*/ 0 h 11"/>
                <a:gd name="T2" fmla="*/ 4 w 8"/>
                <a:gd name="T3" fmla="*/ 11 h 11"/>
                <a:gd name="T4" fmla="*/ 4 w 8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1">
                  <a:moveTo>
                    <a:pt x="4" y="0"/>
                  </a:moveTo>
                  <a:cubicBezTo>
                    <a:pt x="4" y="0"/>
                    <a:pt x="8" y="11"/>
                    <a:pt x="4" y="11"/>
                  </a:cubicBezTo>
                  <a:cubicBezTo>
                    <a:pt x="0" y="11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87"/>
            <p:cNvSpPr/>
            <p:nvPr/>
          </p:nvSpPr>
          <p:spPr bwMode="auto">
            <a:xfrm>
              <a:off x="9610725" y="711200"/>
              <a:ext cx="38100" cy="39688"/>
            </a:xfrm>
            <a:custGeom>
              <a:avLst/>
              <a:gdLst>
                <a:gd name="T0" fmla="*/ 0 w 9"/>
                <a:gd name="T1" fmla="*/ 9 h 9"/>
                <a:gd name="T2" fmla="*/ 7 w 9"/>
                <a:gd name="T3" fmla="*/ 2 h 9"/>
                <a:gd name="T4" fmla="*/ 0 w 9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9">
                  <a:moveTo>
                    <a:pt x="0" y="9"/>
                  </a:moveTo>
                  <a:cubicBezTo>
                    <a:pt x="0" y="9"/>
                    <a:pt x="5" y="0"/>
                    <a:pt x="7" y="2"/>
                  </a:cubicBezTo>
                  <a:cubicBezTo>
                    <a:pt x="9" y="4"/>
                    <a:pt x="0" y="9"/>
                    <a:pt x="0" y="9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88"/>
            <p:cNvSpPr/>
            <p:nvPr/>
          </p:nvSpPr>
          <p:spPr bwMode="auto">
            <a:xfrm>
              <a:off x="9555163" y="711200"/>
              <a:ext cx="38100" cy="42863"/>
            </a:xfrm>
            <a:custGeom>
              <a:avLst/>
              <a:gdLst>
                <a:gd name="T0" fmla="*/ 9 w 9"/>
                <a:gd name="T1" fmla="*/ 10 h 10"/>
                <a:gd name="T2" fmla="*/ 2 w 9"/>
                <a:gd name="T3" fmla="*/ 2 h 10"/>
                <a:gd name="T4" fmla="*/ 9 w 9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0">
                  <a:moveTo>
                    <a:pt x="9" y="10"/>
                  </a:moveTo>
                  <a:cubicBezTo>
                    <a:pt x="9" y="10"/>
                    <a:pt x="4" y="0"/>
                    <a:pt x="2" y="2"/>
                  </a:cubicBezTo>
                  <a:cubicBezTo>
                    <a:pt x="0" y="5"/>
                    <a:pt x="9" y="10"/>
                    <a:pt x="9" y="1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89"/>
            <p:cNvSpPr/>
            <p:nvPr/>
          </p:nvSpPr>
          <p:spPr bwMode="auto">
            <a:xfrm>
              <a:off x="9555163" y="763588"/>
              <a:ext cx="42862" cy="41275"/>
            </a:xfrm>
            <a:custGeom>
              <a:avLst/>
              <a:gdLst>
                <a:gd name="T0" fmla="*/ 10 w 10"/>
                <a:gd name="T1" fmla="*/ 0 h 10"/>
                <a:gd name="T2" fmla="*/ 2 w 10"/>
                <a:gd name="T3" fmla="*/ 7 h 10"/>
                <a:gd name="T4" fmla="*/ 10 w 10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0">
                  <a:moveTo>
                    <a:pt x="10" y="0"/>
                  </a:moveTo>
                  <a:cubicBezTo>
                    <a:pt x="10" y="0"/>
                    <a:pt x="4" y="10"/>
                    <a:pt x="2" y="7"/>
                  </a:cubicBezTo>
                  <a:cubicBezTo>
                    <a:pt x="0" y="5"/>
                    <a:pt x="10" y="0"/>
                    <a:pt x="10" y="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90"/>
            <p:cNvSpPr/>
            <p:nvPr/>
          </p:nvSpPr>
          <p:spPr bwMode="auto">
            <a:xfrm>
              <a:off x="9605963" y="763588"/>
              <a:ext cx="42862" cy="41275"/>
            </a:xfrm>
            <a:custGeom>
              <a:avLst/>
              <a:gdLst>
                <a:gd name="T0" fmla="*/ 0 w 10"/>
                <a:gd name="T1" fmla="*/ 0 h 10"/>
                <a:gd name="T2" fmla="*/ 8 w 10"/>
                <a:gd name="T3" fmla="*/ 7 h 10"/>
                <a:gd name="T4" fmla="*/ 0 w 10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0">
                  <a:moveTo>
                    <a:pt x="0" y="0"/>
                  </a:moveTo>
                  <a:cubicBezTo>
                    <a:pt x="0" y="0"/>
                    <a:pt x="5" y="10"/>
                    <a:pt x="8" y="7"/>
                  </a:cubicBezTo>
                  <a:cubicBezTo>
                    <a:pt x="10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91"/>
            <p:cNvSpPr/>
            <p:nvPr/>
          </p:nvSpPr>
          <p:spPr bwMode="auto">
            <a:xfrm>
              <a:off x="9605963" y="741363"/>
              <a:ext cx="46037" cy="34925"/>
            </a:xfrm>
            <a:custGeom>
              <a:avLst/>
              <a:gdLst>
                <a:gd name="T0" fmla="*/ 0 w 11"/>
                <a:gd name="T1" fmla="*/ 4 h 8"/>
                <a:gd name="T2" fmla="*/ 11 w 11"/>
                <a:gd name="T3" fmla="*/ 4 h 8"/>
                <a:gd name="T4" fmla="*/ 0 w 11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8">
                  <a:moveTo>
                    <a:pt x="0" y="4"/>
                  </a:moveTo>
                  <a:cubicBezTo>
                    <a:pt x="0" y="4"/>
                    <a:pt x="11" y="0"/>
                    <a:pt x="11" y="4"/>
                  </a:cubicBezTo>
                  <a:cubicBezTo>
                    <a:pt x="11" y="8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92"/>
            <p:cNvSpPr/>
            <p:nvPr/>
          </p:nvSpPr>
          <p:spPr bwMode="auto">
            <a:xfrm>
              <a:off x="9547225" y="741363"/>
              <a:ext cx="46037" cy="34925"/>
            </a:xfrm>
            <a:custGeom>
              <a:avLst/>
              <a:gdLst>
                <a:gd name="T0" fmla="*/ 11 w 11"/>
                <a:gd name="T1" fmla="*/ 4 h 8"/>
                <a:gd name="T2" fmla="*/ 0 w 11"/>
                <a:gd name="T3" fmla="*/ 4 h 8"/>
                <a:gd name="T4" fmla="*/ 11 w 11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8">
                  <a:moveTo>
                    <a:pt x="11" y="4"/>
                  </a:moveTo>
                  <a:cubicBezTo>
                    <a:pt x="11" y="4"/>
                    <a:pt x="0" y="8"/>
                    <a:pt x="0" y="4"/>
                  </a:cubicBezTo>
                  <a:cubicBezTo>
                    <a:pt x="0" y="0"/>
                    <a:pt x="11" y="4"/>
                    <a:pt x="11" y="4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89" name="Freeform 466"/>
          <p:cNvSpPr>
            <a:spLocks noEditPoints="1"/>
          </p:cNvSpPr>
          <p:nvPr/>
        </p:nvSpPr>
        <p:spPr bwMode="auto">
          <a:xfrm>
            <a:off x="7387818" y="844587"/>
            <a:ext cx="569912" cy="571500"/>
          </a:xfrm>
          <a:prstGeom prst="ellipse">
            <a:avLst/>
          </a:prstGeom>
          <a:noFill/>
          <a:ln w="30163" cap="flat">
            <a:solidFill>
              <a:srgbClr val="2D2D2D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0" name="Freeform 471"/>
          <p:cNvSpPr>
            <a:spLocks noEditPoints="1"/>
          </p:cNvSpPr>
          <p:nvPr/>
        </p:nvSpPr>
        <p:spPr bwMode="auto">
          <a:xfrm>
            <a:off x="9490252" y="2054596"/>
            <a:ext cx="296862" cy="298450"/>
          </a:xfrm>
          <a:prstGeom prst="ellipse">
            <a:avLst/>
          </a:prstGeom>
          <a:noFill/>
          <a:ln w="30163" cap="flat">
            <a:solidFill>
              <a:srgbClr val="2D2D2D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516230504"/>
  <p:tag name="MH_LIBRARY" val="CONTENTS"/>
  <p:tag name="MH_TYPE" val="OTHERS"/>
  <p:tag name="ID" val="54581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715221728"/>
  <p:tag name="MH_LIBRARY" val="CONTENTS"/>
  <p:tag name="MH_TYPE" val="NUMBER"/>
  <p:tag name="ID" val="553516"/>
  <p:tag name="MH_ORDER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715221728"/>
  <p:tag name="MH_LIBRARY" val="CONTENTS"/>
  <p:tag name="MH_TYPE" val="NUMBER"/>
  <p:tag name="ID" val="553516"/>
  <p:tag name="MH_ORDER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715221728"/>
  <p:tag name="MH_LIBRARY" val="CONTENTS"/>
  <p:tag name="MH_TYPE" val="NUMBER"/>
  <p:tag name="ID" val="553516"/>
  <p:tag name="MH_ORDER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715221728"/>
  <p:tag name="MH_LIBRARY" val="CONTENTS"/>
  <p:tag name="MH_TYPE" val="NUMBER"/>
  <p:tag name="ID" val="553516"/>
  <p:tag name="MH_ORDER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715221728"/>
  <p:tag name="MH_LIBRARY" val="CONTENTS"/>
  <p:tag name="MH_TYPE" val="NUMBER"/>
  <p:tag name="ID" val="553516"/>
  <p:tag name="MH_ORDER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715221728"/>
  <p:tag name="MH_LIBRARY" val="CONTENTS"/>
  <p:tag name="MH_TYPE" val="NUMBER"/>
  <p:tag name="ID" val="553516"/>
  <p:tag name="MH_ORDER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715221728"/>
  <p:tag name="MH_LIBRARY" val="CONTENTS"/>
  <p:tag name="MH_TYPE" val="NUMBER"/>
  <p:tag name="ID" val="553516"/>
  <p:tag name="MH_ORDER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715221728"/>
  <p:tag name="MH_LIBRARY" val="CONTENTS"/>
  <p:tag name="MH_TYPE" val="NUMBER"/>
  <p:tag name="ID" val="553516"/>
  <p:tag name="MH_ORDER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715221728"/>
  <p:tag name="MH_LIBRARY" val="CONTENTS"/>
  <p:tag name="MH_TYPE" val="NUMBER"/>
  <p:tag name="ID" val="553516"/>
  <p:tag name="MH_ORDER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715221728"/>
  <p:tag name="MH_LIBRARY" val="CONTENTS"/>
  <p:tag name="MH_TYPE" val="NUMBER"/>
  <p:tag name="ID" val="553516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715221728"/>
  <p:tag name="MH_LIBRARY" val="CONTENTS"/>
  <p:tag name="MH_TYPE" val="NUMBER"/>
  <p:tag name="ID" val="553516"/>
  <p:tag name="MH_ORDER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715221728"/>
  <p:tag name="MH_LIBRARY" val="CONTENTS"/>
  <p:tag name="MH_TYPE" val="NUMBER"/>
  <p:tag name="ID" val="553516"/>
  <p:tag name="MH_ORDER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715221728"/>
  <p:tag name="MH_LIBRARY" val="CONTENTS"/>
  <p:tag name="MH_TYPE" val="NUMBER"/>
  <p:tag name="ID" val="553516"/>
  <p:tag name="MH_ORDER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715221728"/>
  <p:tag name="MH_LIBRARY" val="CONTENTS"/>
  <p:tag name="MH_TYPE" val="NUMBER"/>
  <p:tag name="ID" val="553516"/>
  <p:tag name="MH_ORDER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715221728"/>
  <p:tag name="MH_LIBRARY" val="CONTENTS"/>
  <p:tag name="MH_TYPE" val="NUMBER"/>
  <p:tag name="ID" val="553516"/>
  <p:tag name="MH_ORDER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715221728"/>
  <p:tag name="MH_LIBRARY" val="CONTENTS"/>
  <p:tag name="MH_TYPE" val="NUMBER"/>
  <p:tag name="ID" val="553516"/>
  <p:tag name="MH_ORDER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715221728"/>
  <p:tag name="MH_LIBRARY" val="CONTENTS"/>
  <p:tag name="MH_TYPE" val="NUMBER"/>
  <p:tag name="ID" val="553516"/>
  <p:tag name="MH_ORDER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715221728"/>
  <p:tag name="MH_LIBRARY" val="CONTENTS"/>
  <p:tag name="MH_TYPE" val="NUMBER"/>
  <p:tag name="ID" val="553516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715221728"/>
  <p:tag name="MH_LIBRARY" val="CONTENTS"/>
  <p:tag name="MH_TYPE" val="NUMBER"/>
  <p:tag name="ID" val="553516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715221728"/>
  <p:tag name="MH_LIBRARY" val="CONTENTS"/>
  <p:tag name="MH_TYPE" val="NUMBER"/>
  <p:tag name="ID" val="553516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715221728"/>
  <p:tag name="MH_LIBRARY" val="CONTENTS"/>
  <p:tag name="MH_TYPE" val="NUMBER"/>
  <p:tag name="ID" val="553516"/>
  <p:tag name="MH_ORDER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715221728"/>
  <p:tag name="MH_LIBRARY" val="CONTENTS"/>
  <p:tag name="MH_TYPE" val="NUMBER"/>
  <p:tag name="ID" val="553516"/>
  <p:tag name="MH_ORDER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715221728"/>
  <p:tag name="MH_LIBRARY" val="CONTENTS"/>
  <p:tag name="MH_TYPE" val="NUMBER"/>
  <p:tag name="ID" val="553516"/>
  <p:tag name="MH_ORDER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715221728"/>
  <p:tag name="MH_LIBRARY" val="CONTENTS"/>
  <p:tag name="MH_TYPE" val="NUMBER"/>
  <p:tag name="ID" val="553516"/>
  <p:tag name="MH_ORD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715221728"/>
  <p:tag name="MH_LIBRARY" val="CONTENTS"/>
  <p:tag name="MH_TYPE" val="NUMBER"/>
  <p:tag name="ID" val="553516"/>
  <p:tag name="MH_ORDER" val="1"/>
</p:tagLst>
</file>

<file path=ppt/theme/theme1.xml><?xml version="1.0" encoding="utf-8"?>
<a:theme xmlns:a="http://schemas.openxmlformats.org/drawingml/2006/main" name="Office 主题​​">
  <a:themeElements>
    <a:clrScheme name="化学元素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F3F3F"/>
      </a:accent1>
      <a:accent2>
        <a:srgbClr val="7F7F7F"/>
      </a:accent2>
      <a:accent3>
        <a:srgbClr val="BE854D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469</Words>
  <Application>Microsoft Office PowerPoint</Application>
  <PresentationFormat>宽屏</PresentationFormat>
  <Paragraphs>177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2" baseType="lpstr">
      <vt:lpstr>Myriad Pro</vt:lpstr>
      <vt:lpstr>等线</vt:lpstr>
      <vt:lpstr>等线 Light</vt:lpstr>
      <vt:lpstr>微软雅黑</vt:lpstr>
      <vt:lpstr>Arial</vt:lpstr>
      <vt:lpstr>Calibri</vt:lpstr>
      <vt:lpstr>Century Gothic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4</cp:revision>
  <dcterms:created xsi:type="dcterms:W3CDTF">2017-08-20T02:55:00Z</dcterms:created>
  <dcterms:modified xsi:type="dcterms:W3CDTF">2021-01-05T11:19:27Z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