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97" r:id="rId2"/>
    <p:sldId id="388" r:id="rId3"/>
    <p:sldId id="389" r:id="rId4"/>
    <p:sldId id="326" r:id="rId5"/>
    <p:sldId id="331" r:id="rId6"/>
    <p:sldId id="352" r:id="rId7"/>
    <p:sldId id="334" r:id="rId8"/>
    <p:sldId id="347" r:id="rId9"/>
    <p:sldId id="341" r:id="rId10"/>
    <p:sldId id="332" r:id="rId11"/>
    <p:sldId id="390" r:id="rId12"/>
    <p:sldId id="333" r:id="rId13"/>
    <p:sldId id="342" r:id="rId14"/>
    <p:sldId id="344" r:id="rId15"/>
    <p:sldId id="350" r:id="rId16"/>
    <p:sldId id="327" r:id="rId17"/>
    <p:sldId id="351" r:id="rId18"/>
    <p:sldId id="328" r:id="rId19"/>
    <p:sldId id="394" r:id="rId20"/>
    <p:sldId id="337" r:id="rId21"/>
    <p:sldId id="345" r:id="rId22"/>
    <p:sldId id="346" r:id="rId23"/>
    <p:sldId id="338" r:id="rId24"/>
    <p:sldId id="353" r:id="rId25"/>
    <p:sldId id="339" r:id="rId26"/>
    <p:sldId id="330" r:id="rId27"/>
    <p:sldId id="348" r:id="rId28"/>
    <p:sldId id="395" r:id="rId29"/>
    <p:sldId id="329" r:id="rId30"/>
    <p:sldId id="335" r:id="rId31"/>
    <p:sldId id="340" r:id="rId32"/>
    <p:sldId id="343" r:id="rId33"/>
    <p:sldId id="336" r:id="rId34"/>
    <p:sldId id="349" r:id="rId35"/>
    <p:sldId id="396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88C"/>
    <a:srgbClr val="194258"/>
    <a:srgbClr val="2B779B"/>
    <a:srgbClr val="807297"/>
    <a:srgbClr val="977A52"/>
    <a:srgbClr val="419101"/>
    <a:srgbClr val="76A1D7"/>
    <a:srgbClr val="575757"/>
    <a:srgbClr val="D5D5D5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6987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93-49EC-8833-DEBF3B5922DC}"/>
              </c:ext>
            </c:extLst>
          </c:dPt>
          <c:cat>
            <c:strRef>
              <c:f>Sheet1!$A$2</c:f>
              <c:strCache>
                <c:ptCount val="1"/>
                <c:pt idx="0">
                  <c:v>产值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3-49EC-8833-DEBF3B5922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493-49EC-8833-DEBF3B5922DC}"/>
              </c:ext>
            </c:extLst>
          </c:dPt>
          <c:cat>
            <c:strRef>
              <c:f>Sheet1!$A$2</c:f>
              <c:strCache>
                <c:ptCount val="1"/>
                <c:pt idx="0">
                  <c:v>产值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93-49EC-8833-DEBF3B5922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产品 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5493-49EC-8833-DEBF3B5922DC}"/>
              </c:ext>
            </c:extLst>
          </c:dPt>
          <c:cat>
            <c:strRef>
              <c:f>Sheet1!$A$2</c:f>
              <c:strCache>
                <c:ptCount val="1"/>
                <c:pt idx="0">
                  <c:v>产值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93-49EC-8833-DEBF3B5922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产品4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5493-49EC-8833-DEBF3B5922DC}"/>
              </c:ext>
            </c:extLst>
          </c:dPt>
          <c:cat>
            <c:strRef>
              <c:f>Sheet1!$A$2</c:f>
              <c:strCache>
                <c:ptCount val="1"/>
                <c:pt idx="0">
                  <c:v>产值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93-49EC-8833-DEBF3B592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7006080"/>
        <c:axId val="233013248"/>
      </c:barChart>
      <c:catAx>
        <c:axId val="297006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3013248"/>
        <c:crosses val="autoZero"/>
        <c:auto val="1"/>
        <c:lblAlgn val="ctr"/>
        <c:lblOffset val="100"/>
        <c:noMultiLvlLbl val="0"/>
      </c:catAx>
      <c:valAx>
        <c:axId val="23301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006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7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noFill/>
              <a:ln w="1905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C36-4752-8A3D-E776129319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C36-4752-8A3D-E7761293197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C36-4752-8A3D-E7761293197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4C36-4752-8A3D-E77612931978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4C36-4752-8A3D-E77612931978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4C36-4752-8A3D-E77612931978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4C36-4752-8A3D-E77612931978}"/>
              </c:ext>
            </c:extLst>
          </c:dPt>
          <c:cat>
            <c:strRef>
              <c:f>Sheet1!$A$2:$A$8</c:f>
              <c:strCache>
                <c:ptCount val="7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5月</c:v>
                </c:pt>
                <c:pt idx="4">
                  <c:v>6月</c:v>
                </c:pt>
                <c:pt idx="5">
                  <c:v>7月</c:v>
                </c:pt>
                <c:pt idx="6">
                  <c:v>8月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16.100000000000001</c:v>
                </c:pt>
                <c:pt idx="1">
                  <c:v>3.2</c:v>
                </c:pt>
                <c:pt idx="2">
                  <c:v>2.8</c:v>
                </c:pt>
                <c:pt idx="3">
                  <c:v>2.5</c:v>
                </c:pt>
                <c:pt idx="4">
                  <c:v>1.4</c:v>
                </c:pt>
                <c:pt idx="5">
                  <c:v>2.8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36-4752-8A3D-E77612931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4724400" y="2533650"/>
            <a:ext cx="4343400" cy="1047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285" y="0"/>
            <a:ext cx="12192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285" y="-72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1338725" y="6006652"/>
            <a:ext cx="853275" cy="851348"/>
            <a:chOff x="11390013" y="5960615"/>
            <a:chExt cx="853275" cy="851348"/>
          </a:xfrm>
        </p:grpSpPr>
        <p:sp>
          <p:nvSpPr>
            <p:cNvPr id="7" name="椭圆 6"/>
            <p:cNvSpPr/>
            <p:nvPr/>
          </p:nvSpPr>
          <p:spPr>
            <a:xfrm rot="757158">
              <a:off x="11390013" y="5960615"/>
              <a:ext cx="853275" cy="851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25400" dir="12000000" sx="101000" sy="101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757158">
              <a:off x="11427946" y="5998086"/>
              <a:ext cx="779412" cy="7764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15"/>
          <p:cNvSpPr txBox="1"/>
          <p:nvPr userDrawn="1"/>
        </p:nvSpPr>
        <p:spPr>
          <a:xfrm>
            <a:off x="11538146" y="6289989"/>
            <a:ext cx="454433" cy="28467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400" dirty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bg1"/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C8D6-BAC3-4BC0-A8BC-508CE733334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065D-3287-4C5D-A4F4-00ACC0AC91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5673" y="-334065"/>
            <a:ext cx="6448946" cy="4940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14837">
            <a:off x="-584434" y="556242"/>
            <a:ext cx="7360935" cy="3395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75252" y="4382600"/>
            <a:ext cx="3230887" cy="2490221"/>
          </a:xfrm>
          <a:prstGeom prst="rect">
            <a:avLst/>
          </a:prstGeom>
        </p:spPr>
      </p:pic>
      <p:sp>
        <p:nvSpPr>
          <p:cNvPr id="14" name="Freeform 30"/>
          <p:cNvSpPr/>
          <p:nvPr/>
        </p:nvSpPr>
        <p:spPr bwMode="auto">
          <a:xfrm>
            <a:off x="3484660" y="2091753"/>
            <a:ext cx="5222680" cy="5222680"/>
          </a:xfrm>
          <a:prstGeom prst="ellipse">
            <a:avLst/>
          </a:prstGeom>
          <a:gradFill rotWithShape="1">
            <a:gsLst>
              <a:gs pos="41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7008" y="2996157"/>
            <a:ext cx="3877985" cy="1938992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1"/>
                </a:solidFill>
                <a:effectLst>
                  <a:outerShdw blurRad="38100" dist="12700" sx="102000" sy="102000" algn="ctr" rotWithShape="0">
                    <a:prstClr val="black">
                      <a:alpha val="5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神秘化学</a:t>
            </a:r>
            <a:endParaRPr lang="en-US" altLang="zh-CN" sz="7200" b="1" dirty="0">
              <a:solidFill>
                <a:schemeClr val="accent1"/>
              </a:solidFill>
              <a:effectLst>
                <a:outerShdw blurRad="38100" dist="12700" sx="102000" sy="102000" algn="ctr" rotWithShape="0">
                  <a:prstClr val="black">
                    <a:alpha val="5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12700" sx="102000" sy="102000" algn="ctr" rotWithShape="0">
                    <a:prstClr val="black">
                      <a:alpha val="5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12700" sx="102000" sy="102000" algn="ctr" rotWithShape="0">
                    <a:prstClr val="black">
                      <a:alpha val="5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12700" sx="102000" sy="102000" algn="ctr" rotWithShape="0">
                    <a:prstClr val="black">
                      <a:alpha val="5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46401" y="4905457"/>
            <a:ext cx="4099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适用教学课件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绿色卡通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25497" y="5236027"/>
            <a:ext cx="615824" cy="69551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5084704">
            <a:off x="3669935" y="2353248"/>
            <a:ext cx="863538" cy="97529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439490" y="6094797"/>
            <a:ext cx="3313021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高三（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）班   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pPr algn="ctr">
              <a:lnSpc>
                <a:spcPct val="11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39490" y="5768563"/>
            <a:ext cx="331302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附属实验中学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6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1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09073" y="1921599"/>
            <a:ext cx="2418260" cy="24182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47972" y="3477702"/>
            <a:ext cx="2418260" cy="24182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886871" y="1921599"/>
            <a:ext cx="2418260" cy="24182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725770" y="3477702"/>
            <a:ext cx="2418260" cy="24182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564667" y="1921599"/>
            <a:ext cx="2418260" cy="24182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934121" y="3054232"/>
            <a:ext cx="645957" cy="1180395"/>
            <a:chOff x="3934121" y="2998812"/>
            <a:chExt cx="645957" cy="1180395"/>
          </a:xfrm>
        </p:grpSpPr>
        <p:sp>
          <p:nvSpPr>
            <p:cNvPr id="56" name="圆角矩形 55"/>
            <p:cNvSpPr/>
            <p:nvPr/>
          </p:nvSpPr>
          <p:spPr>
            <a:xfrm>
              <a:off x="3934121" y="2998812"/>
              <a:ext cx="645957" cy="11803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910"/>
            <p:cNvSpPr/>
            <p:nvPr/>
          </p:nvSpPr>
          <p:spPr bwMode="auto">
            <a:xfrm>
              <a:off x="4049097" y="3149787"/>
              <a:ext cx="416011" cy="419770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773027" y="3582933"/>
            <a:ext cx="645957" cy="1180395"/>
            <a:chOff x="5773027" y="3527513"/>
            <a:chExt cx="645957" cy="1180395"/>
          </a:xfrm>
        </p:grpSpPr>
        <p:sp>
          <p:nvSpPr>
            <p:cNvPr id="57" name="圆角矩形 56"/>
            <p:cNvSpPr/>
            <p:nvPr/>
          </p:nvSpPr>
          <p:spPr>
            <a:xfrm>
              <a:off x="5773027" y="3527513"/>
              <a:ext cx="645957" cy="11803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Freeform 307"/>
            <p:cNvSpPr>
              <a:spLocks noChangeAspect="1" noEditPoints="1"/>
            </p:cNvSpPr>
            <p:nvPr/>
          </p:nvSpPr>
          <p:spPr bwMode="auto">
            <a:xfrm>
              <a:off x="5943935" y="4146155"/>
              <a:ext cx="304135" cy="444312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611920" y="3054232"/>
            <a:ext cx="645957" cy="1180395"/>
            <a:chOff x="7611920" y="2998812"/>
            <a:chExt cx="645957" cy="1180395"/>
          </a:xfrm>
        </p:grpSpPr>
        <p:sp>
          <p:nvSpPr>
            <p:cNvPr id="58" name="圆角矩形 57"/>
            <p:cNvSpPr/>
            <p:nvPr/>
          </p:nvSpPr>
          <p:spPr>
            <a:xfrm>
              <a:off x="7611920" y="2998812"/>
              <a:ext cx="645957" cy="11803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266"/>
            <p:cNvSpPr>
              <a:spLocks noChangeAspect="1" noEditPoints="1"/>
            </p:cNvSpPr>
            <p:nvPr/>
          </p:nvSpPr>
          <p:spPr bwMode="auto">
            <a:xfrm>
              <a:off x="7740459" y="3123496"/>
              <a:ext cx="388883" cy="426071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450817" y="3582933"/>
            <a:ext cx="645957" cy="1180395"/>
            <a:chOff x="9450817" y="3527513"/>
            <a:chExt cx="645957" cy="1180395"/>
          </a:xfrm>
        </p:grpSpPr>
        <p:sp>
          <p:nvSpPr>
            <p:cNvPr id="59" name="圆角矩形 58"/>
            <p:cNvSpPr/>
            <p:nvPr/>
          </p:nvSpPr>
          <p:spPr>
            <a:xfrm>
              <a:off x="9450817" y="3527513"/>
              <a:ext cx="645957" cy="11803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63"/>
            <p:cNvSpPr>
              <a:spLocks noChangeAspect="1" noEditPoints="1"/>
            </p:cNvSpPr>
            <p:nvPr/>
          </p:nvSpPr>
          <p:spPr bwMode="auto">
            <a:xfrm>
              <a:off x="9598038" y="4178250"/>
              <a:ext cx="351518" cy="399261"/>
            </a:xfrm>
            <a:custGeom>
              <a:avLst/>
              <a:gdLst>
                <a:gd name="T0" fmla="*/ 319 w 352"/>
                <a:gd name="T1" fmla="*/ 209 h 400"/>
                <a:gd name="T2" fmla="*/ 238 w 352"/>
                <a:gd name="T3" fmla="*/ 134 h 400"/>
                <a:gd name="T4" fmla="*/ 251 w 352"/>
                <a:gd name="T5" fmla="*/ 134 h 400"/>
                <a:gd name="T6" fmla="*/ 313 w 352"/>
                <a:gd name="T7" fmla="*/ 114 h 400"/>
                <a:gd name="T8" fmla="*/ 283 w 352"/>
                <a:gd name="T9" fmla="*/ 96 h 400"/>
                <a:gd name="T10" fmla="*/ 292 w 352"/>
                <a:gd name="T11" fmla="*/ 82 h 400"/>
                <a:gd name="T12" fmla="*/ 289 w 352"/>
                <a:gd name="T13" fmla="*/ 75 h 400"/>
                <a:gd name="T14" fmla="*/ 237 w 352"/>
                <a:gd name="T15" fmla="*/ 97 h 400"/>
                <a:gd name="T16" fmla="*/ 231 w 352"/>
                <a:gd name="T17" fmla="*/ 16 h 400"/>
                <a:gd name="T18" fmla="*/ 142 w 352"/>
                <a:gd name="T19" fmla="*/ 17 h 400"/>
                <a:gd name="T20" fmla="*/ 136 w 352"/>
                <a:gd name="T21" fmla="*/ 108 h 400"/>
                <a:gd name="T22" fmla="*/ 121 w 352"/>
                <a:gd name="T23" fmla="*/ 112 h 400"/>
                <a:gd name="T24" fmla="*/ 111 w 352"/>
                <a:gd name="T25" fmla="*/ 119 h 400"/>
                <a:gd name="T26" fmla="*/ 127 w 352"/>
                <a:gd name="T27" fmla="*/ 130 h 400"/>
                <a:gd name="T28" fmla="*/ 34 w 352"/>
                <a:gd name="T29" fmla="*/ 214 h 400"/>
                <a:gd name="T30" fmla="*/ 149 w 352"/>
                <a:gd name="T31" fmla="*/ 391 h 400"/>
                <a:gd name="T32" fmla="*/ 343 w 352"/>
                <a:gd name="T33" fmla="*/ 268 h 400"/>
                <a:gd name="T34" fmla="*/ 303 w 352"/>
                <a:gd name="T35" fmla="*/ 109 h 400"/>
                <a:gd name="T36" fmla="*/ 251 w 352"/>
                <a:gd name="T37" fmla="*/ 123 h 400"/>
                <a:gd name="T38" fmla="*/ 243 w 352"/>
                <a:gd name="T39" fmla="*/ 122 h 400"/>
                <a:gd name="T40" fmla="*/ 280 w 352"/>
                <a:gd name="T41" fmla="*/ 85 h 400"/>
                <a:gd name="T42" fmla="*/ 239 w 352"/>
                <a:gd name="T43" fmla="*/ 111 h 400"/>
                <a:gd name="T44" fmla="*/ 280 w 352"/>
                <a:gd name="T45" fmla="*/ 85 h 400"/>
                <a:gd name="T46" fmla="*/ 218 w 352"/>
                <a:gd name="T47" fmla="*/ 315 h 400"/>
                <a:gd name="T48" fmla="*/ 183 w 352"/>
                <a:gd name="T49" fmla="*/ 326 h 400"/>
                <a:gd name="T50" fmla="*/ 169 w 352"/>
                <a:gd name="T51" fmla="*/ 344 h 400"/>
                <a:gd name="T52" fmla="*/ 147 w 352"/>
                <a:gd name="T53" fmla="*/ 322 h 400"/>
                <a:gd name="T54" fmla="*/ 122 w 352"/>
                <a:gd name="T55" fmla="*/ 300 h 400"/>
                <a:gd name="T56" fmla="*/ 155 w 352"/>
                <a:gd name="T57" fmla="*/ 280 h 400"/>
                <a:gd name="T58" fmla="*/ 169 w 352"/>
                <a:gd name="T59" fmla="*/ 301 h 400"/>
                <a:gd name="T60" fmla="*/ 142 w 352"/>
                <a:gd name="T61" fmla="*/ 258 h 400"/>
                <a:gd name="T62" fmla="*/ 122 w 352"/>
                <a:gd name="T63" fmla="*/ 225 h 400"/>
                <a:gd name="T64" fmla="*/ 169 w 352"/>
                <a:gd name="T65" fmla="*/ 184 h 400"/>
                <a:gd name="T66" fmla="*/ 183 w 352"/>
                <a:gd name="T67" fmla="*/ 175 h 400"/>
                <a:gd name="T68" fmla="*/ 215 w 352"/>
                <a:gd name="T69" fmla="*/ 194 h 400"/>
                <a:gd name="T70" fmla="*/ 195 w 352"/>
                <a:gd name="T71" fmla="*/ 223 h 400"/>
                <a:gd name="T72" fmla="*/ 183 w 352"/>
                <a:gd name="T73" fmla="*/ 209 h 400"/>
                <a:gd name="T74" fmla="*/ 221 w 352"/>
                <a:gd name="T75" fmla="*/ 252 h 400"/>
                <a:gd name="T76" fmla="*/ 230 w 352"/>
                <a:gd name="T77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00">
                  <a:moveTo>
                    <a:pt x="343" y="268"/>
                  </a:moveTo>
                  <a:cubicBezTo>
                    <a:pt x="339" y="245"/>
                    <a:pt x="331" y="231"/>
                    <a:pt x="319" y="209"/>
                  </a:cubicBezTo>
                  <a:cubicBezTo>
                    <a:pt x="308" y="192"/>
                    <a:pt x="288" y="172"/>
                    <a:pt x="273" y="160"/>
                  </a:cubicBezTo>
                  <a:cubicBezTo>
                    <a:pt x="262" y="151"/>
                    <a:pt x="249" y="143"/>
                    <a:pt x="238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8" y="134"/>
                    <a:pt x="266" y="134"/>
                    <a:pt x="274" y="133"/>
                  </a:cubicBezTo>
                  <a:cubicBezTo>
                    <a:pt x="283" y="132"/>
                    <a:pt x="306" y="128"/>
                    <a:pt x="313" y="114"/>
                  </a:cubicBezTo>
                  <a:cubicBezTo>
                    <a:pt x="318" y="104"/>
                    <a:pt x="314" y="99"/>
                    <a:pt x="311" y="97"/>
                  </a:cubicBezTo>
                  <a:cubicBezTo>
                    <a:pt x="306" y="93"/>
                    <a:pt x="295" y="94"/>
                    <a:pt x="283" y="96"/>
                  </a:cubicBezTo>
                  <a:cubicBezTo>
                    <a:pt x="288" y="92"/>
                    <a:pt x="291" y="88"/>
                    <a:pt x="292" y="84"/>
                  </a:cubicBezTo>
                  <a:cubicBezTo>
                    <a:pt x="292" y="84"/>
                    <a:pt x="292" y="83"/>
                    <a:pt x="292" y="82"/>
                  </a:cubicBezTo>
                  <a:cubicBezTo>
                    <a:pt x="292" y="80"/>
                    <a:pt x="292" y="78"/>
                    <a:pt x="290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72" y="72"/>
                    <a:pt x="251" y="83"/>
                    <a:pt x="237" y="97"/>
                  </a:cubicBezTo>
                  <a:cubicBezTo>
                    <a:pt x="252" y="77"/>
                    <a:pt x="280" y="51"/>
                    <a:pt x="285" y="30"/>
                  </a:cubicBezTo>
                  <a:cubicBezTo>
                    <a:pt x="266" y="29"/>
                    <a:pt x="247" y="25"/>
                    <a:pt x="231" y="16"/>
                  </a:cubicBezTo>
                  <a:cubicBezTo>
                    <a:pt x="216" y="8"/>
                    <a:pt x="209" y="0"/>
                    <a:pt x="191" y="3"/>
                  </a:cubicBezTo>
                  <a:cubicBezTo>
                    <a:pt x="174" y="5"/>
                    <a:pt x="158" y="13"/>
                    <a:pt x="142" y="17"/>
                  </a:cubicBezTo>
                  <a:cubicBezTo>
                    <a:pt x="124" y="22"/>
                    <a:pt x="108" y="15"/>
                    <a:pt x="90" y="18"/>
                  </a:cubicBezTo>
                  <a:cubicBezTo>
                    <a:pt x="87" y="49"/>
                    <a:pt x="125" y="79"/>
                    <a:pt x="136" y="108"/>
                  </a:cubicBezTo>
                  <a:cubicBezTo>
                    <a:pt x="131" y="109"/>
                    <a:pt x="126" y="110"/>
                    <a:pt x="121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8" y="113"/>
                    <a:pt x="115" y="114"/>
                    <a:pt x="114" y="116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6" y="127"/>
                    <a:pt x="120" y="129"/>
                    <a:pt x="127" y="130"/>
                  </a:cubicBezTo>
                  <a:cubicBezTo>
                    <a:pt x="113" y="139"/>
                    <a:pt x="96" y="149"/>
                    <a:pt x="84" y="159"/>
                  </a:cubicBezTo>
                  <a:cubicBezTo>
                    <a:pt x="69" y="172"/>
                    <a:pt x="46" y="198"/>
                    <a:pt x="34" y="214"/>
                  </a:cubicBezTo>
                  <a:cubicBezTo>
                    <a:pt x="13" y="240"/>
                    <a:pt x="0" y="275"/>
                    <a:pt x="6" y="307"/>
                  </a:cubicBezTo>
                  <a:cubicBezTo>
                    <a:pt x="18" y="370"/>
                    <a:pt x="92" y="391"/>
                    <a:pt x="149" y="391"/>
                  </a:cubicBezTo>
                  <a:cubicBezTo>
                    <a:pt x="212" y="391"/>
                    <a:pt x="293" y="400"/>
                    <a:pt x="335" y="348"/>
                  </a:cubicBezTo>
                  <a:cubicBezTo>
                    <a:pt x="352" y="327"/>
                    <a:pt x="347" y="295"/>
                    <a:pt x="343" y="268"/>
                  </a:cubicBezTo>
                  <a:close/>
                  <a:moveTo>
                    <a:pt x="305" y="105"/>
                  </a:moveTo>
                  <a:cubicBezTo>
                    <a:pt x="305" y="105"/>
                    <a:pt x="305" y="106"/>
                    <a:pt x="303" y="109"/>
                  </a:cubicBezTo>
                  <a:cubicBezTo>
                    <a:pt x="299" y="117"/>
                    <a:pt x="284" y="121"/>
                    <a:pt x="273" y="123"/>
                  </a:cubicBezTo>
                  <a:cubicBezTo>
                    <a:pt x="266" y="124"/>
                    <a:pt x="258" y="124"/>
                    <a:pt x="251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63" y="112"/>
                    <a:pt x="300" y="101"/>
                    <a:pt x="305" y="105"/>
                  </a:cubicBezTo>
                  <a:close/>
                  <a:moveTo>
                    <a:pt x="280" y="85"/>
                  </a:moveTo>
                  <a:cubicBezTo>
                    <a:pt x="275" y="90"/>
                    <a:pt x="260" y="99"/>
                    <a:pt x="251" y="104"/>
                  </a:cubicBezTo>
                  <a:cubicBezTo>
                    <a:pt x="247" y="106"/>
                    <a:pt x="243" y="108"/>
                    <a:pt x="239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9" y="98"/>
                    <a:pt x="267" y="86"/>
                    <a:pt x="280" y="85"/>
                  </a:cubicBezTo>
                  <a:close/>
                  <a:moveTo>
                    <a:pt x="230" y="301"/>
                  </a:moveTo>
                  <a:cubicBezTo>
                    <a:pt x="227" y="306"/>
                    <a:pt x="223" y="311"/>
                    <a:pt x="218" y="315"/>
                  </a:cubicBezTo>
                  <a:cubicBezTo>
                    <a:pt x="213" y="319"/>
                    <a:pt x="208" y="322"/>
                    <a:pt x="203" y="323"/>
                  </a:cubicBezTo>
                  <a:cubicBezTo>
                    <a:pt x="197" y="325"/>
                    <a:pt x="191" y="326"/>
                    <a:pt x="183" y="326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69" y="326"/>
                    <a:pt x="169" y="326"/>
                    <a:pt x="169" y="326"/>
                  </a:cubicBezTo>
                  <a:cubicBezTo>
                    <a:pt x="160" y="326"/>
                    <a:pt x="152" y="324"/>
                    <a:pt x="147" y="322"/>
                  </a:cubicBezTo>
                  <a:cubicBezTo>
                    <a:pt x="141" y="320"/>
                    <a:pt x="136" y="317"/>
                    <a:pt x="132" y="313"/>
                  </a:cubicBezTo>
                  <a:cubicBezTo>
                    <a:pt x="127" y="309"/>
                    <a:pt x="124" y="305"/>
                    <a:pt x="122" y="300"/>
                  </a:cubicBezTo>
                  <a:cubicBezTo>
                    <a:pt x="120" y="296"/>
                    <a:pt x="118" y="291"/>
                    <a:pt x="117" y="284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6"/>
                    <a:pt x="158" y="291"/>
                    <a:pt x="160" y="293"/>
                  </a:cubicBezTo>
                  <a:cubicBezTo>
                    <a:pt x="162" y="296"/>
                    <a:pt x="165" y="299"/>
                    <a:pt x="169" y="301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56" y="264"/>
                    <a:pt x="147" y="261"/>
                    <a:pt x="142" y="258"/>
                  </a:cubicBezTo>
                  <a:cubicBezTo>
                    <a:pt x="137" y="255"/>
                    <a:pt x="132" y="251"/>
                    <a:pt x="128" y="246"/>
                  </a:cubicBezTo>
                  <a:cubicBezTo>
                    <a:pt x="124" y="240"/>
                    <a:pt x="122" y="233"/>
                    <a:pt x="122" y="225"/>
                  </a:cubicBezTo>
                  <a:cubicBezTo>
                    <a:pt x="122" y="213"/>
                    <a:pt x="126" y="204"/>
                    <a:pt x="134" y="196"/>
                  </a:cubicBezTo>
                  <a:cubicBezTo>
                    <a:pt x="142" y="189"/>
                    <a:pt x="154" y="185"/>
                    <a:pt x="169" y="18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97" y="185"/>
                    <a:pt x="208" y="188"/>
                    <a:pt x="215" y="194"/>
                  </a:cubicBezTo>
                  <a:cubicBezTo>
                    <a:pt x="223" y="200"/>
                    <a:pt x="228" y="208"/>
                    <a:pt x="230" y="218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3" y="219"/>
                    <a:pt x="191" y="216"/>
                    <a:pt x="190" y="214"/>
                  </a:cubicBezTo>
                  <a:cubicBezTo>
                    <a:pt x="189" y="212"/>
                    <a:pt x="186" y="211"/>
                    <a:pt x="183" y="209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202" y="241"/>
                    <a:pt x="215" y="247"/>
                    <a:pt x="221" y="252"/>
                  </a:cubicBezTo>
                  <a:cubicBezTo>
                    <a:pt x="230" y="260"/>
                    <a:pt x="234" y="270"/>
                    <a:pt x="234" y="282"/>
                  </a:cubicBezTo>
                  <a:cubicBezTo>
                    <a:pt x="234" y="288"/>
                    <a:pt x="233" y="295"/>
                    <a:pt x="230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095228" y="3582933"/>
            <a:ext cx="645957" cy="1180395"/>
            <a:chOff x="2095228" y="3527513"/>
            <a:chExt cx="645957" cy="1180395"/>
          </a:xfrm>
        </p:grpSpPr>
        <p:sp>
          <p:nvSpPr>
            <p:cNvPr id="55" name="圆角矩形 54"/>
            <p:cNvSpPr/>
            <p:nvPr/>
          </p:nvSpPr>
          <p:spPr>
            <a:xfrm>
              <a:off x="2095228" y="3527513"/>
              <a:ext cx="645957" cy="1180395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2213238" y="4178251"/>
              <a:ext cx="409932" cy="369809"/>
            </a:xfrm>
            <a:custGeom>
              <a:avLst/>
              <a:gdLst>
                <a:gd name="T0" fmla="*/ 359 w 367"/>
                <a:gd name="T1" fmla="*/ 169 h 324"/>
                <a:gd name="T2" fmla="*/ 199 w 367"/>
                <a:gd name="T3" fmla="*/ 8 h 324"/>
                <a:gd name="T4" fmla="*/ 169 w 367"/>
                <a:gd name="T5" fmla="*/ 8 h 324"/>
                <a:gd name="T6" fmla="*/ 8 w 367"/>
                <a:gd name="T7" fmla="*/ 169 h 324"/>
                <a:gd name="T8" fmla="*/ 15 w 367"/>
                <a:gd name="T9" fmla="*/ 184 h 324"/>
                <a:gd name="T10" fmla="*/ 49 w 367"/>
                <a:gd name="T11" fmla="*/ 184 h 324"/>
                <a:gd name="T12" fmla="*/ 49 w 367"/>
                <a:gd name="T13" fmla="*/ 308 h 324"/>
                <a:gd name="T14" fmla="*/ 65 w 367"/>
                <a:gd name="T15" fmla="*/ 324 h 324"/>
                <a:gd name="T16" fmla="*/ 143 w 367"/>
                <a:gd name="T17" fmla="*/ 324 h 324"/>
                <a:gd name="T18" fmla="*/ 143 w 367"/>
                <a:gd name="T19" fmla="*/ 200 h 324"/>
                <a:gd name="T20" fmla="*/ 225 w 367"/>
                <a:gd name="T21" fmla="*/ 200 h 324"/>
                <a:gd name="T22" fmla="*/ 225 w 367"/>
                <a:gd name="T23" fmla="*/ 324 h 324"/>
                <a:gd name="T24" fmla="*/ 306 w 367"/>
                <a:gd name="T25" fmla="*/ 324 h 324"/>
                <a:gd name="T26" fmla="*/ 319 w 367"/>
                <a:gd name="T27" fmla="*/ 308 h 324"/>
                <a:gd name="T28" fmla="*/ 319 w 367"/>
                <a:gd name="T29" fmla="*/ 184 h 324"/>
                <a:gd name="T30" fmla="*/ 352 w 367"/>
                <a:gd name="T31" fmla="*/ 184 h 324"/>
                <a:gd name="T32" fmla="*/ 359 w 367"/>
                <a:gd name="T33" fmla="*/ 16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24">
                  <a:moveTo>
                    <a:pt x="359" y="169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0" y="0"/>
                    <a:pt x="177" y="0"/>
                    <a:pt x="169" y="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0" y="177"/>
                    <a:pt x="3" y="184"/>
                    <a:pt x="15" y="184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9" y="317"/>
                    <a:pt x="49" y="324"/>
                    <a:pt x="65" y="324"/>
                  </a:cubicBezTo>
                  <a:cubicBezTo>
                    <a:pt x="143" y="324"/>
                    <a:pt x="143" y="324"/>
                    <a:pt x="143" y="324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225" y="200"/>
                    <a:pt x="225" y="200"/>
                    <a:pt x="225" y="200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19" y="324"/>
                    <a:pt x="319" y="317"/>
                    <a:pt x="319" y="308"/>
                  </a:cubicBezTo>
                  <a:cubicBezTo>
                    <a:pt x="319" y="184"/>
                    <a:pt x="319" y="184"/>
                    <a:pt x="319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64" y="184"/>
                    <a:pt x="367" y="177"/>
                    <a:pt x="359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6" name="椭圆 5"/>
          <p:cNvSpPr/>
          <p:nvPr/>
        </p:nvSpPr>
        <p:spPr>
          <a:xfrm>
            <a:off x="1440653" y="2153179"/>
            <a:ext cx="1955102" cy="1955100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79550" y="3709281"/>
            <a:ext cx="1955102" cy="1955100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118451" y="2153179"/>
            <a:ext cx="1955102" cy="1955100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957348" y="3709281"/>
            <a:ext cx="1955102" cy="1955100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796247" y="2153179"/>
            <a:ext cx="1955102" cy="1955100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" name="TextBox 10"/>
          <p:cNvSpPr txBox="1"/>
          <p:nvPr/>
        </p:nvSpPr>
        <p:spPr>
          <a:xfrm>
            <a:off x="1579263" y="2533579"/>
            <a:ext cx="167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Box 15"/>
          <p:cNvSpPr txBox="1"/>
          <p:nvPr/>
        </p:nvSpPr>
        <p:spPr>
          <a:xfrm>
            <a:off x="1734127" y="3499366"/>
            <a:ext cx="13681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添加主题</a:t>
            </a:r>
          </a:p>
        </p:txBody>
      </p:sp>
      <p:sp>
        <p:nvSpPr>
          <p:cNvPr id="71" name="TextBox 10"/>
          <p:cNvSpPr txBox="1"/>
          <p:nvPr/>
        </p:nvSpPr>
        <p:spPr>
          <a:xfrm>
            <a:off x="5257061" y="2533579"/>
            <a:ext cx="167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15"/>
          <p:cNvSpPr txBox="1"/>
          <p:nvPr/>
        </p:nvSpPr>
        <p:spPr>
          <a:xfrm>
            <a:off x="5411925" y="3499366"/>
            <a:ext cx="13681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添加主题</a:t>
            </a:r>
          </a:p>
        </p:txBody>
      </p:sp>
      <p:sp>
        <p:nvSpPr>
          <p:cNvPr id="73" name="TextBox 10"/>
          <p:cNvSpPr txBox="1"/>
          <p:nvPr/>
        </p:nvSpPr>
        <p:spPr>
          <a:xfrm>
            <a:off x="8934857" y="2533579"/>
            <a:ext cx="167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Box 15"/>
          <p:cNvSpPr txBox="1"/>
          <p:nvPr/>
        </p:nvSpPr>
        <p:spPr>
          <a:xfrm>
            <a:off x="9089721" y="3499366"/>
            <a:ext cx="13681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添加主题</a:t>
            </a:r>
          </a:p>
        </p:txBody>
      </p:sp>
      <p:sp>
        <p:nvSpPr>
          <p:cNvPr id="76" name="TextBox 10"/>
          <p:cNvSpPr txBox="1"/>
          <p:nvPr/>
        </p:nvSpPr>
        <p:spPr>
          <a:xfrm>
            <a:off x="3418162" y="4403028"/>
            <a:ext cx="167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Box 15"/>
          <p:cNvSpPr txBox="1"/>
          <p:nvPr/>
        </p:nvSpPr>
        <p:spPr>
          <a:xfrm>
            <a:off x="3573026" y="3952189"/>
            <a:ext cx="13681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添加主题</a:t>
            </a:r>
          </a:p>
        </p:txBody>
      </p:sp>
      <p:sp>
        <p:nvSpPr>
          <p:cNvPr id="78" name="TextBox 10"/>
          <p:cNvSpPr txBox="1"/>
          <p:nvPr/>
        </p:nvSpPr>
        <p:spPr>
          <a:xfrm>
            <a:off x="7095960" y="4403028"/>
            <a:ext cx="167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在此录入上述图片的描述说明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Box 15"/>
          <p:cNvSpPr txBox="1"/>
          <p:nvPr/>
        </p:nvSpPr>
        <p:spPr>
          <a:xfrm>
            <a:off x="7250824" y="3952189"/>
            <a:ext cx="13681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添加主题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1" grpId="0" animBg="1"/>
      <p:bldP spid="27" grpId="0" animBg="1"/>
      <p:bldP spid="33" grpId="0" animBg="1"/>
      <p:bldP spid="6" grpId="0" animBg="1"/>
      <p:bldP spid="11" grpId="0" animBg="1"/>
      <p:bldP spid="23" grpId="0" animBg="1"/>
      <p:bldP spid="29" grpId="0" animBg="1"/>
      <p:bldP spid="35" grpId="0" animBg="1"/>
      <p:bldP spid="61" grpId="0"/>
      <p:bldP spid="62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7136968" y="3939922"/>
            <a:ext cx="3519648" cy="1046647"/>
          </a:xfrm>
          <a:custGeom>
            <a:avLst/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5834" y="3923657"/>
            <a:ext cx="1586510" cy="9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6736" y="3944786"/>
            <a:ext cx="7200000" cy="12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/>
          <p:cNvSpPr txBox="1"/>
          <p:nvPr/>
        </p:nvSpPr>
        <p:spPr>
          <a:xfrm>
            <a:off x="1189353" y="2850067"/>
            <a:ext cx="501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800" b="1" dirty="0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第二章   理论推导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189353" y="4031093"/>
            <a:ext cx="4013615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136193" y="1231081"/>
            <a:ext cx="3525205" cy="3525205"/>
            <a:chOff x="7173264" y="1206367"/>
            <a:chExt cx="3525205" cy="3525205"/>
          </a:xfrm>
        </p:grpSpPr>
        <p:sp>
          <p:nvSpPr>
            <p:cNvPr id="15" name="Freeform 30"/>
            <p:cNvSpPr/>
            <p:nvPr/>
          </p:nvSpPr>
          <p:spPr bwMode="auto">
            <a:xfrm>
              <a:off x="7173264" y="1206367"/>
              <a:ext cx="3525205" cy="3525205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7" name="Freeform 266"/>
            <p:cNvSpPr>
              <a:spLocks noEditPoints="1"/>
            </p:cNvSpPr>
            <p:nvPr/>
          </p:nvSpPr>
          <p:spPr bwMode="auto">
            <a:xfrm>
              <a:off x="7974989" y="2146776"/>
              <a:ext cx="1921755" cy="1644387"/>
            </a:xfrm>
            <a:custGeom>
              <a:avLst/>
              <a:gdLst>
                <a:gd name="T0" fmla="*/ 82 w 82"/>
                <a:gd name="T1" fmla="*/ 41 h 70"/>
                <a:gd name="T2" fmla="*/ 67 w 82"/>
                <a:gd name="T3" fmla="*/ 21 h 70"/>
                <a:gd name="T4" fmla="*/ 34 w 82"/>
                <a:gd name="T5" fmla="*/ 0 h 70"/>
                <a:gd name="T6" fmla="*/ 0 w 82"/>
                <a:gd name="T7" fmla="*/ 29 h 70"/>
                <a:gd name="T8" fmla="*/ 9 w 82"/>
                <a:gd name="T9" fmla="*/ 48 h 70"/>
                <a:gd name="T10" fmla="*/ 6 w 82"/>
                <a:gd name="T11" fmla="*/ 60 h 70"/>
                <a:gd name="T12" fmla="*/ 7 w 82"/>
                <a:gd name="T13" fmla="*/ 63 h 70"/>
                <a:gd name="T14" fmla="*/ 8 w 82"/>
                <a:gd name="T15" fmla="*/ 63 h 70"/>
                <a:gd name="T16" fmla="*/ 9 w 82"/>
                <a:gd name="T17" fmla="*/ 63 h 70"/>
                <a:gd name="T18" fmla="*/ 26 w 82"/>
                <a:gd name="T19" fmla="*/ 57 h 70"/>
                <a:gd name="T20" fmla="*/ 34 w 82"/>
                <a:gd name="T21" fmla="*/ 58 h 70"/>
                <a:gd name="T22" fmla="*/ 36 w 82"/>
                <a:gd name="T23" fmla="*/ 58 h 70"/>
                <a:gd name="T24" fmla="*/ 61 w 82"/>
                <a:gd name="T25" fmla="*/ 64 h 70"/>
                <a:gd name="T26" fmla="*/ 74 w 82"/>
                <a:gd name="T27" fmla="*/ 70 h 70"/>
                <a:gd name="T28" fmla="*/ 75 w 82"/>
                <a:gd name="T29" fmla="*/ 70 h 70"/>
                <a:gd name="T30" fmla="*/ 75 w 82"/>
                <a:gd name="T31" fmla="*/ 70 h 70"/>
                <a:gd name="T32" fmla="*/ 76 w 82"/>
                <a:gd name="T33" fmla="*/ 69 h 70"/>
                <a:gd name="T34" fmla="*/ 74 w 82"/>
                <a:gd name="T35" fmla="*/ 57 h 70"/>
                <a:gd name="T36" fmla="*/ 82 w 82"/>
                <a:gd name="T37" fmla="*/ 41 h 70"/>
                <a:gd name="T38" fmla="*/ 25 w 82"/>
                <a:gd name="T39" fmla="*/ 52 h 70"/>
                <a:gd name="T40" fmla="*/ 12 w 82"/>
                <a:gd name="T41" fmla="*/ 57 h 70"/>
                <a:gd name="T42" fmla="*/ 14 w 82"/>
                <a:gd name="T43" fmla="*/ 48 h 70"/>
                <a:gd name="T44" fmla="*/ 14 w 82"/>
                <a:gd name="T45" fmla="*/ 46 h 70"/>
                <a:gd name="T46" fmla="*/ 5 w 82"/>
                <a:gd name="T47" fmla="*/ 29 h 70"/>
                <a:gd name="T48" fmla="*/ 34 w 82"/>
                <a:gd name="T49" fmla="*/ 5 h 70"/>
                <a:gd name="T50" fmla="*/ 64 w 82"/>
                <a:gd name="T51" fmla="*/ 29 h 70"/>
                <a:gd name="T52" fmla="*/ 34 w 82"/>
                <a:gd name="T53" fmla="*/ 53 h 70"/>
                <a:gd name="T54" fmla="*/ 27 w 82"/>
                <a:gd name="T55" fmla="*/ 52 h 70"/>
                <a:gd name="T56" fmla="*/ 25 w 82"/>
                <a:gd name="T57" fmla="*/ 52 h 70"/>
                <a:gd name="T58" fmla="*/ 73 w 82"/>
                <a:gd name="T59" fmla="*/ 67 h 70"/>
                <a:gd name="T60" fmla="*/ 62 w 82"/>
                <a:gd name="T61" fmla="*/ 61 h 70"/>
                <a:gd name="T62" fmla="*/ 61 w 82"/>
                <a:gd name="T63" fmla="*/ 61 h 70"/>
                <a:gd name="T64" fmla="*/ 61 w 82"/>
                <a:gd name="T65" fmla="*/ 61 h 70"/>
                <a:gd name="T66" fmla="*/ 39 w 82"/>
                <a:gd name="T67" fmla="*/ 58 h 70"/>
                <a:gd name="T68" fmla="*/ 69 w 82"/>
                <a:gd name="T69" fmla="*/ 29 h 70"/>
                <a:gd name="T70" fmla="*/ 68 w 82"/>
                <a:gd name="T71" fmla="*/ 24 h 70"/>
                <a:gd name="T72" fmla="*/ 79 w 82"/>
                <a:gd name="T73" fmla="*/ 41 h 70"/>
                <a:gd name="T74" fmla="*/ 72 w 82"/>
                <a:gd name="T75" fmla="*/ 56 h 70"/>
                <a:gd name="T76" fmla="*/ 72 w 82"/>
                <a:gd name="T77" fmla="*/ 57 h 70"/>
                <a:gd name="T78" fmla="*/ 73 w 82"/>
                <a:gd name="T7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70">
                  <a:moveTo>
                    <a:pt x="82" y="41"/>
                  </a:moveTo>
                  <a:cubicBezTo>
                    <a:pt x="82" y="33"/>
                    <a:pt x="76" y="25"/>
                    <a:pt x="67" y="21"/>
                  </a:cubicBezTo>
                  <a:cubicBezTo>
                    <a:pt x="63" y="9"/>
                    <a:pt x="50" y="0"/>
                    <a:pt x="34" y="0"/>
                  </a:cubicBezTo>
                  <a:cubicBezTo>
                    <a:pt x="16" y="0"/>
                    <a:pt x="0" y="13"/>
                    <a:pt x="0" y="29"/>
                  </a:cubicBezTo>
                  <a:cubicBezTo>
                    <a:pt x="0" y="36"/>
                    <a:pt x="3" y="43"/>
                    <a:pt x="9" y="4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2"/>
                    <a:pt x="7" y="63"/>
                  </a:cubicBezTo>
                  <a:cubicBezTo>
                    <a:pt x="7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9" y="58"/>
                    <a:pt x="32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42" y="63"/>
                    <a:pt x="52" y="66"/>
                    <a:pt x="61" y="64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9" y="53"/>
                    <a:pt x="82" y="47"/>
                    <a:pt x="82" y="41"/>
                  </a:cubicBezTo>
                  <a:close/>
                  <a:moveTo>
                    <a:pt x="25" y="52"/>
                  </a:moveTo>
                  <a:cubicBezTo>
                    <a:pt x="12" y="57"/>
                    <a:pt x="12" y="57"/>
                    <a:pt x="12" y="5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7"/>
                    <a:pt x="14" y="46"/>
                    <a:pt x="14" y="46"/>
                  </a:cubicBezTo>
                  <a:cubicBezTo>
                    <a:pt x="8" y="41"/>
                    <a:pt x="5" y="35"/>
                    <a:pt x="5" y="29"/>
                  </a:cubicBezTo>
                  <a:cubicBezTo>
                    <a:pt x="5" y="15"/>
                    <a:pt x="18" y="5"/>
                    <a:pt x="34" y="5"/>
                  </a:cubicBezTo>
                  <a:cubicBezTo>
                    <a:pt x="51" y="5"/>
                    <a:pt x="64" y="15"/>
                    <a:pt x="64" y="29"/>
                  </a:cubicBezTo>
                  <a:cubicBezTo>
                    <a:pt x="64" y="42"/>
                    <a:pt x="51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6" y="52"/>
                    <a:pt x="26" y="52"/>
                    <a:pt x="25" y="52"/>
                  </a:cubicBezTo>
                  <a:close/>
                  <a:moveTo>
                    <a:pt x="73" y="67"/>
                  </a:move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3" y="63"/>
                    <a:pt x="45" y="61"/>
                    <a:pt x="39" y="58"/>
                  </a:cubicBezTo>
                  <a:cubicBezTo>
                    <a:pt x="56" y="55"/>
                    <a:pt x="69" y="43"/>
                    <a:pt x="69" y="29"/>
                  </a:cubicBezTo>
                  <a:cubicBezTo>
                    <a:pt x="69" y="27"/>
                    <a:pt x="68" y="26"/>
                    <a:pt x="68" y="24"/>
                  </a:cubicBezTo>
                  <a:cubicBezTo>
                    <a:pt x="75" y="28"/>
                    <a:pt x="79" y="34"/>
                    <a:pt x="79" y="41"/>
                  </a:cubicBezTo>
                  <a:cubicBezTo>
                    <a:pt x="79" y="47"/>
                    <a:pt x="77" y="52"/>
                    <a:pt x="72" y="56"/>
                  </a:cubicBezTo>
                  <a:cubicBezTo>
                    <a:pt x="72" y="56"/>
                    <a:pt x="72" y="56"/>
                    <a:pt x="72" y="57"/>
                  </a:cubicBezTo>
                  <a:lnTo>
                    <a:pt x="73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11009168" y="4031093"/>
            <a:ext cx="1182832" cy="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65032" y="4143923"/>
            <a:ext cx="1026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0839925" y="4275541"/>
            <a:ext cx="1351072" cy="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009168" y="4519727"/>
            <a:ext cx="1182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1256296" y="4405740"/>
            <a:ext cx="930241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445586" y="4620340"/>
            <a:ext cx="746414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564898" y="4852555"/>
            <a:ext cx="627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1450598" y="4748162"/>
            <a:ext cx="74140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6"/>
          <p:cNvSpPr>
            <a:spLocks noEditPoints="1"/>
          </p:cNvSpPr>
          <p:nvPr/>
        </p:nvSpPr>
        <p:spPr bwMode="auto">
          <a:xfrm>
            <a:off x="3724933" y="1684586"/>
            <a:ext cx="4664306" cy="4665718"/>
          </a:xfrm>
          <a:custGeom>
            <a:avLst/>
            <a:gdLst>
              <a:gd name="T0" fmla="*/ 252 w 504"/>
              <a:gd name="T1" fmla="*/ 366 h 504"/>
              <a:gd name="T2" fmla="*/ 138 w 504"/>
              <a:gd name="T3" fmla="*/ 251 h 504"/>
              <a:gd name="T4" fmla="*/ 138 w 504"/>
              <a:gd name="T5" fmla="*/ 249 h 504"/>
              <a:gd name="T6" fmla="*/ 250 w 504"/>
              <a:gd name="T7" fmla="*/ 138 h 504"/>
              <a:gd name="T8" fmla="*/ 254 w 504"/>
              <a:gd name="T9" fmla="*/ 138 h 504"/>
              <a:gd name="T10" fmla="*/ 366 w 504"/>
              <a:gd name="T11" fmla="*/ 249 h 504"/>
              <a:gd name="T12" fmla="*/ 366 w 504"/>
              <a:gd name="T13" fmla="*/ 250 h 504"/>
              <a:gd name="T14" fmla="*/ 252 w 504"/>
              <a:gd name="T15" fmla="*/ 366 h 504"/>
              <a:gd name="T16" fmla="*/ 308 w 504"/>
              <a:gd name="T17" fmla="*/ 0 h 504"/>
              <a:gd name="T18" fmla="*/ 195 w 504"/>
              <a:gd name="T19" fmla="*/ 0 h 504"/>
              <a:gd name="T20" fmla="*/ 182 w 504"/>
              <a:gd name="T21" fmla="*/ 13 h 504"/>
              <a:gd name="T22" fmla="*/ 182 w 504"/>
              <a:gd name="T23" fmla="*/ 69 h 504"/>
              <a:gd name="T24" fmla="*/ 71 w 504"/>
              <a:gd name="T25" fmla="*/ 180 h 504"/>
              <a:gd name="T26" fmla="*/ 13 w 504"/>
              <a:gd name="T27" fmla="*/ 180 h 504"/>
              <a:gd name="T28" fmla="*/ 0 w 504"/>
              <a:gd name="T29" fmla="*/ 193 h 504"/>
              <a:gd name="T30" fmla="*/ 0 w 504"/>
              <a:gd name="T31" fmla="*/ 305 h 504"/>
              <a:gd name="T32" fmla="*/ 13 w 504"/>
              <a:gd name="T33" fmla="*/ 318 h 504"/>
              <a:gd name="T34" fmla="*/ 69 w 504"/>
              <a:gd name="T35" fmla="*/ 318 h 504"/>
              <a:gd name="T36" fmla="*/ 182 w 504"/>
              <a:gd name="T37" fmla="*/ 433 h 504"/>
              <a:gd name="T38" fmla="*/ 182 w 504"/>
              <a:gd name="T39" fmla="*/ 491 h 504"/>
              <a:gd name="T40" fmla="*/ 195 w 504"/>
              <a:gd name="T41" fmla="*/ 504 h 504"/>
              <a:gd name="T42" fmla="*/ 308 w 504"/>
              <a:gd name="T43" fmla="*/ 504 h 504"/>
              <a:gd name="T44" fmla="*/ 320 w 504"/>
              <a:gd name="T45" fmla="*/ 491 h 504"/>
              <a:gd name="T46" fmla="*/ 320 w 504"/>
              <a:gd name="T47" fmla="*/ 434 h 504"/>
              <a:gd name="T48" fmla="*/ 435 w 504"/>
              <a:gd name="T49" fmla="*/ 318 h 504"/>
              <a:gd name="T50" fmla="*/ 491 w 504"/>
              <a:gd name="T51" fmla="*/ 318 h 504"/>
              <a:gd name="T52" fmla="*/ 504 w 504"/>
              <a:gd name="T53" fmla="*/ 305 h 504"/>
              <a:gd name="T54" fmla="*/ 504 w 504"/>
              <a:gd name="T55" fmla="*/ 193 h 504"/>
              <a:gd name="T56" fmla="*/ 491 w 504"/>
              <a:gd name="T57" fmla="*/ 180 h 504"/>
              <a:gd name="T58" fmla="*/ 433 w 504"/>
              <a:gd name="T59" fmla="*/ 180 h 504"/>
              <a:gd name="T60" fmla="*/ 320 w 504"/>
              <a:gd name="T61" fmla="*/ 69 h 504"/>
              <a:gd name="T62" fmla="*/ 320 w 504"/>
              <a:gd name="T63" fmla="*/ 13 h 504"/>
              <a:gd name="T64" fmla="*/ 308 w 504"/>
              <a:gd name="T65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4" h="504">
                <a:moveTo>
                  <a:pt x="252" y="366"/>
                </a:moveTo>
                <a:cubicBezTo>
                  <a:pt x="188" y="365"/>
                  <a:pt x="138" y="314"/>
                  <a:pt x="138" y="251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39" y="185"/>
                  <a:pt x="186" y="138"/>
                  <a:pt x="250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317" y="138"/>
                  <a:pt x="365" y="186"/>
                  <a:pt x="366" y="249"/>
                </a:cubicBezTo>
                <a:cubicBezTo>
                  <a:pt x="366" y="250"/>
                  <a:pt x="366" y="250"/>
                  <a:pt x="366" y="250"/>
                </a:cubicBezTo>
                <a:cubicBezTo>
                  <a:pt x="366" y="314"/>
                  <a:pt x="316" y="365"/>
                  <a:pt x="252" y="366"/>
                </a:cubicBezTo>
                <a:moveTo>
                  <a:pt x="308" y="0"/>
                </a:moveTo>
                <a:cubicBezTo>
                  <a:pt x="195" y="0"/>
                  <a:pt x="195" y="0"/>
                  <a:pt x="195" y="0"/>
                </a:cubicBezTo>
                <a:cubicBezTo>
                  <a:pt x="188" y="0"/>
                  <a:pt x="182" y="6"/>
                  <a:pt x="182" y="1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82" y="133"/>
                  <a:pt x="135" y="180"/>
                  <a:pt x="71" y="180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6" y="180"/>
                  <a:pt x="0" y="186"/>
                  <a:pt x="0" y="193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12"/>
                  <a:pt x="6" y="318"/>
                  <a:pt x="13" y="318"/>
                </a:cubicBezTo>
                <a:cubicBezTo>
                  <a:pt x="69" y="318"/>
                  <a:pt x="69" y="318"/>
                  <a:pt x="69" y="318"/>
                </a:cubicBezTo>
                <a:cubicBezTo>
                  <a:pt x="132" y="319"/>
                  <a:pt x="182" y="369"/>
                  <a:pt x="182" y="433"/>
                </a:cubicBezTo>
                <a:cubicBezTo>
                  <a:pt x="182" y="491"/>
                  <a:pt x="182" y="491"/>
                  <a:pt x="182" y="491"/>
                </a:cubicBezTo>
                <a:cubicBezTo>
                  <a:pt x="182" y="498"/>
                  <a:pt x="188" y="504"/>
                  <a:pt x="195" y="504"/>
                </a:cubicBezTo>
                <a:cubicBezTo>
                  <a:pt x="308" y="504"/>
                  <a:pt x="308" y="504"/>
                  <a:pt x="308" y="504"/>
                </a:cubicBezTo>
                <a:cubicBezTo>
                  <a:pt x="315" y="504"/>
                  <a:pt x="320" y="498"/>
                  <a:pt x="320" y="491"/>
                </a:cubicBezTo>
                <a:cubicBezTo>
                  <a:pt x="320" y="434"/>
                  <a:pt x="320" y="434"/>
                  <a:pt x="320" y="434"/>
                </a:cubicBezTo>
                <a:cubicBezTo>
                  <a:pt x="320" y="369"/>
                  <a:pt x="371" y="319"/>
                  <a:pt x="435" y="318"/>
                </a:cubicBezTo>
                <a:cubicBezTo>
                  <a:pt x="491" y="318"/>
                  <a:pt x="491" y="318"/>
                  <a:pt x="491" y="318"/>
                </a:cubicBezTo>
                <a:cubicBezTo>
                  <a:pt x="498" y="318"/>
                  <a:pt x="504" y="312"/>
                  <a:pt x="504" y="305"/>
                </a:cubicBezTo>
                <a:cubicBezTo>
                  <a:pt x="504" y="193"/>
                  <a:pt x="504" y="193"/>
                  <a:pt x="504" y="193"/>
                </a:cubicBezTo>
                <a:cubicBezTo>
                  <a:pt x="504" y="186"/>
                  <a:pt x="498" y="180"/>
                  <a:pt x="491" y="180"/>
                </a:cubicBezTo>
                <a:cubicBezTo>
                  <a:pt x="433" y="180"/>
                  <a:pt x="433" y="180"/>
                  <a:pt x="433" y="180"/>
                </a:cubicBezTo>
                <a:cubicBezTo>
                  <a:pt x="369" y="180"/>
                  <a:pt x="321" y="132"/>
                  <a:pt x="320" y="69"/>
                </a:cubicBezTo>
                <a:cubicBezTo>
                  <a:pt x="320" y="13"/>
                  <a:pt x="320" y="13"/>
                  <a:pt x="320" y="13"/>
                </a:cubicBezTo>
                <a:cubicBezTo>
                  <a:pt x="320" y="6"/>
                  <a:pt x="315" y="0"/>
                  <a:pt x="308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509564" y="1762677"/>
            <a:ext cx="1095045" cy="1107996"/>
            <a:chOff x="5509564" y="1735381"/>
            <a:chExt cx="1095045" cy="1107996"/>
          </a:xfrm>
        </p:grpSpPr>
        <p:sp>
          <p:nvSpPr>
            <p:cNvPr id="6" name="圆角矩形 5"/>
            <p:cNvSpPr/>
            <p:nvPr/>
          </p:nvSpPr>
          <p:spPr>
            <a:xfrm>
              <a:off x="5509564" y="1741857"/>
              <a:ext cx="1095045" cy="1095045"/>
            </a:xfrm>
            <a:prstGeom prst="roundRect">
              <a:avLst>
                <a:gd name="adj" fmla="val 9147"/>
              </a:avLst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49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82625" y="1735381"/>
              <a:ext cx="74892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fontAlgn="ctr"/>
              <a:r>
                <a:rPr lang="en-US" altLang="zh-CN" sz="66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</a:t>
              </a:r>
              <a:endParaRPr lang="zh-CN" altLang="en-US" sz="6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09564" y="5149245"/>
            <a:ext cx="1095045" cy="1107996"/>
            <a:chOff x="5509564" y="5190189"/>
            <a:chExt cx="1095045" cy="1107996"/>
          </a:xfrm>
        </p:grpSpPr>
        <p:sp>
          <p:nvSpPr>
            <p:cNvPr id="3" name="圆角矩形 2"/>
            <p:cNvSpPr/>
            <p:nvPr/>
          </p:nvSpPr>
          <p:spPr>
            <a:xfrm>
              <a:off x="5509564" y="5196665"/>
              <a:ext cx="1095045" cy="1095045"/>
            </a:xfrm>
            <a:prstGeom prst="roundRect">
              <a:avLst>
                <a:gd name="adj" fmla="val 9147"/>
              </a:avLst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49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59381" y="5190189"/>
              <a:ext cx="795411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fontAlgn="ctr"/>
              <a:r>
                <a:rPr lang="en-US" altLang="zh-CN" sz="66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</a:t>
              </a:r>
              <a:endParaRPr lang="zh-CN" altLang="en-US" sz="6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20001" y="3435737"/>
            <a:ext cx="1095045" cy="1107996"/>
            <a:chOff x="3820001" y="3435737"/>
            <a:chExt cx="1095045" cy="1107996"/>
          </a:xfrm>
        </p:grpSpPr>
        <p:sp>
          <p:nvSpPr>
            <p:cNvPr id="4" name="圆角矩形 3"/>
            <p:cNvSpPr/>
            <p:nvPr/>
          </p:nvSpPr>
          <p:spPr>
            <a:xfrm>
              <a:off x="3820001" y="3442213"/>
              <a:ext cx="1095045" cy="1095045"/>
            </a:xfrm>
            <a:prstGeom prst="roundRect">
              <a:avLst>
                <a:gd name="adj" fmla="val 9147"/>
              </a:avLst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49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969818" y="3435737"/>
              <a:ext cx="795411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66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</a:t>
              </a:r>
              <a:endParaRPr lang="zh-CN" altLang="en-US" sz="6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465091" y="2055780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191531" y="2486659"/>
            <a:ext cx="222535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30" name="矩形 29"/>
          <p:cNvSpPr/>
          <p:nvPr/>
        </p:nvSpPr>
        <p:spPr>
          <a:xfrm>
            <a:off x="1874906" y="6141340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191531" y="5281329"/>
            <a:ext cx="263300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32" name="矩形 31"/>
          <p:cNvSpPr/>
          <p:nvPr/>
        </p:nvSpPr>
        <p:spPr>
          <a:xfrm>
            <a:off x="8290921" y="1894448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290921" y="2325327"/>
            <a:ext cx="272524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8811247" y="4717106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8811247" y="5147985"/>
            <a:ext cx="216155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8" name="Freeform 108"/>
          <p:cNvSpPr/>
          <p:nvPr/>
        </p:nvSpPr>
        <p:spPr bwMode="auto">
          <a:xfrm flipH="1">
            <a:off x="3424865" y="3028326"/>
            <a:ext cx="1436847" cy="582176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8"/>
          <p:cNvSpPr/>
          <p:nvPr/>
        </p:nvSpPr>
        <p:spPr bwMode="auto">
          <a:xfrm flipH="1" flipV="1">
            <a:off x="3838390" y="5858464"/>
            <a:ext cx="1808439" cy="546831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541617" y="2243677"/>
            <a:ext cx="740434" cy="709650"/>
            <a:chOff x="4019550" y="5668963"/>
            <a:chExt cx="725488" cy="695325"/>
          </a:xfrm>
          <a:solidFill>
            <a:schemeClr val="accent1"/>
          </a:solidFill>
        </p:grpSpPr>
        <p:sp>
          <p:nvSpPr>
            <p:cNvPr id="12" name="Freeform 226"/>
            <p:cNvSpPr/>
            <p:nvPr/>
          </p:nvSpPr>
          <p:spPr bwMode="auto">
            <a:xfrm>
              <a:off x="4079875" y="5668963"/>
              <a:ext cx="646113" cy="695325"/>
            </a:xfrm>
            <a:custGeom>
              <a:avLst/>
              <a:gdLst>
                <a:gd name="T0" fmla="*/ 253 w 407"/>
                <a:gd name="T1" fmla="*/ 0 h 438"/>
                <a:gd name="T2" fmla="*/ 225 w 407"/>
                <a:gd name="T3" fmla="*/ 0 h 438"/>
                <a:gd name="T4" fmla="*/ 225 w 407"/>
                <a:gd name="T5" fmla="*/ 334 h 438"/>
                <a:gd name="T6" fmla="*/ 0 w 407"/>
                <a:gd name="T7" fmla="*/ 334 h 438"/>
                <a:gd name="T8" fmla="*/ 64 w 407"/>
                <a:gd name="T9" fmla="*/ 438 h 438"/>
                <a:gd name="T10" fmla="*/ 343 w 407"/>
                <a:gd name="T11" fmla="*/ 438 h 438"/>
                <a:gd name="T12" fmla="*/ 407 w 407"/>
                <a:gd name="T13" fmla="*/ 334 h 438"/>
                <a:gd name="T14" fmla="*/ 253 w 407"/>
                <a:gd name="T15" fmla="*/ 334 h 438"/>
                <a:gd name="T16" fmla="*/ 253 w 407"/>
                <a:gd name="T1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38">
                  <a:moveTo>
                    <a:pt x="253" y="0"/>
                  </a:moveTo>
                  <a:lnTo>
                    <a:pt x="225" y="0"/>
                  </a:lnTo>
                  <a:lnTo>
                    <a:pt x="225" y="334"/>
                  </a:lnTo>
                  <a:lnTo>
                    <a:pt x="0" y="334"/>
                  </a:lnTo>
                  <a:lnTo>
                    <a:pt x="64" y="438"/>
                  </a:lnTo>
                  <a:lnTo>
                    <a:pt x="343" y="438"/>
                  </a:lnTo>
                  <a:lnTo>
                    <a:pt x="407" y="334"/>
                  </a:lnTo>
                  <a:lnTo>
                    <a:pt x="253" y="334"/>
                  </a:ln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27"/>
            <p:cNvSpPr/>
            <p:nvPr/>
          </p:nvSpPr>
          <p:spPr bwMode="auto">
            <a:xfrm>
              <a:off x="4019550" y="5695950"/>
              <a:ext cx="384175" cy="458788"/>
            </a:xfrm>
            <a:custGeom>
              <a:avLst/>
              <a:gdLst>
                <a:gd name="T0" fmla="*/ 242 w 242"/>
                <a:gd name="T1" fmla="*/ 0 h 289"/>
                <a:gd name="T2" fmla="*/ 0 w 242"/>
                <a:gd name="T3" fmla="*/ 289 h 289"/>
                <a:gd name="T4" fmla="*/ 242 w 242"/>
                <a:gd name="T5" fmla="*/ 289 h 289"/>
                <a:gd name="T6" fmla="*/ 242 w 242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89">
                  <a:moveTo>
                    <a:pt x="242" y="0"/>
                  </a:moveTo>
                  <a:lnTo>
                    <a:pt x="0" y="289"/>
                  </a:lnTo>
                  <a:lnTo>
                    <a:pt x="242" y="289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28"/>
            <p:cNvSpPr/>
            <p:nvPr/>
          </p:nvSpPr>
          <p:spPr bwMode="auto">
            <a:xfrm>
              <a:off x="4519613" y="5880100"/>
              <a:ext cx="225425" cy="269875"/>
            </a:xfrm>
            <a:custGeom>
              <a:avLst/>
              <a:gdLst>
                <a:gd name="T0" fmla="*/ 0 w 142"/>
                <a:gd name="T1" fmla="*/ 0 h 170"/>
                <a:gd name="T2" fmla="*/ 0 w 142"/>
                <a:gd name="T3" fmla="*/ 170 h 170"/>
                <a:gd name="T4" fmla="*/ 142 w 142"/>
                <a:gd name="T5" fmla="*/ 170 h 170"/>
                <a:gd name="T6" fmla="*/ 0 w 14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Freeform 113"/>
          <p:cNvSpPr>
            <a:spLocks noEditPoints="1"/>
          </p:cNvSpPr>
          <p:nvPr/>
        </p:nvSpPr>
        <p:spPr bwMode="auto">
          <a:xfrm>
            <a:off x="4071564" y="5613173"/>
            <a:ext cx="843482" cy="657861"/>
          </a:xfrm>
          <a:custGeom>
            <a:avLst/>
            <a:gdLst>
              <a:gd name="T0" fmla="*/ 431 w 620"/>
              <a:gd name="T1" fmla="*/ 66 h 483"/>
              <a:gd name="T2" fmla="*/ 431 w 620"/>
              <a:gd name="T3" fmla="*/ 19 h 483"/>
              <a:gd name="T4" fmla="*/ 388 w 620"/>
              <a:gd name="T5" fmla="*/ 2 h 483"/>
              <a:gd name="T6" fmla="*/ 355 w 620"/>
              <a:gd name="T7" fmla="*/ 42 h 483"/>
              <a:gd name="T8" fmla="*/ 381 w 620"/>
              <a:gd name="T9" fmla="*/ 81 h 483"/>
              <a:gd name="T10" fmla="*/ 398 w 620"/>
              <a:gd name="T11" fmla="*/ 208 h 483"/>
              <a:gd name="T12" fmla="*/ 510 w 620"/>
              <a:gd name="T13" fmla="*/ 187 h 483"/>
              <a:gd name="T14" fmla="*/ 525 w 620"/>
              <a:gd name="T15" fmla="*/ 162 h 483"/>
              <a:gd name="T16" fmla="*/ 508 w 620"/>
              <a:gd name="T17" fmla="*/ 143 h 483"/>
              <a:gd name="T18" fmla="*/ 364 w 620"/>
              <a:gd name="T19" fmla="*/ 87 h 483"/>
              <a:gd name="T20" fmla="*/ 335 w 620"/>
              <a:gd name="T21" fmla="*/ 72 h 483"/>
              <a:gd name="T22" fmla="*/ 212 w 620"/>
              <a:gd name="T23" fmla="*/ 184 h 483"/>
              <a:gd name="T24" fmla="*/ 209 w 620"/>
              <a:gd name="T25" fmla="*/ 237 h 483"/>
              <a:gd name="T26" fmla="*/ 261 w 620"/>
              <a:gd name="T27" fmla="*/ 426 h 483"/>
              <a:gd name="T28" fmla="*/ 311 w 620"/>
              <a:gd name="T29" fmla="*/ 469 h 483"/>
              <a:gd name="T30" fmla="*/ 338 w 620"/>
              <a:gd name="T31" fmla="*/ 456 h 483"/>
              <a:gd name="T32" fmla="*/ 333 w 620"/>
              <a:gd name="T33" fmla="*/ 422 h 483"/>
              <a:gd name="T34" fmla="*/ 357 w 620"/>
              <a:gd name="T35" fmla="*/ 290 h 483"/>
              <a:gd name="T36" fmla="*/ 111 w 620"/>
              <a:gd name="T37" fmla="*/ 237 h 483"/>
              <a:gd name="T38" fmla="*/ 37 w 620"/>
              <a:gd name="T39" fmla="*/ 272 h 483"/>
              <a:gd name="T40" fmla="*/ 1 w 620"/>
              <a:gd name="T41" fmla="*/ 347 h 483"/>
              <a:gd name="T42" fmla="*/ 15 w 620"/>
              <a:gd name="T43" fmla="*/ 419 h 483"/>
              <a:gd name="T44" fmla="*/ 76 w 620"/>
              <a:gd name="T45" fmla="*/ 473 h 483"/>
              <a:gd name="T46" fmla="*/ 149 w 620"/>
              <a:gd name="T47" fmla="*/ 480 h 483"/>
              <a:gd name="T48" fmla="*/ 218 w 620"/>
              <a:gd name="T49" fmla="*/ 438 h 483"/>
              <a:gd name="T50" fmla="*/ 247 w 620"/>
              <a:gd name="T51" fmla="*/ 359 h 483"/>
              <a:gd name="T52" fmla="*/ 226 w 620"/>
              <a:gd name="T53" fmla="*/ 290 h 483"/>
              <a:gd name="T54" fmla="*/ 160 w 620"/>
              <a:gd name="T55" fmla="*/ 242 h 483"/>
              <a:gd name="T56" fmla="*/ 114 w 620"/>
              <a:gd name="T57" fmla="*/ 453 h 483"/>
              <a:gd name="T58" fmla="*/ 57 w 620"/>
              <a:gd name="T59" fmla="*/ 426 h 483"/>
              <a:gd name="T60" fmla="*/ 30 w 620"/>
              <a:gd name="T61" fmla="*/ 369 h 483"/>
              <a:gd name="T62" fmla="*/ 40 w 620"/>
              <a:gd name="T63" fmla="*/ 314 h 483"/>
              <a:gd name="T64" fmla="*/ 87 w 620"/>
              <a:gd name="T65" fmla="*/ 272 h 483"/>
              <a:gd name="T66" fmla="*/ 142 w 620"/>
              <a:gd name="T67" fmla="*/ 267 h 483"/>
              <a:gd name="T68" fmla="*/ 197 w 620"/>
              <a:gd name="T69" fmla="*/ 300 h 483"/>
              <a:gd name="T70" fmla="*/ 218 w 620"/>
              <a:gd name="T71" fmla="*/ 359 h 483"/>
              <a:gd name="T72" fmla="*/ 202 w 620"/>
              <a:gd name="T73" fmla="*/ 412 h 483"/>
              <a:gd name="T74" fmla="*/ 151 w 620"/>
              <a:gd name="T75" fmla="*/ 449 h 483"/>
              <a:gd name="T76" fmla="*/ 484 w 620"/>
              <a:gd name="T77" fmla="*/ 237 h 483"/>
              <a:gd name="T78" fmla="*/ 410 w 620"/>
              <a:gd name="T79" fmla="*/ 272 h 483"/>
              <a:gd name="T80" fmla="*/ 374 w 620"/>
              <a:gd name="T81" fmla="*/ 347 h 483"/>
              <a:gd name="T82" fmla="*/ 388 w 620"/>
              <a:gd name="T83" fmla="*/ 419 h 483"/>
              <a:gd name="T84" fmla="*/ 449 w 620"/>
              <a:gd name="T85" fmla="*/ 473 h 483"/>
              <a:gd name="T86" fmla="*/ 522 w 620"/>
              <a:gd name="T87" fmla="*/ 480 h 483"/>
              <a:gd name="T88" fmla="*/ 591 w 620"/>
              <a:gd name="T89" fmla="*/ 438 h 483"/>
              <a:gd name="T90" fmla="*/ 620 w 620"/>
              <a:gd name="T91" fmla="*/ 359 h 483"/>
              <a:gd name="T92" fmla="*/ 598 w 620"/>
              <a:gd name="T93" fmla="*/ 290 h 483"/>
              <a:gd name="T94" fmla="*/ 533 w 620"/>
              <a:gd name="T95" fmla="*/ 242 h 483"/>
              <a:gd name="T96" fmla="*/ 486 w 620"/>
              <a:gd name="T97" fmla="*/ 453 h 483"/>
              <a:gd name="T98" fmla="*/ 430 w 620"/>
              <a:gd name="T99" fmla="*/ 426 h 483"/>
              <a:gd name="T100" fmla="*/ 403 w 620"/>
              <a:gd name="T101" fmla="*/ 369 h 483"/>
              <a:gd name="T102" fmla="*/ 413 w 620"/>
              <a:gd name="T103" fmla="*/ 314 h 483"/>
              <a:gd name="T104" fmla="*/ 460 w 620"/>
              <a:gd name="T105" fmla="*/ 272 h 483"/>
              <a:gd name="T106" fmla="*/ 515 w 620"/>
              <a:gd name="T107" fmla="*/ 267 h 483"/>
              <a:gd name="T108" fmla="*/ 568 w 620"/>
              <a:gd name="T109" fmla="*/ 300 h 483"/>
              <a:gd name="T110" fmla="*/ 590 w 620"/>
              <a:gd name="T111" fmla="*/ 359 h 483"/>
              <a:gd name="T112" fmla="*/ 575 w 620"/>
              <a:gd name="T113" fmla="*/ 412 h 483"/>
              <a:gd name="T114" fmla="*/ 524 w 620"/>
              <a:gd name="T115" fmla="*/ 449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0" h="483">
                <a:moveTo>
                  <a:pt x="397" y="83"/>
                </a:moveTo>
                <a:lnTo>
                  <a:pt x="397" y="83"/>
                </a:lnTo>
                <a:lnTo>
                  <a:pt x="406" y="82"/>
                </a:lnTo>
                <a:lnTo>
                  <a:pt x="413" y="81"/>
                </a:lnTo>
                <a:lnTo>
                  <a:pt x="420" y="77"/>
                </a:lnTo>
                <a:lnTo>
                  <a:pt x="426" y="71"/>
                </a:lnTo>
                <a:lnTo>
                  <a:pt x="431" y="66"/>
                </a:lnTo>
                <a:lnTo>
                  <a:pt x="435" y="58"/>
                </a:lnTo>
                <a:lnTo>
                  <a:pt x="437" y="51"/>
                </a:lnTo>
                <a:lnTo>
                  <a:pt x="439" y="42"/>
                </a:lnTo>
                <a:lnTo>
                  <a:pt x="439" y="42"/>
                </a:lnTo>
                <a:lnTo>
                  <a:pt x="437" y="34"/>
                </a:lnTo>
                <a:lnTo>
                  <a:pt x="435" y="26"/>
                </a:lnTo>
                <a:lnTo>
                  <a:pt x="431" y="19"/>
                </a:lnTo>
                <a:lnTo>
                  <a:pt x="426" y="13"/>
                </a:lnTo>
                <a:lnTo>
                  <a:pt x="420" y="8"/>
                </a:lnTo>
                <a:lnTo>
                  <a:pt x="413" y="4"/>
                </a:lnTo>
                <a:lnTo>
                  <a:pt x="406" y="2"/>
                </a:lnTo>
                <a:lnTo>
                  <a:pt x="397" y="0"/>
                </a:lnTo>
                <a:lnTo>
                  <a:pt x="397" y="0"/>
                </a:lnTo>
                <a:lnTo>
                  <a:pt x="388" y="2"/>
                </a:lnTo>
                <a:lnTo>
                  <a:pt x="381" y="4"/>
                </a:lnTo>
                <a:lnTo>
                  <a:pt x="374" y="8"/>
                </a:lnTo>
                <a:lnTo>
                  <a:pt x="368" y="13"/>
                </a:lnTo>
                <a:lnTo>
                  <a:pt x="363" y="19"/>
                </a:lnTo>
                <a:lnTo>
                  <a:pt x="359" y="26"/>
                </a:lnTo>
                <a:lnTo>
                  <a:pt x="357" y="34"/>
                </a:lnTo>
                <a:lnTo>
                  <a:pt x="355" y="42"/>
                </a:lnTo>
                <a:lnTo>
                  <a:pt x="355" y="42"/>
                </a:lnTo>
                <a:lnTo>
                  <a:pt x="357" y="51"/>
                </a:lnTo>
                <a:lnTo>
                  <a:pt x="359" y="58"/>
                </a:lnTo>
                <a:lnTo>
                  <a:pt x="363" y="66"/>
                </a:lnTo>
                <a:lnTo>
                  <a:pt x="368" y="71"/>
                </a:lnTo>
                <a:lnTo>
                  <a:pt x="374" y="77"/>
                </a:lnTo>
                <a:lnTo>
                  <a:pt x="381" y="81"/>
                </a:lnTo>
                <a:lnTo>
                  <a:pt x="388" y="82"/>
                </a:lnTo>
                <a:lnTo>
                  <a:pt x="397" y="83"/>
                </a:lnTo>
                <a:lnTo>
                  <a:pt x="397" y="83"/>
                </a:lnTo>
                <a:close/>
                <a:moveTo>
                  <a:pt x="348" y="270"/>
                </a:moveTo>
                <a:lnTo>
                  <a:pt x="289" y="223"/>
                </a:lnTo>
                <a:lnTo>
                  <a:pt x="354" y="152"/>
                </a:lnTo>
                <a:lnTo>
                  <a:pt x="398" y="208"/>
                </a:lnTo>
                <a:lnTo>
                  <a:pt x="398" y="208"/>
                </a:lnTo>
                <a:lnTo>
                  <a:pt x="404" y="215"/>
                </a:lnTo>
                <a:lnTo>
                  <a:pt x="411" y="218"/>
                </a:lnTo>
                <a:lnTo>
                  <a:pt x="418" y="218"/>
                </a:lnTo>
                <a:lnTo>
                  <a:pt x="426" y="217"/>
                </a:lnTo>
                <a:lnTo>
                  <a:pt x="510" y="187"/>
                </a:lnTo>
                <a:lnTo>
                  <a:pt x="510" y="187"/>
                </a:lnTo>
                <a:lnTo>
                  <a:pt x="514" y="186"/>
                </a:lnTo>
                <a:lnTo>
                  <a:pt x="518" y="183"/>
                </a:lnTo>
                <a:lnTo>
                  <a:pt x="522" y="179"/>
                </a:lnTo>
                <a:lnTo>
                  <a:pt x="523" y="175"/>
                </a:lnTo>
                <a:lnTo>
                  <a:pt x="525" y="170"/>
                </a:lnTo>
                <a:lnTo>
                  <a:pt x="525" y="167"/>
                </a:lnTo>
                <a:lnTo>
                  <a:pt x="525" y="162"/>
                </a:lnTo>
                <a:lnTo>
                  <a:pt x="524" y="158"/>
                </a:lnTo>
                <a:lnTo>
                  <a:pt x="524" y="158"/>
                </a:lnTo>
                <a:lnTo>
                  <a:pt x="523" y="153"/>
                </a:lnTo>
                <a:lnTo>
                  <a:pt x="519" y="149"/>
                </a:lnTo>
                <a:lnTo>
                  <a:pt x="517" y="146"/>
                </a:lnTo>
                <a:lnTo>
                  <a:pt x="513" y="144"/>
                </a:lnTo>
                <a:lnTo>
                  <a:pt x="508" y="143"/>
                </a:lnTo>
                <a:lnTo>
                  <a:pt x="504" y="141"/>
                </a:lnTo>
                <a:lnTo>
                  <a:pt x="499" y="141"/>
                </a:lnTo>
                <a:lnTo>
                  <a:pt x="494" y="143"/>
                </a:lnTo>
                <a:lnTo>
                  <a:pt x="426" y="168"/>
                </a:lnTo>
                <a:lnTo>
                  <a:pt x="368" y="94"/>
                </a:lnTo>
                <a:lnTo>
                  <a:pt x="368" y="94"/>
                </a:lnTo>
                <a:lnTo>
                  <a:pt x="364" y="87"/>
                </a:lnTo>
                <a:lnTo>
                  <a:pt x="359" y="82"/>
                </a:lnTo>
                <a:lnTo>
                  <a:pt x="358" y="80"/>
                </a:lnTo>
                <a:lnTo>
                  <a:pt x="357" y="80"/>
                </a:lnTo>
                <a:lnTo>
                  <a:pt x="357" y="80"/>
                </a:lnTo>
                <a:lnTo>
                  <a:pt x="350" y="76"/>
                </a:lnTo>
                <a:lnTo>
                  <a:pt x="343" y="73"/>
                </a:lnTo>
                <a:lnTo>
                  <a:pt x="335" y="72"/>
                </a:lnTo>
                <a:lnTo>
                  <a:pt x="328" y="72"/>
                </a:lnTo>
                <a:lnTo>
                  <a:pt x="320" y="73"/>
                </a:lnTo>
                <a:lnTo>
                  <a:pt x="314" y="76"/>
                </a:lnTo>
                <a:lnTo>
                  <a:pt x="306" y="80"/>
                </a:lnTo>
                <a:lnTo>
                  <a:pt x="301" y="85"/>
                </a:lnTo>
                <a:lnTo>
                  <a:pt x="212" y="184"/>
                </a:lnTo>
                <a:lnTo>
                  <a:pt x="212" y="184"/>
                </a:lnTo>
                <a:lnTo>
                  <a:pt x="207" y="192"/>
                </a:lnTo>
                <a:lnTo>
                  <a:pt x="203" y="199"/>
                </a:lnTo>
                <a:lnTo>
                  <a:pt x="202" y="207"/>
                </a:lnTo>
                <a:lnTo>
                  <a:pt x="202" y="215"/>
                </a:lnTo>
                <a:lnTo>
                  <a:pt x="203" y="222"/>
                </a:lnTo>
                <a:lnTo>
                  <a:pt x="205" y="230"/>
                </a:lnTo>
                <a:lnTo>
                  <a:pt x="209" y="237"/>
                </a:lnTo>
                <a:lnTo>
                  <a:pt x="216" y="243"/>
                </a:lnTo>
                <a:lnTo>
                  <a:pt x="297" y="298"/>
                </a:lnTo>
                <a:lnTo>
                  <a:pt x="260" y="412"/>
                </a:lnTo>
                <a:lnTo>
                  <a:pt x="260" y="412"/>
                </a:lnTo>
                <a:lnTo>
                  <a:pt x="260" y="412"/>
                </a:lnTo>
                <a:lnTo>
                  <a:pt x="260" y="419"/>
                </a:lnTo>
                <a:lnTo>
                  <a:pt x="261" y="426"/>
                </a:lnTo>
                <a:lnTo>
                  <a:pt x="263" y="432"/>
                </a:lnTo>
                <a:lnTo>
                  <a:pt x="268" y="438"/>
                </a:lnTo>
                <a:lnTo>
                  <a:pt x="296" y="463"/>
                </a:lnTo>
                <a:lnTo>
                  <a:pt x="296" y="463"/>
                </a:lnTo>
                <a:lnTo>
                  <a:pt x="301" y="465"/>
                </a:lnTo>
                <a:lnTo>
                  <a:pt x="306" y="468"/>
                </a:lnTo>
                <a:lnTo>
                  <a:pt x="311" y="469"/>
                </a:lnTo>
                <a:lnTo>
                  <a:pt x="316" y="469"/>
                </a:lnTo>
                <a:lnTo>
                  <a:pt x="321" y="469"/>
                </a:lnTo>
                <a:lnTo>
                  <a:pt x="326" y="466"/>
                </a:lnTo>
                <a:lnTo>
                  <a:pt x="331" y="464"/>
                </a:lnTo>
                <a:lnTo>
                  <a:pt x="335" y="460"/>
                </a:lnTo>
                <a:lnTo>
                  <a:pt x="335" y="460"/>
                </a:lnTo>
                <a:lnTo>
                  <a:pt x="338" y="456"/>
                </a:lnTo>
                <a:lnTo>
                  <a:pt x="340" y="451"/>
                </a:lnTo>
                <a:lnTo>
                  <a:pt x="342" y="446"/>
                </a:lnTo>
                <a:lnTo>
                  <a:pt x="342" y="441"/>
                </a:lnTo>
                <a:lnTo>
                  <a:pt x="342" y="435"/>
                </a:lnTo>
                <a:lnTo>
                  <a:pt x="339" y="431"/>
                </a:lnTo>
                <a:lnTo>
                  <a:pt x="336" y="426"/>
                </a:lnTo>
                <a:lnTo>
                  <a:pt x="333" y="422"/>
                </a:lnTo>
                <a:lnTo>
                  <a:pt x="318" y="409"/>
                </a:lnTo>
                <a:lnTo>
                  <a:pt x="355" y="300"/>
                </a:lnTo>
                <a:lnTo>
                  <a:pt x="355" y="300"/>
                </a:lnTo>
                <a:lnTo>
                  <a:pt x="355" y="298"/>
                </a:lnTo>
                <a:lnTo>
                  <a:pt x="355" y="298"/>
                </a:lnTo>
                <a:lnTo>
                  <a:pt x="355" y="298"/>
                </a:lnTo>
                <a:lnTo>
                  <a:pt x="357" y="290"/>
                </a:lnTo>
                <a:lnTo>
                  <a:pt x="355" y="283"/>
                </a:lnTo>
                <a:lnTo>
                  <a:pt x="353" y="276"/>
                </a:lnTo>
                <a:lnTo>
                  <a:pt x="348" y="270"/>
                </a:lnTo>
                <a:lnTo>
                  <a:pt x="348" y="270"/>
                </a:lnTo>
                <a:close/>
                <a:moveTo>
                  <a:pt x="124" y="236"/>
                </a:moveTo>
                <a:lnTo>
                  <a:pt x="124" y="236"/>
                </a:lnTo>
                <a:lnTo>
                  <a:pt x="111" y="237"/>
                </a:lnTo>
                <a:lnTo>
                  <a:pt x="98" y="238"/>
                </a:lnTo>
                <a:lnTo>
                  <a:pt x="87" y="242"/>
                </a:lnTo>
                <a:lnTo>
                  <a:pt x="76" y="246"/>
                </a:lnTo>
                <a:lnTo>
                  <a:pt x="64" y="251"/>
                </a:lnTo>
                <a:lnTo>
                  <a:pt x="54" y="257"/>
                </a:lnTo>
                <a:lnTo>
                  <a:pt x="46" y="265"/>
                </a:lnTo>
                <a:lnTo>
                  <a:pt x="37" y="272"/>
                </a:lnTo>
                <a:lnTo>
                  <a:pt x="29" y="281"/>
                </a:lnTo>
                <a:lnTo>
                  <a:pt x="22" y="290"/>
                </a:lnTo>
                <a:lnTo>
                  <a:pt x="15" y="300"/>
                </a:lnTo>
                <a:lnTo>
                  <a:pt x="10" y="312"/>
                </a:lnTo>
                <a:lnTo>
                  <a:pt x="6" y="323"/>
                </a:lnTo>
                <a:lnTo>
                  <a:pt x="3" y="334"/>
                </a:lnTo>
                <a:lnTo>
                  <a:pt x="1" y="347"/>
                </a:lnTo>
                <a:lnTo>
                  <a:pt x="0" y="359"/>
                </a:lnTo>
                <a:lnTo>
                  <a:pt x="0" y="359"/>
                </a:lnTo>
                <a:lnTo>
                  <a:pt x="1" y="372"/>
                </a:lnTo>
                <a:lnTo>
                  <a:pt x="3" y="385"/>
                </a:lnTo>
                <a:lnTo>
                  <a:pt x="6" y="396"/>
                </a:lnTo>
                <a:lnTo>
                  <a:pt x="10" y="407"/>
                </a:lnTo>
                <a:lnTo>
                  <a:pt x="15" y="419"/>
                </a:lnTo>
                <a:lnTo>
                  <a:pt x="22" y="429"/>
                </a:lnTo>
                <a:lnTo>
                  <a:pt x="29" y="438"/>
                </a:lnTo>
                <a:lnTo>
                  <a:pt x="37" y="446"/>
                </a:lnTo>
                <a:lnTo>
                  <a:pt x="46" y="454"/>
                </a:lnTo>
                <a:lnTo>
                  <a:pt x="54" y="461"/>
                </a:lnTo>
                <a:lnTo>
                  <a:pt x="64" y="468"/>
                </a:lnTo>
                <a:lnTo>
                  <a:pt x="76" y="473"/>
                </a:lnTo>
                <a:lnTo>
                  <a:pt x="87" y="477"/>
                </a:lnTo>
                <a:lnTo>
                  <a:pt x="98" y="480"/>
                </a:lnTo>
                <a:lnTo>
                  <a:pt x="111" y="482"/>
                </a:lnTo>
                <a:lnTo>
                  <a:pt x="124" y="483"/>
                </a:lnTo>
                <a:lnTo>
                  <a:pt x="124" y="483"/>
                </a:lnTo>
                <a:lnTo>
                  <a:pt x="136" y="482"/>
                </a:lnTo>
                <a:lnTo>
                  <a:pt x="149" y="480"/>
                </a:lnTo>
                <a:lnTo>
                  <a:pt x="160" y="477"/>
                </a:lnTo>
                <a:lnTo>
                  <a:pt x="171" y="473"/>
                </a:lnTo>
                <a:lnTo>
                  <a:pt x="183" y="468"/>
                </a:lnTo>
                <a:lnTo>
                  <a:pt x="193" y="461"/>
                </a:lnTo>
                <a:lnTo>
                  <a:pt x="202" y="454"/>
                </a:lnTo>
                <a:lnTo>
                  <a:pt x="211" y="446"/>
                </a:lnTo>
                <a:lnTo>
                  <a:pt x="218" y="438"/>
                </a:lnTo>
                <a:lnTo>
                  <a:pt x="226" y="429"/>
                </a:lnTo>
                <a:lnTo>
                  <a:pt x="232" y="419"/>
                </a:lnTo>
                <a:lnTo>
                  <a:pt x="237" y="407"/>
                </a:lnTo>
                <a:lnTo>
                  <a:pt x="241" y="396"/>
                </a:lnTo>
                <a:lnTo>
                  <a:pt x="245" y="385"/>
                </a:lnTo>
                <a:lnTo>
                  <a:pt x="246" y="372"/>
                </a:lnTo>
                <a:lnTo>
                  <a:pt x="247" y="359"/>
                </a:lnTo>
                <a:lnTo>
                  <a:pt x="247" y="359"/>
                </a:lnTo>
                <a:lnTo>
                  <a:pt x="246" y="347"/>
                </a:lnTo>
                <a:lnTo>
                  <a:pt x="245" y="334"/>
                </a:lnTo>
                <a:lnTo>
                  <a:pt x="241" y="323"/>
                </a:lnTo>
                <a:lnTo>
                  <a:pt x="237" y="312"/>
                </a:lnTo>
                <a:lnTo>
                  <a:pt x="232" y="300"/>
                </a:lnTo>
                <a:lnTo>
                  <a:pt x="226" y="290"/>
                </a:lnTo>
                <a:lnTo>
                  <a:pt x="218" y="281"/>
                </a:lnTo>
                <a:lnTo>
                  <a:pt x="211" y="272"/>
                </a:lnTo>
                <a:lnTo>
                  <a:pt x="202" y="265"/>
                </a:lnTo>
                <a:lnTo>
                  <a:pt x="193" y="257"/>
                </a:lnTo>
                <a:lnTo>
                  <a:pt x="183" y="251"/>
                </a:lnTo>
                <a:lnTo>
                  <a:pt x="171" y="246"/>
                </a:lnTo>
                <a:lnTo>
                  <a:pt x="160" y="242"/>
                </a:lnTo>
                <a:lnTo>
                  <a:pt x="149" y="238"/>
                </a:lnTo>
                <a:lnTo>
                  <a:pt x="136" y="237"/>
                </a:lnTo>
                <a:lnTo>
                  <a:pt x="124" y="236"/>
                </a:lnTo>
                <a:lnTo>
                  <a:pt x="124" y="236"/>
                </a:lnTo>
                <a:close/>
                <a:moveTo>
                  <a:pt x="124" y="454"/>
                </a:moveTo>
                <a:lnTo>
                  <a:pt x="124" y="454"/>
                </a:lnTo>
                <a:lnTo>
                  <a:pt x="114" y="453"/>
                </a:lnTo>
                <a:lnTo>
                  <a:pt x="105" y="451"/>
                </a:lnTo>
                <a:lnTo>
                  <a:pt x="96" y="449"/>
                </a:lnTo>
                <a:lnTo>
                  <a:pt x="87" y="446"/>
                </a:lnTo>
                <a:lnTo>
                  <a:pt x="78" y="443"/>
                </a:lnTo>
                <a:lnTo>
                  <a:pt x="71" y="438"/>
                </a:lnTo>
                <a:lnTo>
                  <a:pt x="64" y="431"/>
                </a:lnTo>
                <a:lnTo>
                  <a:pt x="57" y="426"/>
                </a:lnTo>
                <a:lnTo>
                  <a:pt x="51" y="419"/>
                </a:lnTo>
                <a:lnTo>
                  <a:pt x="46" y="412"/>
                </a:lnTo>
                <a:lnTo>
                  <a:pt x="40" y="404"/>
                </a:lnTo>
                <a:lnTo>
                  <a:pt x="37" y="396"/>
                </a:lnTo>
                <a:lnTo>
                  <a:pt x="34" y="387"/>
                </a:lnTo>
                <a:lnTo>
                  <a:pt x="32" y="378"/>
                </a:lnTo>
                <a:lnTo>
                  <a:pt x="30" y="369"/>
                </a:lnTo>
                <a:lnTo>
                  <a:pt x="29" y="359"/>
                </a:lnTo>
                <a:lnTo>
                  <a:pt x="29" y="359"/>
                </a:lnTo>
                <a:lnTo>
                  <a:pt x="30" y="349"/>
                </a:lnTo>
                <a:lnTo>
                  <a:pt x="32" y="341"/>
                </a:lnTo>
                <a:lnTo>
                  <a:pt x="34" y="332"/>
                </a:lnTo>
                <a:lnTo>
                  <a:pt x="37" y="323"/>
                </a:lnTo>
                <a:lnTo>
                  <a:pt x="40" y="314"/>
                </a:lnTo>
                <a:lnTo>
                  <a:pt x="46" y="306"/>
                </a:lnTo>
                <a:lnTo>
                  <a:pt x="51" y="300"/>
                </a:lnTo>
                <a:lnTo>
                  <a:pt x="57" y="293"/>
                </a:lnTo>
                <a:lnTo>
                  <a:pt x="64" y="286"/>
                </a:lnTo>
                <a:lnTo>
                  <a:pt x="71" y="281"/>
                </a:lnTo>
                <a:lnTo>
                  <a:pt x="78" y="276"/>
                </a:lnTo>
                <a:lnTo>
                  <a:pt x="87" y="272"/>
                </a:lnTo>
                <a:lnTo>
                  <a:pt x="96" y="270"/>
                </a:lnTo>
                <a:lnTo>
                  <a:pt x="105" y="267"/>
                </a:lnTo>
                <a:lnTo>
                  <a:pt x="114" y="266"/>
                </a:lnTo>
                <a:lnTo>
                  <a:pt x="124" y="265"/>
                </a:lnTo>
                <a:lnTo>
                  <a:pt x="124" y="265"/>
                </a:lnTo>
                <a:lnTo>
                  <a:pt x="134" y="266"/>
                </a:lnTo>
                <a:lnTo>
                  <a:pt x="142" y="267"/>
                </a:lnTo>
                <a:lnTo>
                  <a:pt x="151" y="270"/>
                </a:lnTo>
                <a:lnTo>
                  <a:pt x="160" y="272"/>
                </a:lnTo>
                <a:lnTo>
                  <a:pt x="169" y="276"/>
                </a:lnTo>
                <a:lnTo>
                  <a:pt x="177" y="281"/>
                </a:lnTo>
                <a:lnTo>
                  <a:pt x="183" y="286"/>
                </a:lnTo>
                <a:lnTo>
                  <a:pt x="190" y="293"/>
                </a:lnTo>
                <a:lnTo>
                  <a:pt x="197" y="300"/>
                </a:lnTo>
                <a:lnTo>
                  <a:pt x="202" y="306"/>
                </a:lnTo>
                <a:lnTo>
                  <a:pt x="207" y="314"/>
                </a:lnTo>
                <a:lnTo>
                  <a:pt x="211" y="323"/>
                </a:lnTo>
                <a:lnTo>
                  <a:pt x="213" y="332"/>
                </a:lnTo>
                <a:lnTo>
                  <a:pt x="216" y="341"/>
                </a:lnTo>
                <a:lnTo>
                  <a:pt x="217" y="349"/>
                </a:lnTo>
                <a:lnTo>
                  <a:pt x="218" y="359"/>
                </a:lnTo>
                <a:lnTo>
                  <a:pt x="218" y="359"/>
                </a:lnTo>
                <a:lnTo>
                  <a:pt x="217" y="369"/>
                </a:lnTo>
                <a:lnTo>
                  <a:pt x="216" y="378"/>
                </a:lnTo>
                <a:lnTo>
                  <a:pt x="213" y="387"/>
                </a:lnTo>
                <a:lnTo>
                  <a:pt x="211" y="396"/>
                </a:lnTo>
                <a:lnTo>
                  <a:pt x="207" y="404"/>
                </a:lnTo>
                <a:lnTo>
                  <a:pt x="202" y="412"/>
                </a:lnTo>
                <a:lnTo>
                  <a:pt x="197" y="419"/>
                </a:lnTo>
                <a:lnTo>
                  <a:pt x="190" y="426"/>
                </a:lnTo>
                <a:lnTo>
                  <a:pt x="183" y="431"/>
                </a:lnTo>
                <a:lnTo>
                  <a:pt x="177" y="438"/>
                </a:lnTo>
                <a:lnTo>
                  <a:pt x="169" y="443"/>
                </a:lnTo>
                <a:lnTo>
                  <a:pt x="160" y="446"/>
                </a:lnTo>
                <a:lnTo>
                  <a:pt x="151" y="449"/>
                </a:lnTo>
                <a:lnTo>
                  <a:pt x="142" y="451"/>
                </a:lnTo>
                <a:lnTo>
                  <a:pt x="134" y="453"/>
                </a:lnTo>
                <a:lnTo>
                  <a:pt x="124" y="454"/>
                </a:lnTo>
                <a:lnTo>
                  <a:pt x="124" y="454"/>
                </a:lnTo>
                <a:close/>
                <a:moveTo>
                  <a:pt x="496" y="236"/>
                </a:moveTo>
                <a:lnTo>
                  <a:pt x="496" y="236"/>
                </a:lnTo>
                <a:lnTo>
                  <a:pt x="484" y="237"/>
                </a:lnTo>
                <a:lnTo>
                  <a:pt x="471" y="238"/>
                </a:lnTo>
                <a:lnTo>
                  <a:pt x="460" y="242"/>
                </a:lnTo>
                <a:lnTo>
                  <a:pt x="449" y="246"/>
                </a:lnTo>
                <a:lnTo>
                  <a:pt x="437" y="251"/>
                </a:lnTo>
                <a:lnTo>
                  <a:pt x="427" y="257"/>
                </a:lnTo>
                <a:lnTo>
                  <a:pt x="418" y="265"/>
                </a:lnTo>
                <a:lnTo>
                  <a:pt x="410" y="272"/>
                </a:lnTo>
                <a:lnTo>
                  <a:pt x="401" y="281"/>
                </a:lnTo>
                <a:lnTo>
                  <a:pt x="394" y="290"/>
                </a:lnTo>
                <a:lnTo>
                  <a:pt x="388" y="300"/>
                </a:lnTo>
                <a:lnTo>
                  <a:pt x="383" y="312"/>
                </a:lnTo>
                <a:lnTo>
                  <a:pt x="378" y="323"/>
                </a:lnTo>
                <a:lnTo>
                  <a:pt x="376" y="334"/>
                </a:lnTo>
                <a:lnTo>
                  <a:pt x="374" y="347"/>
                </a:lnTo>
                <a:lnTo>
                  <a:pt x="373" y="359"/>
                </a:lnTo>
                <a:lnTo>
                  <a:pt x="373" y="359"/>
                </a:lnTo>
                <a:lnTo>
                  <a:pt x="374" y="372"/>
                </a:lnTo>
                <a:lnTo>
                  <a:pt x="376" y="385"/>
                </a:lnTo>
                <a:lnTo>
                  <a:pt x="378" y="396"/>
                </a:lnTo>
                <a:lnTo>
                  <a:pt x="383" y="407"/>
                </a:lnTo>
                <a:lnTo>
                  <a:pt x="388" y="419"/>
                </a:lnTo>
                <a:lnTo>
                  <a:pt x="394" y="429"/>
                </a:lnTo>
                <a:lnTo>
                  <a:pt x="401" y="438"/>
                </a:lnTo>
                <a:lnTo>
                  <a:pt x="410" y="446"/>
                </a:lnTo>
                <a:lnTo>
                  <a:pt x="418" y="454"/>
                </a:lnTo>
                <a:lnTo>
                  <a:pt x="427" y="461"/>
                </a:lnTo>
                <a:lnTo>
                  <a:pt x="437" y="468"/>
                </a:lnTo>
                <a:lnTo>
                  <a:pt x="449" y="473"/>
                </a:lnTo>
                <a:lnTo>
                  <a:pt x="460" y="477"/>
                </a:lnTo>
                <a:lnTo>
                  <a:pt x="471" y="480"/>
                </a:lnTo>
                <a:lnTo>
                  <a:pt x="484" y="482"/>
                </a:lnTo>
                <a:lnTo>
                  <a:pt x="496" y="483"/>
                </a:lnTo>
                <a:lnTo>
                  <a:pt x="496" y="483"/>
                </a:lnTo>
                <a:lnTo>
                  <a:pt x="509" y="482"/>
                </a:lnTo>
                <a:lnTo>
                  <a:pt x="522" y="480"/>
                </a:lnTo>
                <a:lnTo>
                  <a:pt x="533" y="477"/>
                </a:lnTo>
                <a:lnTo>
                  <a:pt x="544" y="473"/>
                </a:lnTo>
                <a:lnTo>
                  <a:pt x="554" y="468"/>
                </a:lnTo>
                <a:lnTo>
                  <a:pt x="566" y="461"/>
                </a:lnTo>
                <a:lnTo>
                  <a:pt x="575" y="454"/>
                </a:lnTo>
                <a:lnTo>
                  <a:pt x="583" y="446"/>
                </a:lnTo>
                <a:lnTo>
                  <a:pt x="591" y="438"/>
                </a:lnTo>
                <a:lnTo>
                  <a:pt x="598" y="429"/>
                </a:lnTo>
                <a:lnTo>
                  <a:pt x="605" y="419"/>
                </a:lnTo>
                <a:lnTo>
                  <a:pt x="610" y="407"/>
                </a:lnTo>
                <a:lnTo>
                  <a:pt x="614" y="396"/>
                </a:lnTo>
                <a:lnTo>
                  <a:pt x="617" y="385"/>
                </a:lnTo>
                <a:lnTo>
                  <a:pt x="619" y="372"/>
                </a:lnTo>
                <a:lnTo>
                  <a:pt x="620" y="359"/>
                </a:lnTo>
                <a:lnTo>
                  <a:pt x="620" y="359"/>
                </a:lnTo>
                <a:lnTo>
                  <a:pt x="619" y="347"/>
                </a:lnTo>
                <a:lnTo>
                  <a:pt x="617" y="334"/>
                </a:lnTo>
                <a:lnTo>
                  <a:pt x="614" y="323"/>
                </a:lnTo>
                <a:lnTo>
                  <a:pt x="610" y="312"/>
                </a:lnTo>
                <a:lnTo>
                  <a:pt x="605" y="300"/>
                </a:lnTo>
                <a:lnTo>
                  <a:pt x="598" y="290"/>
                </a:lnTo>
                <a:lnTo>
                  <a:pt x="591" y="281"/>
                </a:lnTo>
                <a:lnTo>
                  <a:pt x="583" y="272"/>
                </a:lnTo>
                <a:lnTo>
                  <a:pt x="575" y="265"/>
                </a:lnTo>
                <a:lnTo>
                  <a:pt x="566" y="257"/>
                </a:lnTo>
                <a:lnTo>
                  <a:pt x="554" y="251"/>
                </a:lnTo>
                <a:lnTo>
                  <a:pt x="544" y="246"/>
                </a:lnTo>
                <a:lnTo>
                  <a:pt x="533" y="242"/>
                </a:lnTo>
                <a:lnTo>
                  <a:pt x="522" y="238"/>
                </a:lnTo>
                <a:lnTo>
                  <a:pt x="509" y="237"/>
                </a:lnTo>
                <a:lnTo>
                  <a:pt x="496" y="236"/>
                </a:lnTo>
                <a:lnTo>
                  <a:pt x="496" y="236"/>
                </a:lnTo>
                <a:close/>
                <a:moveTo>
                  <a:pt x="496" y="454"/>
                </a:moveTo>
                <a:lnTo>
                  <a:pt x="496" y="454"/>
                </a:lnTo>
                <a:lnTo>
                  <a:pt x="486" y="453"/>
                </a:lnTo>
                <a:lnTo>
                  <a:pt x="478" y="451"/>
                </a:lnTo>
                <a:lnTo>
                  <a:pt x="469" y="449"/>
                </a:lnTo>
                <a:lnTo>
                  <a:pt x="460" y="446"/>
                </a:lnTo>
                <a:lnTo>
                  <a:pt x="451" y="443"/>
                </a:lnTo>
                <a:lnTo>
                  <a:pt x="444" y="438"/>
                </a:lnTo>
                <a:lnTo>
                  <a:pt x="436" y="431"/>
                </a:lnTo>
                <a:lnTo>
                  <a:pt x="430" y="426"/>
                </a:lnTo>
                <a:lnTo>
                  <a:pt x="423" y="419"/>
                </a:lnTo>
                <a:lnTo>
                  <a:pt x="418" y="412"/>
                </a:lnTo>
                <a:lnTo>
                  <a:pt x="413" y="404"/>
                </a:lnTo>
                <a:lnTo>
                  <a:pt x="410" y="396"/>
                </a:lnTo>
                <a:lnTo>
                  <a:pt x="407" y="387"/>
                </a:lnTo>
                <a:lnTo>
                  <a:pt x="404" y="378"/>
                </a:lnTo>
                <a:lnTo>
                  <a:pt x="403" y="369"/>
                </a:lnTo>
                <a:lnTo>
                  <a:pt x="402" y="359"/>
                </a:lnTo>
                <a:lnTo>
                  <a:pt x="402" y="359"/>
                </a:lnTo>
                <a:lnTo>
                  <a:pt x="403" y="349"/>
                </a:lnTo>
                <a:lnTo>
                  <a:pt x="404" y="341"/>
                </a:lnTo>
                <a:lnTo>
                  <a:pt x="407" y="332"/>
                </a:lnTo>
                <a:lnTo>
                  <a:pt x="410" y="323"/>
                </a:lnTo>
                <a:lnTo>
                  <a:pt x="413" y="314"/>
                </a:lnTo>
                <a:lnTo>
                  <a:pt x="418" y="306"/>
                </a:lnTo>
                <a:lnTo>
                  <a:pt x="423" y="300"/>
                </a:lnTo>
                <a:lnTo>
                  <a:pt x="430" y="293"/>
                </a:lnTo>
                <a:lnTo>
                  <a:pt x="436" y="286"/>
                </a:lnTo>
                <a:lnTo>
                  <a:pt x="444" y="281"/>
                </a:lnTo>
                <a:lnTo>
                  <a:pt x="451" y="276"/>
                </a:lnTo>
                <a:lnTo>
                  <a:pt x="460" y="272"/>
                </a:lnTo>
                <a:lnTo>
                  <a:pt x="469" y="270"/>
                </a:lnTo>
                <a:lnTo>
                  <a:pt x="478" y="267"/>
                </a:lnTo>
                <a:lnTo>
                  <a:pt x="486" y="266"/>
                </a:lnTo>
                <a:lnTo>
                  <a:pt x="496" y="265"/>
                </a:lnTo>
                <a:lnTo>
                  <a:pt x="496" y="265"/>
                </a:lnTo>
                <a:lnTo>
                  <a:pt x="505" y="266"/>
                </a:lnTo>
                <a:lnTo>
                  <a:pt x="515" y="267"/>
                </a:lnTo>
                <a:lnTo>
                  <a:pt x="524" y="270"/>
                </a:lnTo>
                <a:lnTo>
                  <a:pt x="533" y="272"/>
                </a:lnTo>
                <a:lnTo>
                  <a:pt x="541" y="276"/>
                </a:lnTo>
                <a:lnTo>
                  <a:pt x="549" y="281"/>
                </a:lnTo>
                <a:lnTo>
                  <a:pt x="556" y="286"/>
                </a:lnTo>
                <a:lnTo>
                  <a:pt x="563" y="293"/>
                </a:lnTo>
                <a:lnTo>
                  <a:pt x="568" y="300"/>
                </a:lnTo>
                <a:lnTo>
                  <a:pt x="575" y="306"/>
                </a:lnTo>
                <a:lnTo>
                  <a:pt x="578" y="314"/>
                </a:lnTo>
                <a:lnTo>
                  <a:pt x="583" y="323"/>
                </a:lnTo>
                <a:lnTo>
                  <a:pt x="586" y="332"/>
                </a:lnTo>
                <a:lnTo>
                  <a:pt x="588" y="341"/>
                </a:lnTo>
                <a:lnTo>
                  <a:pt x="590" y="349"/>
                </a:lnTo>
                <a:lnTo>
                  <a:pt x="590" y="359"/>
                </a:lnTo>
                <a:lnTo>
                  <a:pt x="590" y="359"/>
                </a:lnTo>
                <a:lnTo>
                  <a:pt x="590" y="369"/>
                </a:lnTo>
                <a:lnTo>
                  <a:pt x="588" y="378"/>
                </a:lnTo>
                <a:lnTo>
                  <a:pt x="586" y="387"/>
                </a:lnTo>
                <a:lnTo>
                  <a:pt x="583" y="396"/>
                </a:lnTo>
                <a:lnTo>
                  <a:pt x="578" y="404"/>
                </a:lnTo>
                <a:lnTo>
                  <a:pt x="575" y="412"/>
                </a:lnTo>
                <a:lnTo>
                  <a:pt x="568" y="419"/>
                </a:lnTo>
                <a:lnTo>
                  <a:pt x="563" y="426"/>
                </a:lnTo>
                <a:lnTo>
                  <a:pt x="556" y="431"/>
                </a:lnTo>
                <a:lnTo>
                  <a:pt x="549" y="438"/>
                </a:lnTo>
                <a:lnTo>
                  <a:pt x="541" y="443"/>
                </a:lnTo>
                <a:lnTo>
                  <a:pt x="533" y="446"/>
                </a:lnTo>
                <a:lnTo>
                  <a:pt x="524" y="449"/>
                </a:lnTo>
                <a:lnTo>
                  <a:pt x="515" y="451"/>
                </a:lnTo>
                <a:lnTo>
                  <a:pt x="505" y="453"/>
                </a:lnTo>
                <a:lnTo>
                  <a:pt x="496" y="454"/>
                </a:lnTo>
                <a:lnTo>
                  <a:pt x="496" y="4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913677" y="1605222"/>
            <a:ext cx="916635" cy="504666"/>
            <a:chOff x="4256088" y="117475"/>
            <a:chExt cx="565150" cy="311151"/>
          </a:xfrm>
          <a:solidFill>
            <a:schemeClr val="accent1"/>
          </a:solidFill>
        </p:grpSpPr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4256088" y="117475"/>
              <a:ext cx="565150" cy="282575"/>
            </a:xfrm>
            <a:custGeom>
              <a:avLst/>
              <a:gdLst>
                <a:gd name="T0" fmla="*/ 1064 w 1068"/>
                <a:gd name="T1" fmla="*/ 441 h 534"/>
                <a:gd name="T2" fmla="*/ 1043 w 1068"/>
                <a:gd name="T3" fmla="*/ 426 h 534"/>
                <a:gd name="T4" fmla="*/ 1036 w 1068"/>
                <a:gd name="T5" fmla="*/ 426 h 534"/>
                <a:gd name="T6" fmla="*/ 1005 w 1068"/>
                <a:gd name="T7" fmla="*/ 332 h 534"/>
                <a:gd name="T8" fmla="*/ 970 w 1068"/>
                <a:gd name="T9" fmla="*/ 279 h 534"/>
                <a:gd name="T10" fmla="*/ 918 w 1068"/>
                <a:gd name="T11" fmla="*/ 237 h 534"/>
                <a:gd name="T12" fmla="*/ 875 w 1068"/>
                <a:gd name="T13" fmla="*/ 195 h 534"/>
                <a:gd name="T14" fmla="*/ 807 w 1068"/>
                <a:gd name="T15" fmla="*/ 102 h 534"/>
                <a:gd name="T16" fmla="*/ 723 w 1068"/>
                <a:gd name="T17" fmla="*/ 39 h 534"/>
                <a:gd name="T18" fmla="*/ 627 w 1068"/>
                <a:gd name="T19" fmla="*/ 5 h 534"/>
                <a:gd name="T20" fmla="*/ 524 w 1068"/>
                <a:gd name="T21" fmla="*/ 1 h 534"/>
                <a:gd name="T22" fmla="*/ 424 w 1068"/>
                <a:gd name="T23" fmla="*/ 26 h 534"/>
                <a:gd name="T24" fmla="*/ 331 w 1068"/>
                <a:gd name="T25" fmla="*/ 78 h 534"/>
                <a:gd name="T26" fmla="*/ 253 w 1068"/>
                <a:gd name="T27" fmla="*/ 157 h 534"/>
                <a:gd name="T28" fmla="*/ 208 w 1068"/>
                <a:gd name="T29" fmla="*/ 234 h 534"/>
                <a:gd name="T30" fmla="*/ 152 w 1068"/>
                <a:gd name="T31" fmla="*/ 241 h 534"/>
                <a:gd name="T32" fmla="*/ 105 w 1068"/>
                <a:gd name="T33" fmla="*/ 262 h 534"/>
                <a:gd name="T34" fmla="*/ 54 w 1068"/>
                <a:gd name="T35" fmla="*/ 312 h 534"/>
                <a:gd name="T36" fmla="*/ 14 w 1068"/>
                <a:gd name="T37" fmla="*/ 405 h 534"/>
                <a:gd name="T38" fmla="*/ 0 w 1068"/>
                <a:gd name="T39" fmla="*/ 508 h 534"/>
                <a:gd name="T40" fmla="*/ 135 w 1068"/>
                <a:gd name="T41" fmla="*/ 521 h 534"/>
                <a:gd name="T42" fmla="*/ 126 w 1068"/>
                <a:gd name="T43" fmla="*/ 478 h 534"/>
                <a:gd name="T44" fmla="*/ 138 w 1068"/>
                <a:gd name="T45" fmla="*/ 426 h 534"/>
                <a:gd name="T46" fmla="*/ 167 w 1068"/>
                <a:gd name="T47" fmla="*/ 385 h 534"/>
                <a:gd name="T48" fmla="*/ 211 w 1068"/>
                <a:gd name="T49" fmla="*/ 357 h 534"/>
                <a:gd name="T50" fmla="*/ 262 w 1068"/>
                <a:gd name="T51" fmla="*/ 347 h 534"/>
                <a:gd name="T52" fmla="*/ 303 w 1068"/>
                <a:gd name="T53" fmla="*/ 353 h 534"/>
                <a:gd name="T54" fmla="*/ 349 w 1068"/>
                <a:gd name="T55" fmla="*/ 377 h 534"/>
                <a:gd name="T56" fmla="*/ 383 w 1068"/>
                <a:gd name="T57" fmla="*/ 415 h 534"/>
                <a:gd name="T58" fmla="*/ 398 w 1068"/>
                <a:gd name="T59" fmla="*/ 464 h 534"/>
                <a:gd name="T60" fmla="*/ 396 w 1068"/>
                <a:gd name="T61" fmla="*/ 507 h 534"/>
                <a:gd name="T62" fmla="*/ 722 w 1068"/>
                <a:gd name="T63" fmla="*/ 534 h 534"/>
                <a:gd name="T64" fmla="*/ 708 w 1068"/>
                <a:gd name="T65" fmla="*/ 478 h 534"/>
                <a:gd name="T66" fmla="*/ 715 w 1068"/>
                <a:gd name="T67" fmla="*/ 438 h 534"/>
                <a:gd name="T68" fmla="*/ 739 w 1068"/>
                <a:gd name="T69" fmla="*/ 394 h 534"/>
                <a:gd name="T70" fmla="*/ 779 w 1068"/>
                <a:gd name="T71" fmla="*/ 363 h 534"/>
                <a:gd name="T72" fmla="*/ 831 w 1068"/>
                <a:gd name="T73" fmla="*/ 347 h 534"/>
                <a:gd name="T74" fmla="*/ 871 w 1068"/>
                <a:gd name="T75" fmla="*/ 349 h 534"/>
                <a:gd name="T76" fmla="*/ 917 w 1068"/>
                <a:gd name="T77" fmla="*/ 367 h 534"/>
                <a:gd name="T78" fmla="*/ 953 w 1068"/>
                <a:gd name="T79" fmla="*/ 399 h 534"/>
                <a:gd name="T80" fmla="*/ 976 w 1068"/>
                <a:gd name="T81" fmla="*/ 441 h 534"/>
                <a:gd name="T82" fmla="*/ 981 w 1068"/>
                <a:gd name="T83" fmla="*/ 476 h 534"/>
                <a:gd name="T84" fmla="*/ 980 w 1068"/>
                <a:gd name="T85" fmla="*/ 492 h 534"/>
                <a:gd name="T86" fmla="*/ 1040 w 1068"/>
                <a:gd name="T87" fmla="*/ 534 h 534"/>
                <a:gd name="T88" fmla="*/ 1050 w 1068"/>
                <a:gd name="T89" fmla="*/ 518 h 534"/>
                <a:gd name="T90" fmla="*/ 1067 w 1068"/>
                <a:gd name="T91" fmla="*/ 496 h 534"/>
                <a:gd name="T92" fmla="*/ 530 w 1068"/>
                <a:gd name="T93" fmla="*/ 258 h 534"/>
                <a:gd name="T94" fmla="*/ 286 w 1068"/>
                <a:gd name="T95" fmla="*/ 255 h 534"/>
                <a:gd name="T96" fmla="*/ 306 w 1068"/>
                <a:gd name="T97" fmla="*/ 195 h 534"/>
                <a:gd name="T98" fmla="*/ 356 w 1068"/>
                <a:gd name="T99" fmla="*/ 137 h 534"/>
                <a:gd name="T100" fmla="*/ 433 w 1068"/>
                <a:gd name="T101" fmla="*/ 94 h 534"/>
                <a:gd name="T102" fmla="*/ 530 w 1068"/>
                <a:gd name="T103" fmla="*/ 73 h 534"/>
                <a:gd name="T104" fmla="*/ 589 w 1068"/>
                <a:gd name="T105" fmla="*/ 74 h 534"/>
                <a:gd name="T106" fmla="*/ 679 w 1068"/>
                <a:gd name="T107" fmla="*/ 98 h 534"/>
                <a:gd name="T108" fmla="*/ 750 w 1068"/>
                <a:gd name="T109" fmla="*/ 143 h 534"/>
                <a:gd name="T110" fmla="*/ 796 w 1068"/>
                <a:gd name="T111" fmla="*/ 199 h 534"/>
                <a:gd name="T112" fmla="*/ 816 w 1068"/>
                <a:gd name="T113" fmla="*/ 25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8" h="534">
                  <a:moveTo>
                    <a:pt x="1068" y="464"/>
                  </a:moveTo>
                  <a:lnTo>
                    <a:pt x="1068" y="464"/>
                  </a:lnTo>
                  <a:lnTo>
                    <a:pt x="1067" y="451"/>
                  </a:lnTo>
                  <a:lnTo>
                    <a:pt x="1064" y="441"/>
                  </a:lnTo>
                  <a:lnTo>
                    <a:pt x="1058" y="434"/>
                  </a:lnTo>
                  <a:lnTo>
                    <a:pt x="1053" y="430"/>
                  </a:lnTo>
                  <a:lnTo>
                    <a:pt x="1047" y="427"/>
                  </a:lnTo>
                  <a:lnTo>
                    <a:pt x="1043" y="426"/>
                  </a:lnTo>
                  <a:lnTo>
                    <a:pt x="1037" y="426"/>
                  </a:lnTo>
                  <a:lnTo>
                    <a:pt x="1037" y="426"/>
                  </a:lnTo>
                  <a:lnTo>
                    <a:pt x="1036" y="426"/>
                  </a:lnTo>
                  <a:lnTo>
                    <a:pt x="1036" y="426"/>
                  </a:lnTo>
                  <a:lnTo>
                    <a:pt x="1029" y="394"/>
                  </a:lnTo>
                  <a:lnTo>
                    <a:pt x="1019" y="361"/>
                  </a:lnTo>
                  <a:lnTo>
                    <a:pt x="1012" y="346"/>
                  </a:lnTo>
                  <a:lnTo>
                    <a:pt x="1005" y="332"/>
                  </a:lnTo>
                  <a:lnTo>
                    <a:pt x="998" y="318"/>
                  </a:lnTo>
                  <a:lnTo>
                    <a:pt x="990" y="304"/>
                  </a:lnTo>
                  <a:lnTo>
                    <a:pt x="980" y="290"/>
                  </a:lnTo>
                  <a:lnTo>
                    <a:pt x="970" y="279"/>
                  </a:lnTo>
                  <a:lnTo>
                    <a:pt x="959" y="266"/>
                  </a:lnTo>
                  <a:lnTo>
                    <a:pt x="946" y="256"/>
                  </a:lnTo>
                  <a:lnTo>
                    <a:pt x="934" y="246"/>
                  </a:lnTo>
                  <a:lnTo>
                    <a:pt x="918" y="237"/>
                  </a:lnTo>
                  <a:lnTo>
                    <a:pt x="904" y="228"/>
                  </a:lnTo>
                  <a:lnTo>
                    <a:pt x="887" y="223"/>
                  </a:lnTo>
                  <a:lnTo>
                    <a:pt x="887" y="223"/>
                  </a:lnTo>
                  <a:lnTo>
                    <a:pt x="875" y="195"/>
                  </a:lnTo>
                  <a:lnTo>
                    <a:pt x="861" y="168"/>
                  </a:lnTo>
                  <a:lnTo>
                    <a:pt x="844" y="144"/>
                  </a:lnTo>
                  <a:lnTo>
                    <a:pt x="827" y="122"/>
                  </a:lnTo>
                  <a:lnTo>
                    <a:pt x="807" y="102"/>
                  </a:lnTo>
                  <a:lnTo>
                    <a:pt x="788" y="82"/>
                  </a:lnTo>
                  <a:lnTo>
                    <a:pt x="768" y="67"/>
                  </a:lnTo>
                  <a:lnTo>
                    <a:pt x="746" y="52"/>
                  </a:lnTo>
                  <a:lnTo>
                    <a:pt x="723" y="39"/>
                  </a:lnTo>
                  <a:lnTo>
                    <a:pt x="700" y="28"/>
                  </a:lnTo>
                  <a:lnTo>
                    <a:pt x="676" y="19"/>
                  </a:lnTo>
                  <a:lnTo>
                    <a:pt x="651" y="11"/>
                  </a:lnTo>
                  <a:lnTo>
                    <a:pt x="627" y="5"/>
                  </a:lnTo>
                  <a:lnTo>
                    <a:pt x="602" y="3"/>
                  </a:lnTo>
                  <a:lnTo>
                    <a:pt x="575" y="0"/>
                  </a:lnTo>
                  <a:lnTo>
                    <a:pt x="550" y="0"/>
                  </a:lnTo>
                  <a:lnTo>
                    <a:pt x="524" y="1"/>
                  </a:lnTo>
                  <a:lnTo>
                    <a:pt x="498" y="5"/>
                  </a:lnTo>
                  <a:lnTo>
                    <a:pt x="473" y="10"/>
                  </a:lnTo>
                  <a:lnTo>
                    <a:pt x="447" y="17"/>
                  </a:lnTo>
                  <a:lnTo>
                    <a:pt x="424" y="26"/>
                  </a:lnTo>
                  <a:lnTo>
                    <a:pt x="398" y="36"/>
                  </a:lnTo>
                  <a:lnTo>
                    <a:pt x="376" y="49"/>
                  </a:lnTo>
                  <a:lnTo>
                    <a:pt x="352" y="61"/>
                  </a:lnTo>
                  <a:lnTo>
                    <a:pt x="331" y="78"/>
                  </a:lnTo>
                  <a:lnTo>
                    <a:pt x="310" y="95"/>
                  </a:lnTo>
                  <a:lnTo>
                    <a:pt x="289" y="113"/>
                  </a:lnTo>
                  <a:lnTo>
                    <a:pt x="271" y="134"/>
                  </a:lnTo>
                  <a:lnTo>
                    <a:pt x="253" y="157"/>
                  </a:lnTo>
                  <a:lnTo>
                    <a:pt x="236" y="181"/>
                  </a:lnTo>
                  <a:lnTo>
                    <a:pt x="222" y="207"/>
                  </a:lnTo>
                  <a:lnTo>
                    <a:pt x="208" y="234"/>
                  </a:lnTo>
                  <a:lnTo>
                    <a:pt x="208" y="234"/>
                  </a:lnTo>
                  <a:lnTo>
                    <a:pt x="192" y="234"/>
                  </a:lnTo>
                  <a:lnTo>
                    <a:pt x="178" y="235"/>
                  </a:lnTo>
                  <a:lnTo>
                    <a:pt x="164" y="238"/>
                  </a:lnTo>
                  <a:lnTo>
                    <a:pt x="152" y="241"/>
                  </a:lnTo>
                  <a:lnTo>
                    <a:pt x="139" y="245"/>
                  </a:lnTo>
                  <a:lnTo>
                    <a:pt x="126" y="251"/>
                  </a:lnTo>
                  <a:lnTo>
                    <a:pt x="115" y="256"/>
                  </a:lnTo>
                  <a:lnTo>
                    <a:pt x="105" y="262"/>
                  </a:lnTo>
                  <a:lnTo>
                    <a:pt x="96" y="269"/>
                  </a:lnTo>
                  <a:lnTo>
                    <a:pt x="86" y="277"/>
                  </a:lnTo>
                  <a:lnTo>
                    <a:pt x="69" y="294"/>
                  </a:lnTo>
                  <a:lnTo>
                    <a:pt x="54" y="312"/>
                  </a:lnTo>
                  <a:lnTo>
                    <a:pt x="41" y="333"/>
                  </a:lnTo>
                  <a:lnTo>
                    <a:pt x="30" y="357"/>
                  </a:lnTo>
                  <a:lnTo>
                    <a:pt x="21" y="381"/>
                  </a:lnTo>
                  <a:lnTo>
                    <a:pt x="14" y="405"/>
                  </a:lnTo>
                  <a:lnTo>
                    <a:pt x="9" y="431"/>
                  </a:lnTo>
                  <a:lnTo>
                    <a:pt x="5" y="457"/>
                  </a:lnTo>
                  <a:lnTo>
                    <a:pt x="2" y="483"/>
                  </a:lnTo>
                  <a:lnTo>
                    <a:pt x="0" y="508"/>
                  </a:lnTo>
                  <a:lnTo>
                    <a:pt x="0" y="534"/>
                  </a:lnTo>
                  <a:lnTo>
                    <a:pt x="141" y="534"/>
                  </a:lnTo>
                  <a:lnTo>
                    <a:pt x="141" y="534"/>
                  </a:lnTo>
                  <a:lnTo>
                    <a:pt x="135" y="521"/>
                  </a:lnTo>
                  <a:lnTo>
                    <a:pt x="131" y="507"/>
                  </a:lnTo>
                  <a:lnTo>
                    <a:pt x="128" y="492"/>
                  </a:lnTo>
                  <a:lnTo>
                    <a:pt x="126" y="478"/>
                  </a:lnTo>
                  <a:lnTo>
                    <a:pt x="126" y="478"/>
                  </a:lnTo>
                  <a:lnTo>
                    <a:pt x="128" y="464"/>
                  </a:lnTo>
                  <a:lnTo>
                    <a:pt x="129" y="451"/>
                  </a:lnTo>
                  <a:lnTo>
                    <a:pt x="134" y="438"/>
                  </a:lnTo>
                  <a:lnTo>
                    <a:pt x="138" y="426"/>
                  </a:lnTo>
                  <a:lnTo>
                    <a:pt x="143" y="415"/>
                  </a:lnTo>
                  <a:lnTo>
                    <a:pt x="150" y="405"/>
                  </a:lnTo>
                  <a:lnTo>
                    <a:pt x="157" y="394"/>
                  </a:lnTo>
                  <a:lnTo>
                    <a:pt x="167" y="385"/>
                  </a:lnTo>
                  <a:lnTo>
                    <a:pt x="177" y="377"/>
                  </a:lnTo>
                  <a:lnTo>
                    <a:pt x="187" y="368"/>
                  </a:lnTo>
                  <a:lnTo>
                    <a:pt x="198" y="363"/>
                  </a:lnTo>
                  <a:lnTo>
                    <a:pt x="211" y="357"/>
                  </a:lnTo>
                  <a:lnTo>
                    <a:pt x="223" y="353"/>
                  </a:lnTo>
                  <a:lnTo>
                    <a:pt x="236" y="349"/>
                  </a:lnTo>
                  <a:lnTo>
                    <a:pt x="250" y="347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76" y="347"/>
                  </a:lnTo>
                  <a:lnTo>
                    <a:pt x="290" y="349"/>
                  </a:lnTo>
                  <a:lnTo>
                    <a:pt x="303" y="353"/>
                  </a:lnTo>
                  <a:lnTo>
                    <a:pt x="316" y="357"/>
                  </a:lnTo>
                  <a:lnTo>
                    <a:pt x="328" y="363"/>
                  </a:lnTo>
                  <a:lnTo>
                    <a:pt x="339" y="368"/>
                  </a:lnTo>
                  <a:lnTo>
                    <a:pt x="349" y="377"/>
                  </a:lnTo>
                  <a:lnTo>
                    <a:pt x="359" y="385"/>
                  </a:lnTo>
                  <a:lnTo>
                    <a:pt x="369" y="394"/>
                  </a:lnTo>
                  <a:lnTo>
                    <a:pt x="376" y="405"/>
                  </a:lnTo>
                  <a:lnTo>
                    <a:pt x="383" y="415"/>
                  </a:lnTo>
                  <a:lnTo>
                    <a:pt x="389" y="426"/>
                  </a:lnTo>
                  <a:lnTo>
                    <a:pt x="393" y="438"/>
                  </a:lnTo>
                  <a:lnTo>
                    <a:pt x="397" y="451"/>
                  </a:lnTo>
                  <a:lnTo>
                    <a:pt x="398" y="464"/>
                  </a:lnTo>
                  <a:lnTo>
                    <a:pt x="400" y="478"/>
                  </a:lnTo>
                  <a:lnTo>
                    <a:pt x="400" y="478"/>
                  </a:lnTo>
                  <a:lnTo>
                    <a:pt x="398" y="492"/>
                  </a:lnTo>
                  <a:lnTo>
                    <a:pt x="396" y="507"/>
                  </a:lnTo>
                  <a:lnTo>
                    <a:pt x="391" y="521"/>
                  </a:lnTo>
                  <a:lnTo>
                    <a:pt x="386" y="534"/>
                  </a:lnTo>
                  <a:lnTo>
                    <a:pt x="722" y="534"/>
                  </a:lnTo>
                  <a:lnTo>
                    <a:pt x="722" y="534"/>
                  </a:lnTo>
                  <a:lnTo>
                    <a:pt x="716" y="521"/>
                  </a:lnTo>
                  <a:lnTo>
                    <a:pt x="712" y="507"/>
                  </a:lnTo>
                  <a:lnTo>
                    <a:pt x="709" y="492"/>
                  </a:lnTo>
                  <a:lnTo>
                    <a:pt x="708" y="478"/>
                  </a:lnTo>
                  <a:lnTo>
                    <a:pt x="708" y="478"/>
                  </a:lnTo>
                  <a:lnTo>
                    <a:pt x="709" y="464"/>
                  </a:lnTo>
                  <a:lnTo>
                    <a:pt x="711" y="451"/>
                  </a:lnTo>
                  <a:lnTo>
                    <a:pt x="715" y="438"/>
                  </a:lnTo>
                  <a:lnTo>
                    <a:pt x="719" y="426"/>
                  </a:lnTo>
                  <a:lnTo>
                    <a:pt x="725" y="415"/>
                  </a:lnTo>
                  <a:lnTo>
                    <a:pt x="732" y="405"/>
                  </a:lnTo>
                  <a:lnTo>
                    <a:pt x="739" y="394"/>
                  </a:lnTo>
                  <a:lnTo>
                    <a:pt x="749" y="385"/>
                  </a:lnTo>
                  <a:lnTo>
                    <a:pt x="758" y="377"/>
                  </a:lnTo>
                  <a:lnTo>
                    <a:pt x="768" y="368"/>
                  </a:lnTo>
                  <a:lnTo>
                    <a:pt x="779" y="363"/>
                  </a:lnTo>
                  <a:lnTo>
                    <a:pt x="792" y="357"/>
                  </a:lnTo>
                  <a:lnTo>
                    <a:pt x="805" y="353"/>
                  </a:lnTo>
                  <a:lnTo>
                    <a:pt x="817" y="349"/>
                  </a:lnTo>
                  <a:lnTo>
                    <a:pt x="831" y="347"/>
                  </a:lnTo>
                  <a:lnTo>
                    <a:pt x="844" y="347"/>
                  </a:lnTo>
                  <a:lnTo>
                    <a:pt x="844" y="347"/>
                  </a:lnTo>
                  <a:lnTo>
                    <a:pt x="858" y="347"/>
                  </a:lnTo>
                  <a:lnTo>
                    <a:pt x="871" y="349"/>
                  </a:lnTo>
                  <a:lnTo>
                    <a:pt x="883" y="351"/>
                  </a:lnTo>
                  <a:lnTo>
                    <a:pt x="894" y="356"/>
                  </a:lnTo>
                  <a:lnTo>
                    <a:pt x="907" y="361"/>
                  </a:lnTo>
                  <a:lnTo>
                    <a:pt x="917" y="367"/>
                  </a:lnTo>
                  <a:lnTo>
                    <a:pt x="928" y="374"/>
                  </a:lnTo>
                  <a:lnTo>
                    <a:pt x="936" y="381"/>
                  </a:lnTo>
                  <a:lnTo>
                    <a:pt x="946" y="389"/>
                  </a:lnTo>
                  <a:lnTo>
                    <a:pt x="953" y="399"/>
                  </a:lnTo>
                  <a:lnTo>
                    <a:pt x="960" y="409"/>
                  </a:lnTo>
                  <a:lnTo>
                    <a:pt x="967" y="419"/>
                  </a:lnTo>
                  <a:lnTo>
                    <a:pt x="971" y="430"/>
                  </a:lnTo>
                  <a:lnTo>
                    <a:pt x="976" y="441"/>
                  </a:lnTo>
                  <a:lnTo>
                    <a:pt x="978" y="454"/>
                  </a:lnTo>
                  <a:lnTo>
                    <a:pt x="980" y="465"/>
                  </a:lnTo>
                  <a:lnTo>
                    <a:pt x="980" y="465"/>
                  </a:lnTo>
                  <a:lnTo>
                    <a:pt x="981" y="476"/>
                  </a:lnTo>
                  <a:lnTo>
                    <a:pt x="981" y="476"/>
                  </a:lnTo>
                  <a:lnTo>
                    <a:pt x="981" y="478"/>
                  </a:lnTo>
                  <a:lnTo>
                    <a:pt x="981" y="478"/>
                  </a:lnTo>
                  <a:lnTo>
                    <a:pt x="980" y="492"/>
                  </a:lnTo>
                  <a:lnTo>
                    <a:pt x="977" y="507"/>
                  </a:lnTo>
                  <a:lnTo>
                    <a:pt x="973" y="521"/>
                  </a:lnTo>
                  <a:lnTo>
                    <a:pt x="967" y="534"/>
                  </a:lnTo>
                  <a:lnTo>
                    <a:pt x="1040" y="534"/>
                  </a:lnTo>
                  <a:lnTo>
                    <a:pt x="1040" y="534"/>
                  </a:lnTo>
                  <a:lnTo>
                    <a:pt x="1041" y="521"/>
                  </a:lnTo>
                  <a:lnTo>
                    <a:pt x="1041" y="521"/>
                  </a:lnTo>
                  <a:lnTo>
                    <a:pt x="1050" y="518"/>
                  </a:lnTo>
                  <a:lnTo>
                    <a:pt x="1055" y="515"/>
                  </a:lnTo>
                  <a:lnTo>
                    <a:pt x="1061" y="510"/>
                  </a:lnTo>
                  <a:lnTo>
                    <a:pt x="1064" y="503"/>
                  </a:lnTo>
                  <a:lnTo>
                    <a:pt x="1067" y="496"/>
                  </a:lnTo>
                  <a:lnTo>
                    <a:pt x="1068" y="486"/>
                  </a:lnTo>
                  <a:lnTo>
                    <a:pt x="1068" y="464"/>
                  </a:lnTo>
                  <a:lnTo>
                    <a:pt x="1068" y="464"/>
                  </a:lnTo>
                  <a:close/>
                  <a:moveTo>
                    <a:pt x="530" y="258"/>
                  </a:moveTo>
                  <a:lnTo>
                    <a:pt x="288" y="258"/>
                  </a:lnTo>
                  <a:lnTo>
                    <a:pt x="288" y="258"/>
                  </a:lnTo>
                  <a:lnTo>
                    <a:pt x="286" y="255"/>
                  </a:lnTo>
                  <a:lnTo>
                    <a:pt x="286" y="255"/>
                  </a:lnTo>
                  <a:lnTo>
                    <a:pt x="288" y="239"/>
                  </a:lnTo>
                  <a:lnTo>
                    <a:pt x="292" y="224"/>
                  </a:lnTo>
                  <a:lnTo>
                    <a:pt x="297" y="209"/>
                  </a:lnTo>
                  <a:lnTo>
                    <a:pt x="306" y="195"/>
                  </a:lnTo>
                  <a:lnTo>
                    <a:pt x="316" y="179"/>
                  </a:lnTo>
                  <a:lnTo>
                    <a:pt x="327" y="165"/>
                  </a:lnTo>
                  <a:lnTo>
                    <a:pt x="341" y="151"/>
                  </a:lnTo>
                  <a:lnTo>
                    <a:pt x="356" y="137"/>
                  </a:lnTo>
                  <a:lnTo>
                    <a:pt x="373" y="124"/>
                  </a:lnTo>
                  <a:lnTo>
                    <a:pt x="391" y="113"/>
                  </a:lnTo>
                  <a:lnTo>
                    <a:pt x="412" y="103"/>
                  </a:lnTo>
                  <a:lnTo>
                    <a:pt x="433" y="94"/>
                  </a:lnTo>
                  <a:lnTo>
                    <a:pt x="456" y="85"/>
                  </a:lnTo>
                  <a:lnTo>
                    <a:pt x="480" y="80"/>
                  </a:lnTo>
                  <a:lnTo>
                    <a:pt x="505" y="75"/>
                  </a:lnTo>
                  <a:lnTo>
                    <a:pt x="530" y="73"/>
                  </a:lnTo>
                  <a:lnTo>
                    <a:pt x="530" y="258"/>
                  </a:lnTo>
                  <a:close/>
                  <a:moveTo>
                    <a:pt x="589" y="258"/>
                  </a:moveTo>
                  <a:lnTo>
                    <a:pt x="589" y="74"/>
                  </a:lnTo>
                  <a:lnTo>
                    <a:pt x="589" y="74"/>
                  </a:lnTo>
                  <a:lnTo>
                    <a:pt x="614" y="77"/>
                  </a:lnTo>
                  <a:lnTo>
                    <a:pt x="637" y="82"/>
                  </a:lnTo>
                  <a:lnTo>
                    <a:pt x="659" y="89"/>
                  </a:lnTo>
                  <a:lnTo>
                    <a:pt x="679" y="98"/>
                  </a:lnTo>
                  <a:lnTo>
                    <a:pt x="698" y="108"/>
                  </a:lnTo>
                  <a:lnTo>
                    <a:pt x="718" y="117"/>
                  </a:lnTo>
                  <a:lnTo>
                    <a:pt x="735" y="130"/>
                  </a:lnTo>
                  <a:lnTo>
                    <a:pt x="750" y="143"/>
                  </a:lnTo>
                  <a:lnTo>
                    <a:pt x="764" y="155"/>
                  </a:lnTo>
                  <a:lnTo>
                    <a:pt x="777" y="169"/>
                  </a:lnTo>
                  <a:lnTo>
                    <a:pt x="788" y="183"/>
                  </a:lnTo>
                  <a:lnTo>
                    <a:pt x="796" y="199"/>
                  </a:lnTo>
                  <a:lnTo>
                    <a:pt x="805" y="213"/>
                  </a:lnTo>
                  <a:lnTo>
                    <a:pt x="810" y="228"/>
                  </a:lnTo>
                  <a:lnTo>
                    <a:pt x="814" y="242"/>
                  </a:lnTo>
                  <a:lnTo>
                    <a:pt x="816" y="258"/>
                  </a:lnTo>
                  <a:lnTo>
                    <a:pt x="58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29"/>
            <p:cNvSpPr>
              <a:spLocks noEditPoints="1"/>
            </p:cNvSpPr>
            <p:nvPr/>
          </p:nvSpPr>
          <p:spPr bwMode="auto">
            <a:xfrm>
              <a:off x="4641851" y="312738"/>
              <a:ext cx="122238" cy="115888"/>
            </a:xfrm>
            <a:custGeom>
              <a:avLst/>
              <a:gdLst>
                <a:gd name="T0" fmla="*/ 115 w 231"/>
                <a:gd name="T1" fmla="*/ 0 h 221"/>
                <a:gd name="T2" fmla="*/ 92 w 231"/>
                <a:gd name="T3" fmla="*/ 1 h 221"/>
                <a:gd name="T4" fmla="*/ 70 w 231"/>
                <a:gd name="T5" fmla="*/ 8 h 221"/>
                <a:gd name="T6" fmla="*/ 50 w 231"/>
                <a:gd name="T7" fmla="*/ 18 h 221"/>
                <a:gd name="T8" fmla="*/ 34 w 231"/>
                <a:gd name="T9" fmla="*/ 32 h 221"/>
                <a:gd name="T10" fmla="*/ 20 w 231"/>
                <a:gd name="T11" fmla="*/ 48 h 221"/>
                <a:gd name="T12" fmla="*/ 8 w 231"/>
                <a:gd name="T13" fmla="*/ 67 h 221"/>
                <a:gd name="T14" fmla="*/ 1 w 231"/>
                <a:gd name="T15" fmla="*/ 88 h 221"/>
                <a:gd name="T16" fmla="*/ 0 w 231"/>
                <a:gd name="T17" fmla="*/ 111 h 221"/>
                <a:gd name="T18" fmla="*/ 0 w 231"/>
                <a:gd name="T19" fmla="*/ 122 h 221"/>
                <a:gd name="T20" fmla="*/ 4 w 231"/>
                <a:gd name="T21" fmla="*/ 143 h 221"/>
                <a:gd name="T22" fmla="*/ 14 w 231"/>
                <a:gd name="T23" fmla="*/ 162 h 221"/>
                <a:gd name="T24" fmla="*/ 27 w 231"/>
                <a:gd name="T25" fmla="*/ 181 h 221"/>
                <a:gd name="T26" fmla="*/ 42 w 231"/>
                <a:gd name="T27" fmla="*/ 195 h 221"/>
                <a:gd name="T28" fmla="*/ 60 w 231"/>
                <a:gd name="T29" fmla="*/ 207 h 221"/>
                <a:gd name="T30" fmla="*/ 81 w 231"/>
                <a:gd name="T31" fmla="*/ 216 h 221"/>
                <a:gd name="T32" fmla="*/ 104 w 231"/>
                <a:gd name="T33" fmla="*/ 220 h 221"/>
                <a:gd name="T34" fmla="*/ 115 w 231"/>
                <a:gd name="T35" fmla="*/ 221 h 221"/>
                <a:gd name="T36" fmla="*/ 139 w 231"/>
                <a:gd name="T37" fmla="*/ 218 h 221"/>
                <a:gd name="T38" fmla="*/ 161 w 231"/>
                <a:gd name="T39" fmla="*/ 211 h 221"/>
                <a:gd name="T40" fmla="*/ 181 w 231"/>
                <a:gd name="T41" fmla="*/ 202 h 221"/>
                <a:gd name="T42" fmla="*/ 198 w 231"/>
                <a:gd name="T43" fmla="*/ 188 h 221"/>
                <a:gd name="T44" fmla="*/ 212 w 231"/>
                <a:gd name="T45" fmla="*/ 172 h 221"/>
                <a:gd name="T46" fmla="*/ 223 w 231"/>
                <a:gd name="T47" fmla="*/ 153 h 221"/>
                <a:gd name="T48" fmla="*/ 228 w 231"/>
                <a:gd name="T49" fmla="*/ 132 h 221"/>
                <a:gd name="T50" fmla="*/ 231 w 231"/>
                <a:gd name="T51" fmla="*/ 111 h 221"/>
                <a:gd name="T52" fmla="*/ 231 w 231"/>
                <a:gd name="T53" fmla="*/ 98 h 221"/>
                <a:gd name="T54" fmla="*/ 226 w 231"/>
                <a:gd name="T55" fmla="*/ 77 h 221"/>
                <a:gd name="T56" fmla="*/ 217 w 231"/>
                <a:gd name="T57" fmla="*/ 57 h 221"/>
                <a:gd name="T58" fmla="*/ 205 w 231"/>
                <a:gd name="T59" fmla="*/ 39 h 221"/>
                <a:gd name="T60" fmla="*/ 189 w 231"/>
                <a:gd name="T61" fmla="*/ 25 h 221"/>
                <a:gd name="T62" fmla="*/ 171 w 231"/>
                <a:gd name="T63" fmla="*/ 13 h 221"/>
                <a:gd name="T64" fmla="*/ 150 w 231"/>
                <a:gd name="T65" fmla="*/ 4 h 221"/>
                <a:gd name="T66" fmla="*/ 128 w 231"/>
                <a:gd name="T67" fmla="*/ 0 h 221"/>
                <a:gd name="T68" fmla="*/ 115 w 231"/>
                <a:gd name="T69" fmla="*/ 0 h 221"/>
                <a:gd name="T70" fmla="*/ 116 w 231"/>
                <a:gd name="T71" fmla="*/ 153 h 221"/>
                <a:gd name="T72" fmla="*/ 98 w 231"/>
                <a:gd name="T73" fmla="*/ 148 h 221"/>
                <a:gd name="T74" fmla="*/ 84 w 231"/>
                <a:gd name="T75" fmla="*/ 139 h 221"/>
                <a:gd name="T76" fmla="*/ 74 w 231"/>
                <a:gd name="T77" fmla="*/ 125 h 221"/>
                <a:gd name="T78" fmla="*/ 71 w 231"/>
                <a:gd name="T79" fmla="*/ 108 h 221"/>
                <a:gd name="T80" fmla="*/ 71 w 231"/>
                <a:gd name="T81" fmla="*/ 98 h 221"/>
                <a:gd name="T82" fmla="*/ 78 w 231"/>
                <a:gd name="T83" fmla="*/ 83 h 221"/>
                <a:gd name="T84" fmla="*/ 91 w 231"/>
                <a:gd name="T85" fmla="*/ 70 h 221"/>
                <a:gd name="T86" fmla="*/ 107 w 231"/>
                <a:gd name="T87" fmla="*/ 63 h 221"/>
                <a:gd name="T88" fmla="*/ 116 w 231"/>
                <a:gd name="T89" fmla="*/ 62 h 221"/>
                <a:gd name="T90" fmla="*/ 133 w 231"/>
                <a:gd name="T91" fmla="*/ 66 h 221"/>
                <a:gd name="T92" fmla="*/ 147 w 231"/>
                <a:gd name="T93" fmla="*/ 76 h 221"/>
                <a:gd name="T94" fmla="*/ 157 w 231"/>
                <a:gd name="T95" fmla="*/ 90 h 221"/>
                <a:gd name="T96" fmla="*/ 161 w 231"/>
                <a:gd name="T97" fmla="*/ 108 h 221"/>
                <a:gd name="T98" fmla="*/ 160 w 231"/>
                <a:gd name="T99" fmla="*/ 116 h 221"/>
                <a:gd name="T100" fmla="*/ 153 w 231"/>
                <a:gd name="T101" fmla="*/ 132 h 221"/>
                <a:gd name="T102" fmla="*/ 142 w 231"/>
                <a:gd name="T103" fmla="*/ 144 h 221"/>
                <a:gd name="T104" fmla="*/ 125 w 231"/>
                <a:gd name="T105" fmla="*/ 151 h 221"/>
                <a:gd name="T106" fmla="*/ 116 w 231"/>
                <a:gd name="T107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21">
                  <a:moveTo>
                    <a:pt x="115" y="0"/>
                  </a:moveTo>
                  <a:lnTo>
                    <a:pt x="115" y="0"/>
                  </a:lnTo>
                  <a:lnTo>
                    <a:pt x="104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4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4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20" y="172"/>
                  </a:lnTo>
                  <a:lnTo>
                    <a:pt x="27" y="181"/>
                  </a:lnTo>
                  <a:lnTo>
                    <a:pt x="34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4" y="220"/>
                  </a:lnTo>
                  <a:lnTo>
                    <a:pt x="115" y="221"/>
                  </a:lnTo>
                  <a:lnTo>
                    <a:pt x="115" y="221"/>
                  </a:lnTo>
                  <a:lnTo>
                    <a:pt x="128" y="220"/>
                  </a:lnTo>
                  <a:lnTo>
                    <a:pt x="139" y="218"/>
                  </a:lnTo>
                  <a:lnTo>
                    <a:pt x="150" y="216"/>
                  </a:lnTo>
                  <a:lnTo>
                    <a:pt x="161" y="211"/>
                  </a:lnTo>
                  <a:lnTo>
                    <a:pt x="171" y="207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8" y="188"/>
                  </a:lnTo>
                  <a:lnTo>
                    <a:pt x="205" y="181"/>
                  </a:lnTo>
                  <a:lnTo>
                    <a:pt x="212" y="172"/>
                  </a:lnTo>
                  <a:lnTo>
                    <a:pt x="217" y="162"/>
                  </a:lnTo>
                  <a:lnTo>
                    <a:pt x="223" y="153"/>
                  </a:lnTo>
                  <a:lnTo>
                    <a:pt x="226" y="143"/>
                  </a:lnTo>
                  <a:lnTo>
                    <a:pt x="228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3" y="67"/>
                  </a:lnTo>
                  <a:lnTo>
                    <a:pt x="217" y="57"/>
                  </a:lnTo>
                  <a:lnTo>
                    <a:pt x="212" y="48"/>
                  </a:lnTo>
                  <a:lnTo>
                    <a:pt x="205" y="39"/>
                  </a:lnTo>
                  <a:lnTo>
                    <a:pt x="198" y="32"/>
                  </a:lnTo>
                  <a:lnTo>
                    <a:pt x="189" y="25"/>
                  </a:lnTo>
                  <a:lnTo>
                    <a:pt x="181" y="18"/>
                  </a:lnTo>
                  <a:lnTo>
                    <a:pt x="171" y="13"/>
                  </a:lnTo>
                  <a:lnTo>
                    <a:pt x="161" y="8"/>
                  </a:lnTo>
                  <a:lnTo>
                    <a:pt x="150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15" y="0"/>
                  </a:lnTo>
                  <a:close/>
                  <a:moveTo>
                    <a:pt x="116" y="153"/>
                  </a:moveTo>
                  <a:lnTo>
                    <a:pt x="116" y="153"/>
                  </a:lnTo>
                  <a:lnTo>
                    <a:pt x="107" y="151"/>
                  </a:lnTo>
                  <a:lnTo>
                    <a:pt x="98" y="148"/>
                  </a:lnTo>
                  <a:lnTo>
                    <a:pt x="91" y="144"/>
                  </a:lnTo>
                  <a:lnTo>
                    <a:pt x="84" y="139"/>
                  </a:lnTo>
                  <a:lnTo>
                    <a:pt x="78" y="132"/>
                  </a:lnTo>
                  <a:lnTo>
                    <a:pt x="74" y="125"/>
                  </a:lnTo>
                  <a:lnTo>
                    <a:pt x="71" y="11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98"/>
                  </a:lnTo>
                  <a:lnTo>
                    <a:pt x="74" y="90"/>
                  </a:lnTo>
                  <a:lnTo>
                    <a:pt x="78" y="83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3" y="66"/>
                  </a:lnTo>
                  <a:lnTo>
                    <a:pt x="142" y="70"/>
                  </a:lnTo>
                  <a:lnTo>
                    <a:pt x="147" y="76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3" y="132"/>
                  </a:lnTo>
                  <a:lnTo>
                    <a:pt x="147" y="139"/>
                  </a:lnTo>
                  <a:lnTo>
                    <a:pt x="142" y="144"/>
                  </a:lnTo>
                  <a:lnTo>
                    <a:pt x="133" y="148"/>
                  </a:lnTo>
                  <a:lnTo>
                    <a:pt x="125" y="151"/>
                  </a:lnTo>
                  <a:lnTo>
                    <a:pt x="116" y="153"/>
                  </a:lnTo>
                  <a:lnTo>
                    <a:pt x="116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333876" y="312738"/>
              <a:ext cx="122238" cy="115888"/>
            </a:xfrm>
            <a:custGeom>
              <a:avLst/>
              <a:gdLst>
                <a:gd name="T0" fmla="*/ 114 w 231"/>
                <a:gd name="T1" fmla="*/ 0 h 221"/>
                <a:gd name="T2" fmla="*/ 92 w 231"/>
                <a:gd name="T3" fmla="*/ 1 h 221"/>
                <a:gd name="T4" fmla="*/ 70 w 231"/>
                <a:gd name="T5" fmla="*/ 8 h 221"/>
                <a:gd name="T6" fmla="*/ 50 w 231"/>
                <a:gd name="T7" fmla="*/ 18 h 221"/>
                <a:gd name="T8" fmla="*/ 33 w 231"/>
                <a:gd name="T9" fmla="*/ 32 h 221"/>
                <a:gd name="T10" fmla="*/ 19 w 231"/>
                <a:gd name="T11" fmla="*/ 48 h 221"/>
                <a:gd name="T12" fmla="*/ 8 w 231"/>
                <a:gd name="T13" fmla="*/ 67 h 221"/>
                <a:gd name="T14" fmla="*/ 1 w 231"/>
                <a:gd name="T15" fmla="*/ 88 h 221"/>
                <a:gd name="T16" fmla="*/ 0 w 231"/>
                <a:gd name="T17" fmla="*/ 111 h 221"/>
                <a:gd name="T18" fmla="*/ 0 w 231"/>
                <a:gd name="T19" fmla="*/ 122 h 221"/>
                <a:gd name="T20" fmla="*/ 5 w 231"/>
                <a:gd name="T21" fmla="*/ 143 h 221"/>
                <a:gd name="T22" fmla="*/ 14 w 231"/>
                <a:gd name="T23" fmla="*/ 162 h 221"/>
                <a:gd name="T24" fmla="*/ 26 w 231"/>
                <a:gd name="T25" fmla="*/ 181 h 221"/>
                <a:gd name="T26" fmla="*/ 42 w 231"/>
                <a:gd name="T27" fmla="*/ 195 h 221"/>
                <a:gd name="T28" fmla="*/ 60 w 231"/>
                <a:gd name="T29" fmla="*/ 207 h 221"/>
                <a:gd name="T30" fmla="*/ 81 w 231"/>
                <a:gd name="T31" fmla="*/ 216 h 221"/>
                <a:gd name="T32" fmla="*/ 103 w 231"/>
                <a:gd name="T33" fmla="*/ 220 h 221"/>
                <a:gd name="T34" fmla="*/ 114 w 231"/>
                <a:gd name="T35" fmla="*/ 221 h 221"/>
                <a:gd name="T36" fmla="*/ 138 w 231"/>
                <a:gd name="T37" fmla="*/ 218 h 221"/>
                <a:gd name="T38" fmla="*/ 161 w 231"/>
                <a:gd name="T39" fmla="*/ 211 h 221"/>
                <a:gd name="T40" fmla="*/ 180 w 231"/>
                <a:gd name="T41" fmla="*/ 202 h 221"/>
                <a:gd name="T42" fmla="*/ 197 w 231"/>
                <a:gd name="T43" fmla="*/ 188 h 221"/>
                <a:gd name="T44" fmla="*/ 211 w 231"/>
                <a:gd name="T45" fmla="*/ 172 h 221"/>
                <a:gd name="T46" fmla="*/ 222 w 231"/>
                <a:gd name="T47" fmla="*/ 153 h 221"/>
                <a:gd name="T48" fmla="*/ 229 w 231"/>
                <a:gd name="T49" fmla="*/ 132 h 221"/>
                <a:gd name="T50" fmla="*/ 231 w 231"/>
                <a:gd name="T51" fmla="*/ 111 h 221"/>
                <a:gd name="T52" fmla="*/ 231 w 231"/>
                <a:gd name="T53" fmla="*/ 98 h 221"/>
                <a:gd name="T54" fmla="*/ 225 w 231"/>
                <a:gd name="T55" fmla="*/ 77 h 221"/>
                <a:gd name="T56" fmla="*/ 217 w 231"/>
                <a:gd name="T57" fmla="*/ 57 h 221"/>
                <a:gd name="T58" fmla="*/ 204 w 231"/>
                <a:gd name="T59" fmla="*/ 39 h 221"/>
                <a:gd name="T60" fmla="*/ 189 w 231"/>
                <a:gd name="T61" fmla="*/ 25 h 221"/>
                <a:gd name="T62" fmla="*/ 170 w 231"/>
                <a:gd name="T63" fmla="*/ 13 h 221"/>
                <a:gd name="T64" fmla="*/ 149 w 231"/>
                <a:gd name="T65" fmla="*/ 4 h 221"/>
                <a:gd name="T66" fmla="*/ 127 w 231"/>
                <a:gd name="T67" fmla="*/ 0 h 221"/>
                <a:gd name="T68" fmla="*/ 114 w 231"/>
                <a:gd name="T69" fmla="*/ 0 h 221"/>
                <a:gd name="T70" fmla="*/ 110 w 231"/>
                <a:gd name="T71" fmla="*/ 153 h 221"/>
                <a:gd name="T72" fmla="*/ 92 w 231"/>
                <a:gd name="T73" fmla="*/ 148 h 221"/>
                <a:gd name="T74" fmla="*/ 78 w 231"/>
                <a:gd name="T75" fmla="*/ 139 h 221"/>
                <a:gd name="T76" fmla="*/ 68 w 231"/>
                <a:gd name="T77" fmla="*/ 125 h 221"/>
                <a:gd name="T78" fmla="*/ 65 w 231"/>
                <a:gd name="T79" fmla="*/ 108 h 221"/>
                <a:gd name="T80" fmla="*/ 65 w 231"/>
                <a:gd name="T81" fmla="*/ 98 h 221"/>
                <a:gd name="T82" fmla="*/ 72 w 231"/>
                <a:gd name="T83" fmla="*/ 83 h 221"/>
                <a:gd name="T84" fmla="*/ 85 w 231"/>
                <a:gd name="T85" fmla="*/ 70 h 221"/>
                <a:gd name="T86" fmla="*/ 100 w 231"/>
                <a:gd name="T87" fmla="*/ 63 h 221"/>
                <a:gd name="T88" fmla="*/ 110 w 231"/>
                <a:gd name="T89" fmla="*/ 62 h 221"/>
                <a:gd name="T90" fmla="*/ 127 w 231"/>
                <a:gd name="T91" fmla="*/ 66 h 221"/>
                <a:gd name="T92" fmla="*/ 142 w 231"/>
                <a:gd name="T93" fmla="*/ 76 h 221"/>
                <a:gd name="T94" fmla="*/ 152 w 231"/>
                <a:gd name="T95" fmla="*/ 90 h 221"/>
                <a:gd name="T96" fmla="*/ 155 w 231"/>
                <a:gd name="T97" fmla="*/ 108 h 221"/>
                <a:gd name="T98" fmla="*/ 154 w 231"/>
                <a:gd name="T99" fmla="*/ 116 h 221"/>
                <a:gd name="T100" fmla="*/ 148 w 231"/>
                <a:gd name="T101" fmla="*/ 132 h 221"/>
                <a:gd name="T102" fmla="*/ 135 w 231"/>
                <a:gd name="T103" fmla="*/ 144 h 221"/>
                <a:gd name="T104" fmla="*/ 119 w 231"/>
                <a:gd name="T105" fmla="*/ 151 h 221"/>
                <a:gd name="T106" fmla="*/ 110 w 231"/>
                <a:gd name="T107" fmla="*/ 15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21">
                  <a:moveTo>
                    <a:pt x="114" y="0"/>
                  </a:moveTo>
                  <a:lnTo>
                    <a:pt x="114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3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5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19" y="172"/>
                  </a:lnTo>
                  <a:lnTo>
                    <a:pt x="26" y="181"/>
                  </a:lnTo>
                  <a:lnTo>
                    <a:pt x="33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3" y="220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27" y="220"/>
                  </a:lnTo>
                  <a:lnTo>
                    <a:pt x="138" y="218"/>
                  </a:lnTo>
                  <a:lnTo>
                    <a:pt x="149" y="216"/>
                  </a:lnTo>
                  <a:lnTo>
                    <a:pt x="161" y="211"/>
                  </a:lnTo>
                  <a:lnTo>
                    <a:pt x="170" y="207"/>
                  </a:lnTo>
                  <a:lnTo>
                    <a:pt x="180" y="202"/>
                  </a:lnTo>
                  <a:lnTo>
                    <a:pt x="189" y="195"/>
                  </a:lnTo>
                  <a:lnTo>
                    <a:pt x="197" y="188"/>
                  </a:lnTo>
                  <a:lnTo>
                    <a:pt x="204" y="181"/>
                  </a:lnTo>
                  <a:lnTo>
                    <a:pt x="211" y="172"/>
                  </a:lnTo>
                  <a:lnTo>
                    <a:pt x="217" y="162"/>
                  </a:lnTo>
                  <a:lnTo>
                    <a:pt x="222" y="153"/>
                  </a:lnTo>
                  <a:lnTo>
                    <a:pt x="225" y="143"/>
                  </a:lnTo>
                  <a:lnTo>
                    <a:pt x="229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9" y="88"/>
                  </a:lnTo>
                  <a:lnTo>
                    <a:pt x="225" y="77"/>
                  </a:lnTo>
                  <a:lnTo>
                    <a:pt x="222" y="67"/>
                  </a:lnTo>
                  <a:lnTo>
                    <a:pt x="217" y="57"/>
                  </a:lnTo>
                  <a:lnTo>
                    <a:pt x="211" y="48"/>
                  </a:lnTo>
                  <a:lnTo>
                    <a:pt x="204" y="39"/>
                  </a:lnTo>
                  <a:lnTo>
                    <a:pt x="197" y="32"/>
                  </a:lnTo>
                  <a:lnTo>
                    <a:pt x="189" y="25"/>
                  </a:lnTo>
                  <a:lnTo>
                    <a:pt x="180" y="18"/>
                  </a:lnTo>
                  <a:lnTo>
                    <a:pt x="170" y="13"/>
                  </a:lnTo>
                  <a:lnTo>
                    <a:pt x="161" y="8"/>
                  </a:lnTo>
                  <a:lnTo>
                    <a:pt x="149" y="4"/>
                  </a:lnTo>
                  <a:lnTo>
                    <a:pt x="138" y="1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110" y="153"/>
                  </a:moveTo>
                  <a:lnTo>
                    <a:pt x="110" y="153"/>
                  </a:lnTo>
                  <a:lnTo>
                    <a:pt x="100" y="151"/>
                  </a:lnTo>
                  <a:lnTo>
                    <a:pt x="92" y="148"/>
                  </a:lnTo>
                  <a:lnTo>
                    <a:pt x="85" y="144"/>
                  </a:lnTo>
                  <a:lnTo>
                    <a:pt x="78" y="139"/>
                  </a:lnTo>
                  <a:lnTo>
                    <a:pt x="72" y="132"/>
                  </a:lnTo>
                  <a:lnTo>
                    <a:pt x="68" y="125"/>
                  </a:lnTo>
                  <a:lnTo>
                    <a:pt x="65" y="116"/>
                  </a:lnTo>
                  <a:lnTo>
                    <a:pt x="65" y="108"/>
                  </a:lnTo>
                  <a:lnTo>
                    <a:pt x="65" y="108"/>
                  </a:lnTo>
                  <a:lnTo>
                    <a:pt x="65" y="98"/>
                  </a:lnTo>
                  <a:lnTo>
                    <a:pt x="68" y="90"/>
                  </a:lnTo>
                  <a:lnTo>
                    <a:pt x="72" y="83"/>
                  </a:lnTo>
                  <a:lnTo>
                    <a:pt x="78" y="76"/>
                  </a:lnTo>
                  <a:lnTo>
                    <a:pt x="85" y="70"/>
                  </a:lnTo>
                  <a:lnTo>
                    <a:pt x="92" y="66"/>
                  </a:lnTo>
                  <a:lnTo>
                    <a:pt x="100" y="63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9" y="63"/>
                  </a:lnTo>
                  <a:lnTo>
                    <a:pt x="127" y="66"/>
                  </a:lnTo>
                  <a:lnTo>
                    <a:pt x="135" y="70"/>
                  </a:lnTo>
                  <a:lnTo>
                    <a:pt x="142" y="76"/>
                  </a:lnTo>
                  <a:lnTo>
                    <a:pt x="148" y="83"/>
                  </a:lnTo>
                  <a:lnTo>
                    <a:pt x="152" y="90"/>
                  </a:lnTo>
                  <a:lnTo>
                    <a:pt x="154" y="98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16"/>
                  </a:lnTo>
                  <a:lnTo>
                    <a:pt x="152" y="125"/>
                  </a:lnTo>
                  <a:lnTo>
                    <a:pt x="148" y="132"/>
                  </a:lnTo>
                  <a:lnTo>
                    <a:pt x="142" y="139"/>
                  </a:lnTo>
                  <a:lnTo>
                    <a:pt x="135" y="144"/>
                  </a:lnTo>
                  <a:lnTo>
                    <a:pt x="127" y="148"/>
                  </a:lnTo>
                  <a:lnTo>
                    <a:pt x="119" y="151"/>
                  </a:lnTo>
                  <a:lnTo>
                    <a:pt x="110" y="153"/>
                  </a:lnTo>
                  <a:lnTo>
                    <a:pt x="11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5876" y="3435737"/>
            <a:ext cx="1095045" cy="1107996"/>
            <a:chOff x="7195876" y="3435737"/>
            <a:chExt cx="1095045" cy="1107996"/>
          </a:xfrm>
        </p:grpSpPr>
        <p:sp>
          <p:nvSpPr>
            <p:cNvPr id="5" name="圆角矩形 4"/>
            <p:cNvSpPr/>
            <p:nvPr/>
          </p:nvSpPr>
          <p:spPr>
            <a:xfrm>
              <a:off x="7195876" y="3442213"/>
              <a:ext cx="1095045" cy="1095045"/>
            </a:xfrm>
            <a:prstGeom prst="roundRect">
              <a:avLst>
                <a:gd name="adj" fmla="val 9147"/>
              </a:avLst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49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68937" y="3435737"/>
              <a:ext cx="74892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6600" dirty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</a:t>
              </a:r>
              <a:endParaRPr lang="zh-CN" altLang="en-US" sz="6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108"/>
          <p:cNvSpPr/>
          <p:nvPr/>
        </p:nvSpPr>
        <p:spPr bwMode="auto">
          <a:xfrm>
            <a:off x="6431548" y="2194161"/>
            <a:ext cx="1807816" cy="546831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8"/>
          <p:cNvSpPr/>
          <p:nvPr/>
        </p:nvSpPr>
        <p:spPr bwMode="auto">
          <a:xfrm flipV="1">
            <a:off x="7296204" y="4398822"/>
            <a:ext cx="1470931" cy="546831"/>
          </a:xfrm>
          <a:custGeom>
            <a:avLst/>
            <a:gdLst>
              <a:gd name="T0" fmla="*/ 5 w 159"/>
              <a:gd name="T1" fmla="*/ 49 h 59"/>
              <a:gd name="T2" fmla="*/ 7 w 159"/>
              <a:gd name="T3" fmla="*/ 49 h 59"/>
              <a:gd name="T4" fmla="*/ 39 w 159"/>
              <a:gd name="T5" fmla="*/ 0 h 59"/>
              <a:gd name="T6" fmla="*/ 39 w 159"/>
              <a:gd name="T7" fmla="*/ 1 h 59"/>
              <a:gd name="T8" fmla="*/ 39 w 159"/>
              <a:gd name="T9" fmla="*/ 0 h 59"/>
              <a:gd name="T10" fmla="*/ 159 w 159"/>
              <a:gd name="T11" fmla="*/ 0 h 59"/>
              <a:gd name="T12" fmla="*/ 159 w 159"/>
              <a:gd name="T13" fmla="*/ 1 h 59"/>
              <a:gd name="T14" fmla="*/ 39 w 159"/>
              <a:gd name="T15" fmla="*/ 1 h 59"/>
              <a:gd name="T16" fmla="*/ 8 w 159"/>
              <a:gd name="T17" fmla="*/ 50 h 59"/>
              <a:gd name="T18" fmla="*/ 10 w 159"/>
              <a:gd name="T19" fmla="*/ 54 h 59"/>
              <a:gd name="T20" fmla="*/ 5 w 159"/>
              <a:gd name="T21" fmla="*/ 59 h 59"/>
              <a:gd name="T22" fmla="*/ 0 w 159"/>
              <a:gd name="T23" fmla="*/ 54 h 59"/>
              <a:gd name="T24" fmla="*/ 5 w 159"/>
              <a:gd name="T2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59">
                <a:moveTo>
                  <a:pt x="5" y="49"/>
                </a:moveTo>
                <a:cubicBezTo>
                  <a:pt x="6" y="49"/>
                  <a:pt x="6" y="49"/>
                  <a:pt x="7" y="49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"/>
                  <a:pt x="159" y="1"/>
                  <a:pt x="15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10" y="52"/>
                  <a:pt x="10" y="54"/>
                </a:cubicBezTo>
                <a:cubicBezTo>
                  <a:pt x="10" y="56"/>
                  <a:pt x="7" y="59"/>
                  <a:pt x="5" y="59"/>
                </a:cubicBezTo>
                <a:cubicBezTo>
                  <a:pt x="2" y="59"/>
                  <a:pt x="0" y="56"/>
                  <a:pt x="0" y="54"/>
                </a:cubicBezTo>
                <a:cubicBezTo>
                  <a:pt x="0" y="51"/>
                  <a:pt x="2" y="49"/>
                  <a:pt x="5" y="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7828071" y="5019416"/>
            <a:ext cx="794947" cy="657791"/>
          </a:xfrm>
          <a:custGeom>
            <a:avLst/>
            <a:gdLst>
              <a:gd name="T0" fmla="*/ 527 w 851"/>
              <a:gd name="T1" fmla="*/ 282 h 706"/>
              <a:gd name="T2" fmla="*/ 307 w 851"/>
              <a:gd name="T3" fmla="*/ 0 h 706"/>
              <a:gd name="T4" fmla="*/ 246 w 851"/>
              <a:gd name="T5" fmla="*/ 0 h 706"/>
              <a:gd name="T6" fmla="*/ 358 w 851"/>
              <a:gd name="T7" fmla="*/ 297 h 706"/>
              <a:gd name="T8" fmla="*/ 127 w 851"/>
              <a:gd name="T9" fmla="*/ 317 h 706"/>
              <a:gd name="T10" fmla="*/ 41 w 851"/>
              <a:gd name="T11" fmla="*/ 231 h 706"/>
              <a:gd name="T12" fmla="*/ 0 w 851"/>
              <a:gd name="T13" fmla="*/ 231 h 706"/>
              <a:gd name="T14" fmla="*/ 36 w 851"/>
              <a:gd name="T15" fmla="*/ 353 h 706"/>
              <a:gd name="T16" fmla="*/ 0 w 851"/>
              <a:gd name="T17" fmla="*/ 474 h 706"/>
              <a:gd name="T18" fmla="*/ 41 w 851"/>
              <a:gd name="T19" fmla="*/ 474 h 706"/>
              <a:gd name="T20" fmla="*/ 127 w 851"/>
              <a:gd name="T21" fmla="*/ 390 h 706"/>
              <a:gd name="T22" fmla="*/ 358 w 851"/>
              <a:gd name="T23" fmla="*/ 409 h 706"/>
              <a:gd name="T24" fmla="*/ 246 w 851"/>
              <a:gd name="T25" fmla="*/ 706 h 706"/>
              <a:gd name="T26" fmla="*/ 307 w 851"/>
              <a:gd name="T27" fmla="*/ 706 h 706"/>
              <a:gd name="T28" fmla="*/ 527 w 851"/>
              <a:gd name="T29" fmla="*/ 425 h 706"/>
              <a:gd name="T30" fmla="*/ 527 w 851"/>
              <a:gd name="T31" fmla="*/ 425 h 706"/>
              <a:gd name="T32" fmla="*/ 571 w 851"/>
              <a:gd name="T33" fmla="*/ 425 h 706"/>
              <a:gd name="T34" fmla="*/ 610 w 851"/>
              <a:gd name="T35" fmla="*/ 423 h 706"/>
              <a:gd name="T36" fmla="*/ 646 w 851"/>
              <a:gd name="T37" fmla="*/ 420 h 706"/>
              <a:gd name="T38" fmla="*/ 680 w 851"/>
              <a:gd name="T39" fmla="*/ 416 h 706"/>
              <a:gd name="T40" fmla="*/ 709 w 851"/>
              <a:gd name="T41" fmla="*/ 411 h 706"/>
              <a:gd name="T42" fmla="*/ 736 w 851"/>
              <a:gd name="T43" fmla="*/ 405 h 706"/>
              <a:gd name="T44" fmla="*/ 760 w 851"/>
              <a:gd name="T45" fmla="*/ 398 h 706"/>
              <a:gd name="T46" fmla="*/ 780 w 851"/>
              <a:gd name="T47" fmla="*/ 391 h 706"/>
              <a:gd name="T48" fmla="*/ 798 w 851"/>
              <a:gd name="T49" fmla="*/ 384 h 706"/>
              <a:gd name="T50" fmla="*/ 812 w 851"/>
              <a:gd name="T51" fmla="*/ 377 h 706"/>
              <a:gd name="T52" fmla="*/ 834 w 851"/>
              <a:gd name="T53" fmla="*/ 366 h 706"/>
              <a:gd name="T54" fmla="*/ 847 w 851"/>
              <a:gd name="T55" fmla="*/ 356 h 706"/>
              <a:gd name="T56" fmla="*/ 851 w 851"/>
              <a:gd name="T57" fmla="*/ 353 h 706"/>
              <a:gd name="T58" fmla="*/ 851 w 851"/>
              <a:gd name="T59" fmla="*/ 353 h 706"/>
              <a:gd name="T60" fmla="*/ 847 w 851"/>
              <a:gd name="T61" fmla="*/ 350 h 706"/>
              <a:gd name="T62" fmla="*/ 834 w 851"/>
              <a:gd name="T63" fmla="*/ 341 h 706"/>
              <a:gd name="T64" fmla="*/ 812 w 851"/>
              <a:gd name="T65" fmla="*/ 328 h 706"/>
              <a:gd name="T66" fmla="*/ 798 w 851"/>
              <a:gd name="T67" fmla="*/ 321 h 706"/>
              <a:gd name="T68" fmla="*/ 780 w 851"/>
              <a:gd name="T69" fmla="*/ 314 h 706"/>
              <a:gd name="T70" fmla="*/ 760 w 851"/>
              <a:gd name="T71" fmla="*/ 307 h 706"/>
              <a:gd name="T72" fmla="*/ 736 w 851"/>
              <a:gd name="T73" fmla="*/ 301 h 706"/>
              <a:gd name="T74" fmla="*/ 709 w 851"/>
              <a:gd name="T75" fmla="*/ 294 h 706"/>
              <a:gd name="T76" fmla="*/ 680 w 851"/>
              <a:gd name="T77" fmla="*/ 290 h 706"/>
              <a:gd name="T78" fmla="*/ 646 w 851"/>
              <a:gd name="T79" fmla="*/ 286 h 706"/>
              <a:gd name="T80" fmla="*/ 610 w 851"/>
              <a:gd name="T81" fmla="*/ 283 h 706"/>
              <a:gd name="T82" fmla="*/ 571 w 851"/>
              <a:gd name="T83" fmla="*/ 282 h 706"/>
              <a:gd name="T84" fmla="*/ 527 w 851"/>
              <a:gd name="T85" fmla="*/ 282 h 706"/>
              <a:gd name="T86" fmla="*/ 527 w 851"/>
              <a:gd name="T87" fmla="*/ 282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1" h="706">
                <a:moveTo>
                  <a:pt x="527" y="282"/>
                </a:moveTo>
                <a:lnTo>
                  <a:pt x="307" y="0"/>
                </a:lnTo>
                <a:lnTo>
                  <a:pt x="246" y="0"/>
                </a:lnTo>
                <a:lnTo>
                  <a:pt x="358" y="297"/>
                </a:lnTo>
                <a:lnTo>
                  <a:pt x="127" y="317"/>
                </a:lnTo>
                <a:lnTo>
                  <a:pt x="41" y="231"/>
                </a:lnTo>
                <a:lnTo>
                  <a:pt x="0" y="231"/>
                </a:lnTo>
                <a:lnTo>
                  <a:pt x="36" y="353"/>
                </a:lnTo>
                <a:lnTo>
                  <a:pt x="0" y="474"/>
                </a:lnTo>
                <a:lnTo>
                  <a:pt x="41" y="474"/>
                </a:lnTo>
                <a:lnTo>
                  <a:pt x="127" y="390"/>
                </a:lnTo>
                <a:lnTo>
                  <a:pt x="358" y="409"/>
                </a:lnTo>
                <a:lnTo>
                  <a:pt x="246" y="706"/>
                </a:lnTo>
                <a:lnTo>
                  <a:pt x="307" y="706"/>
                </a:lnTo>
                <a:lnTo>
                  <a:pt x="527" y="425"/>
                </a:lnTo>
                <a:lnTo>
                  <a:pt x="527" y="425"/>
                </a:lnTo>
                <a:lnTo>
                  <a:pt x="571" y="425"/>
                </a:lnTo>
                <a:lnTo>
                  <a:pt x="610" y="423"/>
                </a:lnTo>
                <a:lnTo>
                  <a:pt x="646" y="420"/>
                </a:lnTo>
                <a:lnTo>
                  <a:pt x="680" y="416"/>
                </a:lnTo>
                <a:lnTo>
                  <a:pt x="709" y="411"/>
                </a:lnTo>
                <a:lnTo>
                  <a:pt x="736" y="405"/>
                </a:lnTo>
                <a:lnTo>
                  <a:pt x="760" y="398"/>
                </a:lnTo>
                <a:lnTo>
                  <a:pt x="780" y="391"/>
                </a:lnTo>
                <a:lnTo>
                  <a:pt x="798" y="384"/>
                </a:lnTo>
                <a:lnTo>
                  <a:pt x="812" y="377"/>
                </a:lnTo>
                <a:lnTo>
                  <a:pt x="834" y="366"/>
                </a:lnTo>
                <a:lnTo>
                  <a:pt x="847" y="356"/>
                </a:lnTo>
                <a:lnTo>
                  <a:pt x="851" y="353"/>
                </a:lnTo>
                <a:lnTo>
                  <a:pt x="851" y="353"/>
                </a:lnTo>
                <a:lnTo>
                  <a:pt x="847" y="350"/>
                </a:lnTo>
                <a:lnTo>
                  <a:pt x="834" y="341"/>
                </a:lnTo>
                <a:lnTo>
                  <a:pt x="812" y="328"/>
                </a:lnTo>
                <a:lnTo>
                  <a:pt x="798" y="321"/>
                </a:lnTo>
                <a:lnTo>
                  <a:pt x="780" y="314"/>
                </a:lnTo>
                <a:lnTo>
                  <a:pt x="760" y="307"/>
                </a:lnTo>
                <a:lnTo>
                  <a:pt x="736" y="301"/>
                </a:lnTo>
                <a:lnTo>
                  <a:pt x="709" y="294"/>
                </a:lnTo>
                <a:lnTo>
                  <a:pt x="680" y="290"/>
                </a:lnTo>
                <a:lnTo>
                  <a:pt x="646" y="286"/>
                </a:lnTo>
                <a:lnTo>
                  <a:pt x="610" y="283"/>
                </a:lnTo>
                <a:lnTo>
                  <a:pt x="571" y="282"/>
                </a:lnTo>
                <a:lnTo>
                  <a:pt x="527" y="282"/>
                </a:lnTo>
                <a:lnTo>
                  <a:pt x="527" y="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8500"/>
              </a:solidFill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 animBg="1"/>
      <p:bldP spid="10" grpId="0" animBg="1"/>
      <p:bldP spid="15" grpId="0" animBg="1"/>
      <p:bldP spid="7" grpId="0" animBg="1"/>
      <p:bldP spid="9" grpId="0" animBg="1"/>
      <p:bldP spid="16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6"/>
          <p:cNvSpPr/>
          <p:nvPr/>
        </p:nvSpPr>
        <p:spPr>
          <a:xfrm flipH="1">
            <a:off x="7665495" y="3367961"/>
            <a:ext cx="864672" cy="251628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841896"/>
              <a:gd name="connsiteY0-80" fmla="*/ 0 h 720809"/>
              <a:gd name="connsiteX1-81" fmla="*/ 445672 w 841896"/>
              <a:gd name="connsiteY1-82" fmla="*/ 0 h 720809"/>
              <a:gd name="connsiteX2-83" fmla="*/ 558190 w 841896"/>
              <a:gd name="connsiteY2-84" fmla="*/ 112518 h 720809"/>
              <a:gd name="connsiteX3-85" fmla="*/ 841896 w 841896"/>
              <a:gd name="connsiteY3-86" fmla="*/ 720809 h 720809"/>
              <a:gd name="connsiteX0-87" fmla="*/ 0 w 841896"/>
              <a:gd name="connsiteY0-88" fmla="*/ 0 h 720809"/>
              <a:gd name="connsiteX1-89" fmla="*/ 445672 w 841896"/>
              <a:gd name="connsiteY1-90" fmla="*/ 0 h 720809"/>
              <a:gd name="connsiteX2-91" fmla="*/ 589714 w 841896"/>
              <a:gd name="connsiteY2-92" fmla="*/ 112518 h 720809"/>
              <a:gd name="connsiteX3-93" fmla="*/ 841896 w 841896"/>
              <a:gd name="connsiteY3-94" fmla="*/ 720809 h 720809"/>
              <a:gd name="connsiteX0-95" fmla="*/ 0 w 841896"/>
              <a:gd name="connsiteY0-96" fmla="*/ 0 h 720809"/>
              <a:gd name="connsiteX1-97" fmla="*/ 445672 w 841896"/>
              <a:gd name="connsiteY1-98" fmla="*/ 0 h 720809"/>
              <a:gd name="connsiteX2-99" fmla="*/ 589714 w 841896"/>
              <a:gd name="connsiteY2-100" fmla="*/ 112518 h 720809"/>
              <a:gd name="connsiteX3-101" fmla="*/ 841896 w 841896"/>
              <a:gd name="connsiteY3-102" fmla="*/ 720809 h 720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41896" h="720809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0309" y="33334"/>
                  <a:pt x="589714" y="112518"/>
                </a:cubicBezTo>
                <a:lnTo>
                  <a:pt x="841896" y="720809"/>
                </a:lnTo>
              </a:path>
            </a:pathLst>
          </a:custGeom>
          <a:ln w="12700">
            <a:solidFill>
              <a:schemeClr val="bg2">
                <a:lumMod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055586" y="3051728"/>
            <a:ext cx="1872208" cy="1872208"/>
            <a:chOff x="6055586" y="3051728"/>
            <a:chExt cx="1872208" cy="1872208"/>
          </a:xfrm>
        </p:grpSpPr>
        <p:grpSp>
          <p:nvGrpSpPr>
            <p:cNvPr id="67" name="组合 66"/>
            <p:cNvGrpSpPr/>
            <p:nvPr/>
          </p:nvGrpSpPr>
          <p:grpSpPr>
            <a:xfrm>
              <a:off x="6055586" y="3051728"/>
              <a:ext cx="1872208" cy="1872208"/>
              <a:chOff x="6055586" y="3051728"/>
              <a:chExt cx="1872208" cy="1872208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6055586" y="3051728"/>
                <a:ext cx="1872208" cy="1872208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4C4C4"/>
                  </a:gs>
                  <a:gs pos="68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16200000" scaled="1"/>
                <a:tileRect/>
              </a:gradFill>
              <a:ln w="1905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prstDash val="solid"/>
              </a:ln>
              <a:effectLst>
                <a:outerShdw blurRad="114300" dist="50800" dir="10800000" sx="101000" sy="101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txBody>
              <a:bodyPr spcFirstLastPara="0" vert="horz" wrap="square" lIns="501445" tIns="575655" rIns="501445" bIns="614746" numCol="1" spcCol="1270" anchor="ctr" anchorCtr="0">
                <a:noAutofit/>
              </a:bodyPr>
              <a:lstStyle/>
              <a:p>
                <a:pPr marL="0" marR="0" lvl="0" indent="0" algn="ctr" defTabSz="1822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371819" y="3367961"/>
                <a:ext cx="1239742" cy="123974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6441134" y="3437277"/>
                <a:ext cx="1101112" cy="110111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6548994" y="3545136"/>
                <a:ext cx="885392" cy="885392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8" name="TextBox 39"/>
            <p:cNvSpPr txBox="1"/>
            <p:nvPr/>
          </p:nvSpPr>
          <p:spPr>
            <a:xfrm flipH="1">
              <a:off x="6532511" y="3664667"/>
              <a:ext cx="918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  <a:cs typeface="Times New Roman" panose="02020603050405020304" pitchFamily="18" charset="0"/>
                </a:rPr>
                <a:t>02</a:t>
              </a:r>
              <a:endParaRPr kumimoji="0" lang="zh-CN" altLang="en-US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129707" y="1917416"/>
            <a:ext cx="1570935" cy="1570935"/>
            <a:chOff x="5129707" y="1917416"/>
            <a:chExt cx="1570935" cy="1570935"/>
          </a:xfrm>
        </p:grpSpPr>
        <p:grpSp>
          <p:nvGrpSpPr>
            <p:cNvPr id="74" name="组合 73"/>
            <p:cNvGrpSpPr/>
            <p:nvPr/>
          </p:nvGrpSpPr>
          <p:grpSpPr>
            <a:xfrm>
              <a:off x="5129707" y="1917416"/>
              <a:ext cx="1570935" cy="1570935"/>
              <a:chOff x="5129707" y="1917416"/>
              <a:chExt cx="1570935" cy="1570935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5129707" y="1917416"/>
                <a:ext cx="1570935" cy="1570935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4C4C4"/>
                  </a:gs>
                  <a:gs pos="68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16200000" scaled="1"/>
                <a:tileRect/>
              </a:gradFill>
              <a:ln w="1905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prstDash val="solid"/>
              </a:ln>
              <a:effectLst>
                <a:outerShdw blurRad="114300" dist="50800" dir="10800000" sx="101000" sy="101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txBody>
              <a:bodyPr spcFirstLastPara="0" vert="horz" wrap="square" lIns="501445" tIns="575655" rIns="501445" bIns="614746" numCol="1" spcCol="1270" anchor="ctr" anchorCtr="0">
                <a:noAutofit/>
              </a:bodyPr>
              <a:lstStyle/>
              <a:p>
                <a:pPr marL="0" marR="0" lvl="0" indent="0" algn="ctr" defTabSz="1822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5395053" y="2182762"/>
                <a:ext cx="1040244" cy="104024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453213" y="2240923"/>
                <a:ext cx="923923" cy="92392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kern="0">
                  <a:solidFill>
                    <a:sysClr val="window" lastClr="FFFFFF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5543716" y="2331425"/>
                <a:ext cx="742916" cy="74291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5" name="TextBox 39"/>
            <p:cNvSpPr txBox="1"/>
            <p:nvPr/>
          </p:nvSpPr>
          <p:spPr>
            <a:xfrm flipH="1">
              <a:off x="5529886" y="2422715"/>
              <a:ext cx="77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  <a:cs typeface="Times New Roman" panose="02020603050405020304" pitchFamily="18" charset="0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圆角矩形 6"/>
          <p:cNvSpPr/>
          <p:nvPr/>
        </p:nvSpPr>
        <p:spPr>
          <a:xfrm>
            <a:off x="4386678" y="1950360"/>
            <a:ext cx="950214" cy="396583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841896"/>
              <a:gd name="connsiteY0-80" fmla="*/ 0 h 720809"/>
              <a:gd name="connsiteX1-81" fmla="*/ 445672 w 841896"/>
              <a:gd name="connsiteY1-82" fmla="*/ 0 h 720809"/>
              <a:gd name="connsiteX2-83" fmla="*/ 558190 w 841896"/>
              <a:gd name="connsiteY2-84" fmla="*/ 112518 h 720809"/>
              <a:gd name="connsiteX3-85" fmla="*/ 841896 w 841896"/>
              <a:gd name="connsiteY3-86" fmla="*/ 720809 h 720809"/>
              <a:gd name="connsiteX0-87" fmla="*/ 0 w 841896"/>
              <a:gd name="connsiteY0-88" fmla="*/ 0 h 720809"/>
              <a:gd name="connsiteX1-89" fmla="*/ 445672 w 841896"/>
              <a:gd name="connsiteY1-90" fmla="*/ 0 h 720809"/>
              <a:gd name="connsiteX2-91" fmla="*/ 589714 w 841896"/>
              <a:gd name="connsiteY2-92" fmla="*/ 112518 h 720809"/>
              <a:gd name="connsiteX3-93" fmla="*/ 841896 w 841896"/>
              <a:gd name="connsiteY3-94" fmla="*/ 720809 h 720809"/>
              <a:gd name="connsiteX0-95" fmla="*/ 0 w 841896"/>
              <a:gd name="connsiteY0-96" fmla="*/ 0 h 720809"/>
              <a:gd name="connsiteX1-97" fmla="*/ 445672 w 841896"/>
              <a:gd name="connsiteY1-98" fmla="*/ 0 h 720809"/>
              <a:gd name="connsiteX2-99" fmla="*/ 589714 w 841896"/>
              <a:gd name="connsiteY2-100" fmla="*/ 112518 h 720809"/>
              <a:gd name="connsiteX3-101" fmla="*/ 841896 w 841896"/>
              <a:gd name="connsiteY3-102" fmla="*/ 720809 h 720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41896" h="720809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0309" y="33334"/>
                  <a:pt x="589714" y="112518"/>
                </a:cubicBezTo>
                <a:lnTo>
                  <a:pt x="841896" y="720809"/>
                </a:lnTo>
              </a:path>
            </a:pathLst>
          </a:custGeom>
          <a:ln w="12700">
            <a:solidFill>
              <a:schemeClr val="bg2">
                <a:lumMod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388227" y="1701976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982543" y="2090850"/>
            <a:ext cx="335748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3" name="圆角矩形 6"/>
          <p:cNvSpPr/>
          <p:nvPr/>
        </p:nvSpPr>
        <p:spPr>
          <a:xfrm>
            <a:off x="3482911" y="4771070"/>
            <a:ext cx="503012" cy="0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841896"/>
              <a:gd name="connsiteY0-80" fmla="*/ 0 h 720809"/>
              <a:gd name="connsiteX1-81" fmla="*/ 445672 w 841896"/>
              <a:gd name="connsiteY1-82" fmla="*/ 0 h 720809"/>
              <a:gd name="connsiteX2-83" fmla="*/ 558190 w 841896"/>
              <a:gd name="connsiteY2-84" fmla="*/ 112518 h 720809"/>
              <a:gd name="connsiteX3-85" fmla="*/ 841896 w 841896"/>
              <a:gd name="connsiteY3-86" fmla="*/ 720809 h 720809"/>
              <a:gd name="connsiteX0-87" fmla="*/ 0 w 841896"/>
              <a:gd name="connsiteY0-88" fmla="*/ 0 h 720809"/>
              <a:gd name="connsiteX1-89" fmla="*/ 445672 w 841896"/>
              <a:gd name="connsiteY1-90" fmla="*/ 0 h 720809"/>
              <a:gd name="connsiteX2-91" fmla="*/ 589714 w 841896"/>
              <a:gd name="connsiteY2-92" fmla="*/ 112518 h 720809"/>
              <a:gd name="connsiteX3-93" fmla="*/ 841896 w 841896"/>
              <a:gd name="connsiteY3-94" fmla="*/ 720809 h 720809"/>
              <a:gd name="connsiteX0-95" fmla="*/ 0 w 841896"/>
              <a:gd name="connsiteY0-96" fmla="*/ 0 h 720809"/>
              <a:gd name="connsiteX1-97" fmla="*/ 445672 w 841896"/>
              <a:gd name="connsiteY1-98" fmla="*/ 0 h 720809"/>
              <a:gd name="connsiteX2-99" fmla="*/ 589714 w 841896"/>
              <a:gd name="connsiteY2-100" fmla="*/ 112518 h 720809"/>
              <a:gd name="connsiteX3-101" fmla="*/ 841896 w 841896"/>
              <a:gd name="connsiteY3-102" fmla="*/ 720809 h 720809"/>
              <a:gd name="connsiteX0-103" fmla="*/ 0 w 589714"/>
              <a:gd name="connsiteY0-104" fmla="*/ 0 h 112517"/>
              <a:gd name="connsiteX1-105" fmla="*/ 445672 w 589714"/>
              <a:gd name="connsiteY1-106" fmla="*/ 0 h 112517"/>
              <a:gd name="connsiteX2-107" fmla="*/ 589714 w 589714"/>
              <a:gd name="connsiteY2-108" fmla="*/ 112518 h 112517"/>
              <a:gd name="connsiteX0-109" fmla="*/ 0 w 445672"/>
              <a:gd name="connsiteY0-110" fmla="*/ 0 h 0"/>
              <a:gd name="connsiteX1-111" fmla="*/ 445672 w 445672"/>
              <a:gd name="connsiteY1-112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45672">
                <a:moveTo>
                  <a:pt x="0" y="0"/>
                </a:moveTo>
                <a:lnTo>
                  <a:pt x="445672" y="0"/>
                </a:lnTo>
              </a:path>
            </a:pathLst>
          </a:custGeom>
          <a:ln w="12700">
            <a:solidFill>
              <a:schemeClr val="bg2">
                <a:lumMod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484460" y="4522686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982543" y="4911560"/>
            <a:ext cx="245371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908424" y="3737834"/>
            <a:ext cx="2403521" cy="2403521"/>
            <a:chOff x="3908424" y="3737834"/>
            <a:chExt cx="2403521" cy="2403521"/>
          </a:xfrm>
        </p:grpSpPr>
        <p:grpSp>
          <p:nvGrpSpPr>
            <p:cNvPr id="87" name="组合 86"/>
            <p:cNvGrpSpPr/>
            <p:nvPr/>
          </p:nvGrpSpPr>
          <p:grpSpPr>
            <a:xfrm>
              <a:off x="3908424" y="3737834"/>
              <a:ext cx="2403521" cy="2403521"/>
              <a:chOff x="3908424" y="3737834"/>
              <a:chExt cx="2403521" cy="2403521"/>
            </a:xfrm>
          </p:grpSpPr>
          <p:sp>
            <p:nvSpPr>
              <p:cNvPr id="89" name="任意多边形 88"/>
              <p:cNvSpPr/>
              <p:nvPr/>
            </p:nvSpPr>
            <p:spPr>
              <a:xfrm>
                <a:off x="3908424" y="3737834"/>
                <a:ext cx="2403521" cy="2403521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4C4C4"/>
                  </a:gs>
                  <a:gs pos="68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16200000" scaled="1"/>
                <a:tileRect/>
              </a:gradFill>
              <a:ln w="1905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prstDash val="solid"/>
              </a:ln>
              <a:effectLst>
                <a:outerShdw blurRad="114300" dist="50800" dir="10800000" sx="101000" sy="101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txBody>
              <a:bodyPr spcFirstLastPara="0" vert="horz" wrap="square" lIns="501445" tIns="575655" rIns="501445" bIns="614746" numCol="1" spcCol="1270" anchor="ctr" anchorCtr="0">
                <a:noAutofit/>
              </a:bodyPr>
              <a:lstStyle/>
              <a:p>
                <a:pPr marL="0" marR="0" lvl="0" indent="0" algn="ctr" defTabSz="1822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4314401" y="4143811"/>
                <a:ext cx="1591568" cy="159156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4403386" y="4232798"/>
                <a:ext cx="1413596" cy="141359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innerShdw blurRad="139700" dist="50800" dir="13500000">
                  <a:prstClr val="black">
                    <a:alpha val="45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541856" y="4371266"/>
                <a:ext cx="1136657" cy="11366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88" name="TextBox 39"/>
            <p:cNvSpPr txBox="1"/>
            <p:nvPr/>
          </p:nvSpPr>
          <p:spPr>
            <a:xfrm flipH="1">
              <a:off x="4520695" y="4554874"/>
              <a:ext cx="11789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  <a:cs typeface="Times New Roman" panose="02020603050405020304" pitchFamily="18" charset="0"/>
                </a:rPr>
                <a:t>01</a:t>
              </a:r>
              <a:endParaRPr kumimoji="0" lang="zh-CN" altLang="en-US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8602061" y="3144046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8602061" y="3532920"/>
            <a:ext cx="2802259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95" name="矩形 94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42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42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9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57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5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0" grpId="0" animBg="1"/>
      <p:bldP spid="81" grpId="0"/>
      <p:bldP spid="82" grpId="0"/>
      <p:bldP spid="83" grpId="0" animBg="1"/>
      <p:bldP spid="84" grpId="0"/>
      <p:bldP spid="85" grpId="0"/>
      <p:bldP spid="9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1200000">
            <a:off x="5665030" y="2963323"/>
            <a:ext cx="1028236" cy="16595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4" name="圆角矩形 3"/>
          <p:cNvSpPr/>
          <p:nvPr/>
        </p:nvSpPr>
        <p:spPr>
          <a:xfrm rot="20400000">
            <a:off x="5665028" y="2102376"/>
            <a:ext cx="1028236" cy="16595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grpSp>
        <p:nvGrpSpPr>
          <p:cNvPr id="5" name="组合 4"/>
          <p:cNvGrpSpPr/>
          <p:nvPr/>
        </p:nvGrpSpPr>
        <p:grpSpPr>
          <a:xfrm>
            <a:off x="5116983" y="2274024"/>
            <a:ext cx="728904" cy="729030"/>
            <a:chOff x="5054033" y="1695602"/>
            <a:chExt cx="765599" cy="765732"/>
          </a:xfrm>
        </p:grpSpPr>
        <p:sp>
          <p:nvSpPr>
            <p:cNvPr id="10" name="椭圆 27"/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600">
                <a:solidFill>
                  <a:srgbClr val="000000"/>
                </a:solidFill>
                <a:latin typeface="굴림" charset="-127"/>
                <a:ea typeface="굴림" charset="-127"/>
                <a:sym typeface="微软雅黑" panose="020B0503020204020204" pitchFamily="34" charset="-122"/>
              </a:endParaRPr>
            </a:p>
          </p:txBody>
        </p:sp>
        <p:sp>
          <p:nvSpPr>
            <p:cNvPr id="13" name="椭圆 28"/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600" dirty="0">
                  <a:solidFill>
                    <a:schemeClr val="accent1"/>
                  </a:solidFill>
                  <a:latin typeface="Impact" panose="020B0806030902050204" pitchFamily="34" charset="0"/>
                  <a:ea typeface="굴림" charset="-127"/>
                  <a:sym typeface="微软雅黑" panose="020B0503020204020204" pitchFamily="34" charset="-122"/>
                </a:rPr>
                <a:t>01</a:t>
              </a:r>
              <a:endParaRPr kumimoji="1" lang="zh-CN" altLang="zh-CN" sz="2600" dirty="0">
                <a:solidFill>
                  <a:schemeClr val="accent1"/>
                </a:solidFill>
                <a:latin typeface="Impact" panose="020B0806030902050204" pitchFamily="34" charset="0"/>
                <a:ea typeface="굴림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 rot="1200000">
            <a:off x="5665029" y="4647906"/>
            <a:ext cx="1028236" cy="16595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19" name="圆角矩形 18"/>
          <p:cNvSpPr/>
          <p:nvPr/>
        </p:nvSpPr>
        <p:spPr>
          <a:xfrm rot="20400000">
            <a:off x="5665027" y="3799396"/>
            <a:ext cx="1028236" cy="16595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grpSp>
        <p:nvGrpSpPr>
          <p:cNvPr id="20" name="组合 19"/>
          <p:cNvGrpSpPr/>
          <p:nvPr/>
        </p:nvGrpSpPr>
        <p:grpSpPr>
          <a:xfrm>
            <a:off x="5116982" y="3943562"/>
            <a:ext cx="728904" cy="729030"/>
            <a:chOff x="5054033" y="1695602"/>
            <a:chExt cx="765599" cy="765732"/>
          </a:xfrm>
        </p:grpSpPr>
        <p:sp>
          <p:nvSpPr>
            <p:cNvPr id="21" name="椭圆 27"/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600">
                <a:solidFill>
                  <a:srgbClr val="000000"/>
                </a:solidFill>
                <a:latin typeface="굴림" charset="-127"/>
                <a:ea typeface="굴림" charset="-127"/>
                <a:sym typeface="微软雅黑" panose="020B0503020204020204" pitchFamily="34" charset="-122"/>
              </a:endParaRPr>
            </a:p>
          </p:txBody>
        </p:sp>
        <p:sp>
          <p:nvSpPr>
            <p:cNvPr id="22" name="椭圆 28"/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600" dirty="0">
                  <a:solidFill>
                    <a:schemeClr val="accent1"/>
                  </a:solidFill>
                  <a:latin typeface="Impact" panose="020B0806030902050204" pitchFamily="34" charset="0"/>
                  <a:ea typeface="굴림" charset="-127"/>
                  <a:sym typeface="微软雅黑" panose="020B0503020204020204" pitchFamily="34" charset="-122"/>
                </a:rPr>
                <a:t>03</a:t>
              </a:r>
              <a:endParaRPr kumimoji="1" lang="zh-CN" altLang="zh-CN" sz="2600" dirty="0">
                <a:solidFill>
                  <a:schemeClr val="accent1"/>
                </a:solidFill>
                <a:latin typeface="Impact" panose="020B0806030902050204" pitchFamily="34" charset="0"/>
                <a:ea typeface="굴림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 rot="20400000">
            <a:off x="5665027" y="5429016"/>
            <a:ext cx="1028236" cy="16595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grpSp>
        <p:nvGrpSpPr>
          <p:cNvPr id="27" name="组合 26"/>
          <p:cNvGrpSpPr/>
          <p:nvPr/>
        </p:nvGrpSpPr>
        <p:grpSpPr>
          <a:xfrm>
            <a:off x="5116982" y="5588227"/>
            <a:ext cx="728904" cy="729030"/>
            <a:chOff x="5054033" y="1695602"/>
            <a:chExt cx="765599" cy="765732"/>
          </a:xfrm>
        </p:grpSpPr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600">
                <a:solidFill>
                  <a:srgbClr val="000000"/>
                </a:solidFill>
                <a:latin typeface="굴림" charset="-127"/>
                <a:ea typeface="굴림" charset="-127"/>
                <a:sym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600" dirty="0">
                  <a:solidFill>
                    <a:schemeClr val="accent1"/>
                  </a:solidFill>
                  <a:latin typeface="Impact" panose="020B0806030902050204" pitchFamily="34" charset="0"/>
                  <a:ea typeface="굴림" charset="-127"/>
                  <a:sym typeface="微软雅黑" panose="020B0503020204020204" pitchFamily="34" charset="-122"/>
                </a:rPr>
                <a:t>05</a:t>
              </a:r>
              <a:endParaRPr kumimoji="1" lang="zh-CN" altLang="zh-CN" sz="2600" dirty="0">
                <a:solidFill>
                  <a:schemeClr val="accent1"/>
                </a:solidFill>
                <a:latin typeface="Impact" panose="020B0806030902050204" pitchFamily="34" charset="0"/>
                <a:ea typeface="굴림" charset="-127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49914" y="4770296"/>
            <a:ext cx="728904" cy="729030"/>
            <a:chOff x="5054033" y="1695602"/>
            <a:chExt cx="765599" cy="765732"/>
          </a:xfrm>
        </p:grpSpPr>
        <p:sp>
          <p:nvSpPr>
            <p:cNvPr id="24" name="椭圆 27"/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600">
                <a:solidFill>
                  <a:srgbClr val="000000"/>
                </a:solidFill>
                <a:latin typeface="굴림" charset="-127"/>
                <a:ea typeface="굴림" charset="-127"/>
                <a:sym typeface="微软雅黑" panose="020B0503020204020204" pitchFamily="34" charset="-122"/>
              </a:endParaRPr>
            </a:p>
          </p:txBody>
        </p:sp>
        <p:sp>
          <p:nvSpPr>
            <p:cNvPr id="25" name="椭圆 28"/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600" dirty="0">
                  <a:solidFill>
                    <a:schemeClr val="accent1"/>
                  </a:solidFill>
                  <a:latin typeface="Impact" panose="020B0806030902050204" pitchFamily="34" charset="0"/>
                  <a:ea typeface="굴림" charset="-127"/>
                  <a:sym typeface="微软雅黑" panose="020B0503020204020204" pitchFamily="34" charset="-122"/>
                </a:rPr>
                <a:t>04</a:t>
              </a:r>
              <a:endParaRPr kumimoji="1" lang="zh-CN" altLang="zh-CN" sz="2600" dirty="0">
                <a:solidFill>
                  <a:schemeClr val="accent1"/>
                </a:solidFill>
                <a:latin typeface="Impact" panose="020B0806030902050204" pitchFamily="34" charset="0"/>
                <a:ea typeface="굴림" charset="-127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49914" y="3097056"/>
            <a:ext cx="728904" cy="729030"/>
            <a:chOff x="5054033" y="1695602"/>
            <a:chExt cx="765599" cy="765732"/>
          </a:xfrm>
        </p:grpSpPr>
        <p:sp>
          <p:nvSpPr>
            <p:cNvPr id="16" name="椭圆 27"/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600">
                <a:solidFill>
                  <a:srgbClr val="000000"/>
                </a:solidFill>
                <a:latin typeface="굴림" charset="-127"/>
                <a:ea typeface="굴림" charset="-127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28"/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600" dirty="0">
                  <a:solidFill>
                    <a:schemeClr val="accent1"/>
                  </a:solidFill>
                  <a:latin typeface="Impact" panose="020B0806030902050204" pitchFamily="34" charset="0"/>
                  <a:ea typeface="굴림" charset="-127"/>
                  <a:sym typeface="微软雅黑" panose="020B0503020204020204" pitchFamily="34" charset="-122"/>
                </a:rPr>
                <a:t>02</a:t>
              </a:r>
              <a:endParaRPr kumimoji="1" lang="zh-CN" altLang="zh-CN" sz="2600" dirty="0">
                <a:solidFill>
                  <a:schemeClr val="accent1"/>
                </a:solidFill>
                <a:latin typeface="Impact" panose="020B0806030902050204" pitchFamily="34" charset="0"/>
                <a:ea typeface="굴림" charset="-127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任意多边形 45"/>
          <p:cNvSpPr>
            <a:spLocks noChangeAspect="1"/>
          </p:cNvSpPr>
          <p:nvPr/>
        </p:nvSpPr>
        <p:spPr>
          <a:xfrm>
            <a:off x="10082377" y="3243317"/>
            <a:ext cx="402905" cy="260911"/>
          </a:xfrm>
          <a:custGeom>
            <a:avLst/>
            <a:gdLst>
              <a:gd name="connsiteX0" fmla="*/ 394600 w 789200"/>
              <a:gd name="connsiteY0" fmla="*/ 127591 h 511064"/>
              <a:gd name="connsiteX1" fmla="*/ 538741 w 789200"/>
              <a:gd name="connsiteY1" fmla="*/ 255532 h 511064"/>
              <a:gd name="connsiteX2" fmla="*/ 394600 w 789200"/>
              <a:gd name="connsiteY2" fmla="*/ 383473 h 511064"/>
              <a:gd name="connsiteX3" fmla="*/ 250459 w 789200"/>
              <a:gd name="connsiteY3" fmla="*/ 255532 h 511064"/>
              <a:gd name="connsiteX4" fmla="*/ 394600 w 789200"/>
              <a:gd name="connsiteY4" fmla="*/ 127591 h 511064"/>
              <a:gd name="connsiteX5" fmla="*/ 394600 w 789200"/>
              <a:gd name="connsiteY5" fmla="*/ 70132 h 511064"/>
              <a:gd name="connsiteX6" fmla="*/ 193000 w 789200"/>
              <a:gd name="connsiteY6" fmla="*/ 255532 h 511064"/>
              <a:gd name="connsiteX7" fmla="*/ 394600 w 789200"/>
              <a:gd name="connsiteY7" fmla="*/ 440932 h 511064"/>
              <a:gd name="connsiteX8" fmla="*/ 596200 w 789200"/>
              <a:gd name="connsiteY8" fmla="*/ 255532 h 511064"/>
              <a:gd name="connsiteX9" fmla="*/ 394600 w 789200"/>
              <a:gd name="connsiteY9" fmla="*/ 70132 h 511064"/>
              <a:gd name="connsiteX10" fmla="*/ 394600 w 789200"/>
              <a:gd name="connsiteY10" fmla="*/ 0 h 511064"/>
              <a:gd name="connsiteX11" fmla="*/ 754314 w 789200"/>
              <a:gd name="connsiteY11" fmla="*/ 191258 h 511064"/>
              <a:gd name="connsiteX12" fmla="*/ 789200 w 789200"/>
              <a:gd name="connsiteY12" fmla="*/ 255532 h 511064"/>
              <a:gd name="connsiteX13" fmla="*/ 754314 w 789200"/>
              <a:gd name="connsiteY13" fmla="*/ 319806 h 511064"/>
              <a:gd name="connsiteX14" fmla="*/ 394600 w 789200"/>
              <a:gd name="connsiteY14" fmla="*/ 511064 h 511064"/>
              <a:gd name="connsiteX15" fmla="*/ 34886 w 789200"/>
              <a:gd name="connsiteY15" fmla="*/ 319806 h 511064"/>
              <a:gd name="connsiteX16" fmla="*/ 0 w 789200"/>
              <a:gd name="connsiteY16" fmla="*/ 255532 h 511064"/>
              <a:gd name="connsiteX17" fmla="*/ 34886 w 789200"/>
              <a:gd name="connsiteY17" fmla="*/ 191258 h 511064"/>
              <a:gd name="connsiteX18" fmla="*/ 394600 w 789200"/>
              <a:gd name="connsiteY18" fmla="*/ 0 h 51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9200" h="511064">
                <a:moveTo>
                  <a:pt x="394600" y="127591"/>
                </a:moveTo>
                <a:cubicBezTo>
                  <a:pt x="474207" y="127591"/>
                  <a:pt x="538741" y="184872"/>
                  <a:pt x="538741" y="255532"/>
                </a:cubicBezTo>
                <a:cubicBezTo>
                  <a:pt x="538741" y="326192"/>
                  <a:pt x="474207" y="383473"/>
                  <a:pt x="394600" y="383473"/>
                </a:cubicBezTo>
                <a:cubicBezTo>
                  <a:pt x="314993" y="383473"/>
                  <a:pt x="250459" y="326192"/>
                  <a:pt x="250459" y="255532"/>
                </a:cubicBezTo>
                <a:cubicBezTo>
                  <a:pt x="250459" y="184872"/>
                  <a:pt x="314993" y="127591"/>
                  <a:pt x="394600" y="127591"/>
                </a:cubicBezTo>
                <a:close/>
                <a:moveTo>
                  <a:pt x="394600" y="70132"/>
                </a:moveTo>
                <a:cubicBezTo>
                  <a:pt x="283259" y="70132"/>
                  <a:pt x="193000" y="153138"/>
                  <a:pt x="193000" y="255532"/>
                </a:cubicBezTo>
                <a:cubicBezTo>
                  <a:pt x="193000" y="357926"/>
                  <a:pt x="283259" y="440932"/>
                  <a:pt x="394600" y="440932"/>
                </a:cubicBezTo>
                <a:cubicBezTo>
                  <a:pt x="505941" y="440932"/>
                  <a:pt x="596200" y="357926"/>
                  <a:pt x="596200" y="255532"/>
                </a:cubicBezTo>
                <a:cubicBezTo>
                  <a:pt x="596200" y="153138"/>
                  <a:pt x="505941" y="70132"/>
                  <a:pt x="394600" y="70132"/>
                </a:cubicBezTo>
                <a:close/>
                <a:moveTo>
                  <a:pt x="394600" y="0"/>
                </a:moveTo>
                <a:cubicBezTo>
                  <a:pt x="544338" y="0"/>
                  <a:pt x="676357" y="75867"/>
                  <a:pt x="754314" y="191258"/>
                </a:cubicBezTo>
                <a:lnTo>
                  <a:pt x="789200" y="255532"/>
                </a:lnTo>
                <a:lnTo>
                  <a:pt x="754314" y="319806"/>
                </a:lnTo>
                <a:cubicBezTo>
                  <a:pt x="676357" y="435197"/>
                  <a:pt x="544338" y="511064"/>
                  <a:pt x="394600" y="511064"/>
                </a:cubicBezTo>
                <a:cubicBezTo>
                  <a:pt x="244862" y="511064"/>
                  <a:pt x="112843" y="435197"/>
                  <a:pt x="34886" y="319806"/>
                </a:cubicBezTo>
                <a:lnTo>
                  <a:pt x="0" y="255532"/>
                </a:lnTo>
                <a:lnTo>
                  <a:pt x="34886" y="191258"/>
                </a:lnTo>
                <a:cubicBezTo>
                  <a:pt x="112843" y="75867"/>
                  <a:pt x="244862" y="0"/>
                  <a:pt x="394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449914" y="1411378"/>
            <a:ext cx="728904" cy="729030"/>
            <a:chOff x="6449914" y="1312040"/>
            <a:chExt cx="728904" cy="729030"/>
          </a:xfrm>
        </p:grpSpPr>
        <p:grpSp>
          <p:nvGrpSpPr>
            <p:cNvPr id="9" name="组合 8"/>
            <p:cNvGrpSpPr/>
            <p:nvPr/>
          </p:nvGrpSpPr>
          <p:grpSpPr>
            <a:xfrm>
              <a:off x="6449914" y="1312040"/>
              <a:ext cx="728904" cy="729030"/>
              <a:chOff x="3495062" y="2195423"/>
              <a:chExt cx="1741709" cy="1742012"/>
            </a:xfrm>
          </p:grpSpPr>
          <p:sp>
            <p:nvSpPr>
              <p:cNvPr id="11" name="椭圆 27"/>
              <p:cNvSpPr>
                <a:spLocks noChangeArrowheads="1"/>
              </p:cNvSpPr>
              <p:nvPr/>
            </p:nvSpPr>
            <p:spPr bwMode="auto">
              <a:xfrm>
                <a:off x="3495062" y="2195423"/>
                <a:ext cx="1741709" cy="1742012"/>
              </a:xfrm>
              <a:prstGeom prst="roundRect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椭圆 28"/>
              <p:cNvSpPr>
                <a:spLocks noChangeArrowheads="1"/>
              </p:cNvSpPr>
              <p:nvPr/>
            </p:nvSpPr>
            <p:spPr bwMode="auto">
              <a:xfrm>
                <a:off x="3688630" y="2389025"/>
                <a:ext cx="1354572" cy="135480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8" name="Freeform 102"/>
            <p:cNvSpPr/>
            <p:nvPr/>
          </p:nvSpPr>
          <p:spPr bwMode="auto">
            <a:xfrm>
              <a:off x="6609297" y="1512518"/>
              <a:ext cx="384009" cy="337047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2" name="Freeform 206"/>
          <p:cNvSpPr>
            <a:spLocks noChangeAspect="1"/>
          </p:cNvSpPr>
          <p:nvPr/>
        </p:nvSpPr>
        <p:spPr bwMode="auto">
          <a:xfrm>
            <a:off x="1796269" y="2423937"/>
            <a:ext cx="237621" cy="365547"/>
          </a:xfrm>
          <a:custGeom>
            <a:avLst/>
            <a:gdLst>
              <a:gd name="T0" fmla="*/ 56 w 133"/>
              <a:gd name="T1" fmla="*/ 0 h 246"/>
              <a:gd name="T2" fmla="*/ 121 w 133"/>
              <a:gd name="T3" fmla="*/ 0 h 246"/>
              <a:gd name="T4" fmla="*/ 121 w 133"/>
              <a:gd name="T5" fmla="*/ 41 h 246"/>
              <a:gd name="T6" fmla="*/ 108 w 133"/>
              <a:gd name="T7" fmla="*/ 41 h 246"/>
              <a:gd name="T8" fmla="*/ 133 w 133"/>
              <a:gd name="T9" fmla="*/ 202 h 246"/>
              <a:gd name="T10" fmla="*/ 90 w 133"/>
              <a:gd name="T11" fmla="*/ 246 h 246"/>
              <a:gd name="T12" fmla="*/ 41 w 133"/>
              <a:gd name="T13" fmla="*/ 205 h 246"/>
              <a:gd name="T14" fmla="*/ 56 w 133"/>
              <a:gd name="T15" fmla="*/ 116 h 246"/>
              <a:gd name="T16" fmla="*/ 11 w 133"/>
              <a:gd name="T17" fmla="*/ 155 h 246"/>
              <a:gd name="T18" fmla="*/ 0 w 133"/>
              <a:gd name="T19" fmla="*/ 140 h 246"/>
              <a:gd name="T20" fmla="*/ 64 w 133"/>
              <a:gd name="T21" fmla="*/ 71 h 246"/>
              <a:gd name="T22" fmla="*/ 69 w 133"/>
              <a:gd name="T23" fmla="*/ 41 h 246"/>
              <a:gd name="T24" fmla="*/ 56 w 133"/>
              <a:gd name="T25" fmla="*/ 41 h 246"/>
              <a:gd name="T26" fmla="*/ 56 w 133"/>
              <a:gd name="T27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" h="246">
                <a:moveTo>
                  <a:pt x="56" y="0"/>
                </a:moveTo>
                <a:lnTo>
                  <a:pt x="121" y="0"/>
                </a:lnTo>
                <a:lnTo>
                  <a:pt x="121" y="41"/>
                </a:lnTo>
                <a:lnTo>
                  <a:pt x="108" y="41"/>
                </a:lnTo>
                <a:lnTo>
                  <a:pt x="133" y="202"/>
                </a:lnTo>
                <a:lnTo>
                  <a:pt x="90" y="246"/>
                </a:lnTo>
                <a:lnTo>
                  <a:pt x="41" y="205"/>
                </a:lnTo>
                <a:lnTo>
                  <a:pt x="56" y="116"/>
                </a:lnTo>
                <a:lnTo>
                  <a:pt x="11" y="155"/>
                </a:lnTo>
                <a:lnTo>
                  <a:pt x="0" y="140"/>
                </a:lnTo>
                <a:lnTo>
                  <a:pt x="64" y="71"/>
                </a:lnTo>
                <a:lnTo>
                  <a:pt x="69" y="41"/>
                </a:lnTo>
                <a:lnTo>
                  <a:pt x="56" y="41"/>
                </a:lnTo>
                <a:lnTo>
                  <a:pt x="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137448" y="2356998"/>
            <a:ext cx="233439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2137448" y="2720331"/>
            <a:ext cx="2886570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62" name="矩形 61"/>
          <p:cNvSpPr/>
          <p:nvPr/>
        </p:nvSpPr>
        <p:spPr>
          <a:xfrm>
            <a:off x="2137448" y="4024892"/>
            <a:ext cx="233439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2137448" y="4388225"/>
            <a:ext cx="2886570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39" name="Freeform 55"/>
          <p:cNvSpPr>
            <a:spLocks noChangeAspect="1" noEditPoints="1"/>
          </p:cNvSpPr>
          <p:nvPr/>
        </p:nvSpPr>
        <p:spPr bwMode="auto">
          <a:xfrm>
            <a:off x="1760657" y="4097347"/>
            <a:ext cx="308845" cy="3555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730277" y="2277948"/>
            <a:ext cx="323361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1730277" y="3945842"/>
            <a:ext cx="323361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1730277" y="5588227"/>
            <a:ext cx="323361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137448" y="5667277"/>
            <a:ext cx="233439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2137448" y="6030610"/>
            <a:ext cx="2886570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52" name="Freeform 203"/>
          <p:cNvSpPr>
            <a:spLocks noChangeAspect="1" noEditPoints="1"/>
          </p:cNvSpPr>
          <p:nvPr/>
        </p:nvSpPr>
        <p:spPr bwMode="auto">
          <a:xfrm>
            <a:off x="1764630" y="5709679"/>
            <a:ext cx="291960" cy="35704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任意多边形 84"/>
          <p:cNvSpPr>
            <a:spLocks noChangeAspect="1"/>
          </p:cNvSpPr>
          <p:nvPr/>
        </p:nvSpPr>
        <p:spPr bwMode="auto">
          <a:xfrm>
            <a:off x="10156405" y="4893496"/>
            <a:ext cx="271523" cy="338569"/>
          </a:xfrm>
          <a:custGeom>
            <a:avLst/>
            <a:gdLst>
              <a:gd name="connsiteX0" fmla="*/ 6080 w 297918"/>
              <a:gd name="connsiteY0" fmla="*/ 246427 h 371479"/>
              <a:gd name="connsiteX1" fmla="*/ 148959 w 297918"/>
              <a:gd name="connsiteY1" fmla="*/ 295228 h 371479"/>
              <a:gd name="connsiteX2" fmla="*/ 291838 w 297918"/>
              <a:gd name="connsiteY2" fmla="*/ 246427 h 371479"/>
              <a:gd name="connsiteX3" fmla="*/ 297918 w 297918"/>
              <a:gd name="connsiteY3" fmla="*/ 261677 h 371479"/>
              <a:gd name="connsiteX4" fmla="*/ 297918 w 297918"/>
              <a:gd name="connsiteY4" fmla="*/ 307428 h 371479"/>
              <a:gd name="connsiteX5" fmla="*/ 148959 w 297918"/>
              <a:gd name="connsiteY5" fmla="*/ 371479 h 371479"/>
              <a:gd name="connsiteX6" fmla="*/ 0 w 297918"/>
              <a:gd name="connsiteY6" fmla="*/ 307428 h 371479"/>
              <a:gd name="connsiteX7" fmla="*/ 0 w 297918"/>
              <a:gd name="connsiteY7" fmla="*/ 261677 h 371479"/>
              <a:gd name="connsiteX8" fmla="*/ 6080 w 297918"/>
              <a:gd name="connsiteY8" fmla="*/ 246427 h 371479"/>
              <a:gd name="connsiteX9" fmla="*/ 6080 w 297918"/>
              <a:gd name="connsiteY9" fmla="*/ 154476 h 371479"/>
              <a:gd name="connsiteX10" fmla="*/ 148959 w 297918"/>
              <a:gd name="connsiteY10" fmla="*/ 203026 h 371479"/>
              <a:gd name="connsiteX11" fmla="*/ 291838 w 297918"/>
              <a:gd name="connsiteY11" fmla="*/ 154476 h 371479"/>
              <a:gd name="connsiteX12" fmla="*/ 297918 w 297918"/>
              <a:gd name="connsiteY12" fmla="*/ 169648 h 371479"/>
              <a:gd name="connsiteX13" fmla="*/ 297918 w 297918"/>
              <a:gd name="connsiteY13" fmla="*/ 215163 h 371479"/>
              <a:gd name="connsiteX14" fmla="*/ 148959 w 297918"/>
              <a:gd name="connsiteY14" fmla="*/ 275850 h 371479"/>
              <a:gd name="connsiteX15" fmla="*/ 0 w 297918"/>
              <a:gd name="connsiteY15" fmla="*/ 215163 h 371479"/>
              <a:gd name="connsiteX16" fmla="*/ 0 w 297918"/>
              <a:gd name="connsiteY16" fmla="*/ 169648 h 371479"/>
              <a:gd name="connsiteX17" fmla="*/ 6080 w 297918"/>
              <a:gd name="connsiteY17" fmla="*/ 154476 h 371479"/>
              <a:gd name="connsiteX18" fmla="*/ 6080 w 297918"/>
              <a:gd name="connsiteY18" fmla="*/ 64366 h 371479"/>
              <a:gd name="connsiteX19" fmla="*/ 148959 w 297918"/>
              <a:gd name="connsiteY19" fmla="*/ 109881 h 371479"/>
              <a:gd name="connsiteX20" fmla="*/ 291838 w 297918"/>
              <a:gd name="connsiteY20" fmla="*/ 64366 h 371479"/>
              <a:gd name="connsiteX21" fmla="*/ 297918 w 297918"/>
              <a:gd name="connsiteY21" fmla="*/ 79538 h 371479"/>
              <a:gd name="connsiteX22" fmla="*/ 297918 w 297918"/>
              <a:gd name="connsiteY22" fmla="*/ 125053 h 371479"/>
              <a:gd name="connsiteX23" fmla="*/ 148959 w 297918"/>
              <a:gd name="connsiteY23" fmla="*/ 185740 h 371479"/>
              <a:gd name="connsiteX24" fmla="*/ 0 w 297918"/>
              <a:gd name="connsiteY24" fmla="*/ 125053 h 371479"/>
              <a:gd name="connsiteX25" fmla="*/ 0 w 297918"/>
              <a:gd name="connsiteY25" fmla="*/ 79538 h 371479"/>
              <a:gd name="connsiteX26" fmla="*/ 6080 w 297918"/>
              <a:gd name="connsiteY26" fmla="*/ 64366 h 371479"/>
              <a:gd name="connsiteX27" fmla="*/ 150798 w 297918"/>
              <a:gd name="connsiteY27" fmla="*/ 0 h 371479"/>
              <a:gd name="connsiteX28" fmla="*/ 294240 w 297918"/>
              <a:gd name="connsiteY28" fmla="*/ 48734 h 371479"/>
              <a:gd name="connsiteX29" fmla="*/ 150798 w 297918"/>
              <a:gd name="connsiteY29" fmla="*/ 97468 h 371479"/>
              <a:gd name="connsiteX30" fmla="*/ 7356 w 297918"/>
              <a:gd name="connsiteY30" fmla="*/ 48734 h 371479"/>
              <a:gd name="connsiteX31" fmla="*/ 150798 w 297918"/>
              <a:gd name="connsiteY31" fmla="*/ 0 h 3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7918" h="371479">
                <a:moveTo>
                  <a:pt x="6080" y="246427"/>
                </a:moveTo>
                <a:cubicBezTo>
                  <a:pt x="21280" y="273878"/>
                  <a:pt x="79039" y="295228"/>
                  <a:pt x="148959" y="295228"/>
                </a:cubicBezTo>
                <a:cubicBezTo>
                  <a:pt x="218879" y="295228"/>
                  <a:pt x="276638" y="273878"/>
                  <a:pt x="291838" y="246427"/>
                </a:cubicBezTo>
                <a:cubicBezTo>
                  <a:pt x="294878" y="252527"/>
                  <a:pt x="297918" y="258627"/>
                  <a:pt x="297918" y="261677"/>
                </a:cubicBezTo>
                <a:cubicBezTo>
                  <a:pt x="297918" y="261677"/>
                  <a:pt x="297918" y="261677"/>
                  <a:pt x="297918" y="307428"/>
                </a:cubicBezTo>
                <a:cubicBezTo>
                  <a:pt x="297918" y="344029"/>
                  <a:pt x="231038" y="371479"/>
                  <a:pt x="148959" y="371479"/>
                </a:cubicBezTo>
                <a:cubicBezTo>
                  <a:pt x="66880" y="371479"/>
                  <a:pt x="0" y="344029"/>
                  <a:pt x="0" y="307428"/>
                </a:cubicBezTo>
                <a:cubicBezTo>
                  <a:pt x="0" y="307428"/>
                  <a:pt x="0" y="307428"/>
                  <a:pt x="0" y="261677"/>
                </a:cubicBezTo>
                <a:cubicBezTo>
                  <a:pt x="0" y="258627"/>
                  <a:pt x="3040" y="252527"/>
                  <a:pt x="6080" y="246427"/>
                </a:cubicBezTo>
                <a:close/>
                <a:moveTo>
                  <a:pt x="6080" y="154476"/>
                </a:moveTo>
                <a:cubicBezTo>
                  <a:pt x="21280" y="181785"/>
                  <a:pt x="79039" y="203026"/>
                  <a:pt x="148959" y="203026"/>
                </a:cubicBezTo>
                <a:cubicBezTo>
                  <a:pt x="218879" y="203026"/>
                  <a:pt x="276638" y="181785"/>
                  <a:pt x="291838" y="154476"/>
                </a:cubicBezTo>
                <a:cubicBezTo>
                  <a:pt x="294878" y="157511"/>
                  <a:pt x="297918" y="163579"/>
                  <a:pt x="297918" y="169648"/>
                </a:cubicBezTo>
                <a:cubicBezTo>
                  <a:pt x="297918" y="169648"/>
                  <a:pt x="297918" y="169648"/>
                  <a:pt x="297918" y="215163"/>
                </a:cubicBezTo>
                <a:cubicBezTo>
                  <a:pt x="297918" y="248541"/>
                  <a:pt x="231038" y="275850"/>
                  <a:pt x="148959" y="275850"/>
                </a:cubicBezTo>
                <a:cubicBezTo>
                  <a:pt x="66880" y="275850"/>
                  <a:pt x="0" y="248541"/>
                  <a:pt x="0" y="215163"/>
                </a:cubicBezTo>
                <a:cubicBezTo>
                  <a:pt x="0" y="215163"/>
                  <a:pt x="0" y="215163"/>
                  <a:pt x="0" y="169648"/>
                </a:cubicBezTo>
                <a:cubicBezTo>
                  <a:pt x="0" y="163579"/>
                  <a:pt x="3040" y="157511"/>
                  <a:pt x="6080" y="154476"/>
                </a:cubicBezTo>
                <a:close/>
                <a:moveTo>
                  <a:pt x="6080" y="64366"/>
                </a:moveTo>
                <a:cubicBezTo>
                  <a:pt x="9120" y="91675"/>
                  <a:pt x="72960" y="109881"/>
                  <a:pt x="148959" y="109881"/>
                </a:cubicBezTo>
                <a:cubicBezTo>
                  <a:pt x="227998" y="109881"/>
                  <a:pt x="288798" y="91675"/>
                  <a:pt x="291838" y="64366"/>
                </a:cubicBezTo>
                <a:cubicBezTo>
                  <a:pt x="294878" y="70434"/>
                  <a:pt x="297918" y="73469"/>
                  <a:pt x="297918" y="79538"/>
                </a:cubicBezTo>
                <a:cubicBezTo>
                  <a:pt x="297918" y="79538"/>
                  <a:pt x="297918" y="79538"/>
                  <a:pt x="297918" y="125053"/>
                </a:cubicBezTo>
                <a:cubicBezTo>
                  <a:pt x="297918" y="158431"/>
                  <a:pt x="231038" y="185740"/>
                  <a:pt x="148959" y="185740"/>
                </a:cubicBezTo>
                <a:cubicBezTo>
                  <a:pt x="66880" y="185740"/>
                  <a:pt x="0" y="158431"/>
                  <a:pt x="0" y="125053"/>
                </a:cubicBezTo>
                <a:cubicBezTo>
                  <a:pt x="0" y="125053"/>
                  <a:pt x="0" y="125053"/>
                  <a:pt x="0" y="79538"/>
                </a:cubicBezTo>
                <a:cubicBezTo>
                  <a:pt x="0" y="73469"/>
                  <a:pt x="3040" y="70434"/>
                  <a:pt x="6080" y="64366"/>
                </a:cubicBezTo>
                <a:close/>
                <a:moveTo>
                  <a:pt x="150798" y="0"/>
                </a:moveTo>
                <a:cubicBezTo>
                  <a:pt x="230019" y="0"/>
                  <a:pt x="294240" y="21819"/>
                  <a:pt x="294240" y="48734"/>
                </a:cubicBezTo>
                <a:cubicBezTo>
                  <a:pt x="294240" y="75649"/>
                  <a:pt x="230019" y="97468"/>
                  <a:pt x="150798" y="97468"/>
                </a:cubicBezTo>
                <a:cubicBezTo>
                  <a:pt x="71577" y="97468"/>
                  <a:pt x="7356" y="75649"/>
                  <a:pt x="7356" y="48734"/>
                </a:cubicBezTo>
                <a:cubicBezTo>
                  <a:pt x="7356" y="21819"/>
                  <a:pt x="71577" y="0"/>
                  <a:pt x="150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3200"/>
          </a:p>
        </p:txBody>
      </p:sp>
      <p:cxnSp>
        <p:nvCxnSpPr>
          <p:cNvPr id="80" name="直接连接符 79"/>
          <p:cNvCxnSpPr/>
          <p:nvPr/>
        </p:nvCxnSpPr>
        <p:spPr>
          <a:xfrm>
            <a:off x="7238948" y="4770296"/>
            <a:ext cx="323361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 flipH="1">
            <a:off x="7730994" y="4849346"/>
            <a:ext cx="233439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 flipH="1">
            <a:off x="7178817" y="5212679"/>
            <a:ext cx="2886570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7238948" y="3097839"/>
            <a:ext cx="323361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 flipH="1">
            <a:off x="7730994" y="3176889"/>
            <a:ext cx="233439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 flipH="1">
            <a:off x="7178817" y="3540222"/>
            <a:ext cx="2886570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8" grpId="0" animBg="1"/>
      <p:bldP spid="19" grpId="0" animBg="1"/>
      <p:bldP spid="26" grpId="0" animBg="1"/>
      <p:bldP spid="46" grpId="0" animBg="1"/>
      <p:bldP spid="42" grpId="0" animBg="1"/>
      <p:bldP spid="53" grpId="0"/>
      <p:bldP spid="54" grpId="0"/>
      <p:bldP spid="62" grpId="0"/>
      <p:bldP spid="63" grpId="0"/>
      <p:bldP spid="39" grpId="0" animBg="1"/>
      <p:bldP spid="69" grpId="0"/>
      <p:bldP spid="70" grpId="0"/>
      <p:bldP spid="52" grpId="0" animBg="1"/>
      <p:bldP spid="85" grpId="0" animBg="1"/>
      <p:bldP spid="81" grpId="0"/>
      <p:bldP spid="82" grpId="0"/>
      <p:bldP spid="91" grpId="0"/>
      <p:bldP spid="9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9"/>
          <p:cNvSpPr txBox="1">
            <a:spLocks noChangeArrowheads="1"/>
          </p:cNvSpPr>
          <p:nvPr/>
        </p:nvSpPr>
        <p:spPr bwMode="auto">
          <a:xfrm flipH="1">
            <a:off x="1876568" y="1690024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zh-CN" altLang="en-US" sz="2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17"/>
          <p:cNvSpPr>
            <a:spLocks noChangeArrowheads="1"/>
          </p:cNvSpPr>
          <p:nvPr/>
        </p:nvSpPr>
        <p:spPr bwMode="auto">
          <a:xfrm>
            <a:off x="1585438" y="2090400"/>
            <a:ext cx="215359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sp>
        <p:nvSpPr>
          <p:cNvPr id="86" name="TextBox 59"/>
          <p:cNvSpPr txBox="1">
            <a:spLocks noChangeArrowheads="1"/>
          </p:cNvSpPr>
          <p:nvPr/>
        </p:nvSpPr>
        <p:spPr bwMode="auto">
          <a:xfrm flipH="1">
            <a:off x="1876568" y="3285142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zh-CN" altLang="en-US" sz="2200" b="1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17"/>
          <p:cNvSpPr>
            <a:spLocks noChangeArrowheads="1"/>
          </p:cNvSpPr>
          <p:nvPr/>
        </p:nvSpPr>
        <p:spPr bwMode="auto">
          <a:xfrm>
            <a:off x="1585438" y="3685518"/>
            <a:ext cx="215359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sp>
        <p:nvSpPr>
          <p:cNvPr id="88" name="TextBox 59"/>
          <p:cNvSpPr txBox="1">
            <a:spLocks noChangeArrowheads="1"/>
          </p:cNvSpPr>
          <p:nvPr/>
        </p:nvSpPr>
        <p:spPr bwMode="auto">
          <a:xfrm flipH="1">
            <a:off x="1876568" y="4918989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zh-CN" altLang="en-US" sz="2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17"/>
          <p:cNvSpPr>
            <a:spLocks noChangeArrowheads="1"/>
          </p:cNvSpPr>
          <p:nvPr/>
        </p:nvSpPr>
        <p:spPr bwMode="auto">
          <a:xfrm>
            <a:off x="1585438" y="5319365"/>
            <a:ext cx="215359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sp>
        <p:nvSpPr>
          <p:cNvPr id="90" name="TextBox 59"/>
          <p:cNvSpPr txBox="1">
            <a:spLocks noChangeArrowheads="1"/>
          </p:cNvSpPr>
          <p:nvPr/>
        </p:nvSpPr>
        <p:spPr bwMode="auto">
          <a:xfrm flipH="1">
            <a:off x="8460939" y="1690024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200" b="1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17"/>
          <p:cNvSpPr>
            <a:spLocks noChangeArrowheads="1"/>
          </p:cNvSpPr>
          <p:nvPr/>
        </p:nvSpPr>
        <p:spPr bwMode="auto">
          <a:xfrm>
            <a:off x="8460939" y="2090400"/>
            <a:ext cx="215359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sp>
        <p:nvSpPr>
          <p:cNvPr id="92" name="TextBox 59"/>
          <p:cNvSpPr txBox="1">
            <a:spLocks noChangeArrowheads="1"/>
          </p:cNvSpPr>
          <p:nvPr/>
        </p:nvSpPr>
        <p:spPr bwMode="auto">
          <a:xfrm flipH="1">
            <a:off x="8460939" y="3285142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2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17"/>
          <p:cNvSpPr>
            <a:spLocks noChangeArrowheads="1"/>
          </p:cNvSpPr>
          <p:nvPr/>
        </p:nvSpPr>
        <p:spPr bwMode="auto">
          <a:xfrm>
            <a:off x="8460939" y="3685518"/>
            <a:ext cx="215359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sp>
        <p:nvSpPr>
          <p:cNvPr id="94" name="TextBox 59"/>
          <p:cNvSpPr txBox="1">
            <a:spLocks noChangeArrowheads="1"/>
          </p:cNvSpPr>
          <p:nvPr/>
        </p:nvSpPr>
        <p:spPr bwMode="auto">
          <a:xfrm flipH="1">
            <a:off x="8460939" y="4918989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200" b="1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17"/>
          <p:cNvSpPr>
            <a:spLocks noChangeArrowheads="1"/>
          </p:cNvSpPr>
          <p:nvPr/>
        </p:nvSpPr>
        <p:spPr bwMode="auto">
          <a:xfrm>
            <a:off x="8460939" y="5319365"/>
            <a:ext cx="215359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73368" y="1833086"/>
            <a:ext cx="1304198" cy="578679"/>
            <a:chOff x="3773368" y="1882889"/>
            <a:chExt cx="1304198" cy="578679"/>
          </a:xfrm>
        </p:grpSpPr>
        <p:sp>
          <p:nvSpPr>
            <p:cNvPr id="56" name="圆角矩形 6"/>
            <p:cNvSpPr/>
            <p:nvPr/>
          </p:nvSpPr>
          <p:spPr>
            <a:xfrm>
              <a:off x="3909237" y="2036681"/>
              <a:ext cx="1168329" cy="424887"/>
            </a:xfrm>
            <a:custGeom>
              <a:avLst/>
              <a:gdLst>
                <a:gd name="connsiteX0" fmla="*/ 0 w 670708"/>
                <a:gd name="connsiteY0" fmla="*/ 112518 h 1095765"/>
                <a:gd name="connsiteX1" fmla="*/ 112518 w 670708"/>
                <a:gd name="connsiteY1" fmla="*/ 0 h 1095765"/>
                <a:gd name="connsiteX2" fmla="*/ 558190 w 670708"/>
                <a:gd name="connsiteY2" fmla="*/ 0 h 1095765"/>
                <a:gd name="connsiteX3" fmla="*/ 670708 w 670708"/>
                <a:gd name="connsiteY3" fmla="*/ 112518 h 1095765"/>
                <a:gd name="connsiteX4" fmla="*/ 670708 w 670708"/>
                <a:gd name="connsiteY4" fmla="*/ 983247 h 1095765"/>
                <a:gd name="connsiteX5" fmla="*/ 558190 w 670708"/>
                <a:gd name="connsiteY5" fmla="*/ 1095765 h 1095765"/>
                <a:gd name="connsiteX6" fmla="*/ 112518 w 670708"/>
                <a:gd name="connsiteY6" fmla="*/ 1095765 h 1095765"/>
                <a:gd name="connsiteX7" fmla="*/ 0 w 670708"/>
                <a:gd name="connsiteY7" fmla="*/ 983247 h 1095765"/>
                <a:gd name="connsiteX8" fmla="*/ 0 w 670708"/>
                <a:gd name="connsiteY8" fmla="*/ 112518 h 1095765"/>
                <a:gd name="connsiteX0-1" fmla="*/ 0 w 670708"/>
                <a:gd name="connsiteY0-2" fmla="*/ 983247 h 1095765"/>
                <a:gd name="connsiteX1-3" fmla="*/ 0 w 670708"/>
                <a:gd name="connsiteY1-4" fmla="*/ 112518 h 1095765"/>
                <a:gd name="connsiteX2-5" fmla="*/ 112518 w 670708"/>
                <a:gd name="connsiteY2-6" fmla="*/ 0 h 1095765"/>
                <a:gd name="connsiteX3-7" fmla="*/ 558190 w 670708"/>
                <a:gd name="connsiteY3-8" fmla="*/ 0 h 1095765"/>
                <a:gd name="connsiteX4-9" fmla="*/ 670708 w 670708"/>
                <a:gd name="connsiteY4-10" fmla="*/ 112518 h 1095765"/>
                <a:gd name="connsiteX5-11" fmla="*/ 670708 w 670708"/>
                <a:gd name="connsiteY5-12" fmla="*/ 983247 h 1095765"/>
                <a:gd name="connsiteX6-13" fmla="*/ 558190 w 670708"/>
                <a:gd name="connsiteY6-14" fmla="*/ 1095765 h 1095765"/>
                <a:gd name="connsiteX7-15" fmla="*/ 112518 w 670708"/>
                <a:gd name="connsiteY7-16" fmla="*/ 1095765 h 1095765"/>
                <a:gd name="connsiteX8-17" fmla="*/ 91440 w 670708"/>
                <a:gd name="connsiteY8-18" fmla="*/ 1074687 h 1095765"/>
                <a:gd name="connsiteX0-19" fmla="*/ 0 w 670708"/>
                <a:gd name="connsiteY0-20" fmla="*/ 983247 h 1095765"/>
                <a:gd name="connsiteX1-21" fmla="*/ 0 w 670708"/>
                <a:gd name="connsiteY1-22" fmla="*/ 112518 h 1095765"/>
                <a:gd name="connsiteX2-23" fmla="*/ 112518 w 670708"/>
                <a:gd name="connsiteY2-24" fmla="*/ 0 h 1095765"/>
                <a:gd name="connsiteX3-25" fmla="*/ 558190 w 670708"/>
                <a:gd name="connsiteY3-26" fmla="*/ 0 h 1095765"/>
                <a:gd name="connsiteX4-27" fmla="*/ 670708 w 670708"/>
                <a:gd name="connsiteY4-28" fmla="*/ 112518 h 1095765"/>
                <a:gd name="connsiteX5-29" fmla="*/ 670708 w 670708"/>
                <a:gd name="connsiteY5-30" fmla="*/ 983247 h 1095765"/>
                <a:gd name="connsiteX6-31" fmla="*/ 558190 w 670708"/>
                <a:gd name="connsiteY6-32" fmla="*/ 1095765 h 1095765"/>
                <a:gd name="connsiteX7-33" fmla="*/ 112518 w 670708"/>
                <a:gd name="connsiteY7-34" fmla="*/ 1095765 h 1095765"/>
                <a:gd name="connsiteX0-35" fmla="*/ 0 w 670708"/>
                <a:gd name="connsiteY0-36" fmla="*/ 983247 h 1095765"/>
                <a:gd name="connsiteX1-37" fmla="*/ 0 w 670708"/>
                <a:gd name="connsiteY1-38" fmla="*/ 112518 h 1095765"/>
                <a:gd name="connsiteX2-39" fmla="*/ 112518 w 670708"/>
                <a:gd name="connsiteY2-40" fmla="*/ 0 h 1095765"/>
                <a:gd name="connsiteX3-41" fmla="*/ 558190 w 670708"/>
                <a:gd name="connsiteY3-42" fmla="*/ 0 h 1095765"/>
                <a:gd name="connsiteX4-43" fmla="*/ 670708 w 670708"/>
                <a:gd name="connsiteY4-44" fmla="*/ 112518 h 1095765"/>
                <a:gd name="connsiteX5-45" fmla="*/ 670708 w 670708"/>
                <a:gd name="connsiteY5-46" fmla="*/ 983247 h 1095765"/>
                <a:gd name="connsiteX6-47" fmla="*/ 558190 w 670708"/>
                <a:gd name="connsiteY6-48" fmla="*/ 1095765 h 1095765"/>
                <a:gd name="connsiteX0-49" fmla="*/ 0 w 670708"/>
                <a:gd name="connsiteY0-50" fmla="*/ 983247 h 983247"/>
                <a:gd name="connsiteX1-51" fmla="*/ 0 w 670708"/>
                <a:gd name="connsiteY1-52" fmla="*/ 112518 h 983247"/>
                <a:gd name="connsiteX2-53" fmla="*/ 112518 w 670708"/>
                <a:gd name="connsiteY2-54" fmla="*/ 0 h 983247"/>
                <a:gd name="connsiteX3-55" fmla="*/ 558190 w 670708"/>
                <a:gd name="connsiteY3-56" fmla="*/ 0 h 983247"/>
                <a:gd name="connsiteX4-57" fmla="*/ 670708 w 670708"/>
                <a:gd name="connsiteY4-58" fmla="*/ 112518 h 983247"/>
                <a:gd name="connsiteX5-59" fmla="*/ 670708 w 670708"/>
                <a:gd name="connsiteY5-60" fmla="*/ 983247 h 983247"/>
                <a:gd name="connsiteX0-61" fmla="*/ 0 w 670708"/>
                <a:gd name="connsiteY0-62" fmla="*/ 112518 h 983247"/>
                <a:gd name="connsiteX1-63" fmla="*/ 112518 w 670708"/>
                <a:gd name="connsiteY1-64" fmla="*/ 0 h 983247"/>
                <a:gd name="connsiteX2-65" fmla="*/ 558190 w 670708"/>
                <a:gd name="connsiteY2-66" fmla="*/ 0 h 983247"/>
                <a:gd name="connsiteX3-67" fmla="*/ 670708 w 670708"/>
                <a:gd name="connsiteY3-68" fmla="*/ 112518 h 983247"/>
                <a:gd name="connsiteX4-69" fmla="*/ 670708 w 670708"/>
                <a:gd name="connsiteY4-70" fmla="*/ 983247 h 983247"/>
                <a:gd name="connsiteX0-71" fmla="*/ 0 w 558190"/>
                <a:gd name="connsiteY0-72" fmla="*/ 0 h 983247"/>
                <a:gd name="connsiteX1-73" fmla="*/ 445672 w 558190"/>
                <a:gd name="connsiteY1-74" fmla="*/ 0 h 983247"/>
                <a:gd name="connsiteX2-75" fmla="*/ 558190 w 558190"/>
                <a:gd name="connsiteY2-76" fmla="*/ 112518 h 983247"/>
                <a:gd name="connsiteX3-77" fmla="*/ 558190 w 558190"/>
                <a:gd name="connsiteY3-78" fmla="*/ 983247 h 983247"/>
                <a:gd name="connsiteX0-79" fmla="*/ 0 w 841896"/>
                <a:gd name="connsiteY0-80" fmla="*/ 0 h 720809"/>
                <a:gd name="connsiteX1-81" fmla="*/ 445672 w 841896"/>
                <a:gd name="connsiteY1-82" fmla="*/ 0 h 720809"/>
                <a:gd name="connsiteX2-83" fmla="*/ 558190 w 841896"/>
                <a:gd name="connsiteY2-84" fmla="*/ 112518 h 720809"/>
                <a:gd name="connsiteX3-85" fmla="*/ 841896 w 841896"/>
                <a:gd name="connsiteY3-86" fmla="*/ 720809 h 720809"/>
                <a:gd name="connsiteX0-87" fmla="*/ 0 w 841896"/>
                <a:gd name="connsiteY0-88" fmla="*/ 0 h 720809"/>
                <a:gd name="connsiteX1-89" fmla="*/ 445672 w 841896"/>
                <a:gd name="connsiteY1-90" fmla="*/ 0 h 720809"/>
                <a:gd name="connsiteX2-91" fmla="*/ 589714 w 841896"/>
                <a:gd name="connsiteY2-92" fmla="*/ 112518 h 720809"/>
                <a:gd name="connsiteX3-93" fmla="*/ 841896 w 841896"/>
                <a:gd name="connsiteY3-94" fmla="*/ 720809 h 720809"/>
                <a:gd name="connsiteX0-95" fmla="*/ 0 w 841896"/>
                <a:gd name="connsiteY0-96" fmla="*/ 0 h 720809"/>
                <a:gd name="connsiteX1-97" fmla="*/ 445672 w 841896"/>
                <a:gd name="connsiteY1-98" fmla="*/ 0 h 720809"/>
                <a:gd name="connsiteX2-99" fmla="*/ 589714 w 841896"/>
                <a:gd name="connsiteY2-100" fmla="*/ 112518 h 720809"/>
                <a:gd name="connsiteX3-101" fmla="*/ 841896 w 841896"/>
                <a:gd name="connsiteY3-102" fmla="*/ 720809 h 720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1896" h="720809">
                  <a:moveTo>
                    <a:pt x="0" y="0"/>
                  </a:moveTo>
                  <a:lnTo>
                    <a:pt x="445672" y="0"/>
                  </a:lnTo>
                  <a:cubicBezTo>
                    <a:pt x="507814" y="0"/>
                    <a:pt x="550309" y="33334"/>
                    <a:pt x="589714" y="112518"/>
                  </a:cubicBezTo>
                  <a:lnTo>
                    <a:pt x="841896" y="720809"/>
                  </a:lnTo>
                </a:path>
              </a:pathLst>
            </a:custGeom>
            <a:ln w="12700">
              <a:solidFill>
                <a:schemeClr val="bg2">
                  <a:lumMod val="50000"/>
                  <a:alpha val="80000"/>
                </a:schemeClr>
              </a:solidFill>
              <a:prstDash val="solid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773368" y="1882889"/>
              <a:ext cx="304005" cy="304005"/>
              <a:chOff x="6011469" y="3167603"/>
              <a:chExt cx="409123" cy="409123"/>
            </a:xfrm>
          </p:grpSpPr>
          <p:sp>
            <p:nvSpPr>
              <p:cNvPr id="53" name="Freeform 34"/>
              <p:cNvSpPr/>
              <p:nvPr/>
            </p:nvSpPr>
            <p:spPr bwMode="auto">
              <a:xfrm>
                <a:off x="6011469" y="3167603"/>
                <a:ext cx="409123" cy="409123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6120010" y="3276143"/>
                <a:ext cx="192046" cy="19204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773368" y="3716029"/>
            <a:ext cx="544117" cy="304005"/>
            <a:chOff x="3773368" y="3765832"/>
            <a:chExt cx="544117" cy="304005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909237" y="3916565"/>
              <a:ext cx="408248" cy="1"/>
            </a:xfrm>
            <a:prstGeom prst="line">
              <a:avLst/>
            </a:prstGeom>
            <a:ln w="12700">
              <a:solidFill>
                <a:schemeClr val="bg2">
                  <a:lumMod val="50000"/>
                  <a:alpha val="80000"/>
                </a:schemeClr>
              </a:solidFill>
              <a:prstDash val="solid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3773368" y="3765832"/>
              <a:ext cx="304005" cy="304005"/>
              <a:chOff x="6056956" y="3167604"/>
              <a:chExt cx="409123" cy="409123"/>
            </a:xfrm>
          </p:grpSpPr>
          <p:sp>
            <p:nvSpPr>
              <p:cNvPr id="58" name="Freeform 34"/>
              <p:cNvSpPr/>
              <p:nvPr/>
            </p:nvSpPr>
            <p:spPr bwMode="auto">
              <a:xfrm>
                <a:off x="6056956" y="3167604"/>
                <a:ext cx="409123" cy="409123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6165495" y="3276142"/>
                <a:ext cx="192046" cy="19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773368" y="5214859"/>
            <a:ext cx="1304198" cy="576889"/>
            <a:chOff x="3773368" y="5264662"/>
            <a:chExt cx="1304198" cy="576889"/>
          </a:xfrm>
        </p:grpSpPr>
        <p:sp>
          <p:nvSpPr>
            <p:cNvPr id="67" name="圆角矩形 6"/>
            <p:cNvSpPr/>
            <p:nvPr/>
          </p:nvSpPr>
          <p:spPr>
            <a:xfrm flipV="1">
              <a:off x="3909237" y="5264662"/>
              <a:ext cx="1168329" cy="424887"/>
            </a:xfrm>
            <a:custGeom>
              <a:avLst/>
              <a:gdLst>
                <a:gd name="connsiteX0" fmla="*/ 0 w 670708"/>
                <a:gd name="connsiteY0" fmla="*/ 112518 h 1095765"/>
                <a:gd name="connsiteX1" fmla="*/ 112518 w 670708"/>
                <a:gd name="connsiteY1" fmla="*/ 0 h 1095765"/>
                <a:gd name="connsiteX2" fmla="*/ 558190 w 670708"/>
                <a:gd name="connsiteY2" fmla="*/ 0 h 1095765"/>
                <a:gd name="connsiteX3" fmla="*/ 670708 w 670708"/>
                <a:gd name="connsiteY3" fmla="*/ 112518 h 1095765"/>
                <a:gd name="connsiteX4" fmla="*/ 670708 w 670708"/>
                <a:gd name="connsiteY4" fmla="*/ 983247 h 1095765"/>
                <a:gd name="connsiteX5" fmla="*/ 558190 w 670708"/>
                <a:gd name="connsiteY5" fmla="*/ 1095765 h 1095765"/>
                <a:gd name="connsiteX6" fmla="*/ 112518 w 670708"/>
                <a:gd name="connsiteY6" fmla="*/ 1095765 h 1095765"/>
                <a:gd name="connsiteX7" fmla="*/ 0 w 670708"/>
                <a:gd name="connsiteY7" fmla="*/ 983247 h 1095765"/>
                <a:gd name="connsiteX8" fmla="*/ 0 w 670708"/>
                <a:gd name="connsiteY8" fmla="*/ 112518 h 1095765"/>
                <a:gd name="connsiteX0-1" fmla="*/ 0 w 670708"/>
                <a:gd name="connsiteY0-2" fmla="*/ 983247 h 1095765"/>
                <a:gd name="connsiteX1-3" fmla="*/ 0 w 670708"/>
                <a:gd name="connsiteY1-4" fmla="*/ 112518 h 1095765"/>
                <a:gd name="connsiteX2-5" fmla="*/ 112518 w 670708"/>
                <a:gd name="connsiteY2-6" fmla="*/ 0 h 1095765"/>
                <a:gd name="connsiteX3-7" fmla="*/ 558190 w 670708"/>
                <a:gd name="connsiteY3-8" fmla="*/ 0 h 1095765"/>
                <a:gd name="connsiteX4-9" fmla="*/ 670708 w 670708"/>
                <a:gd name="connsiteY4-10" fmla="*/ 112518 h 1095765"/>
                <a:gd name="connsiteX5-11" fmla="*/ 670708 w 670708"/>
                <a:gd name="connsiteY5-12" fmla="*/ 983247 h 1095765"/>
                <a:gd name="connsiteX6-13" fmla="*/ 558190 w 670708"/>
                <a:gd name="connsiteY6-14" fmla="*/ 1095765 h 1095765"/>
                <a:gd name="connsiteX7-15" fmla="*/ 112518 w 670708"/>
                <a:gd name="connsiteY7-16" fmla="*/ 1095765 h 1095765"/>
                <a:gd name="connsiteX8-17" fmla="*/ 91440 w 670708"/>
                <a:gd name="connsiteY8-18" fmla="*/ 1074687 h 1095765"/>
                <a:gd name="connsiteX0-19" fmla="*/ 0 w 670708"/>
                <a:gd name="connsiteY0-20" fmla="*/ 983247 h 1095765"/>
                <a:gd name="connsiteX1-21" fmla="*/ 0 w 670708"/>
                <a:gd name="connsiteY1-22" fmla="*/ 112518 h 1095765"/>
                <a:gd name="connsiteX2-23" fmla="*/ 112518 w 670708"/>
                <a:gd name="connsiteY2-24" fmla="*/ 0 h 1095765"/>
                <a:gd name="connsiteX3-25" fmla="*/ 558190 w 670708"/>
                <a:gd name="connsiteY3-26" fmla="*/ 0 h 1095765"/>
                <a:gd name="connsiteX4-27" fmla="*/ 670708 w 670708"/>
                <a:gd name="connsiteY4-28" fmla="*/ 112518 h 1095765"/>
                <a:gd name="connsiteX5-29" fmla="*/ 670708 w 670708"/>
                <a:gd name="connsiteY5-30" fmla="*/ 983247 h 1095765"/>
                <a:gd name="connsiteX6-31" fmla="*/ 558190 w 670708"/>
                <a:gd name="connsiteY6-32" fmla="*/ 1095765 h 1095765"/>
                <a:gd name="connsiteX7-33" fmla="*/ 112518 w 670708"/>
                <a:gd name="connsiteY7-34" fmla="*/ 1095765 h 1095765"/>
                <a:gd name="connsiteX0-35" fmla="*/ 0 w 670708"/>
                <a:gd name="connsiteY0-36" fmla="*/ 983247 h 1095765"/>
                <a:gd name="connsiteX1-37" fmla="*/ 0 w 670708"/>
                <a:gd name="connsiteY1-38" fmla="*/ 112518 h 1095765"/>
                <a:gd name="connsiteX2-39" fmla="*/ 112518 w 670708"/>
                <a:gd name="connsiteY2-40" fmla="*/ 0 h 1095765"/>
                <a:gd name="connsiteX3-41" fmla="*/ 558190 w 670708"/>
                <a:gd name="connsiteY3-42" fmla="*/ 0 h 1095765"/>
                <a:gd name="connsiteX4-43" fmla="*/ 670708 w 670708"/>
                <a:gd name="connsiteY4-44" fmla="*/ 112518 h 1095765"/>
                <a:gd name="connsiteX5-45" fmla="*/ 670708 w 670708"/>
                <a:gd name="connsiteY5-46" fmla="*/ 983247 h 1095765"/>
                <a:gd name="connsiteX6-47" fmla="*/ 558190 w 670708"/>
                <a:gd name="connsiteY6-48" fmla="*/ 1095765 h 1095765"/>
                <a:gd name="connsiteX0-49" fmla="*/ 0 w 670708"/>
                <a:gd name="connsiteY0-50" fmla="*/ 983247 h 983247"/>
                <a:gd name="connsiteX1-51" fmla="*/ 0 w 670708"/>
                <a:gd name="connsiteY1-52" fmla="*/ 112518 h 983247"/>
                <a:gd name="connsiteX2-53" fmla="*/ 112518 w 670708"/>
                <a:gd name="connsiteY2-54" fmla="*/ 0 h 983247"/>
                <a:gd name="connsiteX3-55" fmla="*/ 558190 w 670708"/>
                <a:gd name="connsiteY3-56" fmla="*/ 0 h 983247"/>
                <a:gd name="connsiteX4-57" fmla="*/ 670708 w 670708"/>
                <a:gd name="connsiteY4-58" fmla="*/ 112518 h 983247"/>
                <a:gd name="connsiteX5-59" fmla="*/ 670708 w 670708"/>
                <a:gd name="connsiteY5-60" fmla="*/ 983247 h 983247"/>
                <a:gd name="connsiteX0-61" fmla="*/ 0 w 670708"/>
                <a:gd name="connsiteY0-62" fmla="*/ 112518 h 983247"/>
                <a:gd name="connsiteX1-63" fmla="*/ 112518 w 670708"/>
                <a:gd name="connsiteY1-64" fmla="*/ 0 h 983247"/>
                <a:gd name="connsiteX2-65" fmla="*/ 558190 w 670708"/>
                <a:gd name="connsiteY2-66" fmla="*/ 0 h 983247"/>
                <a:gd name="connsiteX3-67" fmla="*/ 670708 w 670708"/>
                <a:gd name="connsiteY3-68" fmla="*/ 112518 h 983247"/>
                <a:gd name="connsiteX4-69" fmla="*/ 670708 w 670708"/>
                <a:gd name="connsiteY4-70" fmla="*/ 983247 h 983247"/>
                <a:gd name="connsiteX0-71" fmla="*/ 0 w 558190"/>
                <a:gd name="connsiteY0-72" fmla="*/ 0 h 983247"/>
                <a:gd name="connsiteX1-73" fmla="*/ 445672 w 558190"/>
                <a:gd name="connsiteY1-74" fmla="*/ 0 h 983247"/>
                <a:gd name="connsiteX2-75" fmla="*/ 558190 w 558190"/>
                <a:gd name="connsiteY2-76" fmla="*/ 112518 h 983247"/>
                <a:gd name="connsiteX3-77" fmla="*/ 558190 w 558190"/>
                <a:gd name="connsiteY3-78" fmla="*/ 983247 h 983247"/>
                <a:gd name="connsiteX0-79" fmla="*/ 0 w 841896"/>
                <a:gd name="connsiteY0-80" fmla="*/ 0 h 720809"/>
                <a:gd name="connsiteX1-81" fmla="*/ 445672 w 841896"/>
                <a:gd name="connsiteY1-82" fmla="*/ 0 h 720809"/>
                <a:gd name="connsiteX2-83" fmla="*/ 558190 w 841896"/>
                <a:gd name="connsiteY2-84" fmla="*/ 112518 h 720809"/>
                <a:gd name="connsiteX3-85" fmla="*/ 841896 w 841896"/>
                <a:gd name="connsiteY3-86" fmla="*/ 720809 h 720809"/>
                <a:gd name="connsiteX0-87" fmla="*/ 0 w 841896"/>
                <a:gd name="connsiteY0-88" fmla="*/ 0 h 720809"/>
                <a:gd name="connsiteX1-89" fmla="*/ 445672 w 841896"/>
                <a:gd name="connsiteY1-90" fmla="*/ 0 h 720809"/>
                <a:gd name="connsiteX2-91" fmla="*/ 589714 w 841896"/>
                <a:gd name="connsiteY2-92" fmla="*/ 112518 h 720809"/>
                <a:gd name="connsiteX3-93" fmla="*/ 841896 w 841896"/>
                <a:gd name="connsiteY3-94" fmla="*/ 720809 h 720809"/>
                <a:gd name="connsiteX0-95" fmla="*/ 0 w 841896"/>
                <a:gd name="connsiteY0-96" fmla="*/ 0 h 720809"/>
                <a:gd name="connsiteX1-97" fmla="*/ 445672 w 841896"/>
                <a:gd name="connsiteY1-98" fmla="*/ 0 h 720809"/>
                <a:gd name="connsiteX2-99" fmla="*/ 589714 w 841896"/>
                <a:gd name="connsiteY2-100" fmla="*/ 112518 h 720809"/>
                <a:gd name="connsiteX3-101" fmla="*/ 841896 w 841896"/>
                <a:gd name="connsiteY3-102" fmla="*/ 720809 h 720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1896" h="720809">
                  <a:moveTo>
                    <a:pt x="0" y="0"/>
                  </a:moveTo>
                  <a:lnTo>
                    <a:pt x="445672" y="0"/>
                  </a:lnTo>
                  <a:cubicBezTo>
                    <a:pt x="507814" y="0"/>
                    <a:pt x="550309" y="33334"/>
                    <a:pt x="589714" y="112518"/>
                  </a:cubicBezTo>
                  <a:lnTo>
                    <a:pt x="841896" y="720809"/>
                  </a:lnTo>
                </a:path>
              </a:pathLst>
            </a:custGeom>
            <a:ln w="12700">
              <a:solidFill>
                <a:schemeClr val="bg2">
                  <a:lumMod val="50000"/>
                  <a:alpha val="80000"/>
                </a:schemeClr>
              </a:solidFill>
              <a:prstDash val="solid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773368" y="5537546"/>
              <a:ext cx="304005" cy="304005"/>
              <a:chOff x="6056956" y="3167604"/>
              <a:chExt cx="409123" cy="409123"/>
            </a:xfrm>
          </p:grpSpPr>
          <p:sp>
            <p:nvSpPr>
              <p:cNvPr id="61" name="Freeform 34"/>
              <p:cNvSpPr/>
              <p:nvPr/>
            </p:nvSpPr>
            <p:spPr bwMode="auto">
              <a:xfrm>
                <a:off x="6056956" y="3167604"/>
                <a:ext cx="409123" cy="409123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6165495" y="3276142"/>
                <a:ext cx="192046" cy="19204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114434" y="1833086"/>
            <a:ext cx="1320331" cy="578679"/>
            <a:chOff x="7114434" y="1882889"/>
            <a:chExt cx="1320331" cy="578679"/>
          </a:xfrm>
        </p:grpSpPr>
        <p:sp>
          <p:nvSpPr>
            <p:cNvPr id="57" name="圆角矩形 6"/>
            <p:cNvSpPr/>
            <p:nvPr/>
          </p:nvSpPr>
          <p:spPr>
            <a:xfrm flipH="1">
              <a:off x="7114434" y="2036681"/>
              <a:ext cx="1168329" cy="424887"/>
            </a:xfrm>
            <a:custGeom>
              <a:avLst/>
              <a:gdLst>
                <a:gd name="connsiteX0" fmla="*/ 0 w 670708"/>
                <a:gd name="connsiteY0" fmla="*/ 112518 h 1095765"/>
                <a:gd name="connsiteX1" fmla="*/ 112518 w 670708"/>
                <a:gd name="connsiteY1" fmla="*/ 0 h 1095765"/>
                <a:gd name="connsiteX2" fmla="*/ 558190 w 670708"/>
                <a:gd name="connsiteY2" fmla="*/ 0 h 1095765"/>
                <a:gd name="connsiteX3" fmla="*/ 670708 w 670708"/>
                <a:gd name="connsiteY3" fmla="*/ 112518 h 1095765"/>
                <a:gd name="connsiteX4" fmla="*/ 670708 w 670708"/>
                <a:gd name="connsiteY4" fmla="*/ 983247 h 1095765"/>
                <a:gd name="connsiteX5" fmla="*/ 558190 w 670708"/>
                <a:gd name="connsiteY5" fmla="*/ 1095765 h 1095765"/>
                <a:gd name="connsiteX6" fmla="*/ 112518 w 670708"/>
                <a:gd name="connsiteY6" fmla="*/ 1095765 h 1095765"/>
                <a:gd name="connsiteX7" fmla="*/ 0 w 670708"/>
                <a:gd name="connsiteY7" fmla="*/ 983247 h 1095765"/>
                <a:gd name="connsiteX8" fmla="*/ 0 w 670708"/>
                <a:gd name="connsiteY8" fmla="*/ 112518 h 1095765"/>
                <a:gd name="connsiteX0-1" fmla="*/ 0 w 670708"/>
                <a:gd name="connsiteY0-2" fmla="*/ 983247 h 1095765"/>
                <a:gd name="connsiteX1-3" fmla="*/ 0 w 670708"/>
                <a:gd name="connsiteY1-4" fmla="*/ 112518 h 1095765"/>
                <a:gd name="connsiteX2-5" fmla="*/ 112518 w 670708"/>
                <a:gd name="connsiteY2-6" fmla="*/ 0 h 1095765"/>
                <a:gd name="connsiteX3-7" fmla="*/ 558190 w 670708"/>
                <a:gd name="connsiteY3-8" fmla="*/ 0 h 1095765"/>
                <a:gd name="connsiteX4-9" fmla="*/ 670708 w 670708"/>
                <a:gd name="connsiteY4-10" fmla="*/ 112518 h 1095765"/>
                <a:gd name="connsiteX5-11" fmla="*/ 670708 w 670708"/>
                <a:gd name="connsiteY5-12" fmla="*/ 983247 h 1095765"/>
                <a:gd name="connsiteX6-13" fmla="*/ 558190 w 670708"/>
                <a:gd name="connsiteY6-14" fmla="*/ 1095765 h 1095765"/>
                <a:gd name="connsiteX7-15" fmla="*/ 112518 w 670708"/>
                <a:gd name="connsiteY7-16" fmla="*/ 1095765 h 1095765"/>
                <a:gd name="connsiteX8-17" fmla="*/ 91440 w 670708"/>
                <a:gd name="connsiteY8-18" fmla="*/ 1074687 h 1095765"/>
                <a:gd name="connsiteX0-19" fmla="*/ 0 w 670708"/>
                <a:gd name="connsiteY0-20" fmla="*/ 983247 h 1095765"/>
                <a:gd name="connsiteX1-21" fmla="*/ 0 w 670708"/>
                <a:gd name="connsiteY1-22" fmla="*/ 112518 h 1095765"/>
                <a:gd name="connsiteX2-23" fmla="*/ 112518 w 670708"/>
                <a:gd name="connsiteY2-24" fmla="*/ 0 h 1095765"/>
                <a:gd name="connsiteX3-25" fmla="*/ 558190 w 670708"/>
                <a:gd name="connsiteY3-26" fmla="*/ 0 h 1095765"/>
                <a:gd name="connsiteX4-27" fmla="*/ 670708 w 670708"/>
                <a:gd name="connsiteY4-28" fmla="*/ 112518 h 1095765"/>
                <a:gd name="connsiteX5-29" fmla="*/ 670708 w 670708"/>
                <a:gd name="connsiteY5-30" fmla="*/ 983247 h 1095765"/>
                <a:gd name="connsiteX6-31" fmla="*/ 558190 w 670708"/>
                <a:gd name="connsiteY6-32" fmla="*/ 1095765 h 1095765"/>
                <a:gd name="connsiteX7-33" fmla="*/ 112518 w 670708"/>
                <a:gd name="connsiteY7-34" fmla="*/ 1095765 h 1095765"/>
                <a:gd name="connsiteX0-35" fmla="*/ 0 w 670708"/>
                <a:gd name="connsiteY0-36" fmla="*/ 983247 h 1095765"/>
                <a:gd name="connsiteX1-37" fmla="*/ 0 w 670708"/>
                <a:gd name="connsiteY1-38" fmla="*/ 112518 h 1095765"/>
                <a:gd name="connsiteX2-39" fmla="*/ 112518 w 670708"/>
                <a:gd name="connsiteY2-40" fmla="*/ 0 h 1095765"/>
                <a:gd name="connsiteX3-41" fmla="*/ 558190 w 670708"/>
                <a:gd name="connsiteY3-42" fmla="*/ 0 h 1095765"/>
                <a:gd name="connsiteX4-43" fmla="*/ 670708 w 670708"/>
                <a:gd name="connsiteY4-44" fmla="*/ 112518 h 1095765"/>
                <a:gd name="connsiteX5-45" fmla="*/ 670708 w 670708"/>
                <a:gd name="connsiteY5-46" fmla="*/ 983247 h 1095765"/>
                <a:gd name="connsiteX6-47" fmla="*/ 558190 w 670708"/>
                <a:gd name="connsiteY6-48" fmla="*/ 1095765 h 1095765"/>
                <a:gd name="connsiteX0-49" fmla="*/ 0 w 670708"/>
                <a:gd name="connsiteY0-50" fmla="*/ 983247 h 983247"/>
                <a:gd name="connsiteX1-51" fmla="*/ 0 w 670708"/>
                <a:gd name="connsiteY1-52" fmla="*/ 112518 h 983247"/>
                <a:gd name="connsiteX2-53" fmla="*/ 112518 w 670708"/>
                <a:gd name="connsiteY2-54" fmla="*/ 0 h 983247"/>
                <a:gd name="connsiteX3-55" fmla="*/ 558190 w 670708"/>
                <a:gd name="connsiteY3-56" fmla="*/ 0 h 983247"/>
                <a:gd name="connsiteX4-57" fmla="*/ 670708 w 670708"/>
                <a:gd name="connsiteY4-58" fmla="*/ 112518 h 983247"/>
                <a:gd name="connsiteX5-59" fmla="*/ 670708 w 670708"/>
                <a:gd name="connsiteY5-60" fmla="*/ 983247 h 983247"/>
                <a:gd name="connsiteX0-61" fmla="*/ 0 w 670708"/>
                <a:gd name="connsiteY0-62" fmla="*/ 112518 h 983247"/>
                <a:gd name="connsiteX1-63" fmla="*/ 112518 w 670708"/>
                <a:gd name="connsiteY1-64" fmla="*/ 0 h 983247"/>
                <a:gd name="connsiteX2-65" fmla="*/ 558190 w 670708"/>
                <a:gd name="connsiteY2-66" fmla="*/ 0 h 983247"/>
                <a:gd name="connsiteX3-67" fmla="*/ 670708 w 670708"/>
                <a:gd name="connsiteY3-68" fmla="*/ 112518 h 983247"/>
                <a:gd name="connsiteX4-69" fmla="*/ 670708 w 670708"/>
                <a:gd name="connsiteY4-70" fmla="*/ 983247 h 983247"/>
                <a:gd name="connsiteX0-71" fmla="*/ 0 w 558190"/>
                <a:gd name="connsiteY0-72" fmla="*/ 0 h 983247"/>
                <a:gd name="connsiteX1-73" fmla="*/ 445672 w 558190"/>
                <a:gd name="connsiteY1-74" fmla="*/ 0 h 983247"/>
                <a:gd name="connsiteX2-75" fmla="*/ 558190 w 558190"/>
                <a:gd name="connsiteY2-76" fmla="*/ 112518 h 983247"/>
                <a:gd name="connsiteX3-77" fmla="*/ 558190 w 558190"/>
                <a:gd name="connsiteY3-78" fmla="*/ 983247 h 983247"/>
                <a:gd name="connsiteX0-79" fmla="*/ 0 w 841896"/>
                <a:gd name="connsiteY0-80" fmla="*/ 0 h 720809"/>
                <a:gd name="connsiteX1-81" fmla="*/ 445672 w 841896"/>
                <a:gd name="connsiteY1-82" fmla="*/ 0 h 720809"/>
                <a:gd name="connsiteX2-83" fmla="*/ 558190 w 841896"/>
                <a:gd name="connsiteY2-84" fmla="*/ 112518 h 720809"/>
                <a:gd name="connsiteX3-85" fmla="*/ 841896 w 841896"/>
                <a:gd name="connsiteY3-86" fmla="*/ 720809 h 720809"/>
                <a:gd name="connsiteX0-87" fmla="*/ 0 w 841896"/>
                <a:gd name="connsiteY0-88" fmla="*/ 0 h 720809"/>
                <a:gd name="connsiteX1-89" fmla="*/ 445672 w 841896"/>
                <a:gd name="connsiteY1-90" fmla="*/ 0 h 720809"/>
                <a:gd name="connsiteX2-91" fmla="*/ 589714 w 841896"/>
                <a:gd name="connsiteY2-92" fmla="*/ 112518 h 720809"/>
                <a:gd name="connsiteX3-93" fmla="*/ 841896 w 841896"/>
                <a:gd name="connsiteY3-94" fmla="*/ 720809 h 720809"/>
                <a:gd name="connsiteX0-95" fmla="*/ 0 w 841896"/>
                <a:gd name="connsiteY0-96" fmla="*/ 0 h 720809"/>
                <a:gd name="connsiteX1-97" fmla="*/ 445672 w 841896"/>
                <a:gd name="connsiteY1-98" fmla="*/ 0 h 720809"/>
                <a:gd name="connsiteX2-99" fmla="*/ 589714 w 841896"/>
                <a:gd name="connsiteY2-100" fmla="*/ 112518 h 720809"/>
                <a:gd name="connsiteX3-101" fmla="*/ 841896 w 841896"/>
                <a:gd name="connsiteY3-102" fmla="*/ 720809 h 720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1896" h="720809">
                  <a:moveTo>
                    <a:pt x="0" y="0"/>
                  </a:moveTo>
                  <a:lnTo>
                    <a:pt x="445672" y="0"/>
                  </a:lnTo>
                  <a:cubicBezTo>
                    <a:pt x="507814" y="0"/>
                    <a:pt x="550309" y="33334"/>
                    <a:pt x="589714" y="112518"/>
                  </a:cubicBezTo>
                  <a:lnTo>
                    <a:pt x="841896" y="720809"/>
                  </a:lnTo>
                </a:path>
              </a:pathLst>
            </a:custGeom>
            <a:ln w="12700">
              <a:solidFill>
                <a:schemeClr val="bg2">
                  <a:lumMod val="50000"/>
                  <a:alpha val="80000"/>
                </a:schemeClr>
              </a:solidFill>
              <a:prstDash val="solid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8130760" y="1882889"/>
              <a:ext cx="304005" cy="304005"/>
              <a:chOff x="6056956" y="3167604"/>
              <a:chExt cx="409123" cy="409123"/>
            </a:xfrm>
          </p:grpSpPr>
          <p:sp>
            <p:nvSpPr>
              <p:cNvPr id="66" name="Freeform 34"/>
              <p:cNvSpPr/>
              <p:nvPr/>
            </p:nvSpPr>
            <p:spPr bwMode="auto">
              <a:xfrm>
                <a:off x="6056956" y="3167604"/>
                <a:ext cx="409123" cy="409123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0" name="Freeform 30"/>
              <p:cNvSpPr/>
              <p:nvPr/>
            </p:nvSpPr>
            <p:spPr bwMode="auto">
              <a:xfrm>
                <a:off x="6165495" y="3276142"/>
                <a:ext cx="192046" cy="19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864231" y="3716029"/>
            <a:ext cx="570534" cy="304005"/>
            <a:chOff x="7864231" y="3765832"/>
            <a:chExt cx="570534" cy="304005"/>
          </a:xfrm>
        </p:grpSpPr>
        <p:cxnSp>
          <p:nvCxnSpPr>
            <p:cNvPr id="64" name="直接连接符 63"/>
            <p:cNvCxnSpPr/>
            <p:nvPr/>
          </p:nvCxnSpPr>
          <p:spPr>
            <a:xfrm flipH="1">
              <a:off x="7864231" y="3916565"/>
              <a:ext cx="408248" cy="1"/>
            </a:xfrm>
            <a:prstGeom prst="line">
              <a:avLst/>
            </a:prstGeom>
            <a:ln w="12700">
              <a:solidFill>
                <a:schemeClr val="bg2">
                  <a:lumMod val="50000"/>
                  <a:alpha val="80000"/>
                </a:schemeClr>
              </a:solidFill>
              <a:prstDash val="solid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组合 75"/>
            <p:cNvGrpSpPr/>
            <p:nvPr/>
          </p:nvGrpSpPr>
          <p:grpSpPr>
            <a:xfrm>
              <a:off x="8130760" y="3765832"/>
              <a:ext cx="304005" cy="304005"/>
              <a:chOff x="6056956" y="3167604"/>
              <a:chExt cx="409123" cy="409123"/>
            </a:xfrm>
          </p:grpSpPr>
          <p:sp>
            <p:nvSpPr>
              <p:cNvPr id="78" name="Freeform 34"/>
              <p:cNvSpPr/>
              <p:nvPr/>
            </p:nvSpPr>
            <p:spPr bwMode="auto">
              <a:xfrm>
                <a:off x="6056956" y="3167604"/>
                <a:ext cx="409123" cy="409123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04" name="Freeform 30"/>
              <p:cNvSpPr/>
              <p:nvPr/>
            </p:nvSpPr>
            <p:spPr bwMode="auto">
              <a:xfrm>
                <a:off x="6165495" y="3276142"/>
                <a:ext cx="192046" cy="19204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114434" y="5214859"/>
            <a:ext cx="1320331" cy="576889"/>
            <a:chOff x="7114434" y="5264662"/>
            <a:chExt cx="1320331" cy="576889"/>
          </a:xfrm>
        </p:grpSpPr>
        <p:sp>
          <p:nvSpPr>
            <p:cNvPr id="68" name="圆角矩形 6"/>
            <p:cNvSpPr/>
            <p:nvPr/>
          </p:nvSpPr>
          <p:spPr>
            <a:xfrm flipH="1" flipV="1">
              <a:off x="7114434" y="5264662"/>
              <a:ext cx="1168329" cy="424887"/>
            </a:xfrm>
            <a:custGeom>
              <a:avLst/>
              <a:gdLst>
                <a:gd name="connsiteX0" fmla="*/ 0 w 670708"/>
                <a:gd name="connsiteY0" fmla="*/ 112518 h 1095765"/>
                <a:gd name="connsiteX1" fmla="*/ 112518 w 670708"/>
                <a:gd name="connsiteY1" fmla="*/ 0 h 1095765"/>
                <a:gd name="connsiteX2" fmla="*/ 558190 w 670708"/>
                <a:gd name="connsiteY2" fmla="*/ 0 h 1095765"/>
                <a:gd name="connsiteX3" fmla="*/ 670708 w 670708"/>
                <a:gd name="connsiteY3" fmla="*/ 112518 h 1095765"/>
                <a:gd name="connsiteX4" fmla="*/ 670708 w 670708"/>
                <a:gd name="connsiteY4" fmla="*/ 983247 h 1095765"/>
                <a:gd name="connsiteX5" fmla="*/ 558190 w 670708"/>
                <a:gd name="connsiteY5" fmla="*/ 1095765 h 1095765"/>
                <a:gd name="connsiteX6" fmla="*/ 112518 w 670708"/>
                <a:gd name="connsiteY6" fmla="*/ 1095765 h 1095765"/>
                <a:gd name="connsiteX7" fmla="*/ 0 w 670708"/>
                <a:gd name="connsiteY7" fmla="*/ 983247 h 1095765"/>
                <a:gd name="connsiteX8" fmla="*/ 0 w 670708"/>
                <a:gd name="connsiteY8" fmla="*/ 112518 h 1095765"/>
                <a:gd name="connsiteX0-1" fmla="*/ 0 w 670708"/>
                <a:gd name="connsiteY0-2" fmla="*/ 983247 h 1095765"/>
                <a:gd name="connsiteX1-3" fmla="*/ 0 w 670708"/>
                <a:gd name="connsiteY1-4" fmla="*/ 112518 h 1095765"/>
                <a:gd name="connsiteX2-5" fmla="*/ 112518 w 670708"/>
                <a:gd name="connsiteY2-6" fmla="*/ 0 h 1095765"/>
                <a:gd name="connsiteX3-7" fmla="*/ 558190 w 670708"/>
                <a:gd name="connsiteY3-8" fmla="*/ 0 h 1095765"/>
                <a:gd name="connsiteX4-9" fmla="*/ 670708 w 670708"/>
                <a:gd name="connsiteY4-10" fmla="*/ 112518 h 1095765"/>
                <a:gd name="connsiteX5-11" fmla="*/ 670708 w 670708"/>
                <a:gd name="connsiteY5-12" fmla="*/ 983247 h 1095765"/>
                <a:gd name="connsiteX6-13" fmla="*/ 558190 w 670708"/>
                <a:gd name="connsiteY6-14" fmla="*/ 1095765 h 1095765"/>
                <a:gd name="connsiteX7-15" fmla="*/ 112518 w 670708"/>
                <a:gd name="connsiteY7-16" fmla="*/ 1095765 h 1095765"/>
                <a:gd name="connsiteX8-17" fmla="*/ 91440 w 670708"/>
                <a:gd name="connsiteY8-18" fmla="*/ 1074687 h 1095765"/>
                <a:gd name="connsiteX0-19" fmla="*/ 0 w 670708"/>
                <a:gd name="connsiteY0-20" fmla="*/ 983247 h 1095765"/>
                <a:gd name="connsiteX1-21" fmla="*/ 0 w 670708"/>
                <a:gd name="connsiteY1-22" fmla="*/ 112518 h 1095765"/>
                <a:gd name="connsiteX2-23" fmla="*/ 112518 w 670708"/>
                <a:gd name="connsiteY2-24" fmla="*/ 0 h 1095765"/>
                <a:gd name="connsiteX3-25" fmla="*/ 558190 w 670708"/>
                <a:gd name="connsiteY3-26" fmla="*/ 0 h 1095765"/>
                <a:gd name="connsiteX4-27" fmla="*/ 670708 w 670708"/>
                <a:gd name="connsiteY4-28" fmla="*/ 112518 h 1095765"/>
                <a:gd name="connsiteX5-29" fmla="*/ 670708 w 670708"/>
                <a:gd name="connsiteY5-30" fmla="*/ 983247 h 1095765"/>
                <a:gd name="connsiteX6-31" fmla="*/ 558190 w 670708"/>
                <a:gd name="connsiteY6-32" fmla="*/ 1095765 h 1095765"/>
                <a:gd name="connsiteX7-33" fmla="*/ 112518 w 670708"/>
                <a:gd name="connsiteY7-34" fmla="*/ 1095765 h 1095765"/>
                <a:gd name="connsiteX0-35" fmla="*/ 0 w 670708"/>
                <a:gd name="connsiteY0-36" fmla="*/ 983247 h 1095765"/>
                <a:gd name="connsiteX1-37" fmla="*/ 0 w 670708"/>
                <a:gd name="connsiteY1-38" fmla="*/ 112518 h 1095765"/>
                <a:gd name="connsiteX2-39" fmla="*/ 112518 w 670708"/>
                <a:gd name="connsiteY2-40" fmla="*/ 0 h 1095765"/>
                <a:gd name="connsiteX3-41" fmla="*/ 558190 w 670708"/>
                <a:gd name="connsiteY3-42" fmla="*/ 0 h 1095765"/>
                <a:gd name="connsiteX4-43" fmla="*/ 670708 w 670708"/>
                <a:gd name="connsiteY4-44" fmla="*/ 112518 h 1095765"/>
                <a:gd name="connsiteX5-45" fmla="*/ 670708 w 670708"/>
                <a:gd name="connsiteY5-46" fmla="*/ 983247 h 1095765"/>
                <a:gd name="connsiteX6-47" fmla="*/ 558190 w 670708"/>
                <a:gd name="connsiteY6-48" fmla="*/ 1095765 h 1095765"/>
                <a:gd name="connsiteX0-49" fmla="*/ 0 w 670708"/>
                <a:gd name="connsiteY0-50" fmla="*/ 983247 h 983247"/>
                <a:gd name="connsiteX1-51" fmla="*/ 0 w 670708"/>
                <a:gd name="connsiteY1-52" fmla="*/ 112518 h 983247"/>
                <a:gd name="connsiteX2-53" fmla="*/ 112518 w 670708"/>
                <a:gd name="connsiteY2-54" fmla="*/ 0 h 983247"/>
                <a:gd name="connsiteX3-55" fmla="*/ 558190 w 670708"/>
                <a:gd name="connsiteY3-56" fmla="*/ 0 h 983247"/>
                <a:gd name="connsiteX4-57" fmla="*/ 670708 w 670708"/>
                <a:gd name="connsiteY4-58" fmla="*/ 112518 h 983247"/>
                <a:gd name="connsiteX5-59" fmla="*/ 670708 w 670708"/>
                <a:gd name="connsiteY5-60" fmla="*/ 983247 h 983247"/>
                <a:gd name="connsiteX0-61" fmla="*/ 0 w 670708"/>
                <a:gd name="connsiteY0-62" fmla="*/ 112518 h 983247"/>
                <a:gd name="connsiteX1-63" fmla="*/ 112518 w 670708"/>
                <a:gd name="connsiteY1-64" fmla="*/ 0 h 983247"/>
                <a:gd name="connsiteX2-65" fmla="*/ 558190 w 670708"/>
                <a:gd name="connsiteY2-66" fmla="*/ 0 h 983247"/>
                <a:gd name="connsiteX3-67" fmla="*/ 670708 w 670708"/>
                <a:gd name="connsiteY3-68" fmla="*/ 112518 h 983247"/>
                <a:gd name="connsiteX4-69" fmla="*/ 670708 w 670708"/>
                <a:gd name="connsiteY4-70" fmla="*/ 983247 h 983247"/>
                <a:gd name="connsiteX0-71" fmla="*/ 0 w 558190"/>
                <a:gd name="connsiteY0-72" fmla="*/ 0 h 983247"/>
                <a:gd name="connsiteX1-73" fmla="*/ 445672 w 558190"/>
                <a:gd name="connsiteY1-74" fmla="*/ 0 h 983247"/>
                <a:gd name="connsiteX2-75" fmla="*/ 558190 w 558190"/>
                <a:gd name="connsiteY2-76" fmla="*/ 112518 h 983247"/>
                <a:gd name="connsiteX3-77" fmla="*/ 558190 w 558190"/>
                <a:gd name="connsiteY3-78" fmla="*/ 983247 h 983247"/>
                <a:gd name="connsiteX0-79" fmla="*/ 0 w 841896"/>
                <a:gd name="connsiteY0-80" fmla="*/ 0 h 720809"/>
                <a:gd name="connsiteX1-81" fmla="*/ 445672 w 841896"/>
                <a:gd name="connsiteY1-82" fmla="*/ 0 h 720809"/>
                <a:gd name="connsiteX2-83" fmla="*/ 558190 w 841896"/>
                <a:gd name="connsiteY2-84" fmla="*/ 112518 h 720809"/>
                <a:gd name="connsiteX3-85" fmla="*/ 841896 w 841896"/>
                <a:gd name="connsiteY3-86" fmla="*/ 720809 h 720809"/>
                <a:gd name="connsiteX0-87" fmla="*/ 0 w 841896"/>
                <a:gd name="connsiteY0-88" fmla="*/ 0 h 720809"/>
                <a:gd name="connsiteX1-89" fmla="*/ 445672 w 841896"/>
                <a:gd name="connsiteY1-90" fmla="*/ 0 h 720809"/>
                <a:gd name="connsiteX2-91" fmla="*/ 589714 w 841896"/>
                <a:gd name="connsiteY2-92" fmla="*/ 112518 h 720809"/>
                <a:gd name="connsiteX3-93" fmla="*/ 841896 w 841896"/>
                <a:gd name="connsiteY3-94" fmla="*/ 720809 h 720809"/>
                <a:gd name="connsiteX0-95" fmla="*/ 0 w 841896"/>
                <a:gd name="connsiteY0-96" fmla="*/ 0 h 720809"/>
                <a:gd name="connsiteX1-97" fmla="*/ 445672 w 841896"/>
                <a:gd name="connsiteY1-98" fmla="*/ 0 h 720809"/>
                <a:gd name="connsiteX2-99" fmla="*/ 589714 w 841896"/>
                <a:gd name="connsiteY2-100" fmla="*/ 112518 h 720809"/>
                <a:gd name="connsiteX3-101" fmla="*/ 841896 w 841896"/>
                <a:gd name="connsiteY3-102" fmla="*/ 720809 h 720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1896" h="720809">
                  <a:moveTo>
                    <a:pt x="0" y="0"/>
                  </a:moveTo>
                  <a:lnTo>
                    <a:pt x="445672" y="0"/>
                  </a:lnTo>
                  <a:cubicBezTo>
                    <a:pt x="507814" y="0"/>
                    <a:pt x="550309" y="33334"/>
                    <a:pt x="589714" y="112518"/>
                  </a:cubicBezTo>
                  <a:lnTo>
                    <a:pt x="841896" y="720809"/>
                  </a:lnTo>
                </a:path>
              </a:pathLst>
            </a:custGeom>
            <a:ln w="12700">
              <a:solidFill>
                <a:schemeClr val="bg2">
                  <a:lumMod val="50000"/>
                  <a:alpha val="80000"/>
                </a:schemeClr>
              </a:solidFill>
              <a:prstDash val="solid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8130760" y="5537546"/>
              <a:ext cx="304005" cy="304005"/>
              <a:chOff x="6056956" y="3167604"/>
              <a:chExt cx="409123" cy="409123"/>
            </a:xfrm>
          </p:grpSpPr>
          <p:sp>
            <p:nvSpPr>
              <p:cNvPr id="106" name="Freeform 34"/>
              <p:cNvSpPr/>
              <p:nvPr/>
            </p:nvSpPr>
            <p:spPr bwMode="auto">
              <a:xfrm>
                <a:off x="6056956" y="3167604"/>
                <a:ext cx="409123" cy="409123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07" name="Freeform 30"/>
              <p:cNvSpPr/>
              <p:nvPr/>
            </p:nvSpPr>
            <p:spPr bwMode="auto">
              <a:xfrm>
                <a:off x="6165495" y="3276142"/>
                <a:ext cx="192046" cy="19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5449168" y="3219929"/>
            <a:ext cx="1293663" cy="1293664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99814" y="3451263"/>
            <a:ext cx="99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目标结论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4628341" y="4353532"/>
            <a:ext cx="1408224" cy="1288003"/>
            <a:chOff x="4628341" y="4403335"/>
            <a:chExt cx="1408224" cy="1288003"/>
          </a:xfrm>
        </p:grpSpPr>
        <p:sp>
          <p:nvSpPr>
            <p:cNvPr id="48" name="任意多边形 47"/>
            <p:cNvSpPr/>
            <p:nvPr/>
          </p:nvSpPr>
          <p:spPr>
            <a:xfrm>
              <a:off x="4628341" y="4403335"/>
              <a:ext cx="1408224" cy="1288003"/>
            </a:xfrm>
            <a:custGeom>
              <a:avLst/>
              <a:gdLst>
                <a:gd name="connsiteX0" fmla="*/ 768932 w 1408224"/>
                <a:gd name="connsiteY0" fmla="*/ 320 h 1288003"/>
                <a:gd name="connsiteX1" fmla="*/ 842192 w 1408224"/>
                <a:gd name="connsiteY1" fmla="*/ 17253 h 1288003"/>
                <a:gd name="connsiteX2" fmla="*/ 856668 w 1408224"/>
                <a:gd name="connsiteY2" fmla="*/ 25610 h 1288003"/>
                <a:gd name="connsiteX3" fmla="*/ 880984 w 1408224"/>
                <a:gd name="connsiteY3" fmla="*/ 54695 h 1288003"/>
                <a:gd name="connsiteX4" fmla="*/ 1068587 w 1408224"/>
                <a:gd name="connsiteY4" fmla="*/ 204442 h 1288003"/>
                <a:gd name="connsiteX5" fmla="*/ 1292074 w 1408224"/>
                <a:gd name="connsiteY5" fmla="*/ 292038 h 1288003"/>
                <a:gd name="connsiteX6" fmla="*/ 1329420 w 1408224"/>
                <a:gd name="connsiteY6" fmla="*/ 298554 h 1288003"/>
                <a:gd name="connsiteX7" fmla="*/ 1343893 w 1408224"/>
                <a:gd name="connsiteY7" fmla="*/ 306910 h 1288003"/>
                <a:gd name="connsiteX8" fmla="*/ 1407250 w 1408224"/>
                <a:gd name="connsiteY8" fmla="*/ 434195 h 1288003"/>
                <a:gd name="connsiteX9" fmla="*/ 1402950 w 1408224"/>
                <a:gd name="connsiteY9" fmla="*/ 446980 h 1288003"/>
                <a:gd name="connsiteX10" fmla="*/ 1405623 w 1408224"/>
                <a:gd name="connsiteY10" fmla="*/ 448523 h 1288003"/>
                <a:gd name="connsiteX11" fmla="*/ 1400872 w 1408224"/>
                <a:gd name="connsiteY11" fmla="*/ 1227793 h 1288003"/>
                <a:gd name="connsiteX12" fmla="*/ 1400360 w 1408224"/>
                <a:gd name="connsiteY12" fmla="*/ 1227498 h 1288003"/>
                <a:gd name="connsiteX13" fmla="*/ 1367754 w 1408224"/>
                <a:gd name="connsiteY13" fmla="*/ 1264464 h 1288003"/>
                <a:gd name="connsiteX14" fmla="*/ 1334426 w 1408224"/>
                <a:gd name="connsiteY14" fmla="*/ 1282752 h 1288003"/>
                <a:gd name="connsiteX15" fmla="*/ 1310262 w 1408224"/>
                <a:gd name="connsiteY15" fmla="*/ 1288003 h 1288003"/>
                <a:gd name="connsiteX16" fmla="*/ 1258778 w 1408224"/>
                <a:gd name="connsiteY16" fmla="*/ 1283921 h 1288003"/>
                <a:gd name="connsiteX17" fmla="*/ 1241217 w 1408224"/>
                <a:gd name="connsiteY17" fmla="*/ 1280791 h 1288003"/>
                <a:gd name="connsiteX18" fmla="*/ 1084694 w 1408224"/>
                <a:gd name="connsiteY18" fmla="*/ 1252891 h 1288003"/>
                <a:gd name="connsiteX19" fmla="*/ 578400 w 1408224"/>
                <a:gd name="connsiteY19" fmla="*/ 1053469 h 1288003"/>
                <a:gd name="connsiteX20" fmla="*/ 152548 w 1408224"/>
                <a:gd name="connsiteY20" fmla="*/ 714716 h 1288003"/>
                <a:gd name="connsiteX21" fmla="*/ 50124 w 1408224"/>
                <a:gd name="connsiteY21" fmla="*/ 593113 h 1288003"/>
                <a:gd name="connsiteX22" fmla="*/ 38633 w 1408224"/>
                <a:gd name="connsiteY22" fmla="*/ 579470 h 1288003"/>
                <a:gd name="connsiteX23" fmla="*/ 9360 w 1408224"/>
                <a:gd name="connsiteY23" fmla="*/ 536930 h 1288003"/>
                <a:gd name="connsiteX24" fmla="*/ 1824 w 1408224"/>
                <a:gd name="connsiteY24" fmla="*/ 513374 h 1288003"/>
                <a:gd name="connsiteX25" fmla="*/ 998 w 1408224"/>
                <a:gd name="connsiteY25" fmla="*/ 475367 h 1288003"/>
                <a:gd name="connsiteX26" fmla="*/ 16709 w 1408224"/>
                <a:gd name="connsiteY26" fmla="*/ 428646 h 1288003"/>
                <a:gd name="connsiteX27" fmla="*/ 16194 w 1408224"/>
                <a:gd name="connsiteY27" fmla="*/ 428349 h 1288003"/>
                <a:gd name="connsiteX28" fmla="*/ 688687 w 1408224"/>
                <a:gd name="connsiteY28" fmla="*/ 34600 h 1288003"/>
                <a:gd name="connsiteX29" fmla="*/ 691359 w 1408224"/>
                <a:gd name="connsiteY29" fmla="*/ 36143 h 1288003"/>
                <a:gd name="connsiteX30" fmla="*/ 700283 w 1408224"/>
                <a:gd name="connsiteY30" fmla="*/ 26028 h 1288003"/>
                <a:gd name="connsiteX31" fmla="*/ 768932 w 1408224"/>
                <a:gd name="connsiteY31" fmla="*/ 320 h 12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8224" h="1288003">
                  <a:moveTo>
                    <a:pt x="768932" y="320"/>
                  </a:moveTo>
                  <a:cubicBezTo>
                    <a:pt x="793644" y="-1426"/>
                    <a:pt x="819124" y="3934"/>
                    <a:pt x="842192" y="17253"/>
                  </a:cubicBezTo>
                  <a:lnTo>
                    <a:pt x="856668" y="25610"/>
                  </a:lnTo>
                  <a:lnTo>
                    <a:pt x="880984" y="54695"/>
                  </a:lnTo>
                  <a:cubicBezTo>
                    <a:pt x="934255" y="112380"/>
                    <a:pt x="997010" y="163117"/>
                    <a:pt x="1068587" y="204442"/>
                  </a:cubicBezTo>
                  <a:cubicBezTo>
                    <a:pt x="1140164" y="245767"/>
                    <a:pt x="1215481" y="274746"/>
                    <a:pt x="1292074" y="292038"/>
                  </a:cubicBezTo>
                  <a:lnTo>
                    <a:pt x="1329420" y="298554"/>
                  </a:lnTo>
                  <a:lnTo>
                    <a:pt x="1343893" y="306910"/>
                  </a:lnTo>
                  <a:cubicBezTo>
                    <a:pt x="1390031" y="333548"/>
                    <a:pt x="1413422" y="384454"/>
                    <a:pt x="1407250" y="434195"/>
                  </a:cubicBezTo>
                  <a:lnTo>
                    <a:pt x="1402950" y="446980"/>
                  </a:lnTo>
                  <a:lnTo>
                    <a:pt x="1405623" y="448523"/>
                  </a:lnTo>
                  <a:lnTo>
                    <a:pt x="1400872" y="1227793"/>
                  </a:lnTo>
                  <a:lnTo>
                    <a:pt x="1400360" y="1227498"/>
                  </a:lnTo>
                  <a:lnTo>
                    <a:pt x="1367754" y="1264464"/>
                  </a:lnTo>
                  <a:cubicBezTo>
                    <a:pt x="1357519" y="1272197"/>
                    <a:pt x="1346274" y="1278330"/>
                    <a:pt x="1334426" y="1282752"/>
                  </a:cubicBezTo>
                  <a:lnTo>
                    <a:pt x="1310262" y="1288003"/>
                  </a:lnTo>
                  <a:lnTo>
                    <a:pt x="1258778" y="1283921"/>
                  </a:lnTo>
                  <a:lnTo>
                    <a:pt x="1241217" y="1280791"/>
                  </a:lnTo>
                  <a:lnTo>
                    <a:pt x="1084694" y="1252891"/>
                  </a:lnTo>
                  <a:cubicBezTo>
                    <a:pt x="911322" y="1213162"/>
                    <a:pt x="740702" y="1147174"/>
                    <a:pt x="578400" y="1053469"/>
                  </a:cubicBezTo>
                  <a:cubicBezTo>
                    <a:pt x="416099" y="959765"/>
                    <a:pt x="273640" y="844996"/>
                    <a:pt x="152548" y="714716"/>
                  </a:cubicBezTo>
                  <a:lnTo>
                    <a:pt x="50124" y="593113"/>
                  </a:lnTo>
                  <a:lnTo>
                    <a:pt x="38633" y="579470"/>
                  </a:lnTo>
                  <a:lnTo>
                    <a:pt x="9360" y="536930"/>
                  </a:lnTo>
                  <a:lnTo>
                    <a:pt x="1824" y="513374"/>
                  </a:lnTo>
                  <a:cubicBezTo>
                    <a:pt x="-270" y="500902"/>
                    <a:pt x="-582" y="488097"/>
                    <a:pt x="998" y="475367"/>
                  </a:cubicBezTo>
                  <a:lnTo>
                    <a:pt x="16709" y="428646"/>
                  </a:lnTo>
                  <a:lnTo>
                    <a:pt x="16194" y="428349"/>
                  </a:lnTo>
                  <a:lnTo>
                    <a:pt x="688687" y="34600"/>
                  </a:lnTo>
                  <a:lnTo>
                    <a:pt x="691359" y="36143"/>
                  </a:lnTo>
                  <a:lnTo>
                    <a:pt x="700283" y="26028"/>
                  </a:lnTo>
                  <a:cubicBezTo>
                    <a:pt x="720278" y="10920"/>
                    <a:pt x="744221" y="2067"/>
                    <a:pt x="768932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Freeform 118"/>
            <p:cNvSpPr>
              <a:spLocks noEditPoints="1"/>
            </p:cNvSpPr>
            <p:nvPr/>
          </p:nvSpPr>
          <p:spPr bwMode="auto">
            <a:xfrm rot="1678803">
              <a:off x="5220364" y="4778584"/>
              <a:ext cx="497005" cy="461877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628340" y="2091989"/>
            <a:ext cx="1408225" cy="1288002"/>
            <a:chOff x="4628340" y="2141792"/>
            <a:chExt cx="1408225" cy="1288002"/>
          </a:xfrm>
        </p:grpSpPr>
        <p:sp>
          <p:nvSpPr>
            <p:cNvPr id="43" name="任意多边形 42"/>
            <p:cNvSpPr/>
            <p:nvPr/>
          </p:nvSpPr>
          <p:spPr>
            <a:xfrm>
              <a:off x="4628340" y="2141792"/>
              <a:ext cx="1408225" cy="1288002"/>
            </a:xfrm>
            <a:custGeom>
              <a:avLst/>
              <a:gdLst>
                <a:gd name="connsiteX0" fmla="*/ 1310258 w 1408225"/>
                <a:gd name="connsiteY0" fmla="*/ 0 h 1288002"/>
                <a:gd name="connsiteX1" fmla="*/ 1334426 w 1408225"/>
                <a:gd name="connsiteY1" fmla="*/ 5251 h 1288002"/>
                <a:gd name="connsiteX2" fmla="*/ 1367754 w 1408225"/>
                <a:gd name="connsiteY2" fmla="*/ 23539 h 1288002"/>
                <a:gd name="connsiteX3" fmla="*/ 1400360 w 1408225"/>
                <a:gd name="connsiteY3" fmla="*/ 60506 h 1288002"/>
                <a:gd name="connsiteX4" fmla="*/ 1400875 w 1408225"/>
                <a:gd name="connsiteY4" fmla="*/ 60209 h 1288002"/>
                <a:gd name="connsiteX5" fmla="*/ 1405625 w 1408225"/>
                <a:gd name="connsiteY5" fmla="*/ 839479 h 1288002"/>
                <a:gd name="connsiteX6" fmla="*/ 1402952 w 1408225"/>
                <a:gd name="connsiteY6" fmla="*/ 841022 h 1288002"/>
                <a:gd name="connsiteX7" fmla="*/ 1407251 w 1408225"/>
                <a:gd name="connsiteY7" fmla="*/ 853808 h 1288002"/>
                <a:gd name="connsiteX8" fmla="*/ 1343896 w 1408225"/>
                <a:gd name="connsiteY8" fmla="*/ 981092 h 1288002"/>
                <a:gd name="connsiteX9" fmla="*/ 1322310 w 1408225"/>
                <a:gd name="connsiteY9" fmla="*/ 993555 h 1288002"/>
                <a:gd name="connsiteX10" fmla="*/ 1261086 w 1408225"/>
                <a:gd name="connsiteY10" fmla="*/ 1003828 h 1288002"/>
                <a:gd name="connsiteX11" fmla="*/ 870918 w 1408225"/>
                <a:gd name="connsiteY11" fmla="*/ 1244508 h 1288002"/>
                <a:gd name="connsiteX12" fmla="*/ 856543 w 1408225"/>
                <a:gd name="connsiteY12" fmla="*/ 1262466 h 1288002"/>
                <a:gd name="connsiteX13" fmla="*/ 842195 w 1408225"/>
                <a:gd name="connsiteY13" fmla="*/ 1270750 h 1288002"/>
                <a:gd name="connsiteX14" fmla="*/ 700284 w 1408225"/>
                <a:gd name="connsiteY14" fmla="*/ 1261975 h 1288002"/>
                <a:gd name="connsiteX15" fmla="*/ 691362 w 1408225"/>
                <a:gd name="connsiteY15" fmla="*/ 1251859 h 1288002"/>
                <a:gd name="connsiteX16" fmla="*/ 688689 w 1408225"/>
                <a:gd name="connsiteY16" fmla="*/ 1253402 h 1288002"/>
                <a:gd name="connsiteX17" fmla="*/ 16197 w 1408225"/>
                <a:gd name="connsiteY17" fmla="*/ 859653 h 1288002"/>
                <a:gd name="connsiteX18" fmla="*/ 16709 w 1408225"/>
                <a:gd name="connsiteY18" fmla="*/ 859358 h 1288002"/>
                <a:gd name="connsiteX19" fmla="*/ 998 w 1408225"/>
                <a:gd name="connsiteY19" fmla="*/ 812637 h 1288002"/>
                <a:gd name="connsiteX20" fmla="*/ 1824 w 1408225"/>
                <a:gd name="connsiteY20" fmla="*/ 774629 h 1288002"/>
                <a:gd name="connsiteX21" fmla="*/ 9359 w 1408225"/>
                <a:gd name="connsiteY21" fmla="*/ 751078 h 1288002"/>
                <a:gd name="connsiteX22" fmla="*/ 38636 w 1408225"/>
                <a:gd name="connsiteY22" fmla="*/ 708532 h 1288002"/>
                <a:gd name="connsiteX23" fmla="*/ 50127 w 1408225"/>
                <a:gd name="connsiteY23" fmla="*/ 694889 h 1288002"/>
                <a:gd name="connsiteX24" fmla="*/ 152551 w 1408225"/>
                <a:gd name="connsiteY24" fmla="*/ 573286 h 1288002"/>
                <a:gd name="connsiteX25" fmla="*/ 578402 w 1408225"/>
                <a:gd name="connsiteY25" fmla="*/ 234533 h 1288002"/>
                <a:gd name="connsiteX26" fmla="*/ 1084697 w 1408225"/>
                <a:gd name="connsiteY26" fmla="*/ 35112 h 1288002"/>
                <a:gd name="connsiteX27" fmla="*/ 1241220 w 1408225"/>
                <a:gd name="connsiteY27" fmla="*/ 7211 h 1288002"/>
                <a:gd name="connsiteX28" fmla="*/ 1258780 w 1408225"/>
                <a:gd name="connsiteY28" fmla="*/ 4081 h 1288002"/>
                <a:gd name="connsiteX29" fmla="*/ 1310258 w 1408225"/>
                <a:gd name="connsiteY29" fmla="*/ 0 h 128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08225" h="1288002">
                  <a:moveTo>
                    <a:pt x="1310258" y="0"/>
                  </a:moveTo>
                  <a:lnTo>
                    <a:pt x="1334426" y="5251"/>
                  </a:lnTo>
                  <a:cubicBezTo>
                    <a:pt x="1346274" y="9674"/>
                    <a:pt x="1357520" y="15807"/>
                    <a:pt x="1367754" y="23539"/>
                  </a:cubicBezTo>
                  <a:lnTo>
                    <a:pt x="1400360" y="60506"/>
                  </a:lnTo>
                  <a:lnTo>
                    <a:pt x="1400875" y="60209"/>
                  </a:lnTo>
                  <a:lnTo>
                    <a:pt x="1405625" y="839479"/>
                  </a:lnTo>
                  <a:lnTo>
                    <a:pt x="1402952" y="841022"/>
                  </a:lnTo>
                  <a:lnTo>
                    <a:pt x="1407251" y="853808"/>
                  </a:lnTo>
                  <a:cubicBezTo>
                    <a:pt x="1413424" y="903549"/>
                    <a:pt x="1390033" y="954455"/>
                    <a:pt x="1343896" y="981092"/>
                  </a:cubicBezTo>
                  <a:lnTo>
                    <a:pt x="1322310" y="993555"/>
                  </a:lnTo>
                  <a:lnTo>
                    <a:pt x="1261086" y="1003828"/>
                  </a:lnTo>
                  <a:cubicBezTo>
                    <a:pt x="1113110" y="1043478"/>
                    <a:pt x="976478" y="1125468"/>
                    <a:pt x="870918" y="1244508"/>
                  </a:cubicBezTo>
                  <a:lnTo>
                    <a:pt x="856543" y="1262466"/>
                  </a:lnTo>
                  <a:lnTo>
                    <a:pt x="842195" y="1270750"/>
                  </a:lnTo>
                  <a:cubicBezTo>
                    <a:pt x="796057" y="1297387"/>
                    <a:pt x="740275" y="1292191"/>
                    <a:pt x="700284" y="1261975"/>
                  </a:cubicBezTo>
                  <a:lnTo>
                    <a:pt x="691362" y="1251859"/>
                  </a:lnTo>
                  <a:lnTo>
                    <a:pt x="688689" y="1253402"/>
                  </a:lnTo>
                  <a:lnTo>
                    <a:pt x="16197" y="859653"/>
                  </a:lnTo>
                  <a:lnTo>
                    <a:pt x="16709" y="859358"/>
                  </a:lnTo>
                  <a:lnTo>
                    <a:pt x="998" y="812637"/>
                  </a:lnTo>
                  <a:cubicBezTo>
                    <a:pt x="-581" y="799907"/>
                    <a:pt x="-270" y="787102"/>
                    <a:pt x="1824" y="774629"/>
                  </a:cubicBezTo>
                  <a:lnTo>
                    <a:pt x="9359" y="751078"/>
                  </a:lnTo>
                  <a:lnTo>
                    <a:pt x="38636" y="708532"/>
                  </a:lnTo>
                  <a:lnTo>
                    <a:pt x="50127" y="694889"/>
                  </a:lnTo>
                  <a:lnTo>
                    <a:pt x="152551" y="573286"/>
                  </a:lnTo>
                  <a:cubicBezTo>
                    <a:pt x="273643" y="443006"/>
                    <a:pt x="416100" y="328238"/>
                    <a:pt x="578402" y="234533"/>
                  </a:cubicBezTo>
                  <a:cubicBezTo>
                    <a:pt x="740703" y="140829"/>
                    <a:pt x="911325" y="74840"/>
                    <a:pt x="1084697" y="35112"/>
                  </a:cubicBezTo>
                  <a:lnTo>
                    <a:pt x="1241220" y="7211"/>
                  </a:lnTo>
                  <a:lnTo>
                    <a:pt x="1258780" y="4081"/>
                  </a:lnTo>
                  <a:lnTo>
                    <a:pt x="1310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 bwMode="auto">
            <a:xfrm rot="20071516">
              <a:off x="5159944" y="2615710"/>
              <a:ext cx="564807" cy="423130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155434" y="4353533"/>
            <a:ext cx="1408223" cy="1288003"/>
            <a:chOff x="6155434" y="4403336"/>
            <a:chExt cx="1408223" cy="1288003"/>
          </a:xfrm>
        </p:grpSpPr>
        <p:sp>
          <p:nvSpPr>
            <p:cNvPr id="37" name="任意多边形 36"/>
            <p:cNvSpPr/>
            <p:nvPr/>
          </p:nvSpPr>
          <p:spPr>
            <a:xfrm>
              <a:off x="6155434" y="4403336"/>
              <a:ext cx="1408223" cy="1288003"/>
            </a:xfrm>
            <a:custGeom>
              <a:avLst/>
              <a:gdLst>
                <a:gd name="connsiteX0" fmla="*/ 639291 w 1408223"/>
                <a:gd name="connsiteY0" fmla="*/ 320 h 1288003"/>
                <a:gd name="connsiteX1" fmla="*/ 707941 w 1408223"/>
                <a:gd name="connsiteY1" fmla="*/ 26028 h 1288003"/>
                <a:gd name="connsiteX2" fmla="*/ 716864 w 1408223"/>
                <a:gd name="connsiteY2" fmla="*/ 36143 h 1288003"/>
                <a:gd name="connsiteX3" fmla="*/ 719536 w 1408223"/>
                <a:gd name="connsiteY3" fmla="*/ 34600 h 1288003"/>
                <a:gd name="connsiteX4" fmla="*/ 1392029 w 1408223"/>
                <a:gd name="connsiteY4" fmla="*/ 428349 h 1288003"/>
                <a:gd name="connsiteX5" fmla="*/ 1391514 w 1408223"/>
                <a:gd name="connsiteY5" fmla="*/ 428646 h 1288003"/>
                <a:gd name="connsiteX6" fmla="*/ 1407226 w 1408223"/>
                <a:gd name="connsiteY6" fmla="*/ 475367 h 1288003"/>
                <a:gd name="connsiteX7" fmla="*/ 1406399 w 1408223"/>
                <a:gd name="connsiteY7" fmla="*/ 513374 h 1288003"/>
                <a:gd name="connsiteX8" fmla="*/ 1398863 w 1408223"/>
                <a:gd name="connsiteY8" fmla="*/ 536930 h 1288003"/>
                <a:gd name="connsiteX9" fmla="*/ 1369590 w 1408223"/>
                <a:gd name="connsiteY9" fmla="*/ 579470 h 1288003"/>
                <a:gd name="connsiteX10" fmla="*/ 1358099 w 1408223"/>
                <a:gd name="connsiteY10" fmla="*/ 593113 h 1288003"/>
                <a:gd name="connsiteX11" fmla="*/ 1255675 w 1408223"/>
                <a:gd name="connsiteY11" fmla="*/ 714716 h 1288003"/>
                <a:gd name="connsiteX12" fmla="*/ 829823 w 1408223"/>
                <a:gd name="connsiteY12" fmla="*/ 1053469 h 1288003"/>
                <a:gd name="connsiteX13" fmla="*/ 323529 w 1408223"/>
                <a:gd name="connsiteY13" fmla="*/ 1252891 h 1288003"/>
                <a:gd name="connsiteX14" fmla="*/ 167006 w 1408223"/>
                <a:gd name="connsiteY14" fmla="*/ 1280791 h 1288003"/>
                <a:gd name="connsiteX15" fmla="*/ 149445 w 1408223"/>
                <a:gd name="connsiteY15" fmla="*/ 1283921 h 1288003"/>
                <a:gd name="connsiteX16" fmla="*/ 97962 w 1408223"/>
                <a:gd name="connsiteY16" fmla="*/ 1288003 h 1288003"/>
                <a:gd name="connsiteX17" fmla="*/ 73798 w 1408223"/>
                <a:gd name="connsiteY17" fmla="*/ 1282753 h 1288003"/>
                <a:gd name="connsiteX18" fmla="*/ 40469 w 1408223"/>
                <a:gd name="connsiteY18" fmla="*/ 1264464 h 1288003"/>
                <a:gd name="connsiteX19" fmla="*/ 7863 w 1408223"/>
                <a:gd name="connsiteY19" fmla="*/ 1227498 h 1288003"/>
                <a:gd name="connsiteX20" fmla="*/ 7351 w 1408223"/>
                <a:gd name="connsiteY20" fmla="*/ 1227793 h 1288003"/>
                <a:gd name="connsiteX21" fmla="*/ 2600 w 1408223"/>
                <a:gd name="connsiteY21" fmla="*/ 448524 h 1288003"/>
                <a:gd name="connsiteX22" fmla="*/ 5273 w 1408223"/>
                <a:gd name="connsiteY22" fmla="*/ 446980 h 1288003"/>
                <a:gd name="connsiteX23" fmla="*/ 974 w 1408223"/>
                <a:gd name="connsiteY23" fmla="*/ 434196 h 1288003"/>
                <a:gd name="connsiteX24" fmla="*/ 64330 w 1408223"/>
                <a:gd name="connsiteY24" fmla="*/ 306910 h 1288003"/>
                <a:gd name="connsiteX25" fmla="*/ 85912 w 1408223"/>
                <a:gd name="connsiteY25" fmla="*/ 294450 h 1288003"/>
                <a:gd name="connsiteX26" fmla="*/ 147141 w 1408223"/>
                <a:gd name="connsiteY26" fmla="*/ 284176 h 1288003"/>
                <a:gd name="connsiteX27" fmla="*/ 537308 w 1408223"/>
                <a:gd name="connsiteY27" fmla="*/ 43497 h 1288003"/>
                <a:gd name="connsiteX28" fmla="*/ 551687 w 1408223"/>
                <a:gd name="connsiteY28" fmla="*/ 25534 h 1288003"/>
                <a:gd name="connsiteX29" fmla="*/ 566031 w 1408223"/>
                <a:gd name="connsiteY29" fmla="*/ 17253 h 1288003"/>
                <a:gd name="connsiteX30" fmla="*/ 639291 w 1408223"/>
                <a:gd name="connsiteY30" fmla="*/ 320 h 12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08223" h="1288003">
                  <a:moveTo>
                    <a:pt x="639291" y="320"/>
                  </a:moveTo>
                  <a:cubicBezTo>
                    <a:pt x="664002" y="2067"/>
                    <a:pt x="687946" y="10920"/>
                    <a:pt x="707941" y="26028"/>
                  </a:cubicBezTo>
                  <a:lnTo>
                    <a:pt x="716864" y="36143"/>
                  </a:lnTo>
                  <a:lnTo>
                    <a:pt x="719536" y="34600"/>
                  </a:lnTo>
                  <a:lnTo>
                    <a:pt x="1392029" y="428349"/>
                  </a:lnTo>
                  <a:lnTo>
                    <a:pt x="1391514" y="428646"/>
                  </a:lnTo>
                  <a:lnTo>
                    <a:pt x="1407226" y="475367"/>
                  </a:lnTo>
                  <a:cubicBezTo>
                    <a:pt x="1408806" y="488097"/>
                    <a:pt x="1408493" y="500902"/>
                    <a:pt x="1406399" y="513374"/>
                  </a:cubicBezTo>
                  <a:lnTo>
                    <a:pt x="1398863" y="536930"/>
                  </a:lnTo>
                  <a:lnTo>
                    <a:pt x="1369590" y="579470"/>
                  </a:lnTo>
                  <a:lnTo>
                    <a:pt x="1358099" y="593113"/>
                  </a:lnTo>
                  <a:lnTo>
                    <a:pt x="1255675" y="714716"/>
                  </a:lnTo>
                  <a:cubicBezTo>
                    <a:pt x="1134583" y="844996"/>
                    <a:pt x="992125" y="959765"/>
                    <a:pt x="829823" y="1053469"/>
                  </a:cubicBezTo>
                  <a:cubicBezTo>
                    <a:pt x="667521" y="1147175"/>
                    <a:pt x="496901" y="1213162"/>
                    <a:pt x="323529" y="1252891"/>
                  </a:cubicBezTo>
                  <a:lnTo>
                    <a:pt x="167006" y="1280791"/>
                  </a:lnTo>
                  <a:lnTo>
                    <a:pt x="149445" y="1283921"/>
                  </a:lnTo>
                  <a:lnTo>
                    <a:pt x="97962" y="1288003"/>
                  </a:lnTo>
                  <a:lnTo>
                    <a:pt x="73798" y="1282753"/>
                  </a:lnTo>
                  <a:cubicBezTo>
                    <a:pt x="61949" y="1278330"/>
                    <a:pt x="50704" y="1272197"/>
                    <a:pt x="40469" y="1264464"/>
                  </a:cubicBezTo>
                  <a:lnTo>
                    <a:pt x="7863" y="1227498"/>
                  </a:lnTo>
                  <a:lnTo>
                    <a:pt x="7351" y="1227793"/>
                  </a:lnTo>
                  <a:lnTo>
                    <a:pt x="2600" y="448524"/>
                  </a:lnTo>
                  <a:lnTo>
                    <a:pt x="5273" y="446980"/>
                  </a:lnTo>
                  <a:lnTo>
                    <a:pt x="974" y="434196"/>
                  </a:lnTo>
                  <a:cubicBezTo>
                    <a:pt x="-5199" y="384454"/>
                    <a:pt x="18192" y="333548"/>
                    <a:pt x="64330" y="306910"/>
                  </a:cubicBezTo>
                  <a:lnTo>
                    <a:pt x="85912" y="294450"/>
                  </a:lnTo>
                  <a:lnTo>
                    <a:pt x="147141" y="284176"/>
                  </a:lnTo>
                  <a:cubicBezTo>
                    <a:pt x="295117" y="244525"/>
                    <a:pt x="431750" y="162537"/>
                    <a:pt x="537308" y="43497"/>
                  </a:cubicBezTo>
                  <a:lnTo>
                    <a:pt x="551687" y="25534"/>
                  </a:lnTo>
                  <a:lnTo>
                    <a:pt x="566031" y="17253"/>
                  </a:lnTo>
                  <a:cubicBezTo>
                    <a:pt x="589100" y="3934"/>
                    <a:pt x="614579" y="-1426"/>
                    <a:pt x="639291" y="3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6500039" y="4779634"/>
              <a:ext cx="535970" cy="459776"/>
              <a:chOff x="5084763" y="971550"/>
              <a:chExt cx="323850" cy="277813"/>
            </a:xfrm>
            <a:solidFill>
              <a:schemeClr val="bg1"/>
            </a:solidFill>
          </p:grpSpPr>
          <p:sp>
            <p:nvSpPr>
              <p:cNvPr id="73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74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7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6155433" y="2091989"/>
            <a:ext cx="1408224" cy="1288003"/>
            <a:chOff x="6155433" y="2141792"/>
            <a:chExt cx="1408224" cy="1288003"/>
          </a:xfrm>
        </p:grpSpPr>
        <p:sp>
          <p:nvSpPr>
            <p:cNvPr id="41" name="任意多边形 40"/>
            <p:cNvSpPr/>
            <p:nvPr/>
          </p:nvSpPr>
          <p:spPr>
            <a:xfrm>
              <a:off x="6155433" y="2141792"/>
              <a:ext cx="1408224" cy="1288003"/>
            </a:xfrm>
            <a:custGeom>
              <a:avLst/>
              <a:gdLst>
                <a:gd name="connsiteX0" fmla="*/ 97967 w 1408224"/>
                <a:gd name="connsiteY0" fmla="*/ 0 h 1288003"/>
                <a:gd name="connsiteX1" fmla="*/ 149444 w 1408224"/>
                <a:gd name="connsiteY1" fmla="*/ 4081 h 1288003"/>
                <a:gd name="connsiteX2" fmla="*/ 167005 w 1408224"/>
                <a:gd name="connsiteY2" fmla="*/ 7211 h 1288003"/>
                <a:gd name="connsiteX3" fmla="*/ 323528 w 1408224"/>
                <a:gd name="connsiteY3" fmla="*/ 35111 h 1288003"/>
                <a:gd name="connsiteX4" fmla="*/ 829823 w 1408224"/>
                <a:gd name="connsiteY4" fmla="*/ 234533 h 1288003"/>
                <a:gd name="connsiteX5" fmla="*/ 1255674 w 1408224"/>
                <a:gd name="connsiteY5" fmla="*/ 573286 h 1288003"/>
                <a:gd name="connsiteX6" fmla="*/ 1358098 w 1408224"/>
                <a:gd name="connsiteY6" fmla="*/ 694889 h 1288003"/>
                <a:gd name="connsiteX7" fmla="*/ 1369589 w 1408224"/>
                <a:gd name="connsiteY7" fmla="*/ 708532 h 1288003"/>
                <a:gd name="connsiteX8" fmla="*/ 1398866 w 1408224"/>
                <a:gd name="connsiteY8" fmla="*/ 751078 h 1288003"/>
                <a:gd name="connsiteX9" fmla="*/ 1406401 w 1408224"/>
                <a:gd name="connsiteY9" fmla="*/ 774629 h 1288003"/>
                <a:gd name="connsiteX10" fmla="*/ 1407227 w 1408224"/>
                <a:gd name="connsiteY10" fmla="*/ 812636 h 1288003"/>
                <a:gd name="connsiteX11" fmla="*/ 1391516 w 1408224"/>
                <a:gd name="connsiteY11" fmla="*/ 859358 h 1288003"/>
                <a:gd name="connsiteX12" fmla="*/ 1392028 w 1408224"/>
                <a:gd name="connsiteY12" fmla="*/ 859653 h 1288003"/>
                <a:gd name="connsiteX13" fmla="*/ 719536 w 1408224"/>
                <a:gd name="connsiteY13" fmla="*/ 1253402 h 1288003"/>
                <a:gd name="connsiteX14" fmla="*/ 716863 w 1408224"/>
                <a:gd name="connsiteY14" fmla="*/ 1251859 h 1288003"/>
                <a:gd name="connsiteX15" fmla="*/ 707941 w 1408224"/>
                <a:gd name="connsiteY15" fmla="*/ 1261975 h 1288003"/>
                <a:gd name="connsiteX16" fmla="*/ 566030 w 1408224"/>
                <a:gd name="connsiteY16" fmla="*/ 1270750 h 1288003"/>
                <a:gd name="connsiteX17" fmla="*/ 551552 w 1408224"/>
                <a:gd name="connsiteY17" fmla="*/ 1262391 h 1288003"/>
                <a:gd name="connsiteX18" fmla="*/ 527240 w 1408224"/>
                <a:gd name="connsiteY18" fmla="*/ 1233310 h 1288003"/>
                <a:gd name="connsiteX19" fmla="*/ 339636 w 1408224"/>
                <a:gd name="connsiteY19" fmla="*/ 1083563 h 1288003"/>
                <a:gd name="connsiteX20" fmla="*/ 116150 w 1408224"/>
                <a:gd name="connsiteY20" fmla="*/ 995967 h 1288003"/>
                <a:gd name="connsiteX21" fmla="*/ 78809 w 1408224"/>
                <a:gd name="connsiteY21" fmla="*/ 989453 h 1288003"/>
                <a:gd name="connsiteX22" fmla="*/ 64329 w 1408224"/>
                <a:gd name="connsiteY22" fmla="*/ 981093 h 1288003"/>
                <a:gd name="connsiteX23" fmla="*/ 974 w 1408224"/>
                <a:gd name="connsiteY23" fmla="*/ 853808 h 1288003"/>
                <a:gd name="connsiteX24" fmla="*/ 5272 w 1408224"/>
                <a:gd name="connsiteY24" fmla="*/ 841022 h 1288003"/>
                <a:gd name="connsiteX25" fmla="*/ 2600 w 1408224"/>
                <a:gd name="connsiteY25" fmla="*/ 839479 h 1288003"/>
                <a:gd name="connsiteX26" fmla="*/ 7350 w 1408224"/>
                <a:gd name="connsiteY26" fmla="*/ 60209 h 1288003"/>
                <a:gd name="connsiteX27" fmla="*/ 7865 w 1408224"/>
                <a:gd name="connsiteY27" fmla="*/ 60506 h 1288003"/>
                <a:gd name="connsiteX28" fmla="*/ 40471 w 1408224"/>
                <a:gd name="connsiteY28" fmla="*/ 23539 h 1288003"/>
                <a:gd name="connsiteX29" fmla="*/ 73799 w 1408224"/>
                <a:gd name="connsiteY29" fmla="*/ 5251 h 1288003"/>
                <a:gd name="connsiteX30" fmla="*/ 97967 w 1408224"/>
                <a:gd name="connsiteY30" fmla="*/ 0 h 12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08224" h="1288003">
                  <a:moveTo>
                    <a:pt x="97967" y="0"/>
                  </a:moveTo>
                  <a:lnTo>
                    <a:pt x="149444" y="4081"/>
                  </a:lnTo>
                  <a:lnTo>
                    <a:pt x="167005" y="7211"/>
                  </a:lnTo>
                  <a:lnTo>
                    <a:pt x="323528" y="35111"/>
                  </a:lnTo>
                  <a:cubicBezTo>
                    <a:pt x="496900" y="74840"/>
                    <a:pt x="667522" y="140829"/>
                    <a:pt x="829823" y="234533"/>
                  </a:cubicBezTo>
                  <a:cubicBezTo>
                    <a:pt x="992125" y="328238"/>
                    <a:pt x="1134582" y="443006"/>
                    <a:pt x="1255674" y="573286"/>
                  </a:cubicBezTo>
                  <a:lnTo>
                    <a:pt x="1358098" y="694889"/>
                  </a:lnTo>
                  <a:lnTo>
                    <a:pt x="1369589" y="708532"/>
                  </a:lnTo>
                  <a:lnTo>
                    <a:pt x="1398866" y="751078"/>
                  </a:lnTo>
                  <a:lnTo>
                    <a:pt x="1406401" y="774629"/>
                  </a:lnTo>
                  <a:cubicBezTo>
                    <a:pt x="1408495" y="787101"/>
                    <a:pt x="1408806" y="799907"/>
                    <a:pt x="1407227" y="812636"/>
                  </a:cubicBezTo>
                  <a:lnTo>
                    <a:pt x="1391516" y="859358"/>
                  </a:lnTo>
                  <a:lnTo>
                    <a:pt x="1392028" y="859653"/>
                  </a:lnTo>
                  <a:lnTo>
                    <a:pt x="719536" y="1253402"/>
                  </a:lnTo>
                  <a:lnTo>
                    <a:pt x="716863" y="1251859"/>
                  </a:lnTo>
                  <a:lnTo>
                    <a:pt x="707941" y="1261975"/>
                  </a:lnTo>
                  <a:cubicBezTo>
                    <a:pt x="667950" y="1292191"/>
                    <a:pt x="612168" y="1297388"/>
                    <a:pt x="566030" y="1270750"/>
                  </a:cubicBezTo>
                  <a:lnTo>
                    <a:pt x="551552" y="1262391"/>
                  </a:lnTo>
                  <a:lnTo>
                    <a:pt x="527240" y="1233310"/>
                  </a:lnTo>
                  <a:cubicBezTo>
                    <a:pt x="473968" y="1175626"/>
                    <a:pt x="411213" y="1124888"/>
                    <a:pt x="339636" y="1083563"/>
                  </a:cubicBezTo>
                  <a:cubicBezTo>
                    <a:pt x="268059" y="1042238"/>
                    <a:pt x="192742" y="1013260"/>
                    <a:pt x="116150" y="995967"/>
                  </a:cubicBezTo>
                  <a:lnTo>
                    <a:pt x="78809" y="989453"/>
                  </a:lnTo>
                  <a:lnTo>
                    <a:pt x="64329" y="981093"/>
                  </a:lnTo>
                  <a:cubicBezTo>
                    <a:pt x="18192" y="954455"/>
                    <a:pt x="-5199" y="903549"/>
                    <a:pt x="974" y="853808"/>
                  </a:cubicBezTo>
                  <a:lnTo>
                    <a:pt x="5272" y="841022"/>
                  </a:lnTo>
                  <a:lnTo>
                    <a:pt x="2600" y="839479"/>
                  </a:lnTo>
                  <a:lnTo>
                    <a:pt x="7350" y="60209"/>
                  </a:lnTo>
                  <a:lnTo>
                    <a:pt x="7865" y="60506"/>
                  </a:lnTo>
                  <a:lnTo>
                    <a:pt x="40471" y="23539"/>
                  </a:lnTo>
                  <a:cubicBezTo>
                    <a:pt x="50705" y="15807"/>
                    <a:pt x="61951" y="9674"/>
                    <a:pt x="73799" y="5251"/>
                  </a:cubicBezTo>
                  <a:lnTo>
                    <a:pt x="9796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Freeform 168"/>
            <p:cNvSpPr>
              <a:spLocks noChangeAspect="1" noEditPoints="1"/>
            </p:cNvSpPr>
            <p:nvPr/>
          </p:nvSpPr>
          <p:spPr bwMode="auto">
            <a:xfrm rot="2504879">
              <a:off x="6485447" y="2551316"/>
              <a:ext cx="529143" cy="48209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317485" y="3067318"/>
            <a:ext cx="1029288" cy="1598889"/>
            <a:chOff x="4317485" y="3117121"/>
            <a:chExt cx="1029288" cy="1598889"/>
          </a:xfrm>
        </p:grpSpPr>
        <p:sp>
          <p:nvSpPr>
            <p:cNvPr id="45" name="任意多边形 44"/>
            <p:cNvSpPr/>
            <p:nvPr/>
          </p:nvSpPr>
          <p:spPr>
            <a:xfrm>
              <a:off x="4317485" y="3117121"/>
              <a:ext cx="1029288" cy="1598889"/>
            </a:xfrm>
            <a:custGeom>
              <a:avLst/>
              <a:gdLst>
                <a:gd name="connsiteX0" fmla="*/ 260268 w 1029288"/>
                <a:gd name="connsiteY0" fmla="*/ 0 h 1598889"/>
                <a:gd name="connsiteX1" fmla="*/ 937510 w 1029288"/>
                <a:gd name="connsiteY1" fmla="*/ 385522 h 1598889"/>
                <a:gd name="connsiteX2" fmla="*/ 937511 w 1029288"/>
                <a:gd name="connsiteY2" fmla="*/ 388607 h 1598889"/>
                <a:gd name="connsiteX3" fmla="*/ 950733 w 1029288"/>
                <a:gd name="connsiteY3" fmla="*/ 391278 h 1598889"/>
                <a:gd name="connsiteX4" fmla="*/ 1029287 w 1029288"/>
                <a:gd name="connsiteY4" fmla="*/ 509788 h 1598889"/>
                <a:gd name="connsiteX5" fmla="*/ 1029287 w 1029288"/>
                <a:gd name="connsiteY5" fmla="*/ 526354 h 1598889"/>
                <a:gd name="connsiteX6" fmla="*/ 1020921 w 1029288"/>
                <a:gd name="connsiteY6" fmla="*/ 547785 h 1598889"/>
                <a:gd name="connsiteX7" fmla="*/ 1007570 w 1029288"/>
                <a:gd name="connsiteY7" fmla="*/ 1006020 h 1598889"/>
                <a:gd name="connsiteX8" fmla="*/ 1029288 w 1029288"/>
                <a:gd name="connsiteY8" fmla="*/ 1064180 h 1598889"/>
                <a:gd name="connsiteX9" fmla="*/ 1029287 w 1029288"/>
                <a:gd name="connsiteY9" fmla="*/ 1089102 h 1598889"/>
                <a:gd name="connsiteX10" fmla="*/ 950732 w 1029288"/>
                <a:gd name="connsiteY10" fmla="*/ 1207613 h 1598889"/>
                <a:gd name="connsiteX11" fmla="*/ 937510 w 1029288"/>
                <a:gd name="connsiteY11" fmla="*/ 1210282 h 1598889"/>
                <a:gd name="connsiteX12" fmla="*/ 937510 w 1029288"/>
                <a:gd name="connsiteY12" fmla="*/ 1213368 h 1598889"/>
                <a:gd name="connsiteX13" fmla="*/ 260267 w 1029288"/>
                <a:gd name="connsiteY13" fmla="*/ 1598889 h 1598889"/>
                <a:gd name="connsiteX14" fmla="*/ 260268 w 1029288"/>
                <a:gd name="connsiteY14" fmla="*/ 1598298 h 1598889"/>
                <a:gd name="connsiteX15" fmla="*/ 211950 w 1029288"/>
                <a:gd name="connsiteY15" fmla="*/ 1588543 h 1598889"/>
                <a:gd name="connsiteX16" fmla="*/ 179448 w 1029288"/>
                <a:gd name="connsiteY16" fmla="*/ 1568824 h 1598889"/>
                <a:gd name="connsiteX17" fmla="*/ 162820 w 1029288"/>
                <a:gd name="connsiteY17" fmla="*/ 1550523 h 1598889"/>
                <a:gd name="connsiteX18" fmla="*/ 140612 w 1029288"/>
                <a:gd name="connsiteY18" fmla="*/ 1503895 h 1598889"/>
                <a:gd name="connsiteX19" fmla="*/ 134543 w 1029288"/>
                <a:gd name="connsiteY19" fmla="*/ 1487122 h 1598889"/>
                <a:gd name="connsiteX20" fmla="*/ 80444 w 1029288"/>
                <a:gd name="connsiteY20" fmla="*/ 1337620 h 1598889"/>
                <a:gd name="connsiteX21" fmla="*/ 0 w 1029288"/>
                <a:gd name="connsiteY21" fmla="*/ 799445 h 1598889"/>
                <a:gd name="connsiteX22" fmla="*/ 80444 w 1029288"/>
                <a:gd name="connsiteY22" fmla="*/ 261270 h 1598889"/>
                <a:gd name="connsiteX23" fmla="*/ 134543 w 1029288"/>
                <a:gd name="connsiteY23" fmla="*/ 111767 h 1598889"/>
                <a:gd name="connsiteX24" fmla="*/ 140612 w 1029288"/>
                <a:gd name="connsiteY24" fmla="*/ 94993 h 1598889"/>
                <a:gd name="connsiteX25" fmla="*/ 162817 w 1029288"/>
                <a:gd name="connsiteY25" fmla="*/ 48372 h 1598889"/>
                <a:gd name="connsiteX26" fmla="*/ 179448 w 1029288"/>
                <a:gd name="connsiteY26" fmla="*/ 30068 h 1598889"/>
                <a:gd name="connsiteX27" fmla="*/ 211950 w 1029288"/>
                <a:gd name="connsiteY27" fmla="*/ 10348 h 1598889"/>
                <a:gd name="connsiteX28" fmla="*/ 260267 w 1029288"/>
                <a:gd name="connsiteY28" fmla="*/ 595 h 1598889"/>
                <a:gd name="connsiteX29" fmla="*/ 260268 w 1029288"/>
                <a:gd name="connsiteY29" fmla="*/ 0 h 15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9288" h="1598889">
                  <a:moveTo>
                    <a:pt x="260268" y="0"/>
                  </a:moveTo>
                  <a:lnTo>
                    <a:pt x="937510" y="385522"/>
                  </a:lnTo>
                  <a:lnTo>
                    <a:pt x="937511" y="388607"/>
                  </a:lnTo>
                  <a:lnTo>
                    <a:pt x="950733" y="391278"/>
                  </a:lnTo>
                  <a:cubicBezTo>
                    <a:pt x="996896" y="410803"/>
                    <a:pt x="1029286" y="456513"/>
                    <a:pt x="1029287" y="509788"/>
                  </a:cubicBezTo>
                  <a:lnTo>
                    <a:pt x="1029287" y="526354"/>
                  </a:lnTo>
                  <a:lnTo>
                    <a:pt x="1020921" y="547785"/>
                  </a:lnTo>
                  <a:cubicBezTo>
                    <a:pt x="970609" y="698722"/>
                    <a:pt x="967921" y="858043"/>
                    <a:pt x="1007570" y="1006020"/>
                  </a:cubicBezTo>
                  <a:lnTo>
                    <a:pt x="1029288" y="1064180"/>
                  </a:lnTo>
                  <a:lnTo>
                    <a:pt x="1029287" y="1089102"/>
                  </a:lnTo>
                  <a:cubicBezTo>
                    <a:pt x="1029287" y="1142378"/>
                    <a:pt x="996895" y="1188088"/>
                    <a:pt x="950732" y="1207613"/>
                  </a:cubicBezTo>
                  <a:lnTo>
                    <a:pt x="937510" y="1210282"/>
                  </a:lnTo>
                  <a:lnTo>
                    <a:pt x="937510" y="1213368"/>
                  </a:lnTo>
                  <a:lnTo>
                    <a:pt x="260267" y="1598889"/>
                  </a:lnTo>
                  <a:lnTo>
                    <a:pt x="260268" y="1598298"/>
                  </a:lnTo>
                  <a:lnTo>
                    <a:pt x="211950" y="1588543"/>
                  </a:lnTo>
                  <a:cubicBezTo>
                    <a:pt x="200137" y="1583546"/>
                    <a:pt x="189203" y="1576874"/>
                    <a:pt x="179448" y="1568824"/>
                  </a:cubicBezTo>
                  <a:lnTo>
                    <a:pt x="162820" y="1550523"/>
                  </a:lnTo>
                  <a:lnTo>
                    <a:pt x="140612" y="1503895"/>
                  </a:lnTo>
                  <a:lnTo>
                    <a:pt x="134543" y="1487122"/>
                  </a:lnTo>
                  <a:lnTo>
                    <a:pt x="80444" y="1337620"/>
                  </a:lnTo>
                  <a:cubicBezTo>
                    <a:pt x="28164" y="1167610"/>
                    <a:pt x="0" y="986855"/>
                    <a:pt x="0" y="799445"/>
                  </a:cubicBezTo>
                  <a:cubicBezTo>
                    <a:pt x="1" y="612036"/>
                    <a:pt x="28163" y="431279"/>
                    <a:pt x="80444" y="261270"/>
                  </a:cubicBezTo>
                  <a:lnTo>
                    <a:pt x="134543" y="111767"/>
                  </a:lnTo>
                  <a:lnTo>
                    <a:pt x="140612" y="94993"/>
                  </a:lnTo>
                  <a:lnTo>
                    <a:pt x="162817" y="48372"/>
                  </a:lnTo>
                  <a:lnTo>
                    <a:pt x="179448" y="30068"/>
                  </a:lnTo>
                  <a:cubicBezTo>
                    <a:pt x="189203" y="22019"/>
                    <a:pt x="200137" y="15346"/>
                    <a:pt x="211950" y="10348"/>
                  </a:cubicBezTo>
                  <a:lnTo>
                    <a:pt x="260267" y="595"/>
                  </a:lnTo>
                  <a:lnTo>
                    <a:pt x="2602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17730214">
              <a:off x="4531168" y="3661080"/>
              <a:ext cx="589822" cy="546102"/>
              <a:chOff x="3187086" y="1563639"/>
              <a:chExt cx="2814585" cy="2605955"/>
            </a:xfrm>
            <a:solidFill>
              <a:schemeClr val="bg1"/>
            </a:solidFill>
          </p:grpSpPr>
          <p:sp>
            <p:nvSpPr>
              <p:cNvPr id="80" name="任意多边形 79"/>
              <p:cNvSpPr/>
              <p:nvPr/>
            </p:nvSpPr>
            <p:spPr>
              <a:xfrm>
                <a:off x="4151342" y="1934716"/>
                <a:ext cx="491234" cy="2234878"/>
              </a:xfrm>
              <a:custGeom>
                <a:avLst/>
                <a:gdLst>
                  <a:gd name="connsiteX0" fmla="*/ 401234 w 491234"/>
                  <a:gd name="connsiteY0" fmla="*/ 0 h 2234878"/>
                  <a:gd name="connsiteX1" fmla="*/ 491234 w 491234"/>
                  <a:gd name="connsiteY1" fmla="*/ 0 h 2234878"/>
                  <a:gd name="connsiteX2" fmla="*/ 491234 w 491234"/>
                  <a:gd name="connsiteY2" fmla="*/ 2005186 h 2234878"/>
                  <a:gd name="connsiteX3" fmla="*/ 488498 w 491234"/>
                  <a:gd name="connsiteY3" fmla="*/ 2005186 h 2234878"/>
                  <a:gd name="connsiteX4" fmla="*/ 486034 w 491234"/>
                  <a:gd name="connsiteY4" fmla="*/ 2039575 h 2234878"/>
                  <a:gd name="connsiteX5" fmla="*/ 377257 w 491234"/>
                  <a:gd name="connsiteY5" fmla="*/ 2196624 h 2234878"/>
                  <a:gd name="connsiteX6" fmla="*/ 127307 w 491234"/>
                  <a:gd name="connsiteY6" fmla="*/ 2204506 h 2234878"/>
                  <a:gd name="connsiteX7" fmla="*/ 1 w 491234"/>
                  <a:gd name="connsiteY7" fmla="*/ 1989262 h 2234878"/>
                  <a:gd name="connsiteX8" fmla="*/ 2244 w 491234"/>
                  <a:gd name="connsiteY8" fmla="*/ 1989262 h 2234878"/>
                  <a:gd name="connsiteX9" fmla="*/ 0 w 491234"/>
                  <a:gd name="connsiteY9" fmla="*/ 1983846 h 2234878"/>
                  <a:gd name="connsiteX10" fmla="*/ 0 w 491234"/>
                  <a:gd name="connsiteY10" fmla="*/ 1967512 h 2234878"/>
                  <a:gd name="connsiteX11" fmla="*/ 45000 w 491234"/>
                  <a:gd name="connsiteY11" fmla="*/ 1922512 h 2234878"/>
                  <a:gd name="connsiteX12" fmla="*/ 90000 w 491234"/>
                  <a:gd name="connsiteY12" fmla="*/ 1967512 h 2234878"/>
                  <a:gd name="connsiteX13" fmla="*/ 90000 w 491234"/>
                  <a:gd name="connsiteY13" fmla="*/ 1983846 h 2234878"/>
                  <a:gd name="connsiteX14" fmla="*/ 87756 w 491234"/>
                  <a:gd name="connsiteY14" fmla="*/ 1989263 h 2234878"/>
                  <a:gd name="connsiteX15" fmla="*/ 88890 w 491234"/>
                  <a:gd name="connsiteY15" fmla="*/ 1989263 h 2234878"/>
                  <a:gd name="connsiteX16" fmla="*/ 170124 w 491234"/>
                  <a:gd name="connsiteY16" fmla="*/ 2126610 h 2234878"/>
                  <a:gd name="connsiteX17" fmla="*/ 329617 w 491234"/>
                  <a:gd name="connsiteY17" fmla="*/ 2121580 h 2234878"/>
                  <a:gd name="connsiteX18" fmla="*/ 399027 w 491234"/>
                  <a:gd name="connsiteY18" fmla="*/ 2021367 h 2234878"/>
                  <a:gd name="connsiteX19" fmla="*/ 401234 w 491234"/>
                  <a:gd name="connsiteY19" fmla="*/ 1990565 h 223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234" h="2234878">
                    <a:moveTo>
                      <a:pt x="401234" y="0"/>
                    </a:moveTo>
                    <a:lnTo>
                      <a:pt x="491234" y="0"/>
                    </a:lnTo>
                    <a:lnTo>
                      <a:pt x="491234" y="2005186"/>
                    </a:lnTo>
                    <a:lnTo>
                      <a:pt x="488498" y="2005186"/>
                    </a:lnTo>
                    <a:lnTo>
                      <a:pt x="486034" y="2039575"/>
                    </a:lnTo>
                    <a:cubicBezTo>
                      <a:pt x="472637" y="2103568"/>
                      <a:pt x="433989" y="2160609"/>
                      <a:pt x="377257" y="2196624"/>
                    </a:cubicBezTo>
                    <a:cubicBezTo>
                      <a:pt x="301614" y="2244643"/>
                      <a:pt x="205825" y="2247664"/>
                      <a:pt x="127307" y="2204506"/>
                    </a:cubicBezTo>
                    <a:cubicBezTo>
                      <a:pt x="48789" y="2161348"/>
                      <a:pt x="1" y="2078859"/>
                      <a:pt x="1" y="1989262"/>
                    </a:cubicBezTo>
                    <a:lnTo>
                      <a:pt x="2244" y="1989262"/>
                    </a:lnTo>
                    <a:lnTo>
                      <a:pt x="0" y="1983846"/>
                    </a:lnTo>
                    <a:lnTo>
                      <a:pt x="0" y="1967512"/>
                    </a:lnTo>
                    <a:cubicBezTo>
                      <a:pt x="0" y="1942659"/>
                      <a:pt x="20147" y="1922512"/>
                      <a:pt x="45000" y="1922512"/>
                    </a:cubicBezTo>
                    <a:cubicBezTo>
                      <a:pt x="69853" y="1922512"/>
                      <a:pt x="90000" y="1942659"/>
                      <a:pt x="90000" y="1967512"/>
                    </a:cubicBezTo>
                    <a:lnTo>
                      <a:pt x="90000" y="1983846"/>
                    </a:lnTo>
                    <a:lnTo>
                      <a:pt x="87756" y="1989263"/>
                    </a:lnTo>
                    <a:lnTo>
                      <a:pt x="88890" y="1989263"/>
                    </a:lnTo>
                    <a:cubicBezTo>
                      <a:pt x="88890" y="2046435"/>
                      <a:pt x="120022" y="2099071"/>
                      <a:pt x="170124" y="2126610"/>
                    </a:cubicBezTo>
                    <a:cubicBezTo>
                      <a:pt x="220227" y="2154149"/>
                      <a:pt x="281350" y="2152221"/>
                      <a:pt x="329617" y="2121580"/>
                    </a:cubicBezTo>
                    <a:cubicBezTo>
                      <a:pt x="365818" y="2098599"/>
                      <a:pt x="390479" y="2062201"/>
                      <a:pt x="399027" y="2021367"/>
                    </a:cubicBezTo>
                    <a:lnTo>
                      <a:pt x="401234" y="1990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4" tIns="45717" rIns="91434" bIns="45717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4592571" y="1563639"/>
                <a:ext cx="1409100" cy="1305334"/>
              </a:xfrm>
              <a:custGeom>
                <a:avLst/>
                <a:gdLst>
                  <a:gd name="connsiteX0" fmla="*/ 0 w 1409098"/>
                  <a:gd name="connsiteY0" fmla="*/ 0 h 1305334"/>
                  <a:gd name="connsiteX1" fmla="*/ 128021 w 1409098"/>
                  <a:gd name="connsiteY1" fmla="*/ 7185 h 1305334"/>
                  <a:gd name="connsiteX2" fmla="*/ 1408475 w 1409098"/>
                  <a:gd name="connsiteY2" fmla="*/ 1200496 h 1305334"/>
                  <a:gd name="connsiteX3" fmla="*/ 1409098 w 1409098"/>
                  <a:gd name="connsiteY3" fmla="*/ 1203406 h 1305334"/>
                  <a:gd name="connsiteX4" fmla="*/ 1392082 w 1409098"/>
                  <a:gd name="connsiteY4" fmla="*/ 1178200 h 1305334"/>
                  <a:gd name="connsiteX5" fmla="*/ 1090129 w 1409098"/>
                  <a:gd name="connsiteY5" fmla="*/ 1012606 h 1305334"/>
                  <a:gd name="connsiteX6" fmla="*/ 708249 w 1409098"/>
                  <a:gd name="connsiteY6" fmla="*/ 1296597 h 1305334"/>
                  <a:gd name="connsiteX7" fmla="*/ 704234 w 1409098"/>
                  <a:gd name="connsiteY7" fmla="*/ 1305334 h 1305334"/>
                  <a:gd name="connsiteX8" fmla="*/ 698325 w 1409098"/>
                  <a:gd name="connsiteY8" fmla="*/ 1260320 h 1305334"/>
                  <a:gd name="connsiteX9" fmla="*/ 162629 w 1409098"/>
                  <a:gd name="connsiteY9" fmla="*/ 155333 h 1305334"/>
                  <a:gd name="connsiteX10" fmla="*/ 0 w 1409098"/>
                  <a:gd name="connsiteY10" fmla="*/ 0 h 130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9098" h="1305334">
                    <a:moveTo>
                      <a:pt x="0" y="0"/>
                    </a:moveTo>
                    <a:lnTo>
                      <a:pt x="128021" y="7185"/>
                    </a:lnTo>
                    <a:cubicBezTo>
                      <a:pt x="741076" y="76383"/>
                      <a:pt x="1244274" y="559025"/>
                      <a:pt x="1408475" y="1200496"/>
                    </a:cubicBezTo>
                    <a:lnTo>
                      <a:pt x="1409098" y="1203406"/>
                    </a:lnTo>
                    <a:lnTo>
                      <a:pt x="1392082" y="1178200"/>
                    </a:lnTo>
                    <a:cubicBezTo>
                      <a:pt x="1305888" y="1073653"/>
                      <a:pt x="1201979" y="1012606"/>
                      <a:pt x="1090129" y="1012606"/>
                    </a:cubicBezTo>
                    <a:cubicBezTo>
                      <a:pt x="940996" y="1012606"/>
                      <a:pt x="805981" y="1121133"/>
                      <a:pt x="708249" y="1296597"/>
                    </a:cubicBezTo>
                    <a:lnTo>
                      <a:pt x="704234" y="1305334"/>
                    </a:lnTo>
                    <a:lnTo>
                      <a:pt x="698325" y="1260320"/>
                    </a:lnTo>
                    <a:cubicBezTo>
                      <a:pt x="625977" y="839435"/>
                      <a:pt x="439220" y="452606"/>
                      <a:pt x="162629" y="15533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34" tIns="45717" rIns="91434" bIns="45717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4586361" y="1563639"/>
                <a:ext cx="730750" cy="1363294"/>
              </a:xfrm>
              <a:custGeom>
                <a:avLst/>
                <a:gdLst>
                  <a:gd name="connsiteX0" fmla="*/ 0 w 730749"/>
                  <a:gd name="connsiteY0" fmla="*/ 0 h 1363293"/>
                  <a:gd name="connsiteX1" fmla="*/ 24187 w 730749"/>
                  <a:gd name="connsiteY1" fmla="*/ 1357 h 1363293"/>
                  <a:gd name="connsiteX2" fmla="*/ 186816 w 730749"/>
                  <a:gd name="connsiteY2" fmla="*/ 156690 h 1363293"/>
                  <a:gd name="connsiteX3" fmla="*/ 722512 w 730749"/>
                  <a:gd name="connsiteY3" fmla="*/ 1261677 h 1363293"/>
                  <a:gd name="connsiteX4" fmla="*/ 730749 w 730749"/>
                  <a:gd name="connsiteY4" fmla="*/ 1324425 h 1363293"/>
                  <a:gd name="connsiteX5" fmla="*/ 680990 w 730749"/>
                  <a:gd name="connsiteY5" fmla="*/ 1250717 h 1363293"/>
                  <a:gd name="connsiteX6" fmla="*/ 379037 w 730749"/>
                  <a:gd name="connsiteY6" fmla="*/ 1085123 h 1363293"/>
                  <a:gd name="connsiteX7" fmla="*/ 77084 w 730749"/>
                  <a:gd name="connsiteY7" fmla="*/ 1250717 h 1363293"/>
                  <a:gd name="connsiteX8" fmla="*/ 1087 w 730749"/>
                  <a:gd name="connsiteY8" fmla="*/ 1363293 h 1363293"/>
                  <a:gd name="connsiteX9" fmla="*/ 0 w 730749"/>
                  <a:gd name="connsiteY9" fmla="*/ 0 h 136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0749" h="1363293">
                    <a:moveTo>
                      <a:pt x="0" y="0"/>
                    </a:moveTo>
                    <a:lnTo>
                      <a:pt x="24187" y="1357"/>
                    </a:lnTo>
                    <a:lnTo>
                      <a:pt x="186816" y="156690"/>
                    </a:lnTo>
                    <a:cubicBezTo>
                      <a:pt x="463407" y="453963"/>
                      <a:pt x="650164" y="840792"/>
                      <a:pt x="722512" y="1261677"/>
                    </a:cubicBezTo>
                    <a:lnTo>
                      <a:pt x="730749" y="1324425"/>
                    </a:lnTo>
                    <a:lnTo>
                      <a:pt x="680990" y="1250717"/>
                    </a:lnTo>
                    <a:cubicBezTo>
                      <a:pt x="594796" y="1146170"/>
                      <a:pt x="490887" y="1085123"/>
                      <a:pt x="379037" y="1085123"/>
                    </a:cubicBezTo>
                    <a:cubicBezTo>
                      <a:pt x="267187" y="1085123"/>
                      <a:pt x="163279" y="1146170"/>
                      <a:pt x="77084" y="1250717"/>
                    </a:cubicBezTo>
                    <a:lnTo>
                      <a:pt x="1087" y="1363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34" tIns="45717" rIns="91434" bIns="45717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3865818" y="1563639"/>
                <a:ext cx="728951" cy="1368725"/>
              </a:xfrm>
              <a:custGeom>
                <a:avLst/>
                <a:gdLst>
                  <a:gd name="connsiteX0" fmla="*/ 728951 w 728951"/>
                  <a:gd name="connsiteY0" fmla="*/ 0 h 1368725"/>
                  <a:gd name="connsiteX1" fmla="*/ 727861 w 728951"/>
                  <a:gd name="connsiteY1" fmla="*/ 1368725 h 1368725"/>
                  <a:gd name="connsiteX2" fmla="*/ 648196 w 728951"/>
                  <a:gd name="connsiteY2" fmla="*/ 1250717 h 1368725"/>
                  <a:gd name="connsiteX3" fmla="*/ 346243 w 728951"/>
                  <a:gd name="connsiteY3" fmla="*/ 1085123 h 1368725"/>
                  <a:gd name="connsiteX4" fmla="*/ 44290 w 728951"/>
                  <a:gd name="connsiteY4" fmla="*/ 1250717 h 1368725"/>
                  <a:gd name="connsiteX5" fmla="*/ 0 w 728951"/>
                  <a:gd name="connsiteY5" fmla="*/ 1316325 h 1368725"/>
                  <a:gd name="connsiteX6" fmla="*/ 11012 w 728951"/>
                  <a:gd name="connsiteY6" fmla="*/ 1235951 h 1368725"/>
                  <a:gd name="connsiteX7" fmla="*/ 542135 w 728951"/>
                  <a:gd name="connsiteY7" fmla="*/ 156690 h 1368725"/>
                  <a:gd name="connsiteX8" fmla="*/ 704764 w 728951"/>
                  <a:gd name="connsiteY8" fmla="*/ 1357 h 1368725"/>
                  <a:gd name="connsiteX9" fmla="*/ 728951 w 728951"/>
                  <a:gd name="connsiteY9" fmla="*/ 0 h 136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951" h="1368725">
                    <a:moveTo>
                      <a:pt x="728951" y="0"/>
                    </a:moveTo>
                    <a:lnTo>
                      <a:pt x="727861" y="1368725"/>
                    </a:lnTo>
                    <a:lnTo>
                      <a:pt x="648196" y="1250717"/>
                    </a:lnTo>
                    <a:cubicBezTo>
                      <a:pt x="562002" y="1146170"/>
                      <a:pt x="458093" y="1085123"/>
                      <a:pt x="346243" y="1085123"/>
                    </a:cubicBezTo>
                    <a:cubicBezTo>
                      <a:pt x="234393" y="1085123"/>
                      <a:pt x="130485" y="1146170"/>
                      <a:pt x="44290" y="1250717"/>
                    </a:cubicBezTo>
                    <a:lnTo>
                      <a:pt x="0" y="1316325"/>
                    </a:lnTo>
                    <a:lnTo>
                      <a:pt x="11012" y="1235951"/>
                    </a:lnTo>
                    <a:cubicBezTo>
                      <a:pt x="86448" y="825040"/>
                      <a:pt x="271189" y="447896"/>
                      <a:pt x="542135" y="156690"/>
                    </a:cubicBezTo>
                    <a:lnTo>
                      <a:pt x="704764" y="1357"/>
                    </a:lnTo>
                    <a:lnTo>
                      <a:pt x="728951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34" tIns="45717" rIns="91434" bIns="45717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3187086" y="1563639"/>
                <a:ext cx="1407683" cy="1318857"/>
              </a:xfrm>
              <a:custGeom>
                <a:avLst/>
                <a:gdLst>
                  <a:gd name="connsiteX0" fmla="*/ 1407683 w 1407683"/>
                  <a:gd name="connsiteY0" fmla="*/ 0 h 1318857"/>
                  <a:gd name="connsiteX1" fmla="*/ 718085 w 1407683"/>
                  <a:gd name="connsiteY1" fmla="*/ 1206657 h 1318857"/>
                  <a:gd name="connsiteX2" fmla="*/ 701230 w 1407683"/>
                  <a:gd name="connsiteY2" fmla="*/ 1318857 h 1318857"/>
                  <a:gd name="connsiteX3" fmla="*/ 691623 w 1407683"/>
                  <a:gd name="connsiteY3" fmla="*/ 1297953 h 1318857"/>
                  <a:gd name="connsiteX4" fmla="*/ 309743 w 1407683"/>
                  <a:gd name="connsiteY4" fmla="*/ 1013962 h 1318857"/>
                  <a:gd name="connsiteX5" fmla="*/ 7790 w 1407683"/>
                  <a:gd name="connsiteY5" fmla="*/ 1179556 h 1318857"/>
                  <a:gd name="connsiteX6" fmla="*/ 0 w 1407683"/>
                  <a:gd name="connsiteY6" fmla="*/ 1191095 h 1318857"/>
                  <a:gd name="connsiteX7" fmla="*/ 1732 w 1407683"/>
                  <a:gd name="connsiteY7" fmla="*/ 1183184 h 1318857"/>
                  <a:gd name="connsiteX8" fmla="*/ 1407683 w 1407683"/>
                  <a:gd name="connsiteY8" fmla="*/ 0 h 13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683" h="1318857">
                    <a:moveTo>
                      <a:pt x="1407683" y="0"/>
                    </a:moveTo>
                    <a:cubicBezTo>
                      <a:pt x="1054244" y="299337"/>
                      <a:pt x="812151" y="729171"/>
                      <a:pt x="718085" y="1206657"/>
                    </a:cubicBezTo>
                    <a:lnTo>
                      <a:pt x="701230" y="1318857"/>
                    </a:lnTo>
                    <a:lnTo>
                      <a:pt x="691623" y="1297953"/>
                    </a:lnTo>
                    <a:cubicBezTo>
                      <a:pt x="593892" y="1122489"/>
                      <a:pt x="458877" y="1013962"/>
                      <a:pt x="309743" y="1013962"/>
                    </a:cubicBezTo>
                    <a:cubicBezTo>
                      <a:pt x="197893" y="1013962"/>
                      <a:pt x="93985" y="1075009"/>
                      <a:pt x="7790" y="1179556"/>
                    </a:cubicBezTo>
                    <a:lnTo>
                      <a:pt x="0" y="1191095"/>
                    </a:lnTo>
                    <a:lnTo>
                      <a:pt x="1732" y="1183184"/>
                    </a:lnTo>
                    <a:cubicBezTo>
                      <a:pt x="181979" y="498964"/>
                      <a:pt x="743230" y="0"/>
                      <a:pt x="1407683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34" tIns="45717" rIns="91434" bIns="45717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6845229" y="3067317"/>
            <a:ext cx="1029286" cy="1598888"/>
            <a:chOff x="6845229" y="3117120"/>
            <a:chExt cx="1029286" cy="1598888"/>
          </a:xfrm>
        </p:grpSpPr>
        <p:sp>
          <p:nvSpPr>
            <p:cNvPr id="34" name="任意多边形 33"/>
            <p:cNvSpPr/>
            <p:nvPr/>
          </p:nvSpPr>
          <p:spPr>
            <a:xfrm>
              <a:off x="6845229" y="3117120"/>
              <a:ext cx="1029286" cy="1598888"/>
            </a:xfrm>
            <a:custGeom>
              <a:avLst/>
              <a:gdLst>
                <a:gd name="connsiteX0" fmla="*/ 769018 w 1029286"/>
                <a:gd name="connsiteY0" fmla="*/ 0 h 1598888"/>
                <a:gd name="connsiteX1" fmla="*/ 769018 w 1029286"/>
                <a:gd name="connsiteY1" fmla="*/ 594 h 1598888"/>
                <a:gd name="connsiteX2" fmla="*/ 817336 w 1029286"/>
                <a:gd name="connsiteY2" fmla="*/ 10348 h 1598888"/>
                <a:gd name="connsiteX3" fmla="*/ 849837 w 1029286"/>
                <a:gd name="connsiteY3" fmla="*/ 30067 h 1598888"/>
                <a:gd name="connsiteX4" fmla="*/ 866469 w 1029286"/>
                <a:gd name="connsiteY4" fmla="*/ 48372 h 1598888"/>
                <a:gd name="connsiteX5" fmla="*/ 888674 w 1029286"/>
                <a:gd name="connsiteY5" fmla="*/ 94993 h 1598888"/>
                <a:gd name="connsiteX6" fmla="*/ 894743 w 1029286"/>
                <a:gd name="connsiteY6" fmla="*/ 111766 h 1598888"/>
                <a:gd name="connsiteX7" fmla="*/ 948842 w 1029286"/>
                <a:gd name="connsiteY7" fmla="*/ 261269 h 1598888"/>
                <a:gd name="connsiteX8" fmla="*/ 1029285 w 1029286"/>
                <a:gd name="connsiteY8" fmla="*/ 799444 h 1598888"/>
                <a:gd name="connsiteX9" fmla="*/ 948843 w 1029286"/>
                <a:gd name="connsiteY9" fmla="*/ 1337619 h 1598888"/>
                <a:gd name="connsiteX10" fmla="*/ 894743 w 1029286"/>
                <a:gd name="connsiteY10" fmla="*/ 1487122 h 1598888"/>
                <a:gd name="connsiteX11" fmla="*/ 888673 w 1029286"/>
                <a:gd name="connsiteY11" fmla="*/ 1503895 h 1598888"/>
                <a:gd name="connsiteX12" fmla="*/ 866467 w 1029286"/>
                <a:gd name="connsiteY12" fmla="*/ 1550523 h 1598888"/>
                <a:gd name="connsiteX13" fmla="*/ 849838 w 1029286"/>
                <a:gd name="connsiteY13" fmla="*/ 1568823 h 1598888"/>
                <a:gd name="connsiteX14" fmla="*/ 817335 w 1029286"/>
                <a:gd name="connsiteY14" fmla="*/ 1588543 h 1598888"/>
                <a:gd name="connsiteX15" fmla="*/ 769019 w 1029286"/>
                <a:gd name="connsiteY15" fmla="*/ 1598297 h 1598888"/>
                <a:gd name="connsiteX16" fmla="*/ 769018 w 1029286"/>
                <a:gd name="connsiteY16" fmla="*/ 1598888 h 1598888"/>
                <a:gd name="connsiteX17" fmla="*/ 91776 w 1029286"/>
                <a:gd name="connsiteY17" fmla="*/ 1213367 h 1598888"/>
                <a:gd name="connsiteX18" fmla="*/ 91775 w 1029286"/>
                <a:gd name="connsiteY18" fmla="*/ 1210281 h 1598888"/>
                <a:gd name="connsiteX19" fmla="*/ 78554 w 1029286"/>
                <a:gd name="connsiteY19" fmla="*/ 1207612 h 1598888"/>
                <a:gd name="connsiteX20" fmla="*/ 0 w 1029286"/>
                <a:gd name="connsiteY20" fmla="*/ 1089101 h 1598888"/>
                <a:gd name="connsiteX21" fmla="*/ 0 w 1029286"/>
                <a:gd name="connsiteY21" fmla="*/ 1072537 h 1598888"/>
                <a:gd name="connsiteX22" fmla="*/ 8365 w 1029286"/>
                <a:gd name="connsiteY22" fmla="*/ 1051106 h 1598888"/>
                <a:gd name="connsiteX23" fmla="*/ 21716 w 1029286"/>
                <a:gd name="connsiteY23" fmla="*/ 592871 h 1598888"/>
                <a:gd name="connsiteX24" fmla="*/ 0 w 1029286"/>
                <a:gd name="connsiteY24" fmla="*/ 534711 h 1598888"/>
                <a:gd name="connsiteX25" fmla="*/ 0 w 1029286"/>
                <a:gd name="connsiteY25" fmla="*/ 509787 h 1598888"/>
                <a:gd name="connsiteX26" fmla="*/ 78554 w 1029286"/>
                <a:gd name="connsiteY26" fmla="*/ 391278 h 1598888"/>
                <a:gd name="connsiteX27" fmla="*/ 91776 w 1029286"/>
                <a:gd name="connsiteY27" fmla="*/ 388607 h 1598888"/>
                <a:gd name="connsiteX28" fmla="*/ 91775 w 1029286"/>
                <a:gd name="connsiteY28" fmla="*/ 385521 h 1598888"/>
                <a:gd name="connsiteX29" fmla="*/ 769018 w 1029286"/>
                <a:gd name="connsiteY29" fmla="*/ 0 h 15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9286" h="1598888">
                  <a:moveTo>
                    <a:pt x="769018" y="0"/>
                  </a:moveTo>
                  <a:lnTo>
                    <a:pt x="769018" y="594"/>
                  </a:lnTo>
                  <a:lnTo>
                    <a:pt x="817336" y="10348"/>
                  </a:lnTo>
                  <a:cubicBezTo>
                    <a:pt x="829150" y="15345"/>
                    <a:pt x="840083" y="22018"/>
                    <a:pt x="849837" y="30067"/>
                  </a:cubicBezTo>
                  <a:lnTo>
                    <a:pt x="866469" y="48372"/>
                  </a:lnTo>
                  <a:lnTo>
                    <a:pt x="888674" y="94993"/>
                  </a:lnTo>
                  <a:lnTo>
                    <a:pt x="894743" y="111766"/>
                  </a:lnTo>
                  <a:lnTo>
                    <a:pt x="948842" y="261269"/>
                  </a:lnTo>
                  <a:cubicBezTo>
                    <a:pt x="1001122" y="431278"/>
                    <a:pt x="1029286" y="612036"/>
                    <a:pt x="1029285" y="799444"/>
                  </a:cubicBezTo>
                  <a:cubicBezTo>
                    <a:pt x="1029286" y="986854"/>
                    <a:pt x="1001122" y="1167610"/>
                    <a:pt x="948843" y="1337619"/>
                  </a:cubicBezTo>
                  <a:lnTo>
                    <a:pt x="894743" y="1487122"/>
                  </a:lnTo>
                  <a:lnTo>
                    <a:pt x="888673" y="1503895"/>
                  </a:lnTo>
                  <a:lnTo>
                    <a:pt x="866467" y="1550523"/>
                  </a:lnTo>
                  <a:lnTo>
                    <a:pt x="849838" y="1568823"/>
                  </a:lnTo>
                  <a:cubicBezTo>
                    <a:pt x="840084" y="1576873"/>
                    <a:pt x="829150" y="1583545"/>
                    <a:pt x="817335" y="1588543"/>
                  </a:cubicBezTo>
                  <a:lnTo>
                    <a:pt x="769019" y="1598297"/>
                  </a:lnTo>
                  <a:lnTo>
                    <a:pt x="769018" y="1598888"/>
                  </a:lnTo>
                  <a:lnTo>
                    <a:pt x="91776" y="1213367"/>
                  </a:lnTo>
                  <a:lnTo>
                    <a:pt x="91775" y="1210281"/>
                  </a:lnTo>
                  <a:lnTo>
                    <a:pt x="78554" y="1207612"/>
                  </a:lnTo>
                  <a:cubicBezTo>
                    <a:pt x="32390" y="1188087"/>
                    <a:pt x="0" y="1142377"/>
                    <a:pt x="0" y="1089101"/>
                  </a:cubicBezTo>
                  <a:lnTo>
                    <a:pt x="0" y="1072537"/>
                  </a:lnTo>
                  <a:lnTo>
                    <a:pt x="8365" y="1051106"/>
                  </a:lnTo>
                  <a:cubicBezTo>
                    <a:pt x="58678" y="900169"/>
                    <a:pt x="61366" y="740847"/>
                    <a:pt x="21716" y="592871"/>
                  </a:cubicBezTo>
                  <a:lnTo>
                    <a:pt x="0" y="534711"/>
                  </a:lnTo>
                  <a:lnTo>
                    <a:pt x="0" y="509787"/>
                  </a:lnTo>
                  <a:cubicBezTo>
                    <a:pt x="-1" y="456512"/>
                    <a:pt x="32391" y="410802"/>
                    <a:pt x="78554" y="391278"/>
                  </a:cubicBezTo>
                  <a:lnTo>
                    <a:pt x="91776" y="388607"/>
                  </a:lnTo>
                  <a:lnTo>
                    <a:pt x="91775" y="385521"/>
                  </a:lnTo>
                  <a:lnTo>
                    <a:pt x="769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Freeform 12"/>
            <p:cNvSpPr>
              <a:spLocks noEditPoints="1"/>
            </p:cNvSpPr>
            <p:nvPr/>
          </p:nvSpPr>
          <p:spPr bwMode="auto">
            <a:xfrm>
              <a:off x="7117511" y="3713063"/>
              <a:ext cx="536210" cy="444527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51" dur="4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52" dur="4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55" dur="4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56" dur="4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59" dur="4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60" dur="4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64" dur="4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65" dur="4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68" dur="4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69" dur="4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2" dur="4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73" dur="4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7" dur="4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78" dur="4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1" dur="4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2" dur="4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5" dur="4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6" dur="4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90" dur="4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91" dur="4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94" dur="4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95" dur="4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9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9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3" dur="4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04" dur="4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7" dur="4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08" dur="4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1" dur="4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2" dur="4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2" presetClass="entr" presetSubtype="2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6" dur="4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7" dur="4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20" dur="4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1" dur="4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2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86" grpId="0"/>
          <p:bldP spid="87" grpId="0"/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  <p:bldP spid="2" grpId="0" animBg="1"/>
          <p:bldP spid="49" grpId="0"/>
          <p:bldP spid="108" grpId="0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4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4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4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4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4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4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4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4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4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4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4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4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4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4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4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4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4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4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4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4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4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86" grpId="0"/>
          <p:bldP spid="87" grpId="0"/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  <p:bldP spid="2" grpId="0" animBg="1"/>
          <p:bldP spid="49" grpId="0"/>
          <p:bldP spid="108" grpId="0"/>
          <p:bldP spid="10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4987634" y="2152274"/>
            <a:ext cx="6202262" cy="1367754"/>
          </a:xfrm>
          <a:custGeom>
            <a:avLst/>
            <a:gdLst>
              <a:gd name="connsiteX0" fmla="*/ 5620256 w 6202262"/>
              <a:gd name="connsiteY0" fmla="*/ 0 h 1367754"/>
              <a:gd name="connsiteX1" fmla="*/ 6202262 w 6202262"/>
              <a:gd name="connsiteY1" fmla="*/ 431685 h 1367754"/>
              <a:gd name="connsiteX2" fmla="*/ 5620256 w 6202262"/>
              <a:gd name="connsiteY2" fmla="*/ 863370 h 1367754"/>
              <a:gd name="connsiteX3" fmla="*/ 5620256 w 6202262"/>
              <a:gd name="connsiteY3" fmla="*/ 657685 h 1367754"/>
              <a:gd name="connsiteX4" fmla="*/ 568798 w 6202262"/>
              <a:gd name="connsiteY4" fmla="*/ 657685 h 1367754"/>
              <a:gd name="connsiteX5" fmla="*/ 527201 w 6202262"/>
              <a:gd name="connsiteY5" fmla="*/ 666356 h 1367754"/>
              <a:gd name="connsiteX6" fmla="*/ 449729 w 6202262"/>
              <a:gd name="connsiteY6" fmla="*/ 787044 h 1367754"/>
              <a:gd name="connsiteX7" fmla="*/ 527201 w 6202262"/>
              <a:gd name="connsiteY7" fmla="*/ 907732 h 1367754"/>
              <a:gd name="connsiteX8" fmla="*/ 571911 w 6202262"/>
              <a:gd name="connsiteY8" fmla="*/ 917053 h 1367754"/>
              <a:gd name="connsiteX9" fmla="*/ 2975267 w 6202262"/>
              <a:gd name="connsiteY9" fmla="*/ 917053 h 1367754"/>
              <a:gd name="connsiteX10" fmla="*/ 2975267 w 6202262"/>
              <a:gd name="connsiteY10" fmla="*/ 1367754 h 1367754"/>
              <a:gd name="connsiteX11" fmla="*/ 563771 w 6202262"/>
              <a:gd name="connsiteY11" fmla="*/ 1367754 h 1367754"/>
              <a:gd name="connsiteX12" fmla="*/ 563771 w 6202262"/>
              <a:gd name="connsiteY12" fmla="*/ 1366454 h 1367754"/>
              <a:gd name="connsiteX13" fmla="*/ 460375 w 6202262"/>
              <a:gd name="connsiteY13" fmla="*/ 1355956 h 1367754"/>
              <a:gd name="connsiteX14" fmla="*/ 0 w 6202262"/>
              <a:gd name="connsiteY14" fmla="*/ 787044 h 1367754"/>
              <a:gd name="connsiteX15" fmla="*/ 460375 w 6202262"/>
              <a:gd name="connsiteY15" fmla="*/ 218133 h 1367754"/>
              <a:gd name="connsiteX16" fmla="*/ 563770 w 6202262"/>
              <a:gd name="connsiteY16" fmla="*/ 207636 h 1367754"/>
              <a:gd name="connsiteX17" fmla="*/ 563770 w 6202262"/>
              <a:gd name="connsiteY17" fmla="*/ 205685 h 1367754"/>
              <a:gd name="connsiteX18" fmla="*/ 5620256 w 6202262"/>
              <a:gd name="connsiteY18" fmla="*/ 205685 h 136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02262" h="1367754">
                <a:moveTo>
                  <a:pt x="5620256" y="0"/>
                </a:moveTo>
                <a:lnTo>
                  <a:pt x="6202262" y="431685"/>
                </a:lnTo>
                <a:lnTo>
                  <a:pt x="5620256" y="863370"/>
                </a:lnTo>
                <a:lnTo>
                  <a:pt x="5620256" y="657685"/>
                </a:lnTo>
                <a:lnTo>
                  <a:pt x="568798" y="657685"/>
                </a:lnTo>
                <a:lnTo>
                  <a:pt x="527201" y="666356"/>
                </a:lnTo>
                <a:cubicBezTo>
                  <a:pt x="481674" y="686240"/>
                  <a:pt x="449729" y="732790"/>
                  <a:pt x="449729" y="787044"/>
                </a:cubicBezTo>
                <a:cubicBezTo>
                  <a:pt x="449729" y="841299"/>
                  <a:pt x="481674" y="887848"/>
                  <a:pt x="527201" y="907732"/>
                </a:cubicBezTo>
                <a:lnTo>
                  <a:pt x="571911" y="917053"/>
                </a:lnTo>
                <a:lnTo>
                  <a:pt x="2975267" y="917053"/>
                </a:lnTo>
                <a:lnTo>
                  <a:pt x="2975267" y="1367754"/>
                </a:lnTo>
                <a:lnTo>
                  <a:pt x="563771" y="1367754"/>
                </a:lnTo>
                <a:lnTo>
                  <a:pt x="563771" y="1366454"/>
                </a:lnTo>
                <a:lnTo>
                  <a:pt x="460375" y="1355956"/>
                </a:lnTo>
                <a:cubicBezTo>
                  <a:pt x="197639" y="1301807"/>
                  <a:pt x="0" y="1067672"/>
                  <a:pt x="0" y="787044"/>
                </a:cubicBezTo>
                <a:cubicBezTo>
                  <a:pt x="0" y="506417"/>
                  <a:pt x="197640" y="272282"/>
                  <a:pt x="460375" y="218133"/>
                </a:cubicBezTo>
                <a:lnTo>
                  <a:pt x="563770" y="207636"/>
                </a:lnTo>
                <a:lnTo>
                  <a:pt x="563770" y="205685"/>
                </a:lnTo>
                <a:lnTo>
                  <a:pt x="5620256" y="2056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9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H="1">
            <a:off x="6607700" y="2862574"/>
            <a:ext cx="2975266" cy="1367641"/>
          </a:xfrm>
          <a:custGeom>
            <a:avLst/>
            <a:gdLst>
              <a:gd name="connsiteX0" fmla="*/ 1450497 w 2975266"/>
              <a:gd name="connsiteY0" fmla="*/ 0 h 1367641"/>
              <a:gd name="connsiteX1" fmla="*/ 1450497 w 2975266"/>
              <a:gd name="connsiteY1" fmla="*/ 205685 h 1367641"/>
              <a:gd name="connsiteX2" fmla="*/ 563770 w 2975266"/>
              <a:gd name="connsiteY2" fmla="*/ 205685 h 1367641"/>
              <a:gd name="connsiteX3" fmla="*/ 563770 w 2975266"/>
              <a:gd name="connsiteY3" fmla="*/ 207523 h 1367641"/>
              <a:gd name="connsiteX4" fmla="*/ 460376 w 2975266"/>
              <a:gd name="connsiteY4" fmla="*/ 218020 h 1367641"/>
              <a:gd name="connsiteX5" fmla="*/ 0 w 2975266"/>
              <a:gd name="connsiteY5" fmla="*/ 786931 h 1367641"/>
              <a:gd name="connsiteX6" fmla="*/ 460376 w 2975266"/>
              <a:gd name="connsiteY6" fmla="*/ 1355843 h 1367641"/>
              <a:gd name="connsiteX7" fmla="*/ 563770 w 2975266"/>
              <a:gd name="connsiteY7" fmla="*/ 1366340 h 1367641"/>
              <a:gd name="connsiteX8" fmla="*/ 563770 w 2975266"/>
              <a:gd name="connsiteY8" fmla="*/ 1367641 h 1367641"/>
              <a:gd name="connsiteX9" fmla="*/ 2975266 w 2975266"/>
              <a:gd name="connsiteY9" fmla="*/ 1367641 h 1367641"/>
              <a:gd name="connsiteX10" fmla="*/ 2975266 w 2975266"/>
              <a:gd name="connsiteY10" fmla="*/ 916940 h 1367641"/>
              <a:gd name="connsiteX11" fmla="*/ 571911 w 2975266"/>
              <a:gd name="connsiteY11" fmla="*/ 916940 h 1367641"/>
              <a:gd name="connsiteX12" fmla="*/ 527201 w 2975266"/>
              <a:gd name="connsiteY12" fmla="*/ 907619 h 1367641"/>
              <a:gd name="connsiteX13" fmla="*/ 449730 w 2975266"/>
              <a:gd name="connsiteY13" fmla="*/ 786931 h 1367641"/>
              <a:gd name="connsiteX14" fmla="*/ 527201 w 2975266"/>
              <a:gd name="connsiteY14" fmla="*/ 666244 h 1367641"/>
              <a:gd name="connsiteX15" fmla="*/ 568256 w 2975266"/>
              <a:gd name="connsiteY15" fmla="*/ 657685 h 1367641"/>
              <a:gd name="connsiteX16" fmla="*/ 1450497 w 2975266"/>
              <a:gd name="connsiteY16" fmla="*/ 657685 h 1367641"/>
              <a:gd name="connsiteX17" fmla="*/ 1450497 w 2975266"/>
              <a:gd name="connsiteY17" fmla="*/ 863370 h 1367641"/>
              <a:gd name="connsiteX18" fmla="*/ 2032503 w 2975266"/>
              <a:gd name="connsiteY18" fmla="*/ 431685 h 136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5266" h="1367641">
                <a:moveTo>
                  <a:pt x="1450497" y="0"/>
                </a:moveTo>
                <a:lnTo>
                  <a:pt x="1450497" y="205685"/>
                </a:lnTo>
                <a:lnTo>
                  <a:pt x="563770" y="205685"/>
                </a:lnTo>
                <a:lnTo>
                  <a:pt x="563770" y="207523"/>
                </a:lnTo>
                <a:lnTo>
                  <a:pt x="460376" y="218020"/>
                </a:lnTo>
                <a:cubicBezTo>
                  <a:pt x="197640" y="272169"/>
                  <a:pt x="0" y="506304"/>
                  <a:pt x="0" y="786931"/>
                </a:cubicBezTo>
                <a:cubicBezTo>
                  <a:pt x="0" y="1067559"/>
                  <a:pt x="197640" y="1301694"/>
                  <a:pt x="460376" y="1355843"/>
                </a:cubicBezTo>
                <a:lnTo>
                  <a:pt x="563770" y="1366340"/>
                </a:lnTo>
                <a:lnTo>
                  <a:pt x="563770" y="1367641"/>
                </a:lnTo>
                <a:lnTo>
                  <a:pt x="2975266" y="1367641"/>
                </a:lnTo>
                <a:lnTo>
                  <a:pt x="2975266" y="916940"/>
                </a:lnTo>
                <a:lnTo>
                  <a:pt x="571911" y="916940"/>
                </a:lnTo>
                <a:lnTo>
                  <a:pt x="527201" y="907619"/>
                </a:lnTo>
                <a:cubicBezTo>
                  <a:pt x="481674" y="887735"/>
                  <a:pt x="449730" y="841186"/>
                  <a:pt x="449730" y="786931"/>
                </a:cubicBezTo>
                <a:cubicBezTo>
                  <a:pt x="449730" y="732677"/>
                  <a:pt x="481674" y="686127"/>
                  <a:pt x="527201" y="666244"/>
                </a:cubicBezTo>
                <a:lnTo>
                  <a:pt x="568256" y="657685"/>
                </a:lnTo>
                <a:lnTo>
                  <a:pt x="1450497" y="657685"/>
                </a:lnTo>
                <a:lnTo>
                  <a:pt x="1450497" y="863370"/>
                </a:lnTo>
                <a:lnTo>
                  <a:pt x="2032503" y="4316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987634" y="3572646"/>
            <a:ext cx="2975267" cy="1367754"/>
          </a:xfrm>
          <a:custGeom>
            <a:avLst/>
            <a:gdLst>
              <a:gd name="connsiteX0" fmla="*/ 1450498 w 2975267"/>
              <a:gd name="connsiteY0" fmla="*/ 0 h 1367754"/>
              <a:gd name="connsiteX1" fmla="*/ 2032504 w 2975267"/>
              <a:gd name="connsiteY1" fmla="*/ 431685 h 1367754"/>
              <a:gd name="connsiteX2" fmla="*/ 1450498 w 2975267"/>
              <a:gd name="connsiteY2" fmla="*/ 863370 h 1367754"/>
              <a:gd name="connsiteX3" fmla="*/ 1450498 w 2975267"/>
              <a:gd name="connsiteY3" fmla="*/ 657685 h 1367754"/>
              <a:gd name="connsiteX4" fmla="*/ 568798 w 2975267"/>
              <a:gd name="connsiteY4" fmla="*/ 657685 h 1367754"/>
              <a:gd name="connsiteX5" fmla="*/ 527201 w 2975267"/>
              <a:gd name="connsiteY5" fmla="*/ 666356 h 1367754"/>
              <a:gd name="connsiteX6" fmla="*/ 449729 w 2975267"/>
              <a:gd name="connsiteY6" fmla="*/ 787044 h 1367754"/>
              <a:gd name="connsiteX7" fmla="*/ 527201 w 2975267"/>
              <a:gd name="connsiteY7" fmla="*/ 907732 h 1367754"/>
              <a:gd name="connsiteX8" fmla="*/ 571911 w 2975267"/>
              <a:gd name="connsiteY8" fmla="*/ 917053 h 1367754"/>
              <a:gd name="connsiteX9" fmla="*/ 2975267 w 2975267"/>
              <a:gd name="connsiteY9" fmla="*/ 917053 h 1367754"/>
              <a:gd name="connsiteX10" fmla="*/ 2975267 w 2975267"/>
              <a:gd name="connsiteY10" fmla="*/ 1367754 h 1367754"/>
              <a:gd name="connsiteX11" fmla="*/ 563770 w 2975267"/>
              <a:gd name="connsiteY11" fmla="*/ 1367754 h 1367754"/>
              <a:gd name="connsiteX12" fmla="*/ 563770 w 2975267"/>
              <a:gd name="connsiteY12" fmla="*/ 1366454 h 1367754"/>
              <a:gd name="connsiteX13" fmla="*/ 460375 w 2975267"/>
              <a:gd name="connsiteY13" fmla="*/ 1355956 h 1367754"/>
              <a:gd name="connsiteX14" fmla="*/ 0 w 2975267"/>
              <a:gd name="connsiteY14" fmla="*/ 787044 h 1367754"/>
              <a:gd name="connsiteX15" fmla="*/ 460375 w 2975267"/>
              <a:gd name="connsiteY15" fmla="*/ 218133 h 1367754"/>
              <a:gd name="connsiteX16" fmla="*/ 563770 w 2975267"/>
              <a:gd name="connsiteY16" fmla="*/ 207636 h 1367754"/>
              <a:gd name="connsiteX17" fmla="*/ 563770 w 2975267"/>
              <a:gd name="connsiteY17" fmla="*/ 205685 h 1367754"/>
              <a:gd name="connsiteX18" fmla="*/ 1450498 w 2975267"/>
              <a:gd name="connsiteY18" fmla="*/ 205685 h 136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5267" h="1367754">
                <a:moveTo>
                  <a:pt x="1450498" y="0"/>
                </a:moveTo>
                <a:lnTo>
                  <a:pt x="2032504" y="431685"/>
                </a:lnTo>
                <a:lnTo>
                  <a:pt x="1450498" y="863370"/>
                </a:lnTo>
                <a:lnTo>
                  <a:pt x="1450498" y="657685"/>
                </a:lnTo>
                <a:lnTo>
                  <a:pt x="568798" y="657685"/>
                </a:lnTo>
                <a:lnTo>
                  <a:pt x="527201" y="666356"/>
                </a:lnTo>
                <a:cubicBezTo>
                  <a:pt x="481674" y="686240"/>
                  <a:pt x="449729" y="732790"/>
                  <a:pt x="449729" y="787044"/>
                </a:cubicBezTo>
                <a:cubicBezTo>
                  <a:pt x="449729" y="841299"/>
                  <a:pt x="481674" y="887848"/>
                  <a:pt x="527201" y="907732"/>
                </a:cubicBezTo>
                <a:lnTo>
                  <a:pt x="571911" y="917053"/>
                </a:lnTo>
                <a:lnTo>
                  <a:pt x="2975267" y="917053"/>
                </a:lnTo>
                <a:lnTo>
                  <a:pt x="2975267" y="1367754"/>
                </a:lnTo>
                <a:lnTo>
                  <a:pt x="563770" y="1367754"/>
                </a:lnTo>
                <a:lnTo>
                  <a:pt x="563770" y="1366454"/>
                </a:lnTo>
                <a:lnTo>
                  <a:pt x="460375" y="1355956"/>
                </a:lnTo>
                <a:cubicBezTo>
                  <a:pt x="197639" y="1301807"/>
                  <a:pt x="0" y="1067672"/>
                  <a:pt x="0" y="787044"/>
                </a:cubicBezTo>
                <a:cubicBezTo>
                  <a:pt x="0" y="506417"/>
                  <a:pt x="197639" y="272282"/>
                  <a:pt x="460375" y="218133"/>
                </a:cubicBezTo>
                <a:lnTo>
                  <a:pt x="563770" y="207636"/>
                </a:lnTo>
                <a:lnTo>
                  <a:pt x="563770" y="205685"/>
                </a:lnTo>
                <a:lnTo>
                  <a:pt x="1450498" y="2056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9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6607700" y="4282832"/>
            <a:ext cx="2975266" cy="1367754"/>
          </a:xfrm>
          <a:custGeom>
            <a:avLst/>
            <a:gdLst>
              <a:gd name="connsiteX0" fmla="*/ 1450497 w 2975266"/>
              <a:gd name="connsiteY0" fmla="*/ 0 h 1367754"/>
              <a:gd name="connsiteX1" fmla="*/ 1450497 w 2975266"/>
              <a:gd name="connsiteY1" fmla="*/ 205685 h 1367754"/>
              <a:gd name="connsiteX2" fmla="*/ 563770 w 2975266"/>
              <a:gd name="connsiteY2" fmla="*/ 205685 h 1367754"/>
              <a:gd name="connsiteX3" fmla="*/ 563770 w 2975266"/>
              <a:gd name="connsiteY3" fmla="*/ 207636 h 1367754"/>
              <a:gd name="connsiteX4" fmla="*/ 460376 w 2975266"/>
              <a:gd name="connsiteY4" fmla="*/ 218133 h 1367754"/>
              <a:gd name="connsiteX5" fmla="*/ 0 w 2975266"/>
              <a:gd name="connsiteY5" fmla="*/ 787044 h 1367754"/>
              <a:gd name="connsiteX6" fmla="*/ 460376 w 2975266"/>
              <a:gd name="connsiteY6" fmla="*/ 1355956 h 1367754"/>
              <a:gd name="connsiteX7" fmla="*/ 563770 w 2975266"/>
              <a:gd name="connsiteY7" fmla="*/ 1366454 h 1367754"/>
              <a:gd name="connsiteX8" fmla="*/ 563770 w 2975266"/>
              <a:gd name="connsiteY8" fmla="*/ 1367754 h 1367754"/>
              <a:gd name="connsiteX9" fmla="*/ 2975266 w 2975266"/>
              <a:gd name="connsiteY9" fmla="*/ 1367754 h 1367754"/>
              <a:gd name="connsiteX10" fmla="*/ 2975266 w 2975266"/>
              <a:gd name="connsiteY10" fmla="*/ 917053 h 1367754"/>
              <a:gd name="connsiteX11" fmla="*/ 571911 w 2975266"/>
              <a:gd name="connsiteY11" fmla="*/ 917053 h 1367754"/>
              <a:gd name="connsiteX12" fmla="*/ 527201 w 2975266"/>
              <a:gd name="connsiteY12" fmla="*/ 907732 h 1367754"/>
              <a:gd name="connsiteX13" fmla="*/ 449730 w 2975266"/>
              <a:gd name="connsiteY13" fmla="*/ 787044 h 1367754"/>
              <a:gd name="connsiteX14" fmla="*/ 527201 w 2975266"/>
              <a:gd name="connsiteY14" fmla="*/ 666356 h 1367754"/>
              <a:gd name="connsiteX15" fmla="*/ 568798 w 2975266"/>
              <a:gd name="connsiteY15" fmla="*/ 657685 h 1367754"/>
              <a:gd name="connsiteX16" fmla="*/ 1450497 w 2975266"/>
              <a:gd name="connsiteY16" fmla="*/ 657685 h 1367754"/>
              <a:gd name="connsiteX17" fmla="*/ 1450497 w 2975266"/>
              <a:gd name="connsiteY17" fmla="*/ 863370 h 1367754"/>
              <a:gd name="connsiteX18" fmla="*/ 2032503 w 2975266"/>
              <a:gd name="connsiteY18" fmla="*/ 431685 h 136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5266" h="1367754">
                <a:moveTo>
                  <a:pt x="1450497" y="0"/>
                </a:moveTo>
                <a:lnTo>
                  <a:pt x="1450497" y="205685"/>
                </a:lnTo>
                <a:lnTo>
                  <a:pt x="563770" y="205685"/>
                </a:lnTo>
                <a:lnTo>
                  <a:pt x="563770" y="207636"/>
                </a:lnTo>
                <a:lnTo>
                  <a:pt x="460376" y="218133"/>
                </a:lnTo>
                <a:cubicBezTo>
                  <a:pt x="197640" y="272282"/>
                  <a:pt x="0" y="506417"/>
                  <a:pt x="0" y="787044"/>
                </a:cubicBezTo>
                <a:cubicBezTo>
                  <a:pt x="0" y="1067672"/>
                  <a:pt x="197640" y="1301807"/>
                  <a:pt x="460376" y="1355956"/>
                </a:cubicBezTo>
                <a:lnTo>
                  <a:pt x="563770" y="1366454"/>
                </a:lnTo>
                <a:lnTo>
                  <a:pt x="563770" y="1367754"/>
                </a:lnTo>
                <a:lnTo>
                  <a:pt x="2975266" y="1367754"/>
                </a:lnTo>
                <a:lnTo>
                  <a:pt x="2975266" y="917053"/>
                </a:lnTo>
                <a:lnTo>
                  <a:pt x="571911" y="917053"/>
                </a:lnTo>
                <a:lnTo>
                  <a:pt x="527201" y="907732"/>
                </a:lnTo>
                <a:cubicBezTo>
                  <a:pt x="481674" y="887848"/>
                  <a:pt x="449730" y="841299"/>
                  <a:pt x="449730" y="787044"/>
                </a:cubicBezTo>
                <a:cubicBezTo>
                  <a:pt x="449730" y="732790"/>
                  <a:pt x="481674" y="686240"/>
                  <a:pt x="527201" y="666356"/>
                </a:cubicBezTo>
                <a:lnTo>
                  <a:pt x="568798" y="657685"/>
                </a:lnTo>
                <a:lnTo>
                  <a:pt x="1450497" y="657685"/>
                </a:lnTo>
                <a:lnTo>
                  <a:pt x="1450497" y="863370"/>
                </a:lnTo>
                <a:lnTo>
                  <a:pt x="2032503" y="4316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-112295" y="4994084"/>
            <a:ext cx="7086227" cy="863370"/>
          </a:xfrm>
          <a:prstGeom prst="rightArrow">
            <a:avLst>
              <a:gd name="adj1" fmla="val 52353"/>
              <a:gd name="adj2" fmla="val 674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636413" y="5221283"/>
            <a:ext cx="2419183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2743200" y="5698712"/>
            <a:ext cx="3282917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965807" y="4512734"/>
            <a:ext cx="241918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614793" y="4545055"/>
            <a:ext cx="1982523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188517" y="3808415"/>
            <a:ext cx="241918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973284" y="3853260"/>
            <a:ext cx="1982523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965807" y="3086427"/>
            <a:ext cx="241918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9614793" y="3118748"/>
            <a:ext cx="1982523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7936067" y="2370935"/>
            <a:ext cx="241918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283117" y="1676897"/>
            <a:ext cx="307213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 flipH="1">
            <a:off x="1600349" y="1533239"/>
            <a:ext cx="278430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添加关键词</a:t>
            </a:r>
            <a:endParaRPr lang="en-US" altLang="ko-KR" sz="22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1600349" y="1917282"/>
            <a:ext cx="3106122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在此录入上述图片的描述说明，在此录入上述图片的描述说明，在此录入上述图片的描述说明，在此录入上述图片的描述说明，在此录入上述图片的描述说明。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90923" y="1613277"/>
            <a:ext cx="304005" cy="304005"/>
            <a:chOff x="6056956" y="3167604"/>
            <a:chExt cx="409123" cy="409123"/>
          </a:xfrm>
        </p:grpSpPr>
        <p:sp>
          <p:nvSpPr>
            <p:cNvPr id="39" name="Freeform 34"/>
            <p:cNvSpPr/>
            <p:nvPr/>
          </p:nvSpPr>
          <p:spPr bwMode="auto">
            <a:xfrm>
              <a:off x="6056956" y="3167604"/>
              <a:ext cx="409123" cy="40912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6165495" y="3276142"/>
              <a:ext cx="192046" cy="1920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8" dur="3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8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2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6" dur="3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7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 animBg="1"/>
          <p:bldP spid="17" grpId="0" animBg="1"/>
          <p:bldP spid="16" grpId="0" animBg="1"/>
          <p:bldP spid="14" grpId="0" animBg="1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8" dur="3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8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22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6" dur="3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 animBg="1"/>
          <p:bldP spid="17" grpId="0" animBg="1"/>
          <p:bldP spid="16" grpId="0" animBg="1"/>
          <p:bldP spid="14" grpId="0" animBg="1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096000" y="1539032"/>
            <a:ext cx="0" cy="4831900"/>
          </a:xfrm>
          <a:prstGeom prst="line">
            <a:avLst/>
          </a:pr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2352623" y="1953052"/>
            <a:ext cx="4338475" cy="967058"/>
            <a:chOff x="5879462" y="287200"/>
            <a:chExt cx="3545784" cy="7903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6" name="Freeform 56"/>
              <p:cNvSpPr/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57"/>
              <p:cNvSpPr/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58"/>
              <p:cNvSpPr/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5383645" y="2054708"/>
            <a:ext cx="128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2012.09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57344" y="4838114"/>
            <a:ext cx="4338475" cy="967058"/>
            <a:chOff x="5879462" y="287200"/>
            <a:chExt cx="3545784" cy="79036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13" name="Freeform 56"/>
              <p:cNvSpPr/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57"/>
              <p:cNvSpPr/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58"/>
              <p:cNvSpPr/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383645" y="4914993"/>
            <a:ext cx="128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2017.09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>
            <a:off x="5507013" y="3417706"/>
            <a:ext cx="4338475" cy="967058"/>
            <a:chOff x="5879462" y="287200"/>
            <a:chExt cx="3545784" cy="79036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20" name="Freeform 56"/>
              <p:cNvSpPr/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57"/>
              <p:cNvSpPr/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58"/>
              <p:cNvSpPr/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5519191" y="3508822"/>
            <a:ext cx="128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2013.12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24260" y="2028821"/>
            <a:ext cx="1979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48305" y="4906300"/>
            <a:ext cx="192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36461" y="3488097"/>
            <a:ext cx="192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52623" y="2710871"/>
            <a:ext cx="303102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92071" y="4117859"/>
            <a:ext cx="30905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352623" y="5503002"/>
            <a:ext cx="303102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978196" y="2809628"/>
            <a:ext cx="1468603" cy="1818385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6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730350" y="2809628"/>
            <a:ext cx="1468603" cy="1818385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6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4482504" y="2809628"/>
            <a:ext cx="1468603" cy="1818385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6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3234658" y="2809628"/>
            <a:ext cx="1468603" cy="1818385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6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226042" y="2809628"/>
            <a:ext cx="1468603" cy="1818385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6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11069" y="4796539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905221" y="5185413"/>
            <a:ext cx="2157647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516752" y="1574761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111068" y="1963635"/>
            <a:ext cx="33574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223760" y="4641076"/>
            <a:ext cx="0" cy="37090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247154" y="5066526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4703262" y="5455400"/>
            <a:ext cx="312277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9383134" y="4796538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9383134" y="5185412"/>
            <a:ext cx="2157647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1" name="矩形 40"/>
          <p:cNvSpPr/>
          <p:nvPr/>
        </p:nvSpPr>
        <p:spPr>
          <a:xfrm>
            <a:off x="7940096" y="1574761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940096" y="1963635"/>
            <a:ext cx="33574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482503" y="1825329"/>
            <a:ext cx="483335" cy="984299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圆角矩形 6"/>
          <p:cNvSpPr/>
          <p:nvPr/>
        </p:nvSpPr>
        <p:spPr>
          <a:xfrm flipH="1">
            <a:off x="7461079" y="1825329"/>
            <a:ext cx="441949" cy="984299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6"/>
          <p:cNvSpPr/>
          <p:nvPr/>
        </p:nvSpPr>
        <p:spPr>
          <a:xfrm flipV="1">
            <a:off x="3062868" y="4618027"/>
            <a:ext cx="655125" cy="393949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45672 w 558190"/>
              <a:gd name="connsiteY1-82" fmla="*/ 0 h 983247"/>
              <a:gd name="connsiteX2-83" fmla="*/ 558190 w 558190"/>
              <a:gd name="connsiteY2-84" fmla="*/ 112518 h 983247"/>
              <a:gd name="connsiteX3-85" fmla="*/ 556463 w 558190"/>
              <a:gd name="connsiteY3-86" fmla="*/ 541893 h 983247"/>
              <a:gd name="connsiteX4-87" fmla="*/ 558190 w 558190"/>
              <a:gd name="connsiteY4-88" fmla="*/ 983247 h 983247"/>
              <a:gd name="connsiteX0-89" fmla="*/ 0 w 558190"/>
              <a:gd name="connsiteY0-90" fmla="*/ 0 h 541893"/>
              <a:gd name="connsiteX1-91" fmla="*/ 445672 w 558190"/>
              <a:gd name="connsiteY1-92" fmla="*/ 0 h 541893"/>
              <a:gd name="connsiteX2-93" fmla="*/ 558190 w 558190"/>
              <a:gd name="connsiteY2-94" fmla="*/ 112518 h 541893"/>
              <a:gd name="connsiteX3-95" fmla="*/ 556463 w 558190"/>
              <a:gd name="connsiteY3-96" fmla="*/ 541893 h 541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541893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cubicBezTo>
                  <a:pt x="557614" y="255643"/>
                  <a:pt x="557039" y="398768"/>
                  <a:pt x="556463" y="541893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6"/>
          <p:cNvSpPr/>
          <p:nvPr/>
        </p:nvSpPr>
        <p:spPr>
          <a:xfrm flipH="1" flipV="1">
            <a:off x="8743159" y="4618027"/>
            <a:ext cx="655125" cy="393949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45672 w 558190"/>
              <a:gd name="connsiteY1-82" fmla="*/ 0 h 983247"/>
              <a:gd name="connsiteX2-83" fmla="*/ 558190 w 558190"/>
              <a:gd name="connsiteY2-84" fmla="*/ 112518 h 983247"/>
              <a:gd name="connsiteX3-85" fmla="*/ 556463 w 558190"/>
              <a:gd name="connsiteY3-86" fmla="*/ 541893 h 983247"/>
              <a:gd name="connsiteX4-87" fmla="*/ 558190 w 558190"/>
              <a:gd name="connsiteY4-88" fmla="*/ 983247 h 983247"/>
              <a:gd name="connsiteX0-89" fmla="*/ 0 w 558190"/>
              <a:gd name="connsiteY0-90" fmla="*/ 0 h 541893"/>
              <a:gd name="connsiteX1-91" fmla="*/ 445672 w 558190"/>
              <a:gd name="connsiteY1-92" fmla="*/ 0 h 541893"/>
              <a:gd name="connsiteX2-93" fmla="*/ 558190 w 558190"/>
              <a:gd name="connsiteY2-94" fmla="*/ 112518 h 541893"/>
              <a:gd name="connsiteX3-95" fmla="*/ 556463 w 558190"/>
              <a:gd name="connsiteY3-96" fmla="*/ 541893 h 541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541893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cubicBezTo>
                  <a:pt x="557614" y="255643"/>
                  <a:pt x="557039" y="398768"/>
                  <a:pt x="556463" y="541893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20" grpId="0"/>
      <p:bldP spid="21" grpId="0"/>
      <p:bldP spid="24" grpId="0"/>
      <p:bldP spid="25" grpId="0"/>
      <p:bldP spid="30" grpId="0"/>
      <p:bldP spid="31" grpId="0"/>
      <p:bldP spid="41" grpId="0"/>
      <p:bldP spid="42" grpId="0"/>
      <p:bldP spid="7" grpId="0" animBg="1"/>
      <p:bldP spid="26" grpId="0" animBg="1"/>
      <p:bldP spid="27" grpId="0" animBg="1"/>
      <p:bldP spid="28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534952" y="3886199"/>
            <a:ext cx="3519648" cy="1046647"/>
          </a:xfrm>
          <a:custGeom>
            <a:avLst/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-11502" y="3893389"/>
            <a:ext cx="1598012" cy="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5"/>
          </p:cNvCxnSpPr>
          <p:nvPr/>
        </p:nvCxnSpPr>
        <p:spPr>
          <a:xfrm>
            <a:off x="5006604" y="3886199"/>
            <a:ext cx="7184393" cy="3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4"/>
          <p:cNvSpPr txBox="1"/>
          <p:nvPr/>
        </p:nvSpPr>
        <p:spPr>
          <a:xfrm>
            <a:off x="5400821" y="2850067"/>
            <a:ext cx="501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800" b="1" dirty="0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第三章   例题解析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5400821" y="4131103"/>
            <a:ext cx="4013615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32841" y="1214789"/>
            <a:ext cx="3525205" cy="3525205"/>
            <a:chOff x="1532841" y="1214789"/>
            <a:chExt cx="3525205" cy="3525205"/>
          </a:xfrm>
        </p:grpSpPr>
        <p:sp>
          <p:nvSpPr>
            <p:cNvPr id="50" name="Freeform 30"/>
            <p:cNvSpPr/>
            <p:nvPr/>
          </p:nvSpPr>
          <p:spPr bwMode="auto">
            <a:xfrm>
              <a:off x="1532841" y="1214789"/>
              <a:ext cx="3525205" cy="3525205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7" name="Freeform 222"/>
            <p:cNvSpPr>
              <a:spLocks noEditPoints="1"/>
            </p:cNvSpPr>
            <p:nvPr/>
          </p:nvSpPr>
          <p:spPr bwMode="auto">
            <a:xfrm>
              <a:off x="2297000" y="2147462"/>
              <a:ext cx="1996886" cy="1659859"/>
            </a:xfrm>
            <a:custGeom>
              <a:avLst/>
              <a:gdLst>
                <a:gd name="T0" fmla="*/ 82 w 100"/>
                <a:gd name="T1" fmla="*/ 29 h 83"/>
                <a:gd name="T2" fmla="*/ 62 w 100"/>
                <a:gd name="T3" fmla="*/ 0 h 83"/>
                <a:gd name="T4" fmla="*/ 33 w 100"/>
                <a:gd name="T5" fmla="*/ 16 h 83"/>
                <a:gd name="T6" fmla="*/ 33 w 100"/>
                <a:gd name="T7" fmla="*/ 83 h 83"/>
                <a:gd name="T8" fmla="*/ 66 w 100"/>
                <a:gd name="T9" fmla="*/ 43 h 83"/>
                <a:gd name="T10" fmla="*/ 86 w 100"/>
                <a:gd name="T11" fmla="*/ 57 h 83"/>
                <a:gd name="T12" fmla="*/ 98 w 100"/>
                <a:gd name="T13" fmla="*/ 57 h 83"/>
                <a:gd name="T14" fmla="*/ 98 w 100"/>
                <a:gd name="T15" fmla="*/ 45 h 83"/>
                <a:gd name="T16" fmla="*/ 79 w 100"/>
                <a:gd name="T17" fmla="*/ 21 h 83"/>
                <a:gd name="T18" fmla="*/ 46 w 100"/>
                <a:gd name="T19" fmla="*/ 21 h 83"/>
                <a:gd name="T20" fmla="*/ 54 w 100"/>
                <a:gd name="T21" fmla="*/ 48 h 83"/>
                <a:gd name="T22" fmla="*/ 42 w 100"/>
                <a:gd name="T23" fmla="*/ 34 h 83"/>
                <a:gd name="T24" fmla="*/ 53 w 100"/>
                <a:gd name="T25" fmla="*/ 41 h 83"/>
                <a:gd name="T26" fmla="*/ 54 w 100"/>
                <a:gd name="T27" fmla="*/ 51 h 83"/>
                <a:gd name="T28" fmla="*/ 42 w 100"/>
                <a:gd name="T29" fmla="*/ 64 h 83"/>
                <a:gd name="T30" fmla="*/ 54 w 100"/>
                <a:gd name="T31" fmla="*/ 51 h 83"/>
                <a:gd name="T32" fmla="*/ 43 w 100"/>
                <a:gd name="T33" fmla="*/ 32 h 83"/>
                <a:gd name="T34" fmla="*/ 36 w 100"/>
                <a:gd name="T35" fmla="*/ 19 h 83"/>
                <a:gd name="T36" fmla="*/ 26 w 100"/>
                <a:gd name="T37" fmla="*/ 48 h 83"/>
                <a:gd name="T38" fmla="*/ 39 w 100"/>
                <a:gd name="T39" fmla="*/ 34 h 83"/>
                <a:gd name="T40" fmla="*/ 26 w 100"/>
                <a:gd name="T41" fmla="*/ 48 h 83"/>
                <a:gd name="T42" fmla="*/ 39 w 100"/>
                <a:gd name="T43" fmla="*/ 64 h 83"/>
                <a:gd name="T44" fmla="*/ 26 w 100"/>
                <a:gd name="T45" fmla="*/ 51 h 83"/>
                <a:gd name="T46" fmla="*/ 39 w 100"/>
                <a:gd name="T47" fmla="*/ 32 h 83"/>
                <a:gd name="T48" fmla="*/ 33 w 100"/>
                <a:gd name="T49" fmla="*/ 19 h 83"/>
                <a:gd name="T50" fmla="*/ 25 w 100"/>
                <a:gd name="T51" fmla="*/ 32 h 83"/>
                <a:gd name="T52" fmla="*/ 30 w 100"/>
                <a:gd name="T53" fmla="*/ 19 h 83"/>
                <a:gd name="T54" fmla="*/ 24 w 100"/>
                <a:gd name="T55" fmla="*/ 48 h 83"/>
                <a:gd name="T56" fmla="*/ 16 w 100"/>
                <a:gd name="T57" fmla="*/ 34 h 83"/>
                <a:gd name="T58" fmla="*/ 24 w 100"/>
                <a:gd name="T59" fmla="*/ 48 h 83"/>
                <a:gd name="T60" fmla="*/ 16 w 100"/>
                <a:gd name="T61" fmla="*/ 64 h 83"/>
                <a:gd name="T62" fmla="*/ 24 w 100"/>
                <a:gd name="T63" fmla="*/ 51 h 83"/>
                <a:gd name="T64" fmla="*/ 25 w 100"/>
                <a:gd name="T65" fmla="*/ 20 h 83"/>
                <a:gd name="T66" fmla="*/ 8 w 100"/>
                <a:gd name="T67" fmla="*/ 32 h 83"/>
                <a:gd name="T68" fmla="*/ 6 w 100"/>
                <a:gd name="T69" fmla="*/ 34 h 83"/>
                <a:gd name="T70" fmla="*/ 10 w 100"/>
                <a:gd name="T71" fmla="*/ 48 h 83"/>
                <a:gd name="T72" fmla="*/ 6 w 100"/>
                <a:gd name="T73" fmla="*/ 34 h 83"/>
                <a:gd name="T74" fmla="*/ 10 w 100"/>
                <a:gd name="T75" fmla="*/ 51 h 83"/>
                <a:gd name="T76" fmla="*/ 6 w 100"/>
                <a:gd name="T77" fmla="*/ 64 h 83"/>
                <a:gd name="T78" fmla="*/ 8 w 100"/>
                <a:gd name="T79" fmla="*/ 67 h 83"/>
                <a:gd name="T80" fmla="*/ 25 w 100"/>
                <a:gd name="T81" fmla="*/ 79 h 83"/>
                <a:gd name="T82" fmla="*/ 17 w 100"/>
                <a:gd name="T83" fmla="*/ 67 h 83"/>
                <a:gd name="T84" fmla="*/ 30 w 100"/>
                <a:gd name="T85" fmla="*/ 79 h 83"/>
                <a:gd name="T86" fmla="*/ 28 w 100"/>
                <a:gd name="T87" fmla="*/ 67 h 83"/>
                <a:gd name="T88" fmla="*/ 33 w 100"/>
                <a:gd name="T89" fmla="*/ 79 h 83"/>
                <a:gd name="T90" fmla="*/ 41 w 100"/>
                <a:gd name="T91" fmla="*/ 67 h 83"/>
                <a:gd name="T92" fmla="*/ 36 w 100"/>
                <a:gd name="T93" fmla="*/ 79 h 83"/>
                <a:gd name="T94" fmla="*/ 42 w 100"/>
                <a:gd name="T95" fmla="*/ 79 h 83"/>
                <a:gd name="T96" fmla="*/ 59 w 100"/>
                <a:gd name="T97" fmla="*/ 67 h 83"/>
                <a:gd name="T98" fmla="*/ 60 w 100"/>
                <a:gd name="T99" fmla="*/ 64 h 83"/>
                <a:gd name="T100" fmla="*/ 57 w 100"/>
                <a:gd name="T101" fmla="*/ 51 h 83"/>
                <a:gd name="T102" fmla="*/ 60 w 100"/>
                <a:gd name="T103" fmla="*/ 64 h 83"/>
                <a:gd name="T104" fmla="*/ 57 w 100"/>
                <a:gd name="T105" fmla="*/ 48 h 83"/>
                <a:gd name="T106" fmla="*/ 62 w 100"/>
                <a:gd name="T107" fmla="*/ 43 h 83"/>
                <a:gd name="T108" fmla="*/ 64 w 100"/>
                <a:gd name="T109" fmla="*/ 48 h 83"/>
                <a:gd name="T110" fmla="*/ 89 w 100"/>
                <a:gd name="T111" fmla="*/ 53 h 83"/>
                <a:gd name="T112" fmla="*/ 80 w 100"/>
                <a:gd name="T113" fmla="*/ 35 h 83"/>
                <a:gd name="T114" fmla="*/ 95 w 100"/>
                <a:gd name="T115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" h="83">
                  <a:moveTo>
                    <a:pt x="98" y="45"/>
                  </a:moveTo>
                  <a:cubicBezTo>
                    <a:pt x="82" y="29"/>
                    <a:pt x="82" y="29"/>
                    <a:pt x="82" y="29"/>
                  </a:cubicBezTo>
                  <a:cubicBezTo>
                    <a:pt x="83" y="27"/>
                    <a:pt x="84" y="24"/>
                    <a:pt x="84" y="21"/>
                  </a:cubicBezTo>
                  <a:cubicBezTo>
                    <a:pt x="84" y="9"/>
                    <a:pt x="74" y="0"/>
                    <a:pt x="62" y="0"/>
                  </a:cubicBezTo>
                  <a:cubicBezTo>
                    <a:pt x="52" y="0"/>
                    <a:pt x="43" y="7"/>
                    <a:pt x="41" y="17"/>
                  </a:cubicBezTo>
                  <a:cubicBezTo>
                    <a:pt x="38" y="16"/>
                    <a:pt x="36" y="16"/>
                    <a:pt x="33" y="16"/>
                  </a:cubicBezTo>
                  <a:cubicBezTo>
                    <a:pt x="15" y="16"/>
                    <a:pt x="0" y="31"/>
                    <a:pt x="0" y="49"/>
                  </a:cubicBezTo>
                  <a:cubicBezTo>
                    <a:pt x="0" y="68"/>
                    <a:pt x="15" y="83"/>
                    <a:pt x="33" y="83"/>
                  </a:cubicBezTo>
                  <a:cubicBezTo>
                    <a:pt x="52" y="83"/>
                    <a:pt x="67" y="68"/>
                    <a:pt x="67" y="49"/>
                  </a:cubicBezTo>
                  <a:cubicBezTo>
                    <a:pt x="67" y="47"/>
                    <a:pt x="66" y="45"/>
                    <a:pt x="66" y="43"/>
                  </a:cubicBezTo>
                  <a:cubicBezTo>
                    <a:pt x="68" y="42"/>
                    <a:pt x="69" y="42"/>
                    <a:pt x="71" y="4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7" y="58"/>
                    <a:pt x="89" y="59"/>
                    <a:pt x="92" y="59"/>
                  </a:cubicBezTo>
                  <a:cubicBezTo>
                    <a:pt x="94" y="59"/>
                    <a:pt x="96" y="58"/>
                    <a:pt x="98" y="57"/>
                  </a:cubicBezTo>
                  <a:cubicBezTo>
                    <a:pt x="99" y="55"/>
                    <a:pt x="100" y="53"/>
                    <a:pt x="100" y="51"/>
                  </a:cubicBezTo>
                  <a:cubicBezTo>
                    <a:pt x="100" y="48"/>
                    <a:pt x="99" y="46"/>
                    <a:pt x="98" y="45"/>
                  </a:cubicBezTo>
                  <a:close/>
                  <a:moveTo>
                    <a:pt x="62" y="5"/>
                  </a:moveTo>
                  <a:cubicBezTo>
                    <a:pt x="71" y="5"/>
                    <a:pt x="79" y="12"/>
                    <a:pt x="79" y="21"/>
                  </a:cubicBezTo>
                  <a:cubicBezTo>
                    <a:pt x="79" y="31"/>
                    <a:pt x="71" y="38"/>
                    <a:pt x="62" y="38"/>
                  </a:cubicBezTo>
                  <a:cubicBezTo>
                    <a:pt x="53" y="38"/>
                    <a:pt x="46" y="31"/>
                    <a:pt x="46" y="21"/>
                  </a:cubicBezTo>
                  <a:cubicBezTo>
                    <a:pt x="46" y="12"/>
                    <a:pt x="53" y="5"/>
                    <a:pt x="62" y="5"/>
                  </a:cubicBezTo>
                  <a:close/>
                  <a:moveTo>
                    <a:pt x="54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3" y="43"/>
                    <a:pt x="42" y="38"/>
                    <a:pt x="42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7" y="37"/>
                    <a:pt x="50" y="40"/>
                    <a:pt x="53" y="41"/>
                  </a:cubicBezTo>
                  <a:cubicBezTo>
                    <a:pt x="54" y="43"/>
                    <a:pt x="54" y="46"/>
                    <a:pt x="54" y="48"/>
                  </a:cubicBezTo>
                  <a:close/>
                  <a:moveTo>
                    <a:pt x="54" y="51"/>
                  </a:moveTo>
                  <a:cubicBezTo>
                    <a:pt x="54" y="55"/>
                    <a:pt x="53" y="60"/>
                    <a:pt x="51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1"/>
                    <a:pt x="43" y="56"/>
                    <a:pt x="43" y="51"/>
                  </a:cubicBezTo>
                  <a:lnTo>
                    <a:pt x="54" y="51"/>
                  </a:lnTo>
                  <a:close/>
                  <a:moveTo>
                    <a:pt x="40" y="22"/>
                  </a:moveTo>
                  <a:cubicBezTo>
                    <a:pt x="40" y="25"/>
                    <a:pt x="41" y="29"/>
                    <a:pt x="43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26"/>
                    <a:pt x="38" y="22"/>
                    <a:pt x="36" y="19"/>
                  </a:cubicBezTo>
                  <a:cubicBezTo>
                    <a:pt x="38" y="20"/>
                    <a:pt x="39" y="21"/>
                    <a:pt x="40" y="22"/>
                  </a:cubicBezTo>
                  <a:close/>
                  <a:moveTo>
                    <a:pt x="26" y="48"/>
                  </a:moveTo>
                  <a:cubicBezTo>
                    <a:pt x="26" y="43"/>
                    <a:pt x="27" y="38"/>
                    <a:pt x="27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8"/>
                    <a:pt x="40" y="43"/>
                    <a:pt x="40" y="48"/>
                  </a:cubicBezTo>
                  <a:lnTo>
                    <a:pt x="26" y="48"/>
                  </a:lnTo>
                  <a:close/>
                  <a:moveTo>
                    <a:pt x="40" y="51"/>
                  </a:moveTo>
                  <a:cubicBezTo>
                    <a:pt x="40" y="56"/>
                    <a:pt x="40" y="61"/>
                    <a:pt x="3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1"/>
                    <a:pt x="26" y="56"/>
                    <a:pt x="26" y="51"/>
                  </a:cubicBezTo>
                  <a:lnTo>
                    <a:pt x="40" y="51"/>
                  </a:lnTo>
                  <a:close/>
                  <a:moveTo>
                    <a:pt x="39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26"/>
                    <a:pt x="31" y="22"/>
                    <a:pt x="33" y="19"/>
                  </a:cubicBezTo>
                  <a:cubicBezTo>
                    <a:pt x="35" y="22"/>
                    <a:pt x="37" y="26"/>
                    <a:pt x="39" y="32"/>
                  </a:cubicBezTo>
                  <a:close/>
                  <a:moveTo>
                    <a:pt x="25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20" y="26"/>
                    <a:pt x="25" y="22"/>
                    <a:pt x="30" y="19"/>
                  </a:cubicBezTo>
                  <a:cubicBezTo>
                    <a:pt x="28" y="22"/>
                    <a:pt x="27" y="26"/>
                    <a:pt x="25" y="32"/>
                  </a:cubicBezTo>
                  <a:close/>
                  <a:moveTo>
                    <a:pt x="24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3" y="43"/>
                    <a:pt x="14" y="39"/>
                    <a:pt x="1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8"/>
                    <a:pt x="24" y="43"/>
                    <a:pt x="24" y="48"/>
                  </a:cubicBezTo>
                  <a:close/>
                  <a:moveTo>
                    <a:pt x="25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14" y="60"/>
                    <a:pt x="13" y="55"/>
                    <a:pt x="12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6"/>
                    <a:pt x="24" y="61"/>
                    <a:pt x="25" y="64"/>
                  </a:cubicBezTo>
                  <a:close/>
                  <a:moveTo>
                    <a:pt x="25" y="20"/>
                  </a:moveTo>
                  <a:cubicBezTo>
                    <a:pt x="21" y="23"/>
                    <a:pt x="17" y="27"/>
                    <a:pt x="1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2" y="26"/>
                    <a:pt x="18" y="22"/>
                    <a:pt x="25" y="20"/>
                  </a:cubicBezTo>
                  <a:close/>
                  <a:moveTo>
                    <a:pt x="6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1" y="39"/>
                    <a:pt x="10" y="43"/>
                    <a:pt x="1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3"/>
                    <a:pt x="4" y="39"/>
                    <a:pt x="6" y="34"/>
                  </a:cubicBezTo>
                  <a:close/>
                  <a:moveTo>
                    <a:pt x="2" y="51"/>
                  </a:moveTo>
                  <a:cubicBezTo>
                    <a:pt x="10" y="51"/>
                    <a:pt x="10" y="51"/>
                    <a:pt x="10" y="51"/>
                  </a:cubicBezTo>
                  <a:cubicBezTo>
                    <a:pt x="10" y="55"/>
                    <a:pt x="11" y="60"/>
                    <a:pt x="1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3" y="56"/>
                    <a:pt x="2" y="51"/>
                  </a:cubicBezTo>
                  <a:close/>
                  <a:moveTo>
                    <a:pt x="8" y="67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7" y="72"/>
                    <a:pt x="21" y="76"/>
                    <a:pt x="25" y="79"/>
                  </a:cubicBezTo>
                  <a:cubicBezTo>
                    <a:pt x="18" y="77"/>
                    <a:pt x="12" y="73"/>
                    <a:pt x="8" y="67"/>
                  </a:cubicBezTo>
                  <a:close/>
                  <a:moveTo>
                    <a:pt x="17" y="67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27" y="73"/>
                    <a:pt x="28" y="76"/>
                    <a:pt x="30" y="79"/>
                  </a:cubicBezTo>
                  <a:cubicBezTo>
                    <a:pt x="25" y="77"/>
                    <a:pt x="20" y="73"/>
                    <a:pt x="17" y="67"/>
                  </a:cubicBezTo>
                  <a:close/>
                  <a:moveTo>
                    <a:pt x="28" y="67"/>
                  </a:moveTo>
                  <a:cubicBezTo>
                    <a:pt x="39" y="67"/>
                    <a:pt x="39" y="67"/>
                    <a:pt x="39" y="67"/>
                  </a:cubicBezTo>
                  <a:cubicBezTo>
                    <a:pt x="37" y="73"/>
                    <a:pt x="35" y="77"/>
                    <a:pt x="33" y="79"/>
                  </a:cubicBezTo>
                  <a:cubicBezTo>
                    <a:pt x="31" y="77"/>
                    <a:pt x="29" y="73"/>
                    <a:pt x="28" y="67"/>
                  </a:cubicBezTo>
                  <a:close/>
                  <a:moveTo>
                    <a:pt x="41" y="67"/>
                  </a:moveTo>
                  <a:cubicBezTo>
                    <a:pt x="49" y="67"/>
                    <a:pt x="49" y="67"/>
                    <a:pt x="49" y="67"/>
                  </a:cubicBezTo>
                  <a:cubicBezTo>
                    <a:pt x="46" y="73"/>
                    <a:pt x="42" y="77"/>
                    <a:pt x="36" y="79"/>
                  </a:cubicBezTo>
                  <a:cubicBezTo>
                    <a:pt x="38" y="76"/>
                    <a:pt x="40" y="73"/>
                    <a:pt x="41" y="67"/>
                  </a:cubicBezTo>
                  <a:close/>
                  <a:moveTo>
                    <a:pt x="42" y="79"/>
                  </a:moveTo>
                  <a:cubicBezTo>
                    <a:pt x="46" y="76"/>
                    <a:pt x="50" y="72"/>
                    <a:pt x="52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5" y="73"/>
                    <a:pt x="49" y="77"/>
                    <a:pt x="42" y="79"/>
                  </a:cubicBezTo>
                  <a:close/>
                  <a:moveTo>
                    <a:pt x="60" y="64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5" y="60"/>
                    <a:pt x="56" y="55"/>
                    <a:pt x="57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6"/>
                    <a:pt x="63" y="60"/>
                    <a:pt x="60" y="64"/>
                  </a:cubicBezTo>
                  <a:close/>
                  <a:moveTo>
                    <a:pt x="64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6" y="46"/>
                    <a:pt x="56" y="44"/>
                    <a:pt x="56" y="42"/>
                  </a:cubicBezTo>
                  <a:cubicBezTo>
                    <a:pt x="58" y="43"/>
                    <a:pt x="60" y="43"/>
                    <a:pt x="62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4" y="45"/>
                    <a:pt x="64" y="46"/>
                    <a:pt x="64" y="48"/>
                  </a:cubicBezTo>
                  <a:close/>
                  <a:moveTo>
                    <a:pt x="94" y="53"/>
                  </a:moveTo>
                  <a:cubicBezTo>
                    <a:pt x="93" y="54"/>
                    <a:pt x="91" y="54"/>
                    <a:pt x="89" y="53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9"/>
                    <a:pt x="95" y="50"/>
                    <a:pt x="95" y="51"/>
                  </a:cubicBezTo>
                  <a:cubicBezTo>
                    <a:pt x="95" y="52"/>
                    <a:pt x="95" y="52"/>
                    <a:pt x="94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 flipV="1">
            <a:off x="11009168" y="4031093"/>
            <a:ext cx="1182832" cy="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165032" y="4143923"/>
            <a:ext cx="1026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0839925" y="4275541"/>
            <a:ext cx="1351072" cy="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009168" y="4519727"/>
            <a:ext cx="1182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1256296" y="4405740"/>
            <a:ext cx="930241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1445586" y="4620340"/>
            <a:ext cx="746414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1564898" y="4852555"/>
            <a:ext cx="627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1450598" y="4748162"/>
            <a:ext cx="74140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7122695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-2723244" y="817660"/>
            <a:ext cx="5222680" cy="5222680"/>
          </a:xfrm>
          <a:prstGeom prst="ellipse">
            <a:avLst/>
          </a:prstGeom>
          <a:gradFill rotWithShape="1">
            <a:gsLst>
              <a:gs pos="41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87573" y="930442"/>
            <a:ext cx="915498" cy="915498"/>
            <a:chOff x="6220596" y="1038039"/>
            <a:chExt cx="1056504" cy="1056504"/>
          </a:xfrm>
        </p:grpSpPr>
        <p:grpSp>
          <p:nvGrpSpPr>
            <p:cNvPr id="6" name="组合 5"/>
            <p:cNvGrpSpPr/>
            <p:nvPr/>
          </p:nvGrpSpPr>
          <p:grpSpPr>
            <a:xfrm>
              <a:off x="6220596" y="1038039"/>
              <a:ext cx="1056504" cy="1056504"/>
              <a:chOff x="5123170" y="3422386"/>
              <a:chExt cx="1044000" cy="10440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123170" y="3422386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" name="Freeform 30"/>
              <p:cNvSpPr/>
              <p:nvPr/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6343808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PART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87573" y="2421974"/>
            <a:ext cx="915498" cy="915498"/>
            <a:chOff x="6220596" y="1038038"/>
            <a:chExt cx="1056504" cy="1056504"/>
          </a:xfrm>
        </p:grpSpPr>
        <p:grpSp>
          <p:nvGrpSpPr>
            <p:cNvPr id="11" name="组合 10"/>
            <p:cNvGrpSpPr/>
            <p:nvPr/>
          </p:nvGrpSpPr>
          <p:grpSpPr>
            <a:xfrm>
              <a:off x="6220596" y="1038038"/>
              <a:ext cx="1056504" cy="1056504"/>
              <a:chOff x="5123170" y="3422385"/>
              <a:chExt cx="1044000" cy="1044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123170" y="3422385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4" name="Freeform 30"/>
              <p:cNvSpPr/>
              <p:nvPr/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PART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87573" y="3913506"/>
            <a:ext cx="915498" cy="915498"/>
            <a:chOff x="6220596" y="1038039"/>
            <a:chExt cx="1056504" cy="1056504"/>
          </a:xfrm>
        </p:grpSpPr>
        <p:grpSp>
          <p:nvGrpSpPr>
            <p:cNvPr id="16" name="组合 15"/>
            <p:cNvGrpSpPr/>
            <p:nvPr/>
          </p:nvGrpSpPr>
          <p:grpSpPr>
            <a:xfrm>
              <a:off x="6220596" y="1038039"/>
              <a:ext cx="1056504" cy="1056504"/>
              <a:chOff x="5123170" y="3422386"/>
              <a:chExt cx="1044000" cy="10440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23170" y="3422386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PART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87573" y="5405038"/>
            <a:ext cx="915498" cy="915498"/>
            <a:chOff x="6220596" y="1038039"/>
            <a:chExt cx="1056504" cy="1056504"/>
          </a:xfrm>
        </p:grpSpPr>
        <p:grpSp>
          <p:nvGrpSpPr>
            <p:cNvPr id="21" name="组合 20"/>
            <p:cNvGrpSpPr/>
            <p:nvPr/>
          </p:nvGrpSpPr>
          <p:grpSpPr>
            <a:xfrm>
              <a:off x="6220596" y="1038039"/>
              <a:ext cx="1056504" cy="1056504"/>
              <a:chOff x="5123170" y="3422386"/>
              <a:chExt cx="1044000" cy="10440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123170" y="3422386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4" name="Freeform 30"/>
              <p:cNvSpPr/>
              <p:nvPr/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PART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TextBox 64"/>
          <p:cNvSpPr txBox="1"/>
          <p:nvPr/>
        </p:nvSpPr>
        <p:spPr>
          <a:xfrm>
            <a:off x="7307020" y="1104239"/>
            <a:ext cx="27742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zh-CN" altLang="en-US" dirty="0">
                <a:solidFill>
                  <a:schemeClr val="accent1"/>
                </a:solidFill>
              </a:rPr>
              <a:t>知识要点</a:t>
            </a:r>
          </a:p>
        </p:txBody>
      </p:sp>
      <p:sp>
        <p:nvSpPr>
          <p:cNvPr id="26" name="TextBox 64"/>
          <p:cNvSpPr txBox="1"/>
          <p:nvPr/>
        </p:nvSpPr>
        <p:spPr>
          <a:xfrm>
            <a:off x="7307020" y="2607317"/>
            <a:ext cx="27742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zh-CN" altLang="en-US" dirty="0">
                <a:solidFill>
                  <a:schemeClr val="accent1"/>
                </a:solidFill>
              </a:rPr>
              <a:t>理论推导</a:t>
            </a:r>
          </a:p>
        </p:txBody>
      </p:sp>
      <p:sp>
        <p:nvSpPr>
          <p:cNvPr id="27" name="TextBox 64"/>
          <p:cNvSpPr txBox="1"/>
          <p:nvPr/>
        </p:nvSpPr>
        <p:spPr>
          <a:xfrm>
            <a:off x="7307020" y="4110395"/>
            <a:ext cx="27742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zh-CN" altLang="en-US" dirty="0">
                <a:solidFill>
                  <a:schemeClr val="accent1"/>
                </a:solidFill>
              </a:rPr>
              <a:t>例题解析</a:t>
            </a:r>
          </a:p>
        </p:txBody>
      </p:sp>
      <p:sp>
        <p:nvSpPr>
          <p:cNvPr id="28" name="TextBox 64"/>
          <p:cNvSpPr txBox="1"/>
          <p:nvPr/>
        </p:nvSpPr>
        <p:spPr>
          <a:xfrm>
            <a:off x="7307020" y="5613472"/>
            <a:ext cx="27742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zh-CN" altLang="en-US" dirty="0">
                <a:solidFill>
                  <a:schemeClr val="accent1"/>
                </a:solidFill>
              </a:rPr>
              <a:t>重点总结</a:t>
            </a: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1136359" y="2321774"/>
            <a:ext cx="910878" cy="221445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  <a:defRPr/>
            </a:pPr>
            <a:r>
              <a:rPr lang="zh-CN" altLang="en-US" sz="6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ko-KR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/>
          <p:cNvGraphicFramePr/>
          <p:nvPr/>
        </p:nvGraphicFramePr>
        <p:xfrm>
          <a:off x="617621" y="2150282"/>
          <a:ext cx="10956758" cy="413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737937" y="4859733"/>
            <a:ext cx="10700084" cy="821658"/>
            <a:chOff x="737937" y="5040889"/>
            <a:chExt cx="10700084" cy="821658"/>
          </a:xfrm>
        </p:grpSpPr>
        <p:sp>
          <p:nvSpPr>
            <p:cNvPr id="23" name="椭圆 22"/>
            <p:cNvSpPr/>
            <p:nvPr/>
          </p:nvSpPr>
          <p:spPr>
            <a:xfrm>
              <a:off x="737937" y="5685126"/>
              <a:ext cx="10700084" cy="17742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0000"/>
                    <a:lumOff val="10000"/>
                    <a:alpha val="80000"/>
                  </a:schemeClr>
                </a:gs>
                <a:gs pos="100000">
                  <a:schemeClr val="tx1">
                    <a:lumMod val="90000"/>
                    <a:lumOff val="1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37937" y="5040889"/>
              <a:ext cx="10700084" cy="734270"/>
            </a:xfrm>
            <a:prstGeom prst="rect">
              <a:avLst/>
            </a:prstGeom>
            <a:gradFill flip="none" rotWithShape="1">
              <a:gsLst>
                <a:gs pos="0">
                  <a:srgbClr val="DEDEDE"/>
                </a:gs>
                <a:gs pos="100000">
                  <a:srgbClr val="E7E7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298508" y="4900629"/>
            <a:ext cx="9593177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26" name="矩形 17"/>
          <p:cNvSpPr>
            <a:spLocks noChangeArrowheads="1"/>
          </p:cNvSpPr>
          <p:nvPr/>
        </p:nvSpPr>
        <p:spPr bwMode="auto">
          <a:xfrm>
            <a:off x="1014206" y="1978315"/>
            <a:ext cx="22561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在此录入上述图片的描述说明，在此录入图片的描述说明。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 flipH="1">
            <a:off x="1505733" y="565671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2300,000</a:t>
            </a:r>
            <a:endParaRPr lang="en-US" altLang="ko-KR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4176624" y="565671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3200,000</a:t>
            </a:r>
            <a:endParaRPr lang="en-US" altLang="ko-KR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6847515" y="565671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3800,000</a:t>
            </a:r>
            <a:endParaRPr lang="en-US" altLang="ko-KR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 flipH="1">
            <a:off x="9518405" y="565671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3000,000</a:t>
            </a:r>
            <a:endParaRPr lang="en-US" altLang="ko-KR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6"/>
          <p:cNvSpPr/>
          <p:nvPr/>
        </p:nvSpPr>
        <p:spPr>
          <a:xfrm flipH="1">
            <a:off x="938951" y="1917399"/>
            <a:ext cx="1937720" cy="249482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78828 w 558190"/>
              <a:gd name="connsiteY1-82" fmla="*/ 0 h 983247"/>
              <a:gd name="connsiteX2-83" fmla="*/ 558190 w 558190"/>
              <a:gd name="connsiteY2-84" fmla="*/ 112518 h 983247"/>
              <a:gd name="connsiteX3-85" fmla="*/ 558190 w 558190"/>
              <a:gd name="connsiteY3-86" fmla="*/ 983247 h 983247"/>
              <a:gd name="connsiteX0-87" fmla="*/ 0 w 558190"/>
              <a:gd name="connsiteY0-88" fmla="*/ 0 h 983247"/>
              <a:gd name="connsiteX1-89" fmla="*/ 478828 w 558190"/>
              <a:gd name="connsiteY1-90" fmla="*/ 0 h 983247"/>
              <a:gd name="connsiteX2-91" fmla="*/ 558190 w 558190"/>
              <a:gd name="connsiteY2-92" fmla="*/ 81832 h 983247"/>
              <a:gd name="connsiteX3-93" fmla="*/ 558190 w 558190"/>
              <a:gd name="connsiteY3-94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78828" y="0"/>
                </a:lnTo>
                <a:cubicBezTo>
                  <a:pt x="540970" y="0"/>
                  <a:pt x="558190" y="19690"/>
                  <a:pt x="558190" y="81832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2">
                <a:lumMod val="50000"/>
                <a:alpha val="80000"/>
              </a:schemeClr>
            </a:solidFill>
            <a:prstDash val="solid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TextBox 59"/>
          <p:cNvSpPr txBox="1">
            <a:spLocks noChangeArrowheads="1"/>
          </p:cNvSpPr>
          <p:nvPr/>
        </p:nvSpPr>
        <p:spPr bwMode="auto">
          <a:xfrm flipH="1">
            <a:off x="1014206" y="147706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17"/>
          <p:cNvSpPr>
            <a:spLocks noChangeArrowheads="1"/>
          </p:cNvSpPr>
          <p:nvPr/>
        </p:nvSpPr>
        <p:spPr bwMode="auto">
          <a:xfrm>
            <a:off x="3685877" y="1978315"/>
            <a:ext cx="22561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在此录入上述图片的描述说明，在此录入图片的描述说明。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6"/>
          <p:cNvSpPr/>
          <p:nvPr/>
        </p:nvSpPr>
        <p:spPr>
          <a:xfrm flipH="1">
            <a:off x="3610622" y="1917399"/>
            <a:ext cx="1937720" cy="1726122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78828 w 558190"/>
              <a:gd name="connsiteY1-82" fmla="*/ 0 h 983247"/>
              <a:gd name="connsiteX2-83" fmla="*/ 558190 w 558190"/>
              <a:gd name="connsiteY2-84" fmla="*/ 112518 h 983247"/>
              <a:gd name="connsiteX3-85" fmla="*/ 558190 w 558190"/>
              <a:gd name="connsiteY3-86" fmla="*/ 983247 h 983247"/>
              <a:gd name="connsiteX0-87" fmla="*/ 0 w 558190"/>
              <a:gd name="connsiteY0-88" fmla="*/ 0 h 983247"/>
              <a:gd name="connsiteX1-89" fmla="*/ 478828 w 558190"/>
              <a:gd name="connsiteY1-90" fmla="*/ 0 h 983247"/>
              <a:gd name="connsiteX2-91" fmla="*/ 558190 w 558190"/>
              <a:gd name="connsiteY2-92" fmla="*/ 81832 h 983247"/>
              <a:gd name="connsiteX3-93" fmla="*/ 558190 w 558190"/>
              <a:gd name="connsiteY3-94" fmla="*/ 983247 h 983247"/>
              <a:gd name="connsiteX0-95" fmla="*/ 0 w 558190"/>
              <a:gd name="connsiteY0-96" fmla="*/ 0 h 983247"/>
              <a:gd name="connsiteX1-97" fmla="*/ 478828 w 558190"/>
              <a:gd name="connsiteY1-98" fmla="*/ 0 h 983247"/>
              <a:gd name="connsiteX2-99" fmla="*/ 558190 w 558190"/>
              <a:gd name="connsiteY2-100" fmla="*/ 81832 h 983247"/>
              <a:gd name="connsiteX3-101" fmla="*/ 557683 w 558190"/>
              <a:gd name="connsiteY3-102" fmla="*/ 680291 h 983247"/>
              <a:gd name="connsiteX4-103" fmla="*/ 558190 w 558190"/>
              <a:gd name="connsiteY4-104" fmla="*/ 983247 h 983247"/>
              <a:gd name="connsiteX0-105" fmla="*/ 0 w 558190"/>
              <a:gd name="connsiteY0-106" fmla="*/ 0 h 680291"/>
              <a:gd name="connsiteX1-107" fmla="*/ 478828 w 558190"/>
              <a:gd name="connsiteY1-108" fmla="*/ 0 h 680291"/>
              <a:gd name="connsiteX2-109" fmla="*/ 558190 w 558190"/>
              <a:gd name="connsiteY2-110" fmla="*/ 81832 h 680291"/>
              <a:gd name="connsiteX3-111" fmla="*/ 557683 w 558190"/>
              <a:gd name="connsiteY3-112" fmla="*/ 680291 h 680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680291">
                <a:moveTo>
                  <a:pt x="0" y="0"/>
                </a:moveTo>
                <a:lnTo>
                  <a:pt x="478828" y="0"/>
                </a:lnTo>
                <a:cubicBezTo>
                  <a:pt x="540970" y="0"/>
                  <a:pt x="558190" y="19690"/>
                  <a:pt x="558190" y="81832"/>
                </a:cubicBezTo>
                <a:lnTo>
                  <a:pt x="557683" y="680291"/>
                </a:lnTo>
              </a:path>
            </a:pathLst>
          </a:custGeom>
          <a:ln w="12700">
            <a:solidFill>
              <a:schemeClr val="bg2">
                <a:lumMod val="50000"/>
                <a:alpha val="80000"/>
              </a:schemeClr>
            </a:solidFill>
            <a:prstDash val="solid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TextBox 59"/>
          <p:cNvSpPr txBox="1">
            <a:spLocks noChangeArrowheads="1"/>
          </p:cNvSpPr>
          <p:nvPr/>
        </p:nvSpPr>
        <p:spPr bwMode="auto">
          <a:xfrm flipH="1">
            <a:off x="3685877" y="147706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17"/>
          <p:cNvSpPr>
            <a:spLocks noChangeArrowheads="1"/>
          </p:cNvSpPr>
          <p:nvPr/>
        </p:nvSpPr>
        <p:spPr bwMode="auto">
          <a:xfrm>
            <a:off x="6357548" y="1978315"/>
            <a:ext cx="22561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在此录入上述图片的描述说明，在此录入图片的描述说明。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6"/>
          <p:cNvSpPr/>
          <p:nvPr/>
        </p:nvSpPr>
        <p:spPr>
          <a:xfrm flipH="1">
            <a:off x="6280221" y="1917399"/>
            <a:ext cx="1939792" cy="1083028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78828 w 558190"/>
              <a:gd name="connsiteY1-82" fmla="*/ 0 h 983247"/>
              <a:gd name="connsiteX2-83" fmla="*/ 558190 w 558190"/>
              <a:gd name="connsiteY2-84" fmla="*/ 112518 h 983247"/>
              <a:gd name="connsiteX3-85" fmla="*/ 558190 w 558190"/>
              <a:gd name="connsiteY3-86" fmla="*/ 983247 h 983247"/>
              <a:gd name="connsiteX0-87" fmla="*/ 0 w 558190"/>
              <a:gd name="connsiteY0-88" fmla="*/ 0 h 983247"/>
              <a:gd name="connsiteX1-89" fmla="*/ 478828 w 558190"/>
              <a:gd name="connsiteY1-90" fmla="*/ 0 h 983247"/>
              <a:gd name="connsiteX2-91" fmla="*/ 558190 w 558190"/>
              <a:gd name="connsiteY2-92" fmla="*/ 81832 h 983247"/>
              <a:gd name="connsiteX3-93" fmla="*/ 558190 w 558190"/>
              <a:gd name="connsiteY3-94" fmla="*/ 983247 h 983247"/>
              <a:gd name="connsiteX0-95" fmla="*/ 0 w 558787"/>
              <a:gd name="connsiteY0-96" fmla="*/ 0 h 983247"/>
              <a:gd name="connsiteX1-97" fmla="*/ 478828 w 558787"/>
              <a:gd name="connsiteY1-98" fmla="*/ 0 h 983247"/>
              <a:gd name="connsiteX2-99" fmla="*/ 558190 w 558787"/>
              <a:gd name="connsiteY2-100" fmla="*/ 81832 h 983247"/>
              <a:gd name="connsiteX3-101" fmla="*/ 558787 w 558787"/>
              <a:gd name="connsiteY3-102" fmla="*/ 426838 h 983247"/>
              <a:gd name="connsiteX4-103" fmla="*/ 558190 w 558787"/>
              <a:gd name="connsiteY4-104" fmla="*/ 983247 h 983247"/>
              <a:gd name="connsiteX0-105" fmla="*/ 0 w 558787"/>
              <a:gd name="connsiteY0-106" fmla="*/ 0 h 426838"/>
              <a:gd name="connsiteX1-107" fmla="*/ 478828 w 558787"/>
              <a:gd name="connsiteY1-108" fmla="*/ 0 h 426838"/>
              <a:gd name="connsiteX2-109" fmla="*/ 558190 w 558787"/>
              <a:gd name="connsiteY2-110" fmla="*/ 81832 h 426838"/>
              <a:gd name="connsiteX3-111" fmla="*/ 558787 w 558787"/>
              <a:gd name="connsiteY3-112" fmla="*/ 426838 h 4268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787" h="426838">
                <a:moveTo>
                  <a:pt x="0" y="0"/>
                </a:moveTo>
                <a:lnTo>
                  <a:pt x="478828" y="0"/>
                </a:lnTo>
                <a:cubicBezTo>
                  <a:pt x="540970" y="0"/>
                  <a:pt x="558190" y="19690"/>
                  <a:pt x="558190" y="81832"/>
                </a:cubicBezTo>
                <a:lnTo>
                  <a:pt x="558787" y="426838"/>
                </a:lnTo>
              </a:path>
            </a:pathLst>
          </a:custGeom>
          <a:ln w="12700">
            <a:solidFill>
              <a:schemeClr val="bg2">
                <a:lumMod val="50000"/>
                <a:alpha val="80000"/>
              </a:schemeClr>
            </a:solidFill>
            <a:prstDash val="solid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 flipH="1">
            <a:off x="6357548" y="147706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17"/>
          <p:cNvSpPr>
            <a:spLocks noChangeArrowheads="1"/>
          </p:cNvSpPr>
          <p:nvPr/>
        </p:nvSpPr>
        <p:spPr bwMode="auto">
          <a:xfrm>
            <a:off x="9029219" y="1978315"/>
            <a:ext cx="22561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在此录入上述图片的描述说明，在此录入图片的描述说明。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6"/>
          <p:cNvSpPr/>
          <p:nvPr/>
        </p:nvSpPr>
        <p:spPr>
          <a:xfrm flipH="1">
            <a:off x="8953082" y="1917399"/>
            <a:ext cx="1938602" cy="184670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78828 w 558190"/>
              <a:gd name="connsiteY1-82" fmla="*/ 0 h 983247"/>
              <a:gd name="connsiteX2-83" fmla="*/ 558190 w 558190"/>
              <a:gd name="connsiteY2-84" fmla="*/ 112518 h 983247"/>
              <a:gd name="connsiteX3-85" fmla="*/ 558190 w 558190"/>
              <a:gd name="connsiteY3-86" fmla="*/ 983247 h 983247"/>
              <a:gd name="connsiteX0-87" fmla="*/ 0 w 558190"/>
              <a:gd name="connsiteY0-88" fmla="*/ 0 h 983247"/>
              <a:gd name="connsiteX1-89" fmla="*/ 478828 w 558190"/>
              <a:gd name="connsiteY1-90" fmla="*/ 0 h 983247"/>
              <a:gd name="connsiteX2-91" fmla="*/ 558190 w 558190"/>
              <a:gd name="connsiteY2-92" fmla="*/ 81832 h 983247"/>
              <a:gd name="connsiteX3-93" fmla="*/ 558190 w 558190"/>
              <a:gd name="connsiteY3-94" fmla="*/ 983247 h 983247"/>
              <a:gd name="connsiteX0-95" fmla="*/ 0 w 558444"/>
              <a:gd name="connsiteY0-96" fmla="*/ 0 h 983247"/>
              <a:gd name="connsiteX1-97" fmla="*/ 478828 w 558444"/>
              <a:gd name="connsiteY1-98" fmla="*/ 0 h 983247"/>
              <a:gd name="connsiteX2-99" fmla="*/ 558190 w 558444"/>
              <a:gd name="connsiteY2-100" fmla="*/ 81832 h 983247"/>
              <a:gd name="connsiteX3-101" fmla="*/ 558444 w 558444"/>
              <a:gd name="connsiteY3-102" fmla="*/ 727813 h 983247"/>
              <a:gd name="connsiteX4-103" fmla="*/ 558190 w 558444"/>
              <a:gd name="connsiteY4-104" fmla="*/ 983247 h 983247"/>
              <a:gd name="connsiteX0-105" fmla="*/ 0 w 558444"/>
              <a:gd name="connsiteY0-106" fmla="*/ 0 h 727813"/>
              <a:gd name="connsiteX1-107" fmla="*/ 478828 w 558444"/>
              <a:gd name="connsiteY1-108" fmla="*/ 0 h 727813"/>
              <a:gd name="connsiteX2-109" fmla="*/ 558190 w 558444"/>
              <a:gd name="connsiteY2-110" fmla="*/ 81832 h 727813"/>
              <a:gd name="connsiteX3-111" fmla="*/ 558444 w 558444"/>
              <a:gd name="connsiteY3-112" fmla="*/ 727813 h 7278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444" h="727813">
                <a:moveTo>
                  <a:pt x="0" y="0"/>
                </a:moveTo>
                <a:lnTo>
                  <a:pt x="478828" y="0"/>
                </a:lnTo>
                <a:cubicBezTo>
                  <a:pt x="540970" y="0"/>
                  <a:pt x="558190" y="19690"/>
                  <a:pt x="558190" y="81832"/>
                </a:cubicBezTo>
                <a:cubicBezTo>
                  <a:pt x="558275" y="297159"/>
                  <a:pt x="558359" y="512486"/>
                  <a:pt x="558444" y="727813"/>
                </a:cubicBezTo>
              </a:path>
            </a:pathLst>
          </a:custGeom>
          <a:ln w="12700">
            <a:solidFill>
              <a:schemeClr val="bg2">
                <a:lumMod val="50000"/>
                <a:alpha val="80000"/>
              </a:schemeClr>
            </a:solidFill>
            <a:prstDash val="solid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TextBox 59"/>
          <p:cNvSpPr txBox="1">
            <a:spLocks noChangeArrowheads="1"/>
          </p:cNvSpPr>
          <p:nvPr/>
        </p:nvSpPr>
        <p:spPr bwMode="auto">
          <a:xfrm flipH="1">
            <a:off x="9029219" y="1477065"/>
            <a:ext cx="1862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025704" y="2036955"/>
            <a:ext cx="2667498" cy="3077437"/>
          </a:xfrm>
          <a:custGeom>
            <a:avLst/>
            <a:gdLst>
              <a:gd name="connsiteX0" fmla="*/ 0 w 2670891"/>
              <a:gd name="connsiteY0" fmla="*/ 0 h 3062689"/>
              <a:gd name="connsiteX1" fmla="*/ 2670891 w 2670891"/>
              <a:gd name="connsiteY1" fmla="*/ 0 h 3062689"/>
              <a:gd name="connsiteX2" fmla="*/ 2670891 w 2670891"/>
              <a:gd name="connsiteY2" fmla="*/ 3062689 h 3062689"/>
              <a:gd name="connsiteX3" fmla="*/ 0 w 2670891"/>
              <a:gd name="connsiteY3" fmla="*/ 3062689 h 3062689"/>
              <a:gd name="connsiteX4" fmla="*/ 0 w 2670891"/>
              <a:gd name="connsiteY4" fmla="*/ 0 h 3062689"/>
              <a:gd name="connsiteX0-1" fmla="*/ 8055 w 2678946"/>
              <a:gd name="connsiteY0-2" fmla="*/ 0 h 3062689"/>
              <a:gd name="connsiteX1-3" fmla="*/ 2678946 w 2678946"/>
              <a:gd name="connsiteY1-4" fmla="*/ 0 h 3062689"/>
              <a:gd name="connsiteX2-5" fmla="*/ 2678946 w 2678946"/>
              <a:gd name="connsiteY2-6" fmla="*/ 3062689 h 3062689"/>
              <a:gd name="connsiteX3-7" fmla="*/ 8055 w 2678946"/>
              <a:gd name="connsiteY3-8" fmla="*/ 3062689 h 3062689"/>
              <a:gd name="connsiteX4-9" fmla="*/ 0 w 2678946"/>
              <a:gd name="connsiteY4-10" fmla="*/ 473725 h 3062689"/>
              <a:gd name="connsiteX5" fmla="*/ 8055 w 2678946"/>
              <a:gd name="connsiteY5" fmla="*/ 0 h 3062689"/>
              <a:gd name="connsiteX0-11" fmla="*/ 8055 w 2678946"/>
              <a:gd name="connsiteY0-12" fmla="*/ 0 h 3062689"/>
              <a:gd name="connsiteX1-13" fmla="*/ 2678946 w 2678946"/>
              <a:gd name="connsiteY1-14" fmla="*/ 0 h 3062689"/>
              <a:gd name="connsiteX2-15" fmla="*/ 2678946 w 2678946"/>
              <a:gd name="connsiteY2-16" fmla="*/ 3062689 h 3062689"/>
              <a:gd name="connsiteX3-17" fmla="*/ 8055 w 2678946"/>
              <a:gd name="connsiteY3-18" fmla="*/ 3062689 h 3062689"/>
              <a:gd name="connsiteX4-19" fmla="*/ 0 w 2678946"/>
              <a:gd name="connsiteY4-20" fmla="*/ 473725 h 3062689"/>
              <a:gd name="connsiteX5-21" fmla="*/ 7008 w 2678946"/>
              <a:gd name="connsiteY5-22" fmla="*/ 251001 h 3062689"/>
              <a:gd name="connsiteX6" fmla="*/ 8055 w 2678946"/>
              <a:gd name="connsiteY6" fmla="*/ 0 h 3062689"/>
              <a:gd name="connsiteX0-23" fmla="*/ 8055 w 2678946"/>
              <a:gd name="connsiteY0-24" fmla="*/ 0 h 3062689"/>
              <a:gd name="connsiteX1-25" fmla="*/ 2678946 w 2678946"/>
              <a:gd name="connsiteY1-26" fmla="*/ 0 h 3062689"/>
              <a:gd name="connsiteX2-27" fmla="*/ 2678946 w 2678946"/>
              <a:gd name="connsiteY2-28" fmla="*/ 3062689 h 3062689"/>
              <a:gd name="connsiteX3-29" fmla="*/ 8055 w 2678946"/>
              <a:gd name="connsiteY3-30" fmla="*/ 3062689 h 3062689"/>
              <a:gd name="connsiteX4-31" fmla="*/ 0 w 2678946"/>
              <a:gd name="connsiteY4-32" fmla="*/ 473725 h 3062689"/>
              <a:gd name="connsiteX5-33" fmla="*/ 126388 w 2678946"/>
              <a:gd name="connsiteY5-34" fmla="*/ 334821 h 3062689"/>
              <a:gd name="connsiteX6-35" fmla="*/ 8055 w 2678946"/>
              <a:gd name="connsiteY6-36" fmla="*/ 0 h 3062689"/>
              <a:gd name="connsiteX0-37" fmla="*/ 8055 w 2678946"/>
              <a:gd name="connsiteY0-38" fmla="*/ 0 h 3062689"/>
              <a:gd name="connsiteX1-39" fmla="*/ 2678946 w 2678946"/>
              <a:gd name="connsiteY1-40" fmla="*/ 0 h 3062689"/>
              <a:gd name="connsiteX2-41" fmla="*/ 2678946 w 2678946"/>
              <a:gd name="connsiteY2-42" fmla="*/ 3062689 h 3062689"/>
              <a:gd name="connsiteX3-43" fmla="*/ 8055 w 2678946"/>
              <a:gd name="connsiteY3-44" fmla="*/ 3062689 h 3062689"/>
              <a:gd name="connsiteX4-45" fmla="*/ 0 w 2678946"/>
              <a:gd name="connsiteY4-46" fmla="*/ 473725 h 3062689"/>
              <a:gd name="connsiteX5-47" fmla="*/ 126388 w 2678946"/>
              <a:gd name="connsiteY5-48" fmla="*/ 334821 h 3062689"/>
              <a:gd name="connsiteX6-49" fmla="*/ 8055 w 2678946"/>
              <a:gd name="connsiteY6-50" fmla="*/ 0 h 3062689"/>
              <a:gd name="connsiteX0-51" fmla="*/ 8055 w 2678946"/>
              <a:gd name="connsiteY0-52" fmla="*/ 0 h 3062689"/>
              <a:gd name="connsiteX1-53" fmla="*/ 2678946 w 2678946"/>
              <a:gd name="connsiteY1-54" fmla="*/ 0 h 3062689"/>
              <a:gd name="connsiteX2-55" fmla="*/ 2678946 w 2678946"/>
              <a:gd name="connsiteY2-56" fmla="*/ 3062689 h 3062689"/>
              <a:gd name="connsiteX3-57" fmla="*/ 8055 w 2678946"/>
              <a:gd name="connsiteY3-58" fmla="*/ 3062689 h 3062689"/>
              <a:gd name="connsiteX4-59" fmla="*/ 0 w 2678946"/>
              <a:gd name="connsiteY4-60" fmla="*/ 473725 h 3062689"/>
              <a:gd name="connsiteX5-61" fmla="*/ 126388 w 2678946"/>
              <a:gd name="connsiteY5-62" fmla="*/ 334821 h 3062689"/>
              <a:gd name="connsiteX6-63" fmla="*/ 8055 w 2678946"/>
              <a:gd name="connsiteY6-64" fmla="*/ 0 h 3062689"/>
              <a:gd name="connsiteX0-65" fmla="*/ 8055 w 2678946"/>
              <a:gd name="connsiteY0-66" fmla="*/ 0 h 3062689"/>
              <a:gd name="connsiteX1-67" fmla="*/ 2678946 w 2678946"/>
              <a:gd name="connsiteY1-68" fmla="*/ 0 h 3062689"/>
              <a:gd name="connsiteX2-69" fmla="*/ 2678946 w 2678946"/>
              <a:gd name="connsiteY2-70" fmla="*/ 3062689 h 3062689"/>
              <a:gd name="connsiteX3-71" fmla="*/ 8055 w 2678946"/>
              <a:gd name="connsiteY3-72" fmla="*/ 3062689 h 3062689"/>
              <a:gd name="connsiteX4-73" fmla="*/ 0 w 2678946"/>
              <a:gd name="connsiteY4-74" fmla="*/ 473725 h 3062689"/>
              <a:gd name="connsiteX5-75" fmla="*/ 126388 w 2678946"/>
              <a:gd name="connsiteY5-76" fmla="*/ 334821 h 3062689"/>
              <a:gd name="connsiteX6-77" fmla="*/ 42568 w 2678946"/>
              <a:gd name="connsiteY6-78" fmla="*/ 103681 h 3062689"/>
              <a:gd name="connsiteX7" fmla="*/ 8055 w 2678946"/>
              <a:gd name="connsiteY7" fmla="*/ 0 h 3062689"/>
              <a:gd name="connsiteX0-79" fmla="*/ 8055 w 2678946"/>
              <a:gd name="connsiteY0-80" fmla="*/ 0 h 3062689"/>
              <a:gd name="connsiteX1-81" fmla="*/ 2678946 w 2678946"/>
              <a:gd name="connsiteY1-82" fmla="*/ 0 h 3062689"/>
              <a:gd name="connsiteX2-83" fmla="*/ 2676618 w 2678946"/>
              <a:gd name="connsiteY2-84" fmla="*/ 45015 h 3062689"/>
              <a:gd name="connsiteX3-85" fmla="*/ 2678946 w 2678946"/>
              <a:gd name="connsiteY3-86" fmla="*/ 3062689 h 3062689"/>
              <a:gd name="connsiteX4-87" fmla="*/ 8055 w 2678946"/>
              <a:gd name="connsiteY4-88" fmla="*/ 3062689 h 3062689"/>
              <a:gd name="connsiteX5-89" fmla="*/ 0 w 2678946"/>
              <a:gd name="connsiteY5-90" fmla="*/ 473725 h 3062689"/>
              <a:gd name="connsiteX6-91" fmla="*/ 126388 w 2678946"/>
              <a:gd name="connsiteY6-92" fmla="*/ 334821 h 3062689"/>
              <a:gd name="connsiteX7-93" fmla="*/ 42568 w 2678946"/>
              <a:gd name="connsiteY7-94" fmla="*/ 103681 h 3062689"/>
              <a:gd name="connsiteX8" fmla="*/ 8055 w 2678946"/>
              <a:gd name="connsiteY8" fmla="*/ 0 h 3062689"/>
              <a:gd name="connsiteX0-95" fmla="*/ 8055 w 2678946"/>
              <a:gd name="connsiteY0-96" fmla="*/ 14748 h 3077437"/>
              <a:gd name="connsiteX1-97" fmla="*/ 2590076 w 2678946"/>
              <a:gd name="connsiteY1-98" fmla="*/ 0 h 3077437"/>
              <a:gd name="connsiteX2-99" fmla="*/ 2676618 w 2678946"/>
              <a:gd name="connsiteY2-100" fmla="*/ 59763 h 3077437"/>
              <a:gd name="connsiteX3-101" fmla="*/ 2678946 w 2678946"/>
              <a:gd name="connsiteY3-102" fmla="*/ 3077437 h 3077437"/>
              <a:gd name="connsiteX4-103" fmla="*/ 8055 w 2678946"/>
              <a:gd name="connsiteY4-104" fmla="*/ 3077437 h 3077437"/>
              <a:gd name="connsiteX5-105" fmla="*/ 0 w 2678946"/>
              <a:gd name="connsiteY5-106" fmla="*/ 488473 h 3077437"/>
              <a:gd name="connsiteX6-107" fmla="*/ 126388 w 2678946"/>
              <a:gd name="connsiteY6-108" fmla="*/ 349569 h 3077437"/>
              <a:gd name="connsiteX7-109" fmla="*/ 42568 w 2678946"/>
              <a:gd name="connsiteY7-110" fmla="*/ 118429 h 3077437"/>
              <a:gd name="connsiteX8-111" fmla="*/ 8055 w 2678946"/>
              <a:gd name="connsiteY8-112" fmla="*/ 14748 h 3077437"/>
              <a:gd name="connsiteX0-113" fmla="*/ 8055 w 2678946"/>
              <a:gd name="connsiteY0-114" fmla="*/ 14748 h 3077437"/>
              <a:gd name="connsiteX1-115" fmla="*/ 1787917 w 2678946"/>
              <a:gd name="connsiteY1-116" fmla="*/ 5686 h 3077437"/>
              <a:gd name="connsiteX2-117" fmla="*/ 2590076 w 2678946"/>
              <a:gd name="connsiteY2-118" fmla="*/ 0 h 3077437"/>
              <a:gd name="connsiteX3-119" fmla="*/ 2676618 w 2678946"/>
              <a:gd name="connsiteY3-120" fmla="*/ 59763 h 3077437"/>
              <a:gd name="connsiteX4-121" fmla="*/ 2678946 w 2678946"/>
              <a:gd name="connsiteY4-122" fmla="*/ 3077437 h 3077437"/>
              <a:gd name="connsiteX5-123" fmla="*/ 8055 w 2678946"/>
              <a:gd name="connsiteY5-124" fmla="*/ 3077437 h 3077437"/>
              <a:gd name="connsiteX6-125" fmla="*/ 0 w 2678946"/>
              <a:gd name="connsiteY6-126" fmla="*/ 488473 h 3077437"/>
              <a:gd name="connsiteX7-127" fmla="*/ 126388 w 2678946"/>
              <a:gd name="connsiteY7-128" fmla="*/ 349569 h 3077437"/>
              <a:gd name="connsiteX8-129" fmla="*/ 42568 w 2678946"/>
              <a:gd name="connsiteY8-130" fmla="*/ 118429 h 3077437"/>
              <a:gd name="connsiteX9" fmla="*/ 8055 w 2678946"/>
              <a:gd name="connsiteY9" fmla="*/ 14748 h 3077437"/>
              <a:gd name="connsiteX0-131" fmla="*/ 8055 w 2678946"/>
              <a:gd name="connsiteY0-132" fmla="*/ 14748 h 3077437"/>
              <a:gd name="connsiteX1-133" fmla="*/ 1691641 w 2678946"/>
              <a:gd name="connsiteY1-134" fmla="*/ 339983 h 3077437"/>
              <a:gd name="connsiteX2-135" fmla="*/ 2590076 w 2678946"/>
              <a:gd name="connsiteY2-136" fmla="*/ 0 h 3077437"/>
              <a:gd name="connsiteX3-137" fmla="*/ 2676618 w 2678946"/>
              <a:gd name="connsiteY3-138" fmla="*/ 59763 h 3077437"/>
              <a:gd name="connsiteX4-139" fmla="*/ 2678946 w 2678946"/>
              <a:gd name="connsiteY4-140" fmla="*/ 3077437 h 3077437"/>
              <a:gd name="connsiteX5-141" fmla="*/ 8055 w 2678946"/>
              <a:gd name="connsiteY5-142" fmla="*/ 3077437 h 3077437"/>
              <a:gd name="connsiteX6-143" fmla="*/ 0 w 2678946"/>
              <a:gd name="connsiteY6-144" fmla="*/ 488473 h 3077437"/>
              <a:gd name="connsiteX7-145" fmla="*/ 126388 w 2678946"/>
              <a:gd name="connsiteY7-146" fmla="*/ 349569 h 3077437"/>
              <a:gd name="connsiteX8-147" fmla="*/ 42568 w 2678946"/>
              <a:gd name="connsiteY8-148" fmla="*/ 118429 h 3077437"/>
              <a:gd name="connsiteX9-149" fmla="*/ 8055 w 2678946"/>
              <a:gd name="connsiteY9-150" fmla="*/ 14748 h 3077437"/>
              <a:gd name="connsiteX0-151" fmla="*/ 8055 w 2678946"/>
              <a:gd name="connsiteY0-152" fmla="*/ 14748 h 3077437"/>
              <a:gd name="connsiteX1-153" fmla="*/ 1691641 w 2678946"/>
              <a:gd name="connsiteY1-154" fmla="*/ 339983 h 3077437"/>
              <a:gd name="connsiteX2-155" fmla="*/ 2590076 w 2678946"/>
              <a:gd name="connsiteY2-156" fmla="*/ 0 h 3077437"/>
              <a:gd name="connsiteX3-157" fmla="*/ 2676618 w 2678946"/>
              <a:gd name="connsiteY3-158" fmla="*/ 59763 h 3077437"/>
              <a:gd name="connsiteX4-159" fmla="*/ 2678946 w 2678946"/>
              <a:gd name="connsiteY4-160" fmla="*/ 3077437 h 3077437"/>
              <a:gd name="connsiteX5-161" fmla="*/ 8055 w 2678946"/>
              <a:gd name="connsiteY5-162" fmla="*/ 3077437 h 3077437"/>
              <a:gd name="connsiteX6-163" fmla="*/ 0 w 2678946"/>
              <a:gd name="connsiteY6-164" fmla="*/ 488473 h 3077437"/>
              <a:gd name="connsiteX7-165" fmla="*/ 126388 w 2678946"/>
              <a:gd name="connsiteY7-166" fmla="*/ 349569 h 3077437"/>
              <a:gd name="connsiteX8-167" fmla="*/ 42568 w 2678946"/>
              <a:gd name="connsiteY8-168" fmla="*/ 118429 h 3077437"/>
              <a:gd name="connsiteX9-169" fmla="*/ 8055 w 2678946"/>
              <a:gd name="connsiteY9-170" fmla="*/ 14748 h 3077437"/>
              <a:gd name="connsiteX0-171" fmla="*/ 8055 w 2678946"/>
              <a:gd name="connsiteY0-172" fmla="*/ 14748 h 3077437"/>
              <a:gd name="connsiteX1-173" fmla="*/ 1691641 w 2678946"/>
              <a:gd name="connsiteY1-174" fmla="*/ 339983 h 3077437"/>
              <a:gd name="connsiteX2-175" fmla="*/ 2590076 w 2678946"/>
              <a:gd name="connsiteY2-176" fmla="*/ 0 h 3077437"/>
              <a:gd name="connsiteX3-177" fmla="*/ 2676618 w 2678946"/>
              <a:gd name="connsiteY3-178" fmla="*/ 59763 h 3077437"/>
              <a:gd name="connsiteX4-179" fmla="*/ 2678946 w 2678946"/>
              <a:gd name="connsiteY4-180" fmla="*/ 3077437 h 3077437"/>
              <a:gd name="connsiteX5-181" fmla="*/ 8055 w 2678946"/>
              <a:gd name="connsiteY5-182" fmla="*/ 3077437 h 3077437"/>
              <a:gd name="connsiteX6-183" fmla="*/ 0 w 2678946"/>
              <a:gd name="connsiteY6-184" fmla="*/ 488473 h 3077437"/>
              <a:gd name="connsiteX7-185" fmla="*/ 126388 w 2678946"/>
              <a:gd name="connsiteY7-186" fmla="*/ 349569 h 3077437"/>
              <a:gd name="connsiteX8-187" fmla="*/ 42568 w 2678946"/>
              <a:gd name="connsiteY8-188" fmla="*/ 118429 h 3077437"/>
              <a:gd name="connsiteX9-189" fmla="*/ 8055 w 2678946"/>
              <a:gd name="connsiteY9-190" fmla="*/ 14748 h 3077437"/>
              <a:gd name="connsiteX0-191" fmla="*/ 8055 w 2678946"/>
              <a:gd name="connsiteY0-192" fmla="*/ 14748 h 3077437"/>
              <a:gd name="connsiteX1-193" fmla="*/ 1691641 w 2678946"/>
              <a:gd name="connsiteY1-194" fmla="*/ 339983 h 3077437"/>
              <a:gd name="connsiteX2-195" fmla="*/ 2590076 w 2678946"/>
              <a:gd name="connsiteY2-196" fmla="*/ 0 h 3077437"/>
              <a:gd name="connsiteX3-197" fmla="*/ 2676618 w 2678946"/>
              <a:gd name="connsiteY3-198" fmla="*/ 59763 h 3077437"/>
              <a:gd name="connsiteX4-199" fmla="*/ 2678946 w 2678946"/>
              <a:gd name="connsiteY4-200" fmla="*/ 3077437 h 3077437"/>
              <a:gd name="connsiteX5-201" fmla="*/ 8055 w 2678946"/>
              <a:gd name="connsiteY5-202" fmla="*/ 3077437 h 3077437"/>
              <a:gd name="connsiteX6-203" fmla="*/ 0 w 2678946"/>
              <a:gd name="connsiteY6-204" fmla="*/ 488473 h 3077437"/>
              <a:gd name="connsiteX7-205" fmla="*/ 126388 w 2678946"/>
              <a:gd name="connsiteY7-206" fmla="*/ 349569 h 3077437"/>
              <a:gd name="connsiteX8-207" fmla="*/ 42568 w 2678946"/>
              <a:gd name="connsiteY8-208" fmla="*/ 118429 h 3077437"/>
              <a:gd name="connsiteX9-209" fmla="*/ 8055 w 2678946"/>
              <a:gd name="connsiteY9-210" fmla="*/ 14748 h 3077437"/>
              <a:gd name="connsiteX0-211" fmla="*/ 8055 w 2678946"/>
              <a:gd name="connsiteY0-212" fmla="*/ 14748 h 3077437"/>
              <a:gd name="connsiteX1-213" fmla="*/ 1691641 w 2678946"/>
              <a:gd name="connsiteY1-214" fmla="*/ 339983 h 3077437"/>
              <a:gd name="connsiteX2-215" fmla="*/ 2590076 w 2678946"/>
              <a:gd name="connsiteY2-216" fmla="*/ 0 h 3077437"/>
              <a:gd name="connsiteX3-217" fmla="*/ 2676618 w 2678946"/>
              <a:gd name="connsiteY3-218" fmla="*/ 59763 h 3077437"/>
              <a:gd name="connsiteX4-219" fmla="*/ 2678946 w 2678946"/>
              <a:gd name="connsiteY4-220" fmla="*/ 3077437 h 3077437"/>
              <a:gd name="connsiteX5-221" fmla="*/ 8055 w 2678946"/>
              <a:gd name="connsiteY5-222" fmla="*/ 3077437 h 3077437"/>
              <a:gd name="connsiteX6-223" fmla="*/ 0 w 2678946"/>
              <a:gd name="connsiteY6-224" fmla="*/ 488473 h 3077437"/>
              <a:gd name="connsiteX7-225" fmla="*/ 126388 w 2678946"/>
              <a:gd name="connsiteY7-226" fmla="*/ 349569 h 3077437"/>
              <a:gd name="connsiteX8-227" fmla="*/ 42568 w 2678946"/>
              <a:gd name="connsiteY8-228" fmla="*/ 118429 h 3077437"/>
              <a:gd name="connsiteX9-229" fmla="*/ 8055 w 2678946"/>
              <a:gd name="connsiteY9-230" fmla="*/ 14748 h 3077437"/>
              <a:gd name="connsiteX0-231" fmla="*/ 8055 w 2678946"/>
              <a:gd name="connsiteY0-232" fmla="*/ 14748 h 3077437"/>
              <a:gd name="connsiteX1-233" fmla="*/ 1691641 w 2678946"/>
              <a:gd name="connsiteY1-234" fmla="*/ 339983 h 3077437"/>
              <a:gd name="connsiteX2-235" fmla="*/ 2432226 w 2678946"/>
              <a:gd name="connsiteY2-236" fmla="*/ 371937 h 3077437"/>
              <a:gd name="connsiteX3-237" fmla="*/ 2590076 w 2678946"/>
              <a:gd name="connsiteY3-238" fmla="*/ 0 h 3077437"/>
              <a:gd name="connsiteX4-239" fmla="*/ 2676618 w 2678946"/>
              <a:gd name="connsiteY4-240" fmla="*/ 59763 h 3077437"/>
              <a:gd name="connsiteX5-241" fmla="*/ 2678946 w 2678946"/>
              <a:gd name="connsiteY5-242" fmla="*/ 3077437 h 3077437"/>
              <a:gd name="connsiteX6-243" fmla="*/ 8055 w 2678946"/>
              <a:gd name="connsiteY6-244" fmla="*/ 3077437 h 3077437"/>
              <a:gd name="connsiteX7-245" fmla="*/ 0 w 2678946"/>
              <a:gd name="connsiteY7-246" fmla="*/ 488473 h 3077437"/>
              <a:gd name="connsiteX8-247" fmla="*/ 126388 w 2678946"/>
              <a:gd name="connsiteY8-248" fmla="*/ 349569 h 3077437"/>
              <a:gd name="connsiteX9-249" fmla="*/ 42568 w 2678946"/>
              <a:gd name="connsiteY9-250" fmla="*/ 118429 h 3077437"/>
              <a:gd name="connsiteX10" fmla="*/ 8055 w 2678946"/>
              <a:gd name="connsiteY10" fmla="*/ 14748 h 3077437"/>
              <a:gd name="connsiteX0-251" fmla="*/ 8055 w 2678946"/>
              <a:gd name="connsiteY0-252" fmla="*/ 14748 h 3077437"/>
              <a:gd name="connsiteX1-253" fmla="*/ 1691641 w 2678946"/>
              <a:gd name="connsiteY1-254" fmla="*/ 339983 h 3077437"/>
              <a:gd name="connsiteX2-255" fmla="*/ 2424820 w 2678946"/>
              <a:gd name="connsiteY2-256" fmla="*/ 389144 h 3077437"/>
              <a:gd name="connsiteX3-257" fmla="*/ 2590076 w 2678946"/>
              <a:gd name="connsiteY3-258" fmla="*/ 0 h 3077437"/>
              <a:gd name="connsiteX4-259" fmla="*/ 2676618 w 2678946"/>
              <a:gd name="connsiteY4-260" fmla="*/ 59763 h 3077437"/>
              <a:gd name="connsiteX5-261" fmla="*/ 2678946 w 2678946"/>
              <a:gd name="connsiteY5-262" fmla="*/ 3077437 h 3077437"/>
              <a:gd name="connsiteX6-263" fmla="*/ 8055 w 2678946"/>
              <a:gd name="connsiteY6-264" fmla="*/ 3077437 h 3077437"/>
              <a:gd name="connsiteX7-265" fmla="*/ 0 w 2678946"/>
              <a:gd name="connsiteY7-266" fmla="*/ 488473 h 3077437"/>
              <a:gd name="connsiteX8-267" fmla="*/ 126388 w 2678946"/>
              <a:gd name="connsiteY8-268" fmla="*/ 349569 h 3077437"/>
              <a:gd name="connsiteX9-269" fmla="*/ 42568 w 2678946"/>
              <a:gd name="connsiteY9-270" fmla="*/ 118429 h 3077437"/>
              <a:gd name="connsiteX10-271" fmla="*/ 8055 w 2678946"/>
              <a:gd name="connsiteY10-272" fmla="*/ 14748 h 3077437"/>
              <a:gd name="connsiteX0-273" fmla="*/ 8055 w 2678946"/>
              <a:gd name="connsiteY0-274" fmla="*/ 14748 h 3077437"/>
              <a:gd name="connsiteX1-275" fmla="*/ 1691641 w 2678946"/>
              <a:gd name="connsiteY1-276" fmla="*/ 339983 h 3077437"/>
              <a:gd name="connsiteX2-277" fmla="*/ 2424820 w 2678946"/>
              <a:gd name="connsiteY2-278" fmla="*/ 389144 h 3077437"/>
              <a:gd name="connsiteX3-279" fmla="*/ 2590076 w 2678946"/>
              <a:gd name="connsiteY3-280" fmla="*/ 0 h 3077437"/>
              <a:gd name="connsiteX4-281" fmla="*/ 2676618 w 2678946"/>
              <a:gd name="connsiteY4-282" fmla="*/ 59763 h 3077437"/>
              <a:gd name="connsiteX5-283" fmla="*/ 2678946 w 2678946"/>
              <a:gd name="connsiteY5-284" fmla="*/ 3077437 h 3077437"/>
              <a:gd name="connsiteX6-285" fmla="*/ 8055 w 2678946"/>
              <a:gd name="connsiteY6-286" fmla="*/ 3077437 h 3077437"/>
              <a:gd name="connsiteX7-287" fmla="*/ 0 w 2678946"/>
              <a:gd name="connsiteY7-288" fmla="*/ 488473 h 3077437"/>
              <a:gd name="connsiteX8-289" fmla="*/ 126388 w 2678946"/>
              <a:gd name="connsiteY8-290" fmla="*/ 349569 h 3077437"/>
              <a:gd name="connsiteX9-291" fmla="*/ 42568 w 2678946"/>
              <a:gd name="connsiteY9-292" fmla="*/ 118429 h 3077437"/>
              <a:gd name="connsiteX10-293" fmla="*/ 8055 w 2678946"/>
              <a:gd name="connsiteY10-294" fmla="*/ 14748 h 3077437"/>
              <a:gd name="connsiteX0-295" fmla="*/ 8055 w 2678946"/>
              <a:gd name="connsiteY0-296" fmla="*/ 14748 h 3077437"/>
              <a:gd name="connsiteX1-297" fmla="*/ 1691641 w 2678946"/>
              <a:gd name="connsiteY1-298" fmla="*/ 339983 h 3077437"/>
              <a:gd name="connsiteX2-299" fmla="*/ 2417413 w 2678946"/>
              <a:gd name="connsiteY2-300" fmla="*/ 398976 h 3077437"/>
              <a:gd name="connsiteX3-301" fmla="*/ 2590076 w 2678946"/>
              <a:gd name="connsiteY3-302" fmla="*/ 0 h 3077437"/>
              <a:gd name="connsiteX4-303" fmla="*/ 2676618 w 2678946"/>
              <a:gd name="connsiteY4-304" fmla="*/ 59763 h 3077437"/>
              <a:gd name="connsiteX5-305" fmla="*/ 2678946 w 2678946"/>
              <a:gd name="connsiteY5-306" fmla="*/ 3077437 h 3077437"/>
              <a:gd name="connsiteX6-307" fmla="*/ 8055 w 2678946"/>
              <a:gd name="connsiteY6-308" fmla="*/ 3077437 h 3077437"/>
              <a:gd name="connsiteX7-309" fmla="*/ 0 w 2678946"/>
              <a:gd name="connsiteY7-310" fmla="*/ 488473 h 3077437"/>
              <a:gd name="connsiteX8-311" fmla="*/ 126388 w 2678946"/>
              <a:gd name="connsiteY8-312" fmla="*/ 349569 h 3077437"/>
              <a:gd name="connsiteX9-313" fmla="*/ 42568 w 2678946"/>
              <a:gd name="connsiteY9-314" fmla="*/ 118429 h 3077437"/>
              <a:gd name="connsiteX10-315" fmla="*/ 8055 w 2678946"/>
              <a:gd name="connsiteY10-316" fmla="*/ 14748 h 3077437"/>
              <a:gd name="connsiteX0-317" fmla="*/ 8055 w 2678946"/>
              <a:gd name="connsiteY0-318" fmla="*/ 14748 h 3077437"/>
              <a:gd name="connsiteX1-319" fmla="*/ 1691641 w 2678946"/>
              <a:gd name="connsiteY1-320" fmla="*/ 339983 h 3077437"/>
              <a:gd name="connsiteX2-321" fmla="*/ 2417413 w 2678946"/>
              <a:gd name="connsiteY2-322" fmla="*/ 398976 h 3077437"/>
              <a:gd name="connsiteX3-323" fmla="*/ 2590076 w 2678946"/>
              <a:gd name="connsiteY3-324" fmla="*/ 0 h 3077437"/>
              <a:gd name="connsiteX4-325" fmla="*/ 2676618 w 2678946"/>
              <a:gd name="connsiteY4-326" fmla="*/ 59763 h 3077437"/>
              <a:gd name="connsiteX5-327" fmla="*/ 2678946 w 2678946"/>
              <a:gd name="connsiteY5-328" fmla="*/ 3077437 h 3077437"/>
              <a:gd name="connsiteX6-329" fmla="*/ 8055 w 2678946"/>
              <a:gd name="connsiteY6-330" fmla="*/ 3077437 h 3077437"/>
              <a:gd name="connsiteX7-331" fmla="*/ 0 w 2678946"/>
              <a:gd name="connsiteY7-332" fmla="*/ 488473 h 3077437"/>
              <a:gd name="connsiteX8-333" fmla="*/ 126388 w 2678946"/>
              <a:gd name="connsiteY8-334" fmla="*/ 349569 h 3077437"/>
              <a:gd name="connsiteX9-335" fmla="*/ 42568 w 2678946"/>
              <a:gd name="connsiteY9-336" fmla="*/ 118429 h 3077437"/>
              <a:gd name="connsiteX10-337" fmla="*/ 8055 w 2678946"/>
              <a:gd name="connsiteY10-338" fmla="*/ 14748 h 3077437"/>
              <a:gd name="connsiteX0-339" fmla="*/ 8055 w 2678946"/>
              <a:gd name="connsiteY0-340" fmla="*/ 14748 h 3077437"/>
              <a:gd name="connsiteX1-341" fmla="*/ 1691641 w 2678946"/>
              <a:gd name="connsiteY1-342" fmla="*/ 339983 h 3077437"/>
              <a:gd name="connsiteX2-343" fmla="*/ 2400134 w 2678946"/>
              <a:gd name="connsiteY2-344" fmla="*/ 413725 h 3077437"/>
              <a:gd name="connsiteX3-345" fmla="*/ 2590076 w 2678946"/>
              <a:gd name="connsiteY3-346" fmla="*/ 0 h 3077437"/>
              <a:gd name="connsiteX4-347" fmla="*/ 2676618 w 2678946"/>
              <a:gd name="connsiteY4-348" fmla="*/ 59763 h 3077437"/>
              <a:gd name="connsiteX5-349" fmla="*/ 2678946 w 2678946"/>
              <a:gd name="connsiteY5-350" fmla="*/ 3077437 h 3077437"/>
              <a:gd name="connsiteX6-351" fmla="*/ 8055 w 2678946"/>
              <a:gd name="connsiteY6-352" fmla="*/ 3077437 h 3077437"/>
              <a:gd name="connsiteX7-353" fmla="*/ 0 w 2678946"/>
              <a:gd name="connsiteY7-354" fmla="*/ 488473 h 3077437"/>
              <a:gd name="connsiteX8-355" fmla="*/ 126388 w 2678946"/>
              <a:gd name="connsiteY8-356" fmla="*/ 349569 h 3077437"/>
              <a:gd name="connsiteX9-357" fmla="*/ 42568 w 2678946"/>
              <a:gd name="connsiteY9-358" fmla="*/ 118429 h 3077437"/>
              <a:gd name="connsiteX10-359" fmla="*/ 8055 w 2678946"/>
              <a:gd name="connsiteY10-360" fmla="*/ 14748 h 3077437"/>
              <a:gd name="connsiteX0-361" fmla="*/ 8055 w 2678946"/>
              <a:gd name="connsiteY0-362" fmla="*/ 14748 h 3077437"/>
              <a:gd name="connsiteX1-363" fmla="*/ 1691641 w 2678946"/>
              <a:gd name="connsiteY1-364" fmla="*/ 339983 h 3077437"/>
              <a:gd name="connsiteX2-365" fmla="*/ 2400134 w 2678946"/>
              <a:gd name="connsiteY2-366" fmla="*/ 413725 h 3077437"/>
              <a:gd name="connsiteX3-367" fmla="*/ 2590076 w 2678946"/>
              <a:gd name="connsiteY3-368" fmla="*/ 0 h 3077437"/>
              <a:gd name="connsiteX4-369" fmla="*/ 2676618 w 2678946"/>
              <a:gd name="connsiteY4-370" fmla="*/ 59763 h 3077437"/>
              <a:gd name="connsiteX5-371" fmla="*/ 2678946 w 2678946"/>
              <a:gd name="connsiteY5-372" fmla="*/ 3077437 h 3077437"/>
              <a:gd name="connsiteX6-373" fmla="*/ 8055 w 2678946"/>
              <a:gd name="connsiteY6-374" fmla="*/ 3077437 h 3077437"/>
              <a:gd name="connsiteX7-375" fmla="*/ 0 w 2678946"/>
              <a:gd name="connsiteY7-376" fmla="*/ 488473 h 3077437"/>
              <a:gd name="connsiteX8-377" fmla="*/ 126388 w 2678946"/>
              <a:gd name="connsiteY8-378" fmla="*/ 349569 h 3077437"/>
              <a:gd name="connsiteX9-379" fmla="*/ 42568 w 2678946"/>
              <a:gd name="connsiteY9-380" fmla="*/ 118429 h 3077437"/>
              <a:gd name="connsiteX10-381" fmla="*/ 8055 w 2678946"/>
              <a:gd name="connsiteY10-382" fmla="*/ 14748 h 3077437"/>
              <a:gd name="connsiteX0-383" fmla="*/ 8055 w 2678946"/>
              <a:gd name="connsiteY0-384" fmla="*/ 14748 h 3077437"/>
              <a:gd name="connsiteX1-385" fmla="*/ 1691641 w 2678946"/>
              <a:gd name="connsiteY1-386" fmla="*/ 339983 h 3077437"/>
              <a:gd name="connsiteX2-387" fmla="*/ 2400134 w 2678946"/>
              <a:gd name="connsiteY2-388" fmla="*/ 413725 h 3077437"/>
              <a:gd name="connsiteX3-389" fmla="*/ 2590076 w 2678946"/>
              <a:gd name="connsiteY3-390" fmla="*/ 0 h 3077437"/>
              <a:gd name="connsiteX4-391" fmla="*/ 2676618 w 2678946"/>
              <a:gd name="connsiteY4-392" fmla="*/ 59763 h 3077437"/>
              <a:gd name="connsiteX5-393" fmla="*/ 2678946 w 2678946"/>
              <a:gd name="connsiteY5-394" fmla="*/ 3077437 h 3077437"/>
              <a:gd name="connsiteX6-395" fmla="*/ 8055 w 2678946"/>
              <a:gd name="connsiteY6-396" fmla="*/ 3077437 h 3077437"/>
              <a:gd name="connsiteX7-397" fmla="*/ 0 w 2678946"/>
              <a:gd name="connsiteY7-398" fmla="*/ 488473 h 3077437"/>
              <a:gd name="connsiteX8-399" fmla="*/ 126388 w 2678946"/>
              <a:gd name="connsiteY8-400" fmla="*/ 349569 h 3077437"/>
              <a:gd name="connsiteX9-401" fmla="*/ 42568 w 2678946"/>
              <a:gd name="connsiteY9-402" fmla="*/ 118429 h 3077437"/>
              <a:gd name="connsiteX10-403" fmla="*/ 8055 w 2678946"/>
              <a:gd name="connsiteY10-404" fmla="*/ 14748 h 3077437"/>
              <a:gd name="connsiteX0-405" fmla="*/ 8055 w 2678946"/>
              <a:gd name="connsiteY0-406" fmla="*/ 14748 h 3077437"/>
              <a:gd name="connsiteX1-407" fmla="*/ 1234947 w 2678946"/>
              <a:gd name="connsiteY1-408" fmla="*/ 249034 h 3077437"/>
              <a:gd name="connsiteX2-409" fmla="*/ 1691641 w 2678946"/>
              <a:gd name="connsiteY2-410" fmla="*/ 339983 h 3077437"/>
              <a:gd name="connsiteX3-411" fmla="*/ 2400134 w 2678946"/>
              <a:gd name="connsiteY3-412" fmla="*/ 413725 h 3077437"/>
              <a:gd name="connsiteX4-413" fmla="*/ 2590076 w 2678946"/>
              <a:gd name="connsiteY4-414" fmla="*/ 0 h 3077437"/>
              <a:gd name="connsiteX5-415" fmla="*/ 2676618 w 2678946"/>
              <a:gd name="connsiteY5-416" fmla="*/ 59763 h 3077437"/>
              <a:gd name="connsiteX6-417" fmla="*/ 2678946 w 2678946"/>
              <a:gd name="connsiteY6-418" fmla="*/ 3077437 h 3077437"/>
              <a:gd name="connsiteX7-419" fmla="*/ 8055 w 2678946"/>
              <a:gd name="connsiteY7-420" fmla="*/ 3077437 h 3077437"/>
              <a:gd name="connsiteX8-421" fmla="*/ 0 w 2678946"/>
              <a:gd name="connsiteY8-422" fmla="*/ 488473 h 3077437"/>
              <a:gd name="connsiteX9-423" fmla="*/ 126388 w 2678946"/>
              <a:gd name="connsiteY9-424" fmla="*/ 349569 h 3077437"/>
              <a:gd name="connsiteX10-425" fmla="*/ 42568 w 2678946"/>
              <a:gd name="connsiteY10-426" fmla="*/ 118429 h 3077437"/>
              <a:gd name="connsiteX11" fmla="*/ 8055 w 2678946"/>
              <a:gd name="connsiteY11" fmla="*/ 14748 h 3077437"/>
              <a:gd name="connsiteX0-427" fmla="*/ 8055 w 2678946"/>
              <a:gd name="connsiteY0-428" fmla="*/ 14748 h 3077437"/>
              <a:gd name="connsiteX1-429" fmla="*/ 1575616 w 2678946"/>
              <a:gd name="connsiteY1-430" fmla="*/ 497299 h 3077437"/>
              <a:gd name="connsiteX2-431" fmla="*/ 1691641 w 2678946"/>
              <a:gd name="connsiteY2-432" fmla="*/ 339983 h 3077437"/>
              <a:gd name="connsiteX3-433" fmla="*/ 2400134 w 2678946"/>
              <a:gd name="connsiteY3-434" fmla="*/ 413725 h 3077437"/>
              <a:gd name="connsiteX4-435" fmla="*/ 2590076 w 2678946"/>
              <a:gd name="connsiteY4-436" fmla="*/ 0 h 3077437"/>
              <a:gd name="connsiteX5-437" fmla="*/ 2676618 w 2678946"/>
              <a:gd name="connsiteY5-438" fmla="*/ 59763 h 3077437"/>
              <a:gd name="connsiteX6-439" fmla="*/ 2678946 w 2678946"/>
              <a:gd name="connsiteY6-440" fmla="*/ 3077437 h 3077437"/>
              <a:gd name="connsiteX7-441" fmla="*/ 8055 w 2678946"/>
              <a:gd name="connsiteY7-442" fmla="*/ 3077437 h 3077437"/>
              <a:gd name="connsiteX8-443" fmla="*/ 0 w 2678946"/>
              <a:gd name="connsiteY8-444" fmla="*/ 488473 h 3077437"/>
              <a:gd name="connsiteX9-445" fmla="*/ 126388 w 2678946"/>
              <a:gd name="connsiteY9-446" fmla="*/ 349569 h 3077437"/>
              <a:gd name="connsiteX10-447" fmla="*/ 42568 w 2678946"/>
              <a:gd name="connsiteY10-448" fmla="*/ 118429 h 3077437"/>
              <a:gd name="connsiteX11-449" fmla="*/ 8055 w 2678946"/>
              <a:gd name="connsiteY11-450" fmla="*/ 14748 h 3077437"/>
              <a:gd name="connsiteX0-451" fmla="*/ 8055 w 2678946"/>
              <a:gd name="connsiteY0-452" fmla="*/ 14748 h 3077437"/>
              <a:gd name="connsiteX1-453" fmla="*/ 1575616 w 2678946"/>
              <a:gd name="connsiteY1-454" fmla="*/ 497299 h 3077437"/>
              <a:gd name="connsiteX2-455" fmla="*/ 1691641 w 2678946"/>
              <a:gd name="connsiteY2-456" fmla="*/ 339983 h 3077437"/>
              <a:gd name="connsiteX3-457" fmla="*/ 2400134 w 2678946"/>
              <a:gd name="connsiteY3-458" fmla="*/ 413725 h 3077437"/>
              <a:gd name="connsiteX4-459" fmla="*/ 2590076 w 2678946"/>
              <a:gd name="connsiteY4-460" fmla="*/ 0 h 3077437"/>
              <a:gd name="connsiteX5-461" fmla="*/ 2676618 w 2678946"/>
              <a:gd name="connsiteY5-462" fmla="*/ 59763 h 3077437"/>
              <a:gd name="connsiteX6-463" fmla="*/ 2678946 w 2678946"/>
              <a:gd name="connsiteY6-464" fmla="*/ 3077437 h 3077437"/>
              <a:gd name="connsiteX7-465" fmla="*/ 8055 w 2678946"/>
              <a:gd name="connsiteY7-466" fmla="*/ 3077437 h 3077437"/>
              <a:gd name="connsiteX8-467" fmla="*/ 0 w 2678946"/>
              <a:gd name="connsiteY8-468" fmla="*/ 488473 h 3077437"/>
              <a:gd name="connsiteX9-469" fmla="*/ 126388 w 2678946"/>
              <a:gd name="connsiteY9-470" fmla="*/ 349569 h 3077437"/>
              <a:gd name="connsiteX10-471" fmla="*/ 42568 w 2678946"/>
              <a:gd name="connsiteY10-472" fmla="*/ 118429 h 3077437"/>
              <a:gd name="connsiteX11-473" fmla="*/ 8055 w 2678946"/>
              <a:gd name="connsiteY11-474" fmla="*/ 14748 h 3077437"/>
              <a:gd name="connsiteX0-475" fmla="*/ 8055 w 2678946"/>
              <a:gd name="connsiteY0-476" fmla="*/ 14748 h 3077437"/>
              <a:gd name="connsiteX1-477" fmla="*/ 1575616 w 2678946"/>
              <a:gd name="connsiteY1-478" fmla="*/ 497299 h 3077437"/>
              <a:gd name="connsiteX2-479" fmla="*/ 1686704 w 2678946"/>
              <a:gd name="connsiteY2-480" fmla="*/ 337524 h 3077437"/>
              <a:gd name="connsiteX3-481" fmla="*/ 2400134 w 2678946"/>
              <a:gd name="connsiteY3-482" fmla="*/ 413725 h 3077437"/>
              <a:gd name="connsiteX4-483" fmla="*/ 2590076 w 2678946"/>
              <a:gd name="connsiteY4-484" fmla="*/ 0 h 3077437"/>
              <a:gd name="connsiteX5-485" fmla="*/ 2676618 w 2678946"/>
              <a:gd name="connsiteY5-486" fmla="*/ 59763 h 3077437"/>
              <a:gd name="connsiteX6-487" fmla="*/ 2678946 w 2678946"/>
              <a:gd name="connsiteY6-488" fmla="*/ 3077437 h 3077437"/>
              <a:gd name="connsiteX7-489" fmla="*/ 8055 w 2678946"/>
              <a:gd name="connsiteY7-490" fmla="*/ 3077437 h 3077437"/>
              <a:gd name="connsiteX8-491" fmla="*/ 0 w 2678946"/>
              <a:gd name="connsiteY8-492" fmla="*/ 488473 h 3077437"/>
              <a:gd name="connsiteX9-493" fmla="*/ 126388 w 2678946"/>
              <a:gd name="connsiteY9-494" fmla="*/ 349569 h 3077437"/>
              <a:gd name="connsiteX10-495" fmla="*/ 42568 w 2678946"/>
              <a:gd name="connsiteY10-496" fmla="*/ 118429 h 3077437"/>
              <a:gd name="connsiteX11-497" fmla="*/ 8055 w 2678946"/>
              <a:gd name="connsiteY11-498" fmla="*/ 14748 h 3077437"/>
              <a:gd name="connsiteX0-499" fmla="*/ 8055 w 2678946"/>
              <a:gd name="connsiteY0-500" fmla="*/ 14748 h 3077437"/>
              <a:gd name="connsiteX1-501" fmla="*/ 1575616 w 2678946"/>
              <a:gd name="connsiteY1-502" fmla="*/ 497299 h 3077437"/>
              <a:gd name="connsiteX2-503" fmla="*/ 1686704 w 2678946"/>
              <a:gd name="connsiteY2-504" fmla="*/ 337524 h 3077437"/>
              <a:gd name="connsiteX3-505" fmla="*/ 2400134 w 2678946"/>
              <a:gd name="connsiteY3-506" fmla="*/ 413725 h 3077437"/>
              <a:gd name="connsiteX4-507" fmla="*/ 2590076 w 2678946"/>
              <a:gd name="connsiteY4-508" fmla="*/ 0 h 3077437"/>
              <a:gd name="connsiteX5-509" fmla="*/ 2676618 w 2678946"/>
              <a:gd name="connsiteY5-510" fmla="*/ 59763 h 3077437"/>
              <a:gd name="connsiteX6-511" fmla="*/ 2678946 w 2678946"/>
              <a:gd name="connsiteY6-512" fmla="*/ 3077437 h 3077437"/>
              <a:gd name="connsiteX7-513" fmla="*/ 8055 w 2678946"/>
              <a:gd name="connsiteY7-514" fmla="*/ 3077437 h 3077437"/>
              <a:gd name="connsiteX8-515" fmla="*/ 0 w 2678946"/>
              <a:gd name="connsiteY8-516" fmla="*/ 488473 h 3077437"/>
              <a:gd name="connsiteX9-517" fmla="*/ 126388 w 2678946"/>
              <a:gd name="connsiteY9-518" fmla="*/ 349569 h 3077437"/>
              <a:gd name="connsiteX10-519" fmla="*/ 42568 w 2678946"/>
              <a:gd name="connsiteY10-520" fmla="*/ 118429 h 3077437"/>
              <a:gd name="connsiteX11-521" fmla="*/ 8055 w 2678946"/>
              <a:gd name="connsiteY11-522" fmla="*/ 14748 h 3077437"/>
              <a:gd name="connsiteX0-523" fmla="*/ 941192 w 2678946"/>
              <a:gd name="connsiteY0-524" fmla="*/ 176980 h 3077437"/>
              <a:gd name="connsiteX1-525" fmla="*/ 1575616 w 2678946"/>
              <a:gd name="connsiteY1-526" fmla="*/ 497299 h 3077437"/>
              <a:gd name="connsiteX2-527" fmla="*/ 1686704 w 2678946"/>
              <a:gd name="connsiteY2-528" fmla="*/ 337524 h 3077437"/>
              <a:gd name="connsiteX3-529" fmla="*/ 2400134 w 2678946"/>
              <a:gd name="connsiteY3-530" fmla="*/ 413725 h 3077437"/>
              <a:gd name="connsiteX4-531" fmla="*/ 2590076 w 2678946"/>
              <a:gd name="connsiteY4-532" fmla="*/ 0 h 3077437"/>
              <a:gd name="connsiteX5-533" fmla="*/ 2676618 w 2678946"/>
              <a:gd name="connsiteY5-534" fmla="*/ 59763 h 3077437"/>
              <a:gd name="connsiteX6-535" fmla="*/ 2678946 w 2678946"/>
              <a:gd name="connsiteY6-536" fmla="*/ 3077437 h 3077437"/>
              <a:gd name="connsiteX7-537" fmla="*/ 8055 w 2678946"/>
              <a:gd name="connsiteY7-538" fmla="*/ 3077437 h 3077437"/>
              <a:gd name="connsiteX8-539" fmla="*/ 0 w 2678946"/>
              <a:gd name="connsiteY8-540" fmla="*/ 488473 h 3077437"/>
              <a:gd name="connsiteX9-541" fmla="*/ 126388 w 2678946"/>
              <a:gd name="connsiteY9-542" fmla="*/ 349569 h 3077437"/>
              <a:gd name="connsiteX10-543" fmla="*/ 42568 w 2678946"/>
              <a:gd name="connsiteY10-544" fmla="*/ 118429 h 3077437"/>
              <a:gd name="connsiteX11-545" fmla="*/ 941192 w 2678946"/>
              <a:gd name="connsiteY11-546" fmla="*/ 176980 h 3077437"/>
              <a:gd name="connsiteX0-547" fmla="*/ 941192 w 2678946"/>
              <a:gd name="connsiteY0-548" fmla="*/ 176980 h 3077437"/>
              <a:gd name="connsiteX1-549" fmla="*/ 1575616 w 2678946"/>
              <a:gd name="connsiteY1-550" fmla="*/ 497299 h 3077437"/>
              <a:gd name="connsiteX2-551" fmla="*/ 1686704 w 2678946"/>
              <a:gd name="connsiteY2-552" fmla="*/ 337524 h 3077437"/>
              <a:gd name="connsiteX3-553" fmla="*/ 2400134 w 2678946"/>
              <a:gd name="connsiteY3-554" fmla="*/ 413725 h 3077437"/>
              <a:gd name="connsiteX4-555" fmla="*/ 2590076 w 2678946"/>
              <a:gd name="connsiteY4-556" fmla="*/ 0 h 3077437"/>
              <a:gd name="connsiteX5-557" fmla="*/ 2676618 w 2678946"/>
              <a:gd name="connsiteY5-558" fmla="*/ 59763 h 3077437"/>
              <a:gd name="connsiteX6-559" fmla="*/ 2678946 w 2678946"/>
              <a:gd name="connsiteY6-560" fmla="*/ 3077437 h 3077437"/>
              <a:gd name="connsiteX7-561" fmla="*/ 8055 w 2678946"/>
              <a:gd name="connsiteY7-562" fmla="*/ 3077437 h 3077437"/>
              <a:gd name="connsiteX8-563" fmla="*/ 0 w 2678946"/>
              <a:gd name="connsiteY8-564" fmla="*/ 488473 h 3077437"/>
              <a:gd name="connsiteX9-565" fmla="*/ 126388 w 2678946"/>
              <a:gd name="connsiteY9-566" fmla="*/ 349569 h 3077437"/>
              <a:gd name="connsiteX10-567" fmla="*/ 42568 w 2678946"/>
              <a:gd name="connsiteY10-568" fmla="*/ 118429 h 3077437"/>
              <a:gd name="connsiteX11-569" fmla="*/ 941192 w 2678946"/>
              <a:gd name="connsiteY11-570" fmla="*/ 176980 h 3077437"/>
              <a:gd name="connsiteX0-571" fmla="*/ 975753 w 2678946"/>
              <a:gd name="connsiteY0-572" fmla="*/ 184354 h 3077437"/>
              <a:gd name="connsiteX1-573" fmla="*/ 1575616 w 2678946"/>
              <a:gd name="connsiteY1-574" fmla="*/ 497299 h 3077437"/>
              <a:gd name="connsiteX2-575" fmla="*/ 1686704 w 2678946"/>
              <a:gd name="connsiteY2-576" fmla="*/ 337524 h 3077437"/>
              <a:gd name="connsiteX3-577" fmla="*/ 2400134 w 2678946"/>
              <a:gd name="connsiteY3-578" fmla="*/ 413725 h 3077437"/>
              <a:gd name="connsiteX4-579" fmla="*/ 2590076 w 2678946"/>
              <a:gd name="connsiteY4-580" fmla="*/ 0 h 3077437"/>
              <a:gd name="connsiteX5-581" fmla="*/ 2676618 w 2678946"/>
              <a:gd name="connsiteY5-582" fmla="*/ 59763 h 3077437"/>
              <a:gd name="connsiteX6-583" fmla="*/ 2678946 w 2678946"/>
              <a:gd name="connsiteY6-584" fmla="*/ 3077437 h 3077437"/>
              <a:gd name="connsiteX7-585" fmla="*/ 8055 w 2678946"/>
              <a:gd name="connsiteY7-586" fmla="*/ 3077437 h 3077437"/>
              <a:gd name="connsiteX8-587" fmla="*/ 0 w 2678946"/>
              <a:gd name="connsiteY8-588" fmla="*/ 488473 h 3077437"/>
              <a:gd name="connsiteX9-589" fmla="*/ 126388 w 2678946"/>
              <a:gd name="connsiteY9-590" fmla="*/ 349569 h 3077437"/>
              <a:gd name="connsiteX10-591" fmla="*/ 42568 w 2678946"/>
              <a:gd name="connsiteY10-592" fmla="*/ 118429 h 3077437"/>
              <a:gd name="connsiteX11-593" fmla="*/ 975753 w 2678946"/>
              <a:gd name="connsiteY11-594" fmla="*/ 184354 h 3077437"/>
              <a:gd name="connsiteX0-595" fmla="*/ 975753 w 2678946"/>
              <a:gd name="connsiteY0-596" fmla="*/ 184354 h 3077437"/>
              <a:gd name="connsiteX1-597" fmla="*/ 1575616 w 2678946"/>
              <a:gd name="connsiteY1-598" fmla="*/ 497299 h 3077437"/>
              <a:gd name="connsiteX2-599" fmla="*/ 1686704 w 2678946"/>
              <a:gd name="connsiteY2-600" fmla="*/ 337524 h 3077437"/>
              <a:gd name="connsiteX3-601" fmla="*/ 2400134 w 2678946"/>
              <a:gd name="connsiteY3-602" fmla="*/ 413725 h 3077437"/>
              <a:gd name="connsiteX4-603" fmla="*/ 2590076 w 2678946"/>
              <a:gd name="connsiteY4-604" fmla="*/ 0 h 3077437"/>
              <a:gd name="connsiteX5-605" fmla="*/ 2676618 w 2678946"/>
              <a:gd name="connsiteY5-606" fmla="*/ 59763 h 3077437"/>
              <a:gd name="connsiteX6-607" fmla="*/ 2678946 w 2678946"/>
              <a:gd name="connsiteY6-608" fmla="*/ 3077437 h 3077437"/>
              <a:gd name="connsiteX7-609" fmla="*/ 8055 w 2678946"/>
              <a:gd name="connsiteY7-610" fmla="*/ 3077437 h 3077437"/>
              <a:gd name="connsiteX8-611" fmla="*/ 0 w 2678946"/>
              <a:gd name="connsiteY8-612" fmla="*/ 488473 h 3077437"/>
              <a:gd name="connsiteX9-613" fmla="*/ 126388 w 2678946"/>
              <a:gd name="connsiteY9-614" fmla="*/ 349569 h 3077437"/>
              <a:gd name="connsiteX10-615" fmla="*/ 264743 w 2678946"/>
              <a:gd name="connsiteY10-616" fmla="*/ 428145 h 3077437"/>
              <a:gd name="connsiteX11-617" fmla="*/ 975753 w 2678946"/>
              <a:gd name="connsiteY11-618" fmla="*/ 184354 h 3077437"/>
              <a:gd name="connsiteX0-619" fmla="*/ 975753 w 2678946"/>
              <a:gd name="connsiteY0-620" fmla="*/ 184354 h 3077437"/>
              <a:gd name="connsiteX1-621" fmla="*/ 1575616 w 2678946"/>
              <a:gd name="connsiteY1-622" fmla="*/ 497299 h 3077437"/>
              <a:gd name="connsiteX2-623" fmla="*/ 1686704 w 2678946"/>
              <a:gd name="connsiteY2-624" fmla="*/ 337524 h 3077437"/>
              <a:gd name="connsiteX3-625" fmla="*/ 2400134 w 2678946"/>
              <a:gd name="connsiteY3-626" fmla="*/ 413725 h 3077437"/>
              <a:gd name="connsiteX4-627" fmla="*/ 2590076 w 2678946"/>
              <a:gd name="connsiteY4-628" fmla="*/ 0 h 3077437"/>
              <a:gd name="connsiteX5-629" fmla="*/ 2676618 w 2678946"/>
              <a:gd name="connsiteY5-630" fmla="*/ 59763 h 3077437"/>
              <a:gd name="connsiteX6-631" fmla="*/ 2678946 w 2678946"/>
              <a:gd name="connsiteY6-632" fmla="*/ 3077437 h 3077437"/>
              <a:gd name="connsiteX7-633" fmla="*/ 8055 w 2678946"/>
              <a:gd name="connsiteY7-634" fmla="*/ 3077437 h 3077437"/>
              <a:gd name="connsiteX8-635" fmla="*/ 0 w 2678946"/>
              <a:gd name="connsiteY8-636" fmla="*/ 488473 h 3077437"/>
              <a:gd name="connsiteX9-637" fmla="*/ 99234 w 2678946"/>
              <a:gd name="connsiteY9-638" fmla="*/ 342195 h 3077437"/>
              <a:gd name="connsiteX10-639" fmla="*/ 264743 w 2678946"/>
              <a:gd name="connsiteY10-640" fmla="*/ 428145 h 3077437"/>
              <a:gd name="connsiteX11-641" fmla="*/ 975753 w 2678946"/>
              <a:gd name="connsiteY11-642" fmla="*/ 184354 h 3077437"/>
              <a:gd name="connsiteX0-643" fmla="*/ 975753 w 2678946"/>
              <a:gd name="connsiteY0-644" fmla="*/ 184354 h 3077437"/>
              <a:gd name="connsiteX1-645" fmla="*/ 1575616 w 2678946"/>
              <a:gd name="connsiteY1-646" fmla="*/ 497299 h 3077437"/>
              <a:gd name="connsiteX2-647" fmla="*/ 1686704 w 2678946"/>
              <a:gd name="connsiteY2-648" fmla="*/ 337524 h 3077437"/>
              <a:gd name="connsiteX3-649" fmla="*/ 2400134 w 2678946"/>
              <a:gd name="connsiteY3-650" fmla="*/ 413725 h 3077437"/>
              <a:gd name="connsiteX4-651" fmla="*/ 2590076 w 2678946"/>
              <a:gd name="connsiteY4-652" fmla="*/ 0 h 3077437"/>
              <a:gd name="connsiteX5-653" fmla="*/ 2676618 w 2678946"/>
              <a:gd name="connsiteY5-654" fmla="*/ 59763 h 3077437"/>
              <a:gd name="connsiteX6-655" fmla="*/ 2678946 w 2678946"/>
              <a:gd name="connsiteY6-656" fmla="*/ 3077437 h 3077437"/>
              <a:gd name="connsiteX7-657" fmla="*/ 8055 w 2678946"/>
              <a:gd name="connsiteY7-658" fmla="*/ 3077437 h 3077437"/>
              <a:gd name="connsiteX8-659" fmla="*/ 0 w 2678946"/>
              <a:gd name="connsiteY8-660" fmla="*/ 488473 h 3077437"/>
              <a:gd name="connsiteX9-661" fmla="*/ 99234 w 2678946"/>
              <a:gd name="connsiteY9-662" fmla="*/ 342195 h 3077437"/>
              <a:gd name="connsiteX10-663" fmla="*/ 264743 w 2678946"/>
              <a:gd name="connsiteY10-664" fmla="*/ 428145 h 3077437"/>
              <a:gd name="connsiteX11-665" fmla="*/ 975753 w 2678946"/>
              <a:gd name="connsiteY11-666" fmla="*/ 184354 h 3077437"/>
              <a:gd name="connsiteX0-667" fmla="*/ 975753 w 2678946"/>
              <a:gd name="connsiteY0-668" fmla="*/ 184354 h 3077437"/>
              <a:gd name="connsiteX1-669" fmla="*/ 1575616 w 2678946"/>
              <a:gd name="connsiteY1-670" fmla="*/ 497299 h 3077437"/>
              <a:gd name="connsiteX2-671" fmla="*/ 1686704 w 2678946"/>
              <a:gd name="connsiteY2-672" fmla="*/ 337524 h 3077437"/>
              <a:gd name="connsiteX3-673" fmla="*/ 2400134 w 2678946"/>
              <a:gd name="connsiteY3-674" fmla="*/ 413725 h 3077437"/>
              <a:gd name="connsiteX4-675" fmla="*/ 2590076 w 2678946"/>
              <a:gd name="connsiteY4-676" fmla="*/ 0 h 3077437"/>
              <a:gd name="connsiteX5-677" fmla="*/ 2676618 w 2678946"/>
              <a:gd name="connsiteY5-678" fmla="*/ 59763 h 3077437"/>
              <a:gd name="connsiteX6-679" fmla="*/ 2678946 w 2678946"/>
              <a:gd name="connsiteY6-680" fmla="*/ 3077437 h 3077437"/>
              <a:gd name="connsiteX7-681" fmla="*/ 8055 w 2678946"/>
              <a:gd name="connsiteY7-682" fmla="*/ 3077437 h 3077437"/>
              <a:gd name="connsiteX8-683" fmla="*/ 0 w 2678946"/>
              <a:gd name="connsiteY8-684" fmla="*/ 488473 h 3077437"/>
              <a:gd name="connsiteX9-685" fmla="*/ 99234 w 2678946"/>
              <a:gd name="connsiteY9-686" fmla="*/ 342195 h 3077437"/>
              <a:gd name="connsiteX10-687" fmla="*/ 264743 w 2678946"/>
              <a:gd name="connsiteY10-688" fmla="*/ 428145 h 3077437"/>
              <a:gd name="connsiteX11-689" fmla="*/ 975753 w 2678946"/>
              <a:gd name="connsiteY11-690" fmla="*/ 184354 h 3077437"/>
              <a:gd name="connsiteX0-691" fmla="*/ 975753 w 2678946"/>
              <a:gd name="connsiteY0-692" fmla="*/ 184354 h 3077437"/>
              <a:gd name="connsiteX1-693" fmla="*/ 1575616 w 2678946"/>
              <a:gd name="connsiteY1-694" fmla="*/ 497299 h 3077437"/>
              <a:gd name="connsiteX2-695" fmla="*/ 1686704 w 2678946"/>
              <a:gd name="connsiteY2-696" fmla="*/ 337524 h 3077437"/>
              <a:gd name="connsiteX3-697" fmla="*/ 2400134 w 2678946"/>
              <a:gd name="connsiteY3-698" fmla="*/ 413725 h 3077437"/>
              <a:gd name="connsiteX4-699" fmla="*/ 2590076 w 2678946"/>
              <a:gd name="connsiteY4-700" fmla="*/ 0 h 3077437"/>
              <a:gd name="connsiteX5-701" fmla="*/ 2676618 w 2678946"/>
              <a:gd name="connsiteY5-702" fmla="*/ 59763 h 3077437"/>
              <a:gd name="connsiteX6-703" fmla="*/ 2678946 w 2678946"/>
              <a:gd name="connsiteY6-704" fmla="*/ 3077437 h 3077437"/>
              <a:gd name="connsiteX7-705" fmla="*/ 8055 w 2678946"/>
              <a:gd name="connsiteY7-706" fmla="*/ 3077437 h 3077437"/>
              <a:gd name="connsiteX8-707" fmla="*/ 0 w 2678946"/>
              <a:gd name="connsiteY8-708" fmla="*/ 488473 h 3077437"/>
              <a:gd name="connsiteX9-709" fmla="*/ 99234 w 2678946"/>
              <a:gd name="connsiteY9-710" fmla="*/ 342195 h 3077437"/>
              <a:gd name="connsiteX10-711" fmla="*/ 264743 w 2678946"/>
              <a:gd name="connsiteY10-712" fmla="*/ 428145 h 3077437"/>
              <a:gd name="connsiteX11-713" fmla="*/ 975753 w 2678946"/>
              <a:gd name="connsiteY11-714" fmla="*/ 184354 h 3077437"/>
              <a:gd name="connsiteX0-715" fmla="*/ 975753 w 2678946"/>
              <a:gd name="connsiteY0-716" fmla="*/ 184354 h 3077437"/>
              <a:gd name="connsiteX1-717" fmla="*/ 1575616 w 2678946"/>
              <a:gd name="connsiteY1-718" fmla="*/ 497299 h 3077437"/>
              <a:gd name="connsiteX2-719" fmla="*/ 1686704 w 2678946"/>
              <a:gd name="connsiteY2-720" fmla="*/ 337524 h 3077437"/>
              <a:gd name="connsiteX3-721" fmla="*/ 2400134 w 2678946"/>
              <a:gd name="connsiteY3-722" fmla="*/ 413725 h 3077437"/>
              <a:gd name="connsiteX4-723" fmla="*/ 2590076 w 2678946"/>
              <a:gd name="connsiteY4-724" fmla="*/ 0 h 3077437"/>
              <a:gd name="connsiteX5-725" fmla="*/ 2676618 w 2678946"/>
              <a:gd name="connsiteY5-726" fmla="*/ 59763 h 3077437"/>
              <a:gd name="connsiteX6-727" fmla="*/ 2678946 w 2678946"/>
              <a:gd name="connsiteY6-728" fmla="*/ 3077437 h 3077437"/>
              <a:gd name="connsiteX7-729" fmla="*/ 8055 w 2678946"/>
              <a:gd name="connsiteY7-730" fmla="*/ 3077437 h 3077437"/>
              <a:gd name="connsiteX8-731" fmla="*/ 0 w 2678946"/>
              <a:gd name="connsiteY8-732" fmla="*/ 488473 h 3077437"/>
              <a:gd name="connsiteX9-733" fmla="*/ 99234 w 2678946"/>
              <a:gd name="connsiteY9-734" fmla="*/ 342195 h 3077437"/>
              <a:gd name="connsiteX10-735" fmla="*/ 269680 w 2678946"/>
              <a:gd name="connsiteY10-736" fmla="*/ 415855 h 3077437"/>
              <a:gd name="connsiteX11-737" fmla="*/ 975753 w 2678946"/>
              <a:gd name="connsiteY11-738" fmla="*/ 184354 h 3077437"/>
              <a:gd name="connsiteX0-739" fmla="*/ 931318 w 2678946"/>
              <a:gd name="connsiteY0-740" fmla="*/ 179438 h 3077437"/>
              <a:gd name="connsiteX1-741" fmla="*/ 1575616 w 2678946"/>
              <a:gd name="connsiteY1-742" fmla="*/ 497299 h 3077437"/>
              <a:gd name="connsiteX2-743" fmla="*/ 1686704 w 2678946"/>
              <a:gd name="connsiteY2-744" fmla="*/ 337524 h 3077437"/>
              <a:gd name="connsiteX3-745" fmla="*/ 2400134 w 2678946"/>
              <a:gd name="connsiteY3-746" fmla="*/ 413725 h 3077437"/>
              <a:gd name="connsiteX4-747" fmla="*/ 2590076 w 2678946"/>
              <a:gd name="connsiteY4-748" fmla="*/ 0 h 3077437"/>
              <a:gd name="connsiteX5-749" fmla="*/ 2676618 w 2678946"/>
              <a:gd name="connsiteY5-750" fmla="*/ 59763 h 3077437"/>
              <a:gd name="connsiteX6-751" fmla="*/ 2678946 w 2678946"/>
              <a:gd name="connsiteY6-752" fmla="*/ 3077437 h 3077437"/>
              <a:gd name="connsiteX7-753" fmla="*/ 8055 w 2678946"/>
              <a:gd name="connsiteY7-754" fmla="*/ 3077437 h 3077437"/>
              <a:gd name="connsiteX8-755" fmla="*/ 0 w 2678946"/>
              <a:gd name="connsiteY8-756" fmla="*/ 488473 h 3077437"/>
              <a:gd name="connsiteX9-757" fmla="*/ 99234 w 2678946"/>
              <a:gd name="connsiteY9-758" fmla="*/ 342195 h 3077437"/>
              <a:gd name="connsiteX10-759" fmla="*/ 269680 w 2678946"/>
              <a:gd name="connsiteY10-760" fmla="*/ 415855 h 3077437"/>
              <a:gd name="connsiteX11-761" fmla="*/ 931318 w 2678946"/>
              <a:gd name="connsiteY11-762" fmla="*/ 179438 h 3077437"/>
              <a:gd name="connsiteX0-763" fmla="*/ 931318 w 2678946"/>
              <a:gd name="connsiteY0-764" fmla="*/ 179438 h 3077437"/>
              <a:gd name="connsiteX1-765" fmla="*/ 1575616 w 2678946"/>
              <a:gd name="connsiteY1-766" fmla="*/ 497299 h 3077437"/>
              <a:gd name="connsiteX2-767" fmla="*/ 1686704 w 2678946"/>
              <a:gd name="connsiteY2-768" fmla="*/ 337524 h 3077437"/>
              <a:gd name="connsiteX3-769" fmla="*/ 2400134 w 2678946"/>
              <a:gd name="connsiteY3-770" fmla="*/ 413725 h 3077437"/>
              <a:gd name="connsiteX4-771" fmla="*/ 2590076 w 2678946"/>
              <a:gd name="connsiteY4-772" fmla="*/ 0 h 3077437"/>
              <a:gd name="connsiteX5-773" fmla="*/ 2676618 w 2678946"/>
              <a:gd name="connsiteY5-774" fmla="*/ 59763 h 3077437"/>
              <a:gd name="connsiteX6-775" fmla="*/ 2678946 w 2678946"/>
              <a:gd name="connsiteY6-776" fmla="*/ 3077437 h 3077437"/>
              <a:gd name="connsiteX7-777" fmla="*/ 8055 w 2678946"/>
              <a:gd name="connsiteY7-778" fmla="*/ 3077437 h 3077437"/>
              <a:gd name="connsiteX8-779" fmla="*/ 0 w 2678946"/>
              <a:gd name="connsiteY8-780" fmla="*/ 488473 h 3077437"/>
              <a:gd name="connsiteX9-781" fmla="*/ 99234 w 2678946"/>
              <a:gd name="connsiteY9-782" fmla="*/ 342195 h 3077437"/>
              <a:gd name="connsiteX10-783" fmla="*/ 269680 w 2678946"/>
              <a:gd name="connsiteY10-784" fmla="*/ 415855 h 3077437"/>
              <a:gd name="connsiteX11-785" fmla="*/ 931318 w 2678946"/>
              <a:gd name="connsiteY11-786" fmla="*/ 179438 h 3077437"/>
              <a:gd name="connsiteX0-787" fmla="*/ 931318 w 2678946"/>
              <a:gd name="connsiteY0-788" fmla="*/ 179438 h 3077437"/>
              <a:gd name="connsiteX1-789" fmla="*/ 1575616 w 2678946"/>
              <a:gd name="connsiteY1-790" fmla="*/ 497299 h 3077437"/>
              <a:gd name="connsiteX2-791" fmla="*/ 1686704 w 2678946"/>
              <a:gd name="connsiteY2-792" fmla="*/ 337524 h 3077437"/>
              <a:gd name="connsiteX3-793" fmla="*/ 2400134 w 2678946"/>
              <a:gd name="connsiteY3-794" fmla="*/ 413725 h 3077437"/>
              <a:gd name="connsiteX4-795" fmla="*/ 2590076 w 2678946"/>
              <a:gd name="connsiteY4-796" fmla="*/ 0 h 3077437"/>
              <a:gd name="connsiteX5-797" fmla="*/ 2676618 w 2678946"/>
              <a:gd name="connsiteY5-798" fmla="*/ 59763 h 3077437"/>
              <a:gd name="connsiteX6-799" fmla="*/ 2678946 w 2678946"/>
              <a:gd name="connsiteY6-800" fmla="*/ 3077437 h 3077437"/>
              <a:gd name="connsiteX7-801" fmla="*/ 8055 w 2678946"/>
              <a:gd name="connsiteY7-802" fmla="*/ 3077437 h 3077437"/>
              <a:gd name="connsiteX8-803" fmla="*/ 0 w 2678946"/>
              <a:gd name="connsiteY8-804" fmla="*/ 488473 h 3077437"/>
              <a:gd name="connsiteX9-805" fmla="*/ 99234 w 2678946"/>
              <a:gd name="connsiteY9-806" fmla="*/ 342195 h 3077437"/>
              <a:gd name="connsiteX10-807" fmla="*/ 269680 w 2678946"/>
              <a:gd name="connsiteY10-808" fmla="*/ 415855 h 3077437"/>
              <a:gd name="connsiteX11-809" fmla="*/ 931318 w 2678946"/>
              <a:gd name="connsiteY11-810" fmla="*/ 179438 h 3077437"/>
              <a:gd name="connsiteX0-811" fmla="*/ 931318 w 2678946"/>
              <a:gd name="connsiteY0-812" fmla="*/ 179438 h 3077437"/>
              <a:gd name="connsiteX1-813" fmla="*/ 1575616 w 2678946"/>
              <a:gd name="connsiteY1-814" fmla="*/ 497299 h 3077437"/>
              <a:gd name="connsiteX2-815" fmla="*/ 1686704 w 2678946"/>
              <a:gd name="connsiteY2-816" fmla="*/ 337524 h 3077437"/>
              <a:gd name="connsiteX3-817" fmla="*/ 2400134 w 2678946"/>
              <a:gd name="connsiteY3-818" fmla="*/ 413725 h 3077437"/>
              <a:gd name="connsiteX4-819" fmla="*/ 2590076 w 2678946"/>
              <a:gd name="connsiteY4-820" fmla="*/ 0 h 3077437"/>
              <a:gd name="connsiteX5-821" fmla="*/ 2676618 w 2678946"/>
              <a:gd name="connsiteY5-822" fmla="*/ 59763 h 3077437"/>
              <a:gd name="connsiteX6-823" fmla="*/ 2678946 w 2678946"/>
              <a:gd name="connsiteY6-824" fmla="*/ 3077437 h 3077437"/>
              <a:gd name="connsiteX7-825" fmla="*/ 8055 w 2678946"/>
              <a:gd name="connsiteY7-826" fmla="*/ 3077437 h 3077437"/>
              <a:gd name="connsiteX8-827" fmla="*/ 0 w 2678946"/>
              <a:gd name="connsiteY8-828" fmla="*/ 488473 h 3077437"/>
              <a:gd name="connsiteX9-829" fmla="*/ 99234 w 2678946"/>
              <a:gd name="connsiteY9-830" fmla="*/ 342195 h 3077437"/>
              <a:gd name="connsiteX10-831" fmla="*/ 269680 w 2678946"/>
              <a:gd name="connsiteY10-832" fmla="*/ 415855 h 3077437"/>
              <a:gd name="connsiteX11-833" fmla="*/ 931318 w 2678946"/>
              <a:gd name="connsiteY11-834" fmla="*/ 179438 h 3077437"/>
              <a:gd name="connsiteX0-835" fmla="*/ 931318 w 2678946"/>
              <a:gd name="connsiteY0-836" fmla="*/ 179438 h 3077437"/>
              <a:gd name="connsiteX1-837" fmla="*/ 1575616 w 2678946"/>
              <a:gd name="connsiteY1-838" fmla="*/ 497299 h 3077437"/>
              <a:gd name="connsiteX2-839" fmla="*/ 1686704 w 2678946"/>
              <a:gd name="connsiteY2-840" fmla="*/ 337524 h 3077437"/>
              <a:gd name="connsiteX3-841" fmla="*/ 2400134 w 2678946"/>
              <a:gd name="connsiteY3-842" fmla="*/ 413725 h 3077437"/>
              <a:gd name="connsiteX4-843" fmla="*/ 2590076 w 2678946"/>
              <a:gd name="connsiteY4-844" fmla="*/ 0 h 3077437"/>
              <a:gd name="connsiteX5-845" fmla="*/ 2676618 w 2678946"/>
              <a:gd name="connsiteY5-846" fmla="*/ 59763 h 3077437"/>
              <a:gd name="connsiteX6-847" fmla="*/ 2678946 w 2678946"/>
              <a:gd name="connsiteY6-848" fmla="*/ 3077437 h 3077437"/>
              <a:gd name="connsiteX7-849" fmla="*/ 8055 w 2678946"/>
              <a:gd name="connsiteY7-850" fmla="*/ 3077437 h 3077437"/>
              <a:gd name="connsiteX8-851" fmla="*/ 0 w 2678946"/>
              <a:gd name="connsiteY8-852" fmla="*/ 488473 h 3077437"/>
              <a:gd name="connsiteX9-853" fmla="*/ 99234 w 2678946"/>
              <a:gd name="connsiteY9-854" fmla="*/ 342195 h 3077437"/>
              <a:gd name="connsiteX10-855" fmla="*/ 277086 w 2678946"/>
              <a:gd name="connsiteY10-856" fmla="*/ 418313 h 3077437"/>
              <a:gd name="connsiteX11-857" fmla="*/ 931318 w 2678946"/>
              <a:gd name="connsiteY11-858" fmla="*/ 179438 h 3077437"/>
              <a:gd name="connsiteX0-859" fmla="*/ 941193 w 2678946"/>
              <a:gd name="connsiteY0-860" fmla="*/ 174522 h 3077437"/>
              <a:gd name="connsiteX1-861" fmla="*/ 1575616 w 2678946"/>
              <a:gd name="connsiteY1-862" fmla="*/ 497299 h 3077437"/>
              <a:gd name="connsiteX2-863" fmla="*/ 1686704 w 2678946"/>
              <a:gd name="connsiteY2-864" fmla="*/ 337524 h 3077437"/>
              <a:gd name="connsiteX3-865" fmla="*/ 2400134 w 2678946"/>
              <a:gd name="connsiteY3-866" fmla="*/ 413725 h 3077437"/>
              <a:gd name="connsiteX4-867" fmla="*/ 2590076 w 2678946"/>
              <a:gd name="connsiteY4-868" fmla="*/ 0 h 3077437"/>
              <a:gd name="connsiteX5-869" fmla="*/ 2676618 w 2678946"/>
              <a:gd name="connsiteY5-870" fmla="*/ 59763 h 3077437"/>
              <a:gd name="connsiteX6-871" fmla="*/ 2678946 w 2678946"/>
              <a:gd name="connsiteY6-872" fmla="*/ 3077437 h 3077437"/>
              <a:gd name="connsiteX7-873" fmla="*/ 8055 w 2678946"/>
              <a:gd name="connsiteY7-874" fmla="*/ 3077437 h 3077437"/>
              <a:gd name="connsiteX8-875" fmla="*/ 0 w 2678946"/>
              <a:gd name="connsiteY8-876" fmla="*/ 488473 h 3077437"/>
              <a:gd name="connsiteX9-877" fmla="*/ 99234 w 2678946"/>
              <a:gd name="connsiteY9-878" fmla="*/ 342195 h 3077437"/>
              <a:gd name="connsiteX10-879" fmla="*/ 277086 w 2678946"/>
              <a:gd name="connsiteY10-880" fmla="*/ 418313 h 3077437"/>
              <a:gd name="connsiteX11-881" fmla="*/ 941193 w 2678946"/>
              <a:gd name="connsiteY11-882" fmla="*/ 174522 h 30774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  <a:cxn ang="0">
                <a:pos x="connsiteX8-111" y="connsiteY8-112"/>
              </a:cxn>
              <a:cxn ang="0">
                <a:pos x="connsiteX9-149" y="connsiteY9-150"/>
              </a:cxn>
              <a:cxn ang="0">
                <a:pos x="connsiteX10-271" y="connsiteY10-272"/>
              </a:cxn>
              <a:cxn ang="0">
                <a:pos x="connsiteX11-449" y="connsiteY11-450"/>
              </a:cxn>
            </a:cxnLst>
            <a:rect l="l" t="t" r="r" b="b"/>
            <a:pathLst>
              <a:path w="2678946" h="3077437">
                <a:moveTo>
                  <a:pt x="941193" y="174522"/>
                </a:moveTo>
                <a:cubicBezTo>
                  <a:pt x="1120577" y="202637"/>
                  <a:pt x="1359203" y="530636"/>
                  <a:pt x="1575616" y="497299"/>
                </a:cubicBezTo>
                <a:cubicBezTo>
                  <a:pt x="1611823" y="435028"/>
                  <a:pt x="1648029" y="389963"/>
                  <a:pt x="1686704" y="337524"/>
                </a:cubicBezTo>
                <a:cubicBezTo>
                  <a:pt x="1885838" y="731352"/>
                  <a:pt x="2173868" y="576086"/>
                  <a:pt x="2400134" y="413725"/>
                </a:cubicBezTo>
                <a:cubicBezTo>
                  <a:pt x="2562217" y="317732"/>
                  <a:pt x="2549344" y="52029"/>
                  <a:pt x="2590076" y="0"/>
                </a:cubicBezTo>
                <a:cubicBezTo>
                  <a:pt x="2618924" y="32212"/>
                  <a:pt x="2647771" y="39842"/>
                  <a:pt x="2676618" y="59763"/>
                </a:cubicBezTo>
                <a:lnTo>
                  <a:pt x="2678946" y="3077437"/>
                </a:lnTo>
                <a:lnTo>
                  <a:pt x="8055" y="3077437"/>
                </a:lnTo>
                <a:lnTo>
                  <a:pt x="0" y="488473"/>
                </a:lnTo>
                <a:cubicBezTo>
                  <a:pt x="44669" y="503132"/>
                  <a:pt x="70377" y="510416"/>
                  <a:pt x="99234" y="342195"/>
                </a:cubicBezTo>
                <a:cubicBezTo>
                  <a:pt x="137124" y="456878"/>
                  <a:pt x="219447" y="431450"/>
                  <a:pt x="277086" y="418313"/>
                </a:cubicBezTo>
                <a:cubicBezTo>
                  <a:pt x="497632" y="339507"/>
                  <a:pt x="728053" y="194334"/>
                  <a:pt x="941193" y="1745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1"/>
          <p:cNvSpPr/>
          <p:nvPr/>
        </p:nvSpPr>
        <p:spPr>
          <a:xfrm flipH="1">
            <a:off x="-3025704" y="3803301"/>
            <a:ext cx="2667498" cy="3077437"/>
          </a:xfrm>
          <a:custGeom>
            <a:avLst/>
            <a:gdLst>
              <a:gd name="connsiteX0" fmla="*/ 0 w 2670891"/>
              <a:gd name="connsiteY0" fmla="*/ 0 h 3062689"/>
              <a:gd name="connsiteX1" fmla="*/ 2670891 w 2670891"/>
              <a:gd name="connsiteY1" fmla="*/ 0 h 3062689"/>
              <a:gd name="connsiteX2" fmla="*/ 2670891 w 2670891"/>
              <a:gd name="connsiteY2" fmla="*/ 3062689 h 3062689"/>
              <a:gd name="connsiteX3" fmla="*/ 0 w 2670891"/>
              <a:gd name="connsiteY3" fmla="*/ 3062689 h 3062689"/>
              <a:gd name="connsiteX4" fmla="*/ 0 w 2670891"/>
              <a:gd name="connsiteY4" fmla="*/ 0 h 3062689"/>
              <a:gd name="connsiteX0-1" fmla="*/ 8055 w 2678946"/>
              <a:gd name="connsiteY0-2" fmla="*/ 0 h 3062689"/>
              <a:gd name="connsiteX1-3" fmla="*/ 2678946 w 2678946"/>
              <a:gd name="connsiteY1-4" fmla="*/ 0 h 3062689"/>
              <a:gd name="connsiteX2-5" fmla="*/ 2678946 w 2678946"/>
              <a:gd name="connsiteY2-6" fmla="*/ 3062689 h 3062689"/>
              <a:gd name="connsiteX3-7" fmla="*/ 8055 w 2678946"/>
              <a:gd name="connsiteY3-8" fmla="*/ 3062689 h 3062689"/>
              <a:gd name="connsiteX4-9" fmla="*/ 0 w 2678946"/>
              <a:gd name="connsiteY4-10" fmla="*/ 473725 h 3062689"/>
              <a:gd name="connsiteX5" fmla="*/ 8055 w 2678946"/>
              <a:gd name="connsiteY5" fmla="*/ 0 h 3062689"/>
              <a:gd name="connsiteX0-11" fmla="*/ 8055 w 2678946"/>
              <a:gd name="connsiteY0-12" fmla="*/ 0 h 3062689"/>
              <a:gd name="connsiteX1-13" fmla="*/ 2678946 w 2678946"/>
              <a:gd name="connsiteY1-14" fmla="*/ 0 h 3062689"/>
              <a:gd name="connsiteX2-15" fmla="*/ 2678946 w 2678946"/>
              <a:gd name="connsiteY2-16" fmla="*/ 3062689 h 3062689"/>
              <a:gd name="connsiteX3-17" fmla="*/ 8055 w 2678946"/>
              <a:gd name="connsiteY3-18" fmla="*/ 3062689 h 3062689"/>
              <a:gd name="connsiteX4-19" fmla="*/ 0 w 2678946"/>
              <a:gd name="connsiteY4-20" fmla="*/ 473725 h 3062689"/>
              <a:gd name="connsiteX5-21" fmla="*/ 7008 w 2678946"/>
              <a:gd name="connsiteY5-22" fmla="*/ 251001 h 3062689"/>
              <a:gd name="connsiteX6" fmla="*/ 8055 w 2678946"/>
              <a:gd name="connsiteY6" fmla="*/ 0 h 3062689"/>
              <a:gd name="connsiteX0-23" fmla="*/ 8055 w 2678946"/>
              <a:gd name="connsiteY0-24" fmla="*/ 0 h 3062689"/>
              <a:gd name="connsiteX1-25" fmla="*/ 2678946 w 2678946"/>
              <a:gd name="connsiteY1-26" fmla="*/ 0 h 3062689"/>
              <a:gd name="connsiteX2-27" fmla="*/ 2678946 w 2678946"/>
              <a:gd name="connsiteY2-28" fmla="*/ 3062689 h 3062689"/>
              <a:gd name="connsiteX3-29" fmla="*/ 8055 w 2678946"/>
              <a:gd name="connsiteY3-30" fmla="*/ 3062689 h 3062689"/>
              <a:gd name="connsiteX4-31" fmla="*/ 0 w 2678946"/>
              <a:gd name="connsiteY4-32" fmla="*/ 473725 h 3062689"/>
              <a:gd name="connsiteX5-33" fmla="*/ 126388 w 2678946"/>
              <a:gd name="connsiteY5-34" fmla="*/ 334821 h 3062689"/>
              <a:gd name="connsiteX6-35" fmla="*/ 8055 w 2678946"/>
              <a:gd name="connsiteY6-36" fmla="*/ 0 h 3062689"/>
              <a:gd name="connsiteX0-37" fmla="*/ 8055 w 2678946"/>
              <a:gd name="connsiteY0-38" fmla="*/ 0 h 3062689"/>
              <a:gd name="connsiteX1-39" fmla="*/ 2678946 w 2678946"/>
              <a:gd name="connsiteY1-40" fmla="*/ 0 h 3062689"/>
              <a:gd name="connsiteX2-41" fmla="*/ 2678946 w 2678946"/>
              <a:gd name="connsiteY2-42" fmla="*/ 3062689 h 3062689"/>
              <a:gd name="connsiteX3-43" fmla="*/ 8055 w 2678946"/>
              <a:gd name="connsiteY3-44" fmla="*/ 3062689 h 3062689"/>
              <a:gd name="connsiteX4-45" fmla="*/ 0 w 2678946"/>
              <a:gd name="connsiteY4-46" fmla="*/ 473725 h 3062689"/>
              <a:gd name="connsiteX5-47" fmla="*/ 126388 w 2678946"/>
              <a:gd name="connsiteY5-48" fmla="*/ 334821 h 3062689"/>
              <a:gd name="connsiteX6-49" fmla="*/ 8055 w 2678946"/>
              <a:gd name="connsiteY6-50" fmla="*/ 0 h 3062689"/>
              <a:gd name="connsiteX0-51" fmla="*/ 8055 w 2678946"/>
              <a:gd name="connsiteY0-52" fmla="*/ 0 h 3062689"/>
              <a:gd name="connsiteX1-53" fmla="*/ 2678946 w 2678946"/>
              <a:gd name="connsiteY1-54" fmla="*/ 0 h 3062689"/>
              <a:gd name="connsiteX2-55" fmla="*/ 2678946 w 2678946"/>
              <a:gd name="connsiteY2-56" fmla="*/ 3062689 h 3062689"/>
              <a:gd name="connsiteX3-57" fmla="*/ 8055 w 2678946"/>
              <a:gd name="connsiteY3-58" fmla="*/ 3062689 h 3062689"/>
              <a:gd name="connsiteX4-59" fmla="*/ 0 w 2678946"/>
              <a:gd name="connsiteY4-60" fmla="*/ 473725 h 3062689"/>
              <a:gd name="connsiteX5-61" fmla="*/ 126388 w 2678946"/>
              <a:gd name="connsiteY5-62" fmla="*/ 334821 h 3062689"/>
              <a:gd name="connsiteX6-63" fmla="*/ 8055 w 2678946"/>
              <a:gd name="connsiteY6-64" fmla="*/ 0 h 3062689"/>
              <a:gd name="connsiteX0-65" fmla="*/ 8055 w 2678946"/>
              <a:gd name="connsiteY0-66" fmla="*/ 0 h 3062689"/>
              <a:gd name="connsiteX1-67" fmla="*/ 2678946 w 2678946"/>
              <a:gd name="connsiteY1-68" fmla="*/ 0 h 3062689"/>
              <a:gd name="connsiteX2-69" fmla="*/ 2678946 w 2678946"/>
              <a:gd name="connsiteY2-70" fmla="*/ 3062689 h 3062689"/>
              <a:gd name="connsiteX3-71" fmla="*/ 8055 w 2678946"/>
              <a:gd name="connsiteY3-72" fmla="*/ 3062689 h 3062689"/>
              <a:gd name="connsiteX4-73" fmla="*/ 0 w 2678946"/>
              <a:gd name="connsiteY4-74" fmla="*/ 473725 h 3062689"/>
              <a:gd name="connsiteX5-75" fmla="*/ 126388 w 2678946"/>
              <a:gd name="connsiteY5-76" fmla="*/ 334821 h 3062689"/>
              <a:gd name="connsiteX6-77" fmla="*/ 42568 w 2678946"/>
              <a:gd name="connsiteY6-78" fmla="*/ 103681 h 3062689"/>
              <a:gd name="connsiteX7" fmla="*/ 8055 w 2678946"/>
              <a:gd name="connsiteY7" fmla="*/ 0 h 3062689"/>
              <a:gd name="connsiteX0-79" fmla="*/ 8055 w 2678946"/>
              <a:gd name="connsiteY0-80" fmla="*/ 0 h 3062689"/>
              <a:gd name="connsiteX1-81" fmla="*/ 2678946 w 2678946"/>
              <a:gd name="connsiteY1-82" fmla="*/ 0 h 3062689"/>
              <a:gd name="connsiteX2-83" fmla="*/ 2676618 w 2678946"/>
              <a:gd name="connsiteY2-84" fmla="*/ 45015 h 3062689"/>
              <a:gd name="connsiteX3-85" fmla="*/ 2678946 w 2678946"/>
              <a:gd name="connsiteY3-86" fmla="*/ 3062689 h 3062689"/>
              <a:gd name="connsiteX4-87" fmla="*/ 8055 w 2678946"/>
              <a:gd name="connsiteY4-88" fmla="*/ 3062689 h 3062689"/>
              <a:gd name="connsiteX5-89" fmla="*/ 0 w 2678946"/>
              <a:gd name="connsiteY5-90" fmla="*/ 473725 h 3062689"/>
              <a:gd name="connsiteX6-91" fmla="*/ 126388 w 2678946"/>
              <a:gd name="connsiteY6-92" fmla="*/ 334821 h 3062689"/>
              <a:gd name="connsiteX7-93" fmla="*/ 42568 w 2678946"/>
              <a:gd name="connsiteY7-94" fmla="*/ 103681 h 3062689"/>
              <a:gd name="connsiteX8" fmla="*/ 8055 w 2678946"/>
              <a:gd name="connsiteY8" fmla="*/ 0 h 3062689"/>
              <a:gd name="connsiteX0-95" fmla="*/ 8055 w 2678946"/>
              <a:gd name="connsiteY0-96" fmla="*/ 14748 h 3077437"/>
              <a:gd name="connsiteX1-97" fmla="*/ 2590076 w 2678946"/>
              <a:gd name="connsiteY1-98" fmla="*/ 0 h 3077437"/>
              <a:gd name="connsiteX2-99" fmla="*/ 2676618 w 2678946"/>
              <a:gd name="connsiteY2-100" fmla="*/ 59763 h 3077437"/>
              <a:gd name="connsiteX3-101" fmla="*/ 2678946 w 2678946"/>
              <a:gd name="connsiteY3-102" fmla="*/ 3077437 h 3077437"/>
              <a:gd name="connsiteX4-103" fmla="*/ 8055 w 2678946"/>
              <a:gd name="connsiteY4-104" fmla="*/ 3077437 h 3077437"/>
              <a:gd name="connsiteX5-105" fmla="*/ 0 w 2678946"/>
              <a:gd name="connsiteY5-106" fmla="*/ 488473 h 3077437"/>
              <a:gd name="connsiteX6-107" fmla="*/ 126388 w 2678946"/>
              <a:gd name="connsiteY6-108" fmla="*/ 349569 h 3077437"/>
              <a:gd name="connsiteX7-109" fmla="*/ 42568 w 2678946"/>
              <a:gd name="connsiteY7-110" fmla="*/ 118429 h 3077437"/>
              <a:gd name="connsiteX8-111" fmla="*/ 8055 w 2678946"/>
              <a:gd name="connsiteY8-112" fmla="*/ 14748 h 3077437"/>
              <a:gd name="connsiteX0-113" fmla="*/ 8055 w 2678946"/>
              <a:gd name="connsiteY0-114" fmla="*/ 14748 h 3077437"/>
              <a:gd name="connsiteX1-115" fmla="*/ 1787917 w 2678946"/>
              <a:gd name="connsiteY1-116" fmla="*/ 5686 h 3077437"/>
              <a:gd name="connsiteX2-117" fmla="*/ 2590076 w 2678946"/>
              <a:gd name="connsiteY2-118" fmla="*/ 0 h 3077437"/>
              <a:gd name="connsiteX3-119" fmla="*/ 2676618 w 2678946"/>
              <a:gd name="connsiteY3-120" fmla="*/ 59763 h 3077437"/>
              <a:gd name="connsiteX4-121" fmla="*/ 2678946 w 2678946"/>
              <a:gd name="connsiteY4-122" fmla="*/ 3077437 h 3077437"/>
              <a:gd name="connsiteX5-123" fmla="*/ 8055 w 2678946"/>
              <a:gd name="connsiteY5-124" fmla="*/ 3077437 h 3077437"/>
              <a:gd name="connsiteX6-125" fmla="*/ 0 w 2678946"/>
              <a:gd name="connsiteY6-126" fmla="*/ 488473 h 3077437"/>
              <a:gd name="connsiteX7-127" fmla="*/ 126388 w 2678946"/>
              <a:gd name="connsiteY7-128" fmla="*/ 349569 h 3077437"/>
              <a:gd name="connsiteX8-129" fmla="*/ 42568 w 2678946"/>
              <a:gd name="connsiteY8-130" fmla="*/ 118429 h 3077437"/>
              <a:gd name="connsiteX9" fmla="*/ 8055 w 2678946"/>
              <a:gd name="connsiteY9" fmla="*/ 14748 h 3077437"/>
              <a:gd name="connsiteX0-131" fmla="*/ 8055 w 2678946"/>
              <a:gd name="connsiteY0-132" fmla="*/ 14748 h 3077437"/>
              <a:gd name="connsiteX1-133" fmla="*/ 1691641 w 2678946"/>
              <a:gd name="connsiteY1-134" fmla="*/ 339983 h 3077437"/>
              <a:gd name="connsiteX2-135" fmla="*/ 2590076 w 2678946"/>
              <a:gd name="connsiteY2-136" fmla="*/ 0 h 3077437"/>
              <a:gd name="connsiteX3-137" fmla="*/ 2676618 w 2678946"/>
              <a:gd name="connsiteY3-138" fmla="*/ 59763 h 3077437"/>
              <a:gd name="connsiteX4-139" fmla="*/ 2678946 w 2678946"/>
              <a:gd name="connsiteY4-140" fmla="*/ 3077437 h 3077437"/>
              <a:gd name="connsiteX5-141" fmla="*/ 8055 w 2678946"/>
              <a:gd name="connsiteY5-142" fmla="*/ 3077437 h 3077437"/>
              <a:gd name="connsiteX6-143" fmla="*/ 0 w 2678946"/>
              <a:gd name="connsiteY6-144" fmla="*/ 488473 h 3077437"/>
              <a:gd name="connsiteX7-145" fmla="*/ 126388 w 2678946"/>
              <a:gd name="connsiteY7-146" fmla="*/ 349569 h 3077437"/>
              <a:gd name="connsiteX8-147" fmla="*/ 42568 w 2678946"/>
              <a:gd name="connsiteY8-148" fmla="*/ 118429 h 3077437"/>
              <a:gd name="connsiteX9-149" fmla="*/ 8055 w 2678946"/>
              <a:gd name="connsiteY9-150" fmla="*/ 14748 h 3077437"/>
              <a:gd name="connsiteX0-151" fmla="*/ 8055 w 2678946"/>
              <a:gd name="connsiteY0-152" fmla="*/ 14748 h 3077437"/>
              <a:gd name="connsiteX1-153" fmla="*/ 1691641 w 2678946"/>
              <a:gd name="connsiteY1-154" fmla="*/ 339983 h 3077437"/>
              <a:gd name="connsiteX2-155" fmla="*/ 2590076 w 2678946"/>
              <a:gd name="connsiteY2-156" fmla="*/ 0 h 3077437"/>
              <a:gd name="connsiteX3-157" fmla="*/ 2676618 w 2678946"/>
              <a:gd name="connsiteY3-158" fmla="*/ 59763 h 3077437"/>
              <a:gd name="connsiteX4-159" fmla="*/ 2678946 w 2678946"/>
              <a:gd name="connsiteY4-160" fmla="*/ 3077437 h 3077437"/>
              <a:gd name="connsiteX5-161" fmla="*/ 8055 w 2678946"/>
              <a:gd name="connsiteY5-162" fmla="*/ 3077437 h 3077437"/>
              <a:gd name="connsiteX6-163" fmla="*/ 0 w 2678946"/>
              <a:gd name="connsiteY6-164" fmla="*/ 488473 h 3077437"/>
              <a:gd name="connsiteX7-165" fmla="*/ 126388 w 2678946"/>
              <a:gd name="connsiteY7-166" fmla="*/ 349569 h 3077437"/>
              <a:gd name="connsiteX8-167" fmla="*/ 42568 w 2678946"/>
              <a:gd name="connsiteY8-168" fmla="*/ 118429 h 3077437"/>
              <a:gd name="connsiteX9-169" fmla="*/ 8055 w 2678946"/>
              <a:gd name="connsiteY9-170" fmla="*/ 14748 h 3077437"/>
              <a:gd name="connsiteX0-171" fmla="*/ 8055 w 2678946"/>
              <a:gd name="connsiteY0-172" fmla="*/ 14748 h 3077437"/>
              <a:gd name="connsiteX1-173" fmla="*/ 1691641 w 2678946"/>
              <a:gd name="connsiteY1-174" fmla="*/ 339983 h 3077437"/>
              <a:gd name="connsiteX2-175" fmla="*/ 2590076 w 2678946"/>
              <a:gd name="connsiteY2-176" fmla="*/ 0 h 3077437"/>
              <a:gd name="connsiteX3-177" fmla="*/ 2676618 w 2678946"/>
              <a:gd name="connsiteY3-178" fmla="*/ 59763 h 3077437"/>
              <a:gd name="connsiteX4-179" fmla="*/ 2678946 w 2678946"/>
              <a:gd name="connsiteY4-180" fmla="*/ 3077437 h 3077437"/>
              <a:gd name="connsiteX5-181" fmla="*/ 8055 w 2678946"/>
              <a:gd name="connsiteY5-182" fmla="*/ 3077437 h 3077437"/>
              <a:gd name="connsiteX6-183" fmla="*/ 0 w 2678946"/>
              <a:gd name="connsiteY6-184" fmla="*/ 488473 h 3077437"/>
              <a:gd name="connsiteX7-185" fmla="*/ 126388 w 2678946"/>
              <a:gd name="connsiteY7-186" fmla="*/ 349569 h 3077437"/>
              <a:gd name="connsiteX8-187" fmla="*/ 42568 w 2678946"/>
              <a:gd name="connsiteY8-188" fmla="*/ 118429 h 3077437"/>
              <a:gd name="connsiteX9-189" fmla="*/ 8055 w 2678946"/>
              <a:gd name="connsiteY9-190" fmla="*/ 14748 h 3077437"/>
              <a:gd name="connsiteX0-191" fmla="*/ 8055 w 2678946"/>
              <a:gd name="connsiteY0-192" fmla="*/ 14748 h 3077437"/>
              <a:gd name="connsiteX1-193" fmla="*/ 1691641 w 2678946"/>
              <a:gd name="connsiteY1-194" fmla="*/ 339983 h 3077437"/>
              <a:gd name="connsiteX2-195" fmla="*/ 2590076 w 2678946"/>
              <a:gd name="connsiteY2-196" fmla="*/ 0 h 3077437"/>
              <a:gd name="connsiteX3-197" fmla="*/ 2676618 w 2678946"/>
              <a:gd name="connsiteY3-198" fmla="*/ 59763 h 3077437"/>
              <a:gd name="connsiteX4-199" fmla="*/ 2678946 w 2678946"/>
              <a:gd name="connsiteY4-200" fmla="*/ 3077437 h 3077437"/>
              <a:gd name="connsiteX5-201" fmla="*/ 8055 w 2678946"/>
              <a:gd name="connsiteY5-202" fmla="*/ 3077437 h 3077437"/>
              <a:gd name="connsiteX6-203" fmla="*/ 0 w 2678946"/>
              <a:gd name="connsiteY6-204" fmla="*/ 488473 h 3077437"/>
              <a:gd name="connsiteX7-205" fmla="*/ 126388 w 2678946"/>
              <a:gd name="connsiteY7-206" fmla="*/ 349569 h 3077437"/>
              <a:gd name="connsiteX8-207" fmla="*/ 42568 w 2678946"/>
              <a:gd name="connsiteY8-208" fmla="*/ 118429 h 3077437"/>
              <a:gd name="connsiteX9-209" fmla="*/ 8055 w 2678946"/>
              <a:gd name="connsiteY9-210" fmla="*/ 14748 h 3077437"/>
              <a:gd name="connsiteX0-211" fmla="*/ 8055 w 2678946"/>
              <a:gd name="connsiteY0-212" fmla="*/ 14748 h 3077437"/>
              <a:gd name="connsiteX1-213" fmla="*/ 1691641 w 2678946"/>
              <a:gd name="connsiteY1-214" fmla="*/ 339983 h 3077437"/>
              <a:gd name="connsiteX2-215" fmla="*/ 2590076 w 2678946"/>
              <a:gd name="connsiteY2-216" fmla="*/ 0 h 3077437"/>
              <a:gd name="connsiteX3-217" fmla="*/ 2676618 w 2678946"/>
              <a:gd name="connsiteY3-218" fmla="*/ 59763 h 3077437"/>
              <a:gd name="connsiteX4-219" fmla="*/ 2678946 w 2678946"/>
              <a:gd name="connsiteY4-220" fmla="*/ 3077437 h 3077437"/>
              <a:gd name="connsiteX5-221" fmla="*/ 8055 w 2678946"/>
              <a:gd name="connsiteY5-222" fmla="*/ 3077437 h 3077437"/>
              <a:gd name="connsiteX6-223" fmla="*/ 0 w 2678946"/>
              <a:gd name="connsiteY6-224" fmla="*/ 488473 h 3077437"/>
              <a:gd name="connsiteX7-225" fmla="*/ 126388 w 2678946"/>
              <a:gd name="connsiteY7-226" fmla="*/ 349569 h 3077437"/>
              <a:gd name="connsiteX8-227" fmla="*/ 42568 w 2678946"/>
              <a:gd name="connsiteY8-228" fmla="*/ 118429 h 3077437"/>
              <a:gd name="connsiteX9-229" fmla="*/ 8055 w 2678946"/>
              <a:gd name="connsiteY9-230" fmla="*/ 14748 h 3077437"/>
              <a:gd name="connsiteX0-231" fmla="*/ 8055 w 2678946"/>
              <a:gd name="connsiteY0-232" fmla="*/ 14748 h 3077437"/>
              <a:gd name="connsiteX1-233" fmla="*/ 1691641 w 2678946"/>
              <a:gd name="connsiteY1-234" fmla="*/ 339983 h 3077437"/>
              <a:gd name="connsiteX2-235" fmla="*/ 2432226 w 2678946"/>
              <a:gd name="connsiteY2-236" fmla="*/ 371937 h 3077437"/>
              <a:gd name="connsiteX3-237" fmla="*/ 2590076 w 2678946"/>
              <a:gd name="connsiteY3-238" fmla="*/ 0 h 3077437"/>
              <a:gd name="connsiteX4-239" fmla="*/ 2676618 w 2678946"/>
              <a:gd name="connsiteY4-240" fmla="*/ 59763 h 3077437"/>
              <a:gd name="connsiteX5-241" fmla="*/ 2678946 w 2678946"/>
              <a:gd name="connsiteY5-242" fmla="*/ 3077437 h 3077437"/>
              <a:gd name="connsiteX6-243" fmla="*/ 8055 w 2678946"/>
              <a:gd name="connsiteY6-244" fmla="*/ 3077437 h 3077437"/>
              <a:gd name="connsiteX7-245" fmla="*/ 0 w 2678946"/>
              <a:gd name="connsiteY7-246" fmla="*/ 488473 h 3077437"/>
              <a:gd name="connsiteX8-247" fmla="*/ 126388 w 2678946"/>
              <a:gd name="connsiteY8-248" fmla="*/ 349569 h 3077437"/>
              <a:gd name="connsiteX9-249" fmla="*/ 42568 w 2678946"/>
              <a:gd name="connsiteY9-250" fmla="*/ 118429 h 3077437"/>
              <a:gd name="connsiteX10" fmla="*/ 8055 w 2678946"/>
              <a:gd name="connsiteY10" fmla="*/ 14748 h 3077437"/>
              <a:gd name="connsiteX0-251" fmla="*/ 8055 w 2678946"/>
              <a:gd name="connsiteY0-252" fmla="*/ 14748 h 3077437"/>
              <a:gd name="connsiteX1-253" fmla="*/ 1691641 w 2678946"/>
              <a:gd name="connsiteY1-254" fmla="*/ 339983 h 3077437"/>
              <a:gd name="connsiteX2-255" fmla="*/ 2424820 w 2678946"/>
              <a:gd name="connsiteY2-256" fmla="*/ 389144 h 3077437"/>
              <a:gd name="connsiteX3-257" fmla="*/ 2590076 w 2678946"/>
              <a:gd name="connsiteY3-258" fmla="*/ 0 h 3077437"/>
              <a:gd name="connsiteX4-259" fmla="*/ 2676618 w 2678946"/>
              <a:gd name="connsiteY4-260" fmla="*/ 59763 h 3077437"/>
              <a:gd name="connsiteX5-261" fmla="*/ 2678946 w 2678946"/>
              <a:gd name="connsiteY5-262" fmla="*/ 3077437 h 3077437"/>
              <a:gd name="connsiteX6-263" fmla="*/ 8055 w 2678946"/>
              <a:gd name="connsiteY6-264" fmla="*/ 3077437 h 3077437"/>
              <a:gd name="connsiteX7-265" fmla="*/ 0 w 2678946"/>
              <a:gd name="connsiteY7-266" fmla="*/ 488473 h 3077437"/>
              <a:gd name="connsiteX8-267" fmla="*/ 126388 w 2678946"/>
              <a:gd name="connsiteY8-268" fmla="*/ 349569 h 3077437"/>
              <a:gd name="connsiteX9-269" fmla="*/ 42568 w 2678946"/>
              <a:gd name="connsiteY9-270" fmla="*/ 118429 h 3077437"/>
              <a:gd name="connsiteX10-271" fmla="*/ 8055 w 2678946"/>
              <a:gd name="connsiteY10-272" fmla="*/ 14748 h 3077437"/>
              <a:gd name="connsiteX0-273" fmla="*/ 8055 w 2678946"/>
              <a:gd name="connsiteY0-274" fmla="*/ 14748 h 3077437"/>
              <a:gd name="connsiteX1-275" fmla="*/ 1691641 w 2678946"/>
              <a:gd name="connsiteY1-276" fmla="*/ 339983 h 3077437"/>
              <a:gd name="connsiteX2-277" fmla="*/ 2424820 w 2678946"/>
              <a:gd name="connsiteY2-278" fmla="*/ 389144 h 3077437"/>
              <a:gd name="connsiteX3-279" fmla="*/ 2590076 w 2678946"/>
              <a:gd name="connsiteY3-280" fmla="*/ 0 h 3077437"/>
              <a:gd name="connsiteX4-281" fmla="*/ 2676618 w 2678946"/>
              <a:gd name="connsiteY4-282" fmla="*/ 59763 h 3077437"/>
              <a:gd name="connsiteX5-283" fmla="*/ 2678946 w 2678946"/>
              <a:gd name="connsiteY5-284" fmla="*/ 3077437 h 3077437"/>
              <a:gd name="connsiteX6-285" fmla="*/ 8055 w 2678946"/>
              <a:gd name="connsiteY6-286" fmla="*/ 3077437 h 3077437"/>
              <a:gd name="connsiteX7-287" fmla="*/ 0 w 2678946"/>
              <a:gd name="connsiteY7-288" fmla="*/ 488473 h 3077437"/>
              <a:gd name="connsiteX8-289" fmla="*/ 126388 w 2678946"/>
              <a:gd name="connsiteY8-290" fmla="*/ 349569 h 3077437"/>
              <a:gd name="connsiteX9-291" fmla="*/ 42568 w 2678946"/>
              <a:gd name="connsiteY9-292" fmla="*/ 118429 h 3077437"/>
              <a:gd name="connsiteX10-293" fmla="*/ 8055 w 2678946"/>
              <a:gd name="connsiteY10-294" fmla="*/ 14748 h 3077437"/>
              <a:gd name="connsiteX0-295" fmla="*/ 8055 w 2678946"/>
              <a:gd name="connsiteY0-296" fmla="*/ 14748 h 3077437"/>
              <a:gd name="connsiteX1-297" fmla="*/ 1691641 w 2678946"/>
              <a:gd name="connsiteY1-298" fmla="*/ 339983 h 3077437"/>
              <a:gd name="connsiteX2-299" fmla="*/ 2417413 w 2678946"/>
              <a:gd name="connsiteY2-300" fmla="*/ 398976 h 3077437"/>
              <a:gd name="connsiteX3-301" fmla="*/ 2590076 w 2678946"/>
              <a:gd name="connsiteY3-302" fmla="*/ 0 h 3077437"/>
              <a:gd name="connsiteX4-303" fmla="*/ 2676618 w 2678946"/>
              <a:gd name="connsiteY4-304" fmla="*/ 59763 h 3077437"/>
              <a:gd name="connsiteX5-305" fmla="*/ 2678946 w 2678946"/>
              <a:gd name="connsiteY5-306" fmla="*/ 3077437 h 3077437"/>
              <a:gd name="connsiteX6-307" fmla="*/ 8055 w 2678946"/>
              <a:gd name="connsiteY6-308" fmla="*/ 3077437 h 3077437"/>
              <a:gd name="connsiteX7-309" fmla="*/ 0 w 2678946"/>
              <a:gd name="connsiteY7-310" fmla="*/ 488473 h 3077437"/>
              <a:gd name="connsiteX8-311" fmla="*/ 126388 w 2678946"/>
              <a:gd name="connsiteY8-312" fmla="*/ 349569 h 3077437"/>
              <a:gd name="connsiteX9-313" fmla="*/ 42568 w 2678946"/>
              <a:gd name="connsiteY9-314" fmla="*/ 118429 h 3077437"/>
              <a:gd name="connsiteX10-315" fmla="*/ 8055 w 2678946"/>
              <a:gd name="connsiteY10-316" fmla="*/ 14748 h 3077437"/>
              <a:gd name="connsiteX0-317" fmla="*/ 8055 w 2678946"/>
              <a:gd name="connsiteY0-318" fmla="*/ 14748 h 3077437"/>
              <a:gd name="connsiteX1-319" fmla="*/ 1691641 w 2678946"/>
              <a:gd name="connsiteY1-320" fmla="*/ 339983 h 3077437"/>
              <a:gd name="connsiteX2-321" fmla="*/ 2417413 w 2678946"/>
              <a:gd name="connsiteY2-322" fmla="*/ 398976 h 3077437"/>
              <a:gd name="connsiteX3-323" fmla="*/ 2590076 w 2678946"/>
              <a:gd name="connsiteY3-324" fmla="*/ 0 h 3077437"/>
              <a:gd name="connsiteX4-325" fmla="*/ 2676618 w 2678946"/>
              <a:gd name="connsiteY4-326" fmla="*/ 59763 h 3077437"/>
              <a:gd name="connsiteX5-327" fmla="*/ 2678946 w 2678946"/>
              <a:gd name="connsiteY5-328" fmla="*/ 3077437 h 3077437"/>
              <a:gd name="connsiteX6-329" fmla="*/ 8055 w 2678946"/>
              <a:gd name="connsiteY6-330" fmla="*/ 3077437 h 3077437"/>
              <a:gd name="connsiteX7-331" fmla="*/ 0 w 2678946"/>
              <a:gd name="connsiteY7-332" fmla="*/ 488473 h 3077437"/>
              <a:gd name="connsiteX8-333" fmla="*/ 126388 w 2678946"/>
              <a:gd name="connsiteY8-334" fmla="*/ 349569 h 3077437"/>
              <a:gd name="connsiteX9-335" fmla="*/ 42568 w 2678946"/>
              <a:gd name="connsiteY9-336" fmla="*/ 118429 h 3077437"/>
              <a:gd name="connsiteX10-337" fmla="*/ 8055 w 2678946"/>
              <a:gd name="connsiteY10-338" fmla="*/ 14748 h 3077437"/>
              <a:gd name="connsiteX0-339" fmla="*/ 8055 w 2678946"/>
              <a:gd name="connsiteY0-340" fmla="*/ 14748 h 3077437"/>
              <a:gd name="connsiteX1-341" fmla="*/ 1691641 w 2678946"/>
              <a:gd name="connsiteY1-342" fmla="*/ 339983 h 3077437"/>
              <a:gd name="connsiteX2-343" fmla="*/ 2400134 w 2678946"/>
              <a:gd name="connsiteY2-344" fmla="*/ 413725 h 3077437"/>
              <a:gd name="connsiteX3-345" fmla="*/ 2590076 w 2678946"/>
              <a:gd name="connsiteY3-346" fmla="*/ 0 h 3077437"/>
              <a:gd name="connsiteX4-347" fmla="*/ 2676618 w 2678946"/>
              <a:gd name="connsiteY4-348" fmla="*/ 59763 h 3077437"/>
              <a:gd name="connsiteX5-349" fmla="*/ 2678946 w 2678946"/>
              <a:gd name="connsiteY5-350" fmla="*/ 3077437 h 3077437"/>
              <a:gd name="connsiteX6-351" fmla="*/ 8055 w 2678946"/>
              <a:gd name="connsiteY6-352" fmla="*/ 3077437 h 3077437"/>
              <a:gd name="connsiteX7-353" fmla="*/ 0 w 2678946"/>
              <a:gd name="connsiteY7-354" fmla="*/ 488473 h 3077437"/>
              <a:gd name="connsiteX8-355" fmla="*/ 126388 w 2678946"/>
              <a:gd name="connsiteY8-356" fmla="*/ 349569 h 3077437"/>
              <a:gd name="connsiteX9-357" fmla="*/ 42568 w 2678946"/>
              <a:gd name="connsiteY9-358" fmla="*/ 118429 h 3077437"/>
              <a:gd name="connsiteX10-359" fmla="*/ 8055 w 2678946"/>
              <a:gd name="connsiteY10-360" fmla="*/ 14748 h 3077437"/>
              <a:gd name="connsiteX0-361" fmla="*/ 8055 w 2678946"/>
              <a:gd name="connsiteY0-362" fmla="*/ 14748 h 3077437"/>
              <a:gd name="connsiteX1-363" fmla="*/ 1691641 w 2678946"/>
              <a:gd name="connsiteY1-364" fmla="*/ 339983 h 3077437"/>
              <a:gd name="connsiteX2-365" fmla="*/ 2400134 w 2678946"/>
              <a:gd name="connsiteY2-366" fmla="*/ 413725 h 3077437"/>
              <a:gd name="connsiteX3-367" fmla="*/ 2590076 w 2678946"/>
              <a:gd name="connsiteY3-368" fmla="*/ 0 h 3077437"/>
              <a:gd name="connsiteX4-369" fmla="*/ 2676618 w 2678946"/>
              <a:gd name="connsiteY4-370" fmla="*/ 59763 h 3077437"/>
              <a:gd name="connsiteX5-371" fmla="*/ 2678946 w 2678946"/>
              <a:gd name="connsiteY5-372" fmla="*/ 3077437 h 3077437"/>
              <a:gd name="connsiteX6-373" fmla="*/ 8055 w 2678946"/>
              <a:gd name="connsiteY6-374" fmla="*/ 3077437 h 3077437"/>
              <a:gd name="connsiteX7-375" fmla="*/ 0 w 2678946"/>
              <a:gd name="connsiteY7-376" fmla="*/ 488473 h 3077437"/>
              <a:gd name="connsiteX8-377" fmla="*/ 126388 w 2678946"/>
              <a:gd name="connsiteY8-378" fmla="*/ 349569 h 3077437"/>
              <a:gd name="connsiteX9-379" fmla="*/ 42568 w 2678946"/>
              <a:gd name="connsiteY9-380" fmla="*/ 118429 h 3077437"/>
              <a:gd name="connsiteX10-381" fmla="*/ 8055 w 2678946"/>
              <a:gd name="connsiteY10-382" fmla="*/ 14748 h 3077437"/>
              <a:gd name="connsiteX0-383" fmla="*/ 8055 w 2678946"/>
              <a:gd name="connsiteY0-384" fmla="*/ 14748 h 3077437"/>
              <a:gd name="connsiteX1-385" fmla="*/ 1691641 w 2678946"/>
              <a:gd name="connsiteY1-386" fmla="*/ 339983 h 3077437"/>
              <a:gd name="connsiteX2-387" fmla="*/ 2400134 w 2678946"/>
              <a:gd name="connsiteY2-388" fmla="*/ 413725 h 3077437"/>
              <a:gd name="connsiteX3-389" fmla="*/ 2590076 w 2678946"/>
              <a:gd name="connsiteY3-390" fmla="*/ 0 h 3077437"/>
              <a:gd name="connsiteX4-391" fmla="*/ 2676618 w 2678946"/>
              <a:gd name="connsiteY4-392" fmla="*/ 59763 h 3077437"/>
              <a:gd name="connsiteX5-393" fmla="*/ 2678946 w 2678946"/>
              <a:gd name="connsiteY5-394" fmla="*/ 3077437 h 3077437"/>
              <a:gd name="connsiteX6-395" fmla="*/ 8055 w 2678946"/>
              <a:gd name="connsiteY6-396" fmla="*/ 3077437 h 3077437"/>
              <a:gd name="connsiteX7-397" fmla="*/ 0 w 2678946"/>
              <a:gd name="connsiteY7-398" fmla="*/ 488473 h 3077437"/>
              <a:gd name="connsiteX8-399" fmla="*/ 126388 w 2678946"/>
              <a:gd name="connsiteY8-400" fmla="*/ 349569 h 3077437"/>
              <a:gd name="connsiteX9-401" fmla="*/ 42568 w 2678946"/>
              <a:gd name="connsiteY9-402" fmla="*/ 118429 h 3077437"/>
              <a:gd name="connsiteX10-403" fmla="*/ 8055 w 2678946"/>
              <a:gd name="connsiteY10-404" fmla="*/ 14748 h 3077437"/>
              <a:gd name="connsiteX0-405" fmla="*/ 8055 w 2678946"/>
              <a:gd name="connsiteY0-406" fmla="*/ 14748 h 3077437"/>
              <a:gd name="connsiteX1-407" fmla="*/ 1234947 w 2678946"/>
              <a:gd name="connsiteY1-408" fmla="*/ 249034 h 3077437"/>
              <a:gd name="connsiteX2-409" fmla="*/ 1691641 w 2678946"/>
              <a:gd name="connsiteY2-410" fmla="*/ 339983 h 3077437"/>
              <a:gd name="connsiteX3-411" fmla="*/ 2400134 w 2678946"/>
              <a:gd name="connsiteY3-412" fmla="*/ 413725 h 3077437"/>
              <a:gd name="connsiteX4-413" fmla="*/ 2590076 w 2678946"/>
              <a:gd name="connsiteY4-414" fmla="*/ 0 h 3077437"/>
              <a:gd name="connsiteX5-415" fmla="*/ 2676618 w 2678946"/>
              <a:gd name="connsiteY5-416" fmla="*/ 59763 h 3077437"/>
              <a:gd name="connsiteX6-417" fmla="*/ 2678946 w 2678946"/>
              <a:gd name="connsiteY6-418" fmla="*/ 3077437 h 3077437"/>
              <a:gd name="connsiteX7-419" fmla="*/ 8055 w 2678946"/>
              <a:gd name="connsiteY7-420" fmla="*/ 3077437 h 3077437"/>
              <a:gd name="connsiteX8-421" fmla="*/ 0 w 2678946"/>
              <a:gd name="connsiteY8-422" fmla="*/ 488473 h 3077437"/>
              <a:gd name="connsiteX9-423" fmla="*/ 126388 w 2678946"/>
              <a:gd name="connsiteY9-424" fmla="*/ 349569 h 3077437"/>
              <a:gd name="connsiteX10-425" fmla="*/ 42568 w 2678946"/>
              <a:gd name="connsiteY10-426" fmla="*/ 118429 h 3077437"/>
              <a:gd name="connsiteX11" fmla="*/ 8055 w 2678946"/>
              <a:gd name="connsiteY11" fmla="*/ 14748 h 3077437"/>
              <a:gd name="connsiteX0-427" fmla="*/ 8055 w 2678946"/>
              <a:gd name="connsiteY0-428" fmla="*/ 14748 h 3077437"/>
              <a:gd name="connsiteX1-429" fmla="*/ 1575616 w 2678946"/>
              <a:gd name="connsiteY1-430" fmla="*/ 497299 h 3077437"/>
              <a:gd name="connsiteX2-431" fmla="*/ 1691641 w 2678946"/>
              <a:gd name="connsiteY2-432" fmla="*/ 339983 h 3077437"/>
              <a:gd name="connsiteX3-433" fmla="*/ 2400134 w 2678946"/>
              <a:gd name="connsiteY3-434" fmla="*/ 413725 h 3077437"/>
              <a:gd name="connsiteX4-435" fmla="*/ 2590076 w 2678946"/>
              <a:gd name="connsiteY4-436" fmla="*/ 0 h 3077437"/>
              <a:gd name="connsiteX5-437" fmla="*/ 2676618 w 2678946"/>
              <a:gd name="connsiteY5-438" fmla="*/ 59763 h 3077437"/>
              <a:gd name="connsiteX6-439" fmla="*/ 2678946 w 2678946"/>
              <a:gd name="connsiteY6-440" fmla="*/ 3077437 h 3077437"/>
              <a:gd name="connsiteX7-441" fmla="*/ 8055 w 2678946"/>
              <a:gd name="connsiteY7-442" fmla="*/ 3077437 h 3077437"/>
              <a:gd name="connsiteX8-443" fmla="*/ 0 w 2678946"/>
              <a:gd name="connsiteY8-444" fmla="*/ 488473 h 3077437"/>
              <a:gd name="connsiteX9-445" fmla="*/ 126388 w 2678946"/>
              <a:gd name="connsiteY9-446" fmla="*/ 349569 h 3077437"/>
              <a:gd name="connsiteX10-447" fmla="*/ 42568 w 2678946"/>
              <a:gd name="connsiteY10-448" fmla="*/ 118429 h 3077437"/>
              <a:gd name="connsiteX11-449" fmla="*/ 8055 w 2678946"/>
              <a:gd name="connsiteY11-450" fmla="*/ 14748 h 3077437"/>
              <a:gd name="connsiteX0-451" fmla="*/ 8055 w 2678946"/>
              <a:gd name="connsiteY0-452" fmla="*/ 14748 h 3077437"/>
              <a:gd name="connsiteX1-453" fmla="*/ 1575616 w 2678946"/>
              <a:gd name="connsiteY1-454" fmla="*/ 497299 h 3077437"/>
              <a:gd name="connsiteX2-455" fmla="*/ 1691641 w 2678946"/>
              <a:gd name="connsiteY2-456" fmla="*/ 339983 h 3077437"/>
              <a:gd name="connsiteX3-457" fmla="*/ 2400134 w 2678946"/>
              <a:gd name="connsiteY3-458" fmla="*/ 413725 h 3077437"/>
              <a:gd name="connsiteX4-459" fmla="*/ 2590076 w 2678946"/>
              <a:gd name="connsiteY4-460" fmla="*/ 0 h 3077437"/>
              <a:gd name="connsiteX5-461" fmla="*/ 2676618 w 2678946"/>
              <a:gd name="connsiteY5-462" fmla="*/ 59763 h 3077437"/>
              <a:gd name="connsiteX6-463" fmla="*/ 2678946 w 2678946"/>
              <a:gd name="connsiteY6-464" fmla="*/ 3077437 h 3077437"/>
              <a:gd name="connsiteX7-465" fmla="*/ 8055 w 2678946"/>
              <a:gd name="connsiteY7-466" fmla="*/ 3077437 h 3077437"/>
              <a:gd name="connsiteX8-467" fmla="*/ 0 w 2678946"/>
              <a:gd name="connsiteY8-468" fmla="*/ 488473 h 3077437"/>
              <a:gd name="connsiteX9-469" fmla="*/ 126388 w 2678946"/>
              <a:gd name="connsiteY9-470" fmla="*/ 349569 h 3077437"/>
              <a:gd name="connsiteX10-471" fmla="*/ 42568 w 2678946"/>
              <a:gd name="connsiteY10-472" fmla="*/ 118429 h 3077437"/>
              <a:gd name="connsiteX11-473" fmla="*/ 8055 w 2678946"/>
              <a:gd name="connsiteY11-474" fmla="*/ 14748 h 3077437"/>
              <a:gd name="connsiteX0-475" fmla="*/ 8055 w 2678946"/>
              <a:gd name="connsiteY0-476" fmla="*/ 14748 h 3077437"/>
              <a:gd name="connsiteX1-477" fmla="*/ 1575616 w 2678946"/>
              <a:gd name="connsiteY1-478" fmla="*/ 497299 h 3077437"/>
              <a:gd name="connsiteX2-479" fmla="*/ 1686704 w 2678946"/>
              <a:gd name="connsiteY2-480" fmla="*/ 337524 h 3077437"/>
              <a:gd name="connsiteX3-481" fmla="*/ 2400134 w 2678946"/>
              <a:gd name="connsiteY3-482" fmla="*/ 413725 h 3077437"/>
              <a:gd name="connsiteX4-483" fmla="*/ 2590076 w 2678946"/>
              <a:gd name="connsiteY4-484" fmla="*/ 0 h 3077437"/>
              <a:gd name="connsiteX5-485" fmla="*/ 2676618 w 2678946"/>
              <a:gd name="connsiteY5-486" fmla="*/ 59763 h 3077437"/>
              <a:gd name="connsiteX6-487" fmla="*/ 2678946 w 2678946"/>
              <a:gd name="connsiteY6-488" fmla="*/ 3077437 h 3077437"/>
              <a:gd name="connsiteX7-489" fmla="*/ 8055 w 2678946"/>
              <a:gd name="connsiteY7-490" fmla="*/ 3077437 h 3077437"/>
              <a:gd name="connsiteX8-491" fmla="*/ 0 w 2678946"/>
              <a:gd name="connsiteY8-492" fmla="*/ 488473 h 3077437"/>
              <a:gd name="connsiteX9-493" fmla="*/ 126388 w 2678946"/>
              <a:gd name="connsiteY9-494" fmla="*/ 349569 h 3077437"/>
              <a:gd name="connsiteX10-495" fmla="*/ 42568 w 2678946"/>
              <a:gd name="connsiteY10-496" fmla="*/ 118429 h 3077437"/>
              <a:gd name="connsiteX11-497" fmla="*/ 8055 w 2678946"/>
              <a:gd name="connsiteY11-498" fmla="*/ 14748 h 3077437"/>
              <a:gd name="connsiteX0-499" fmla="*/ 8055 w 2678946"/>
              <a:gd name="connsiteY0-500" fmla="*/ 14748 h 3077437"/>
              <a:gd name="connsiteX1-501" fmla="*/ 1575616 w 2678946"/>
              <a:gd name="connsiteY1-502" fmla="*/ 497299 h 3077437"/>
              <a:gd name="connsiteX2-503" fmla="*/ 1686704 w 2678946"/>
              <a:gd name="connsiteY2-504" fmla="*/ 337524 h 3077437"/>
              <a:gd name="connsiteX3-505" fmla="*/ 2400134 w 2678946"/>
              <a:gd name="connsiteY3-506" fmla="*/ 413725 h 3077437"/>
              <a:gd name="connsiteX4-507" fmla="*/ 2590076 w 2678946"/>
              <a:gd name="connsiteY4-508" fmla="*/ 0 h 3077437"/>
              <a:gd name="connsiteX5-509" fmla="*/ 2676618 w 2678946"/>
              <a:gd name="connsiteY5-510" fmla="*/ 59763 h 3077437"/>
              <a:gd name="connsiteX6-511" fmla="*/ 2678946 w 2678946"/>
              <a:gd name="connsiteY6-512" fmla="*/ 3077437 h 3077437"/>
              <a:gd name="connsiteX7-513" fmla="*/ 8055 w 2678946"/>
              <a:gd name="connsiteY7-514" fmla="*/ 3077437 h 3077437"/>
              <a:gd name="connsiteX8-515" fmla="*/ 0 w 2678946"/>
              <a:gd name="connsiteY8-516" fmla="*/ 488473 h 3077437"/>
              <a:gd name="connsiteX9-517" fmla="*/ 126388 w 2678946"/>
              <a:gd name="connsiteY9-518" fmla="*/ 349569 h 3077437"/>
              <a:gd name="connsiteX10-519" fmla="*/ 42568 w 2678946"/>
              <a:gd name="connsiteY10-520" fmla="*/ 118429 h 3077437"/>
              <a:gd name="connsiteX11-521" fmla="*/ 8055 w 2678946"/>
              <a:gd name="connsiteY11-522" fmla="*/ 14748 h 3077437"/>
              <a:gd name="connsiteX0-523" fmla="*/ 941192 w 2678946"/>
              <a:gd name="connsiteY0-524" fmla="*/ 176980 h 3077437"/>
              <a:gd name="connsiteX1-525" fmla="*/ 1575616 w 2678946"/>
              <a:gd name="connsiteY1-526" fmla="*/ 497299 h 3077437"/>
              <a:gd name="connsiteX2-527" fmla="*/ 1686704 w 2678946"/>
              <a:gd name="connsiteY2-528" fmla="*/ 337524 h 3077437"/>
              <a:gd name="connsiteX3-529" fmla="*/ 2400134 w 2678946"/>
              <a:gd name="connsiteY3-530" fmla="*/ 413725 h 3077437"/>
              <a:gd name="connsiteX4-531" fmla="*/ 2590076 w 2678946"/>
              <a:gd name="connsiteY4-532" fmla="*/ 0 h 3077437"/>
              <a:gd name="connsiteX5-533" fmla="*/ 2676618 w 2678946"/>
              <a:gd name="connsiteY5-534" fmla="*/ 59763 h 3077437"/>
              <a:gd name="connsiteX6-535" fmla="*/ 2678946 w 2678946"/>
              <a:gd name="connsiteY6-536" fmla="*/ 3077437 h 3077437"/>
              <a:gd name="connsiteX7-537" fmla="*/ 8055 w 2678946"/>
              <a:gd name="connsiteY7-538" fmla="*/ 3077437 h 3077437"/>
              <a:gd name="connsiteX8-539" fmla="*/ 0 w 2678946"/>
              <a:gd name="connsiteY8-540" fmla="*/ 488473 h 3077437"/>
              <a:gd name="connsiteX9-541" fmla="*/ 126388 w 2678946"/>
              <a:gd name="connsiteY9-542" fmla="*/ 349569 h 3077437"/>
              <a:gd name="connsiteX10-543" fmla="*/ 42568 w 2678946"/>
              <a:gd name="connsiteY10-544" fmla="*/ 118429 h 3077437"/>
              <a:gd name="connsiteX11-545" fmla="*/ 941192 w 2678946"/>
              <a:gd name="connsiteY11-546" fmla="*/ 176980 h 3077437"/>
              <a:gd name="connsiteX0-547" fmla="*/ 941192 w 2678946"/>
              <a:gd name="connsiteY0-548" fmla="*/ 176980 h 3077437"/>
              <a:gd name="connsiteX1-549" fmla="*/ 1575616 w 2678946"/>
              <a:gd name="connsiteY1-550" fmla="*/ 497299 h 3077437"/>
              <a:gd name="connsiteX2-551" fmla="*/ 1686704 w 2678946"/>
              <a:gd name="connsiteY2-552" fmla="*/ 337524 h 3077437"/>
              <a:gd name="connsiteX3-553" fmla="*/ 2400134 w 2678946"/>
              <a:gd name="connsiteY3-554" fmla="*/ 413725 h 3077437"/>
              <a:gd name="connsiteX4-555" fmla="*/ 2590076 w 2678946"/>
              <a:gd name="connsiteY4-556" fmla="*/ 0 h 3077437"/>
              <a:gd name="connsiteX5-557" fmla="*/ 2676618 w 2678946"/>
              <a:gd name="connsiteY5-558" fmla="*/ 59763 h 3077437"/>
              <a:gd name="connsiteX6-559" fmla="*/ 2678946 w 2678946"/>
              <a:gd name="connsiteY6-560" fmla="*/ 3077437 h 3077437"/>
              <a:gd name="connsiteX7-561" fmla="*/ 8055 w 2678946"/>
              <a:gd name="connsiteY7-562" fmla="*/ 3077437 h 3077437"/>
              <a:gd name="connsiteX8-563" fmla="*/ 0 w 2678946"/>
              <a:gd name="connsiteY8-564" fmla="*/ 488473 h 3077437"/>
              <a:gd name="connsiteX9-565" fmla="*/ 126388 w 2678946"/>
              <a:gd name="connsiteY9-566" fmla="*/ 349569 h 3077437"/>
              <a:gd name="connsiteX10-567" fmla="*/ 42568 w 2678946"/>
              <a:gd name="connsiteY10-568" fmla="*/ 118429 h 3077437"/>
              <a:gd name="connsiteX11-569" fmla="*/ 941192 w 2678946"/>
              <a:gd name="connsiteY11-570" fmla="*/ 176980 h 3077437"/>
              <a:gd name="connsiteX0-571" fmla="*/ 975753 w 2678946"/>
              <a:gd name="connsiteY0-572" fmla="*/ 184354 h 3077437"/>
              <a:gd name="connsiteX1-573" fmla="*/ 1575616 w 2678946"/>
              <a:gd name="connsiteY1-574" fmla="*/ 497299 h 3077437"/>
              <a:gd name="connsiteX2-575" fmla="*/ 1686704 w 2678946"/>
              <a:gd name="connsiteY2-576" fmla="*/ 337524 h 3077437"/>
              <a:gd name="connsiteX3-577" fmla="*/ 2400134 w 2678946"/>
              <a:gd name="connsiteY3-578" fmla="*/ 413725 h 3077437"/>
              <a:gd name="connsiteX4-579" fmla="*/ 2590076 w 2678946"/>
              <a:gd name="connsiteY4-580" fmla="*/ 0 h 3077437"/>
              <a:gd name="connsiteX5-581" fmla="*/ 2676618 w 2678946"/>
              <a:gd name="connsiteY5-582" fmla="*/ 59763 h 3077437"/>
              <a:gd name="connsiteX6-583" fmla="*/ 2678946 w 2678946"/>
              <a:gd name="connsiteY6-584" fmla="*/ 3077437 h 3077437"/>
              <a:gd name="connsiteX7-585" fmla="*/ 8055 w 2678946"/>
              <a:gd name="connsiteY7-586" fmla="*/ 3077437 h 3077437"/>
              <a:gd name="connsiteX8-587" fmla="*/ 0 w 2678946"/>
              <a:gd name="connsiteY8-588" fmla="*/ 488473 h 3077437"/>
              <a:gd name="connsiteX9-589" fmla="*/ 126388 w 2678946"/>
              <a:gd name="connsiteY9-590" fmla="*/ 349569 h 3077437"/>
              <a:gd name="connsiteX10-591" fmla="*/ 42568 w 2678946"/>
              <a:gd name="connsiteY10-592" fmla="*/ 118429 h 3077437"/>
              <a:gd name="connsiteX11-593" fmla="*/ 975753 w 2678946"/>
              <a:gd name="connsiteY11-594" fmla="*/ 184354 h 3077437"/>
              <a:gd name="connsiteX0-595" fmla="*/ 975753 w 2678946"/>
              <a:gd name="connsiteY0-596" fmla="*/ 184354 h 3077437"/>
              <a:gd name="connsiteX1-597" fmla="*/ 1575616 w 2678946"/>
              <a:gd name="connsiteY1-598" fmla="*/ 497299 h 3077437"/>
              <a:gd name="connsiteX2-599" fmla="*/ 1686704 w 2678946"/>
              <a:gd name="connsiteY2-600" fmla="*/ 337524 h 3077437"/>
              <a:gd name="connsiteX3-601" fmla="*/ 2400134 w 2678946"/>
              <a:gd name="connsiteY3-602" fmla="*/ 413725 h 3077437"/>
              <a:gd name="connsiteX4-603" fmla="*/ 2590076 w 2678946"/>
              <a:gd name="connsiteY4-604" fmla="*/ 0 h 3077437"/>
              <a:gd name="connsiteX5-605" fmla="*/ 2676618 w 2678946"/>
              <a:gd name="connsiteY5-606" fmla="*/ 59763 h 3077437"/>
              <a:gd name="connsiteX6-607" fmla="*/ 2678946 w 2678946"/>
              <a:gd name="connsiteY6-608" fmla="*/ 3077437 h 3077437"/>
              <a:gd name="connsiteX7-609" fmla="*/ 8055 w 2678946"/>
              <a:gd name="connsiteY7-610" fmla="*/ 3077437 h 3077437"/>
              <a:gd name="connsiteX8-611" fmla="*/ 0 w 2678946"/>
              <a:gd name="connsiteY8-612" fmla="*/ 488473 h 3077437"/>
              <a:gd name="connsiteX9-613" fmla="*/ 126388 w 2678946"/>
              <a:gd name="connsiteY9-614" fmla="*/ 349569 h 3077437"/>
              <a:gd name="connsiteX10-615" fmla="*/ 264743 w 2678946"/>
              <a:gd name="connsiteY10-616" fmla="*/ 428145 h 3077437"/>
              <a:gd name="connsiteX11-617" fmla="*/ 975753 w 2678946"/>
              <a:gd name="connsiteY11-618" fmla="*/ 184354 h 3077437"/>
              <a:gd name="connsiteX0-619" fmla="*/ 975753 w 2678946"/>
              <a:gd name="connsiteY0-620" fmla="*/ 184354 h 3077437"/>
              <a:gd name="connsiteX1-621" fmla="*/ 1575616 w 2678946"/>
              <a:gd name="connsiteY1-622" fmla="*/ 497299 h 3077437"/>
              <a:gd name="connsiteX2-623" fmla="*/ 1686704 w 2678946"/>
              <a:gd name="connsiteY2-624" fmla="*/ 337524 h 3077437"/>
              <a:gd name="connsiteX3-625" fmla="*/ 2400134 w 2678946"/>
              <a:gd name="connsiteY3-626" fmla="*/ 413725 h 3077437"/>
              <a:gd name="connsiteX4-627" fmla="*/ 2590076 w 2678946"/>
              <a:gd name="connsiteY4-628" fmla="*/ 0 h 3077437"/>
              <a:gd name="connsiteX5-629" fmla="*/ 2676618 w 2678946"/>
              <a:gd name="connsiteY5-630" fmla="*/ 59763 h 3077437"/>
              <a:gd name="connsiteX6-631" fmla="*/ 2678946 w 2678946"/>
              <a:gd name="connsiteY6-632" fmla="*/ 3077437 h 3077437"/>
              <a:gd name="connsiteX7-633" fmla="*/ 8055 w 2678946"/>
              <a:gd name="connsiteY7-634" fmla="*/ 3077437 h 3077437"/>
              <a:gd name="connsiteX8-635" fmla="*/ 0 w 2678946"/>
              <a:gd name="connsiteY8-636" fmla="*/ 488473 h 3077437"/>
              <a:gd name="connsiteX9-637" fmla="*/ 99234 w 2678946"/>
              <a:gd name="connsiteY9-638" fmla="*/ 342195 h 3077437"/>
              <a:gd name="connsiteX10-639" fmla="*/ 264743 w 2678946"/>
              <a:gd name="connsiteY10-640" fmla="*/ 428145 h 3077437"/>
              <a:gd name="connsiteX11-641" fmla="*/ 975753 w 2678946"/>
              <a:gd name="connsiteY11-642" fmla="*/ 184354 h 3077437"/>
              <a:gd name="connsiteX0-643" fmla="*/ 975753 w 2678946"/>
              <a:gd name="connsiteY0-644" fmla="*/ 184354 h 3077437"/>
              <a:gd name="connsiteX1-645" fmla="*/ 1575616 w 2678946"/>
              <a:gd name="connsiteY1-646" fmla="*/ 497299 h 3077437"/>
              <a:gd name="connsiteX2-647" fmla="*/ 1686704 w 2678946"/>
              <a:gd name="connsiteY2-648" fmla="*/ 337524 h 3077437"/>
              <a:gd name="connsiteX3-649" fmla="*/ 2400134 w 2678946"/>
              <a:gd name="connsiteY3-650" fmla="*/ 413725 h 3077437"/>
              <a:gd name="connsiteX4-651" fmla="*/ 2590076 w 2678946"/>
              <a:gd name="connsiteY4-652" fmla="*/ 0 h 3077437"/>
              <a:gd name="connsiteX5-653" fmla="*/ 2676618 w 2678946"/>
              <a:gd name="connsiteY5-654" fmla="*/ 59763 h 3077437"/>
              <a:gd name="connsiteX6-655" fmla="*/ 2678946 w 2678946"/>
              <a:gd name="connsiteY6-656" fmla="*/ 3077437 h 3077437"/>
              <a:gd name="connsiteX7-657" fmla="*/ 8055 w 2678946"/>
              <a:gd name="connsiteY7-658" fmla="*/ 3077437 h 3077437"/>
              <a:gd name="connsiteX8-659" fmla="*/ 0 w 2678946"/>
              <a:gd name="connsiteY8-660" fmla="*/ 488473 h 3077437"/>
              <a:gd name="connsiteX9-661" fmla="*/ 99234 w 2678946"/>
              <a:gd name="connsiteY9-662" fmla="*/ 342195 h 3077437"/>
              <a:gd name="connsiteX10-663" fmla="*/ 264743 w 2678946"/>
              <a:gd name="connsiteY10-664" fmla="*/ 428145 h 3077437"/>
              <a:gd name="connsiteX11-665" fmla="*/ 975753 w 2678946"/>
              <a:gd name="connsiteY11-666" fmla="*/ 184354 h 3077437"/>
              <a:gd name="connsiteX0-667" fmla="*/ 975753 w 2678946"/>
              <a:gd name="connsiteY0-668" fmla="*/ 184354 h 3077437"/>
              <a:gd name="connsiteX1-669" fmla="*/ 1575616 w 2678946"/>
              <a:gd name="connsiteY1-670" fmla="*/ 497299 h 3077437"/>
              <a:gd name="connsiteX2-671" fmla="*/ 1686704 w 2678946"/>
              <a:gd name="connsiteY2-672" fmla="*/ 337524 h 3077437"/>
              <a:gd name="connsiteX3-673" fmla="*/ 2400134 w 2678946"/>
              <a:gd name="connsiteY3-674" fmla="*/ 413725 h 3077437"/>
              <a:gd name="connsiteX4-675" fmla="*/ 2590076 w 2678946"/>
              <a:gd name="connsiteY4-676" fmla="*/ 0 h 3077437"/>
              <a:gd name="connsiteX5-677" fmla="*/ 2676618 w 2678946"/>
              <a:gd name="connsiteY5-678" fmla="*/ 59763 h 3077437"/>
              <a:gd name="connsiteX6-679" fmla="*/ 2678946 w 2678946"/>
              <a:gd name="connsiteY6-680" fmla="*/ 3077437 h 3077437"/>
              <a:gd name="connsiteX7-681" fmla="*/ 8055 w 2678946"/>
              <a:gd name="connsiteY7-682" fmla="*/ 3077437 h 3077437"/>
              <a:gd name="connsiteX8-683" fmla="*/ 0 w 2678946"/>
              <a:gd name="connsiteY8-684" fmla="*/ 488473 h 3077437"/>
              <a:gd name="connsiteX9-685" fmla="*/ 99234 w 2678946"/>
              <a:gd name="connsiteY9-686" fmla="*/ 342195 h 3077437"/>
              <a:gd name="connsiteX10-687" fmla="*/ 264743 w 2678946"/>
              <a:gd name="connsiteY10-688" fmla="*/ 428145 h 3077437"/>
              <a:gd name="connsiteX11-689" fmla="*/ 975753 w 2678946"/>
              <a:gd name="connsiteY11-690" fmla="*/ 184354 h 3077437"/>
              <a:gd name="connsiteX0-691" fmla="*/ 975753 w 2678946"/>
              <a:gd name="connsiteY0-692" fmla="*/ 184354 h 3077437"/>
              <a:gd name="connsiteX1-693" fmla="*/ 1575616 w 2678946"/>
              <a:gd name="connsiteY1-694" fmla="*/ 497299 h 3077437"/>
              <a:gd name="connsiteX2-695" fmla="*/ 1686704 w 2678946"/>
              <a:gd name="connsiteY2-696" fmla="*/ 337524 h 3077437"/>
              <a:gd name="connsiteX3-697" fmla="*/ 2400134 w 2678946"/>
              <a:gd name="connsiteY3-698" fmla="*/ 413725 h 3077437"/>
              <a:gd name="connsiteX4-699" fmla="*/ 2590076 w 2678946"/>
              <a:gd name="connsiteY4-700" fmla="*/ 0 h 3077437"/>
              <a:gd name="connsiteX5-701" fmla="*/ 2676618 w 2678946"/>
              <a:gd name="connsiteY5-702" fmla="*/ 59763 h 3077437"/>
              <a:gd name="connsiteX6-703" fmla="*/ 2678946 w 2678946"/>
              <a:gd name="connsiteY6-704" fmla="*/ 3077437 h 3077437"/>
              <a:gd name="connsiteX7-705" fmla="*/ 8055 w 2678946"/>
              <a:gd name="connsiteY7-706" fmla="*/ 3077437 h 3077437"/>
              <a:gd name="connsiteX8-707" fmla="*/ 0 w 2678946"/>
              <a:gd name="connsiteY8-708" fmla="*/ 488473 h 3077437"/>
              <a:gd name="connsiteX9-709" fmla="*/ 99234 w 2678946"/>
              <a:gd name="connsiteY9-710" fmla="*/ 342195 h 3077437"/>
              <a:gd name="connsiteX10-711" fmla="*/ 264743 w 2678946"/>
              <a:gd name="connsiteY10-712" fmla="*/ 428145 h 3077437"/>
              <a:gd name="connsiteX11-713" fmla="*/ 975753 w 2678946"/>
              <a:gd name="connsiteY11-714" fmla="*/ 184354 h 3077437"/>
              <a:gd name="connsiteX0-715" fmla="*/ 975753 w 2678946"/>
              <a:gd name="connsiteY0-716" fmla="*/ 184354 h 3077437"/>
              <a:gd name="connsiteX1-717" fmla="*/ 1575616 w 2678946"/>
              <a:gd name="connsiteY1-718" fmla="*/ 497299 h 3077437"/>
              <a:gd name="connsiteX2-719" fmla="*/ 1686704 w 2678946"/>
              <a:gd name="connsiteY2-720" fmla="*/ 337524 h 3077437"/>
              <a:gd name="connsiteX3-721" fmla="*/ 2400134 w 2678946"/>
              <a:gd name="connsiteY3-722" fmla="*/ 413725 h 3077437"/>
              <a:gd name="connsiteX4-723" fmla="*/ 2590076 w 2678946"/>
              <a:gd name="connsiteY4-724" fmla="*/ 0 h 3077437"/>
              <a:gd name="connsiteX5-725" fmla="*/ 2676618 w 2678946"/>
              <a:gd name="connsiteY5-726" fmla="*/ 59763 h 3077437"/>
              <a:gd name="connsiteX6-727" fmla="*/ 2678946 w 2678946"/>
              <a:gd name="connsiteY6-728" fmla="*/ 3077437 h 3077437"/>
              <a:gd name="connsiteX7-729" fmla="*/ 8055 w 2678946"/>
              <a:gd name="connsiteY7-730" fmla="*/ 3077437 h 3077437"/>
              <a:gd name="connsiteX8-731" fmla="*/ 0 w 2678946"/>
              <a:gd name="connsiteY8-732" fmla="*/ 488473 h 3077437"/>
              <a:gd name="connsiteX9-733" fmla="*/ 99234 w 2678946"/>
              <a:gd name="connsiteY9-734" fmla="*/ 342195 h 3077437"/>
              <a:gd name="connsiteX10-735" fmla="*/ 269680 w 2678946"/>
              <a:gd name="connsiteY10-736" fmla="*/ 415855 h 3077437"/>
              <a:gd name="connsiteX11-737" fmla="*/ 975753 w 2678946"/>
              <a:gd name="connsiteY11-738" fmla="*/ 184354 h 3077437"/>
              <a:gd name="connsiteX0-739" fmla="*/ 931318 w 2678946"/>
              <a:gd name="connsiteY0-740" fmla="*/ 179438 h 3077437"/>
              <a:gd name="connsiteX1-741" fmla="*/ 1575616 w 2678946"/>
              <a:gd name="connsiteY1-742" fmla="*/ 497299 h 3077437"/>
              <a:gd name="connsiteX2-743" fmla="*/ 1686704 w 2678946"/>
              <a:gd name="connsiteY2-744" fmla="*/ 337524 h 3077437"/>
              <a:gd name="connsiteX3-745" fmla="*/ 2400134 w 2678946"/>
              <a:gd name="connsiteY3-746" fmla="*/ 413725 h 3077437"/>
              <a:gd name="connsiteX4-747" fmla="*/ 2590076 w 2678946"/>
              <a:gd name="connsiteY4-748" fmla="*/ 0 h 3077437"/>
              <a:gd name="connsiteX5-749" fmla="*/ 2676618 w 2678946"/>
              <a:gd name="connsiteY5-750" fmla="*/ 59763 h 3077437"/>
              <a:gd name="connsiteX6-751" fmla="*/ 2678946 w 2678946"/>
              <a:gd name="connsiteY6-752" fmla="*/ 3077437 h 3077437"/>
              <a:gd name="connsiteX7-753" fmla="*/ 8055 w 2678946"/>
              <a:gd name="connsiteY7-754" fmla="*/ 3077437 h 3077437"/>
              <a:gd name="connsiteX8-755" fmla="*/ 0 w 2678946"/>
              <a:gd name="connsiteY8-756" fmla="*/ 488473 h 3077437"/>
              <a:gd name="connsiteX9-757" fmla="*/ 99234 w 2678946"/>
              <a:gd name="connsiteY9-758" fmla="*/ 342195 h 3077437"/>
              <a:gd name="connsiteX10-759" fmla="*/ 269680 w 2678946"/>
              <a:gd name="connsiteY10-760" fmla="*/ 415855 h 3077437"/>
              <a:gd name="connsiteX11-761" fmla="*/ 931318 w 2678946"/>
              <a:gd name="connsiteY11-762" fmla="*/ 179438 h 3077437"/>
              <a:gd name="connsiteX0-763" fmla="*/ 931318 w 2678946"/>
              <a:gd name="connsiteY0-764" fmla="*/ 179438 h 3077437"/>
              <a:gd name="connsiteX1-765" fmla="*/ 1575616 w 2678946"/>
              <a:gd name="connsiteY1-766" fmla="*/ 497299 h 3077437"/>
              <a:gd name="connsiteX2-767" fmla="*/ 1686704 w 2678946"/>
              <a:gd name="connsiteY2-768" fmla="*/ 337524 h 3077437"/>
              <a:gd name="connsiteX3-769" fmla="*/ 2400134 w 2678946"/>
              <a:gd name="connsiteY3-770" fmla="*/ 413725 h 3077437"/>
              <a:gd name="connsiteX4-771" fmla="*/ 2590076 w 2678946"/>
              <a:gd name="connsiteY4-772" fmla="*/ 0 h 3077437"/>
              <a:gd name="connsiteX5-773" fmla="*/ 2676618 w 2678946"/>
              <a:gd name="connsiteY5-774" fmla="*/ 59763 h 3077437"/>
              <a:gd name="connsiteX6-775" fmla="*/ 2678946 w 2678946"/>
              <a:gd name="connsiteY6-776" fmla="*/ 3077437 h 3077437"/>
              <a:gd name="connsiteX7-777" fmla="*/ 8055 w 2678946"/>
              <a:gd name="connsiteY7-778" fmla="*/ 3077437 h 3077437"/>
              <a:gd name="connsiteX8-779" fmla="*/ 0 w 2678946"/>
              <a:gd name="connsiteY8-780" fmla="*/ 488473 h 3077437"/>
              <a:gd name="connsiteX9-781" fmla="*/ 99234 w 2678946"/>
              <a:gd name="connsiteY9-782" fmla="*/ 342195 h 3077437"/>
              <a:gd name="connsiteX10-783" fmla="*/ 269680 w 2678946"/>
              <a:gd name="connsiteY10-784" fmla="*/ 415855 h 3077437"/>
              <a:gd name="connsiteX11-785" fmla="*/ 931318 w 2678946"/>
              <a:gd name="connsiteY11-786" fmla="*/ 179438 h 3077437"/>
              <a:gd name="connsiteX0-787" fmla="*/ 931318 w 2678946"/>
              <a:gd name="connsiteY0-788" fmla="*/ 179438 h 3077437"/>
              <a:gd name="connsiteX1-789" fmla="*/ 1575616 w 2678946"/>
              <a:gd name="connsiteY1-790" fmla="*/ 497299 h 3077437"/>
              <a:gd name="connsiteX2-791" fmla="*/ 1686704 w 2678946"/>
              <a:gd name="connsiteY2-792" fmla="*/ 337524 h 3077437"/>
              <a:gd name="connsiteX3-793" fmla="*/ 2400134 w 2678946"/>
              <a:gd name="connsiteY3-794" fmla="*/ 413725 h 3077437"/>
              <a:gd name="connsiteX4-795" fmla="*/ 2590076 w 2678946"/>
              <a:gd name="connsiteY4-796" fmla="*/ 0 h 3077437"/>
              <a:gd name="connsiteX5-797" fmla="*/ 2676618 w 2678946"/>
              <a:gd name="connsiteY5-798" fmla="*/ 59763 h 3077437"/>
              <a:gd name="connsiteX6-799" fmla="*/ 2678946 w 2678946"/>
              <a:gd name="connsiteY6-800" fmla="*/ 3077437 h 3077437"/>
              <a:gd name="connsiteX7-801" fmla="*/ 8055 w 2678946"/>
              <a:gd name="connsiteY7-802" fmla="*/ 3077437 h 3077437"/>
              <a:gd name="connsiteX8-803" fmla="*/ 0 w 2678946"/>
              <a:gd name="connsiteY8-804" fmla="*/ 488473 h 3077437"/>
              <a:gd name="connsiteX9-805" fmla="*/ 99234 w 2678946"/>
              <a:gd name="connsiteY9-806" fmla="*/ 342195 h 3077437"/>
              <a:gd name="connsiteX10-807" fmla="*/ 269680 w 2678946"/>
              <a:gd name="connsiteY10-808" fmla="*/ 415855 h 3077437"/>
              <a:gd name="connsiteX11-809" fmla="*/ 931318 w 2678946"/>
              <a:gd name="connsiteY11-810" fmla="*/ 179438 h 3077437"/>
              <a:gd name="connsiteX0-811" fmla="*/ 931318 w 2678946"/>
              <a:gd name="connsiteY0-812" fmla="*/ 179438 h 3077437"/>
              <a:gd name="connsiteX1-813" fmla="*/ 1575616 w 2678946"/>
              <a:gd name="connsiteY1-814" fmla="*/ 497299 h 3077437"/>
              <a:gd name="connsiteX2-815" fmla="*/ 1686704 w 2678946"/>
              <a:gd name="connsiteY2-816" fmla="*/ 337524 h 3077437"/>
              <a:gd name="connsiteX3-817" fmla="*/ 2400134 w 2678946"/>
              <a:gd name="connsiteY3-818" fmla="*/ 413725 h 3077437"/>
              <a:gd name="connsiteX4-819" fmla="*/ 2590076 w 2678946"/>
              <a:gd name="connsiteY4-820" fmla="*/ 0 h 3077437"/>
              <a:gd name="connsiteX5-821" fmla="*/ 2676618 w 2678946"/>
              <a:gd name="connsiteY5-822" fmla="*/ 59763 h 3077437"/>
              <a:gd name="connsiteX6-823" fmla="*/ 2678946 w 2678946"/>
              <a:gd name="connsiteY6-824" fmla="*/ 3077437 h 3077437"/>
              <a:gd name="connsiteX7-825" fmla="*/ 8055 w 2678946"/>
              <a:gd name="connsiteY7-826" fmla="*/ 3077437 h 3077437"/>
              <a:gd name="connsiteX8-827" fmla="*/ 0 w 2678946"/>
              <a:gd name="connsiteY8-828" fmla="*/ 488473 h 3077437"/>
              <a:gd name="connsiteX9-829" fmla="*/ 99234 w 2678946"/>
              <a:gd name="connsiteY9-830" fmla="*/ 342195 h 3077437"/>
              <a:gd name="connsiteX10-831" fmla="*/ 269680 w 2678946"/>
              <a:gd name="connsiteY10-832" fmla="*/ 415855 h 3077437"/>
              <a:gd name="connsiteX11-833" fmla="*/ 931318 w 2678946"/>
              <a:gd name="connsiteY11-834" fmla="*/ 179438 h 3077437"/>
              <a:gd name="connsiteX0-835" fmla="*/ 931318 w 2678946"/>
              <a:gd name="connsiteY0-836" fmla="*/ 179438 h 3077437"/>
              <a:gd name="connsiteX1-837" fmla="*/ 1575616 w 2678946"/>
              <a:gd name="connsiteY1-838" fmla="*/ 497299 h 3077437"/>
              <a:gd name="connsiteX2-839" fmla="*/ 1686704 w 2678946"/>
              <a:gd name="connsiteY2-840" fmla="*/ 337524 h 3077437"/>
              <a:gd name="connsiteX3-841" fmla="*/ 2400134 w 2678946"/>
              <a:gd name="connsiteY3-842" fmla="*/ 413725 h 3077437"/>
              <a:gd name="connsiteX4-843" fmla="*/ 2590076 w 2678946"/>
              <a:gd name="connsiteY4-844" fmla="*/ 0 h 3077437"/>
              <a:gd name="connsiteX5-845" fmla="*/ 2676618 w 2678946"/>
              <a:gd name="connsiteY5-846" fmla="*/ 59763 h 3077437"/>
              <a:gd name="connsiteX6-847" fmla="*/ 2678946 w 2678946"/>
              <a:gd name="connsiteY6-848" fmla="*/ 3077437 h 3077437"/>
              <a:gd name="connsiteX7-849" fmla="*/ 8055 w 2678946"/>
              <a:gd name="connsiteY7-850" fmla="*/ 3077437 h 3077437"/>
              <a:gd name="connsiteX8-851" fmla="*/ 0 w 2678946"/>
              <a:gd name="connsiteY8-852" fmla="*/ 488473 h 3077437"/>
              <a:gd name="connsiteX9-853" fmla="*/ 99234 w 2678946"/>
              <a:gd name="connsiteY9-854" fmla="*/ 342195 h 3077437"/>
              <a:gd name="connsiteX10-855" fmla="*/ 277086 w 2678946"/>
              <a:gd name="connsiteY10-856" fmla="*/ 418313 h 3077437"/>
              <a:gd name="connsiteX11-857" fmla="*/ 931318 w 2678946"/>
              <a:gd name="connsiteY11-858" fmla="*/ 179438 h 3077437"/>
              <a:gd name="connsiteX0-859" fmla="*/ 941193 w 2678946"/>
              <a:gd name="connsiteY0-860" fmla="*/ 174522 h 3077437"/>
              <a:gd name="connsiteX1-861" fmla="*/ 1575616 w 2678946"/>
              <a:gd name="connsiteY1-862" fmla="*/ 497299 h 3077437"/>
              <a:gd name="connsiteX2-863" fmla="*/ 1686704 w 2678946"/>
              <a:gd name="connsiteY2-864" fmla="*/ 337524 h 3077437"/>
              <a:gd name="connsiteX3-865" fmla="*/ 2400134 w 2678946"/>
              <a:gd name="connsiteY3-866" fmla="*/ 413725 h 3077437"/>
              <a:gd name="connsiteX4-867" fmla="*/ 2590076 w 2678946"/>
              <a:gd name="connsiteY4-868" fmla="*/ 0 h 3077437"/>
              <a:gd name="connsiteX5-869" fmla="*/ 2676618 w 2678946"/>
              <a:gd name="connsiteY5-870" fmla="*/ 59763 h 3077437"/>
              <a:gd name="connsiteX6-871" fmla="*/ 2678946 w 2678946"/>
              <a:gd name="connsiteY6-872" fmla="*/ 3077437 h 3077437"/>
              <a:gd name="connsiteX7-873" fmla="*/ 8055 w 2678946"/>
              <a:gd name="connsiteY7-874" fmla="*/ 3077437 h 3077437"/>
              <a:gd name="connsiteX8-875" fmla="*/ 0 w 2678946"/>
              <a:gd name="connsiteY8-876" fmla="*/ 488473 h 3077437"/>
              <a:gd name="connsiteX9-877" fmla="*/ 99234 w 2678946"/>
              <a:gd name="connsiteY9-878" fmla="*/ 342195 h 3077437"/>
              <a:gd name="connsiteX10-879" fmla="*/ 277086 w 2678946"/>
              <a:gd name="connsiteY10-880" fmla="*/ 418313 h 3077437"/>
              <a:gd name="connsiteX11-881" fmla="*/ 941193 w 2678946"/>
              <a:gd name="connsiteY11-882" fmla="*/ 174522 h 30774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  <a:cxn ang="0">
                <a:pos x="connsiteX8-111" y="connsiteY8-112"/>
              </a:cxn>
              <a:cxn ang="0">
                <a:pos x="connsiteX9-149" y="connsiteY9-150"/>
              </a:cxn>
              <a:cxn ang="0">
                <a:pos x="connsiteX10-271" y="connsiteY10-272"/>
              </a:cxn>
              <a:cxn ang="0">
                <a:pos x="connsiteX11-449" y="connsiteY11-450"/>
              </a:cxn>
            </a:cxnLst>
            <a:rect l="l" t="t" r="r" b="b"/>
            <a:pathLst>
              <a:path w="2678946" h="3077437">
                <a:moveTo>
                  <a:pt x="941193" y="174522"/>
                </a:moveTo>
                <a:cubicBezTo>
                  <a:pt x="1120577" y="202637"/>
                  <a:pt x="1359203" y="530636"/>
                  <a:pt x="1575616" y="497299"/>
                </a:cubicBezTo>
                <a:cubicBezTo>
                  <a:pt x="1611823" y="435028"/>
                  <a:pt x="1648029" y="389963"/>
                  <a:pt x="1686704" y="337524"/>
                </a:cubicBezTo>
                <a:cubicBezTo>
                  <a:pt x="1885838" y="731352"/>
                  <a:pt x="2173868" y="576086"/>
                  <a:pt x="2400134" y="413725"/>
                </a:cubicBezTo>
                <a:cubicBezTo>
                  <a:pt x="2562217" y="317732"/>
                  <a:pt x="2549344" y="52029"/>
                  <a:pt x="2590076" y="0"/>
                </a:cubicBezTo>
                <a:cubicBezTo>
                  <a:pt x="2618924" y="32212"/>
                  <a:pt x="2647771" y="39842"/>
                  <a:pt x="2676618" y="59763"/>
                </a:cubicBezTo>
                <a:lnTo>
                  <a:pt x="2678946" y="3077437"/>
                </a:lnTo>
                <a:lnTo>
                  <a:pt x="8055" y="3077437"/>
                </a:lnTo>
                <a:lnTo>
                  <a:pt x="0" y="488473"/>
                </a:lnTo>
                <a:cubicBezTo>
                  <a:pt x="44669" y="503132"/>
                  <a:pt x="70377" y="510416"/>
                  <a:pt x="99234" y="342195"/>
                </a:cubicBezTo>
                <a:cubicBezTo>
                  <a:pt x="137124" y="456878"/>
                  <a:pt x="219447" y="431450"/>
                  <a:pt x="277086" y="418313"/>
                </a:cubicBezTo>
                <a:cubicBezTo>
                  <a:pt x="497632" y="339507"/>
                  <a:pt x="728053" y="194334"/>
                  <a:pt x="941193" y="1745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2" grpId="0"/>
      <p:bldP spid="26" grpId="0"/>
      <p:bldP spid="33" grpId="0"/>
      <p:bldP spid="34" grpId="0"/>
      <p:bldP spid="35" grpId="0"/>
      <p:bldP spid="36" grpId="0"/>
      <p:bldP spid="37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257748" y="1427335"/>
            <a:ext cx="2334393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254667" y="5129337"/>
            <a:ext cx="897133" cy="1036345"/>
            <a:chOff x="8254667" y="4988657"/>
            <a:chExt cx="897133" cy="1036345"/>
          </a:xfrm>
        </p:grpSpPr>
        <p:sp>
          <p:nvSpPr>
            <p:cNvPr id="2" name="梯形 2"/>
            <p:cNvSpPr/>
            <p:nvPr/>
          </p:nvSpPr>
          <p:spPr>
            <a:xfrm rot="9515397">
              <a:off x="8254667" y="4988657"/>
              <a:ext cx="533538" cy="369618"/>
            </a:xfrm>
            <a:custGeom>
              <a:avLst/>
              <a:gdLst/>
              <a:ahLst/>
              <a:cxnLst/>
              <a:rect l="l" t="t" r="r" b="b"/>
              <a:pathLst>
                <a:path w="1673569" h="1159396">
                  <a:moveTo>
                    <a:pt x="238714" y="0"/>
                  </a:moveTo>
                  <a:lnTo>
                    <a:pt x="1358427" y="0"/>
                  </a:lnTo>
                  <a:cubicBezTo>
                    <a:pt x="1298580" y="183626"/>
                    <a:pt x="1302125" y="424075"/>
                    <a:pt x="1379974" y="668159"/>
                  </a:cubicBezTo>
                  <a:cubicBezTo>
                    <a:pt x="1444682" y="871041"/>
                    <a:pt x="1549792" y="1042153"/>
                    <a:pt x="1673569" y="1159396"/>
                  </a:cubicBezTo>
                  <a:lnTo>
                    <a:pt x="0" y="1159396"/>
                  </a:lnTo>
                  <a:cubicBezTo>
                    <a:pt x="121244" y="1027568"/>
                    <a:pt x="217761" y="835364"/>
                    <a:pt x="264199" y="611606"/>
                  </a:cubicBezTo>
                  <a:cubicBezTo>
                    <a:pt x="310990" y="386150"/>
                    <a:pt x="298390" y="169853"/>
                    <a:pt x="23871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316058" y="5189260"/>
              <a:ext cx="835742" cy="835742"/>
              <a:chOff x="8316058" y="5189260"/>
              <a:chExt cx="835742" cy="83574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316058" y="5189260"/>
                <a:ext cx="835742" cy="835742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587969" y="5400817"/>
                <a:ext cx="291921" cy="412629"/>
              </a:xfrm>
              <a:custGeom>
                <a:avLst/>
                <a:gdLst>
                  <a:gd name="T0" fmla="*/ 76164973 w 408"/>
                  <a:gd name="T1" fmla="*/ 197332205 h 578"/>
                  <a:gd name="T2" fmla="*/ 68823691 w 408"/>
                  <a:gd name="T3" fmla="*/ 193661209 h 578"/>
                  <a:gd name="T4" fmla="*/ 67905862 w 408"/>
                  <a:gd name="T5" fmla="*/ 185400621 h 578"/>
                  <a:gd name="T6" fmla="*/ 69741521 w 408"/>
                  <a:gd name="T7" fmla="*/ 165208408 h 578"/>
                  <a:gd name="T8" fmla="*/ 75247144 w 408"/>
                  <a:gd name="T9" fmla="*/ 149605151 h 578"/>
                  <a:gd name="T10" fmla="*/ 94517521 w 408"/>
                  <a:gd name="T11" fmla="*/ 125741984 h 578"/>
                  <a:gd name="T12" fmla="*/ 122964819 w 408"/>
                  <a:gd name="T13" fmla="*/ 101878817 h 578"/>
                  <a:gd name="T14" fmla="*/ 133976742 w 408"/>
                  <a:gd name="T15" fmla="*/ 89029315 h 578"/>
                  <a:gd name="T16" fmla="*/ 137647383 w 408"/>
                  <a:gd name="T17" fmla="*/ 74343955 h 578"/>
                  <a:gd name="T18" fmla="*/ 134893894 w 408"/>
                  <a:gd name="T19" fmla="*/ 60576535 h 578"/>
                  <a:gd name="T20" fmla="*/ 126635460 w 408"/>
                  <a:gd name="T21" fmla="*/ 48644951 h 578"/>
                  <a:gd name="T22" fmla="*/ 103694462 w 408"/>
                  <a:gd name="T23" fmla="*/ 39466435 h 578"/>
                  <a:gd name="T24" fmla="*/ 85341237 w 408"/>
                  <a:gd name="T25" fmla="*/ 39466435 h 578"/>
                  <a:gd name="T26" fmla="*/ 62400239 w 408"/>
                  <a:gd name="T27" fmla="*/ 49562870 h 578"/>
                  <a:gd name="T28" fmla="*/ 51388316 w 408"/>
                  <a:gd name="T29" fmla="*/ 63329612 h 578"/>
                  <a:gd name="T30" fmla="*/ 5505624 w 408"/>
                  <a:gd name="T31" fmla="*/ 78014951 h 578"/>
                  <a:gd name="T32" fmla="*/ 917830 w 408"/>
                  <a:gd name="T33" fmla="*/ 75261873 h 578"/>
                  <a:gd name="T34" fmla="*/ 0 w 408"/>
                  <a:gd name="T35" fmla="*/ 69754363 h 578"/>
                  <a:gd name="T36" fmla="*/ 10094096 w 408"/>
                  <a:gd name="T37" fmla="*/ 44055349 h 578"/>
                  <a:gd name="T38" fmla="*/ 25693820 w 408"/>
                  <a:gd name="T39" fmla="*/ 22945937 h 578"/>
                  <a:gd name="T40" fmla="*/ 39458554 w 408"/>
                  <a:gd name="T41" fmla="*/ 12849507 h 578"/>
                  <a:gd name="T42" fmla="*/ 63317391 w 408"/>
                  <a:gd name="T43" fmla="*/ 3670997 h 578"/>
                  <a:gd name="T44" fmla="*/ 92682540 w 408"/>
                  <a:gd name="T45" fmla="*/ 0 h 578"/>
                  <a:gd name="T46" fmla="*/ 112870726 w 408"/>
                  <a:gd name="T47" fmla="*/ 1835837 h 578"/>
                  <a:gd name="T48" fmla="*/ 139482364 w 408"/>
                  <a:gd name="T49" fmla="*/ 9178509 h 578"/>
                  <a:gd name="T50" fmla="*/ 161506210 w 408"/>
                  <a:gd name="T51" fmla="*/ 22945937 h 578"/>
                  <a:gd name="T52" fmla="*/ 172517455 w 408"/>
                  <a:gd name="T53" fmla="*/ 34877520 h 578"/>
                  <a:gd name="T54" fmla="*/ 183529420 w 408"/>
                  <a:gd name="T55" fmla="*/ 54151784 h 578"/>
                  <a:gd name="T56" fmla="*/ 187200061 w 408"/>
                  <a:gd name="T57" fmla="*/ 75261873 h 578"/>
                  <a:gd name="T58" fmla="*/ 184447250 w 408"/>
                  <a:gd name="T59" fmla="*/ 91782392 h 578"/>
                  <a:gd name="T60" fmla="*/ 178023798 w 408"/>
                  <a:gd name="T61" fmla="*/ 107385649 h 578"/>
                  <a:gd name="T62" fmla="*/ 151412117 w 408"/>
                  <a:gd name="T63" fmla="*/ 135838408 h 578"/>
                  <a:gd name="T64" fmla="*/ 124799801 w 408"/>
                  <a:gd name="T65" fmla="*/ 159701575 h 578"/>
                  <a:gd name="T66" fmla="*/ 117459196 w 408"/>
                  <a:gd name="T67" fmla="*/ 168880081 h 578"/>
                  <a:gd name="T68" fmla="*/ 113788555 w 408"/>
                  <a:gd name="T69" fmla="*/ 188154376 h 578"/>
                  <a:gd name="T70" fmla="*/ 76164973 w 408"/>
                  <a:gd name="T71" fmla="*/ 265251388 h 578"/>
                  <a:gd name="T72" fmla="*/ 70658673 w 408"/>
                  <a:gd name="T73" fmla="*/ 263415551 h 578"/>
                  <a:gd name="T74" fmla="*/ 68823691 w 408"/>
                  <a:gd name="T75" fmla="*/ 222113290 h 578"/>
                  <a:gd name="T76" fmla="*/ 70658673 w 408"/>
                  <a:gd name="T77" fmla="*/ 217524376 h 578"/>
                  <a:gd name="T78" fmla="*/ 111035067 w 408"/>
                  <a:gd name="T79" fmla="*/ 214771299 h 578"/>
                  <a:gd name="T80" fmla="*/ 116541367 w 408"/>
                  <a:gd name="T81" fmla="*/ 217524376 h 578"/>
                  <a:gd name="T82" fmla="*/ 118376349 w 408"/>
                  <a:gd name="T83" fmla="*/ 257908719 h 578"/>
                  <a:gd name="T84" fmla="*/ 116541367 w 408"/>
                  <a:gd name="T85" fmla="*/ 263415551 h 578"/>
                  <a:gd name="T86" fmla="*/ 76164973 w 408"/>
                  <a:gd name="T87" fmla="*/ 265251388 h 5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578"/>
                  <a:gd name="T134" fmla="*/ 408 w 408"/>
                  <a:gd name="T135" fmla="*/ 578 h 5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578">
                    <a:moveTo>
                      <a:pt x="248" y="430"/>
                    </a:moveTo>
                    <a:lnTo>
                      <a:pt x="166" y="430"/>
                    </a:lnTo>
                    <a:lnTo>
                      <a:pt x="158" y="430"/>
                    </a:lnTo>
                    <a:lnTo>
                      <a:pt x="154" y="426"/>
                    </a:lnTo>
                    <a:lnTo>
                      <a:pt x="150" y="422"/>
                    </a:lnTo>
                    <a:lnTo>
                      <a:pt x="148" y="414"/>
                    </a:lnTo>
                    <a:lnTo>
                      <a:pt x="148" y="404"/>
                    </a:lnTo>
                    <a:lnTo>
                      <a:pt x="150" y="382"/>
                    </a:lnTo>
                    <a:lnTo>
                      <a:pt x="152" y="360"/>
                    </a:lnTo>
                    <a:lnTo>
                      <a:pt x="158" y="342"/>
                    </a:lnTo>
                    <a:lnTo>
                      <a:pt x="164" y="326"/>
                    </a:lnTo>
                    <a:lnTo>
                      <a:pt x="174" y="308"/>
                    </a:lnTo>
                    <a:lnTo>
                      <a:pt x="188" y="292"/>
                    </a:lnTo>
                    <a:lnTo>
                      <a:pt x="206" y="274"/>
                    </a:lnTo>
                    <a:lnTo>
                      <a:pt x="228" y="254"/>
                    </a:lnTo>
                    <a:lnTo>
                      <a:pt x="268" y="222"/>
                    </a:lnTo>
                    <a:lnTo>
                      <a:pt x="286" y="204"/>
                    </a:lnTo>
                    <a:lnTo>
                      <a:pt x="292" y="194"/>
                    </a:lnTo>
                    <a:lnTo>
                      <a:pt x="296" y="184"/>
                    </a:lnTo>
                    <a:lnTo>
                      <a:pt x="300" y="172"/>
                    </a:lnTo>
                    <a:lnTo>
                      <a:pt x="300" y="162"/>
                    </a:lnTo>
                    <a:lnTo>
                      <a:pt x="298" y="146"/>
                    </a:lnTo>
                    <a:lnTo>
                      <a:pt x="294" y="132"/>
                    </a:lnTo>
                    <a:lnTo>
                      <a:pt x="286" y="118"/>
                    </a:lnTo>
                    <a:lnTo>
                      <a:pt x="276" y="106"/>
                    </a:lnTo>
                    <a:lnTo>
                      <a:pt x="262" y="96"/>
                    </a:lnTo>
                    <a:lnTo>
                      <a:pt x="244" y="90"/>
                    </a:lnTo>
                    <a:lnTo>
                      <a:pt x="226" y="86"/>
                    </a:lnTo>
                    <a:lnTo>
                      <a:pt x="206" y="84"/>
                    </a:lnTo>
                    <a:lnTo>
                      <a:pt x="186" y="86"/>
                    </a:lnTo>
                    <a:lnTo>
                      <a:pt x="168" y="90"/>
                    </a:lnTo>
                    <a:lnTo>
                      <a:pt x="152" y="98"/>
                    </a:lnTo>
                    <a:lnTo>
                      <a:pt x="136" y="108"/>
                    </a:lnTo>
                    <a:lnTo>
                      <a:pt x="124" y="122"/>
                    </a:lnTo>
                    <a:lnTo>
                      <a:pt x="112" y="138"/>
                    </a:lnTo>
                    <a:lnTo>
                      <a:pt x="104" y="158"/>
                    </a:lnTo>
                    <a:lnTo>
                      <a:pt x="98" y="180"/>
                    </a:lnTo>
                    <a:lnTo>
                      <a:pt x="12" y="170"/>
                    </a:lnTo>
                    <a:lnTo>
                      <a:pt x="6" y="168"/>
                    </a:lnTo>
                    <a:lnTo>
                      <a:pt x="2" y="164"/>
                    </a:lnTo>
                    <a:lnTo>
                      <a:pt x="0" y="158"/>
                    </a:lnTo>
                    <a:lnTo>
                      <a:pt x="0" y="152"/>
                    </a:lnTo>
                    <a:lnTo>
                      <a:pt x="4" y="140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78"/>
                    </a:lnTo>
                    <a:lnTo>
                      <a:pt x="44" y="62"/>
                    </a:lnTo>
                    <a:lnTo>
                      <a:pt x="56" y="50"/>
                    </a:lnTo>
                    <a:lnTo>
                      <a:pt x="70" y="38"/>
                    </a:lnTo>
                    <a:lnTo>
                      <a:pt x="86" y="28"/>
                    </a:lnTo>
                    <a:lnTo>
                      <a:pt x="102" y="20"/>
                    </a:lnTo>
                    <a:lnTo>
                      <a:pt x="120" y="12"/>
                    </a:lnTo>
                    <a:lnTo>
                      <a:pt x="138" y="8"/>
                    </a:lnTo>
                    <a:lnTo>
                      <a:pt x="158" y="4"/>
                    </a:lnTo>
                    <a:lnTo>
                      <a:pt x="180" y="2"/>
                    </a:lnTo>
                    <a:lnTo>
                      <a:pt x="20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6" y="8"/>
                    </a:lnTo>
                    <a:lnTo>
                      <a:pt x="286" y="12"/>
                    </a:lnTo>
                    <a:lnTo>
                      <a:pt x="304" y="20"/>
                    </a:lnTo>
                    <a:lnTo>
                      <a:pt x="322" y="28"/>
                    </a:lnTo>
                    <a:lnTo>
                      <a:pt x="338" y="38"/>
                    </a:lnTo>
                    <a:lnTo>
                      <a:pt x="352" y="50"/>
                    </a:lnTo>
                    <a:lnTo>
                      <a:pt x="364" y="62"/>
                    </a:lnTo>
                    <a:lnTo>
                      <a:pt x="376" y="76"/>
                    </a:lnTo>
                    <a:lnTo>
                      <a:pt x="386" y="88"/>
                    </a:lnTo>
                    <a:lnTo>
                      <a:pt x="394" y="104"/>
                    </a:lnTo>
                    <a:lnTo>
                      <a:pt x="400" y="118"/>
                    </a:lnTo>
                    <a:lnTo>
                      <a:pt x="404" y="132"/>
                    </a:lnTo>
                    <a:lnTo>
                      <a:pt x="406" y="148"/>
                    </a:lnTo>
                    <a:lnTo>
                      <a:pt x="408" y="164"/>
                    </a:lnTo>
                    <a:lnTo>
                      <a:pt x="406" y="182"/>
                    </a:lnTo>
                    <a:lnTo>
                      <a:pt x="402" y="200"/>
                    </a:lnTo>
                    <a:lnTo>
                      <a:pt x="396" y="216"/>
                    </a:lnTo>
                    <a:lnTo>
                      <a:pt x="388" y="234"/>
                    </a:lnTo>
                    <a:lnTo>
                      <a:pt x="374" y="250"/>
                    </a:lnTo>
                    <a:lnTo>
                      <a:pt x="354" y="272"/>
                    </a:lnTo>
                    <a:lnTo>
                      <a:pt x="330" y="296"/>
                    </a:lnTo>
                    <a:lnTo>
                      <a:pt x="300" y="322"/>
                    </a:lnTo>
                    <a:lnTo>
                      <a:pt x="272" y="348"/>
                    </a:lnTo>
                    <a:lnTo>
                      <a:pt x="262" y="358"/>
                    </a:lnTo>
                    <a:lnTo>
                      <a:pt x="256" y="368"/>
                    </a:lnTo>
                    <a:lnTo>
                      <a:pt x="252" y="378"/>
                    </a:lnTo>
                    <a:lnTo>
                      <a:pt x="250" y="392"/>
                    </a:lnTo>
                    <a:lnTo>
                      <a:pt x="248" y="410"/>
                    </a:lnTo>
                    <a:lnTo>
                      <a:pt x="248" y="430"/>
                    </a:lnTo>
                    <a:close/>
                    <a:moveTo>
                      <a:pt x="166" y="578"/>
                    </a:moveTo>
                    <a:lnTo>
                      <a:pt x="166" y="578"/>
                    </a:lnTo>
                    <a:lnTo>
                      <a:pt x="158" y="578"/>
                    </a:lnTo>
                    <a:lnTo>
                      <a:pt x="154" y="574"/>
                    </a:lnTo>
                    <a:lnTo>
                      <a:pt x="150" y="568"/>
                    </a:lnTo>
                    <a:lnTo>
                      <a:pt x="150" y="562"/>
                    </a:lnTo>
                    <a:lnTo>
                      <a:pt x="150" y="484"/>
                    </a:lnTo>
                    <a:lnTo>
                      <a:pt x="150" y="478"/>
                    </a:lnTo>
                    <a:lnTo>
                      <a:pt x="154" y="474"/>
                    </a:lnTo>
                    <a:lnTo>
                      <a:pt x="158" y="470"/>
                    </a:lnTo>
                    <a:lnTo>
                      <a:pt x="166" y="468"/>
                    </a:lnTo>
                    <a:lnTo>
                      <a:pt x="242" y="468"/>
                    </a:lnTo>
                    <a:lnTo>
                      <a:pt x="250" y="470"/>
                    </a:lnTo>
                    <a:lnTo>
                      <a:pt x="254" y="474"/>
                    </a:lnTo>
                    <a:lnTo>
                      <a:pt x="258" y="478"/>
                    </a:lnTo>
                    <a:lnTo>
                      <a:pt x="258" y="484"/>
                    </a:lnTo>
                    <a:lnTo>
                      <a:pt x="258" y="562"/>
                    </a:lnTo>
                    <a:lnTo>
                      <a:pt x="258" y="568"/>
                    </a:lnTo>
                    <a:lnTo>
                      <a:pt x="254" y="574"/>
                    </a:lnTo>
                    <a:lnTo>
                      <a:pt x="250" y="578"/>
                    </a:lnTo>
                    <a:lnTo>
                      <a:pt x="242" y="578"/>
                    </a:lnTo>
                    <a:lnTo>
                      <a:pt x="166" y="57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891798" y="1396043"/>
            <a:ext cx="1744178" cy="1717591"/>
            <a:chOff x="4891798" y="1255363"/>
            <a:chExt cx="1744178" cy="1717591"/>
          </a:xfrm>
        </p:grpSpPr>
        <p:sp>
          <p:nvSpPr>
            <p:cNvPr id="5" name="梯形 2"/>
            <p:cNvSpPr/>
            <p:nvPr/>
          </p:nvSpPr>
          <p:spPr>
            <a:xfrm rot="18285329">
              <a:off x="5930724" y="2267702"/>
              <a:ext cx="833253" cy="577251"/>
            </a:xfrm>
            <a:custGeom>
              <a:avLst/>
              <a:gdLst/>
              <a:ahLst/>
              <a:cxnLst/>
              <a:rect l="l" t="t" r="r" b="b"/>
              <a:pathLst>
                <a:path w="1673569" h="1159396">
                  <a:moveTo>
                    <a:pt x="238714" y="0"/>
                  </a:moveTo>
                  <a:lnTo>
                    <a:pt x="1358427" y="0"/>
                  </a:lnTo>
                  <a:cubicBezTo>
                    <a:pt x="1298580" y="183626"/>
                    <a:pt x="1302125" y="424075"/>
                    <a:pt x="1379974" y="668159"/>
                  </a:cubicBezTo>
                  <a:cubicBezTo>
                    <a:pt x="1444682" y="871041"/>
                    <a:pt x="1549792" y="1042153"/>
                    <a:pt x="1673569" y="1159396"/>
                  </a:cubicBezTo>
                  <a:lnTo>
                    <a:pt x="0" y="1159396"/>
                  </a:lnTo>
                  <a:cubicBezTo>
                    <a:pt x="121244" y="1027568"/>
                    <a:pt x="217761" y="835364"/>
                    <a:pt x="264199" y="611606"/>
                  </a:cubicBezTo>
                  <a:cubicBezTo>
                    <a:pt x="310990" y="386150"/>
                    <a:pt x="298390" y="169853"/>
                    <a:pt x="2387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891798" y="1255363"/>
              <a:ext cx="1442519" cy="1442519"/>
              <a:chOff x="4891798" y="1255363"/>
              <a:chExt cx="1442519" cy="144251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891798" y="1255363"/>
                <a:ext cx="1442519" cy="1442519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196591" y="1611010"/>
                <a:ext cx="834830" cy="764071"/>
                <a:chOff x="2158354" y="2417495"/>
                <a:chExt cx="550987" cy="504288"/>
              </a:xfrm>
              <a:solidFill>
                <a:schemeClr val="accent1"/>
              </a:solidFill>
            </p:grpSpPr>
            <p:sp>
              <p:nvSpPr>
                <p:cNvPr id="38" name="Freeform 26"/>
                <p:cNvSpPr>
                  <a:spLocks noEditPoints="1"/>
                </p:cNvSpPr>
                <p:nvPr/>
              </p:nvSpPr>
              <p:spPr bwMode="auto">
                <a:xfrm>
                  <a:off x="2158354" y="2417495"/>
                  <a:ext cx="357759" cy="359114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46" y="23"/>
                    </a:cxn>
                    <a:cxn ang="0">
                      <a:pos x="52" y="20"/>
                    </a:cxn>
                    <a:cxn ang="0">
                      <a:pos x="49" y="13"/>
                    </a:cxn>
                    <a:cxn ang="0">
                      <a:pos x="47" y="12"/>
                    </a:cxn>
                    <a:cxn ang="0">
                      <a:pos x="40" y="13"/>
                    </a:cxn>
                    <a:cxn ang="0">
                      <a:pos x="43" y="7"/>
                    </a:cxn>
                    <a:cxn ang="0">
                      <a:pos x="37" y="2"/>
                    </a:cxn>
                    <a:cxn ang="0">
                      <a:pos x="32" y="7"/>
                    </a:cxn>
                    <a:cxn ang="0">
                      <a:pos x="29" y="1"/>
                    </a:cxn>
                    <a:cxn ang="0">
                      <a:pos x="27" y="0"/>
                    </a:cxn>
                    <a:cxn ang="0">
                      <a:pos x="19" y="2"/>
                    </a:cxn>
                    <a:cxn ang="0">
                      <a:pos x="18" y="9"/>
                    </a:cxn>
                    <a:cxn ang="0">
                      <a:pos x="12" y="4"/>
                    </a:cxn>
                    <a:cxn ang="0">
                      <a:pos x="6" y="10"/>
                    </a:cxn>
                    <a:cxn ang="0">
                      <a:pos x="10" y="15"/>
                    </a:cxn>
                    <a:cxn ang="0">
                      <a:pos x="3" y="16"/>
                    </a:cxn>
                    <a:cxn ang="0">
                      <a:pos x="2" y="17"/>
                    </a:cxn>
                    <a:cxn ang="0">
                      <a:pos x="0" y="25"/>
                    </a:cxn>
                    <a:cxn ang="0">
                      <a:pos x="7" y="27"/>
                    </a:cxn>
                    <a:cxn ang="0">
                      <a:pos x="2" y="31"/>
                    </a:cxn>
                    <a:cxn ang="0">
                      <a:pos x="4" y="39"/>
                    </a:cxn>
                    <a:cxn ang="0">
                      <a:pos x="6" y="40"/>
                    </a:cxn>
                    <a:cxn ang="0">
                      <a:pos x="12" y="40"/>
                    </a:cxn>
                    <a:cxn ang="0">
                      <a:pos x="10" y="47"/>
                    </a:cxn>
                    <a:cxn ang="0">
                      <a:pos x="17" y="50"/>
                    </a:cxn>
                    <a:cxn ang="0">
                      <a:pos x="21" y="45"/>
                    </a:cxn>
                    <a:cxn ang="0">
                      <a:pos x="23" y="51"/>
                    </a:cxn>
                    <a:cxn ang="0">
                      <a:pos x="24" y="52"/>
                    </a:cxn>
                    <a:cxn ang="0">
                      <a:pos x="32" y="52"/>
                    </a:cxn>
                    <a:cxn ang="0">
                      <a:pos x="33" y="50"/>
                    </a:cxn>
                    <a:cxn ang="0">
                      <a:pos x="35" y="44"/>
                    </a:cxn>
                    <a:cxn ang="0">
                      <a:pos x="40" y="48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3" y="35"/>
                    </a:cxn>
                    <a:cxn ang="0">
                      <a:pos x="50" y="36"/>
                    </a:cxn>
                    <a:cxn ang="0">
                      <a:pos x="52" y="29"/>
                    </a:cxn>
                    <a:cxn ang="0">
                      <a:pos x="33" y="28"/>
                    </a:cxn>
                    <a:cxn ang="0">
                      <a:pos x="19" y="25"/>
                    </a:cxn>
                    <a:cxn ang="0">
                      <a:pos x="33" y="28"/>
                    </a:cxn>
                  </a:cxnLst>
                  <a:rect l="0" t="0" r="r" b="b"/>
                  <a:pathLst>
                    <a:path w="52" h="52">
                      <a:moveTo>
                        <a:pt x="52" y="27"/>
                      </a:moveTo>
                      <a:cubicBezTo>
                        <a:pt x="52" y="27"/>
                        <a:pt x="52" y="27"/>
                        <a:pt x="51" y="27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1"/>
                        <a:pt x="51" y="21"/>
                        <a:pt x="52" y="20"/>
                      </a:cubicBezTo>
                      <a:cubicBezTo>
                        <a:pt x="52" y="20"/>
                        <a:pt x="52" y="20"/>
                        <a:pt x="51" y="19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49" y="12"/>
                        <a:pt x="48" y="12"/>
                        <a:pt x="48" y="12"/>
                      </a:cubicBezTo>
                      <a:cubicBezTo>
                        <a:pt x="48" y="12"/>
                        <a:pt x="47" y="12"/>
                        <a:pt x="47" y="12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6" y="2"/>
                        <a:pt x="35" y="2"/>
                        <a:pt x="35" y="3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2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6" y="9"/>
                        <a:pt x="6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1" y="31"/>
                        <a:pt x="1" y="32"/>
                        <a:pt x="1" y="33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5" y="40"/>
                      </a:cubicBezTo>
                      <a:cubicBezTo>
                        <a:pt x="5" y="40"/>
                        <a:pt x="5" y="40"/>
                        <a:pt x="6" y="40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5"/>
                        <a:pt x="9" y="46"/>
                        <a:pt x="10" y="47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7" y="50"/>
                        <a:pt x="17" y="50"/>
                      </a:cubicBezTo>
                      <a:cubicBezTo>
                        <a:pt x="17" y="50"/>
                        <a:pt x="18" y="50"/>
                        <a:pt x="18" y="5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3" y="51"/>
                        <a:pt x="24" y="52"/>
                        <a:pt x="24" y="52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2" y="52"/>
                        <a:pt x="33" y="51"/>
                        <a:pt x="33" y="51"/>
                      </a:cubicBezTo>
                      <a:cubicBezTo>
                        <a:pt x="33" y="51"/>
                        <a:pt x="33" y="50"/>
                        <a:pt x="33" y="50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9" y="48"/>
                        <a:pt x="39" y="48"/>
                        <a:pt x="40" y="48"/>
                      </a:cubicBezTo>
                      <a:cubicBezTo>
                        <a:pt x="40" y="48"/>
                        <a:pt x="40" y="48"/>
                        <a:pt x="41" y="48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46" y="43"/>
                        <a:pt x="46" y="43"/>
                        <a:pt x="46" y="42"/>
                      </a:cubicBezTo>
                      <a:cubicBezTo>
                        <a:pt x="46" y="42"/>
                        <a:pt x="46" y="42"/>
                        <a:pt x="46" y="41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9" y="37"/>
                        <a:pt x="50" y="36"/>
                        <a:pt x="50" y="36"/>
                      </a:cubicBezTo>
                      <a:cubicBezTo>
                        <a:pt x="50" y="36"/>
                        <a:pt x="51" y="36"/>
                        <a:pt x="51" y="35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8"/>
                        <a:pt x="52" y="28"/>
                        <a:pt x="52" y="27"/>
                      </a:cubicBezTo>
                      <a:close/>
                      <a:moveTo>
                        <a:pt x="33" y="28"/>
                      </a:moveTo>
                      <a:cubicBezTo>
                        <a:pt x="32" y="31"/>
                        <a:pt x="28" y="34"/>
                        <a:pt x="25" y="33"/>
                      </a:cubicBezTo>
                      <a:cubicBezTo>
                        <a:pt x="21" y="32"/>
                        <a:pt x="18" y="28"/>
                        <a:pt x="19" y="25"/>
                      </a:cubicBezTo>
                      <a:cubicBezTo>
                        <a:pt x="20" y="21"/>
                        <a:pt x="24" y="18"/>
                        <a:pt x="28" y="19"/>
                      </a:cubicBezTo>
                      <a:cubicBezTo>
                        <a:pt x="32" y="20"/>
                        <a:pt x="34" y="24"/>
                        <a:pt x="33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2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 27"/>
                <p:cNvSpPr>
                  <a:spLocks noEditPoints="1"/>
                </p:cNvSpPr>
                <p:nvPr/>
              </p:nvSpPr>
              <p:spPr bwMode="auto">
                <a:xfrm>
                  <a:off x="2454892" y="2665819"/>
                  <a:ext cx="254449" cy="255964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1" y="24"/>
                    </a:cxn>
                    <a:cxn ang="0">
                      <a:pos x="36" y="25"/>
                    </a:cxn>
                    <a:cxn ang="0">
                      <a:pos x="37" y="20"/>
                    </a:cxn>
                    <a:cxn ang="0">
                      <a:pos x="36" y="18"/>
                    </a:cxn>
                    <a:cxn ang="0">
                      <a:pos x="32" y="16"/>
                    </a:cxn>
                    <a:cxn ang="0">
                      <a:pos x="37" y="14"/>
                    </a:cxn>
                    <a:cxn ang="0">
                      <a:pos x="35" y="9"/>
                    </a:cxn>
                    <a:cxn ang="0">
                      <a:pos x="30" y="10"/>
                    </a:cxn>
                    <a:cxn ang="0">
                      <a:pos x="31" y="5"/>
                    </a:cxn>
                    <a:cxn ang="0">
                      <a:pos x="30" y="4"/>
                    </a:cxn>
                    <a:cxn ang="0">
                      <a:pos x="24" y="2"/>
                    </a:cxn>
                    <a:cxn ang="0">
                      <a:pos x="21" y="5"/>
                    </a:cxn>
                    <a:cxn ang="0">
                      <a:pos x="19" y="0"/>
                    </a:cxn>
                    <a:cxn ang="0">
                      <a:pos x="14" y="1"/>
                    </a:cxn>
                    <a:cxn ang="0">
                      <a:pos x="14" y="5"/>
                    </a:cxn>
                    <a:cxn ang="0">
                      <a:pos x="10" y="3"/>
                    </a:cxn>
                    <a:cxn ang="0">
                      <a:pos x="8" y="3"/>
                    </a:cxn>
                    <a:cxn ang="0">
                      <a:pos x="4" y="7"/>
                    </a:cxn>
                    <a:cxn ang="0">
                      <a:pos x="7" y="11"/>
                    </a:cxn>
                    <a:cxn ang="0">
                      <a:pos x="3" y="11"/>
                    </a:cxn>
                    <a:cxn ang="0">
                      <a:pos x="0" y="17"/>
                    </a:cxn>
                    <a:cxn ang="0">
                      <a:pos x="1" y="18"/>
                    </a:cxn>
                    <a:cxn ang="0">
                      <a:pos x="5" y="20"/>
                    </a:cxn>
                    <a:cxn ang="0">
                      <a:pos x="1" y="23"/>
                    </a:cxn>
                    <a:cxn ang="0">
                      <a:pos x="4" y="28"/>
                    </a:cxn>
                    <a:cxn ang="0">
                      <a:pos x="8" y="27"/>
                    </a:cxn>
                    <a:cxn ang="0">
                      <a:pos x="7" y="31"/>
                    </a:cxn>
                    <a:cxn ang="0">
                      <a:pos x="7" y="33"/>
                    </a:cxn>
                    <a:cxn ang="0">
                      <a:pos x="12" y="35"/>
                    </a:cxn>
                    <a:cxn ang="0">
                      <a:pos x="13" y="35"/>
                    </a:cxn>
                    <a:cxn ang="0">
                      <a:pos x="17" y="32"/>
                    </a:cxn>
                    <a:cxn ang="0">
                      <a:pos x="17" y="37"/>
                    </a:cxn>
                    <a:cxn ang="0">
                      <a:pos x="23" y="36"/>
                    </a:cxn>
                    <a:cxn ang="0">
                      <a:pos x="24" y="35"/>
                    </a:cxn>
                    <a:cxn ang="0">
                      <a:pos x="25" y="31"/>
                    </a:cxn>
                    <a:cxn ang="0">
                      <a:pos x="28" y="34"/>
                    </a:cxn>
                    <a:cxn ang="0">
                      <a:pos x="33" y="30"/>
                    </a:cxn>
                    <a:cxn ang="0">
                      <a:pos x="22" y="22"/>
                    </a:cxn>
                    <a:cxn ang="0">
                      <a:pos x="15" y="15"/>
                    </a:cxn>
                    <a:cxn ang="0">
                      <a:pos x="22" y="22"/>
                    </a:cxn>
                  </a:cxnLst>
                  <a:rect l="0" t="0" r="r" b="b"/>
                  <a:pathLst>
                    <a:path w="37" h="37">
                      <a:moveTo>
                        <a:pt x="33" y="29"/>
                      </a:move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6" y="25"/>
                        <a:pt x="36" y="25"/>
                      </a:cubicBezTo>
                      <a:cubicBezTo>
                        <a:pt x="36" y="25"/>
                        <a:pt x="36" y="25"/>
                        <a:pt x="36" y="24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7" y="18"/>
                        <a:pt x="36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7" y="14"/>
                        <a:pt x="37" y="14"/>
                      </a:cubicBezTo>
                      <a:cubicBezTo>
                        <a:pt x="37" y="14"/>
                        <a:pt x="37" y="13"/>
                        <a:pt x="37" y="13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4" y="8"/>
                        <a:pt x="34" y="8"/>
                        <a:pt x="33" y="8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4"/>
                        <a:pt x="31" y="4"/>
                      </a:cubicBezTo>
                      <a:cubicBezTo>
                        <a:pt x="31" y="4"/>
                        <a:pt x="30" y="4"/>
                        <a:pt x="30" y="4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5" y="1"/>
                        <a:pt x="24" y="2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5" y="8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1"/>
                        <a:pt x="2" y="11"/>
                        <a:pt x="1" y="12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1" y="22"/>
                        <a:pt x="1" y="23"/>
                        <a:pt x="1" y="23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4" y="28"/>
                      </a:cubicBezTo>
                      <a:cubicBezTo>
                        <a:pt x="4" y="29"/>
                        <a:pt x="4" y="29"/>
                        <a:pt x="4" y="28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2"/>
                        <a:pt x="7" y="33"/>
                        <a:pt x="7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7" y="36"/>
                        <a:pt x="17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4" y="36"/>
                        <a:pt x="24" y="36"/>
                      </a:cubicBezTo>
                      <a:cubicBezTo>
                        <a:pt x="24" y="36"/>
                        <a:pt x="24" y="35"/>
                        <a:pt x="24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0"/>
                        <a:pt x="33" y="30"/>
                        <a:pt x="33" y="29"/>
                      </a:cubicBezTo>
                      <a:close/>
                      <a:moveTo>
                        <a:pt x="22" y="22"/>
                      </a:moveTo>
                      <a:cubicBezTo>
                        <a:pt x="20" y="24"/>
                        <a:pt x="17" y="24"/>
                        <a:pt x="15" y="22"/>
                      </a:cubicBezTo>
                      <a:cubicBezTo>
                        <a:pt x="13" y="20"/>
                        <a:pt x="13" y="16"/>
                        <a:pt x="15" y="15"/>
                      </a:cubicBezTo>
                      <a:cubicBezTo>
                        <a:pt x="17" y="13"/>
                        <a:pt x="21" y="13"/>
                        <a:pt x="23" y="15"/>
                      </a:cubicBezTo>
                      <a:cubicBezTo>
                        <a:pt x="24" y="17"/>
                        <a:pt x="24" y="20"/>
                        <a:pt x="22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sz="2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0" name="组合 59"/>
          <p:cNvGrpSpPr/>
          <p:nvPr/>
        </p:nvGrpSpPr>
        <p:grpSpPr>
          <a:xfrm>
            <a:off x="6326240" y="5145385"/>
            <a:ext cx="1195849" cy="1438300"/>
            <a:chOff x="6326240" y="5004705"/>
            <a:chExt cx="1195849" cy="1438300"/>
          </a:xfrm>
        </p:grpSpPr>
        <p:sp>
          <p:nvSpPr>
            <p:cNvPr id="3" name="梯形 2"/>
            <p:cNvSpPr/>
            <p:nvPr/>
          </p:nvSpPr>
          <p:spPr>
            <a:xfrm rot="12193735">
              <a:off x="6848100" y="5004705"/>
              <a:ext cx="673989" cy="466918"/>
            </a:xfrm>
            <a:custGeom>
              <a:avLst/>
              <a:gdLst/>
              <a:ahLst/>
              <a:cxnLst/>
              <a:rect l="l" t="t" r="r" b="b"/>
              <a:pathLst>
                <a:path w="1673569" h="1159396">
                  <a:moveTo>
                    <a:pt x="238714" y="0"/>
                  </a:moveTo>
                  <a:lnTo>
                    <a:pt x="1358427" y="0"/>
                  </a:lnTo>
                  <a:cubicBezTo>
                    <a:pt x="1298580" y="183626"/>
                    <a:pt x="1302125" y="424075"/>
                    <a:pt x="1379974" y="668159"/>
                  </a:cubicBezTo>
                  <a:cubicBezTo>
                    <a:pt x="1444682" y="871041"/>
                    <a:pt x="1549792" y="1042153"/>
                    <a:pt x="1673569" y="1159396"/>
                  </a:cubicBezTo>
                  <a:lnTo>
                    <a:pt x="0" y="1159396"/>
                  </a:lnTo>
                  <a:cubicBezTo>
                    <a:pt x="121244" y="1027568"/>
                    <a:pt x="217761" y="835364"/>
                    <a:pt x="264199" y="611606"/>
                  </a:cubicBezTo>
                  <a:cubicBezTo>
                    <a:pt x="310990" y="386150"/>
                    <a:pt x="298390" y="169853"/>
                    <a:pt x="238714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326240" y="5302585"/>
              <a:ext cx="1140420" cy="1140420"/>
              <a:chOff x="6326240" y="5302585"/>
              <a:chExt cx="1140420" cy="11404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326240" y="5302585"/>
                <a:ext cx="1140420" cy="1140420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2" name="Freeform 41"/>
              <p:cNvSpPr>
                <a:spLocks noChangeAspect="1" noEditPoints="1"/>
              </p:cNvSpPr>
              <p:nvPr/>
            </p:nvSpPr>
            <p:spPr bwMode="auto">
              <a:xfrm>
                <a:off x="6631742" y="5645213"/>
                <a:ext cx="529416" cy="425298"/>
              </a:xfrm>
              <a:custGeom>
                <a:avLst/>
                <a:gdLst>
                  <a:gd name="T0" fmla="*/ 1176335871 w 72"/>
                  <a:gd name="T1" fmla="*/ 232073966 h 58"/>
                  <a:gd name="T2" fmla="*/ 2147483647 w 72"/>
                  <a:gd name="T3" fmla="*/ 232073966 h 58"/>
                  <a:gd name="T4" fmla="*/ 2147483647 w 72"/>
                  <a:gd name="T5" fmla="*/ 510570880 h 58"/>
                  <a:gd name="T6" fmla="*/ 2147483647 w 72"/>
                  <a:gd name="T7" fmla="*/ 510570880 h 58"/>
                  <a:gd name="T8" fmla="*/ 2147483647 w 72"/>
                  <a:gd name="T9" fmla="*/ 185664591 h 58"/>
                  <a:gd name="T10" fmla="*/ 2147483647 w 72"/>
                  <a:gd name="T11" fmla="*/ 0 h 58"/>
                  <a:gd name="T12" fmla="*/ 1129279435 w 72"/>
                  <a:gd name="T13" fmla="*/ 0 h 58"/>
                  <a:gd name="T14" fmla="*/ 941067411 w 72"/>
                  <a:gd name="T15" fmla="*/ 185664591 h 58"/>
                  <a:gd name="T16" fmla="*/ 941067411 w 72"/>
                  <a:gd name="T17" fmla="*/ 510570880 h 58"/>
                  <a:gd name="T18" fmla="*/ 1176335871 w 72"/>
                  <a:gd name="T19" fmla="*/ 510570880 h 58"/>
                  <a:gd name="T20" fmla="*/ 1176335871 w 72"/>
                  <a:gd name="T21" fmla="*/ 232073966 h 58"/>
                  <a:gd name="T22" fmla="*/ 0 w 72"/>
                  <a:gd name="T23" fmla="*/ 881893143 h 58"/>
                  <a:gd name="T24" fmla="*/ 0 w 72"/>
                  <a:gd name="T25" fmla="*/ 2147483647 h 58"/>
                  <a:gd name="T26" fmla="*/ 235268568 w 72"/>
                  <a:gd name="T27" fmla="*/ 2147483647 h 58"/>
                  <a:gd name="T28" fmla="*/ 470530276 w 72"/>
                  <a:gd name="T29" fmla="*/ 2147483647 h 58"/>
                  <a:gd name="T30" fmla="*/ 470530276 w 72"/>
                  <a:gd name="T31" fmla="*/ 649812471 h 58"/>
                  <a:gd name="T32" fmla="*/ 235268568 w 72"/>
                  <a:gd name="T33" fmla="*/ 649812471 h 58"/>
                  <a:gd name="T34" fmla="*/ 0 w 72"/>
                  <a:gd name="T35" fmla="*/ 881893143 h 58"/>
                  <a:gd name="T36" fmla="*/ 658749160 w 72"/>
                  <a:gd name="T37" fmla="*/ 2147483647 h 58"/>
                  <a:gd name="T38" fmla="*/ 2147483647 w 72"/>
                  <a:gd name="T39" fmla="*/ 2147483647 h 58"/>
                  <a:gd name="T40" fmla="*/ 2147483647 w 72"/>
                  <a:gd name="T41" fmla="*/ 649812471 h 58"/>
                  <a:gd name="T42" fmla="*/ 658749160 w 72"/>
                  <a:gd name="T43" fmla="*/ 649812471 h 58"/>
                  <a:gd name="T44" fmla="*/ 658749160 w 72"/>
                  <a:gd name="T45" fmla="*/ 2147483647 h 58"/>
                  <a:gd name="T46" fmla="*/ 2147483647 w 72"/>
                  <a:gd name="T47" fmla="*/ 649812471 h 58"/>
                  <a:gd name="T48" fmla="*/ 2147483647 w 72"/>
                  <a:gd name="T49" fmla="*/ 649812471 h 58"/>
                  <a:gd name="T50" fmla="*/ 2147483647 w 72"/>
                  <a:gd name="T51" fmla="*/ 2147483647 h 58"/>
                  <a:gd name="T52" fmla="*/ 2147483647 w 72"/>
                  <a:gd name="T53" fmla="*/ 2147483647 h 58"/>
                  <a:gd name="T54" fmla="*/ 2147483647 w 72"/>
                  <a:gd name="T55" fmla="*/ 2147483647 h 58"/>
                  <a:gd name="T56" fmla="*/ 2147483647 w 72"/>
                  <a:gd name="T57" fmla="*/ 881893143 h 58"/>
                  <a:gd name="T58" fmla="*/ 2147483647 w 72"/>
                  <a:gd name="T59" fmla="*/ 649812471 h 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"/>
                  <a:gd name="T91" fmla="*/ 0 h 58"/>
                  <a:gd name="T92" fmla="*/ 72 w 72"/>
                  <a:gd name="T93" fmla="*/ 58 h 5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" h="58">
                    <a:moveTo>
                      <a:pt x="25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2"/>
                      <a:pt x="51" y="0"/>
                      <a:pt x="4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2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25" y="5"/>
                    </a:lnTo>
                    <a:close/>
                    <a:moveTo>
                      <a:pt x="0" y="19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6"/>
                      <a:pt x="3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14"/>
                      <a:pt x="0" y="16"/>
                      <a:pt x="0" y="19"/>
                    </a:cubicBezTo>
                    <a:close/>
                    <a:moveTo>
                      <a:pt x="14" y="58"/>
                    </a:move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14" y="14"/>
                      <a:pt x="14" y="14"/>
                      <a:pt x="14" y="14"/>
                    </a:cubicBezTo>
                    <a:lnTo>
                      <a:pt x="14" y="58"/>
                    </a:lnTo>
                    <a:close/>
                    <a:moveTo>
                      <a:pt x="67" y="14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70" y="58"/>
                      <a:pt x="72" y="56"/>
                      <a:pt x="72" y="53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6"/>
                      <a:pt x="70" y="14"/>
                      <a:pt x="67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821042" y="3413475"/>
            <a:ext cx="2534761" cy="2042287"/>
            <a:chOff x="3821042" y="3272795"/>
            <a:chExt cx="2534761" cy="2042287"/>
          </a:xfrm>
        </p:grpSpPr>
        <p:sp>
          <p:nvSpPr>
            <p:cNvPr id="4" name="梯形 2"/>
            <p:cNvSpPr/>
            <p:nvPr/>
          </p:nvSpPr>
          <p:spPr>
            <a:xfrm rot="15420804">
              <a:off x="5433859" y="3708272"/>
              <a:ext cx="1089274" cy="754615"/>
            </a:xfrm>
            <a:custGeom>
              <a:avLst/>
              <a:gdLst/>
              <a:ahLst/>
              <a:cxnLst/>
              <a:rect l="l" t="t" r="r" b="b"/>
              <a:pathLst>
                <a:path w="1673569" h="1159396">
                  <a:moveTo>
                    <a:pt x="238714" y="0"/>
                  </a:moveTo>
                  <a:lnTo>
                    <a:pt x="1358427" y="0"/>
                  </a:lnTo>
                  <a:cubicBezTo>
                    <a:pt x="1298580" y="183626"/>
                    <a:pt x="1302125" y="424075"/>
                    <a:pt x="1379974" y="668159"/>
                  </a:cubicBezTo>
                  <a:cubicBezTo>
                    <a:pt x="1444682" y="871041"/>
                    <a:pt x="1549792" y="1042153"/>
                    <a:pt x="1673569" y="1159396"/>
                  </a:cubicBezTo>
                  <a:lnTo>
                    <a:pt x="0" y="1159396"/>
                  </a:lnTo>
                  <a:cubicBezTo>
                    <a:pt x="121244" y="1027568"/>
                    <a:pt x="217761" y="835364"/>
                    <a:pt x="264199" y="611606"/>
                  </a:cubicBezTo>
                  <a:cubicBezTo>
                    <a:pt x="310990" y="386150"/>
                    <a:pt x="298390" y="169853"/>
                    <a:pt x="23871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821042" y="3272795"/>
              <a:ext cx="2042287" cy="2042287"/>
              <a:chOff x="3821042" y="3272795"/>
              <a:chExt cx="2042287" cy="2042287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821042" y="3272795"/>
                <a:ext cx="2042287" cy="2042287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5" name="Freeform 173"/>
              <p:cNvSpPr>
                <a:spLocks noChangeAspect="1" noEditPoints="1"/>
              </p:cNvSpPr>
              <p:nvPr/>
            </p:nvSpPr>
            <p:spPr bwMode="auto">
              <a:xfrm>
                <a:off x="4375916" y="3757201"/>
                <a:ext cx="932541" cy="994415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875868" y="1829857"/>
            <a:ext cx="2716273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185778" y="2150939"/>
            <a:ext cx="3208309" cy="3208309"/>
            <a:chOff x="6185778" y="2010259"/>
            <a:chExt cx="3208309" cy="3208309"/>
          </a:xfrm>
        </p:grpSpPr>
        <p:sp>
          <p:nvSpPr>
            <p:cNvPr id="6" name="椭圆 5"/>
            <p:cNvSpPr/>
            <p:nvPr/>
          </p:nvSpPr>
          <p:spPr>
            <a:xfrm>
              <a:off x="6185778" y="2010259"/>
              <a:ext cx="3208309" cy="320830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426434" y="2250914"/>
              <a:ext cx="2726998" cy="2727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ED6E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76200" dir="30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928158" y="2828040"/>
            <a:ext cx="1723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点击添加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4000" b="1" dirty="0">
                <a:solidFill>
                  <a:schemeClr val="accent1"/>
                </a:solidFill>
              </a:rPr>
              <a:t>关键字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6602437" y="3881227"/>
            <a:ext cx="2374991" cy="8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1299813" y="3524647"/>
            <a:ext cx="2334393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299813" y="3927169"/>
            <a:ext cx="2334393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48" name="矩形 47"/>
          <p:cNvSpPr/>
          <p:nvPr/>
        </p:nvSpPr>
        <p:spPr>
          <a:xfrm>
            <a:off x="3762017" y="5664890"/>
            <a:ext cx="2334393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2811052" y="6067412"/>
            <a:ext cx="328535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51" name="矩形 50"/>
          <p:cNvSpPr/>
          <p:nvPr/>
        </p:nvSpPr>
        <p:spPr>
          <a:xfrm>
            <a:off x="9262245" y="4738465"/>
            <a:ext cx="2334393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9262245" y="5140987"/>
            <a:ext cx="2028163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14597" y="886031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ll dir="r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4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4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4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4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5" dur="4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6" dur="4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9" dur="4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0" dur="4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4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8" dur="4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9" dur="4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2" dur="4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3" dur="4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1" dur="3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2" dur="3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5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6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2" grpId="0"/>
          <p:bldP spid="23" grpId="0"/>
          <p:bldP spid="46" grpId="0"/>
          <p:bldP spid="47" grpId="0"/>
          <p:bldP spid="48" grpId="0"/>
          <p:bldP spid="49" grpId="0"/>
          <p:bldP spid="51" grpId="0"/>
          <p:bldP spid="52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4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4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4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4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4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4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4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3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2" grpId="0"/>
          <p:bldP spid="23" grpId="0"/>
          <p:bldP spid="46" grpId="0"/>
          <p:bldP spid="47" grpId="0"/>
          <p:bldP spid="48" grpId="0"/>
          <p:bldP spid="49" grpId="0"/>
          <p:bldP spid="51" grpId="0"/>
          <p:bldP spid="52" grpId="0"/>
          <p:bldP spid="40" grpId="0"/>
          <p:bldP spid="4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72804" y="4640890"/>
            <a:ext cx="1840512" cy="1628561"/>
            <a:chOff x="2795121" y="2838380"/>
            <a:chExt cx="1128251" cy="998323"/>
          </a:xfrm>
        </p:grpSpPr>
        <p:sp>
          <p:nvSpPr>
            <p:cNvPr id="10" name="Freeform 9"/>
            <p:cNvSpPr/>
            <p:nvPr/>
          </p:nvSpPr>
          <p:spPr bwMode="auto">
            <a:xfrm>
              <a:off x="2795121" y="2838380"/>
              <a:ext cx="1128251" cy="998323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0000">
                  <a:srgbClr val="F9F9F9"/>
                </a:gs>
                <a:gs pos="0">
                  <a:srgbClr val="DBDBDB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928007" y="2955963"/>
              <a:ext cx="862479" cy="763157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124287" y="4954755"/>
            <a:ext cx="737545" cy="103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STEP</a:t>
            </a:r>
          </a:p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25895" y="5704996"/>
            <a:ext cx="1210576" cy="40010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font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425895" y="6043994"/>
            <a:ext cx="3547660" cy="5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4234489" y="3701767"/>
            <a:ext cx="1840512" cy="1628561"/>
            <a:chOff x="2795121" y="2838380"/>
            <a:chExt cx="1128251" cy="998323"/>
          </a:xfrm>
        </p:grpSpPr>
        <p:sp>
          <p:nvSpPr>
            <p:cNvPr id="91" name="Freeform 9"/>
            <p:cNvSpPr/>
            <p:nvPr/>
          </p:nvSpPr>
          <p:spPr bwMode="auto">
            <a:xfrm>
              <a:off x="2795121" y="2838380"/>
              <a:ext cx="1128251" cy="998323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0000">
                  <a:srgbClr val="F9F9F9"/>
                </a:gs>
                <a:gs pos="0">
                  <a:srgbClr val="DBDBDB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2" name="Freeform 9"/>
            <p:cNvSpPr/>
            <p:nvPr/>
          </p:nvSpPr>
          <p:spPr bwMode="auto">
            <a:xfrm>
              <a:off x="2928007" y="2955963"/>
              <a:ext cx="862479" cy="763157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chemeClr val="accent2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742612" y="4015632"/>
            <a:ext cx="8242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STEP</a:t>
            </a:r>
          </a:p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圆角矩形 6"/>
          <p:cNvSpPr/>
          <p:nvPr/>
        </p:nvSpPr>
        <p:spPr>
          <a:xfrm rot="5400000" flipV="1">
            <a:off x="5308992" y="4749985"/>
            <a:ext cx="513271" cy="3361846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627665"/>
              <a:gd name="connsiteY0-80" fmla="*/ 0 h 1379865"/>
              <a:gd name="connsiteX1-81" fmla="*/ 515147 w 627665"/>
              <a:gd name="connsiteY1-82" fmla="*/ 396618 h 1379865"/>
              <a:gd name="connsiteX2-83" fmla="*/ 627665 w 627665"/>
              <a:gd name="connsiteY2-84" fmla="*/ 509136 h 1379865"/>
              <a:gd name="connsiteX3-85" fmla="*/ 627665 w 627665"/>
              <a:gd name="connsiteY3-86" fmla="*/ 1379865 h 1379865"/>
              <a:gd name="connsiteX0-87" fmla="*/ 0 w 627665"/>
              <a:gd name="connsiteY0-88" fmla="*/ 0 h 1379865"/>
              <a:gd name="connsiteX1-89" fmla="*/ 515147 w 627665"/>
              <a:gd name="connsiteY1-90" fmla="*/ 396618 h 1379865"/>
              <a:gd name="connsiteX2-91" fmla="*/ 627665 w 627665"/>
              <a:gd name="connsiteY2-92" fmla="*/ 509136 h 1379865"/>
              <a:gd name="connsiteX3-93" fmla="*/ 627665 w 627665"/>
              <a:gd name="connsiteY3-94" fmla="*/ 1379865 h 1379865"/>
              <a:gd name="connsiteX0-95" fmla="*/ 0 w 627665"/>
              <a:gd name="connsiteY0-96" fmla="*/ 0 h 1379865"/>
              <a:gd name="connsiteX1-97" fmla="*/ 515147 w 627665"/>
              <a:gd name="connsiteY1-98" fmla="*/ 396618 h 1379865"/>
              <a:gd name="connsiteX2-99" fmla="*/ 627665 w 627665"/>
              <a:gd name="connsiteY2-100" fmla="*/ 509136 h 1379865"/>
              <a:gd name="connsiteX3-101" fmla="*/ 627665 w 627665"/>
              <a:gd name="connsiteY3-102" fmla="*/ 1379865 h 1379865"/>
              <a:gd name="connsiteX0-103" fmla="*/ 0 w 627665"/>
              <a:gd name="connsiteY0-104" fmla="*/ 0 h 1379865"/>
              <a:gd name="connsiteX1-105" fmla="*/ 515147 w 627665"/>
              <a:gd name="connsiteY1-106" fmla="*/ 396618 h 1379865"/>
              <a:gd name="connsiteX2-107" fmla="*/ 627665 w 627665"/>
              <a:gd name="connsiteY2-108" fmla="*/ 509136 h 1379865"/>
              <a:gd name="connsiteX3-109" fmla="*/ 627665 w 627665"/>
              <a:gd name="connsiteY3-110" fmla="*/ 1379865 h 1379865"/>
              <a:gd name="connsiteX0-111" fmla="*/ 0 w 627665"/>
              <a:gd name="connsiteY0-112" fmla="*/ 0 h 1379865"/>
              <a:gd name="connsiteX1-113" fmla="*/ 518280 w 627665"/>
              <a:gd name="connsiteY1-114" fmla="*/ 374934 h 1379865"/>
              <a:gd name="connsiteX2-115" fmla="*/ 627665 w 627665"/>
              <a:gd name="connsiteY2-116" fmla="*/ 509136 h 1379865"/>
              <a:gd name="connsiteX3-117" fmla="*/ 627665 w 627665"/>
              <a:gd name="connsiteY3-118" fmla="*/ 1379865 h 1379865"/>
              <a:gd name="connsiteX0-119" fmla="*/ 0 w 627665"/>
              <a:gd name="connsiteY0-120" fmla="*/ 0 h 1379865"/>
              <a:gd name="connsiteX1-121" fmla="*/ 518280 w 627665"/>
              <a:gd name="connsiteY1-122" fmla="*/ 374934 h 1379865"/>
              <a:gd name="connsiteX2-123" fmla="*/ 627665 w 627665"/>
              <a:gd name="connsiteY2-124" fmla="*/ 509136 h 1379865"/>
              <a:gd name="connsiteX3-125" fmla="*/ 627665 w 627665"/>
              <a:gd name="connsiteY3-126" fmla="*/ 1379865 h 1379865"/>
              <a:gd name="connsiteX0-127" fmla="*/ 0 w 627665"/>
              <a:gd name="connsiteY0-128" fmla="*/ 0 h 1379865"/>
              <a:gd name="connsiteX1-129" fmla="*/ 518280 w 627665"/>
              <a:gd name="connsiteY1-130" fmla="*/ 374934 h 1379865"/>
              <a:gd name="connsiteX2-131" fmla="*/ 627665 w 627665"/>
              <a:gd name="connsiteY2-132" fmla="*/ 509136 h 1379865"/>
              <a:gd name="connsiteX3-133" fmla="*/ 627665 w 627665"/>
              <a:gd name="connsiteY3-134" fmla="*/ 1379865 h 1379865"/>
              <a:gd name="connsiteX0-135" fmla="*/ 0 w 633931"/>
              <a:gd name="connsiteY0-136" fmla="*/ 0 h 1379865"/>
              <a:gd name="connsiteX1-137" fmla="*/ 518280 w 633931"/>
              <a:gd name="connsiteY1-138" fmla="*/ 374934 h 1379865"/>
              <a:gd name="connsiteX2-139" fmla="*/ 633931 w 633931"/>
              <a:gd name="connsiteY2-140" fmla="*/ 571477 h 1379865"/>
              <a:gd name="connsiteX3-141" fmla="*/ 627665 w 633931"/>
              <a:gd name="connsiteY3-142" fmla="*/ 1379865 h 1379865"/>
              <a:gd name="connsiteX0-143" fmla="*/ 0 w 634110"/>
              <a:gd name="connsiteY0-144" fmla="*/ 0 h 1379865"/>
              <a:gd name="connsiteX1-145" fmla="*/ 518280 w 634110"/>
              <a:gd name="connsiteY1-146" fmla="*/ 374934 h 1379865"/>
              <a:gd name="connsiteX2-147" fmla="*/ 633931 w 634110"/>
              <a:gd name="connsiteY2-148" fmla="*/ 571477 h 1379865"/>
              <a:gd name="connsiteX3-149" fmla="*/ 627665 w 634110"/>
              <a:gd name="connsiteY3-150" fmla="*/ 1379865 h 1379865"/>
              <a:gd name="connsiteX0-151" fmla="*/ 0 w 628268"/>
              <a:gd name="connsiteY0-152" fmla="*/ 0 h 1379865"/>
              <a:gd name="connsiteX1-153" fmla="*/ 518280 w 628268"/>
              <a:gd name="connsiteY1-154" fmla="*/ 374934 h 1379865"/>
              <a:gd name="connsiteX2-155" fmla="*/ 627666 w 628268"/>
              <a:gd name="connsiteY2-156" fmla="*/ 568769 h 1379865"/>
              <a:gd name="connsiteX3-157" fmla="*/ 627665 w 628268"/>
              <a:gd name="connsiteY3-158" fmla="*/ 1379865 h 1379865"/>
              <a:gd name="connsiteX0-159" fmla="*/ 0 w 628268"/>
              <a:gd name="connsiteY0-160" fmla="*/ 0 h 2425419"/>
              <a:gd name="connsiteX1-161" fmla="*/ 518280 w 628268"/>
              <a:gd name="connsiteY1-162" fmla="*/ 374934 h 2425419"/>
              <a:gd name="connsiteX2-163" fmla="*/ 627666 w 628268"/>
              <a:gd name="connsiteY2-164" fmla="*/ 568769 h 2425419"/>
              <a:gd name="connsiteX3-165" fmla="*/ 627665 w 628268"/>
              <a:gd name="connsiteY3-166" fmla="*/ 2425419 h 2425419"/>
              <a:gd name="connsiteX0-167" fmla="*/ 0 w 628268"/>
              <a:gd name="connsiteY0-168" fmla="*/ 0 h 4241765"/>
              <a:gd name="connsiteX1-169" fmla="*/ 518280 w 628268"/>
              <a:gd name="connsiteY1-170" fmla="*/ 374934 h 4241765"/>
              <a:gd name="connsiteX2-171" fmla="*/ 627666 w 628268"/>
              <a:gd name="connsiteY2-172" fmla="*/ 568769 h 4241765"/>
              <a:gd name="connsiteX3-173" fmla="*/ 627665 w 628268"/>
              <a:gd name="connsiteY3-174" fmla="*/ 4241765 h 4241765"/>
              <a:gd name="connsiteX0-175" fmla="*/ 0 w 632800"/>
              <a:gd name="connsiteY0-176" fmla="*/ 0 h 4241765"/>
              <a:gd name="connsiteX1-177" fmla="*/ 518280 w 632800"/>
              <a:gd name="connsiteY1-178" fmla="*/ 374934 h 4241765"/>
              <a:gd name="connsiteX2-179" fmla="*/ 632615 w 632800"/>
              <a:gd name="connsiteY2-180" fmla="*/ 919487 h 4241765"/>
              <a:gd name="connsiteX3-181" fmla="*/ 627665 w 632800"/>
              <a:gd name="connsiteY3-182" fmla="*/ 4241765 h 4241765"/>
              <a:gd name="connsiteX0-183" fmla="*/ 0 w 636459"/>
              <a:gd name="connsiteY0-184" fmla="*/ 0 h 4241765"/>
              <a:gd name="connsiteX1-185" fmla="*/ 572676 w 636459"/>
              <a:gd name="connsiteY1-186" fmla="*/ 644389 h 4241765"/>
              <a:gd name="connsiteX2-187" fmla="*/ 632615 w 636459"/>
              <a:gd name="connsiteY2-188" fmla="*/ 919487 h 4241765"/>
              <a:gd name="connsiteX3-189" fmla="*/ 627665 w 636459"/>
              <a:gd name="connsiteY3-190" fmla="*/ 4241765 h 4241765"/>
              <a:gd name="connsiteX0-191" fmla="*/ 0 w 636459"/>
              <a:gd name="connsiteY0-192" fmla="*/ 0 h 4241765"/>
              <a:gd name="connsiteX1-193" fmla="*/ 572676 w 636459"/>
              <a:gd name="connsiteY1-194" fmla="*/ 644389 h 4241765"/>
              <a:gd name="connsiteX2-195" fmla="*/ 632615 w 636459"/>
              <a:gd name="connsiteY2-196" fmla="*/ 919487 h 4241765"/>
              <a:gd name="connsiteX3-197" fmla="*/ 627665 w 636459"/>
              <a:gd name="connsiteY3-198" fmla="*/ 4241765 h 4241765"/>
              <a:gd name="connsiteX0-199" fmla="*/ 0 w 636459"/>
              <a:gd name="connsiteY0-200" fmla="*/ 0 h 4241765"/>
              <a:gd name="connsiteX1-201" fmla="*/ 572676 w 636459"/>
              <a:gd name="connsiteY1-202" fmla="*/ 644389 h 4241765"/>
              <a:gd name="connsiteX2-203" fmla="*/ 632615 w 636459"/>
              <a:gd name="connsiteY2-204" fmla="*/ 919487 h 4241765"/>
              <a:gd name="connsiteX3-205" fmla="*/ 627665 w 636459"/>
              <a:gd name="connsiteY3-206" fmla="*/ 4241765 h 4241765"/>
              <a:gd name="connsiteX0-207" fmla="*/ 0 w 636459"/>
              <a:gd name="connsiteY0-208" fmla="*/ 0 h 4241765"/>
              <a:gd name="connsiteX1-209" fmla="*/ 572676 w 636459"/>
              <a:gd name="connsiteY1-210" fmla="*/ 644389 h 4241765"/>
              <a:gd name="connsiteX2-211" fmla="*/ 632615 w 636459"/>
              <a:gd name="connsiteY2-212" fmla="*/ 919487 h 4241765"/>
              <a:gd name="connsiteX3-213" fmla="*/ 627665 w 636459"/>
              <a:gd name="connsiteY3-214" fmla="*/ 4241765 h 4241765"/>
              <a:gd name="connsiteX0-215" fmla="*/ 0 w 633936"/>
              <a:gd name="connsiteY0-216" fmla="*/ 0 h 4241765"/>
              <a:gd name="connsiteX1-217" fmla="*/ 572676 w 633936"/>
              <a:gd name="connsiteY1-218" fmla="*/ 644389 h 4241765"/>
              <a:gd name="connsiteX2-219" fmla="*/ 632615 w 633936"/>
              <a:gd name="connsiteY2-220" fmla="*/ 919487 h 4241765"/>
              <a:gd name="connsiteX3-221" fmla="*/ 627665 w 633936"/>
              <a:gd name="connsiteY3-222" fmla="*/ 4241765 h 4241765"/>
              <a:gd name="connsiteX0-223" fmla="*/ 0 w 632828"/>
              <a:gd name="connsiteY0-224" fmla="*/ 0 h 4241765"/>
              <a:gd name="connsiteX1-225" fmla="*/ 538065 w 632828"/>
              <a:gd name="connsiteY1-226" fmla="*/ 605899 h 4241765"/>
              <a:gd name="connsiteX2-227" fmla="*/ 632615 w 632828"/>
              <a:gd name="connsiteY2-228" fmla="*/ 919487 h 4241765"/>
              <a:gd name="connsiteX3-229" fmla="*/ 627665 w 632828"/>
              <a:gd name="connsiteY3-230" fmla="*/ 4241765 h 4241765"/>
              <a:gd name="connsiteX0-231" fmla="*/ 0 w 632827"/>
              <a:gd name="connsiteY0-232" fmla="*/ 0 h 4241765"/>
              <a:gd name="connsiteX1-233" fmla="*/ 538065 w 632827"/>
              <a:gd name="connsiteY1-234" fmla="*/ 605899 h 4241765"/>
              <a:gd name="connsiteX2-235" fmla="*/ 632615 w 632827"/>
              <a:gd name="connsiteY2-236" fmla="*/ 919487 h 4241765"/>
              <a:gd name="connsiteX3-237" fmla="*/ 627665 w 632827"/>
              <a:gd name="connsiteY3-238" fmla="*/ 4241765 h 4241765"/>
              <a:gd name="connsiteX0-239" fmla="*/ 0 w 632827"/>
              <a:gd name="connsiteY0-240" fmla="*/ 0 h 4241765"/>
              <a:gd name="connsiteX1-241" fmla="*/ 538065 w 632827"/>
              <a:gd name="connsiteY1-242" fmla="*/ 605899 h 4241765"/>
              <a:gd name="connsiteX2-243" fmla="*/ 632615 w 632827"/>
              <a:gd name="connsiteY2-244" fmla="*/ 919487 h 4241765"/>
              <a:gd name="connsiteX3-245" fmla="*/ 627665 w 632827"/>
              <a:gd name="connsiteY3-246" fmla="*/ 4241765 h 4241765"/>
              <a:gd name="connsiteX0-247" fmla="*/ 0 w 632827"/>
              <a:gd name="connsiteY0-248" fmla="*/ 0 h 4241765"/>
              <a:gd name="connsiteX1-249" fmla="*/ 538065 w 632827"/>
              <a:gd name="connsiteY1-250" fmla="*/ 605899 h 4241765"/>
              <a:gd name="connsiteX2-251" fmla="*/ 632615 w 632827"/>
              <a:gd name="connsiteY2-252" fmla="*/ 919487 h 4241765"/>
              <a:gd name="connsiteX3-253" fmla="*/ 627665 w 632827"/>
              <a:gd name="connsiteY3-254" fmla="*/ 4241765 h 4241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2827" h="4241765">
                <a:moveTo>
                  <a:pt x="0" y="0"/>
                </a:moveTo>
                <a:lnTo>
                  <a:pt x="538065" y="605899"/>
                </a:lnTo>
                <a:cubicBezTo>
                  <a:pt x="604178" y="691617"/>
                  <a:pt x="635752" y="766511"/>
                  <a:pt x="632615" y="919487"/>
                </a:cubicBezTo>
                <a:cubicBezTo>
                  <a:pt x="630526" y="1188950"/>
                  <a:pt x="629754" y="3972302"/>
                  <a:pt x="627665" y="4241765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圆角矩形 6"/>
          <p:cNvSpPr/>
          <p:nvPr/>
        </p:nvSpPr>
        <p:spPr>
          <a:xfrm rot="5400000" flipV="1">
            <a:off x="6997893" y="3810862"/>
            <a:ext cx="513271" cy="3361848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627665"/>
              <a:gd name="connsiteY0-80" fmla="*/ 0 h 1379865"/>
              <a:gd name="connsiteX1-81" fmla="*/ 515147 w 627665"/>
              <a:gd name="connsiteY1-82" fmla="*/ 396618 h 1379865"/>
              <a:gd name="connsiteX2-83" fmla="*/ 627665 w 627665"/>
              <a:gd name="connsiteY2-84" fmla="*/ 509136 h 1379865"/>
              <a:gd name="connsiteX3-85" fmla="*/ 627665 w 627665"/>
              <a:gd name="connsiteY3-86" fmla="*/ 1379865 h 1379865"/>
              <a:gd name="connsiteX0-87" fmla="*/ 0 w 627665"/>
              <a:gd name="connsiteY0-88" fmla="*/ 0 h 1379865"/>
              <a:gd name="connsiteX1-89" fmla="*/ 515147 w 627665"/>
              <a:gd name="connsiteY1-90" fmla="*/ 396618 h 1379865"/>
              <a:gd name="connsiteX2-91" fmla="*/ 627665 w 627665"/>
              <a:gd name="connsiteY2-92" fmla="*/ 509136 h 1379865"/>
              <a:gd name="connsiteX3-93" fmla="*/ 627665 w 627665"/>
              <a:gd name="connsiteY3-94" fmla="*/ 1379865 h 1379865"/>
              <a:gd name="connsiteX0-95" fmla="*/ 0 w 627665"/>
              <a:gd name="connsiteY0-96" fmla="*/ 0 h 1379865"/>
              <a:gd name="connsiteX1-97" fmla="*/ 515147 w 627665"/>
              <a:gd name="connsiteY1-98" fmla="*/ 396618 h 1379865"/>
              <a:gd name="connsiteX2-99" fmla="*/ 627665 w 627665"/>
              <a:gd name="connsiteY2-100" fmla="*/ 509136 h 1379865"/>
              <a:gd name="connsiteX3-101" fmla="*/ 627665 w 627665"/>
              <a:gd name="connsiteY3-102" fmla="*/ 1379865 h 1379865"/>
              <a:gd name="connsiteX0-103" fmla="*/ 0 w 627665"/>
              <a:gd name="connsiteY0-104" fmla="*/ 0 h 1379865"/>
              <a:gd name="connsiteX1-105" fmla="*/ 515147 w 627665"/>
              <a:gd name="connsiteY1-106" fmla="*/ 396618 h 1379865"/>
              <a:gd name="connsiteX2-107" fmla="*/ 627665 w 627665"/>
              <a:gd name="connsiteY2-108" fmla="*/ 509136 h 1379865"/>
              <a:gd name="connsiteX3-109" fmla="*/ 627665 w 627665"/>
              <a:gd name="connsiteY3-110" fmla="*/ 1379865 h 1379865"/>
              <a:gd name="connsiteX0-111" fmla="*/ 0 w 627665"/>
              <a:gd name="connsiteY0-112" fmla="*/ 0 h 1379865"/>
              <a:gd name="connsiteX1-113" fmla="*/ 518280 w 627665"/>
              <a:gd name="connsiteY1-114" fmla="*/ 374934 h 1379865"/>
              <a:gd name="connsiteX2-115" fmla="*/ 627665 w 627665"/>
              <a:gd name="connsiteY2-116" fmla="*/ 509136 h 1379865"/>
              <a:gd name="connsiteX3-117" fmla="*/ 627665 w 627665"/>
              <a:gd name="connsiteY3-118" fmla="*/ 1379865 h 1379865"/>
              <a:gd name="connsiteX0-119" fmla="*/ 0 w 627665"/>
              <a:gd name="connsiteY0-120" fmla="*/ 0 h 1379865"/>
              <a:gd name="connsiteX1-121" fmla="*/ 518280 w 627665"/>
              <a:gd name="connsiteY1-122" fmla="*/ 374934 h 1379865"/>
              <a:gd name="connsiteX2-123" fmla="*/ 627665 w 627665"/>
              <a:gd name="connsiteY2-124" fmla="*/ 509136 h 1379865"/>
              <a:gd name="connsiteX3-125" fmla="*/ 627665 w 627665"/>
              <a:gd name="connsiteY3-126" fmla="*/ 1379865 h 1379865"/>
              <a:gd name="connsiteX0-127" fmla="*/ 0 w 627665"/>
              <a:gd name="connsiteY0-128" fmla="*/ 0 h 1379865"/>
              <a:gd name="connsiteX1-129" fmla="*/ 518280 w 627665"/>
              <a:gd name="connsiteY1-130" fmla="*/ 374934 h 1379865"/>
              <a:gd name="connsiteX2-131" fmla="*/ 627665 w 627665"/>
              <a:gd name="connsiteY2-132" fmla="*/ 509136 h 1379865"/>
              <a:gd name="connsiteX3-133" fmla="*/ 627665 w 627665"/>
              <a:gd name="connsiteY3-134" fmla="*/ 1379865 h 1379865"/>
              <a:gd name="connsiteX0-135" fmla="*/ 0 w 633931"/>
              <a:gd name="connsiteY0-136" fmla="*/ 0 h 1379865"/>
              <a:gd name="connsiteX1-137" fmla="*/ 518280 w 633931"/>
              <a:gd name="connsiteY1-138" fmla="*/ 374934 h 1379865"/>
              <a:gd name="connsiteX2-139" fmla="*/ 633931 w 633931"/>
              <a:gd name="connsiteY2-140" fmla="*/ 571477 h 1379865"/>
              <a:gd name="connsiteX3-141" fmla="*/ 627665 w 633931"/>
              <a:gd name="connsiteY3-142" fmla="*/ 1379865 h 1379865"/>
              <a:gd name="connsiteX0-143" fmla="*/ 0 w 634110"/>
              <a:gd name="connsiteY0-144" fmla="*/ 0 h 1379865"/>
              <a:gd name="connsiteX1-145" fmla="*/ 518280 w 634110"/>
              <a:gd name="connsiteY1-146" fmla="*/ 374934 h 1379865"/>
              <a:gd name="connsiteX2-147" fmla="*/ 633931 w 634110"/>
              <a:gd name="connsiteY2-148" fmla="*/ 571477 h 1379865"/>
              <a:gd name="connsiteX3-149" fmla="*/ 627665 w 634110"/>
              <a:gd name="connsiteY3-150" fmla="*/ 1379865 h 1379865"/>
              <a:gd name="connsiteX0-151" fmla="*/ 0 w 628268"/>
              <a:gd name="connsiteY0-152" fmla="*/ 0 h 1379865"/>
              <a:gd name="connsiteX1-153" fmla="*/ 518280 w 628268"/>
              <a:gd name="connsiteY1-154" fmla="*/ 374934 h 1379865"/>
              <a:gd name="connsiteX2-155" fmla="*/ 627666 w 628268"/>
              <a:gd name="connsiteY2-156" fmla="*/ 568769 h 1379865"/>
              <a:gd name="connsiteX3-157" fmla="*/ 627665 w 628268"/>
              <a:gd name="connsiteY3-158" fmla="*/ 1379865 h 1379865"/>
              <a:gd name="connsiteX0-159" fmla="*/ 0 w 628268"/>
              <a:gd name="connsiteY0-160" fmla="*/ 0 h 2425419"/>
              <a:gd name="connsiteX1-161" fmla="*/ 518280 w 628268"/>
              <a:gd name="connsiteY1-162" fmla="*/ 374934 h 2425419"/>
              <a:gd name="connsiteX2-163" fmla="*/ 627666 w 628268"/>
              <a:gd name="connsiteY2-164" fmla="*/ 568769 h 2425419"/>
              <a:gd name="connsiteX3-165" fmla="*/ 627665 w 628268"/>
              <a:gd name="connsiteY3-166" fmla="*/ 2425419 h 2425419"/>
              <a:gd name="connsiteX0-167" fmla="*/ 0 w 628268"/>
              <a:gd name="connsiteY0-168" fmla="*/ 0 h 4241765"/>
              <a:gd name="connsiteX1-169" fmla="*/ 518280 w 628268"/>
              <a:gd name="connsiteY1-170" fmla="*/ 374934 h 4241765"/>
              <a:gd name="connsiteX2-171" fmla="*/ 627666 w 628268"/>
              <a:gd name="connsiteY2-172" fmla="*/ 568769 h 4241765"/>
              <a:gd name="connsiteX3-173" fmla="*/ 627665 w 628268"/>
              <a:gd name="connsiteY3-174" fmla="*/ 4241765 h 4241765"/>
              <a:gd name="connsiteX0-175" fmla="*/ 0 w 632800"/>
              <a:gd name="connsiteY0-176" fmla="*/ 0 h 4241765"/>
              <a:gd name="connsiteX1-177" fmla="*/ 518280 w 632800"/>
              <a:gd name="connsiteY1-178" fmla="*/ 374934 h 4241765"/>
              <a:gd name="connsiteX2-179" fmla="*/ 632615 w 632800"/>
              <a:gd name="connsiteY2-180" fmla="*/ 919487 h 4241765"/>
              <a:gd name="connsiteX3-181" fmla="*/ 627665 w 632800"/>
              <a:gd name="connsiteY3-182" fmla="*/ 4241765 h 4241765"/>
              <a:gd name="connsiteX0-183" fmla="*/ 0 w 636459"/>
              <a:gd name="connsiteY0-184" fmla="*/ 0 h 4241765"/>
              <a:gd name="connsiteX1-185" fmla="*/ 572676 w 636459"/>
              <a:gd name="connsiteY1-186" fmla="*/ 644389 h 4241765"/>
              <a:gd name="connsiteX2-187" fmla="*/ 632615 w 636459"/>
              <a:gd name="connsiteY2-188" fmla="*/ 919487 h 4241765"/>
              <a:gd name="connsiteX3-189" fmla="*/ 627665 w 636459"/>
              <a:gd name="connsiteY3-190" fmla="*/ 4241765 h 4241765"/>
              <a:gd name="connsiteX0-191" fmla="*/ 0 w 636459"/>
              <a:gd name="connsiteY0-192" fmla="*/ 0 h 4241765"/>
              <a:gd name="connsiteX1-193" fmla="*/ 572676 w 636459"/>
              <a:gd name="connsiteY1-194" fmla="*/ 644389 h 4241765"/>
              <a:gd name="connsiteX2-195" fmla="*/ 632615 w 636459"/>
              <a:gd name="connsiteY2-196" fmla="*/ 919487 h 4241765"/>
              <a:gd name="connsiteX3-197" fmla="*/ 627665 w 636459"/>
              <a:gd name="connsiteY3-198" fmla="*/ 4241765 h 4241765"/>
              <a:gd name="connsiteX0-199" fmla="*/ 0 w 636459"/>
              <a:gd name="connsiteY0-200" fmla="*/ 0 h 4241765"/>
              <a:gd name="connsiteX1-201" fmla="*/ 572676 w 636459"/>
              <a:gd name="connsiteY1-202" fmla="*/ 644389 h 4241765"/>
              <a:gd name="connsiteX2-203" fmla="*/ 632615 w 636459"/>
              <a:gd name="connsiteY2-204" fmla="*/ 919487 h 4241765"/>
              <a:gd name="connsiteX3-205" fmla="*/ 627665 w 636459"/>
              <a:gd name="connsiteY3-206" fmla="*/ 4241765 h 4241765"/>
              <a:gd name="connsiteX0-207" fmla="*/ 0 w 636459"/>
              <a:gd name="connsiteY0-208" fmla="*/ 0 h 4241765"/>
              <a:gd name="connsiteX1-209" fmla="*/ 572676 w 636459"/>
              <a:gd name="connsiteY1-210" fmla="*/ 644389 h 4241765"/>
              <a:gd name="connsiteX2-211" fmla="*/ 632615 w 636459"/>
              <a:gd name="connsiteY2-212" fmla="*/ 919487 h 4241765"/>
              <a:gd name="connsiteX3-213" fmla="*/ 627665 w 636459"/>
              <a:gd name="connsiteY3-214" fmla="*/ 4241765 h 4241765"/>
              <a:gd name="connsiteX0-215" fmla="*/ 0 w 633936"/>
              <a:gd name="connsiteY0-216" fmla="*/ 0 h 4241765"/>
              <a:gd name="connsiteX1-217" fmla="*/ 572676 w 633936"/>
              <a:gd name="connsiteY1-218" fmla="*/ 644389 h 4241765"/>
              <a:gd name="connsiteX2-219" fmla="*/ 632615 w 633936"/>
              <a:gd name="connsiteY2-220" fmla="*/ 919487 h 4241765"/>
              <a:gd name="connsiteX3-221" fmla="*/ 627665 w 633936"/>
              <a:gd name="connsiteY3-222" fmla="*/ 4241765 h 4241765"/>
              <a:gd name="connsiteX0-223" fmla="*/ 0 w 632828"/>
              <a:gd name="connsiteY0-224" fmla="*/ 0 h 4241765"/>
              <a:gd name="connsiteX1-225" fmla="*/ 538065 w 632828"/>
              <a:gd name="connsiteY1-226" fmla="*/ 605899 h 4241765"/>
              <a:gd name="connsiteX2-227" fmla="*/ 632615 w 632828"/>
              <a:gd name="connsiteY2-228" fmla="*/ 919487 h 4241765"/>
              <a:gd name="connsiteX3-229" fmla="*/ 627665 w 632828"/>
              <a:gd name="connsiteY3-230" fmla="*/ 4241765 h 4241765"/>
              <a:gd name="connsiteX0-231" fmla="*/ 0 w 632827"/>
              <a:gd name="connsiteY0-232" fmla="*/ 0 h 4241765"/>
              <a:gd name="connsiteX1-233" fmla="*/ 538065 w 632827"/>
              <a:gd name="connsiteY1-234" fmla="*/ 605899 h 4241765"/>
              <a:gd name="connsiteX2-235" fmla="*/ 632615 w 632827"/>
              <a:gd name="connsiteY2-236" fmla="*/ 919487 h 4241765"/>
              <a:gd name="connsiteX3-237" fmla="*/ 627665 w 632827"/>
              <a:gd name="connsiteY3-238" fmla="*/ 4241765 h 4241765"/>
              <a:gd name="connsiteX0-239" fmla="*/ 0 w 632827"/>
              <a:gd name="connsiteY0-240" fmla="*/ 0 h 4241765"/>
              <a:gd name="connsiteX1-241" fmla="*/ 538065 w 632827"/>
              <a:gd name="connsiteY1-242" fmla="*/ 605899 h 4241765"/>
              <a:gd name="connsiteX2-243" fmla="*/ 632615 w 632827"/>
              <a:gd name="connsiteY2-244" fmla="*/ 919487 h 4241765"/>
              <a:gd name="connsiteX3-245" fmla="*/ 627665 w 632827"/>
              <a:gd name="connsiteY3-246" fmla="*/ 4241765 h 4241765"/>
              <a:gd name="connsiteX0-247" fmla="*/ 0 w 632827"/>
              <a:gd name="connsiteY0-248" fmla="*/ 0 h 4241765"/>
              <a:gd name="connsiteX1-249" fmla="*/ 538065 w 632827"/>
              <a:gd name="connsiteY1-250" fmla="*/ 605899 h 4241765"/>
              <a:gd name="connsiteX2-251" fmla="*/ 632615 w 632827"/>
              <a:gd name="connsiteY2-252" fmla="*/ 919487 h 4241765"/>
              <a:gd name="connsiteX3-253" fmla="*/ 627665 w 632827"/>
              <a:gd name="connsiteY3-254" fmla="*/ 4241765 h 4241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2827" h="4241765">
                <a:moveTo>
                  <a:pt x="0" y="0"/>
                </a:moveTo>
                <a:lnTo>
                  <a:pt x="538065" y="605899"/>
                </a:lnTo>
                <a:cubicBezTo>
                  <a:pt x="604178" y="691617"/>
                  <a:pt x="635752" y="766511"/>
                  <a:pt x="632615" y="919487"/>
                </a:cubicBezTo>
                <a:cubicBezTo>
                  <a:pt x="630526" y="1188950"/>
                  <a:pt x="629754" y="3972302"/>
                  <a:pt x="627665" y="4241765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087580" y="4765873"/>
            <a:ext cx="1210576" cy="40010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fontAlgn="ctr"/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6087580" y="5104871"/>
            <a:ext cx="3547660" cy="5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5896174" y="2762645"/>
            <a:ext cx="1840512" cy="1628561"/>
            <a:chOff x="2795121" y="2838380"/>
            <a:chExt cx="1128251" cy="998323"/>
          </a:xfrm>
        </p:grpSpPr>
        <p:sp>
          <p:nvSpPr>
            <p:cNvPr id="99" name="Freeform 9"/>
            <p:cNvSpPr/>
            <p:nvPr/>
          </p:nvSpPr>
          <p:spPr bwMode="auto">
            <a:xfrm>
              <a:off x="2795121" y="2838380"/>
              <a:ext cx="1128251" cy="998323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0000">
                  <a:srgbClr val="F9F9F9"/>
                </a:gs>
                <a:gs pos="0">
                  <a:srgbClr val="DBDBDB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2928007" y="2955963"/>
              <a:ext cx="862479" cy="763157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6395481" y="3076510"/>
            <a:ext cx="841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STEP</a:t>
            </a:r>
          </a:p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644977" y="2377452"/>
            <a:ext cx="1210576" cy="40010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font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2644977" y="2716450"/>
            <a:ext cx="3547660" cy="5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7557858" y="1823523"/>
            <a:ext cx="1840512" cy="1628561"/>
            <a:chOff x="2795121" y="2838380"/>
            <a:chExt cx="1128251" cy="998323"/>
          </a:xfrm>
        </p:grpSpPr>
        <p:sp>
          <p:nvSpPr>
            <p:cNvPr id="107" name="Freeform 9"/>
            <p:cNvSpPr/>
            <p:nvPr/>
          </p:nvSpPr>
          <p:spPr bwMode="auto">
            <a:xfrm>
              <a:off x="2795121" y="2838380"/>
              <a:ext cx="1128251" cy="998323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0000">
                  <a:srgbClr val="F9F9F9"/>
                </a:gs>
                <a:gs pos="0">
                  <a:srgbClr val="DBDBDB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8" name="Freeform 9"/>
            <p:cNvSpPr/>
            <p:nvPr/>
          </p:nvSpPr>
          <p:spPr bwMode="auto">
            <a:xfrm>
              <a:off x="2928007" y="2955963"/>
              <a:ext cx="862479" cy="763157"/>
            </a:xfrm>
            <a:custGeom>
              <a:avLst/>
              <a:gdLst>
                <a:gd name="T0" fmla="*/ 253 w 357"/>
                <a:gd name="T1" fmla="*/ 0 h 316"/>
                <a:gd name="T2" fmla="*/ 104 w 357"/>
                <a:gd name="T3" fmla="*/ 0 h 316"/>
                <a:gd name="T4" fmla="*/ 79 w 357"/>
                <a:gd name="T5" fmla="*/ 15 h 316"/>
                <a:gd name="T6" fmla="*/ 5 w 357"/>
                <a:gd name="T7" fmla="*/ 144 h 316"/>
                <a:gd name="T8" fmla="*/ 5 w 357"/>
                <a:gd name="T9" fmla="*/ 173 h 316"/>
                <a:gd name="T10" fmla="*/ 79 w 357"/>
                <a:gd name="T11" fmla="*/ 302 h 316"/>
                <a:gd name="T12" fmla="*/ 104 w 357"/>
                <a:gd name="T13" fmla="*/ 316 h 316"/>
                <a:gd name="T14" fmla="*/ 253 w 357"/>
                <a:gd name="T15" fmla="*/ 316 h 316"/>
                <a:gd name="T16" fmla="*/ 278 w 357"/>
                <a:gd name="T17" fmla="*/ 302 h 316"/>
                <a:gd name="T18" fmla="*/ 353 w 357"/>
                <a:gd name="T19" fmla="*/ 173 h 316"/>
                <a:gd name="T20" fmla="*/ 353 w 357"/>
                <a:gd name="T21" fmla="*/ 144 h 316"/>
                <a:gd name="T22" fmla="*/ 278 w 357"/>
                <a:gd name="T23" fmla="*/ 15 h 316"/>
                <a:gd name="T24" fmla="*/ 253 w 357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16">
                  <a:moveTo>
                    <a:pt x="253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7"/>
                    <a:pt x="79" y="1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52"/>
                    <a:pt x="0" y="165"/>
                    <a:pt x="5" y="173"/>
                  </a:cubicBezTo>
                  <a:cubicBezTo>
                    <a:pt x="79" y="302"/>
                    <a:pt x="79" y="302"/>
                    <a:pt x="79" y="302"/>
                  </a:cubicBezTo>
                  <a:cubicBezTo>
                    <a:pt x="84" y="310"/>
                    <a:pt x="95" y="316"/>
                    <a:pt x="104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10"/>
                    <a:pt x="278" y="302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7" y="165"/>
                    <a:pt x="357" y="152"/>
                    <a:pt x="353" y="144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4" y="7"/>
                    <a:pt x="263" y="0"/>
                    <a:pt x="253" y="0"/>
                  </a:cubicBezTo>
                </a:path>
              </a:pathLst>
            </a:cu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8066783" y="2137388"/>
            <a:ext cx="8226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STEP</a:t>
            </a:r>
          </a:p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6" name="圆角矩形 6"/>
          <p:cNvSpPr/>
          <p:nvPr/>
        </p:nvSpPr>
        <p:spPr>
          <a:xfrm rot="5400000" flipH="1">
            <a:off x="4324032" y="749618"/>
            <a:ext cx="513271" cy="371051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627665"/>
              <a:gd name="connsiteY0-80" fmla="*/ 0 h 1379865"/>
              <a:gd name="connsiteX1-81" fmla="*/ 515147 w 627665"/>
              <a:gd name="connsiteY1-82" fmla="*/ 396618 h 1379865"/>
              <a:gd name="connsiteX2-83" fmla="*/ 627665 w 627665"/>
              <a:gd name="connsiteY2-84" fmla="*/ 509136 h 1379865"/>
              <a:gd name="connsiteX3-85" fmla="*/ 627665 w 627665"/>
              <a:gd name="connsiteY3-86" fmla="*/ 1379865 h 1379865"/>
              <a:gd name="connsiteX0-87" fmla="*/ 0 w 627665"/>
              <a:gd name="connsiteY0-88" fmla="*/ 0 h 1379865"/>
              <a:gd name="connsiteX1-89" fmla="*/ 515147 w 627665"/>
              <a:gd name="connsiteY1-90" fmla="*/ 396618 h 1379865"/>
              <a:gd name="connsiteX2-91" fmla="*/ 627665 w 627665"/>
              <a:gd name="connsiteY2-92" fmla="*/ 509136 h 1379865"/>
              <a:gd name="connsiteX3-93" fmla="*/ 627665 w 627665"/>
              <a:gd name="connsiteY3-94" fmla="*/ 1379865 h 1379865"/>
              <a:gd name="connsiteX0-95" fmla="*/ 0 w 627665"/>
              <a:gd name="connsiteY0-96" fmla="*/ 0 h 1379865"/>
              <a:gd name="connsiteX1-97" fmla="*/ 515147 w 627665"/>
              <a:gd name="connsiteY1-98" fmla="*/ 396618 h 1379865"/>
              <a:gd name="connsiteX2-99" fmla="*/ 627665 w 627665"/>
              <a:gd name="connsiteY2-100" fmla="*/ 509136 h 1379865"/>
              <a:gd name="connsiteX3-101" fmla="*/ 627665 w 627665"/>
              <a:gd name="connsiteY3-102" fmla="*/ 1379865 h 1379865"/>
              <a:gd name="connsiteX0-103" fmla="*/ 0 w 627665"/>
              <a:gd name="connsiteY0-104" fmla="*/ 0 h 1379865"/>
              <a:gd name="connsiteX1-105" fmla="*/ 515147 w 627665"/>
              <a:gd name="connsiteY1-106" fmla="*/ 396618 h 1379865"/>
              <a:gd name="connsiteX2-107" fmla="*/ 627665 w 627665"/>
              <a:gd name="connsiteY2-108" fmla="*/ 509136 h 1379865"/>
              <a:gd name="connsiteX3-109" fmla="*/ 627665 w 627665"/>
              <a:gd name="connsiteY3-110" fmla="*/ 1379865 h 1379865"/>
              <a:gd name="connsiteX0-111" fmla="*/ 0 w 627665"/>
              <a:gd name="connsiteY0-112" fmla="*/ 0 h 1379865"/>
              <a:gd name="connsiteX1-113" fmla="*/ 518280 w 627665"/>
              <a:gd name="connsiteY1-114" fmla="*/ 374934 h 1379865"/>
              <a:gd name="connsiteX2-115" fmla="*/ 627665 w 627665"/>
              <a:gd name="connsiteY2-116" fmla="*/ 509136 h 1379865"/>
              <a:gd name="connsiteX3-117" fmla="*/ 627665 w 627665"/>
              <a:gd name="connsiteY3-118" fmla="*/ 1379865 h 1379865"/>
              <a:gd name="connsiteX0-119" fmla="*/ 0 w 627665"/>
              <a:gd name="connsiteY0-120" fmla="*/ 0 h 1379865"/>
              <a:gd name="connsiteX1-121" fmla="*/ 518280 w 627665"/>
              <a:gd name="connsiteY1-122" fmla="*/ 374934 h 1379865"/>
              <a:gd name="connsiteX2-123" fmla="*/ 627665 w 627665"/>
              <a:gd name="connsiteY2-124" fmla="*/ 509136 h 1379865"/>
              <a:gd name="connsiteX3-125" fmla="*/ 627665 w 627665"/>
              <a:gd name="connsiteY3-126" fmla="*/ 1379865 h 1379865"/>
              <a:gd name="connsiteX0-127" fmla="*/ 0 w 627665"/>
              <a:gd name="connsiteY0-128" fmla="*/ 0 h 1379865"/>
              <a:gd name="connsiteX1-129" fmla="*/ 518280 w 627665"/>
              <a:gd name="connsiteY1-130" fmla="*/ 374934 h 1379865"/>
              <a:gd name="connsiteX2-131" fmla="*/ 627665 w 627665"/>
              <a:gd name="connsiteY2-132" fmla="*/ 509136 h 1379865"/>
              <a:gd name="connsiteX3-133" fmla="*/ 627665 w 627665"/>
              <a:gd name="connsiteY3-134" fmla="*/ 1379865 h 1379865"/>
              <a:gd name="connsiteX0-135" fmla="*/ 0 w 633931"/>
              <a:gd name="connsiteY0-136" fmla="*/ 0 h 1379865"/>
              <a:gd name="connsiteX1-137" fmla="*/ 518280 w 633931"/>
              <a:gd name="connsiteY1-138" fmla="*/ 374934 h 1379865"/>
              <a:gd name="connsiteX2-139" fmla="*/ 633931 w 633931"/>
              <a:gd name="connsiteY2-140" fmla="*/ 571477 h 1379865"/>
              <a:gd name="connsiteX3-141" fmla="*/ 627665 w 633931"/>
              <a:gd name="connsiteY3-142" fmla="*/ 1379865 h 1379865"/>
              <a:gd name="connsiteX0-143" fmla="*/ 0 w 634110"/>
              <a:gd name="connsiteY0-144" fmla="*/ 0 h 1379865"/>
              <a:gd name="connsiteX1-145" fmla="*/ 518280 w 634110"/>
              <a:gd name="connsiteY1-146" fmla="*/ 374934 h 1379865"/>
              <a:gd name="connsiteX2-147" fmla="*/ 633931 w 634110"/>
              <a:gd name="connsiteY2-148" fmla="*/ 571477 h 1379865"/>
              <a:gd name="connsiteX3-149" fmla="*/ 627665 w 634110"/>
              <a:gd name="connsiteY3-150" fmla="*/ 1379865 h 1379865"/>
              <a:gd name="connsiteX0-151" fmla="*/ 0 w 628268"/>
              <a:gd name="connsiteY0-152" fmla="*/ 0 h 1379865"/>
              <a:gd name="connsiteX1-153" fmla="*/ 518280 w 628268"/>
              <a:gd name="connsiteY1-154" fmla="*/ 374934 h 1379865"/>
              <a:gd name="connsiteX2-155" fmla="*/ 627666 w 628268"/>
              <a:gd name="connsiteY2-156" fmla="*/ 568769 h 1379865"/>
              <a:gd name="connsiteX3-157" fmla="*/ 627665 w 628268"/>
              <a:gd name="connsiteY3-158" fmla="*/ 1379865 h 1379865"/>
              <a:gd name="connsiteX0-159" fmla="*/ 0 w 628268"/>
              <a:gd name="connsiteY0-160" fmla="*/ 0 h 2425419"/>
              <a:gd name="connsiteX1-161" fmla="*/ 518280 w 628268"/>
              <a:gd name="connsiteY1-162" fmla="*/ 374934 h 2425419"/>
              <a:gd name="connsiteX2-163" fmla="*/ 627666 w 628268"/>
              <a:gd name="connsiteY2-164" fmla="*/ 568769 h 2425419"/>
              <a:gd name="connsiteX3-165" fmla="*/ 627665 w 628268"/>
              <a:gd name="connsiteY3-166" fmla="*/ 2425419 h 2425419"/>
              <a:gd name="connsiteX0-167" fmla="*/ 0 w 628268"/>
              <a:gd name="connsiteY0-168" fmla="*/ 0 h 4241765"/>
              <a:gd name="connsiteX1-169" fmla="*/ 518280 w 628268"/>
              <a:gd name="connsiteY1-170" fmla="*/ 374934 h 4241765"/>
              <a:gd name="connsiteX2-171" fmla="*/ 627666 w 628268"/>
              <a:gd name="connsiteY2-172" fmla="*/ 568769 h 4241765"/>
              <a:gd name="connsiteX3-173" fmla="*/ 627665 w 628268"/>
              <a:gd name="connsiteY3-174" fmla="*/ 4241765 h 4241765"/>
              <a:gd name="connsiteX0-175" fmla="*/ 0 w 632800"/>
              <a:gd name="connsiteY0-176" fmla="*/ 0 h 4241765"/>
              <a:gd name="connsiteX1-177" fmla="*/ 518280 w 632800"/>
              <a:gd name="connsiteY1-178" fmla="*/ 374934 h 4241765"/>
              <a:gd name="connsiteX2-179" fmla="*/ 632615 w 632800"/>
              <a:gd name="connsiteY2-180" fmla="*/ 919487 h 4241765"/>
              <a:gd name="connsiteX3-181" fmla="*/ 627665 w 632800"/>
              <a:gd name="connsiteY3-182" fmla="*/ 4241765 h 4241765"/>
              <a:gd name="connsiteX0-183" fmla="*/ 0 w 636459"/>
              <a:gd name="connsiteY0-184" fmla="*/ 0 h 4241765"/>
              <a:gd name="connsiteX1-185" fmla="*/ 572676 w 636459"/>
              <a:gd name="connsiteY1-186" fmla="*/ 644389 h 4241765"/>
              <a:gd name="connsiteX2-187" fmla="*/ 632615 w 636459"/>
              <a:gd name="connsiteY2-188" fmla="*/ 919487 h 4241765"/>
              <a:gd name="connsiteX3-189" fmla="*/ 627665 w 636459"/>
              <a:gd name="connsiteY3-190" fmla="*/ 4241765 h 4241765"/>
              <a:gd name="connsiteX0-191" fmla="*/ 0 w 636459"/>
              <a:gd name="connsiteY0-192" fmla="*/ 0 h 4241765"/>
              <a:gd name="connsiteX1-193" fmla="*/ 572676 w 636459"/>
              <a:gd name="connsiteY1-194" fmla="*/ 644389 h 4241765"/>
              <a:gd name="connsiteX2-195" fmla="*/ 632615 w 636459"/>
              <a:gd name="connsiteY2-196" fmla="*/ 919487 h 4241765"/>
              <a:gd name="connsiteX3-197" fmla="*/ 627665 w 636459"/>
              <a:gd name="connsiteY3-198" fmla="*/ 4241765 h 4241765"/>
              <a:gd name="connsiteX0-199" fmla="*/ 0 w 636459"/>
              <a:gd name="connsiteY0-200" fmla="*/ 0 h 4241765"/>
              <a:gd name="connsiteX1-201" fmla="*/ 572676 w 636459"/>
              <a:gd name="connsiteY1-202" fmla="*/ 644389 h 4241765"/>
              <a:gd name="connsiteX2-203" fmla="*/ 632615 w 636459"/>
              <a:gd name="connsiteY2-204" fmla="*/ 919487 h 4241765"/>
              <a:gd name="connsiteX3-205" fmla="*/ 627665 w 636459"/>
              <a:gd name="connsiteY3-206" fmla="*/ 4241765 h 4241765"/>
              <a:gd name="connsiteX0-207" fmla="*/ 0 w 636459"/>
              <a:gd name="connsiteY0-208" fmla="*/ 0 h 4241765"/>
              <a:gd name="connsiteX1-209" fmla="*/ 572676 w 636459"/>
              <a:gd name="connsiteY1-210" fmla="*/ 644389 h 4241765"/>
              <a:gd name="connsiteX2-211" fmla="*/ 632615 w 636459"/>
              <a:gd name="connsiteY2-212" fmla="*/ 919487 h 4241765"/>
              <a:gd name="connsiteX3-213" fmla="*/ 627665 w 636459"/>
              <a:gd name="connsiteY3-214" fmla="*/ 4241765 h 4241765"/>
              <a:gd name="connsiteX0-215" fmla="*/ 0 w 633936"/>
              <a:gd name="connsiteY0-216" fmla="*/ 0 h 4241765"/>
              <a:gd name="connsiteX1-217" fmla="*/ 572676 w 633936"/>
              <a:gd name="connsiteY1-218" fmla="*/ 644389 h 4241765"/>
              <a:gd name="connsiteX2-219" fmla="*/ 632615 w 633936"/>
              <a:gd name="connsiteY2-220" fmla="*/ 919487 h 4241765"/>
              <a:gd name="connsiteX3-221" fmla="*/ 627665 w 633936"/>
              <a:gd name="connsiteY3-222" fmla="*/ 4241765 h 4241765"/>
              <a:gd name="connsiteX0-223" fmla="*/ 0 w 632828"/>
              <a:gd name="connsiteY0-224" fmla="*/ 0 h 4241765"/>
              <a:gd name="connsiteX1-225" fmla="*/ 538065 w 632828"/>
              <a:gd name="connsiteY1-226" fmla="*/ 605899 h 4241765"/>
              <a:gd name="connsiteX2-227" fmla="*/ 632615 w 632828"/>
              <a:gd name="connsiteY2-228" fmla="*/ 919487 h 4241765"/>
              <a:gd name="connsiteX3-229" fmla="*/ 627665 w 632828"/>
              <a:gd name="connsiteY3-230" fmla="*/ 4241765 h 4241765"/>
              <a:gd name="connsiteX0-231" fmla="*/ 0 w 632827"/>
              <a:gd name="connsiteY0-232" fmla="*/ 0 h 4241765"/>
              <a:gd name="connsiteX1-233" fmla="*/ 538065 w 632827"/>
              <a:gd name="connsiteY1-234" fmla="*/ 605899 h 4241765"/>
              <a:gd name="connsiteX2-235" fmla="*/ 632615 w 632827"/>
              <a:gd name="connsiteY2-236" fmla="*/ 919487 h 4241765"/>
              <a:gd name="connsiteX3-237" fmla="*/ 627665 w 632827"/>
              <a:gd name="connsiteY3-238" fmla="*/ 4241765 h 4241765"/>
              <a:gd name="connsiteX0-239" fmla="*/ 0 w 632827"/>
              <a:gd name="connsiteY0-240" fmla="*/ 0 h 4241765"/>
              <a:gd name="connsiteX1-241" fmla="*/ 538065 w 632827"/>
              <a:gd name="connsiteY1-242" fmla="*/ 605899 h 4241765"/>
              <a:gd name="connsiteX2-243" fmla="*/ 632615 w 632827"/>
              <a:gd name="connsiteY2-244" fmla="*/ 919487 h 4241765"/>
              <a:gd name="connsiteX3-245" fmla="*/ 627665 w 632827"/>
              <a:gd name="connsiteY3-246" fmla="*/ 4241765 h 4241765"/>
              <a:gd name="connsiteX0-247" fmla="*/ 0 w 632827"/>
              <a:gd name="connsiteY0-248" fmla="*/ 0 h 4241765"/>
              <a:gd name="connsiteX1-249" fmla="*/ 538065 w 632827"/>
              <a:gd name="connsiteY1-250" fmla="*/ 605899 h 4241765"/>
              <a:gd name="connsiteX2-251" fmla="*/ 632615 w 632827"/>
              <a:gd name="connsiteY2-252" fmla="*/ 919487 h 4241765"/>
              <a:gd name="connsiteX3-253" fmla="*/ 627665 w 632827"/>
              <a:gd name="connsiteY3-254" fmla="*/ 4241765 h 4241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2827" h="4241765">
                <a:moveTo>
                  <a:pt x="0" y="0"/>
                </a:moveTo>
                <a:lnTo>
                  <a:pt x="538065" y="605899"/>
                </a:lnTo>
                <a:cubicBezTo>
                  <a:pt x="604178" y="691617"/>
                  <a:pt x="635752" y="766511"/>
                  <a:pt x="632615" y="919487"/>
                </a:cubicBezTo>
                <a:cubicBezTo>
                  <a:pt x="630526" y="1188950"/>
                  <a:pt x="629754" y="3972302"/>
                  <a:pt x="627665" y="4241765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圆角矩形 6"/>
          <p:cNvSpPr/>
          <p:nvPr/>
        </p:nvSpPr>
        <p:spPr>
          <a:xfrm rot="5400000" flipH="1">
            <a:off x="5976779" y="-180832"/>
            <a:ext cx="513271" cy="371051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627665"/>
              <a:gd name="connsiteY0-80" fmla="*/ 0 h 1379865"/>
              <a:gd name="connsiteX1-81" fmla="*/ 515147 w 627665"/>
              <a:gd name="connsiteY1-82" fmla="*/ 396618 h 1379865"/>
              <a:gd name="connsiteX2-83" fmla="*/ 627665 w 627665"/>
              <a:gd name="connsiteY2-84" fmla="*/ 509136 h 1379865"/>
              <a:gd name="connsiteX3-85" fmla="*/ 627665 w 627665"/>
              <a:gd name="connsiteY3-86" fmla="*/ 1379865 h 1379865"/>
              <a:gd name="connsiteX0-87" fmla="*/ 0 w 627665"/>
              <a:gd name="connsiteY0-88" fmla="*/ 0 h 1379865"/>
              <a:gd name="connsiteX1-89" fmla="*/ 515147 w 627665"/>
              <a:gd name="connsiteY1-90" fmla="*/ 396618 h 1379865"/>
              <a:gd name="connsiteX2-91" fmla="*/ 627665 w 627665"/>
              <a:gd name="connsiteY2-92" fmla="*/ 509136 h 1379865"/>
              <a:gd name="connsiteX3-93" fmla="*/ 627665 w 627665"/>
              <a:gd name="connsiteY3-94" fmla="*/ 1379865 h 1379865"/>
              <a:gd name="connsiteX0-95" fmla="*/ 0 w 627665"/>
              <a:gd name="connsiteY0-96" fmla="*/ 0 h 1379865"/>
              <a:gd name="connsiteX1-97" fmla="*/ 515147 w 627665"/>
              <a:gd name="connsiteY1-98" fmla="*/ 396618 h 1379865"/>
              <a:gd name="connsiteX2-99" fmla="*/ 627665 w 627665"/>
              <a:gd name="connsiteY2-100" fmla="*/ 509136 h 1379865"/>
              <a:gd name="connsiteX3-101" fmla="*/ 627665 w 627665"/>
              <a:gd name="connsiteY3-102" fmla="*/ 1379865 h 1379865"/>
              <a:gd name="connsiteX0-103" fmla="*/ 0 w 627665"/>
              <a:gd name="connsiteY0-104" fmla="*/ 0 h 1379865"/>
              <a:gd name="connsiteX1-105" fmla="*/ 515147 w 627665"/>
              <a:gd name="connsiteY1-106" fmla="*/ 396618 h 1379865"/>
              <a:gd name="connsiteX2-107" fmla="*/ 627665 w 627665"/>
              <a:gd name="connsiteY2-108" fmla="*/ 509136 h 1379865"/>
              <a:gd name="connsiteX3-109" fmla="*/ 627665 w 627665"/>
              <a:gd name="connsiteY3-110" fmla="*/ 1379865 h 1379865"/>
              <a:gd name="connsiteX0-111" fmla="*/ 0 w 627665"/>
              <a:gd name="connsiteY0-112" fmla="*/ 0 h 1379865"/>
              <a:gd name="connsiteX1-113" fmla="*/ 518280 w 627665"/>
              <a:gd name="connsiteY1-114" fmla="*/ 374934 h 1379865"/>
              <a:gd name="connsiteX2-115" fmla="*/ 627665 w 627665"/>
              <a:gd name="connsiteY2-116" fmla="*/ 509136 h 1379865"/>
              <a:gd name="connsiteX3-117" fmla="*/ 627665 w 627665"/>
              <a:gd name="connsiteY3-118" fmla="*/ 1379865 h 1379865"/>
              <a:gd name="connsiteX0-119" fmla="*/ 0 w 627665"/>
              <a:gd name="connsiteY0-120" fmla="*/ 0 h 1379865"/>
              <a:gd name="connsiteX1-121" fmla="*/ 518280 w 627665"/>
              <a:gd name="connsiteY1-122" fmla="*/ 374934 h 1379865"/>
              <a:gd name="connsiteX2-123" fmla="*/ 627665 w 627665"/>
              <a:gd name="connsiteY2-124" fmla="*/ 509136 h 1379865"/>
              <a:gd name="connsiteX3-125" fmla="*/ 627665 w 627665"/>
              <a:gd name="connsiteY3-126" fmla="*/ 1379865 h 1379865"/>
              <a:gd name="connsiteX0-127" fmla="*/ 0 w 627665"/>
              <a:gd name="connsiteY0-128" fmla="*/ 0 h 1379865"/>
              <a:gd name="connsiteX1-129" fmla="*/ 518280 w 627665"/>
              <a:gd name="connsiteY1-130" fmla="*/ 374934 h 1379865"/>
              <a:gd name="connsiteX2-131" fmla="*/ 627665 w 627665"/>
              <a:gd name="connsiteY2-132" fmla="*/ 509136 h 1379865"/>
              <a:gd name="connsiteX3-133" fmla="*/ 627665 w 627665"/>
              <a:gd name="connsiteY3-134" fmla="*/ 1379865 h 1379865"/>
              <a:gd name="connsiteX0-135" fmla="*/ 0 w 633931"/>
              <a:gd name="connsiteY0-136" fmla="*/ 0 h 1379865"/>
              <a:gd name="connsiteX1-137" fmla="*/ 518280 w 633931"/>
              <a:gd name="connsiteY1-138" fmla="*/ 374934 h 1379865"/>
              <a:gd name="connsiteX2-139" fmla="*/ 633931 w 633931"/>
              <a:gd name="connsiteY2-140" fmla="*/ 571477 h 1379865"/>
              <a:gd name="connsiteX3-141" fmla="*/ 627665 w 633931"/>
              <a:gd name="connsiteY3-142" fmla="*/ 1379865 h 1379865"/>
              <a:gd name="connsiteX0-143" fmla="*/ 0 w 634110"/>
              <a:gd name="connsiteY0-144" fmla="*/ 0 h 1379865"/>
              <a:gd name="connsiteX1-145" fmla="*/ 518280 w 634110"/>
              <a:gd name="connsiteY1-146" fmla="*/ 374934 h 1379865"/>
              <a:gd name="connsiteX2-147" fmla="*/ 633931 w 634110"/>
              <a:gd name="connsiteY2-148" fmla="*/ 571477 h 1379865"/>
              <a:gd name="connsiteX3-149" fmla="*/ 627665 w 634110"/>
              <a:gd name="connsiteY3-150" fmla="*/ 1379865 h 1379865"/>
              <a:gd name="connsiteX0-151" fmla="*/ 0 w 628268"/>
              <a:gd name="connsiteY0-152" fmla="*/ 0 h 1379865"/>
              <a:gd name="connsiteX1-153" fmla="*/ 518280 w 628268"/>
              <a:gd name="connsiteY1-154" fmla="*/ 374934 h 1379865"/>
              <a:gd name="connsiteX2-155" fmla="*/ 627666 w 628268"/>
              <a:gd name="connsiteY2-156" fmla="*/ 568769 h 1379865"/>
              <a:gd name="connsiteX3-157" fmla="*/ 627665 w 628268"/>
              <a:gd name="connsiteY3-158" fmla="*/ 1379865 h 1379865"/>
              <a:gd name="connsiteX0-159" fmla="*/ 0 w 628268"/>
              <a:gd name="connsiteY0-160" fmla="*/ 0 h 2425419"/>
              <a:gd name="connsiteX1-161" fmla="*/ 518280 w 628268"/>
              <a:gd name="connsiteY1-162" fmla="*/ 374934 h 2425419"/>
              <a:gd name="connsiteX2-163" fmla="*/ 627666 w 628268"/>
              <a:gd name="connsiteY2-164" fmla="*/ 568769 h 2425419"/>
              <a:gd name="connsiteX3-165" fmla="*/ 627665 w 628268"/>
              <a:gd name="connsiteY3-166" fmla="*/ 2425419 h 2425419"/>
              <a:gd name="connsiteX0-167" fmla="*/ 0 w 628268"/>
              <a:gd name="connsiteY0-168" fmla="*/ 0 h 4241765"/>
              <a:gd name="connsiteX1-169" fmla="*/ 518280 w 628268"/>
              <a:gd name="connsiteY1-170" fmla="*/ 374934 h 4241765"/>
              <a:gd name="connsiteX2-171" fmla="*/ 627666 w 628268"/>
              <a:gd name="connsiteY2-172" fmla="*/ 568769 h 4241765"/>
              <a:gd name="connsiteX3-173" fmla="*/ 627665 w 628268"/>
              <a:gd name="connsiteY3-174" fmla="*/ 4241765 h 4241765"/>
              <a:gd name="connsiteX0-175" fmla="*/ 0 w 632800"/>
              <a:gd name="connsiteY0-176" fmla="*/ 0 h 4241765"/>
              <a:gd name="connsiteX1-177" fmla="*/ 518280 w 632800"/>
              <a:gd name="connsiteY1-178" fmla="*/ 374934 h 4241765"/>
              <a:gd name="connsiteX2-179" fmla="*/ 632615 w 632800"/>
              <a:gd name="connsiteY2-180" fmla="*/ 919487 h 4241765"/>
              <a:gd name="connsiteX3-181" fmla="*/ 627665 w 632800"/>
              <a:gd name="connsiteY3-182" fmla="*/ 4241765 h 4241765"/>
              <a:gd name="connsiteX0-183" fmla="*/ 0 w 636459"/>
              <a:gd name="connsiteY0-184" fmla="*/ 0 h 4241765"/>
              <a:gd name="connsiteX1-185" fmla="*/ 572676 w 636459"/>
              <a:gd name="connsiteY1-186" fmla="*/ 644389 h 4241765"/>
              <a:gd name="connsiteX2-187" fmla="*/ 632615 w 636459"/>
              <a:gd name="connsiteY2-188" fmla="*/ 919487 h 4241765"/>
              <a:gd name="connsiteX3-189" fmla="*/ 627665 w 636459"/>
              <a:gd name="connsiteY3-190" fmla="*/ 4241765 h 4241765"/>
              <a:gd name="connsiteX0-191" fmla="*/ 0 w 636459"/>
              <a:gd name="connsiteY0-192" fmla="*/ 0 h 4241765"/>
              <a:gd name="connsiteX1-193" fmla="*/ 572676 w 636459"/>
              <a:gd name="connsiteY1-194" fmla="*/ 644389 h 4241765"/>
              <a:gd name="connsiteX2-195" fmla="*/ 632615 w 636459"/>
              <a:gd name="connsiteY2-196" fmla="*/ 919487 h 4241765"/>
              <a:gd name="connsiteX3-197" fmla="*/ 627665 w 636459"/>
              <a:gd name="connsiteY3-198" fmla="*/ 4241765 h 4241765"/>
              <a:gd name="connsiteX0-199" fmla="*/ 0 w 636459"/>
              <a:gd name="connsiteY0-200" fmla="*/ 0 h 4241765"/>
              <a:gd name="connsiteX1-201" fmla="*/ 572676 w 636459"/>
              <a:gd name="connsiteY1-202" fmla="*/ 644389 h 4241765"/>
              <a:gd name="connsiteX2-203" fmla="*/ 632615 w 636459"/>
              <a:gd name="connsiteY2-204" fmla="*/ 919487 h 4241765"/>
              <a:gd name="connsiteX3-205" fmla="*/ 627665 w 636459"/>
              <a:gd name="connsiteY3-206" fmla="*/ 4241765 h 4241765"/>
              <a:gd name="connsiteX0-207" fmla="*/ 0 w 636459"/>
              <a:gd name="connsiteY0-208" fmla="*/ 0 h 4241765"/>
              <a:gd name="connsiteX1-209" fmla="*/ 572676 w 636459"/>
              <a:gd name="connsiteY1-210" fmla="*/ 644389 h 4241765"/>
              <a:gd name="connsiteX2-211" fmla="*/ 632615 w 636459"/>
              <a:gd name="connsiteY2-212" fmla="*/ 919487 h 4241765"/>
              <a:gd name="connsiteX3-213" fmla="*/ 627665 w 636459"/>
              <a:gd name="connsiteY3-214" fmla="*/ 4241765 h 4241765"/>
              <a:gd name="connsiteX0-215" fmla="*/ 0 w 633936"/>
              <a:gd name="connsiteY0-216" fmla="*/ 0 h 4241765"/>
              <a:gd name="connsiteX1-217" fmla="*/ 572676 w 633936"/>
              <a:gd name="connsiteY1-218" fmla="*/ 644389 h 4241765"/>
              <a:gd name="connsiteX2-219" fmla="*/ 632615 w 633936"/>
              <a:gd name="connsiteY2-220" fmla="*/ 919487 h 4241765"/>
              <a:gd name="connsiteX3-221" fmla="*/ 627665 w 633936"/>
              <a:gd name="connsiteY3-222" fmla="*/ 4241765 h 4241765"/>
              <a:gd name="connsiteX0-223" fmla="*/ 0 w 632828"/>
              <a:gd name="connsiteY0-224" fmla="*/ 0 h 4241765"/>
              <a:gd name="connsiteX1-225" fmla="*/ 538065 w 632828"/>
              <a:gd name="connsiteY1-226" fmla="*/ 605899 h 4241765"/>
              <a:gd name="connsiteX2-227" fmla="*/ 632615 w 632828"/>
              <a:gd name="connsiteY2-228" fmla="*/ 919487 h 4241765"/>
              <a:gd name="connsiteX3-229" fmla="*/ 627665 w 632828"/>
              <a:gd name="connsiteY3-230" fmla="*/ 4241765 h 4241765"/>
              <a:gd name="connsiteX0-231" fmla="*/ 0 w 632827"/>
              <a:gd name="connsiteY0-232" fmla="*/ 0 h 4241765"/>
              <a:gd name="connsiteX1-233" fmla="*/ 538065 w 632827"/>
              <a:gd name="connsiteY1-234" fmla="*/ 605899 h 4241765"/>
              <a:gd name="connsiteX2-235" fmla="*/ 632615 w 632827"/>
              <a:gd name="connsiteY2-236" fmla="*/ 919487 h 4241765"/>
              <a:gd name="connsiteX3-237" fmla="*/ 627665 w 632827"/>
              <a:gd name="connsiteY3-238" fmla="*/ 4241765 h 4241765"/>
              <a:gd name="connsiteX0-239" fmla="*/ 0 w 632827"/>
              <a:gd name="connsiteY0-240" fmla="*/ 0 h 4241765"/>
              <a:gd name="connsiteX1-241" fmla="*/ 538065 w 632827"/>
              <a:gd name="connsiteY1-242" fmla="*/ 605899 h 4241765"/>
              <a:gd name="connsiteX2-243" fmla="*/ 632615 w 632827"/>
              <a:gd name="connsiteY2-244" fmla="*/ 919487 h 4241765"/>
              <a:gd name="connsiteX3-245" fmla="*/ 627665 w 632827"/>
              <a:gd name="connsiteY3-246" fmla="*/ 4241765 h 4241765"/>
              <a:gd name="connsiteX0-247" fmla="*/ 0 w 632827"/>
              <a:gd name="connsiteY0-248" fmla="*/ 0 h 4241765"/>
              <a:gd name="connsiteX1-249" fmla="*/ 538065 w 632827"/>
              <a:gd name="connsiteY1-250" fmla="*/ 605899 h 4241765"/>
              <a:gd name="connsiteX2-251" fmla="*/ 632615 w 632827"/>
              <a:gd name="connsiteY2-252" fmla="*/ 919487 h 4241765"/>
              <a:gd name="connsiteX3-253" fmla="*/ 627665 w 632827"/>
              <a:gd name="connsiteY3-254" fmla="*/ 4241765 h 4241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2827" h="4241765">
                <a:moveTo>
                  <a:pt x="0" y="0"/>
                </a:moveTo>
                <a:lnTo>
                  <a:pt x="538065" y="605899"/>
                </a:lnTo>
                <a:cubicBezTo>
                  <a:pt x="604178" y="691617"/>
                  <a:pt x="635752" y="766511"/>
                  <a:pt x="632615" y="919487"/>
                </a:cubicBezTo>
                <a:cubicBezTo>
                  <a:pt x="630526" y="1188950"/>
                  <a:pt x="629754" y="3972302"/>
                  <a:pt x="627665" y="4241765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306661" y="1406246"/>
            <a:ext cx="1210576" cy="40010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fontAlgn="ctr"/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4306661" y="1745244"/>
            <a:ext cx="3547660" cy="5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2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/>
          <p:bldP spid="20" grpId="0"/>
          <p:bldP spid="87" grpId="0"/>
          <p:bldP spid="18" grpId="0" animBg="1"/>
          <p:bldP spid="88" grpId="0" animBg="1"/>
          <p:bldP spid="89" grpId="0"/>
          <p:bldP spid="90" grpId="0"/>
          <p:bldP spid="95" grpId="0"/>
          <p:bldP spid="97" grpId="0"/>
          <p:bldP spid="98" grpId="0"/>
          <p:bldP spid="103" grpId="0"/>
          <p:bldP spid="96" grpId="0" animBg="1"/>
          <p:bldP spid="104" grpId="0" animBg="1"/>
          <p:bldP spid="105" grpId="0"/>
          <p:bldP spid="106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2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/>
          <p:bldP spid="20" grpId="0"/>
          <p:bldP spid="87" grpId="0"/>
          <p:bldP spid="18" grpId="0" animBg="1"/>
          <p:bldP spid="88" grpId="0" animBg="1"/>
          <p:bldP spid="89" grpId="0"/>
          <p:bldP spid="90" grpId="0"/>
          <p:bldP spid="95" grpId="0"/>
          <p:bldP spid="97" grpId="0"/>
          <p:bldP spid="98" grpId="0"/>
          <p:bldP spid="103" grpId="0"/>
          <p:bldP spid="96" grpId="0" animBg="1"/>
          <p:bldP spid="104" grpId="0" animBg="1"/>
          <p:bldP spid="105" grpId="0"/>
          <p:bldP spid="106" grpId="0"/>
          <p:bldP spid="33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184924" y="4803005"/>
            <a:ext cx="5280338" cy="1437342"/>
          </a:xfrm>
          <a:custGeom>
            <a:avLst/>
            <a:gdLst>
              <a:gd name="connsiteX0" fmla="*/ 316448 w 5318974"/>
              <a:gd name="connsiteY0" fmla="*/ 0 h 1431654"/>
              <a:gd name="connsiteX1" fmla="*/ 5318974 w 5318974"/>
              <a:gd name="connsiteY1" fmla="*/ 0 h 1431654"/>
              <a:gd name="connsiteX2" fmla="*/ 5318974 w 5318974"/>
              <a:gd name="connsiteY2" fmla="*/ 791135 h 1431654"/>
              <a:gd name="connsiteX3" fmla="*/ 5002526 w 5318974"/>
              <a:gd name="connsiteY3" fmla="*/ 1107583 h 1431654"/>
              <a:gd name="connsiteX4" fmla="*/ 1309304 w 5318974"/>
              <a:gd name="connsiteY4" fmla="*/ 1107584 h 1431654"/>
              <a:gd name="connsiteX5" fmla="*/ 985234 w 5318974"/>
              <a:gd name="connsiteY5" fmla="*/ 1431654 h 1431654"/>
              <a:gd name="connsiteX6" fmla="*/ 661164 w 5318974"/>
              <a:gd name="connsiteY6" fmla="*/ 1107584 h 1431654"/>
              <a:gd name="connsiteX7" fmla="*/ 0 w 5318974"/>
              <a:gd name="connsiteY7" fmla="*/ 1107583 h 1431654"/>
              <a:gd name="connsiteX8" fmla="*/ 0 w 5318974"/>
              <a:gd name="connsiteY8" fmla="*/ 316449 h 1431654"/>
              <a:gd name="connsiteX9" fmla="*/ 316448 w 5318974"/>
              <a:gd name="connsiteY9" fmla="*/ 0 h 14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8974" h="1431654">
                <a:moveTo>
                  <a:pt x="316448" y="0"/>
                </a:moveTo>
                <a:lnTo>
                  <a:pt x="5318974" y="0"/>
                </a:lnTo>
                <a:lnTo>
                  <a:pt x="5318974" y="791135"/>
                </a:lnTo>
                <a:lnTo>
                  <a:pt x="5002526" y="1107583"/>
                </a:lnTo>
                <a:lnTo>
                  <a:pt x="1309304" y="1107584"/>
                </a:lnTo>
                <a:lnTo>
                  <a:pt x="985234" y="1431654"/>
                </a:lnTo>
                <a:lnTo>
                  <a:pt x="661164" y="1107584"/>
                </a:lnTo>
                <a:lnTo>
                  <a:pt x="0" y="1107583"/>
                </a:lnTo>
                <a:lnTo>
                  <a:pt x="0" y="316449"/>
                </a:lnTo>
                <a:lnTo>
                  <a:pt x="31644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573337" y="5155566"/>
            <a:ext cx="485380" cy="491681"/>
            <a:chOff x="2665061" y="4979202"/>
            <a:chExt cx="284308" cy="288000"/>
          </a:xfrm>
          <a:solidFill>
            <a:schemeClr val="bg1"/>
          </a:solidFill>
        </p:grpSpPr>
        <p:sp>
          <p:nvSpPr>
            <p:cNvPr id="4" name="Freeform 932"/>
            <p:cNvSpPr>
              <a:spLocks noEditPoints="1"/>
            </p:cNvSpPr>
            <p:nvPr/>
          </p:nvSpPr>
          <p:spPr bwMode="auto">
            <a:xfrm>
              <a:off x="2665061" y="4979202"/>
              <a:ext cx="284308" cy="288000"/>
            </a:xfrm>
            <a:custGeom>
              <a:avLst/>
              <a:gdLst>
                <a:gd name="T0" fmla="*/ 70 w 98"/>
                <a:gd name="T1" fmla="*/ 42 h 99"/>
                <a:gd name="T2" fmla="*/ 66 w 98"/>
                <a:gd name="T3" fmla="*/ 42 h 99"/>
                <a:gd name="T4" fmla="*/ 41 w 98"/>
                <a:gd name="T5" fmla="*/ 67 h 99"/>
                <a:gd name="T6" fmla="*/ 41 w 98"/>
                <a:gd name="T7" fmla="*/ 70 h 99"/>
                <a:gd name="T8" fmla="*/ 70 w 98"/>
                <a:gd name="T9" fmla="*/ 99 h 99"/>
                <a:gd name="T10" fmla="*/ 98 w 98"/>
                <a:gd name="T11" fmla="*/ 70 h 99"/>
                <a:gd name="T12" fmla="*/ 70 w 98"/>
                <a:gd name="T13" fmla="*/ 42 h 99"/>
                <a:gd name="T14" fmla="*/ 70 w 98"/>
                <a:gd name="T15" fmla="*/ 90 h 99"/>
                <a:gd name="T16" fmla="*/ 50 w 98"/>
                <a:gd name="T17" fmla="*/ 70 h 99"/>
                <a:gd name="T18" fmla="*/ 70 w 98"/>
                <a:gd name="T19" fmla="*/ 51 h 99"/>
                <a:gd name="T20" fmla="*/ 89 w 98"/>
                <a:gd name="T21" fmla="*/ 70 h 99"/>
                <a:gd name="T22" fmla="*/ 70 w 98"/>
                <a:gd name="T23" fmla="*/ 90 h 99"/>
                <a:gd name="T24" fmla="*/ 57 w 98"/>
                <a:gd name="T25" fmla="*/ 29 h 99"/>
                <a:gd name="T26" fmla="*/ 28 w 98"/>
                <a:gd name="T27" fmla="*/ 0 h 99"/>
                <a:gd name="T28" fmla="*/ 0 w 98"/>
                <a:gd name="T29" fmla="*/ 29 h 99"/>
                <a:gd name="T30" fmla="*/ 28 w 98"/>
                <a:gd name="T31" fmla="*/ 57 h 99"/>
                <a:gd name="T32" fmla="*/ 32 w 98"/>
                <a:gd name="T33" fmla="*/ 57 h 99"/>
                <a:gd name="T34" fmla="*/ 56 w 98"/>
                <a:gd name="T35" fmla="*/ 32 h 99"/>
                <a:gd name="T36" fmla="*/ 57 w 98"/>
                <a:gd name="T37" fmla="*/ 29 h 99"/>
                <a:gd name="T38" fmla="*/ 28 w 98"/>
                <a:gd name="T39" fmla="*/ 48 h 99"/>
                <a:gd name="T40" fmla="*/ 8 w 98"/>
                <a:gd name="T41" fmla="*/ 29 h 99"/>
                <a:gd name="T42" fmla="*/ 28 w 98"/>
                <a:gd name="T43" fmla="*/ 9 h 99"/>
                <a:gd name="T44" fmla="*/ 48 w 98"/>
                <a:gd name="T45" fmla="*/ 29 h 99"/>
                <a:gd name="T46" fmla="*/ 28 w 98"/>
                <a:gd name="T47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70" y="42"/>
                  </a:moveTo>
                  <a:cubicBezTo>
                    <a:pt x="68" y="42"/>
                    <a:pt x="67" y="42"/>
                    <a:pt x="66" y="4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9"/>
                    <a:pt x="41" y="70"/>
                  </a:cubicBezTo>
                  <a:cubicBezTo>
                    <a:pt x="41" y="86"/>
                    <a:pt x="54" y="99"/>
                    <a:pt x="70" y="99"/>
                  </a:cubicBezTo>
                  <a:cubicBezTo>
                    <a:pt x="85" y="99"/>
                    <a:pt x="98" y="86"/>
                    <a:pt x="98" y="70"/>
                  </a:cubicBezTo>
                  <a:cubicBezTo>
                    <a:pt x="98" y="55"/>
                    <a:pt x="85" y="42"/>
                    <a:pt x="70" y="42"/>
                  </a:cubicBezTo>
                  <a:close/>
                  <a:moveTo>
                    <a:pt x="70" y="90"/>
                  </a:moveTo>
                  <a:cubicBezTo>
                    <a:pt x="59" y="90"/>
                    <a:pt x="50" y="81"/>
                    <a:pt x="50" y="70"/>
                  </a:cubicBezTo>
                  <a:cubicBezTo>
                    <a:pt x="50" y="59"/>
                    <a:pt x="59" y="51"/>
                    <a:pt x="70" y="51"/>
                  </a:cubicBezTo>
                  <a:cubicBezTo>
                    <a:pt x="81" y="51"/>
                    <a:pt x="89" y="59"/>
                    <a:pt x="89" y="70"/>
                  </a:cubicBezTo>
                  <a:cubicBezTo>
                    <a:pt x="89" y="81"/>
                    <a:pt x="81" y="90"/>
                    <a:pt x="70" y="90"/>
                  </a:cubicBezTo>
                  <a:close/>
                  <a:moveTo>
                    <a:pt x="57" y="29"/>
                  </a:moveTo>
                  <a:cubicBezTo>
                    <a:pt x="57" y="13"/>
                    <a:pt x="44" y="0"/>
                    <a:pt x="28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44"/>
                    <a:pt x="12" y="57"/>
                    <a:pt x="28" y="57"/>
                  </a:cubicBezTo>
                  <a:cubicBezTo>
                    <a:pt x="29" y="57"/>
                    <a:pt x="31" y="57"/>
                    <a:pt x="32" y="5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7" y="30"/>
                    <a:pt x="57" y="29"/>
                  </a:cubicBezTo>
                  <a:close/>
                  <a:moveTo>
                    <a:pt x="28" y="48"/>
                  </a:moveTo>
                  <a:cubicBezTo>
                    <a:pt x="17" y="48"/>
                    <a:pt x="8" y="40"/>
                    <a:pt x="8" y="29"/>
                  </a:cubicBezTo>
                  <a:cubicBezTo>
                    <a:pt x="8" y="18"/>
                    <a:pt x="17" y="9"/>
                    <a:pt x="28" y="9"/>
                  </a:cubicBezTo>
                  <a:cubicBezTo>
                    <a:pt x="39" y="9"/>
                    <a:pt x="48" y="18"/>
                    <a:pt x="48" y="29"/>
                  </a:cubicBezTo>
                  <a:cubicBezTo>
                    <a:pt x="48" y="40"/>
                    <a:pt x="39" y="48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933"/>
            <p:cNvSpPr/>
            <p:nvPr/>
          </p:nvSpPr>
          <p:spPr bwMode="auto">
            <a:xfrm>
              <a:off x="2697060" y="5013664"/>
              <a:ext cx="220308" cy="219077"/>
            </a:xfrm>
            <a:custGeom>
              <a:avLst/>
              <a:gdLst>
                <a:gd name="T0" fmla="*/ 179 w 179"/>
                <a:gd name="T1" fmla="*/ 12 h 178"/>
                <a:gd name="T2" fmla="*/ 14 w 179"/>
                <a:gd name="T3" fmla="*/ 178 h 178"/>
                <a:gd name="T4" fmla="*/ 0 w 179"/>
                <a:gd name="T5" fmla="*/ 166 h 178"/>
                <a:gd name="T6" fmla="*/ 165 w 179"/>
                <a:gd name="T7" fmla="*/ 0 h 178"/>
                <a:gd name="T8" fmla="*/ 179 w 179"/>
                <a:gd name="T9" fmla="*/ 1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8">
                  <a:moveTo>
                    <a:pt x="179" y="12"/>
                  </a:moveTo>
                  <a:lnTo>
                    <a:pt x="14" y="178"/>
                  </a:lnTo>
                  <a:lnTo>
                    <a:pt x="0" y="166"/>
                  </a:lnTo>
                  <a:lnTo>
                    <a:pt x="165" y="0"/>
                  </a:lnTo>
                  <a:lnTo>
                    <a:pt x="179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448569" y="4923421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48569" y="5299049"/>
            <a:ext cx="3727853" cy="5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184924" y="3716613"/>
            <a:ext cx="5280338" cy="1437342"/>
          </a:xfrm>
          <a:custGeom>
            <a:avLst/>
            <a:gdLst>
              <a:gd name="connsiteX0" fmla="*/ 316448 w 5318974"/>
              <a:gd name="connsiteY0" fmla="*/ 0 h 1431654"/>
              <a:gd name="connsiteX1" fmla="*/ 5318974 w 5318974"/>
              <a:gd name="connsiteY1" fmla="*/ 0 h 1431654"/>
              <a:gd name="connsiteX2" fmla="*/ 5318974 w 5318974"/>
              <a:gd name="connsiteY2" fmla="*/ 791135 h 1431654"/>
              <a:gd name="connsiteX3" fmla="*/ 5002526 w 5318974"/>
              <a:gd name="connsiteY3" fmla="*/ 1107583 h 1431654"/>
              <a:gd name="connsiteX4" fmla="*/ 1309304 w 5318974"/>
              <a:gd name="connsiteY4" fmla="*/ 1107584 h 1431654"/>
              <a:gd name="connsiteX5" fmla="*/ 985234 w 5318974"/>
              <a:gd name="connsiteY5" fmla="*/ 1431654 h 1431654"/>
              <a:gd name="connsiteX6" fmla="*/ 661164 w 5318974"/>
              <a:gd name="connsiteY6" fmla="*/ 1107584 h 1431654"/>
              <a:gd name="connsiteX7" fmla="*/ 0 w 5318974"/>
              <a:gd name="connsiteY7" fmla="*/ 1107583 h 1431654"/>
              <a:gd name="connsiteX8" fmla="*/ 0 w 5318974"/>
              <a:gd name="connsiteY8" fmla="*/ 316449 h 1431654"/>
              <a:gd name="connsiteX9" fmla="*/ 316448 w 5318974"/>
              <a:gd name="connsiteY9" fmla="*/ 0 h 14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8974" h="1431654">
                <a:moveTo>
                  <a:pt x="316448" y="0"/>
                </a:moveTo>
                <a:lnTo>
                  <a:pt x="5318974" y="0"/>
                </a:lnTo>
                <a:lnTo>
                  <a:pt x="5318974" y="791135"/>
                </a:lnTo>
                <a:lnTo>
                  <a:pt x="5002526" y="1107583"/>
                </a:lnTo>
                <a:lnTo>
                  <a:pt x="1309304" y="1107584"/>
                </a:lnTo>
                <a:lnTo>
                  <a:pt x="985234" y="1431654"/>
                </a:lnTo>
                <a:lnTo>
                  <a:pt x="661164" y="1107584"/>
                </a:lnTo>
                <a:lnTo>
                  <a:pt x="0" y="1107583"/>
                </a:lnTo>
                <a:lnTo>
                  <a:pt x="0" y="316449"/>
                </a:lnTo>
                <a:lnTo>
                  <a:pt x="316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5547452" y="4013702"/>
            <a:ext cx="637193" cy="615519"/>
            <a:chOff x="7493000" y="1820863"/>
            <a:chExt cx="233363" cy="225425"/>
          </a:xfrm>
          <a:solidFill>
            <a:schemeClr val="bg1"/>
          </a:solidFill>
        </p:grpSpPr>
        <p:sp>
          <p:nvSpPr>
            <p:cNvPr id="11" name="Freeform 315"/>
            <p:cNvSpPr/>
            <p:nvPr/>
          </p:nvSpPr>
          <p:spPr bwMode="auto">
            <a:xfrm>
              <a:off x="7624763" y="1947863"/>
              <a:ext cx="93663" cy="98425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16"/>
            <p:cNvSpPr/>
            <p:nvPr/>
          </p:nvSpPr>
          <p:spPr bwMode="auto">
            <a:xfrm>
              <a:off x="7651750" y="1884363"/>
              <a:ext cx="74613" cy="873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17"/>
            <p:cNvSpPr/>
            <p:nvPr/>
          </p:nvSpPr>
          <p:spPr bwMode="auto">
            <a:xfrm>
              <a:off x="7493000" y="1906588"/>
              <a:ext cx="95250" cy="101600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18"/>
            <p:cNvSpPr/>
            <p:nvPr/>
          </p:nvSpPr>
          <p:spPr bwMode="auto">
            <a:xfrm>
              <a:off x="7546975" y="1978025"/>
              <a:ext cx="74613" cy="46038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19"/>
            <p:cNvSpPr/>
            <p:nvPr/>
          </p:nvSpPr>
          <p:spPr bwMode="auto">
            <a:xfrm>
              <a:off x="7588250" y="1820863"/>
              <a:ext cx="107950" cy="74613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20"/>
            <p:cNvSpPr/>
            <p:nvPr/>
          </p:nvSpPr>
          <p:spPr bwMode="auto">
            <a:xfrm>
              <a:off x="7535863" y="1828800"/>
              <a:ext cx="74613" cy="857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152685" y="3821798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76631" y="4197426"/>
            <a:ext cx="3727853" cy="5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任意多边形 19"/>
          <p:cNvSpPr/>
          <p:nvPr/>
        </p:nvSpPr>
        <p:spPr>
          <a:xfrm flipH="1">
            <a:off x="1184924" y="2630222"/>
            <a:ext cx="5280338" cy="1437342"/>
          </a:xfrm>
          <a:custGeom>
            <a:avLst/>
            <a:gdLst>
              <a:gd name="connsiteX0" fmla="*/ 316448 w 5318974"/>
              <a:gd name="connsiteY0" fmla="*/ 0 h 1431654"/>
              <a:gd name="connsiteX1" fmla="*/ 5318974 w 5318974"/>
              <a:gd name="connsiteY1" fmla="*/ 0 h 1431654"/>
              <a:gd name="connsiteX2" fmla="*/ 5318974 w 5318974"/>
              <a:gd name="connsiteY2" fmla="*/ 791135 h 1431654"/>
              <a:gd name="connsiteX3" fmla="*/ 5002526 w 5318974"/>
              <a:gd name="connsiteY3" fmla="*/ 1107583 h 1431654"/>
              <a:gd name="connsiteX4" fmla="*/ 1309304 w 5318974"/>
              <a:gd name="connsiteY4" fmla="*/ 1107584 h 1431654"/>
              <a:gd name="connsiteX5" fmla="*/ 985234 w 5318974"/>
              <a:gd name="connsiteY5" fmla="*/ 1431654 h 1431654"/>
              <a:gd name="connsiteX6" fmla="*/ 661164 w 5318974"/>
              <a:gd name="connsiteY6" fmla="*/ 1107584 h 1431654"/>
              <a:gd name="connsiteX7" fmla="*/ 0 w 5318974"/>
              <a:gd name="connsiteY7" fmla="*/ 1107583 h 1431654"/>
              <a:gd name="connsiteX8" fmla="*/ 0 w 5318974"/>
              <a:gd name="connsiteY8" fmla="*/ 316449 h 1431654"/>
              <a:gd name="connsiteX9" fmla="*/ 316448 w 5318974"/>
              <a:gd name="connsiteY9" fmla="*/ 0 h 14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8974" h="1431654">
                <a:moveTo>
                  <a:pt x="316448" y="0"/>
                </a:moveTo>
                <a:lnTo>
                  <a:pt x="5318974" y="0"/>
                </a:lnTo>
                <a:lnTo>
                  <a:pt x="5318974" y="791135"/>
                </a:lnTo>
                <a:lnTo>
                  <a:pt x="5002526" y="1107583"/>
                </a:lnTo>
                <a:lnTo>
                  <a:pt x="1309304" y="1107584"/>
                </a:lnTo>
                <a:lnTo>
                  <a:pt x="985234" y="1431654"/>
                </a:lnTo>
                <a:lnTo>
                  <a:pt x="661164" y="1107584"/>
                </a:lnTo>
                <a:lnTo>
                  <a:pt x="0" y="1107583"/>
                </a:lnTo>
                <a:lnTo>
                  <a:pt x="0" y="316449"/>
                </a:lnTo>
                <a:lnTo>
                  <a:pt x="31644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1485772" y="2967724"/>
            <a:ext cx="660510" cy="506393"/>
            <a:chOff x="5611813" y="1835150"/>
            <a:chExt cx="285750" cy="219076"/>
          </a:xfrm>
          <a:solidFill>
            <a:schemeClr val="bg1"/>
          </a:solidFill>
        </p:grpSpPr>
        <p:sp>
          <p:nvSpPr>
            <p:cNvPr id="22" name="Freeform 57"/>
            <p:cNvSpPr/>
            <p:nvPr/>
          </p:nvSpPr>
          <p:spPr bwMode="auto">
            <a:xfrm>
              <a:off x="5611813" y="2046288"/>
              <a:ext cx="285750" cy="793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5648326" y="1884363"/>
              <a:ext cx="412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5708651" y="1835150"/>
              <a:ext cx="41275" cy="188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5765801" y="1895475"/>
              <a:ext cx="412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5829301" y="1936750"/>
              <a:ext cx="41275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2448569" y="2727175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448569" y="3102803"/>
            <a:ext cx="3727853" cy="5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9" name="任意多边形 28"/>
          <p:cNvSpPr/>
          <p:nvPr/>
        </p:nvSpPr>
        <p:spPr>
          <a:xfrm>
            <a:off x="1184924" y="1543831"/>
            <a:ext cx="5280338" cy="1437342"/>
          </a:xfrm>
          <a:custGeom>
            <a:avLst/>
            <a:gdLst>
              <a:gd name="connsiteX0" fmla="*/ 316448 w 5318974"/>
              <a:gd name="connsiteY0" fmla="*/ 0 h 1431654"/>
              <a:gd name="connsiteX1" fmla="*/ 5318974 w 5318974"/>
              <a:gd name="connsiteY1" fmla="*/ 0 h 1431654"/>
              <a:gd name="connsiteX2" fmla="*/ 5318974 w 5318974"/>
              <a:gd name="connsiteY2" fmla="*/ 791135 h 1431654"/>
              <a:gd name="connsiteX3" fmla="*/ 5002526 w 5318974"/>
              <a:gd name="connsiteY3" fmla="*/ 1107583 h 1431654"/>
              <a:gd name="connsiteX4" fmla="*/ 1309304 w 5318974"/>
              <a:gd name="connsiteY4" fmla="*/ 1107584 h 1431654"/>
              <a:gd name="connsiteX5" fmla="*/ 985234 w 5318974"/>
              <a:gd name="connsiteY5" fmla="*/ 1431654 h 1431654"/>
              <a:gd name="connsiteX6" fmla="*/ 661164 w 5318974"/>
              <a:gd name="connsiteY6" fmla="*/ 1107584 h 1431654"/>
              <a:gd name="connsiteX7" fmla="*/ 0 w 5318974"/>
              <a:gd name="connsiteY7" fmla="*/ 1107583 h 1431654"/>
              <a:gd name="connsiteX8" fmla="*/ 0 w 5318974"/>
              <a:gd name="connsiteY8" fmla="*/ 316449 h 1431654"/>
              <a:gd name="connsiteX9" fmla="*/ 316448 w 5318974"/>
              <a:gd name="connsiteY9" fmla="*/ 0 h 14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8974" h="1431654">
                <a:moveTo>
                  <a:pt x="316448" y="0"/>
                </a:moveTo>
                <a:lnTo>
                  <a:pt x="5318974" y="0"/>
                </a:lnTo>
                <a:lnTo>
                  <a:pt x="5318974" y="791135"/>
                </a:lnTo>
                <a:lnTo>
                  <a:pt x="5002526" y="1107583"/>
                </a:lnTo>
                <a:lnTo>
                  <a:pt x="1309304" y="1107584"/>
                </a:lnTo>
                <a:lnTo>
                  <a:pt x="985234" y="1431654"/>
                </a:lnTo>
                <a:lnTo>
                  <a:pt x="661164" y="1107584"/>
                </a:lnTo>
                <a:lnTo>
                  <a:pt x="0" y="1107583"/>
                </a:lnTo>
                <a:lnTo>
                  <a:pt x="0" y="316449"/>
                </a:lnTo>
                <a:lnTo>
                  <a:pt x="316448" y="0"/>
                </a:lnTo>
                <a:close/>
              </a:path>
            </a:pathLst>
          </a:custGeom>
          <a:ln>
            <a:noFill/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152685" y="1625552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376631" y="2001180"/>
            <a:ext cx="3727853" cy="5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34787" y="1753308"/>
            <a:ext cx="662523" cy="613414"/>
            <a:chOff x="3187086" y="1563639"/>
            <a:chExt cx="2814585" cy="2605955"/>
          </a:xfrm>
          <a:solidFill>
            <a:schemeClr val="bg1"/>
          </a:solidFill>
        </p:grpSpPr>
        <p:sp>
          <p:nvSpPr>
            <p:cNvPr id="33" name="任意多边形 32"/>
            <p:cNvSpPr/>
            <p:nvPr/>
          </p:nvSpPr>
          <p:spPr>
            <a:xfrm>
              <a:off x="4151342" y="1934716"/>
              <a:ext cx="491234" cy="2234878"/>
            </a:xfrm>
            <a:custGeom>
              <a:avLst/>
              <a:gdLst>
                <a:gd name="connsiteX0" fmla="*/ 401234 w 491234"/>
                <a:gd name="connsiteY0" fmla="*/ 0 h 2234878"/>
                <a:gd name="connsiteX1" fmla="*/ 491234 w 491234"/>
                <a:gd name="connsiteY1" fmla="*/ 0 h 2234878"/>
                <a:gd name="connsiteX2" fmla="*/ 491234 w 491234"/>
                <a:gd name="connsiteY2" fmla="*/ 2005186 h 2234878"/>
                <a:gd name="connsiteX3" fmla="*/ 488498 w 491234"/>
                <a:gd name="connsiteY3" fmla="*/ 2005186 h 2234878"/>
                <a:gd name="connsiteX4" fmla="*/ 486034 w 491234"/>
                <a:gd name="connsiteY4" fmla="*/ 2039575 h 2234878"/>
                <a:gd name="connsiteX5" fmla="*/ 377257 w 491234"/>
                <a:gd name="connsiteY5" fmla="*/ 2196624 h 2234878"/>
                <a:gd name="connsiteX6" fmla="*/ 127307 w 491234"/>
                <a:gd name="connsiteY6" fmla="*/ 2204506 h 2234878"/>
                <a:gd name="connsiteX7" fmla="*/ 1 w 491234"/>
                <a:gd name="connsiteY7" fmla="*/ 1989262 h 2234878"/>
                <a:gd name="connsiteX8" fmla="*/ 2244 w 491234"/>
                <a:gd name="connsiteY8" fmla="*/ 1989262 h 2234878"/>
                <a:gd name="connsiteX9" fmla="*/ 0 w 491234"/>
                <a:gd name="connsiteY9" fmla="*/ 1983846 h 2234878"/>
                <a:gd name="connsiteX10" fmla="*/ 0 w 491234"/>
                <a:gd name="connsiteY10" fmla="*/ 1967512 h 2234878"/>
                <a:gd name="connsiteX11" fmla="*/ 45000 w 491234"/>
                <a:gd name="connsiteY11" fmla="*/ 1922512 h 2234878"/>
                <a:gd name="connsiteX12" fmla="*/ 90000 w 491234"/>
                <a:gd name="connsiteY12" fmla="*/ 1967512 h 2234878"/>
                <a:gd name="connsiteX13" fmla="*/ 90000 w 491234"/>
                <a:gd name="connsiteY13" fmla="*/ 1983846 h 2234878"/>
                <a:gd name="connsiteX14" fmla="*/ 87756 w 491234"/>
                <a:gd name="connsiteY14" fmla="*/ 1989263 h 2234878"/>
                <a:gd name="connsiteX15" fmla="*/ 88890 w 491234"/>
                <a:gd name="connsiteY15" fmla="*/ 1989263 h 2234878"/>
                <a:gd name="connsiteX16" fmla="*/ 170124 w 491234"/>
                <a:gd name="connsiteY16" fmla="*/ 2126610 h 2234878"/>
                <a:gd name="connsiteX17" fmla="*/ 329617 w 491234"/>
                <a:gd name="connsiteY17" fmla="*/ 2121580 h 2234878"/>
                <a:gd name="connsiteX18" fmla="*/ 399027 w 491234"/>
                <a:gd name="connsiteY18" fmla="*/ 2021367 h 2234878"/>
                <a:gd name="connsiteX19" fmla="*/ 401234 w 491234"/>
                <a:gd name="connsiteY19" fmla="*/ 1990565 h 223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1234" h="2234878">
                  <a:moveTo>
                    <a:pt x="401234" y="0"/>
                  </a:moveTo>
                  <a:lnTo>
                    <a:pt x="491234" y="0"/>
                  </a:lnTo>
                  <a:lnTo>
                    <a:pt x="491234" y="2005186"/>
                  </a:lnTo>
                  <a:lnTo>
                    <a:pt x="488498" y="2005186"/>
                  </a:lnTo>
                  <a:lnTo>
                    <a:pt x="486034" y="2039575"/>
                  </a:lnTo>
                  <a:cubicBezTo>
                    <a:pt x="472637" y="2103568"/>
                    <a:pt x="433989" y="2160609"/>
                    <a:pt x="377257" y="2196624"/>
                  </a:cubicBezTo>
                  <a:cubicBezTo>
                    <a:pt x="301614" y="2244643"/>
                    <a:pt x="205825" y="2247664"/>
                    <a:pt x="127307" y="2204506"/>
                  </a:cubicBezTo>
                  <a:cubicBezTo>
                    <a:pt x="48789" y="2161348"/>
                    <a:pt x="1" y="2078859"/>
                    <a:pt x="1" y="1989262"/>
                  </a:cubicBezTo>
                  <a:lnTo>
                    <a:pt x="2244" y="1989262"/>
                  </a:lnTo>
                  <a:lnTo>
                    <a:pt x="0" y="1983846"/>
                  </a:lnTo>
                  <a:lnTo>
                    <a:pt x="0" y="1967512"/>
                  </a:lnTo>
                  <a:cubicBezTo>
                    <a:pt x="0" y="1942659"/>
                    <a:pt x="20147" y="1922512"/>
                    <a:pt x="45000" y="1922512"/>
                  </a:cubicBezTo>
                  <a:cubicBezTo>
                    <a:pt x="69853" y="1922512"/>
                    <a:pt x="90000" y="1942659"/>
                    <a:pt x="90000" y="1967512"/>
                  </a:cubicBezTo>
                  <a:lnTo>
                    <a:pt x="90000" y="1983846"/>
                  </a:lnTo>
                  <a:lnTo>
                    <a:pt x="87756" y="1989263"/>
                  </a:lnTo>
                  <a:lnTo>
                    <a:pt x="88890" y="1989263"/>
                  </a:lnTo>
                  <a:cubicBezTo>
                    <a:pt x="88890" y="2046435"/>
                    <a:pt x="120022" y="2099071"/>
                    <a:pt x="170124" y="2126610"/>
                  </a:cubicBezTo>
                  <a:cubicBezTo>
                    <a:pt x="220227" y="2154149"/>
                    <a:pt x="281350" y="2152221"/>
                    <a:pt x="329617" y="2121580"/>
                  </a:cubicBezTo>
                  <a:cubicBezTo>
                    <a:pt x="365818" y="2098599"/>
                    <a:pt x="390479" y="2062201"/>
                    <a:pt x="399027" y="2021367"/>
                  </a:cubicBezTo>
                  <a:lnTo>
                    <a:pt x="401234" y="19905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592571" y="1563639"/>
              <a:ext cx="1409100" cy="1305334"/>
            </a:xfrm>
            <a:custGeom>
              <a:avLst/>
              <a:gdLst>
                <a:gd name="connsiteX0" fmla="*/ 0 w 1409098"/>
                <a:gd name="connsiteY0" fmla="*/ 0 h 1305334"/>
                <a:gd name="connsiteX1" fmla="*/ 128021 w 1409098"/>
                <a:gd name="connsiteY1" fmla="*/ 7185 h 1305334"/>
                <a:gd name="connsiteX2" fmla="*/ 1408475 w 1409098"/>
                <a:gd name="connsiteY2" fmla="*/ 1200496 h 1305334"/>
                <a:gd name="connsiteX3" fmla="*/ 1409098 w 1409098"/>
                <a:gd name="connsiteY3" fmla="*/ 1203406 h 1305334"/>
                <a:gd name="connsiteX4" fmla="*/ 1392082 w 1409098"/>
                <a:gd name="connsiteY4" fmla="*/ 1178200 h 1305334"/>
                <a:gd name="connsiteX5" fmla="*/ 1090129 w 1409098"/>
                <a:gd name="connsiteY5" fmla="*/ 1012606 h 1305334"/>
                <a:gd name="connsiteX6" fmla="*/ 708249 w 1409098"/>
                <a:gd name="connsiteY6" fmla="*/ 1296597 h 1305334"/>
                <a:gd name="connsiteX7" fmla="*/ 704234 w 1409098"/>
                <a:gd name="connsiteY7" fmla="*/ 1305334 h 1305334"/>
                <a:gd name="connsiteX8" fmla="*/ 698325 w 1409098"/>
                <a:gd name="connsiteY8" fmla="*/ 1260320 h 1305334"/>
                <a:gd name="connsiteX9" fmla="*/ 162629 w 1409098"/>
                <a:gd name="connsiteY9" fmla="*/ 155333 h 1305334"/>
                <a:gd name="connsiteX10" fmla="*/ 0 w 1409098"/>
                <a:gd name="connsiteY10" fmla="*/ 0 h 130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9098" h="1305334">
                  <a:moveTo>
                    <a:pt x="0" y="0"/>
                  </a:moveTo>
                  <a:lnTo>
                    <a:pt x="128021" y="7185"/>
                  </a:lnTo>
                  <a:cubicBezTo>
                    <a:pt x="741076" y="76383"/>
                    <a:pt x="1244274" y="559025"/>
                    <a:pt x="1408475" y="1200496"/>
                  </a:cubicBezTo>
                  <a:lnTo>
                    <a:pt x="1409098" y="1203406"/>
                  </a:lnTo>
                  <a:lnTo>
                    <a:pt x="1392082" y="1178200"/>
                  </a:lnTo>
                  <a:cubicBezTo>
                    <a:pt x="1305888" y="1073653"/>
                    <a:pt x="1201979" y="1012606"/>
                    <a:pt x="1090129" y="1012606"/>
                  </a:cubicBezTo>
                  <a:cubicBezTo>
                    <a:pt x="940996" y="1012606"/>
                    <a:pt x="805981" y="1121133"/>
                    <a:pt x="708249" y="1296597"/>
                  </a:cubicBezTo>
                  <a:lnTo>
                    <a:pt x="704234" y="1305334"/>
                  </a:lnTo>
                  <a:lnTo>
                    <a:pt x="698325" y="1260320"/>
                  </a:lnTo>
                  <a:cubicBezTo>
                    <a:pt x="625977" y="839435"/>
                    <a:pt x="439220" y="452606"/>
                    <a:pt x="162629" y="1553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4" tIns="45717" rIns="91434" bIns="45717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586361" y="1563639"/>
              <a:ext cx="730750" cy="1363294"/>
            </a:xfrm>
            <a:custGeom>
              <a:avLst/>
              <a:gdLst>
                <a:gd name="connsiteX0" fmla="*/ 0 w 730749"/>
                <a:gd name="connsiteY0" fmla="*/ 0 h 1363293"/>
                <a:gd name="connsiteX1" fmla="*/ 24187 w 730749"/>
                <a:gd name="connsiteY1" fmla="*/ 1357 h 1363293"/>
                <a:gd name="connsiteX2" fmla="*/ 186816 w 730749"/>
                <a:gd name="connsiteY2" fmla="*/ 156690 h 1363293"/>
                <a:gd name="connsiteX3" fmla="*/ 722512 w 730749"/>
                <a:gd name="connsiteY3" fmla="*/ 1261677 h 1363293"/>
                <a:gd name="connsiteX4" fmla="*/ 730749 w 730749"/>
                <a:gd name="connsiteY4" fmla="*/ 1324425 h 1363293"/>
                <a:gd name="connsiteX5" fmla="*/ 680990 w 730749"/>
                <a:gd name="connsiteY5" fmla="*/ 1250717 h 1363293"/>
                <a:gd name="connsiteX6" fmla="*/ 379037 w 730749"/>
                <a:gd name="connsiteY6" fmla="*/ 1085123 h 1363293"/>
                <a:gd name="connsiteX7" fmla="*/ 77084 w 730749"/>
                <a:gd name="connsiteY7" fmla="*/ 1250717 h 1363293"/>
                <a:gd name="connsiteX8" fmla="*/ 1087 w 730749"/>
                <a:gd name="connsiteY8" fmla="*/ 1363293 h 1363293"/>
                <a:gd name="connsiteX9" fmla="*/ 0 w 730749"/>
                <a:gd name="connsiteY9" fmla="*/ 0 h 136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749" h="1363293">
                  <a:moveTo>
                    <a:pt x="0" y="0"/>
                  </a:moveTo>
                  <a:lnTo>
                    <a:pt x="24187" y="1357"/>
                  </a:lnTo>
                  <a:lnTo>
                    <a:pt x="186816" y="156690"/>
                  </a:lnTo>
                  <a:cubicBezTo>
                    <a:pt x="463407" y="453963"/>
                    <a:pt x="650164" y="840792"/>
                    <a:pt x="722512" y="1261677"/>
                  </a:cubicBezTo>
                  <a:lnTo>
                    <a:pt x="730749" y="1324425"/>
                  </a:lnTo>
                  <a:lnTo>
                    <a:pt x="680990" y="1250717"/>
                  </a:lnTo>
                  <a:cubicBezTo>
                    <a:pt x="594796" y="1146170"/>
                    <a:pt x="490887" y="1085123"/>
                    <a:pt x="379037" y="1085123"/>
                  </a:cubicBezTo>
                  <a:cubicBezTo>
                    <a:pt x="267187" y="1085123"/>
                    <a:pt x="163279" y="1146170"/>
                    <a:pt x="77084" y="1250717"/>
                  </a:cubicBezTo>
                  <a:lnTo>
                    <a:pt x="1087" y="1363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4" tIns="45717" rIns="91434" bIns="45717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865818" y="1563639"/>
              <a:ext cx="728951" cy="1368725"/>
            </a:xfrm>
            <a:custGeom>
              <a:avLst/>
              <a:gdLst>
                <a:gd name="connsiteX0" fmla="*/ 728951 w 728951"/>
                <a:gd name="connsiteY0" fmla="*/ 0 h 1368725"/>
                <a:gd name="connsiteX1" fmla="*/ 727861 w 728951"/>
                <a:gd name="connsiteY1" fmla="*/ 1368725 h 1368725"/>
                <a:gd name="connsiteX2" fmla="*/ 648196 w 728951"/>
                <a:gd name="connsiteY2" fmla="*/ 1250717 h 1368725"/>
                <a:gd name="connsiteX3" fmla="*/ 346243 w 728951"/>
                <a:gd name="connsiteY3" fmla="*/ 1085123 h 1368725"/>
                <a:gd name="connsiteX4" fmla="*/ 44290 w 728951"/>
                <a:gd name="connsiteY4" fmla="*/ 1250717 h 1368725"/>
                <a:gd name="connsiteX5" fmla="*/ 0 w 728951"/>
                <a:gd name="connsiteY5" fmla="*/ 1316325 h 1368725"/>
                <a:gd name="connsiteX6" fmla="*/ 11012 w 728951"/>
                <a:gd name="connsiteY6" fmla="*/ 1235951 h 1368725"/>
                <a:gd name="connsiteX7" fmla="*/ 542135 w 728951"/>
                <a:gd name="connsiteY7" fmla="*/ 156690 h 1368725"/>
                <a:gd name="connsiteX8" fmla="*/ 704764 w 728951"/>
                <a:gd name="connsiteY8" fmla="*/ 1357 h 1368725"/>
                <a:gd name="connsiteX9" fmla="*/ 728951 w 728951"/>
                <a:gd name="connsiteY9" fmla="*/ 0 h 136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51" h="1368725">
                  <a:moveTo>
                    <a:pt x="728951" y="0"/>
                  </a:moveTo>
                  <a:lnTo>
                    <a:pt x="727861" y="1368725"/>
                  </a:lnTo>
                  <a:lnTo>
                    <a:pt x="648196" y="1250717"/>
                  </a:lnTo>
                  <a:cubicBezTo>
                    <a:pt x="562002" y="1146170"/>
                    <a:pt x="458093" y="1085123"/>
                    <a:pt x="346243" y="1085123"/>
                  </a:cubicBezTo>
                  <a:cubicBezTo>
                    <a:pt x="234393" y="1085123"/>
                    <a:pt x="130485" y="1146170"/>
                    <a:pt x="44290" y="1250717"/>
                  </a:cubicBezTo>
                  <a:lnTo>
                    <a:pt x="0" y="1316325"/>
                  </a:lnTo>
                  <a:lnTo>
                    <a:pt x="11012" y="1235951"/>
                  </a:lnTo>
                  <a:cubicBezTo>
                    <a:pt x="86448" y="825040"/>
                    <a:pt x="271189" y="447896"/>
                    <a:pt x="542135" y="156690"/>
                  </a:cubicBezTo>
                  <a:lnTo>
                    <a:pt x="704764" y="1357"/>
                  </a:lnTo>
                  <a:lnTo>
                    <a:pt x="728951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4" tIns="45717" rIns="91434" bIns="45717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187086" y="1563639"/>
              <a:ext cx="1407683" cy="1318857"/>
            </a:xfrm>
            <a:custGeom>
              <a:avLst/>
              <a:gdLst>
                <a:gd name="connsiteX0" fmla="*/ 1407683 w 1407683"/>
                <a:gd name="connsiteY0" fmla="*/ 0 h 1318857"/>
                <a:gd name="connsiteX1" fmla="*/ 718085 w 1407683"/>
                <a:gd name="connsiteY1" fmla="*/ 1206657 h 1318857"/>
                <a:gd name="connsiteX2" fmla="*/ 701230 w 1407683"/>
                <a:gd name="connsiteY2" fmla="*/ 1318857 h 1318857"/>
                <a:gd name="connsiteX3" fmla="*/ 691623 w 1407683"/>
                <a:gd name="connsiteY3" fmla="*/ 1297953 h 1318857"/>
                <a:gd name="connsiteX4" fmla="*/ 309743 w 1407683"/>
                <a:gd name="connsiteY4" fmla="*/ 1013962 h 1318857"/>
                <a:gd name="connsiteX5" fmla="*/ 7790 w 1407683"/>
                <a:gd name="connsiteY5" fmla="*/ 1179556 h 1318857"/>
                <a:gd name="connsiteX6" fmla="*/ 0 w 1407683"/>
                <a:gd name="connsiteY6" fmla="*/ 1191095 h 1318857"/>
                <a:gd name="connsiteX7" fmla="*/ 1732 w 1407683"/>
                <a:gd name="connsiteY7" fmla="*/ 1183184 h 1318857"/>
                <a:gd name="connsiteX8" fmla="*/ 1407683 w 1407683"/>
                <a:gd name="connsiteY8" fmla="*/ 0 h 13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683" h="1318857">
                  <a:moveTo>
                    <a:pt x="1407683" y="0"/>
                  </a:moveTo>
                  <a:cubicBezTo>
                    <a:pt x="1054244" y="299337"/>
                    <a:pt x="812151" y="729171"/>
                    <a:pt x="718085" y="1206657"/>
                  </a:cubicBezTo>
                  <a:lnTo>
                    <a:pt x="701230" y="1318857"/>
                  </a:lnTo>
                  <a:lnTo>
                    <a:pt x="691623" y="1297953"/>
                  </a:lnTo>
                  <a:cubicBezTo>
                    <a:pt x="593892" y="1122489"/>
                    <a:pt x="458877" y="1013962"/>
                    <a:pt x="309743" y="1013962"/>
                  </a:cubicBezTo>
                  <a:cubicBezTo>
                    <a:pt x="197893" y="1013962"/>
                    <a:pt x="93985" y="1075009"/>
                    <a:pt x="7790" y="1179556"/>
                  </a:cubicBezTo>
                  <a:lnTo>
                    <a:pt x="0" y="1191095"/>
                  </a:lnTo>
                  <a:lnTo>
                    <a:pt x="1732" y="1183184"/>
                  </a:lnTo>
                  <a:cubicBezTo>
                    <a:pt x="181979" y="498964"/>
                    <a:pt x="743230" y="0"/>
                    <a:pt x="140768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4" tIns="45717" rIns="91434" bIns="45717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7166285" y="3426303"/>
            <a:ext cx="3947148" cy="20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在此录入上述图表的综合描述说明，在此录入上述图表的综合描述说明。在此录入上述图表的综合描述说明，在此录入上述图表的综合描述说明，在此录入上述图表的描述说明。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9" name="TextBox 29"/>
          <p:cNvSpPr txBox="1"/>
          <p:nvPr/>
        </p:nvSpPr>
        <p:spPr>
          <a:xfrm flipH="1">
            <a:off x="7865350" y="2927221"/>
            <a:ext cx="278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点击添加关键词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388339" y="3006050"/>
            <a:ext cx="304005" cy="304005"/>
            <a:chOff x="6056956" y="3167604"/>
            <a:chExt cx="409123" cy="409123"/>
          </a:xfrm>
        </p:grpSpPr>
        <p:sp>
          <p:nvSpPr>
            <p:cNvPr id="39" name="Freeform 34"/>
            <p:cNvSpPr/>
            <p:nvPr/>
          </p:nvSpPr>
          <p:spPr bwMode="auto">
            <a:xfrm>
              <a:off x="6056956" y="3167604"/>
              <a:ext cx="409123" cy="40912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6165495" y="3276142"/>
              <a:ext cx="192046" cy="1920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ll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559"/>
                                </p:stCondLst>
                                <p:childTnLst>
                                  <p:par>
                                    <p:cTn id="9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/>
          <p:bldP spid="9" grpId="0" animBg="1"/>
          <p:bldP spid="17" grpId="0"/>
          <p:bldP spid="18" grpId="0"/>
          <p:bldP spid="20" grpId="0" animBg="1"/>
          <p:bldP spid="27" grpId="0"/>
          <p:bldP spid="28" grpId="0"/>
          <p:bldP spid="29" grpId="0" animBg="1"/>
          <p:bldP spid="30" grpId="0"/>
          <p:bldP spid="31" grpId="0"/>
          <p:bldP spid="8" grpId="0"/>
          <p:bldP spid="19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559"/>
                                </p:stCondLst>
                                <p:childTnLst>
                                  <p:par>
                                    <p:cTn id="9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/>
          <p:bldP spid="9" grpId="0" animBg="1"/>
          <p:bldP spid="17" grpId="0"/>
          <p:bldP spid="18" grpId="0"/>
          <p:bldP spid="20" grpId="0" animBg="1"/>
          <p:bldP spid="27" grpId="0"/>
          <p:bldP spid="28" grpId="0"/>
          <p:bldP spid="29" grpId="0" animBg="1"/>
          <p:bldP spid="30" grpId="0"/>
          <p:bldP spid="31" grpId="0"/>
          <p:bldP spid="8" grpId="0"/>
          <p:bldP spid="19" grpId="0"/>
          <p:bldP spid="43" grpId="0"/>
          <p:bldP spid="4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069181" y="0"/>
            <a:ext cx="7122819" cy="6858000"/>
          </a:xfrm>
          <a:custGeom>
            <a:avLst/>
            <a:gdLst>
              <a:gd name="connsiteX0" fmla="*/ 1691014 w 6110491"/>
              <a:gd name="connsiteY0" fmla="*/ 0 h 6081586"/>
              <a:gd name="connsiteX1" fmla="*/ 6110491 w 6110491"/>
              <a:gd name="connsiteY1" fmla="*/ 0 h 6081586"/>
              <a:gd name="connsiteX2" fmla="*/ 6110491 w 6110491"/>
              <a:gd name="connsiteY2" fmla="*/ 6081586 h 6081586"/>
              <a:gd name="connsiteX3" fmla="*/ 1691014 w 6110491"/>
              <a:gd name="connsiteY3" fmla="*/ 6081586 h 6081586"/>
              <a:gd name="connsiteX4" fmla="*/ 1691014 w 6110491"/>
              <a:gd name="connsiteY4" fmla="*/ 4870836 h 6081586"/>
              <a:gd name="connsiteX5" fmla="*/ 1664306 w 6110491"/>
              <a:gd name="connsiteY5" fmla="*/ 4869499 h 6081586"/>
              <a:gd name="connsiteX6" fmla="*/ 0 w 6110491"/>
              <a:gd name="connsiteY6" fmla="*/ 3040794 h 6081586"/>
              <a:gd name="connsiteX7" fmla="*/ 1664306 w 6110491"/>
              <a:gd name="connsiteY7" fmla="*/ 1212090 h 6081586"/>
              <a:gd name="connsiteX8" fmla="*/ 1691014 w 6110491"/>
              <a:gd name="connsiteY8" fmla="*/ 1210752 h 60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0491" h="6081586">
                <a:moveTo>
                  <a:pt x="1691014" y="0"/>
                </a:moveTo>
                <a:lnTo>
                  <a:pt x="6110491" y="0"/>
                </a:lnTo>
                <a:lnTo>
                  <a:pt x="6110491" y="6081586"/>
                </a:lnTo>
                <a:lnTo>
                  <a:pt x="1691014" y="6081586"/>
                </a:lnTo>
                <a:lnTo>
                  <a:pt x="1691014" y="4870836"/>
                </a:lnTo>
                <a:lnTo>
                  <a:pt x="1664306" y="4869499"/>
                </a:lnTo>
                <a:cubicBezTo>
                  <a:pt x="729490" y="4775365"/>
                  <a:pt x="0" y="3992551"/>
                  <a:pt x="0" y="3040794"/>
                </a:cubicBezTo>
                <a:cubicBezTo>
                  <a:pt x="0" y="2089038"/>
                  <a:pt x="729490" y="1306223"/>
                  <a:pt x="1664306" y="1212090"/>
                </a:cubicBezTo>
                <a:lnTo>
                  <a:pt x="1691014" y="121075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>
            <a:innerShdw blurRad="165100" dist="889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55000"/>
                </a:schemeClr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8900000">
            <a:off x="7604363" y="1414666"/>
            <a:ext cx="477190" cy="1151714"/>
          </a:xfrm>
          <a:custGeom>
            <a:avLst/>
            <a:gdLst>
              <a:gd name="connsiteX0" fmla="*/ 0 w 621685"/>
              <a:gd name="connsiteY0" fmla="*/ 0 h 1500457"/>
              <a:gd name="connsiteX1" fmla="*/ 130107 w 621685"/>
              <a:gd name="connsiteY1" fmla="*/ 143945 h 1500457"/>
              <a:gd name="connsiteX2" fmla="*/ 613116 w 621685"/>
              <a:gd name="connsiteY2" fmla="*/ 1320975 h 1500457"/>
              <a:gd name="connsiteX3" fmla="*/ 621685 w 621685"/>
              <a:gd name="connsiteY3" fmla="*/ 1500457 h 1500457"/>
              <a:gd name="connsiteX4" fmla="*/ 296256 w 621685"/>
              <a:gd name="connsiteY4" fmla="*/ 1175027 h 1500457"/>
              <a:gd name="connsiteX5" fmla="*/ 295207 w 621685"/>
              <a:gd name="connsiteY5" fmla="*/ 1167756 h 1500457"/>
              <a:gd name="connsiteX6" fmla="*/ 16122 w 621685"/>
              <a:gd name="connsiteY6" fmla="*/ 483147 h 1500457"/>
              <a:gd name="connsiteX7" fmla="*/ 0 w 621685"/>
              <a:gd name="connsiteY7" fmla="*/ 461217 h 1500457"/>
              <a:gd name="connsiteX8" fmla="*/ 0 w 621685"/>
              <a:gd name="connsiteY8" fmla="*/ 0 h 150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85" h="1500457">
                <a:moveTo>
                  <a:pt x="0" y="0"/>
                </a:moveTo>
                <a:lnTo>
                  <a:pt x="130107" y="143945"/>
                </a:lnTo>
                <a:cubicBezTo>
                  <a:pt x="411862" y="489397"/>
                  <a:pt x="572865" y="900497"/>
                  <a:pt x="613116" y="1320975"/>
                </a:cubicBezTo>
                <a:lnTo>
                  <a:pt x="621685" y="1500457"/>
                </a:lnTo>
                <a:lnTo>
                  <a:pt x="296256" y="1175027"/>
                </a:lnTo>
                <a:lnTo>
                  <a:pt x="295207" y="1167756"/>
                </a:lnTo>
                <a:cubicBezTo>
                  <a:pt x="248693" y="927511"/>
                  <a:pt x="155665" y="694492"/>
                  <a:pt x="16122" y="483147"/>
                </a:cubicBezTo>
                <a:lnTo>
                  <a:pt x="0" y="4612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63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8900000">
            <a:off x="6067310" y="1752893"/>
            <a:ext cx="1149729" cy="475396"/>
          </a:xfrm>
          <a:custGeom>
            <a:avLst/>
            <a:gdLst>
              <a:gd name="connsiteX0" fmla="*/ 1497870 w 1497870"/>
              <a:gd name="connsiteY0" fmla="*/ 619347 h 619347"/>
              <a:gd name="connsiteX1" fmla="*/ 1036059 w 1497870"/>
              <a:gd name="connsiteY1" fmla="*/ 619347 h 619347"/>
              <a:gd name="connsiteX2" fmla="*/ 1017311 w 1497870"/>
              <a:gd name="connsiteY2" fmla="*/ 605563 h 619347"/>
              <a:gd name="connsiteX3" fmla="*/ 332702 w 1497870"/>
              <a:gd name="connsiteY3" fmla="*/ 326479 h 619347"/>
              <a:gd name="connsiteX4" fmla="*/ 325430 w 1497870"/>
              <a:gd name="connsiteY4" fmla="*/ 325430 h 619347"/>
              <a:gd name="connsiteX5" fmla="*/ 0 w 1497870"/>
              <a:gd name="connsiteY5" fmla="*/ 0 h 619347"/>
              <a:gd name="connsiteX6" fmla="*/ 179482 w 1497870"/>
              <a:gd name="connsiteY6" fmla="*/ 8570 h 619347"/>
              <a:gd name="connsiteX7" fmla="*/ 1356513 w 1497870"/>
              <a:gd name="connsiteY7" fmla="*/ 491579 h 619347"/>
              <a:gd name="connsiteX8" fmla="*/ 1497870 w 1497870"/>
              <a:gd name="connsiteY8" fmla="*/ 619347 h 61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70" h="619347">
                <a:moveTo>
                  <a:pt x="1497870" y="619347"/>
                </a:moveTo>
                <a:lnTo>
                  <a:pt x="1036059" y="619347"/>
                </a:lnTo>
                <a:lnTo>
                  <a:pt x="1017311" y="605563"/>
                </a:lnTo>
                <a:cubicBezTo>
                  <a:pt x="805966" y="466021"/>
                  <a:pt x="572946" y="372993"/>
                  <a:pt x="332702" y="326479"/>
                </a:cubicBezTo>
                <a:lnTo>
                  <a:pt x="325430" y="325430"/>
                </a:lnTo>
                <a:lnTo>
                  <a:pt x="0" y="0"/>
                </a:lnTo>
                <a:lnTo>
                  <a:pt x="179482" y="8570"/>
                </a:lnTo>
                <a:cubicBezTo>
                  <a:pt x="599960" y="48820"/>
                  <a:pt x="1011060" y="209823"/>
                  <a:pt x="1356513" y="491579"/>
                </a:cubicBezTo>
                <a:lnTo>
                  <a:pt x="1497870" y="619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63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8900000">
            <a:off x="8453341" y="2264554"/>
            <a:ext cx="477105" cy="1149932"/>
          </a:xfrm>
          <a:custGeom>
            <a:avLst/>
            <a:gdLst>
              <a:gd name="connsiteX0" fmla="*/ 621574 w 621574"/>
              <a:gd name="connsiteY0" fmla="*/ 0 h 1498135"/>
              <a:gd name="connsiteX1" fmla="*/ 613115 w 621574"/>
              <a:gd name="connsiteY1" fmla="*/ 177161 h 1498135"/>
              <a:gd name="connsiteX2" fmla="*/ 130106 w 621574"/>
              <a:gd name="connsiteY2" fmla="*/ 1354191 h 1498135"/>
              <a:gd name="connsiteX3" fmla="*/ 0 w 621574"/>
              <a:gd name="connsiteY3" fmla="*/ 1498135 h 1498135"/>
              <a:gd name="connsiteX4" fmla="*/ 0 w 621574"/>
              <a:gd name="connsiteY4" fmla="*/ 1036918 h 1498135"/>
              <a:gd name="connsiteX5" fmla="*/ 16122 w 621574"/>
              <a:gd name="connsiteY5" fmla="*/ 1014989 h 1498135"/>
              <a:gd name="connsiteX6" fmla="*/ 295206 w 621574"/>
              <a:gd name="connsiteY6" fmla="*/ 330381 h 1498135"/>
              <a:gd name="connsiteX7" fmla="*/ 295883 w 621574"/>
              <a:gd name="connsiteY7" fmla="*/ 325693 h 1498135"/>
              <a:gd name="connsiteX8" fmla="*/ 621574 w 621574"/>
              <a:gd name="connsiteY8" fmla="*/ 0 h 14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574" h="1498135">
                <a:moveTo>
                  <a:pt x="621574" y="0"/>
                </a:moveTo>
                <a:lnTo>
                  <a:pt x="613115" y="177161"/>
                </a:lnTo>
                <a:cubicBezTo>
                  <a:pt x="572865" y="597639"/>
                  <a:pt x="411862" y="1008739"/>
                  <a:pt x="130106" y="1354191"/>
                </a:cubicBezTo>
                <a:lnTo>
                  <a:pt x="0" y="1498135"/>
                </a:lnTo>
                <a:lnTo>
                  <a:pt x="0" y="1036918"/>
                </a:lnTo>
                <a:lnTo>
                  <a:pt x="16122" y="1014989"/>
                </a:lnTo>
                <a:cubicBezTo>
                  <a:pt x="155664" y="803645"/>
                  <a:pt x="248692" y="570625"/>
                  <a:pt x="295206" y="330381"/>
                </a:cubicBezTo>
                <a:lnTo>
                  <a:pt x="295883" y="325693"/>
                </a:lnTo>
                <a:lnTo>
                  <a:pt x="6215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63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8900000">
            <a:off x="8118729" y="3803440"/>
            <a:ext cx="1146067" cy="473613"/>
          </a:xfrm>
          <a:custGeom>
            <a:avLst/>
            <a:gdLst>
              <a:gd name="connsiteX0" fmla="*/ 1493100 w 1493100"/>
              <a:gd name="connsiteY0" fmla="*/ 0 h 617024"/>
              <a:gd name="connsiteX1" fmla="*/ 1354190 w 1493100"/>
              <a:gd name="connsiteY1" fmla="*/ 125556 h 617024"/>
              <a:gd name="connsiteX2" fmla="*/ 177160 w 1493100"/>
              <a:gd name="connsiteY2" fmla="*/ 608566 h 617024"/>
              <a:gd name="connsiteX3" fmla="*/ 0 w 1493100"/>
              <a:gd name="connsiteY3" fmla="*/ 617024 h 617024"/>
              <a:gd name="connsiteX4" fmla="*/ 325691 w 1493100"/>
              <a:gd name="connsiteY4" fmla="*/ 291333 h 617024"/>
              <a:gd name="connsiteX5" fmla="*/ 330379 w 1493100"/>
              <a:gd name="connsiteY5" fmla="*/ 290657 h 617024"/>
              <a:gd name="connsiteX6" fmla="*/ 1014988 w 1493100"/>
              <a:gd name="connsiteY6" fmla="*/ 11572 h 617024"/>
              <a:gd name="connsiteX7" fmla="*/ 1030728 w 1493100"/>
              <a:gd name="connsiteY7" fmla="*/ 0 h 617024"/>
              <a:gd name="connsiteX8" fmla="*/ 1493100 w 1493100"/>
              <a:gd name="connsiteY8" fmla="*/ 0 h 61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100" h="617024">
                <a:moveTo>
                  <a:pt x="1493100" y="0"/>
                </a:moveTo>
                <a:lnTo>
                  <a:pt x="1354190" y="125556"/>
                </a:lnTo>
                <a:cubicBezTo>
                  <a:pt x="1008738" y="407312"/>
                  <a:pt x="597638" y="568315"/>
                  <a:pt x="177160" y="608566"/>
                </a:cubicBezTo>
                <a:lnTo>
                  <a:pt x="0" y="617024"/>
                </a:lnTo>
                <a:lnTo>
                  <a:pt x="325691" y="291333"/>
                </a:lnTo>
                <a:lnTo>
                  <a:pt x="330379" y="290657"/>
                </a:lnTo>
                <a:cubicBezTo>
                  <a:pt x="570624" y="244143"/>
                  <a:pt x="803643" y="151114"/>
                  <a:pt x="1014988" y="11572"/>
                </a:cubicBezTo>
                <a:lnTo>
                  <a:pt x="1030728" y="0"/>
                </a:lnTo>
                <a:lnTo>
                  <a:pt x="149310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63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18900000">
            <a:off x="6406513" y="4319650"/>
            <a:ext cx="471552" cy="1138528"/>
          </a:xfrm>
          <a:custGeom>
            <a:avLst/>
            <a:gdLst>
              <a:gd name="connsiteX0" fmla="*/ 0 w 614340"/>
              <a:gd name="connsiteY0" fmla="*/ 0 h 1483278"/>
              <a:gd name="connsiteX1" fmla="*/ 326952 w 614340"/>
              <a:gd name="connsiteY1" fmla="*/ 326952 h 1483278"/>
              <a:gd name="connsiteX2" fmla="*/ 369629 w 614340"/>
              <a:gd name="connsiteY2" fmla="*/ 501748 h 1483278"/>
              <a:gd name="connsiteX3" fmla="*/ 605107 w 614340"/>
              <a:gd name="connsiteY3" fmla="*/ 1007753 h 1483278"/>
              <a:gd name="connsiteX4" fmla="*/ 614340 w 614340"/>
              <a:gd name="connsiteY4" fmla="*/ 1020313 h 1483278"/>
              <a:gd name="connsiteX5" fmla="*/ 614340 w 614340"/>
              <a:gd name="connsiteY5" fmla="*/ 1483278 h 1483278"/>
              <a:gd name="connsiteX6" fmla="*/ 491122 w 614340"/>
              <a:gd name="connsiteY6" fmla="*/ 1346955 h 1483278"/>
              <a:gd name="connsiteX7" fmla="*/ 8113 w 614340"/>
              <a:gd name="connsiteY7" fmla="*/ 169925 h 1483278"/>
              <a:gd name="connsiteX8" fmla="*/ 0 w 614340"/>
              <a:gd name="connsiteY8" fmla="*/ 0 h 148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40" h="1483278">
                <a:moveTo>
                  <a:pt x="0" y="0"/>
                </a:moveTo>
                <a:lnTo>
                  <a:pt x="326952" y="326952"/>
                </a:lnTo>
                <a:lnTo>
                  <a:pt x="369629" y="501748"/>
                </a:lnTo>
                <a:cubicBezTo>
                  <a:pt x="421957" y="678544"/>
                  <a:pt x="500450" y="849245"/>
                  <a:pt x="605107" y="1007753"/>
                </a:cubicBezTo>
                <a:lnTo>
                  <a:pt x="614340" y="1020313"/>
                </a:lnTo>
                <a:lnTo>
                  <a:pt x="614340" y="1483278"/>
                </a:lnTo>
                <a:lnTo>
                  <a:pt x="491122" y="1346955"/>
                </a:lnTo>
                <a:cubicBezTo>
                  <a:pt x="209367" y="1001503"/>
                  <a:pt x="48364" y="590403"/>
                  <a:pt x="8113" y="1699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63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18900000">
            <a:off x="7272583" y="4652309"/>
            <a:ext cx="1140515" cy="473348"/>
          </a:xfrm>
          <a:custGeom>
            <a:avLst/>
            <a:gdLst>
              <a:gd name="connsiteX0" fmla="*/ 1485866 w 1485866"/>
              <a:gd name="connsiteY0" fmla="*/ 616679 h 616679"/>
              <a:gd name="connsiteX1" fmla="*/ 1315942 w 1485866"/>
              <a:gd name="connsiteY1" fmla="*/ 608566 h 616679"/>
              <a:gd name="connsiteX2" fmla="*/ 138911 w 1485866"/>
              <a:gd name="connsiteY2" fmla="*/ 125556 h 616679"/>
              <a:gd name="connsiteX3" fmla="*/ 0 w 1485866"/>
              <a:gd name="connsiteY3" fmla="*/ 0 h 616679"/>
              <a:gd name="connsiteX4" fmla="*/ 462373 w 1485866"/>
              <a:gd name="connsiteY4" fmla="*/ 0 h 616679"/>
              <a:gd name="connsiteX5" fmla="*/ 478113 w 1485866"/>
              <a:gd name="connsiteY5" fmla="*/ 11572 h 616679"/>
              <a:gd name="connsiteX6" fmla="*/ 984119 w 1485866"/>
              <a:gd name="connsiteY6" fmla="*/ 247050 h 616679"/>
              <a:gd name="connsiteX7" fmla="*/ 1158914 w 1485866"/>
              <a:gd name="connsiteY7" fmla="*/ 289727 h 616679"/>
              <a:gd name="connsiteX8" fmla="*/ 1485866 w 1485866"/>
              <a:gd name="connsiteY8" fmla="*/ 616679 h 61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866" h="616679">
                <a:moveTo>
                  <a:pt x="1485866" y="616679"/>
                </a:moveTo>
                <a:lnTo>
                  <a:pt x="1315942" y="608566"/>
                </a:lnTo>
                <a:cubicBezTo>
                  <a:pt x="895463" y="568315"/>
                  <a:pt x="484363" y="407312"/>
                  <a:pt x="138911" y="125556"/>
                </a:cubicBezTo>
                <a:lnTo>
                  <a:pt x="0" y="0"/>
                </a:lnTo>
                <a:lnTo>
                  <a:pt x="462373" y="0"/>
                </a:lnTo>
                <a:lnTo>
                  <a:pt x="478113" y="11572"/>
                </a:lnTo>
                <a:cubicBezTo>
                  <a:pt x="636622" y="116229"/>
                  <a:pt x="807322" y="194722"/>
                  <a:pt x="984119" y="247050"/>
                </a:cubicBezTo>
                <a:lnTo>
                  <a:pt x="1158914" y="289727"/>
                </a:lnTo>
                <a:lnTo>
                  <a:pt x="1485866" y="6166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635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9" name="组合 148"/>
          <p:cNvGrpSpPr/>
          <p:nvPr/>
        </p:nvGrpSpPr>
        <p:grpSpPr>
          <a:xfrm>
            <a:off x="8500830" y="3136115"/>
            <a:ext cx="598687" cy="598687"/>
            <a:chOff x="8514478" y="3122467"/>
            <a:chExt cx="598687" cy="598687"/>
          </a:xfrm>
        </p:grpSpPr>
        <p:grpSp>
          <p:nvGrpSpPr>
            <p:cNvPr id="103" name="组合 102"/>
            <p:cNvGrpSpPr/>
            <p:nvPr/>
          </p:nvGrpSpPr>
          <p:grpSpPr>
            <a:xfrm>
              <a:off x="8514478" y="3122467"/>
              <a:ext cx="598687" cy="598687"/>
              <a:chOff x="1907802" y="1618748"/>
              <a:chExt cx="743425" cy="743425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24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600">
                  <a:solidFill>
                    <a:srgbClr val="000000"/>
                  </a:solidFill>
                  <a:latin typeface="Impact" panose="020B0806030902050204" pitchFamily="34" charset="0"/>
                  <a:ea typeface="굴림" charset="-127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990946" y="1701892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8711632" y="3267921"/>
              <a:ext cx="2043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1">
                      <a:alpha val="55000"/>
                    </a:scheme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1400" dirty="0">
                <a:solidFill>
                  <a:schemeClr val="accent1">
                    <a:alpha val="5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038923" y="2042447"/>
            <a:ext cx="598687" cy="598687"/>
            <a:chOff x="8052571" y="2028799"/>
            <a:chExt cx="598687" cy="598687"/>
          </a:xfrm>
        </p:grpSpPr>
        <p:grpSp>
          <p:nvGrpSpPr>
            <p:cNvPr id="94" name="组合 93"/>
            <p:cNvGrpSpPr/>
            <p:nvPr/>
          </p:nvGrpSpPr>
          <p:grpSpPr>
            <a:xfrm>
              <a:off x="8052571" y="2028799"/>
              <a:ext cx="598687" cy="598687"/>
              <a:chOff x="1907802" y="1618748"/>
              <a:chExt cx="743425" cy="743425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24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600">
                  <a:solidFill>
                    <a:srgbClr val="000000"/>
                  </a:solidFill>
                  <a:latin typeface="Impact" panose="020B0806030902050204" pitchFamily="34" charset="0"/>
                  <a:ea typeface="굴림" charset="-127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990946" y="1701892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8249725" y="2174253"/>
              <a:ext cx="2043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  <a:alpha val="55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1400" dirty="0">
                <a:solidFill>
                  <a:schemeClr val="bg2">
                    <a:lumMod val="10000"/>
                    <a:alpha val="5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915870" y="1596610"/>
            <a:ext cx="598687" cy="598687"/>
            <a:chOff x="7161742" y="1582962"/>
            <a:chExt cx="598687" cy="598687"/>
          </a:xfrm>
        </p:grpSpPr>
        <p:grpSp>
          <p:nvGrpSpPr>
            <p:cNvPr id="99" name="组合 98"/>
            <p:cNvGrpSpPr/>
            <p:nvPr/>
          </p:nvGrpSpPr>
          <p:grpSpPr>
            <a:xfrm>
              <a:off x="7161742" y="1582962"/>
              <a:ext cx="598687" cy="598687"/>
              <a:chOff x="1907802" y="1618748"/>
              <a:chExt cx="743425" cy="743425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24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6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990946" y="1701892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7358896" y="1728416"/>
              <a:ext cx="204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4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052903" y="4205520"/>
            <a:ext cx="598687" cy="598687"/>
            <a:chOff x="8298775" y="4191872"/>
            <a:chExt cx="598687" cy="598687"/>
          </a:xfrm>
        </p:grpSpPr>
        <p:grpSp>
          <p:nvGrpSpPr>
            <p:cNvPr id="107" name="组合 106"/>
            <p:cNvGrpSpPr/>
            <p:nvPr/>
          </p:nvGrpSpPr>
          <p:grpSpPr>
            <a:xfrm>
              <a:off x="8298775" y="4191872"/>
              <a:ext cx="598687" cy="598687"/>
              <a:chOff x="1907802" y="1618748"/>
              <a:chExt cx="743425" cy="743425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24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600">
                  <a:solidFill>
                    <a:srgbClr val="000000"/>
                  </a:solidFill>
                  <a:latin typeface="Impact" panose="020B0806030902050204" pitchFamily="34" charset="0"/>
                  <a:ea typeface="굴림" charset="-127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990946" y="1701892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8495929" y="4337326"/>
              <a:ext cx="2043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  <a:alpha val="55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lang="zh-CN" altLang="en-US" sz="1400" dirty="0">
                <a:solidFill>
                  <a:schemeClr val="bg2">
                    <a:lumMod val="10000"/>
                    <a:alpha val="5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6941336" y="4612890"/>
            <a:ext cx="598687" cy="598687"/>
            <a:chOff x="6954984" y="4599242"/>
            <a:chExt cx="598687" cy="598687"/>
          </a:xfrm>
        </p:grpSpPr>
        <p:grpSp>
          <p:nvGrpSpPr>
            <p:cNvPr id="111" name="组合 110"/>
            <p:cNvGrpSpPr/>
            <p:nvPr/>
          </p:nvGrpSpPr>
          <p:grpSpPr>
            <a:xfrm>
              <a:off x="6954984" y="4599242"/>
              <a:ext cx="598687" cy="598687"/>
              <a:chOff x="1907802" y="1618748"/>
              <a:chExt cx="743425" cy="743425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24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600">
                  <a:solidFill>
                    <a:srgbClr val="000000"/>
                  </a:solidFill>
                  <a:latin typeface="Impact" panose="020B0806030902050204" pitchFamily="34" charset="0"/>
                  <a:ea typeface="굴림" charset="-127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990948" y="1701894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7152139" y="4744697"/>
              <a:ext cx="2043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1">
                      <a:alpha val="55000"/>
                    </a:schemeClr>
                  </a:solidFill>
                  <a:latin typeface="Impact" panose="020B0806030902050204" pitchFamily="34" charset="0"/>
                </a:rPr>
                <a:t>5</a:t>
              </a:r>
              <a:endParaRPr lang="zh-CN" altLang="en-US" sz="1400" dirty="0">
                <a:solidFill>
                  <a:schemeClr val="accent1">
                    <a:alpha val="5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863229" y="4194081"/>
            <a:ext cx="598687" cy="598687"/>
            <a:chOff x="6109101" y="4180433"/>
            <a:chExt cx="598687" cy="598687"/>
          </a:xfrm>
        </p:grpSpPr>
        <p:grpSp>
          <p:nvGrpSpPr>
            <p:cNvPr id="116" name="组合 115"/>
            <p:cNvGrpSpPr/>
            <p:nvPr/>
          </p:nvGrpSpPr>
          <p:grpSpPr>
            <a:xfrm>
              <a:off x="6109101" y="4180433"/>
              <a:ext cx="598687" cy="598687"/>
              <a:chOff x="1907802" y="1618748"/>
              <a:chExt cx="743425" cy="743425"/>
            </a:xfrm>
          </p:grpSpPr>
          <p:sp>
            <p:nvSpPr>
              <p:cNvPr id="118" name="椭圆 117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36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6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990947" y="1701893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等腰三角形 116"/>
            <p:cNvSpPr/>
            <p:nvPr/>
          </p:nvSpPr>
          <p:spPr>
            <a:xfrm rot="16200000">
              <a:off x="6271142" y="4434876"/>
              <a:ext cx="221673" cy="130344"/>
            </a:xfrm>
            <a:prstGeom prst="triangle">
              <a:avLst/>
            </a:prstGeom>
            <a:solidFill>
              <a:schemeClr val="bg1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858973" y="2007040"/>
            <a:ext cx="598687" cy="598687"/>
            <a:chOff x="6139517" y="2017062"/>
            <a:chExt cx="598687" cy="598687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139517" y="2017062"/>
              <a:ext cx="598687" cy="598687"/>
              <a:chOff x="1907802" y="1618748"/>
              <a:chExt cx="743425" cy="743425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1907802" y="1618748"/>
                <a:ext cx="743425" cy="743425"/>
              </a:xfrm>
              <a:prstGeom prst="ellipse">
                <a:avLst/>
              </a:prstGeom>
              <a:gradFill rotWithShape="1">
                <a:gsLst>
                  <a:gs pos="76000">
                    <a:srgbClr val="ECECEC">
                      <a:alpha val="10000"/>
                      <a:lumMod val="98000"/>
                    </a:srgbClr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2400000" sx="102000" sy="102000" algn="ctr" rotWithShape="0">
                  <a:schemeClr val="tx1">
                    <a:lumMod val="90000"/>
                    <a:lumOff val="10000"/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6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1990947" y="1701893"/>
                <a:ext cx="577134" cy="577134"/>
              </a:xfrm>
              <a:prstGeom prst="ellipse">
                <a:avLst/>
              </a:prstGeom>
              <a:gradFill flip="none" rotWithShape="1">
                <a:gsLst>
                  <a:gs pos="37000">
                    <a:srgbClr val="EFEFEF"/>
                  </a:gs>
                  <a:gs pos="54000">
                    <a:schemeClr val="accent3">
                      <a:lumMod val="5000"/>
                      <a:lumOff val="95000"/>
                    </a:schemeClr>
                  </a:gs>
                  <a:gs pos="0">
                    <a:schemeClr val="bg1">
                      <a:lumMod val="76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4925">
                <a:solidFill>
                  <a:schemeClr val="bg1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" name="等腰三角形 121"/>
            <p:cNvSpPr/>
            <p:nvPr/>
          </p:nvSpPr>
          <p:spPr>
            <a:xfrm rot="5400000">
              <a:off x="6353704" y="2244524"/>
              <a:ext cx="221673" cy="130344"/>
            </a:xfrm>
            <a:prstGeom prst="triangle">
              <a:avLst/>
            </a:prstGeom>
            <a:solidFill>
              <a:schemeClr val="bg1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矩形 47"/>
          <p:cNvSpPr>
            <a:spLocks noChangeArrowheads="1"/>
          </p:cNvSpPr>
          <p:nvPr/>
        </p:nvSpPr>
        <p:spPr bwMode="auto">
          <a:xfrm>
            <a:off x="1191531" y="2714683"/>
            <a:ext cx="3639488" cy="24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1191531" y="1769760"/>
            <a:ext cx="3272442" cy="617804"/>
            <a:chOff x="440786" y="1545552"/>
            <a:chExt cx="2553308" cy="617804"/>
          </a:xfrm>
          <a:solidFill>
            <a:schemeClr val="accent1"/>
          </a:solidFill>
        </p:grpSpPr>
        <p:grpSp>
          <p:nvGrpSpPr>
            <p:cNvPr id="128" name="组合 127"/>
            <p:cNvGrpSpPr/>
            <p:nvPr/>
          </p:nvGrpSpPr>
          <p:grpSpPr>
            <a:xfrm>
              <a:off x="440786" y="1545552"/>
              <a:ext cx="2353956" cy="617804"/>
              <a:chOff x="586154" y="1582962"/>
              <a:chExt cx="2353956" cy="667665"/>
            </a:xfrm>
            <a:grpFill/>
          </p:grpSpPr>
          <p:sp>
            <p:nvSpPr>
              <p:cNvPr id="26" name="五边形 25"/>
              <p:cNvSpPr/>
              <p:nvPr/>
            </p:nvSpPr>
            <p:spPr>
              <a:xfrm>
                <a:off x="586154" y="1582962"/>
                <a:ext cx="2145323" cy="66766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燕尾形 126"/>
              <p:cNvSpPr/>
              <p:nvPr/>
            </p:nvSpPr>
            <p:spPr>
              <a:xfrm>
                <a:off x="2503692" y="1582962"/>
                <a:ext cx="436418" cy="667665"/>
              </a:xfrm>
              <a:prstGeom prst="chevron">
                <a:avLst>
                  <a:gd name="adj" fmla="val 765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燕尾形 128"/>
            <p:cNvSpPr/>
            <p:nvPr/>
          </p:nvSpPr>
          <p:spPr>
            <a:xfrm>
              <a:off x="2557676" y="1545552"/>
              <a:ext cx="436418" cy="617804"/>
            </a:xfrm>
            <a:prstGeom prst="chevron">
              <a:avLst>
                <a:gd name="adj" fmla="val 765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0" name="矩形 129"/>
          <p:cNvSpPr/>
          <p:nvPr/>
        </p:nvSpPr>
        <p:spPr>
          <a:xfrm>
            <a:off x="7317401" y="582781"/>
            <a:ext cx="133140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7317401" y="973268"/>
            <a:ext cx="269109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在此录入图表的综合描述说明，在此录入上述图表的描述说明。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8804897" y="1862163"/>
            <a:ext cx="133140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8775233" y="2252650"/>
            <a:ext cx="269109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在此录入图表的描述说明，在此录入上述图表的描述说明。</a:t>
            </a:r>
          </a:p>
        </p:txBody>
      </p:sp>
      <p:sp>
        <p:nvSpPr>
          <p:cNvPr id="140" name="矩形 139"/>
          <p:cNvSpPr/>
          <p:nvPr/>
        </p:nvSpPr>
        <p:spPr>
          <a:xfrm>
            <a:off x="9194428" y="3061335"/>
            <a:ext cx="133140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矩形 47"/>
          <p:cNvSpPr>
            <a:spLocks noChangeArrowheads="1"/>
          </p:cNvSpPr>
          <p:nvPr/>
        </p:nvSpPr>
        <p:spPr bwMode="auto">
          <a:xfrm>
            <a:off x="9164764" y="3451822"/>
            <a:ext cx="261014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在此录入图表的描述说明，在此录入上述图表的描述说明。</a:t>
            </a:r>
          </a:p>
        </p:txBody>
      </p:sp>
      <p:sp>
        <p:nvSpPr>
          <p:cNvPr id="143" name="矩形 142"/>
          <p:cNvSpPr/>
          <p:nvPr/>
        </p:nvSpPr>
        <p:spPr>
          <a:xfrm>
            <a:off x="8790689" y="4324675"/>
            <a:ext cx="133140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8790689" y="4715162"/>
            <a:ext cx="269109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在此录入图表的描述说明，在此录入上述图表的描述说明。</a:t>
            </a:r>
          </a:p>
        </p:txBody>
      </p:sp>
      <p:sp>
        <p:nvSpPr>
          <p:cNvPr id="146" name="矩形 145"/>
          <p:cNvSpPr/>
          <p:nvPr/>
        </p:nvSpPr>
        <p:spPr>
          <a:xfrm>
            <a:off x="1296044" y="1863223"/>
            <a:ext cx="2201307" cy="430879"/>
          </a:xfrm>
          <a:prstGeom prst="rect">
            <a:avLst/>
          </a:prstGeom>
        </p:spPr>
        <p:txBody>
          <a:bodyPr wrap="square" lIns="91431" tIns="45716" rIns="91431" bIns="45716" anchor="ctr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317401" y="5368203"/>
            <a:ext cx="1331406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7317401" y="5758690"/>
            <a:ext cx="269109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在此录入图表的综合描述说明，在此录入上述图表的描述说明。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1191531" y="38850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191531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ll dir="r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3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3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3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126" grpId="0"/>
          <p:bldP spid="130" grpId="0"/>
          <p:bldP spid="131" grpId="0"/>
          <p:bldP spid="137" grpId="0"/>
          <p:bldP spid="138" grpId="0"/>
          <p:bldP spid="140" grpId="0"/>
          <p:bldP spid="141" grpId="0"/>
          <p:bldP spid="143" grpId="0"/>
          <p:bldP spid="144" grpId="0"/>
          <p:bldP spid="146" grpId="0"/>
          <p:bldP spid="67" grpId="0"/>
          <p:bldP spid="68" grpId="0"/>
          <p:bldP spid="70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3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3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3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126" grpId="0"/>
          <p:bldP spid="130" grpId="0"/>
          <p:bldP spid="131" grpId="0"/>
          <p:bldP spid="137" grpId="0"/>
          <p:bldP spid="138" grpId="0"/>
          <p:bldP spid="140" grpId="0"/>
          <p:bldP spid="141" grpId="0"/>
          <p:bldP spid="143" grpId="0"/>
          <p:bldP spid="144" grpId="0"/>
          <p:bldP spid="146" grpId="0"/>
          <p:bldP spid="67" grpId="0"/>
          <p:bldP spid="68" grpId="0"/>
          <p:bldP spid="70" grpId="0"/>
          <p:bldP spid="6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782011" y="3930315"/>
            <a:ext cx="2999873" cy="2470484"/>
          </a:xfrm>
          <a:custGeom>
            <a:avLst/>
            <a:gdLst>
              <a:gd name="connsiteX0" fmla="*/ 1499937 w 2999873"/>
              <a:gd name="connsiteY0" fmla="*/ 0 h 2470484"/>
              <a:gd name="connsiteX1" fmla="*/ 2999873 w 2999873"/>
              <a:gd name="connsiteY1" fmla="*/ 1026694 h 2470484"/>
              <a:gd name="connsiteX2" fmla="*/ 2999873 w 2999873"/>
              <a:gd name="connsiteY2" fmla="*/ 2470484 h 2470484"/>
              <a:gd name="connsiteX3" fmla="*/ 0 w 2999873"/>
              <a:gd name="connsiteY3" fmla="*/ 2470484 h 2470484"/>
              <a:gd name="connsiteX4" fmla="*/ 0 w 2999873"/>
              <a:gd name="connsiteY4" fmla="*/ 1026694 h 247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873" h="2470484">
                <a:moveTo>
                  <a:pt x="1499937" y="0"/>
                </a:moveTo>
                <a:lnTo>
                  <a:pt x="2999873" y="1026694"/>
                </a:lnTo>
                <a:lnTo>
                  <a:pt x="2999873" y="2470484"/>
                </a:lnTo>
                <a:lnTo>
                  <a:pt x="0" y="2470484"/>
                </a:lnTo>
                <a:lnTo>
                  <a:pt x="0" y="10266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53283" y="2713834"/>
            <a:ext cx="633806" cy="36869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87089" y="2093902"/>
            <a:ext cx="633806" cy="4306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20895" y="2093902"/>
            <a:ext cx="633806" cy="43068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54701" y="2713834"/>
            <a:ext cx="633806" cy="36869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4758374" y="4989094"/>
            <a:ext cx="1435339" cy="138807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>
            <a:off x="6370179" y="4989094"/>
            <a:ext cx="1435339" cy="138807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4782011" y="5374105"/>
            <a:ext cx="2999873" cy="102669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15"/>
          <p:cNvSpPr>
            <a:spLocks noEditPoints="1"/>
          </p:cNvSpPr>
          <p:nvPr/>
        </p:nvSpPr>
        <p:spPr bwMode="auto">
          <a:xfrm flipH="1">
            <a:off x="6427860" y="2293957"/>
            <a:ext cx="419876" cy="419877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32 w 288"/>
              <a:gd name="T11" fmla="*/ 144 h 288"/>
              <a:gd name="T12" fmla="*/ 144 w 288"/>
              <a:gd name="T13" fmla="*/ 32 h 288"/>
              <a:gd name="T14" fmla="*/ 207 w 288"/>
              <a:gd name="T15" fmla="*/ 51 h 288"/>
              <a:gd name="T16" fmla="*/ 158 w 288"/>
              <a:gd name="T17" fmla="*/ 116 h 288"/>
              <a:gd name="T18" fmla="*/ 144 w 288"/>
              <a:gd name="T19" fmla="*/ 112 h 288"/>
              <a:gd name="T20" fmla="*/ 112 w 288"/>
              <a:gd name="T21" fmla="*/ 144 h 288"/>
              <a:gd name="T22" fmla="*/ 116 w 288"/>
              <a:gd name="T23" fmla="*/ 158 h 288"/>
              <a:gd name="T24" fmla="*/ 51 w 288"/>
              <a:gd name="T25" fmla="*/ 207 h 288"/>
              <a:gd name="T26" fmla="*/ 32 w 288"/>
              <a:gd name="T27" fmla="*/ 144 h 288"/>
              <a:gd name="T28" fmla="*/ 160 w 288"/>
              <a:gd name="T29" fmla="*/ 144 h 288"/>
              <a:gd name="T30" fmla="*/ 144 w 288"/>
              <a:gd name="T31" fmla="*/ 160 h 288"/>
              <a:gd name="T32" fmla="*/ 128 w 288"/>
              <a:gd name="T33" fmla="*/ 144 h 288"/>
              <a:gd name="T34" fmla="*/ 144 w 288"/>
              <a:gd name="T35" fmla="*/ 128 h 288"/>
              <a:gd name="T36" fmla="*/ 160 w 288"/>
              <a:gd name="T37" fmla="*/ 144 h 288"/>
              <a:gd name="T38" fmla="*/ 144 w 288"/>
              <a:gd name="T39" fmla="*/ 256 h 288"/>
              <a:gd name="T40" fmla="*/ 81 w 288"/>
              <a:gd name="T41" fmla="*/ 237 h 288"/>
              <a:gd name="T42" fmla="*/ 130 w 288"/>
              <a:gd name="T43" fmla="*/ 172 h 288"/>
              <a:gd name="T44" fmla="*/ 144 w 288"/>
              <a:gd name="T45" fmla="*/ 176 h 288"/>
              <a:gd name="T46" fmla="*/ 176 w 288"/>
              <a:gd name="T47" fmla="*/ 144 h 288"/>
              <a:gd name="T48" fmla="*/ 172 w 288"/>
              <a:gd name="T49" fmla="*/ 130 h 288"/>
              <a:gd name="T50" fmla="*/ 237 w 288"/>
              <a:gd name="T51" fmla="*/ 81 h 288"/>
              <a:gd name="T52" fmla="*/ 256 w 288"/>
              <a:gd name="T53" fmla="*/ 144 h 288"/>
              <a:gd name="T54" fmla="*/ 144 w 288"/>
              <a:gd name="T55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32" y="144"/>
                </a:moveTo>
                <a:cubicBezTo>
                  <a:pt x="32" y="82"/>
                  <a:pt x="82" y="32"/>
                  <a:pt x="144" y="32"/>
                </a:cubicBezTo>
                <a:cubicBezTo>
                  <a:pt x="167" y="32"/>
                  <a:pt x="189" y="39"/>
                  <a:pt x="207" y="51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4" y="113"/>
                  <a:pt x="149" y="112"/>
                  <a:pt x="144" y="112"/>
                </a:cubicBezTo>
                <a:cubicBezTo>
                  <a:pt x="126" y="112"/>
                  <a:pt x="112" y="126"/>
                  <a:pt x="112" y="144"/>
                </a:cubicBezTo>
                <a:cubicBezTo>
                  <a:pt x="112" y="149"/>
                  <a:pt x="113" y="154"/>
                  <a:pt x="116" y="158"/>
                </a:cubicBezTo>
                <a:cubicBezTo>
                  <a:pt x="51" y="207"/>
                  <a:pt x="51" y="207"/>
                  <a:pt x="51" y="207"/>
                </a:cubicBezTo>
                <a:cubicBezTo>
                  <a:pt x="39" y="189"/>
                  <a:pt x="32" y="167"/>
                  <a:pt x="32" y="144"/>
                </a:cubicBezTo>
                <a:close/>
                <a:moveTo>
                  <a:pt x="160" y="144"/>
                </a:moveTo>
                <a:cubicBezTo>
                  <a:pt x="160" y="153"/>
                  <a:pt x="153" y="160"/>
                  <a:pt x="144" y="160"/>
                </a:cubicBezTo>
                <a:cubicBezTo>
                  <a:pt x="135" y="160"/>
                  <a:pt x="128" y="153"/>
                  <a:pt x="128" y="144"/>
                </a:cubicBezTo>
                <a:cubicBezTo>
                  <a:pt x="128" y="135"/>
                  <a:pt x="135" y="128"/>
                  <a:pt x="144" y="128"/>
                </a:cubicBezTo>
                <a:cubicBezTo>
                  <a:pt x="153" y="128"/>
                  <a:pt x="160" y="135"/>
                  <a:pt x="160" y="144"/>
                </a:cubicBezTo>
                <a:close/>
                <a:moveTo>
                  <a:pt x="144" y="256"/>
                </a:moveTo>
                <a:cubicBezTo>
                  <a:pt x="121" y="256"/>
                  <a:pt x="99" y="249"/>
                  <a:pt x="81" y="237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34" y="175"/>
                  <a:pt x="139" y="176"/>
                  <a:pt x="144" y="176"/>
                </a:cubicBezTo>
                <a:cubicBezTo>
                  <a:pt x="162" y="176"/>
                  <a:pt x="176" y="162"/>
                  <a:pt x="176" y="144"/>
                </a:cubicBezTo>
                <a:cubicBezTo>
                  <a:pt x="176" y="139"/>
                  <a:pt x="175" y="134"/>
                  <a:pt x="172" y="130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49" y="99"/>
                  <a:pt x="256" y="121"/>
                  <a:pt x="256" y="144"/>
                </a:cubicBezTo>
                <a:cubicBezTo>
                  <a:pt x="256" y="206"/>
                  <a:pt x="206" y="256"/>
                  <a:pt x="144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118"/>
          <p:cNvSpPr>
            <a:spLocks noEditPoints="1"/>
          </p:cNvSpPr>
          <p:nvPr/>
        </p:nvSpPr>
        <p:spPr bwMode="auto">
          <a:xfrm>
            <a:off x="5790159" y="2308379"/>
            <a:ext cx="427667" cy="397440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5139560" y="2926396"/>
            <a:ext cx="461252" cy="310697"/>
          </a:xfrm>
          <a:custGeom>
            <a:avLst/>
            <a:gdLst>
              <a:gd name="connsiteX0" fmla="*/ 276697 w 557023"/>
              <a:gd name="connsiteY0" fmla="*/ 262624 h 375211"/>
              <a:gd name="connsiteX1" fmla="*/ 349518 w 557023"/>
              <a:gd name="connsiteY1" fmla="*/ 295614 h 375211"/>
              <a:gd name="connsiteX2" fmla="*/ 349518 w 557023"/>
              <a:gd name="connsiteY2" fmla="*/ 303993 h 375211"/>
              <a:gd name="connsiteX3" fmla="*/ 277229 w 557023"/>
              <a:gd name="connsiteY3" fmla="*/ 375211 h 375211"/>
              <a:gd name="connsiteX4" fmla="*/ 200687 w 557023"/>
              <a:gd name="connsiteY4" fmla="*/ 303993 h 375211"/>
              <a:gd name="connsiteX5" fmla="*/ 200687 w 557023"/>
              <a:gd name="connsiteY5" fmla="*/ 295614 h 375211"/>
              <a:gd name="connsiteX6" fmla="*/ 276697 w 557023"/>
              <a:gd name="connsiteY6" fmla="*/ 262624 h 375211"/>
              <a:gd name="connsiteX7" fmla="*/ 275117 w 557023"/>
              <a:gd name="connsiteY7" fmla="*/ 131153 h 375211"/>
              <a:gd name="connsiteX8" fmla="*/ 458957 w 557023"/>
              <a:gd name="connsiteY8" fmla="*/ 206915 h 375211"/>
              <a:gd name="connsiteX9" fmla="*/ 458957 w 557023"/>
              <a:gd name="connsiteY9" fmla="*/ 215333 h 375211"/>
              <a:gd name="connsiteX10" fmla="*/ 408242 w 557023"/>
              <a:gd name="connsiteY10" fmla="*/ 265841 h 375211"/>
              <a:gd name="connsiteX11" fmla="*/ 399790 w 557023"/>
              <a:gd name="connsiteY11" fmla="*/ 265841 h 375211"/>
              <a:gd name="connsiteX12" fmla="*/ 154669 w 557023"/>
              <a:gd name="connsiteY12" fmla="*/ 265841 h 375211"/>
              <a:gd name="connsiteX13" fmla="*/ 146217 w 557023"/>
              <a:gd name="connsiteY13" fmla="*/ 265841 h 375211"/>
              <a:gd name="connsiteX14" fmla="*/ 91276 w 557023"/>
              <a:gd name="connsiteY14" fmla="*/ 215333 h 375211"/>
              <a:gd name="connsiteX15" fmla="*/ 91276 w 557023"/>
              <a:gd name="connsiteY15" fmla="*/ 206915 h 375211"/>
              <a:gd name="connsiteX16" fmla="*/ 275117 w 557023"/>
              <a:gd name="connsiteY16" fmla="*/ 131153 h 375211"/>
              <a:gd name="connsiteX17" fmla="*/ 276923 w 557023"/>
              <a:gd name="connsiteY17" fmla="*/ 0 h 375211"/>
              <a:gd name="connsiteX18" fmla="*/ 553846 w 557023"/>
              <a:gd name="connsiteY18" fmla="*/ 113200 h 375211"/>
              <a:gd name="connsiteX19" fmla="*/ 553846 w 557023"/>
              <a:gd name="connsiteY19" fmla="*/ 121585 h 375211"/>
              <a:gd name="connsiteX20" fmla="*/ 498779 w 557023"/>
              <a:gd name="connsiteY20" fmla="*/ 176088 h 375211"/>
              <a:gd name="connsiteX21" fmla="*/ 490308 w 557023"/>
              <a:gd name="connsiteY21" fmla="*/ 176088 h 375211"/>
              <a:gd name="connsiteX22" fmla="*/ 66716 w 557023"/>
              <a:gd name="connsiteY22" fmla="*/ 176088 h 375211"/>
              <a:gd name="connsiteX23" fmla="*/ 54008 w 557023"/>
              <a:gd name="connsiteY23" fmla="*/ 176088 h 375211"/>
              <a:gd name="connsiteX24" fmla="*/ 3177 w 557023"/>
              <a:gd name="connsiteY24" fmla="*/ 121585 h 375211"/>
              <a:gd name="connsiteX25" fmla="*/ 3177 w 557023"/>
              <a:gd name="connsiteY25" fmla="*/ 113200 h 375211"/>
              <a:gd name="connsiteX26" fmla="*/ 276923 w 557023"/>
              <a:gd name="connsiteY26" fmla="*/ 0 h 3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7023" h="375211">
                <a:moveTo>
                  <a:pt x="276697" y="262624"/>
                </a:moveTo>
                <a:cubicBezTo>
                  <a:pt x="302742" y="263147"/>
                  <a:pt x="328256" y="274668"/>
                  <a:pt x="349518" y="295614"/>
                </a:cubicBezTo>
                <a:cubicBezTo>
                  <a:pt x="353770" y="295614"/>
                  <a:pt x="358022" y="299804"/>
                  <a:pt x="349518" y="303993"/>
                </a:cubicBezTo>
                <a:cubicBezTo>
                  <a:pt x="349518" y="303993"/>
                  <a:pt x="349518" y="303993"/>
                  <a:pt x="277229" y="375211"/>
                </a:cubicBezTo>
                <a:cubicBezTo>
                  <a:pt x="277229" y="375211"/>
                  <a:pt x="277229" y="375211"/>
                  <a:pt x="200687" y="303993"/>
                </a:cubicBezTo>
                <a:cubicBezTo>
                  <a:pt x="196435" y="299804"/>
                  <a:pt x="196435" y="295614"/>
                  <a:pt x="200687" y="295614"/>
                </a:cubicBezTo>
                <a:cubicBezTo>
                  <a:pt x="224075" y="272573"/>
                  <a:pt x="250652" y="262100"/>
                  <a:pt x="276697" y="262624"/>
                </a:cubicBezTo>
                <a:close/>
                <a:moveTo>
                  <a:pt x="275117" y="131153"/>
                </a:moveTo>
                <a:cubicBezTo>
                  <a:pt x="341680" y="131153"/>
                  <a:pt x="408242" y="156407"/>
                  <a:pt x="458957" y="206915"/>
                </a:cubicBezTo>
                <a:cubicBezTo>
                  <a:pt x="463183" y="206915"/>
                  <a:pt x="463183" y="211124"/>
                  <a:pt x="458957" y="215333"/>
                </a:cubicBezTo>
                <a:cubicBezTo>
                  <a:pt x="458957" y="215333"/>
                  <a:pt x="458957" y="215333"/>
                  <a:pt x="408242" y="265841"/>
                </a:cubicBezTo>
                <a:cubicBezTo>
                  <a:pt x="404016" y="270050"/>
                  <a:pt x="399790" y="270050"/>
                  <a:pt x="399790" y="265841"/>
                </a:cubicBezTo>
                <a:cubicBezTo>
                  <a:pt x="332171" y="198497"/>
                  <a:pt x="222289" y="198497"/>
                  <a:pt x="154669" y="265841"/>
                </a:cubicBezTo>
                <a:cubicBezTo>
                  <a:pt x="150443" y="270050"/>
                  <a:pt x="146217" y="270050"/>
                  <a:pt x="146217" y="265841"/>
                </a:cubicBezTo>
                <a:cubicBezTo>
                  <a:pt x="146217" y="265841"/>
                  <a:pt x="146217" y="265841"/>
                  <a:pt x="91276" y="215333"/>
                </a:cubicBezTo>
                <a:cubicBezTo>
                  <a:pt x="91276" y="211124"/>
                  <a:pt x="91276" y="206915"/>
                  <a:pt x="91276" y="206915"/>
                </a:cubicBezTo>
                <a:cubicBezTo>
                  <a:pt x="141991" y="156407"/>
                  <a:pt x="208554" y="131153"/>
                  <a:pt x="275117" y="131153"/>
                </a:cubicBezTo>
                <a:close/>
                <a:moveTo>
                  <a:pt x="276923" y="0"/>
                </a:moveTo>
                <a:cubicBezTo>
                  <a:pt x="376997" y="0"/>
                  <a:pt x="477600" y="37733"/>
                  <a:pt x="553846" y="113200"/>
                </a:cubicBezTo>
                <a:cubicBezTo>
                  <a:pt x="558082" y="117392"/>
                  <a:pt x="558082" y="121585"/>
                  <a:pt x="553846" y="121585"/>
                </a:cubicBezTo>
                <a:cubicBezTo>
                  <a:pt x="553846" y="121585"/>
                  <a:pt x="553846" y="121585"/>
                  <a:pt x="498779" y="176088"/>
                </a:cubicBezTo>
                <a:cubicBezTo>
                  <a:pt x="498779" y="180281"/>
                  <a:pt x="494543" y="180281"/>
                  <a:pt x="490308" y="176088"/>
                </a:cubicBezTo>
                <a:cubicBezTo>
                  <a:pt x="371702" y="58696"/>
                  <a:pt x="181085" y="58696"/>
                  <a:pt x="66716" y="176088"/>
                </a:cubicBezTo>
                <a:cubicBezTo>
                  <a:pt x="62480" y="180281"/>
                  <a:pt x="58244" y="180281"/>
                  <a:pt x="54008" y="176088"/>
                </a:cubicBezTo>
                <a:cubicBezTo>
                  <a:pt x="54008" y="176088"/>
                  <a:pt x="54008" y="176088"/>
                  <a:pt x="3177" y="121585"/>
                </a:cubicBezTo>
                <a:cubicBezTo>
                  <a:pt x="-1059" y="121585"/>
                  <a:pt x="-1059" y="117392"/>
                  <a:pt x="3177" y="113200"/>
                </a:cubicBezTo>
                <a:cubicBezTo>
                  <a:pt x="77305" y="37733"/>
                  <a:pt x="176849" y="0"/>
                  <a:pt x="2769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3200"/>
          </a:p>
        </p:txBody>
      </p:sp>
      <p:sp>
        <p:nvSpPr>
          <p:cNvPr id="13" name="任意多边形 12"/>
          <p:cNvSpPr/>
          <p:nvPr/>
        </p:nvSpPr>
        <p:spPr>
          <a:xfrm>
            <a:off x="7045075" y="2935050"/>
            <a:ext cx="453059" cy="293388"/>
          </a:xfrm>
          <a:custGeom>
            <a:avLst/>
            <a:gdLst>
              <a:gd name="connsiteX0" fmla="*/ 394600 w 789200"/>
              <a:gd name="connsiteY0" fmla="*/ 127591 h 511064"/>
              <a:gd name="connsiteX1" fmla="*/ 538741 w 789200"/>
              <a:gd name="connsiteY1" fmla="*/ 255532 h 511064"/>
              <a:gd name="connsiteX2" fmla="*/ 394600 w 789200"/>
              <a:gd name="connsiteY2" fmla="*/ 383473 h 511064"/>
              <a:gd name="connsiteX3" fmla="*/ 250459 w 789200"/>
              <a:gd name="connsiteY3" fmla="*/ 255532 h 511064"/>
              <a:gd name="connsiteX4" fmla="*/ 394600 w 789200"/>
              <a:gd name="connsiteY4" fmla="*/ 127591 h 511064"/>
              <a:gd name="connsiteX5" fmla="*/ 394600 w 789200"/>
              <a:gd name="connsiteY5" fmla="*/ 70132 h 511064"/>
              <a:gd name="connsiteX6" fmla="*/ 193000 w 789200"/>
              <a:gd name="connsiteY6" fmla="*/ 255532 h 511064"/>
              <a:gd name="connsiteX7" fmla="*/ 394600 w 789200"/>
              <a:gd name="connsiteY7" fmla="*/ 440932 h 511064"/>
              <a:gd name="connsiteX8" fmla="*/ 596200 w 789200"/>
              <a:gd name="connsiteY8" fmla="*/ 255532 h 511064"/>
              <a:gd name="connsiteX9" fmla="*/ 394600 w 789200"/>
              <a:gd name="connsiteY9" fmla="*/ 70132 h 511064"/>
              <a:gd name="connsiteX10" fmla="*/ 394600 w 789200"/>
              <a:gd name="connsiteY10" fmla="*/ 0 h 511064"/>
              <a:gd name="connsiteX11" fmla="*/ 754314 w 789200"/>
              <a:gd name="connsiteY11" fmla="*/ 191258 h 511064"/>
              <a:gd name="connsiteX12" fmla="*/ 789200 w 789200"/>
              <a:gd name="connsiteY12" fmla="*/ 255532 h 511064"/>
              <a:gd name="connsiteX13" fmla="*/ 754314 w 789200"/>
              <a:gd name="connsiteY13" fmla="*/ 319806 h 511064"/>
              <a:gd name="connsiteX14" fmla="*/ 394600 w 789200"/>
              <a:gd name="connsiteY14" fmla="*/ 511064 h 511064"/>
              <a:gd name="connsiteX15" fmla="*/ 34886 w 789200"/>
              <a:gd name="connsiteY15" fmla="*/ 319806 h 511064"/>
              <a:gd name="connsiteX16" fmla="*/ 0 w 789200"/>
              <a:gd name="connsiteY16" fmla="*/ 255532 h 511064"/>
              <a:gd name="connsiteX17" fmla="*/ 34886 w 789200"/>
              <a:gd name="connsiteY17" fmla="*/ 191258 h 511064"/>
              <a:gd name="connsiteX18" fmla="*/ 394600 w 789200"/>
              <a:gd name="connsiteY18" fmla="*/ 0 h 51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9200" h="511064">
                <a:moveTo>
                  <a:pt x="394600" y="127591"/>
                </a:moveTo>
                <a:cubicBezTo>
                  <a:pt x="474207" y="127591"/>
                  <a:pt x="538741" y="184872"/>
                  <a:pt x="538741" y="255532"/>
                </a:cubicBezTo>
                <a:cubicBezTo>
                  <a:pt x="538741" y="326192"/>
                  <a:pt x="474207" y="383473"/>
                  <a:pt x="394600" y="383473"/>
                </a:cubicBezTo>
                <a:cubicBezTo>
                  <a:pt x="314993" y="383473"/>
                  <a:pt x="250459" y="326192"/>
                  <a:pt x="250459" y="255532"/>
                </a:cubicBezTo>
                <a:cubicBezTo>
                  <a:pt x="250459" y="184872"/>
                  <a:pt x="314993" y="127591"/>
                  <a:pt x="394600" y="127591"/>
                </a:cubicBezTo>
                <a:close/>
                <a:moveTo>
                  <a:pt x="394600" y="70132"/>
                </a:moveTo>
                <a:cubicBezTo>
                  <a:pt x="283259" y="70132"/>
                  <a:pt x="193000" y="153138"/>
                  <a:pt x="193000" y="255532"/>
                </a:cubicBezTo>
                <a:cubicBezTo>
                  <a:pt x="193000" y="357926"/>
                  <a:pt x="283259" y="440932"/>
                  <a:pt x="394600" y="440932"/>
                </a:cubicBezTo>
                <a:cubicBezTo>
                  <a:pt x="505941" y="440932"/>
                  <a:pt x="596200" y="357926"/>
                  <a:pt x="596200" y="255532"/>
                </a:cubicBezTo>
                <a:cubicBezTo>
                  <a:pt x="596200" y="153138"/>
                  <a:pt x="505941" y="70132"/>
                  <a:pt x="394600" y="70132"/>
                </a:cubicBezTo>
                <a:close/>
                <a:moveTo>
                  <a:pt x="394600" y="0"/>
                </a:moveTo>
                <a:cubicBezTo>
                  <a:pt x="544338" y="0"/>
                  <a:pt x="676357" y="75867"/>
                  <a:pt x="754314" y="191258"/>
                </a:cubicBezTo>
                <a:lnTo>
                  <a:pt x="789200" y="255532"/>
                </a:lnTo>
                <a:lnTo>
                  <a:pt x="754314" y="319806"/>
                </a:lnTo>
                <a:cubicBezTo>
                  <a:pt x="676357" y="435197"/>
                  <a:pt x="544338" y="511064"/>
                  <a:pt x="394600" y="511064"/>
                </a:cubicBezTo>
                <a:cubicBezTo>
                  <a:pt x="244862" y="511064"/>
                  <a:pt x="112843" y="435197"/>
                  <a:pt x="34886" y="319806"/>
                </a:cubicBezTo>
                <a:lnTo>
                  <a:pt x="0" y="255532"/>
                </a:lnTo>
                <a:lnTo>
                  <a:pt x="34886" y="191258"/>
                </a:lnTo>
                <a:cubicBezTo>
                  <a:pt x="112843" y="75867"/>
                  <a:pt x="244862" y="0"/>
                  <a:pt x="394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25001" y="248507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25001" y="2887595"/>
            <a:ext cx="246546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425001" y="4457631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425001" y="4860153"/>
            <a:ext cx="2465464" cy="11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795682" y="248507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8282017" y="2887595"/>
            <a:ext cx="2465464" cy="11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795682" y="4457631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8282017" y="4860153"/>
            <a:ext cx="2465464" cy="11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332226" y="1347504"/>
            <a:ext cx="9527549" cy="6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407425" y="2527042"/>
            <a:ext cx="304005" cy="304005"/>
            <a:chOff x="6056956" y="3167604"/>
            <a:chExt cx="409123" cy="409123"/>
          </a:xfrm>
        </p:grpSpPr>
        <p:sp>
          <p:nvSpPr>
            <p:cNvPr id="28" name="Freeform 34"/>
            <p:cNvSpPr/>
            <p:nvPr/>
          </p:nvSpPr>
          <p:spPr bwMode="auto">
            <a:xfrm>
              <a:off x="6056956" y="3167604"/>
              <a:ext cx="409123" cy="40912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6165495" y="3276142"/>
              <a:ext cx="192046" cy="1920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07425" y="4505025"/>
            <a:ext cx="304005" cy="304005"/>
            <a:chOff x="6056956" y="3167604"/>
            <a:chExt cx="409123" cy="409123"/>
          </a:xfrm>
        </p:grpSpPr>
        <p:sp>
          <p:nvSpPr>
            <p:cNvPr id="34" name="Freeform 34"/>
            <p:cNvSpPr/>
            <p:nvPr/>
          </p:nvSpPr>
          <p:spPr bwMode="auto">
            <a:xfrm>
              <a:off x="6056956" y="3167604"/>
              <a:ext cx="409123" cy="40912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6165495" y="3276142"/>
              <a:ext cx="192046" cy="1920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492390" y="2527042"/>
            <a:ext cx="304005" cy="304005"/>
            <a:chOff x="6056956" y="3167604"/>
            <a:chExt cx="409123" cy="409123"/>
          </a:xfrm>
        </p:grpSpPr>
        <p:sp>
          <p:nvSpPr>
            <p:cNvPr id="37" name="Freeform 34"/>
            <p:cNvSpPr/>
            <p:nvPr/>
          </p:nvSpPr>
          <p:spPr bwMode="auto">
            <a:xfrm>
              <a:off x="6056956" y="3167604"/>
              <a:ext cx="409123" cy="40912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165495" y="3276142"/>
              <a:ext cx="192046" cy="1920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492390" y="4505025"/>
            <a:ext cx="304005" cy="304005"/>
            <a:chOff x="6056956" y="3167604"/>
            <a:chExt cx="409123" cy="409123"/>
          </a:xfrm>
        </p:grpSpPr>
        <p:sp>
          <p:nvSpPr>
            <p:cNvPr id="40" name="Freeform 34"/>
            <p:cNvSpPr/>
            <p:nvPr/>
          </p:nvSpPr>
          <p:spPr bwMode="auto">
            <a:xfrm>
              <a:off x="6056956" y="3167604"/>
              <a:ext cx="409123" cy="40912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6165495" y="3276142"/>
              <a:ext cx="192046" cy="1920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6" presetClass="entr" presetSubtype="37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7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6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1" presetID="2" presetClass="entr" presetSubtype="8" fill="hold" nodeType="after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7" dur="3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8" dur="3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1" dur="3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2" dur="3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5" dur="3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6" dur="3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9" dur="3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0" dur="3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3" dur="3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4" dur="3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7" dur="3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8" dur="3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1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2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5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6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9" dur="3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0" dur="3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3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4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7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8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/>
          <p:bldP spid="16" grpId="0"/>
          <p:bldP spid="18" grpId="0"/>
          <p:bldP spid="19" grpId="0"/>
          <p:bldP spid="21" grpId="0"/>
          <p:bldP spid="22" grpId="0"/>
          <p:bldP spid="24" grpId="0"/>
          <p:bldP spid="25" grpId="0"/>
          <p:bldP spid="26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6" presetClass="entr" presetSubtype="37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6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7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6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1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3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3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3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3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3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3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3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/>
          <p:bldP spid="16" grpId="0"/>
          <p:bldP spid="18" grpId="0"/>
          <p:bldP spid="19" grpId="0"/>
          <p:bldP spid="21" grpId="0"/>
          <p:bldP spid="22" grpId="0"/>
          <p:bldP spid="24" grpId="0"/>
          <p:bldP spid="25" grpId="0"/>
          <p:bldP spid="26" grpId="0"/>
          <p:bldP spid="44" grpId="0"/>
          <p:bldP spid="4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59"/>
          <p:cNvSpPr txBox="1">
            <a:spLocks noChangeArrowheads="1"/>
          </p:cNvSpPr>
          <p:nvPr/>
        </p:nvSpPr>
        <p:spPr bwMode="auto">
          <a:xfrm flipH="1">
            <a:off x="7290649" y="4630497"/>
            <a:ext cx="27843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20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矩形 17"/>
          <p:cNvSpPr>
            <a:spLocks noChangeArrowheads="1"/>
          </p:cNvSpPr>
          <p:nvPr/>
        </p:nvSpPr>
        <p:spPr bwMode="auto">
          <a:xfrm>
            <a:off x="7290649" y="5011823"/>
            <a:ext cx="390379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在此录入上述图片的综合描述说明，在此录入图片的综合描述说明，在此录入上述图片的综合描述说明。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59"/>
          <p:cNvSpPr txBox="1">
            <a:spLocks noChangeArrowheads="1"/>
          </p:cNvSpPr>
          <p:nvPr/>
        </p:nvSpPr>
        <p:spPr bwMode="auto">
          <a:xfrm flipH="1">
            <a:off x="7290649" y="1633672"/>
            <a:ext cx="27843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20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17"/>
          <p:cNvSpPr>
            <a:spLocks noChangeArrowheads="1"/>
          </p:cNvSpPr>
          <p:nvPr/>
        </p:nvSpPr>
        <p:spPr bwMode="auto">
          <a:xfrm>
            <a:off x="7290649" y="2017715"/>
            <a:ext cx="390379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片的综合描述说明，在此录入上述图片的综合描述说明，在此录入上述图片的综合描述说明，在此录入上述图片的综合描述说明，在此录入上述图片的综合描述说明，在此录入上述图片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8671" y="1910138"/>
            <a:ext cx="5138499" cy="3856349"/>
            <a:chOff x="755713" y="1787854"/>
            <a:chExt cx="5138499" cy="3856349"/>
          </a:xfrm>
        </p:grpSpPr>
        <p:sp>
          <p:nvSpPr>
            <p:cNvPr id="145" name="六边形 143"/>
            <p:cNvSpPr/>
            <p:nvPr/>
          </p:nvSpPr>
          <p:spPr>
            <a:xfrm>
              <a:off x="4297395" y="3729128"/>
              <a:ext cx="815824" cy="0"/>
            </a:xfrm>
            <a:custGeom>
              <a:avLst/>
              <a:gdLst>
                <a:gd name="connsiteX0" fmla="*/ 0 w 1813348"/>
                <a:gd name="connsiteY0" fmla="*/ 789418 h 1578836"/>
                <a:gd name="connsiteX1" fmla="*/ 523889 w 1813348"/>
                <a:gd name="connsiteY1" fmla="*/ 0 h 1578836"/>
                <a:gd name="connsiteX2" fmla="*/ 1289459 w 1813348"/>
                <a:gd name="connsiteY2" fmla="*/ 0 h 1578836"/>
                <a:gd name="connsiteX3" fmla="*/ 1813348 w 1813348"/>
                <a:gd name="connsiteY3" fmla="*/ 789418 h 1578836"/>
                <a:gd name="connsiteX4" fmla="*/ 1289459 w 1813348"/>
                <a:gd name="connsiteY4" fmla="*/ 1578836 h 1578836"/>
                <a:gd name="connsiteX5" fmla="*/ 523889 w 1813348"/>
                <a:gd name="connsiteY5" fmla="*/ 1578836 h 1578836"/>
                <a:gd name="connsiteX6" fmla="*/ 0 w 1813348"/>
                <a:gd name="connsiteY6" fmla="*/ 789418 h 1578836"/>
                <a:gd name="connsiteX0-1" fmla="*/ 0 w 1813348"/>
                <a:gd name="connsiteY0-2" fmla="*/ 789418 h 1578836"/>
                <a:gd name="connsiteX1-3" fmla="*/ 523889 w 1813348"/>
                <a:gd name="connsiteY1-4" fmla="*/ 0 h 1578836"/>
                <a:gd name="connsiteX2-5" fmla="*/ 1289459 w 1813348"/>
                <a:gd name="connsiteY2-6" fmla="*/ 0 h 1578836"/>
                <a:gd name="connsiteX3-7" fmla="*/ 1813348 w 1813348"/>
                <a:gd name="connsiteY3-8" fmla="*/ 789418 h 1578836"/>
                <a:gd name="connsiteX4-9" fmla="*/ 1289459 w 1813348"/>
                <a:gd name="connsiteY4-10" fmla="*/ 1578836 h 1578836"/>
                <a:gd name="connsiteX5-11" fmla="*/ 523889 w 1813348"/>
                <a:gd name="connsiteY5-12" fmla="*/ 1578836 h 1578836"/>
                <a:gd name="connsiteX6-13" fmla="*/ 91440 w 1813348"/>
                <a:gd name="connsiteY6-14" fmla="*/ 880858 h 1578836"/>
                <a:gd name="connsiteX0-15" fmla="*/ 432449 w 1721908"/>
                <a:gd name="connsiteY0-16" fmla="*/ 0 h 1578836"/>
                <a:gd name="connsiteX1-17" fmla="*/ 1198019 w 1721908"/>
                <a:gd name="connsiteY1-18" fmla="*/ 0 h 1578836"/>
                <a:gd name="connsiteX2-19" fmla="*/ 1721908 w 1721908"/>
                <a:gd name="connsiteY2-20" fmla="*/ 789418 h 1578836"/>
                <a:gd name="connsiteX3-21" fmla="*/ 1198019 w 1721908"/>
                <a:gd name="connsiteY3-22" fmla="*/ 1578836 h 1578836"/>
                <a:gd name="connsiteX4-23" fmla="*/ 432449 w 1721908"/>
                <a:gd name="connsiteY4-24" fmla="*/ 1578836 h 1578836"/>
                <a:gd name="connsiteX5-25" fmla="*/ 0 w 1721908"/>
                <a:gd name="connsiteY5-26" fmla="*/ 880858 h 1578836"/>
                <a:gd name="connsiteX0-27" fmla="*/ 0 w 1289459"/>
                <a:gd name="connsiteY0-28" fmla="*/ 0 h 1578836"/>
                <a:gd name="connsiteX1-29" fmla="*/ 765570 w 1289459"/>
                <a:gd name="connsiteY1-30" fmla="*/ 0 h 1578836"/>
                <a:gd name="connsiteX2-31" fmla="*/ 1289459 w 1289459"/>
                <a:gd name="connsiteY2-32" fmla="*/ 789418 h 1578836"/>
                <a:gd name="connsiteX3-33" fmla="*/ 765570 w 1289459"/>
                <a:gd name="connsiteY3-34" fmla="*/ 1578836 h 1578836"/>
                <a:gd name="connsiteX4-35" fmla="*/ 0 w 1289459"/>
                <a:gd name="connsiteY4-36" fmla="*/ 1578836 h 1578836"/>
                <a:gd name="connsiteX0-37" fmla="*/ 765570 w 1289459"/>
                <a:gd name="connsiteY0-38" fmla="*/ 0 h 1578836"/>
                <a:gd name="connsiteX1-39" fmla="*/ 1289459 w 1289459"/>
                <a:gd name="connsiteY1-40" fmla="*/ 789418 h 1578836"/>
                <a:gd name="connsiteX2-41" fmla="*/ 765570 w 1289459"/>
                <a:gd name="connsiteY2-42" fmla="*/ 1578836 h 1578836"/>
                <a:gd name="connsiteX3-43" fmla="*/ 0 w 1289459"/>
                <a:gd name="connsiteY3-44" fmla="*/ 1578836 h 1578836"/>
                <a:gd name="connsiteX0-45" fmla="*/ 1289459 w 1289459"/>
                <a:gd name="connsiteY0-46" fmla="*/ 0 h 789418"/>
                <a:gd name="connsiteX1-47" fmla="*/ 765570 w 1289459"/>
                <a:gd name="connsiteY1-48" fmla="*/ 789418 h 789418"/>
                <a:gd name="connsiteX2-49" fmla="*/ 0 w 1289459"/>
                <a:gd name="connsiteY2-50" fmla="*/ 789418 h 789418"/>
                <a:gd name="connsiteX0-51" fmla="*/ 765570 w 765570"/>
                <a:gd name="connsiteY0-52" fmla="*/ 0 h 0"/>
                <a:gd name="connsiteX1-53" fmla="*/ 0 w 765570"/>
                <a:gd name="connsiteY1-5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765570">
                  <a:moveTo>
                    <a:pt x="765570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六边形 143"/>
            <p:cNvSpPr/>
            <p:nvPr/>
          </p:nvSpPr>
          <p:spPr>
            <a:xfrm>
              <a:off x="3013889" y="2927996"/>
              <a:ext cx="1289459" cy="1578836"/>
            </a:xfrm>
            <a:custGeom>
              <a:avLst/>
              <a:gdLst>
                <a:gd name="connsiteX0" fmla="*/ 0 w 1813348"/>
                <a:gd name="connsiteY0" fmla="*/ 789418 h 1578836"/>
                <a:gd name="connsiteX1" fmla="*/ 523889 w 1813348"/>
                <a:gd name="connsiteY1" fmla="*/ 0 h 1578836"/>
                <a:gd name="connsiteX2" fmla="*/ 1289459 w 1813348"/>
                <a:gd name="connsiteY2" fmla="*/ 0 h 1578836"/>
                <a:gd name="connsiteX3" fmla="*/ 1813348 w 1813348"/>
                <a:gd name="connsiteY3" fmla="*/ 789418 h 1578836"/>
                <a:gd name="connsiteX4" fmla="*/ 1289459 w 1813348"/>
                <a:gd name="connsiteY4" fmla="*/ 1578836 h 1578836"/>
                <a:gd name="connsiteX5" fmla="*/ 523889 w 1813348"/>
                <a:gd name="connsiteY5" fmla="*/ 1578836 h 1578836"/>
                <a:gd name="connsiteX6" fmla="*/ 0 w 1813348"/>
                <a:gd name="connsiteY6" fmla="*/ 789418 h 1578836"/>
                <a:gd name="connsiteX0-1" fmla="*/ 0 w 1813348"/>
                <a:gd name="connsiteY0-2" fmla="*/ 789418 h 1578836"/>
                <a:gd name="connsiteX1-3" fmla="*/ 523889 w 1813348"/>
                <a:gd name="connsiteY1-4" fmla="*/ 0 h 1578836"/>
                <a:gd name="connsiteX2-5" fmla="*/ 1289459 w 1813348"/>
                <a:gd name="connsiteY2-6" fmla="*/ 0 h 1578836"/>
                <a:gd name="connsiteX3-7" fmla="*/ 1813348 w 1813348"/>
                <a:gd name="connsiteY3-8" fmla="*/ 789418 h 1578836"/>
                <a:gd name="connsiteX4-9" fmla="*/ 1289459 w 1813348"/>
                <a:gd name="connsiteY4-10" fmla="*/ 1578836 h 1578836"/>
                <a:gd name="connsiteX5-11" fmla="*/ 523889 w 1813348"/>
                <a:gd name="connsiteY5-12" fmla="*/ 1578836 h 1578836"/>
                <a:gd name="connsiteX6-13" fmla="*/ 91440 w 1813348"/>
                <a:gd name="connsiteY6-14" fmla="*/ 880858 h 1578836"/>
                <a:gd name="connsiteX0-15" fmla="*/ 432449 w 1721908"/>
                <a:gd name="connsiteY0-16" fmla="*/ 0 h 1578836"/>
                <a:gd name="connsiteX1-17" fmla="*/ 1198019 w 1721908"/>
                <a:gd name="connsiteY1-18" fmla="*/ 0 h 1578836"/>
                <a:gd name="connsiteX2-19" fmla="*/ 1721908 w 1721908"/>
                <a:gd name="connsiteY2-20" fmla="*/ 789418 h 1578836"/>
                <a:gd name="connsiteX3-21" fmla="*/ 1198019 w 1721908"/>
                <a:gd name="connsiteY3-22" fmla="*/ 1578836 h 1578836"/>
                <a:gd name="connsiteX4-23" fmla="*/ 432449 w 1721908"/>
                <a:gd name="connsiteY4-24" fmla="*/ 1578836 h 1578836"/>
                <a:gd name="connsiteX5-25" fmla="*/ 0 w 1721908"/>
                <a:gd name="connsiteY5-26" fmla="*/ 880858 h 1578836"/>
                <a:gd name="connsiteX0-27" fmla="*/ 0 w 1289459"/>
                <a:gd name="connsiteY0-28" fmla="*/ 0 h 1578836"/>
                <a:gd name="connsiteX1-29" fmla="*/ 765570 w 1289459"/>
                <a:gd name="connsiteY1-30" fmla="*/ 0 h 1578836"/>
                <a:gd name="connsiteX2-31" fmla="*/ 1289459 w 1289459"/>
                <a:gd name="connsiteY2-32" fmla="*/ 789418 h 1578836"/>
                <a:gd name="connsiteX3-33" fmla="*/ 765570 w 1289459"/>
                <a:gd name="connsiteY3-34" fmla="*/ 1578836 h 1578836"/>
                <a:gd name="connsiteX4-35" fmla="*/ 0 w 1289459"/>
                <a:gd name="connsiteY4-36" fmla="*/ 1578836 h 15788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89459" h="1578836">
                  <a:moveTo>
                    <a:pt x="0" y="0"/>
                  </a:moveTo>
                  <a:lnTo>
                    <a:pt x="765570" y="0"/>
                  </a:lnTo>
                  <a:lnTo>
                    <a:pt x="1289459" y="789418"/>
                  </a:lnTo>
                  <a:lnTo>
                    <a:pt x="765570" y="1578836"/>
                  </a:lnTo>
                  <a:lnTo>
                    <a:pt x="0" y="1578836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六边形 142"/>
            <p:cNvSpPr/>
            <p:nvPr/>
          </p:nvSpPr>
          <p:spPr>
            <a:xfrm>
              <a:off x="1099550" y="3742937"/>
              <a:ext cx="1813348" cy="1578836"/>
            </a:xfrm>
            <a:custGeom>
              <a:avLst/>
              <a:gdLst>
                <a:gd name="connsiteX0" fmla="*/ 0 w 1813348"/>
                <a:gd name="connsiteY0" fmla="*/ 789418 h 1578836"/>
                <a:gd name="connsiteX1" fmla="*/ 523889 w 1813348"/>
                <a:gd name="connsiteY1" fmla="*/ 0 h 1578836"/>
                <a:gd name="connsiteX2" fmla="*/ 1289459 w 1813348"/>
                <a:gd name="connsiteY2" fmla="*/ 0 h 1578836"/>
                <a:gd name="connsiteX3" fmla="*/ 1813348 w 1813348"/>
                <a:gd name="connsiteY3" fmla="*/ 789418 h 1578836"/>
                <a:gd name="connsiteX4" fmla="*/ 1289459 w 1813348"/>
                <a:gd name="connsiteY4" fmla="*/ 1578836 h 1578836"/>
                <a:gd name="connsiteX5" fmla="*/ 523889 w 1813348"/>
                <a:gd name="connsiteY5" fmla="*/ 1578836 h 1578836"/>
                <a:gd name="connsiteX6" fmla="*/ 0 w 1813348"/>
                <a:gd name="connsiteY6" fmla="*/ 789418 h 1578836"/>
                <a:gd name="connsiteX0-1" fmla="*/ 523889 w 1813348"/>
                <a:gd name="connsiteY0-2" fmla="*/ 0 h 1578836"/>
                <a:gd name="connsiteX1-3" fmla="*/ 1289459 w 1813348"/>
                <a:gd name="connsiteY1-4" fmla="*/ 0 h 1578836"/>
                <a:gd name="connsiteX2-5" fmla="*/ 1813348 w 1813348"/>
                <a:gd name="connsiteY2-6" fmla="*/ 789418 h 1578836"/>
                <a:gd name="connsiteX3-7" fmla="*/ 1289459 w 1813348"/>
                <a:gd name="connsiteY3-8" fmla="*/ 1578836 h 1578836"/>
                <a:gd name="connsiteX4-9" fmla="*/ 523889 w 1813348"/>
                <a:gd name="connsiteY4-10" fmla="*/ 1578836 h 1578836"/>
                <a:gd name="connsiteX5-11" fmla="*/ 0 w 1813348"/>
                <a:gd name="connsiteY5-12" fmla="*/ 789418 h 1578836"/>
                <a:gd name="connsiteX6-13" fmla="*/ 615329 w 1813348"/>
                <a:gd name="connsiteY6-14" fmla="*/ 91440 h 1578836"/>
                <a:gd name="connsiteX0-15" fmla="*/ 1289459 w 1813348"/>
                <a:gd name="connsiteY0-16" fmla="*/ 0 h 1578836"/>
                <a:gd name="connsiteX1-17" fmla="*/ 1813348 w 1813348"/>
                <a:gd name="connsiteY1-18" fmla="*/ 789418 h 1578836"/>
                <a:gd name="connsiteX2-19" fmla="*/ 1289459 w 1813348"/>
                <a:gd name="connsiteY2-20" fmla="*/ 1578836 h 1578836"/>
                <a:gd name="connsiteX3-21" fmla="*/ 523889 w 1813348"/>
                <a:gd name="connsiteY3-22" fmla="*/ 1578836 h 1578836"/>
                <a:gd name="connsiteX4-23" fmla="*/ 0 w 1813348"/>
                <a:gd name="connsiteY4-24" fmla="*/ 789418 h 1578836"/>
                <a:gd name="connsiteX5-25" fmla="*/ 615329 w 1813348"/>
                <a:gd name="connsiteY5-26" fmla="*/ 91440 h 1578836"/>
                <a:gd name="connsiteX0-27" fmla="*/ 1289459 w 1813348"/>
                <a:gd name="connsiteY0-28" fmla="*/ 0 h 1578836"/>
                <a:gd name="connsiteX1-29" fmla="*/ 1813348 w 1813348"/>
                <a:gd name="connsiteY1-30" fmla="*/ 789418 h 1578836"/>
                <a:gd name="connsiteX2-31" fmla="*/ 1289459 w 1813348"/>
                <a:gd name="connsiteY2-32" fmla="*/ 1578836 h 1578836"/>
                <a:gd name="connsiteX3-33" fmla="*/ 523889 w 1813348"/>
                <a:gd name="connsiteY3-34" fmla="*/ 1578836 h 1578836"/>
                <a:gd name="connsiteX4-35" fmla="*/ 0 w 1813348"/>
                <a:gd name="connsiteY4-36" fmla="*/ 789418 h 1578836"/>
                <a:gd name="connsiteX5-37" fmla="*/ 465204 w 1813348"/>
                <a:gd name="connsiteY5-38" fmla="*/ 9554 h 15788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13348" h="1578836">
                  <a:moveTo>
                    <a:pt x="1289459" y="0"/>
                  </a:moveTo>
                  <a:lnTo>
                    <a:pt x="1813348" y="789418"/>
                  </a:lnTo>
                  <a:lnTo>
                    <a:pt x="1289459" y="1578836"/>
                  </a:lnTo>
                  <a:lnTo>
                    <a:pt x="523889" y="1578836"/>
                  </a:lnTo>
                  <a:lnTo>
                    <a:pt x="0" y="789418"/>
                  </a:lnTo>
                  <a:cubicBezTo>
                    <a:pt x="174630" y="526279"/>
                    <a:pt x="465204" y="9554"/>
                    <a:pt x="465204" y="9554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六边形 139"/>
            <p:cNvSpPr/>
            <p:nvPr/>
          </p:nvSpPr>
          <p:spPr>
            <a:xfrm>
              <a:off x="1099550" y="2123157"/>
              <a:ext cx="1813348" cy="1578836"/>
            </a:xfrm>
            <a:prstGeom prst="hexagon">
              <a:avLst>
                <a:gd name="adj" fmla="val 33182"/>
                <a:gd name="vf" fmla="val 115470"/>
              </a:avLst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Freeform 21"/>
            <p:cNvSpPr/>
            <p:nvPr/>
          </p:nvSpPr>
          <p:spPr bwMode="auto">
            <a:xfrm>
              <a:off x="1210916" y="1787854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8" name="Freeform 22"/>
            <p:cNvSpPr/>
            <p:nvPr/>
          </p:nvSpPr>
          <p:spPr bwMode="auto">
            <a:xfrm>
              <a:off x="2119594" y="1787854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9" name="Freeform 23"/>
            <p:cNvSpPr/>
            <p:nvPr/>
          </p:nvSpPr>
          <p:spPr bwMode="auto">
            <a:xfrm>
              <a:off x="2574797" y="2584028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0" name="Freeform 24"/>
            <p:cNvSpPr/>
            <p:nvPr/>
          </p:nvSpPr>
          <p:spPr bwMode="auto">
            <a:xfrm>
              <a:off x="755713" y="2584028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1" name="Freeform 25"/>
            <p:cNvSpPr/>
            <p:nvPr/>
          </p:nvSpPr>
          <p:spPr bwMode="auto">
            <a:xfrm>
              <a:off x="1210916" y="4970819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2" name="Freeform 26"/>
            <p:cNvSpPr/>
            <p:nvPr/>
          </p:nvSpPr>
          <p:spPr bwMode="auto">
            <a:xfrm>
              <a:off x="2119594" y="4970819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3" name="Freeform 27"/>
            <p:cNvSpPr/>
            <p:nvPr/>
          </p:nvSpPr>
          <p:spPr bwMode="auto">
            <a:xfrm>
              <a:off x="2574797" y="4174645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4" name="Freeform 28"/>
            <p:cNvSpPr/>
            <p:nvPr/>
          </p:nvSpPr>
          <p:spPr bwMode="auto">
            <a:xfrm>
              <a:off x="755713" y="4174645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5" name="Freeform 29"/>
            <p:cNvSpPr/>
            <p:nvPr/>
          </p:nvSpPr>
          <p:spPr bwMode="auto">
            <a:xfrm>
              <a:off x="1210916" y="3368752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6" name="Freeform 30"/>
            <p:cNvSpPr/>
            <p:nvPr/>
          </p:nvSpPr>
          <p:spPr bwMode="auto">
            <a:xfrm>
              <a:off x="3485205" y="2584028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3485205" y="4174645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05" name="Freeform 34"/>
            <p:cNvSpPr/>
            <p:nvPr/>
          </p:nvSpPr>
          <p:spPr bwMode="auto">
            <a:xfrm>
              <a:off x="3938678" y="3378471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52280" y="3284028"/>
              <a:ext cx="864000" cy="864000"/>
              <a:chOff x="3581684" y="594048"/>
              <a:chExt cx="1115999" cy="1116000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3581684" y="594048"/>
                <a:ext cx="1115999" cy="1116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47" name="Freeform 30"/>
              <p:cNvSpPr/>
              <p:nvPr/>
            </p:nvSpPr>
            <p:spPr bwMode="auto">
              <a:xfrm>
                <a:off x="3699042" y="711408"/>
                <a:ext cx="881281" cy="881282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37" name="TextBox 69"/>
            <p:cNvSpPr txBox="1"/>
            <p:nvPr/>
          </p:nvSpPr>
          <p:spPr>
            <a:xfrm>
              <a:off x="2132808" y="3427781"/>
              <a:ext cx="70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标签文字</a:t>
              </a:r>
            </a:p>
          </p:txBody>
        </p:sp>
        <p:grpSp>
          <p:nvGrpSpPr>
            <p:cNvPr id="55" name="组合 54"/>
            <p:cNvGrpSpPr>
              <a:grpSpLocks noChangeAspect="1"/>
            </p:cNvGrpSpPr>
            <p:nvPr/>
          </p:nvGrpSpPr>
          <p:grpSpPr>
            <a:xfrm>
              <a:off x="4850212" y="3190374"/>
              <a:ext cx="1044000" cy="1044000"/>
              <a:chOff x="3581686" y="594048"/>
              <a:chExt cx="1116000" cy="111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581686" y="594048"/>
                <a:ext cx="1116000" cy="1116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7" name="Freeform 30"/>
              <p:cNvSpPr/>
              <p:nvPr/>
            </p:nvSpPr>
            <p:spPr bwMode="auto">
              <a:xfrm>
                <a:off x="3699045" y="711407"/>
                <a:ext cx="881282" cy="881282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58" name="TextBox 69"/>
            <p:cNvSpPr txBox="1"/>
            <p:nvPr/>
          </p:nvSpPr>
          <p:spPr>
            <a:xfrm>
              <a:off x="5018134" y="3443181"/>
              <a:ext cx="70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标签文字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53582" y="4589538"/>
            <a:ext cx="1463622" cy="1007129"/>
            <a:chOff x="4903602" y="5083338"/>
            <a:chExt cx="2409007" cy="1657655"/>
          </a:xfrm>
        </p:grpSpPr>
        <p:sp>
          <p:nvSpPr>
            <p:cNvPr id="66" name="六边形 143"/>
            <p:cNvSpPr/>
            <p:nvPr/>
          </p:nvSpPr>
          <p:spPr>
            <a:xfrm>
              <a:off x="5715792" y="5622092"/>
              <a:ext cx="815824" cy="0"/>
            </a:xfrm>
            <a:custGeom>
              <a:avLst/>
              <a:gdLst>
                <a:gd name="connsiteX0" fmla="*/ 0 w 1813348"/>
                <a:gd name="connsiteY0" fmla="*/ 789418 h 1578836"/>
                <a:gd name="connsiteX1" fmla="*/ 523889 w 1813348"/>
                <a:gd name="connsiteY1" fmla="*/ 0 h 1578836"/>
                <a:gd name="connsiteX2" fmla="*/ 1289459 w 1813348"/>
                <a:gd name="connsiteY2" fmla="*/ 0 h 1578836"/>
                <a:gd name="connsiteX3" fmla="*/ 1813348 w 1813348"/>
                <a:gd name="connsiteY3" fmla="*/ 789418 h 1578836"/>
                <a:gd name="connsiteX4" fmla="*/ 1289459 w 1813348"/>
                <a:gd name="connsiteY4" fmla="*/ 1578836 h 1578836"/>
                <a:gd name="connsiteX5" fmla="*/ 523889 w 1813348"/>
                <a:gd name="connsiteY5" fmla="*/ 1578836 h 1578836"/>
                <a:gd name="connsiteX6" fmla="*/ 0 w 1813348"/>
                <a:gd name="connsiteY6" fmla="*/ 789418 h 1578836"/>
                <a:gd name="connsiteX0-1" fmla="*/ 0 w 1813348"/>
                <a:gd name="connsiteY0-2" fmla="*/ 789418 h 1578836"/>
                <a:gd name="connsiteX1-3" fmla="*/ 523889 w 1813348"/>
                <a:gd name="connsiteY1-4" fmla="*/ 0 h 1578836"/>
                <a:gd name="connsiteX2-5" fmla="*/ 1289459 w 1813348"/>
                <a:gd name="connsiteY2-6" fmla="*/ 0 h 1578836"/>
                <a:gd name="connsiteX3-7" fmla="*/ 1813348 w 1813348"/>
                <a:gd name="connsiteY3-8" fmla="*/ 789418 h 1578836"/>
                <a:gd name="connsiteX4-9" fmla="*/ 1289459 w 1813348"/>
                <a:gd name="connsiteY4-10" fmla="*/ 1578836 h 1578836"/>
                <a:gd name="connsiteX5-11" fmla="*/ 523889 w 1813348"/>
                <a:gd name="connsiteY5-12" fmla="*/ 1578836 h 1578836"/>
                <a:gd name="connsiteX6-13" fmla="*/ 91440 w 1813348"/>
                <a:gd name="connsiteY6-14" fmla="*/ 880858 h 1578836"/>
                <a:gd name="connsiteX0-15" fmla="*/ 432449 w 1721908"/>
                <a:gd name="connsiteY0-16" fmla="*/ 0 h 1578836"/>
                <a:gd name="connsiteX1-17" fmla="*/ 1198019 w 1721908"/>
                <a:gd name="connsiteY1-18" fmla="*/ 0 h 1578836"/>
                <a:gd name="connsiteX2-19" fmla="*/ 1721908 w 1721908"/>
                <a:gd name="connsiteY2-20" fmla="*/ 789418 h 1578836"/>
                <a:gd name="connsiteX3-21" fmla="*/ 1198019 w 1721908"/>
                <a:gd name="connsiteY3-22" fmla="*/ 1578836 h 1578836"/>
                <a:gd name="connsiteX4-23" fmla="*/ 432449 w 1721908"/>
                <a:gd name="connsiteY4-24" fmla="*/ 1578836 h 1578836"/>
                <a:gd name="connsiteX5-25" fmla="*/ 0 w 1721908"/>
                <a:gd name="connsiteY5-26" fmla="*/ 880858 h 1578836"/>
                <a:gd name="connsiteX0-27" fmla="*/ 0 w 1289459"/>
                <a:gd name="connsiteY0-28" fmla="*/ 0 h 1578836"/>
                <a:gd name="connsiteX1-29" fmla="*/ 765570 w 1289459"/>
                <a:gd name="connsiteY1-30" fmla="*/ 0 h 1578836"/>
                <a:gd name="connsiteX2-31" fmla="*/ 1289459 w 1289459"/>
                <a:gd name="connsiteY2-32" fmla="*/ 789418 h 1578836"/>
                <a:gd name="connsiteX3-33" fmla="*/ 765570 w 1289459"/>
                <a:gd name="connsiteY3-34" fmla="*/ 1578836 h 1578836"/>
                <a:gd name="connsiteX4-35" fmla="*/ 0 w 1289459"/>
                <a:gd name="connsiteY4-36" fmla="*/ 1578836 h 1578836"/>
                <a:gd name="connsiteX0-37" fmla="*/ 765570 w 1289459"/>
                <a:gd name="connsiteY0-38" fmla="*/ 0 h 1578836"/>
                <a:gd name="connsiteX1-39" fmla="*/ 1289459 w 1289459"/>
                <a:gd name="connsiteY1-40" fmla="*/ 789418 h 1578836"/>
                <a:gd name="connsiteX2-41" fmla="*/ 765570 w 1289459"/>
                <a:gd name="connsiteY2-42" fmla="*/ 1578836 h 1578836"/>
                <a:gd name="connsiteX3-43" fmla="*/ 0 w 1289459"/>
                <a:gd name="connsiteY3-44" fmla="*/ 1578836 h 1578836"/>
                <a:gd name="connsiteX0-45" fmla="*/ 1289459 w 1289459"/>
                <a:gd name="connsiteY0-46" fmla="*/ 0 h 789418"/>
                <a:gd name="connsiteX1-47" fmla="*/ 765570 w 1289459"/>
                <a:gd name="connsiteY1-48" fmla="*/ 789418 h 789418"/>
                <a:gd name="connsiteX2-49" fmla="*/ 0 w 1289459"/>
                <a:gd name="connsiteY2-50" fmla="*/ 789418 h 789418"/>
                <a:gd name="connsiteX0-51" fmla="*/ 765570 w 765570"/>
                <a:gd name="connsiteY0-52" fmla="*/ 0 h 0"/>
                <a:gd name="connsiteX1-53" fmla="*/ 0 w 765570"/>
                <a:gd name="connsiteY1-5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765570">
                  <a:moveTo>
                    <a:pt x="765570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六边形 143"/>
            <p:cNvSpPr/>
            <p:nvPr/>
          </p:nvSpPr>
          <p:spPr>
            <a:xfrm>
              <a:off x="5197857" y="5610378"/>
              <a:ext cx="523889" cy="789418"/>
            </a:xfrm>
            <a:custGeom>
              <a:avLst/>
              <a:gdLst>
                <a:gd name="connsiteX0" fmla="*/ 0 w 1813348"/>
                <a:gd name="connsiteY0" fmla="*/ 789418 h 1578836"/>
                <a:gd name="connsiteX1" fmla="*/ 523889 w 1813348"/>
                <a:gd name="connsiteY1" fmla="*/ 0 h 1578836"/>
                <a:gd name="connsiteX2" fmla="*/ 1289459 w 1813348"/>
                <a:gd name="connsiteY2" fmla="*/ 0 h 1578836"/>
                <a:gd name="connsiteX3" fmla="*/ 1813348 w 1813348"/>
                <a:gd name="connsiteY3" fmla="*/ 789418 h 1578836"/>
                <a:gd name="connsiteX4" fmla="*/ 1289459 w 1813348"/>
                <a:gd name="connsiteY4" fmla="*/ 1578836 h 1578836"/>
                <a:gd name="connsiteX5" fmla="*/ 523889 w 1813348"/>
                <a:gd name="connsiteY5" fmla="*/ 1578836 h 1578836"/>
                <a:gd name="connsiteX6" fmla="*/ 0 w 1813348"/>
                <a:gd name="connsiteY6" fmla="*/ 789418 h 1578836"/>
                <a:gd name="connsiteX0-1" fmla="*/ 0 w 1813348"/>
                <a:gd name="connsiteY0-2" fmla="*/ 789418 h 1578836"/>
                <a:gd name="connsiteX1-3" fmla="*/ 523889 w 1813348"/>
                <a:gd name="connsiteY1-4" fmla="*/ 0 h 1578836"/>
                <a:gd name="connsiteX2-5" fmla="*/ 1289459 w 1813348"/>
                <a:gd name="connsiteY2-6" fmla="*/ 0 h 1578836"/>
                <a:gd name="connsiteX3-7" fmla="*/ 1813348 w 1813348"/>
                <a:gd name="connsiteY3-8" fmla="*/ 789418 h 1578836"/>
                <a:gd name="connsiteX4-9" fmla="*/ 1289459 w 1813348"/>
                <a:gd name="connsiteY4-10" fmla="*/ 1578836 h 1578836"/>
                <a:gd name="connsiteX5-11" fmla="*/ 523889 w 1813348"/>
                <a:gd name="connsiteY5-12" fmla="*/ 1578836 h 1578836"/>
                <a:gd name="connsiteX6-13" fmla="*/ 91440 w 1813348"/>
                <a:gd name="connsiteY6-14" fmla="*/ 880858 h 1578836"/>
                <a:gd name="connsiteX0-15" fmla="*/ 432449 w 1721908"/>
                <a:gd name="connsiteY0-16" fmla="*/ 0 h 1578836"/>
                <a:gd name="connsiteX1-17" fmla="*/ 1198019 w 1721908"/>
                <a:gd name="connsiteY1-18" fmla="*/ 0 h 1578836"/>
                <a:gd name="connsiteX2-19" fmla="*/ 1721908 w 1721908"/>
                <a:gd name="connsiteY2-20" fmla="*/ 789418 h 1578836"/>
                <a:gd name="connsiteX3-21" fmla="*/ 1198019 w 1721908"/>
                <a:gd name="connsiteY3-22" fmla="*/ 1578836 h 1578836"/>
                <a:gd name="connsiteX4-23" fmla="*/ 432449 w 1721908"/>
                <a:gd name="connsiteY4-24" fmla="*/ 1578836 h 1578836"/>
                <a:gd name="connsiteX5-25" fmla="*/ 0 w 1721908"/>
                <a:gd name="connsiteY5-26" fmla="*/ 880858 h 1578836"/>
                <a:gd name="connsiteX0-27" fmla="*/ 0 w 1289459"/>
                <a:gd name="connsiteY0-28" fmla="*/ 0 h 1578836"/>
                <a:gd name="connsiteX1-29" fmla="*/ 765570 w 1289459"/>
                <a:gd name="connsiteY1-30" fmla="*/ 0 h 1578836"/>
                <a:gd name="connsiteX2-31" fmla="*/ 1289459 w 1289459"/>
                <a:gd name="connsiteY2-32" fmla="*/ 789418 h 1578836"/>
                <a:gd name="connsiteX3-33" fmla="*/ 765570 w 1289459"/>
                <a:gd name="connsiteY3-34" fmla="*/ 1578836 h 1578836"/>
                <a:gd name="connsiteX4-35" fmla="*/ 0 w 1289459"/>
                <a:gd name="connsiteY4-36" fmla="*/ 1578836 h 1578836"/>
                <a:gd name="connsiteX0-37" fmla="*/ 765570 w 1289459"/>
                <a:gd name="connsiteY0-38" fmla="*/ 0 h 1578836"/>
                <a:gd name="connsiteX1-39" fmla="*/ 1289459 w 1289459"/>
                <a:gd name="connsiteY1-40" fmla="*/ 789418 h 1578836"/>
                <a:gd name="connsiteX2-41" fmla="*/ 765570 w 1289459"/>
                <a:gd name="connsiteY2-42" fmla="*/ 1578836 h 1578836"/>
                <a:gd name="connsiteX3-43" fmla="*/ 0 w 1289459"/>
                <a:gd name="connsiteY3-44" fmla="*/ 1578836 h 1578836"/>
                <a:gd name="connsiteX0-45" fmla="*/ 1289459 w 1289459"/>
                <a:gd name="connsiteY0-46" fmla="*/ 0 h 789418"/>
                <a:gd name="connsiteX1-47" fmla="*/ 765570 w 1289459"/>
                <a:gd name="connsiteY1-48" fmla="*/ 789418 h 789418"/>
                <a:gd name="connsiteX2-49" fmla="*/ 0 w 1289459"/>
                <a:gd name="connsiteY2-50" fmla="*/ 789418 h 789418"/>
                <a:gd name="connsiteX0-51" fmla="*/ 523888 w 523888"/>
                <a:gd name="connsiteY0-52" fmla="*/ 0 h 789418"/>
                <a:gd name="connsiteX1-53" fmla="*/ -1 w 523888"/>
                <a:gd name="connsiteY1-54" fmla="*/ 789418 h 7894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23888" h="789418">
                  <a:moveTo>
                    <a:pt x="523888" y="0"/>
                  </a:moveTo>
                  <a:lnTo>
                    <a:pt x="-1" y="789418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31"/>
            <p:cNvSpPr/>
            <p:nvPr/>
          </p:nvSpPr>
          <p:spPr bwMode="auto">
            <a:xfrm>
              <a:off x="4903602" y="6067609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5357075" y="5271435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6268609" y="5083338"/>
              <a:ext cx="1044000" cy="1044000"/>
              <a:chOff x="3581686" y="594048"/>
              <a:chExt cx="1116000" cy="111600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3581686" y="594048"/>
                <a:ext cx="1116000" cy="1116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2" name="Freeform 30"/>
              <p:cNvSpPr/>
              <p:nvPr/>
            </p:nvSpPr>
            <p:spPr bwMode="auto">
              <a:xfrm>
                <a:off x="3699045" y="711407"/>
                <a:ext cx="881282" cy="881282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703965" y="1667169"/>
            <a:ext cx="1284293" cy="1425708"/>
            <a:chOff x="5183252" y="1505209"/>
            <a:chExt cx="2059148" cy="2285883"/>
          </a:xfrm>
        </p:grpSpPr>
        <p:sp>
          <p:nvSpPr>
            <p:cNvPr id="74" name="六边形 142"/>
            <p:cNvSpPr/>
            <p:nvPr/>
          </p:nvSpPr>
          <p:spPr>
            <a:xfrm>
              <a:off x="6361346" y="2685998"/>
              <a:ext cx="523889" cy="789418"/>
            </a:xfrm>
            <a:custGeom>
              <a:avLst/>
              <a:gdLst>
                <a:gd name="connsiteX0" fmla="*/ 0 w 1813348"/>
                <a:gd name="connsiteY0" fmla="*/ 789418 h 1578836"/>
                <a:gd name="connsiteX1" fmla="*/ 523889 w 1813348"/>
                <a:gd name="connsiteY1" fmla="*/ 0 h 1578836"/>
                <a:gd name="connsiteX2" fmla="*/ 1289459 w 1813348"/>
                <a:gd name="connsiteY2" fmla="*/ 0 h 1578836"/>
                <a:gd name="connsiteX3" fmla="*/ 1813348 w 1813348"/>
                <a:gd name="connsiteY3" fmla="*/ 789418 h 1578836"/>
                <a:gd name="connsiteX4" fmla="*/ 1289459 w 1813348"/>
                <a:gd name="connsiteY4" fmla="*/ 1578836 h 1578836"/>
                <a:gd name="connsiteX5" fmla="*/ 523889 w 1813348"/>
                <a:gd name="connsiteY5" fmla="*/ 1578836 h 1578836"/>
                <a:gd name="connsiteX6" fmla="*/ 0 w 1813348"/>
                <a:gd name="connsiteY6" fmla="*/ 789418 h 1578836"/>
                <a:gd name="connsiteX0-1" fmla="*/ 523889 w 1813348"/>
                <a:gd name="connsiteY0-2" fmla="*/ 0 h 1578836"/>
                <a:gd name="connsiteX1-3" fmla="*/ 1289459 w 1813348"/>
                <a:gd name="connsiteY1-4" fmla="*/ 0 h 1578836"/>
                <a:gd name="connsiteX2-5" fmla="*/ 1813348 w 1813348"/>
                <a:gd name="connsiteY2-6" fmla="*/ 789418 h 1578836"/>
                <a:gd name="connsiteX3-7" fmla="*/ 1289459 w 1813348"/>
                <a:gd name="connsiteY3-8" fmla="*/ 1578836 h 1578836"/>
                <a:gd name="connsiteX4-9" fmla="*/ 523889 w 1813348"/>
                <a:gd name="connsiteY4-10" fmla="*/ 1578836 h 1578836"/>
                <a:gd name="connsiteX5-11" fmla="*/ 0 w 1813348"/>
                <a:gd name="connsiteY5-12" fmla="*/ 789418 h 1578836"/>
                <a:gd name="connsiteX6-13" fmla="*/ 615329 w 1813348"/>
                <a:gd name="connsiteY6-14" fmla="*/ 91440 h 1578836"/>
                <a:gd name="connsiteX0-15" fmla="*/ 1289459 w 1813348"/>
                <a:gd name="connsiteY0-16" fmla="*/ 0 h 1578836"/>
                <a:gd name="connsiteX1-17" fmla="*/ 1813348 w 1813348"/>
                <a:gd name="connsiteY1-18" fmla="*/ 789418 h 1578836"/>
                <a:gd name="connsiteX2-19" fmla="*/ 1289459 w 1813348"/>
                <a:gd name="connsiteY2-20" fmla="*/ 1578836 h 1578836"/>
                <a:gd name="connsiteX3-21" fmla="*/ 523889 w 1813348"/>
                <a:gd name="connsiteY3-22" fmla="*/ 1578836 h 1578836"/>
                <a:gd name="connsiteX4-23" fmla="*/ 0 w 1813348"/>
                <a:gd name="connsiteY4-24" fmla="*/ 789418 h 1578836"/>
                <a:gd name="connsiteX5-25" fmla="*/ 615329 w 1813348"/>
                <a:gd name="connsiteY5-26" fmla="*/ 91440 h 1578836"/>
                <a:gd name="connsiteX0-27" fmla="*/ 1289459 w 1813348"/>
                <a:gd name="connsiteY0-28" fmla="*/ 0 h 1578836"/>
                <a:gd name="connsiteX1-29" fmla="*/ 1813348 w 1813348"/>
                <a:gd name="connsiteY1-30" fmla="*/ 789418 h 1578836"/>
                <a:gd name="connsiteX2-31" fmla="*/ 1289459 w 1813348"/>
                <a:gd name="connsiteY2-32" fmla="*/ 1578836 h 1578836"/>
                <a:gd name="connsiteX3-33" fmla="*/ 523889 w 1813348"/>
                <a:gd name="connsiteY3-34" fmla="*/ 1578836 h 1578836"/>
                <a:gd name="connsiteX4-35" fmla="*/ 0 w 1813348"/>
                <a:gd name="connsiteY4-36" fmla="*/ 789418 h 1578836"/>
                <a:gd name="connsiteX5-37" fmla="*/ 465204 w 1813348"/>
                <a:gd name="connsiteY5-38" fmla="*/ 9554 h 1578836"/>
                <a:gd name="connsiteX0-39" fmla="*/ 1289459 w 1813348"/>
                <a:gd name="connsiteY0-40" fmla="*/ 0 h 1578836"/>
                <a:gd name="connsiteX1-41" fmla="*/ 1813348 w 1813348"/>
                <a:gd name="connsiteY1-42" fmla="*/ 789418 h 1578836"/>
                <a:gd name="connsiteX2-43" fmla="*/ 1289459 w 1813348"/>
                <a:gd name="connsiteY2-44" fmla="*/ 1578836 h 1578836"/>
                <a:gd name="connsiteX3-45" fmla="*/ 523889 w 1813348"/>
                <a:gd name="connsiteY3-46" fmla="*/ 1578836 h 1578836"/>
                <a:gd name="connsiteX4-47" fmla="*/ 0 w 1813348"/>
                <a:gd name="connsiteY4-48" fmla="*/ 789418 h 1578836"/>
                <a:gd name="connsiteX0-49" fmla="*/ 765571 w 1289460"/>
                <a:gd name="connsiteY0-50" fmla="*/ 0 h 1578836"/>
                <a:gd name="connsiteX1-51" fmla="*/ 1289460 w 1289460"/>
                <a:gd name="connsiteY1-52" fmla="*/ 789418 h 1578836"/>
                <a:gd name="connsiteX2-53" fmla="*/ 765571 w 1289460"/>
                <a:gd name="connsiteY2-54" fmla="*/ 1578836 h 1578836"/>
                <a:gd name="connsiteX3-55" fmla="*/ 1 w 1289460"/>
                <a:gd name="connsiteY3-56" fmla="*/ 1578836 h 1578836"/>
                <a:gd name="connsiteX0-57" fmla="*/ 0 w 523889"/>
                <a:gd name="connsiteY0-58" fmla="*/ 0 h 1578836"/>
                <a:gd name="connsiteX1-59" fmla="*/ 523889 w 523889"/>
                <a:gd name="connsiteY1-60" fmla="*/ 789418 h 1578836"/>
                <a:gd name="connsiteX2-61" fmla="*/ 0 w 523889"/>
                <a:gd name="connsiteY2-62" fmla="*/ 1578836 h 1578836"/>
                <a:gd name="connsiteX0-63" fmla="*/ 0 w 523889"/>
                <a:gd name="connsiteY0-64" fmla="*/ 0 h 789418"/>
                <a:gd name="connsiteX1-65" fmla="*/ 523889 w 523889"/>
                <a:gd name="connsiteY1-66" fmla="*/ 789418 h 7894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23889" h="789418">
                  <a:moveTo>
                    <a:pt x="0" y="0"/>
                  </a:moveTo>
                  <a:lnTo>
                    <a:pt x="523889" y="789418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六边形 74"/>
            <p:cNvSpPr/>
            <p:nvPr/>
          </p:nvSpPr>
          <p:spPr>
            <a:xfrm>
              <a:off x="5595775" y="1855638"/>
              <a:ext cx="1289460" cy="789418"/>
            </a:xfrm>
            <a:custGeom>
              <a:avLst/>
              <a:gdLst>
                <a:gd name="connsiteX0" fmla="*/ 0 w 1130988"/>
                <a:gd name="connsiteY0" fmla="*/ 492361 h 984722"/>
                <a:gd name="connsiteX1" fmla="*/ 326750 w 1130988"/>
                <a:gd name="connsiteY1" fmla="*/ 0 h 984722"/>
                <a:gd name="connsiteX2" fmla="*/ 804238 w 1130988"/>
                <a:gd name="connsiteY2" fmla="*/ 0 h 984722"/>
                <a:gd name="connsiteX3" fmla="*/ 1130988 w 1130988"/>
                <a:gd name="connsiteY3" fmla="*/ 492361 h 984722"/>
                <a:gd name="connsiteX4" fmla="*/ 804238 w 1130988"/>
                <a:gd name="connsiteY4" fmla="*/ 984722 h 984722"/>
                <a:gd name="connsiteX5" fmla="*/ 326750 w 1130988"/>
                <a:gd name="connsiteY5" fmla="*/ 984722 h 984722"/>
                <a:gd name="connsiteX6" fmla="*/ 0 w 1130988"/>
                <a:gd name="connsiteY6" fmla="*/ 492361 h 984722"/>
                <a:gd name="connsiteX0-1" fmla="*/ 326750 w 1130988"/>
                <a:gd name="connsiteY0-2" fmla="*/ 0 h 984722"/>
                <a:gd name="connsiteX1-3" fmla="*/ 804238 w 1130988"/>
                <a:gd name="connsiteY1-4" fmla="*/ 0 h 984722"/>
                <a:gd name="connsiteX2-5" fmla="*/ 1130988 w 1130988"/>
                <a:gd name="connsiteY2-6" fmla="*/ 492361 h 984722"/>
                <a:gd name="connsiteX3-7" fmla="*/ 804238 w 1130988"/>
                <a:gd name="connsiteY3-8" fmla="*/ 984722 h 984722"/>
                <a:gd name="connsiteX4-9" fmla="*/ 326750 w 1130988"/>
                <a:gd name="connsiteY4-10" fmla="*/ 984722 h 984722"/>
                <a:gd name="connsiteX5-11" fmla="*/ 0 w 1130988"/>
                <a:gd name="connsiteY5-12" fmla="*/ 492361 h 984722"/>
                <a:gd name="connsiteX6-13" fmla="*/ 418190 w 1130988"/>
                <a:gd name="connsiteY6-14" fmla="*/ 91440 h 984722"/>
                <a:gd name="connsiteX0-15" fmla="*/ 326750 w 1130988"/>
                <a:gd name="connsiteY0-16" fmla="*/ 0 h 984722"/>
                <a:gd name="connsiteX1-17" fmla="*/ 804238 w 1130988"/>
                <a:gd name="connsiteY1-18" fmla="*/ 0 h 984722"/>
                <a:gd name="connsiteX2-19" fmla="*/ 1130988 w 1130988"/>
                <a:gd name="connsiteY2-20" fmla="*/ 492361 h 984722"/>
                <a:gd name="connsiteX3-21" fmla="*/ 804238 w 1130988"/>
                <a:gd name="connsiteY3-22" fmla="*/ 984722 h 984722"/>
                <a:gd name="connsiteX4-23" fmla="*/ 326750 w 1130988"/>
                <a:gd name="connsiteY4-24" fmla="*/ 984722 h 984722"/>
                <a:gd name="connsiteX5-25" fmla="*/ 0 w 1130988"/>
                <a:gd name="connsiteY5-26" fmla="*/ 492361 h 984722"/>
                <a:gd name="connsiteX0-27" fmla="*/ 804238 w 1130988"/>
                <a:gd name="connsiteY0-28" fmla="*/ 0 h 984722"/>
                <a:gd name="connsiteX1-29" fmla="*/ 1130988 w 1130988"/>
                <a:gd name="connsiteY1-30" fmla="*/ 492361 h 984722"/>
                <a:gd name="connsiteX2-31" fmla="*/ 804238 w 1130988"/>
                <a:gd name="connsiteY2-32" fmla="*/ 984722 h 984722"/>
                <a:gd name="connsiteX3-33" fmla="*/ 326750 w 1130988"/>
                <a:gd name="connsiteY3-34" fmla="*/ 984722 h 984722"/>
                <a:gd name="connsiteX4-35" fmla="*/ 0 w 1130988"/>
                <a:gd name="connsiteY4-36" fmla="*/ 492361 h 984722"/>
                <a:gd name="connsiteX0-37" fmla="*/ 1130988 w 1130988"/>
                <a:gd name="connsiteY0-38" fmla="*/ 0 h 492361"/>
                <a:gd name="connsiteX1-39" fmla="*/ 804238 w 1130988"/>
                <a:gd name="connsiteY1-40" fmla="*/ 492361 h 492361"/>
                <a:gd name="connsiteX2-41" fmla="*/ 326750 w 1130988"/>
                <a:gd name="connsiteY2-42" fmla="*/ 492361 h 492361"/>
                <a:gd name="connsiteX3-43" fmla="*/ 0 w 1130988"/>
                <a:gd name="connsiteY3-44" fmla="*/ 0 h 492361"/>
                <a:gd name="connsiteX0-45" fmla="*/ 804238 w 804238"/>
                <a:gd name="connsiteY0-46" fmla="*/ 0 h 492361"/>
                <a:gd name="connsiteX1-47" fmla="*/ 477488 w 804238"/>
                <a:gd name="connsiteY1-48" fmla="*/ 492361 h 492361"/>
                <a:gd name="connsiteX2-49" fmla="*/ 0 w 804238"/>
                <a:gd name="connsiteY2-50" fmla="*/ 492361 h 4923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04238" h="492361">
                  <a:moveTo>
                    <a:pt x="804238" y="0"/>
                  </a:moveTo>
                  <a:lnTo>
                    <a:pt x="477488" y="492361"/>
                  </a:lnTo>
                  <a:lnTo>
                    <a:pt x="0" y="492361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6569015" y="1505209"/>
              <a:ext cx="673385" cy="673383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7" name="Freeform 27"/>
            <p:cNvSpPr/>
            <p:nvPr/>
          </p:nvSpPr>
          <p:spPr bwMode="auto">
            <a:xfrm>
              <a:off x="6547133" y="3117708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8" name="Freeform 29"/>
            <p:cNvSpPr/>
            <p:nvPr/>
          </p:nvSpPr>
          <p:spPr bwMode="auto">
            <a:xfrm>
              <a:off x="5183252" y="2311815"/>
              <a:ext cx="673384" cy="673384"/>
            </a:xfrm>
            <a:prstGeom prst="ellipse">
              <a:avLst/>
            </a:prstGeom>
            <a:gradFill rotWithShape="1">
              <a:gsLst>
                <a:gs pos="66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024615" y="2227091"/>
              <a:ext cx="864000" cy="864000"/>
              <a:chOff x="3581686" y="594048"/>
              <a:chExt cx="1116000" cy="11160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3581686" y="594048"/>
                <a:ext cx="1116000" cy="1116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1" name="Freeform 30"/>
              <p:cNvSpPr/>
              <p:nvPr/>
            </p:nvSpPr>
            <p:spPr bwMode="auto">
              <a:xfrm>
                <a:off x="3699045" y="711407"/>
                <a:ext cx="881282" cy="881282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8" grpId="0"/>
      <p:bldP spid="139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 rot="1860000">
            <a:off x="2416778" y="3941516"/>
            <a:ext cx="1440000" cy="762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 rot="2160000">
            <a:off x="6428053" y="3468192"/>
            <a:ext cx="1188000" cy="762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 rot="19320000">
            <a:off x="4215541" y="3717419"/>
            <a:ext cx="1872000" cy="762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 rot="19380000">
            <a:off x="7942695" y="3237234"/>
            <a:ext cx="2088000" cy="762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5726585" y="2464711"/>
            <a:ext cx="937889" cy="937888"/>
            <a:chOff x="5677589" y="2336069"/>
            <a:chExt cx="937889" cy="937888"/>
          </a:xfrm>
        </p:grpSpPr>
        <p:grpSp>
          <p:nvGrpSpPr>
            <p:cNvPr id="39" name="组合 38"/>
            <p:cNvGrpSpPr/>
            <p:nvPr/>
          </p:nvGrpSpPr>
          <p:grpSpPr>
            <a:xfrm>
              <a:off x="5677589" y="2336069"/>
              <a:ext cx="937889" cy="937888"/>
              <a:chOff x="2510459" y="1930711"/>
              <a:chExt cx="1285160" cy="1285158"/>
            </a:xfrm>
          </p:grpSpPr>
          <p:sp>
            <p:nvSpPr>
              <p:cNvPr id="40" name="Freeform 22"/>
              <p:cNvSpPr/>
              <p:nvPr/>
            </p:nvSpPr>
            <p:spPr bwMode="auto">
              <a:xfrm>
                <a:off x="2510459" y="1930711"/>
                <a:ext cx="1285160" cy="1285158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</a:ln>
              <a:effectLst>
                <a:outerShdw blurRad="203200" dist="127000" dir="4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1" name="椭圆 40"/>
              <p:cNvSpPr>
                <a:spLocks noChangeAspect="1"/>
              </p:cNvSpPr>
              <p:nvPr/>
            </p:nvSpPr>
            <p:spPr>
              <a:xfrm>
                <a:off x="2709659" y="2129911"/>
                <a:ext cx="886760" cy="8867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32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92"/>
            <p:cNvGrpSpPr>
              <a:grpSpLocks noChangeAspect="1"/>
            </p:cNvGrpSpPr>
            <p:nvPr/>
          </p:nvGrpSpPr>
          <p:grpSpPr>
            <a:xfrm>
              <a:off x="5942802" y="2678110"/>
              <a:ext cx="407462" cy="253807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5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634883" y="4019286"/>
            <a:ext cx="937889" cy="937888"/>
            <a:chOff x="3585887" y="3890644"/>
            <a:chExt cx="937889" cy="937888"/>
          </a:xfrm>
        </p:grpSpPr>
        <p:grpSp>
          <p:nvGrpSpPr>
            <p:cNvPr id="36" name="组合 35"/>
            <p:cNvGrpSpPr/>
            <p:nvPr/>
          </p:nvGrpSpPr>
          <p:grpSpPr>
            <a:xfrm>
              <a:off x="3585887" y="3890644"/>
              <a:ext cx="937889" cy="937888"/>
              <a:chOff x="2510459" y="1930711"/>
              <a:chExt cx="1285160" cy="1285158"/>
            </a:xfrm>
          </p:grpSpPr>
          <p:sp>
            <p:nvSpPr>
              <p:cNvPr id="37" name="Freeform 22"/>
              <p:cNvSpPr/>
              <p:nvPr/>
            </p:nvSpPr>
            <p:spPr bwMode="auto">
              <a:xfrm>
                <a:off x="2510459" y="1930711"/>
                <a:ext cx="1285160" cy="1285158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</a:ln>
              <a:effectLst>
                <a:outerShdw blurRad="203200" dist="127000" dir="4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8" name="椭圆 37"/>
              <p:cNvSpPr>
                <a:spLocks noChangeAspect="1"/>
              </p:cNvSpPr>
              <p:nvPr/>
            </p:nvSpPr>
            <p:spPr>
              <a:xfrm>
                <a:off x="2709659" y="2129911"/>
                <a:ext cx="886760" cy="88675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innerShdw blurRad="63500" dist="50800" dir="132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Freeform 103"/>
            <p:cNvSpPr>
              <a:spLocks noEditPoints="1"/>
            </p:cNvSpPr>
            <p:nvPr/>
          </p:nvSpPr>
          <p:spPr bwMode="auto">
            <a:xfrm>
              <a:off x="3859126" y="4166475"/>
              <a:ext cx="391411" cy="386226"/>
            </a:xfrm>
            <a:custGeom>
              <a:avLst/>
              <a:gdLst>
                <a:gd name="T0" fmla="*/ 14 w 113"/>
                <a:gd name="T1" fmla="*/ 13 h 112"/>
                <a:gd name="T2" fmla="*/ 14 w 113"/>
                <a:gd name="T3" fmla="*/ 63 h 112"/>
                <a:gd name="T4" fmla="*/ 49 w 113"/>
                <a:gd name="T5" fmla="*/ 71 h 112"/>
                <a:gd name="T6" fmla="*/ 60 w 113"/>
                <a:gd name="T7" fmla="*/ 82 h 112"/>
                <a:gd name="T8" fmla="*/ 75 w 113"/>
                <a:gd name="T9" fmla="*/ 79 h 112"/>
                <a:gd name="T10" fmla="*/ 75 w 113"/>
                <a:gd name="T11" fmla="*/ 93 h 112"/>
                <a:gd name="T12" fmla="*/ 78 w 113"/>
                <a:gd name="T13" fmla="*/ 97 h 112"/>
                <a:gd name="T14" fmla="*/ 92 w 113"/>
                <a:gd name="T15" fmla="*/ 97 h 112"/>
                <a:gd name="T16" fmla="*/ 91 w 113"/>
                <a:gd name="T17" fmla="*/ 112 h 112"/>
                <a:gd name="T18" fmla="*/ 113 w 113"/>
                <a:gd name="T19" fmla="*/ 112 h 112"/>
                <a:gd name="T20" fmla="*/ 113 w 113"/>
                <a:gd name="T21" fmla="*/ 91 h 112"/>
                <a:gd name="T22" fmla="*/ 71 w 113"/>
                <a:gd name="T23" fmla="*/ 49 h 112"/>
                <a:gd name="T24" fmla="*/ 63 w 113"/>
                <a:gd name="T25" fmla="*/ 13 h 112"/>
                <a:gd name="T26" fmla="*/ 14 w 113"/>
                <a:gd name="T27" fmla="*/ 13 h 112"/>
                <a:gd name="T28" fmla="*/ 17 w 113"/>
                <a:gd name="T29" fmla="*/ 53 h 112"/>
                <a:gd name="T30" fmla="*/ 20 w 113"/>
                <a:gd name="T31" fmla="*/ 20 h 112"/>
                <a:gd name="T32" fmla="*/ 53 w 113"/>
                <a:gd name="T33" fmla="*/ 17 h 112"/>
                <a:gd name="T34" fmla="*/ 17 w 113"/>
                <a:gd name="T35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98218" y="2939690"/>
            <a:ext cx="937889" cy="937888"/>
            <a:chOff x="1649222" y="2811048"/>
            <a:chExt cx="937889" cy="937888"/>
          </a:xfrm>
        </p:grpSpPr>
        <p:grpSp>
          <p:nvGrpSpPr>
            <p:cNvPr id="6" name="组合 5"/>
            <p:cNvGrpSpPr/>
            <p:nvPr/>
          </p:nvGrpSpPr>
          <p:grpSpPr>
            <a:xfrm>
              <a:off x="1649222" y="2811048"/>
              <a:ext cx="937889" cy="937888"/>
              <a:chOff x="2510459" y="1930711"/>
              <a:chExt cx="1285160" cy="1285158"/>
            </a:xfrm>
          </p:grpSpPr>
          <p:sp>
            <p:nvSpPr>
              <p:cNvPr id="3" name="Freeform 22"/>
              <p:cNvSpPr/>
              <p:nvPr/>
            </p:nvSpPr>
            <p:spPr bwMode="auto">
              <a:xfrm>
                <a:off x="2510459" y="1930711"/>
                <a:ext cx="1285160" cy="1285158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</a:ln>
              <a:effectLst>
                <a:outerShdw blurRad="203200" dist="127000" dir="4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" name="椭圆 3"/>
              <p:cNvSpPr>
                <a:spLocks noChangeAspect="1"/>
              </p:cNvSpPr>
              <p:nvPr/>
            </p:nvSpPr>
            <p:spPr>
              <a:xfrm>
                <a:off x="2709659" y="2129911"/>
                <a:ext cx="886760" cy="8867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32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930565" y="3092391"/>
              <a:ext cx="375203" cy="375203"/>
              <a:chOff x="5367288" y="3705211"/>
              <a:chExt cx="252966" cy="252966"/>
            </a:xfrm>
          </p:grpSpPr>
          <p:sp>
            <p:nvSpPr>
              <p:cNvPr id="31" name="Freeform 20"/>
              <p:cNvSpPr/>
              <p:nvPr/>
            </p:nvSpPr>
            <p:spPr bwMode="auto">
              <a:xfrm>
                <a:off x="5486631" y="3705211"/>
                <a:ext cx="133623" cy="133623"/>
              </a:xfrm>
              <a:custGeom>
                <a:avLst/>
                <a:gdLst>
                  <a:gd name="T0" fmla="*/ 31 w 111"/>
                  <a:gd name="T1" fmla="*/ 108 h 111"/>
                  <a:gd name="T2" fmla="*/ 42 w 111"/>
                  <a:gd name="T3" fmla="*/ 96 h 111"/>
                  <a:gd name="T4" fmla="*/ 54 w 111"/>
                  <a:gd name="T5" fmla="*/ 85 h 111"/>
                  <a:gd name="T6" fmla="*/ 58 w 111"/>
                  <a:gd name="T7" fmla="*/ 83 h 111"/>
                  <a:gd name="T8" fmla="*/ 71 w 111"/>
                  <a:gd name="T9" fmla="*/ 70 h 111"/>
                  <a:gd name="T10" fmla="*/ 82 w 111"/>
                  <a:gd name="T11" fmla="*/ 58 h 111"/>
                  <a:gd name="T12" fmla="*/ 53 w 111"/>
                  <a:gd name="T13" fmla="*/ 29 h 111"/>
                  <a:gd name="T14" fmla="*/ 41 w 111"/>
                  <a:gd name="T15" fmla="*/ 40 h 111"/>
                  <a:gd name="T16" fmla="*/ 28 w 111"/>
                  <a:gd name="T17" fmla="*/ 52 h 111"/>
                  <a:gd name="T18" fmla="*/ 26 w 111"/>
                  <a:gd name="T19" fmla="*/ 57 h 111"/>
                  <a:gd name="T20" fmla="*/ 14 w 111"/>
                  <a:gd name="T21" fmla="*/ 69 h 111"/>
                  <a:gd name="T22" fmla="*/ 2 w 111"/>
                  <a:gd name="T23" fmla="*/ 80 h 111"/>
                  <a:gd name="T24" fmla="*/ 0 w 111"/>
                  <a:gd name="T25" fmla="*/ 62 h 111"/>
                  <a:gd name="T26" fmla="*/ 22 w 111"/>
                  <a:gd name="T27" fmla="*/ 24 h 111"/>
                  <a:gd name="T28" fmla="*/ 67 w 111"/>
                  <a:gd name="T29" fmla="*/ 2 h 111"/>
                  <a:gd name="T30" fmla="*/ 109 w 111"/>
                  <a:gd name="T31" fmla="*/ 50 h 111"/>
                  <a:gd name="T32" fmla="*/ 87 w 111"/>
                  <a:gd name="T33" fmla="*/ 88 h 111"/>
                  <a:gd name="T34" fmla="*/ 49 w 111"/>
                  <a:gd name="T35" fmla="*/ 110 h 111"/>
                  <a:gd name="T36" fmla="*/ 31 w 111"/>
                  <a:gd name="T3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11">
                    <a:moveTo>
                      <a:pt x="31" y="108"/>
                    </a:moveTo>
                    <a:cubicBezTo>
                      <a:pt x="34" y="104"/>
                      <a:pt x="38" y="100"/>
                      <a:pt x="42" y="96"/>
                    </a:cubicBezTo>
                    <a:cubicBezTo>
                      <a:pt x="46" y="93"/>
                      <a:pt x="49" y="88"/>
                      <a:pt x="54" y="85"/>
                    </a:cubicBezTo>
                    <a:cubicBezTo>
                      <a:pt x="55" y="84"/>
                      <a:pt x="57" y="84"/>
                      <a:pt x="58" y="83"/>
                    </a:cubicBezTo>
                    <a:cubicBezTo>
                      <a:pt x="62" y="80"/>
                      <a:pt x="66" y="75"/>
                      <a:pt x="71" y="70"/>
                    </a:cubicBezTo>
                    <a:cubicBezTo>
                      <a:pt x="75" y="66"/>
                      <a:pt x="80" y="62"/>
                      <a:pt x="82" y="58"/>
                    </a:cubicBezTo>
                    <a:cubicBezTo>
                      <a:pt x="93" y="39"/>
                      <a:pt x="73" y="18"/>
                      <a:pt x="53" y="29"/>
                    </a:cubicBezTo>
                    <a:cubicBezTo>
                      <a:pt x="49" y="31"/>
                      <a:pt x="45" y="36"/>
                      <a:pt x="41" y="40"/>
                    </a:cubicBezTo>
                    <a:cubicBezTo>
                      <a:pt x="37" y="44"/>
                      <a:pt x="31" y="49"/>
                      <a:pt x="28" y="52"/>
                    </a:cubicBezTo>
                    <a:cubicBezTo>
                      <a:pt x="27" y="54"/>
                      <a:pt x="27" y="56"/>
                      <a:pt x="26" y="57"/>
                    </a:cubicBezTo>
                    <a:cubicBezTo>
                      <a:pt x="23" y="62"/>
                      <a:pt x="18" y="65"/>
                      <a:pt x="14" y="69"/>
                    </a:cubicBezTo>
                    <a:cubicBezTo>
                      <a:pt x="10" y="73"/>
                      <a:pt x="7" y="77"/>
                      <a:pt x="2" y="80"/>
                    </a:cubicBezTo>
                    <a:cubicBezTo>
                      <a:pt x="1" y="74"/>
                      <a:pt x="0" y="70"/>
                      <a:pt x="0" y="62"/>
                    </a:cubicBezTo>
                    <a:cubicBezTo>
                      <a:pt x="2" y="45"/>
                      <a:pt x="12" y="35"/>
                      <a:pt x="22" y="24"/>
                    </a:cubicBezTo>
                    <a:cubicBezTo>
                      <a:pt x="34" y="12"/>
                      <a:pt x="45" y="0"/>
                      <a:pt x="67" y="2"/>
                    </a:cubicBezTo>
                    <a:cubicBezTo>
                      <a:pt x="90" y="3"/>
                      <a:pt x="111" y="22"/>
                      <a:pt x="109" y="50"/>
                    </a:cubicBezTo>
                    <a:cubicBezTo>
                      <a:pt x="108" y="68"/>
                      <a:pt x="98" y="77"/>
                      <a:pt x="87" y="88"/>
                    </a:cubicBezTo>
                    <a:cubicBezTo>
                      <a:pt x="76" y="98"/>
                      <a:pt x="67" y="109"/>
                      <a:pt x="49" y="110"/>
                    </a:cubicBezTo>
                    <a:cubicBezTo>
                      <a:pt x="42" y="111"/>
                      <a:pt x="37" y="110"/>
                      <a:pt x="31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5439710" y="3776102"/>
                <a:ext cx="109653" cy="109653"/>
              </a:xfrm>
              <a:custGeom>
                <a:avLst/>
                <a:gdLst>
                  <a:gd name="T0" fmla="*/ 75 w 91"/>
                  <a:gd name="T1" fmla="*/ 2 h 91"/>
                  <a:gd name="T2" fmla="*/ 90 w 91"/>
                  <a:gd name="T3" fmla="*/ 15 h 91"/>
                  <a:gd name="T4" fmla="*/ 72 w 91"/>
                  <a:gd name="T5" fmla="*/ 36 h 91"/>
                  <a:gd name="T6" fmla="*/ 34 w 91"/>
                  <a:gd name="T7" fmla="*/ 74 h 91"/>
                  <a:gd name="T8" fmla="*/ 12 w 91"/>
                  <a:gd name="T9" fmla="*/ 91 h 91"/>
                  <a:gd name="T10" fmla="*/ 0 w 91"/>
                  <a:gd name="T11" fmla="*/ 79 h 91"/>
                  <a:gd name="T12" fmla="*/ 7 w 91"/>
                  <a:gd name="T13" fmla="*/ 67 h 91"/>
                  <a:gd name="T14" fmla="*/ 64 w 91"/>
                  <a:gd name="T15" fmla="*/ 10 h 91"/>
                  <a:gd name="T16" fmla="*/ 75 w 91"/>
                  <a:gd name="T1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1">
                    <a:moveTo>
                      <a:pt x="75" y="2"/>
                    </a:moveTo>
                    <a:cubicBezTo>
                      <a:pt x="84" y="0"/>
                      <a:pt x="91" y="6"/>
                      <a:pt x="90" y="15"/>
                    </a:cubicBezTo>
                    <a:cubicBezTo>
                      <a:pt x="89" y="22"/>
                      <a:pt x="77" y="31"/>
                      <a:pt x="72" y="36"/>
                    </a:cubicBezTo>
                    <a:cubicBezTo>
                      <a:pt x="58" y="49"/>
                      <a:pt x="47" y="60"/>
                      <a:pt x="34" y="74"/>
                    </a:cubicBezTo>
                    <a:cubicBezTo>
                      <a:pt x="28" y="79"/>
                      <a:pt x="21" y="90"/>
                      <a:pt x="12" y="91"/>
                    </a:cubicBezTo>
                    <a:cubicBezTo>
                      <a:pt x="6" y="91"/>
                      <a:pt x="0" y="86"/>
                      <a:pt x="0" y="79"/>
                    </a:cubicBezTo>
                    <a:cubicBezTo>
                      <a:pt x="0" y="74"/>
                      <a:pt x="3" y="70"/>
                      <a:pt x="7" y="67"/>
                    </a:cubicBezTo>
                    <a:cubicBezTo>
                      <a:pt x="26" y="47"/>
                      <a:pt x="45" y="29"/>
                      <a:pt x="64" y="10"/>
                    </a:cubicBezTo>
                    <a:cubicBezTo>
                      <a:pt x="67" y="7"/>
                      <a:pt x="70" y="2"/>
                      <a:pt x="7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5367288" y="3824554"/>
                <a:ext cx="133623" cy="133623"/>
              </a:xfrm>
              <a:custGeom>
                <a:avLst/>
                <a:gdLst>
                  <a:gd name="T0" fmla="*/ 80 w 111"/>
                  <a:gd name="T1" fmla="*/ 2 h 111"/>
                  <a:gd name="T2" fmla="*/ 78 w 111"/>
                  <a:gd name="T3" fmla="*/ 5 h 111"/>
                  <a:gd name="T4" fmla="*/ 57 w 111"/>
                  <a:gd name="T5" fmla="*/ 26 h 111"/>
                  <a:gd name="T6" fmla="*/ 40 w 111"/>
                  <a:gd name="T7" fmla="*/ 41 h 111"/>
                  <a:gd name="T8" fmla="*/ 26 w 111"/>
                  <a:gd name="T9" fmla="*/ 64 h 111"/>
                  <a:gd name="T10" fmla="*/ 56 w 111"/>
                  <a:gd name="T11" fmla="*/ 83 h 111"/>
                  <a:gd name="T12" fmla="*/ 70 w 111"/>
                  <a:gd name="T13" fmla="*/ 71 h 111"/>
                  <a:gd name="T14" fmla="*/ 82 w 111"/>
                  <a:gd name="T15" fmla="*/ 59 h 111"/>
                  <a:gd name="T16" fmla="*/ 85 w 111"/>
                  <a:gd name="T17" fmla="*/ 53 h 111"/>
                  <a:gd name="T18" fmla="*/ 97 w 111"/>
                  <a:gd name="T19" fmla="*/ 42 h 111"/>
                  <a:gd name="T20" fmla="*/ 108 w 111"/>
                  <a:gd name="T21" fmla="*/ 31 h 111"/>
                  <a:gd name="T22" fmla="*/ 111 w 111"/>
                  <a:gd name="T23" fmla="*/ 45 h 111"/>
                  <a:gd name="T24" fmla="*/ 89 w 111"/>
                  <a:gd name="T25" fmla="*/ 85 h 111"/>
                  <a:gd name="T26" fmla="*/ 42 w 111"/>
                  <a:gd name="T27" fmla="*/ 109 h 111"/>
                  <a:gd name="T28" fmla="*/ 2 w 111"/>
                  <a:gd name="T29" fmla="*/ 68 h 111"/>
                  <a:gd name="T30" fmla="*/ 25 w 111"/>
                  <a:gd name="T31" fmla="*/ 22 h 111"/>
                  <a:gd name="T32" fmla="*/ 64 w 111"/>
                  <a:gd name="T33" fmla="*/ 0 h 111"/>
                  <a:gd name="T34" fmla="*/ 80 w 111"/>
                  <a:gd name="T35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11">
                    <a:moveTo>
                      <a:pt x="80" y="2"/>
                    </a:moveTo>
                    <a:cubicBezTo>
                      <a:pt x="80" y="4"/>
                      <a:pt x="78" y="4"/>
                      <a:pt x="78" y="5"/>
                    </a:cubicBezTo>
                    <a:cubicBezTo>
                      <a:pt x="71" y="12"/>
                      <a:pt x="64" y="19"/>
                      <a:pt x="57" y="26"/>
                    </a:cubicBezTo>
                    <a:cubicBezTo>
                      <a:pt x="51" y="29"/>
                      <a:pt x="46" y="35"/>
                      <a:pt x="40" y="41"/>
                    </a:cubicBezTo>
                    <a:cubicBezTo>
                      <a:pt x="34" y="47"/>
                      <a:pt x="26" y="52"/>
                      <a:pt x="26" y="64"/>
                    </a:cubicBezTo>
                    <a:cubicBezTo>
                      <a:pt x="26" y="79"/>
                      <a:pt x="41" y="90"/>
                      <a:pt x="56" y="83"/>
                    </a:cubicBezTo>
                    <a:cubicBezTo>
                      <a:pt x="61" y="81"/>
                      <a:pt x="65" y="76"/>
                      <a:pt x="70" y="71"/>
                    </a:cubicBezTo>
                    <a:cubicBezTo>
                      <a:pt x="74" y="67"/>
                      <a:pt x="79" y="63"/>
                      <a:pt x="82" y="59"/>
                    </a:cubicBezTo>
                    <a:cubicBezTo>
                      <a:pt x="83" y="57"/>
                      <a:pt x="84" y="55"/>
                      <a:pt x="85" y="53"/>
                    </a:cubicBezTo>
                    <a:cubicBezTo>
                      <a:pt x="88" y="49"/>
                      <a:pt x="93" y="45"/>
                      <a:pt x="97" y="42"/>
                    </a:cubicBezTo>
                    <a:cubicBezTo>
                      <a:pt x="101" y="38"/>
                      <a:pt x="104" y="34"/>
                      <a:pt x="108" y="31"/>
                    </a:cubicBezTo>
                    <a:cubicBezTo>
                      <a:pt x="110" y="36"/>
                      <a:pt x="111" y="40"/>
                      <a:pt x="111" y="45"/>
                    </a:cubicBezTo>
                    <a:cubicBezTo>
                      <a:pt x="111" y="65"/>
                      <a:pt x="100" y="74"/>
                      <a:pt x="89" y="85"/>
                    </a:cubicBezTo>
                    <a:cubicBezTo>
                      <a:pt x="77" y="97"/>
                      <a:pt x="67" y="111"/>
                      <a:pt x="42" y="109"/>
                    </a:cubicBezTo>
                    <a:cubicBezTo>
                      <a:pt x="21" y="107"/>
                      <a:pt x="4" y="90"/>
                      <a:pt x="2" y="68"/>
                    </a:cubicBezTo>
                    <a:cubicBezTo>
                      <a:pt x="0" y="44"/>
                      <a:pt x="13" y="34"/>
                      <a:pt x="25" y="22"/>
                    </a:cubicBezTo>
                    <a:cubicBezTo>
                      <a:pt x="36" y="11"/>
                      <a:pt x="45" y="1"/>
                      <a:pt x="64" y="0"/>
                    </a:cubicBezTo>
                    <a:cubicBezTo>
                      <a:pt x="70" y="0"/>
                      <a:pt x="75" y="1"/>
                      <a:pt x="8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346790" y="3588917"/>
            <a:ext cx="937889" cy="937888"/>
            <a:chOff x="7107294" y="3441225"/>
            <a:chExt cx="937889" cy="937888"/>
          </a:xfrm>
        </p:grpSpPr>
        <p:grpSp>
          <p:nvGrpSpPr>
            <p:cNvPr id="42" name="组合 41"/>
            <p:cNvGrpSpPr/>
            <p:nvPr/>
          </p:nvGrpSpPr>
          <p:grpSpPr>
            <a:xfrm>
              <a:off x="7107294" y="3441225"/>
              <a:ext cx="937889" cy="937888"/>
              <a:chOff x="2510459" y="1930711"/>
              <a:chExt cx="1285160" cy="1285158"/>
            </a:xfrm>
          </p:grpSpPr>
          <p:sp>
            <p:nvSpPr>
              <p:cNvPr id="43" name="Freeform 22"/>
              <p:cNvSpPr/>
              <p:nvPr/>
            </p:nvSpPr>
            <p:spPr bwMode="auto">
              <a:xfrm>
                <a:off x="2510459" y="1930711"/>
                <a:ext cx="1285160" cy="1285158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</a:ln>
              <a:effectLst>
                <a:outerShdw blurRad="203200" dist="127000" dir="4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4" name="椭圆 43"/>
              <p:cNvSpPr>
                <a:spLocks noChangeAspect="1"/>
              </p:cNvSpPr>
              <p:nvPr/>
            </p:nvSpPr>
            <p:spPr>
              <a:xfrm>
                <a:off x="2709659" y="2129911"/>
                <a:ext cx="886760" cy="88675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innerShdw blurRad="63500" dist="50800" dir="132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7384712" y="3780889"/>
              <a:ext cx="383052" cy="258560"/>
              <a:chOff x="5356779" y="2874996"/>
              <a:chExt cx="240638" cy="182454"/>
            </a:xfrm>
          </p:grpSpPr>
          <p:sp>
            <p:nvSpPr>
              <p:cNvPr id="22" name="Freeform 12"/>
              <p:cNvSpPr/>
              <p:nvPr/>
            </p:nvSpPr>
            <p:spPr bwMode="auto">
              <a:xfrm>
                <a:off x="5364675" y="2874996"/>
                <a:ext cx="232742" cy="113878"/>
              </a:xfrm>
              <a:custGeom>
                <a:avLst/>
                <a:gdLst>
                  <a:gd name="T0" fmla="*/ 103 w 237"/>
                  <a:gd name="T1" fmla="*/ 99 h 116"/>
                  <a:gd name="T2" fmla="*/ 134 w 237"/>
                  <a:gd name="T3" fmla="*/ 95 h 116"/>
                  <a:gd name="T4" fmla="*/ 226 w 237"/>
                  <a:gd name="T5" fmla="*/ 12 h 116"/>
                  <a:gd name="T6" fmla="*/ 219 w 237"/>
                  <a:gd name="T7" fmla="*/ 0 h 116"/>
                  <a:gd name="T8" fmla="*/ 13 w 237"/>
                  <a:gd name="T9" fmla="*/ 0 h 116"/>
                  <a:gd name="T10" fmla="*/ 6 w 237"/>
                  <a:gd name="T11" fmla="*/ 10 h 116"/>
                  <a:gd name="T12" fmla="*/ 103 w 237"/>
                  <a:gd name="T13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6">
                    <a:moveTo>
                      <a:pt x="103" y="99"/>
                    </a:moveTo>
                    <a:cubicBezTo>
                      <a:pt x="103" y="99"/>
                      <a:pt x="115" y="116"/>
                      <a:pt x="134" y="95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6" y="12"/>
                      <a:pt x="237" y="1"/>
                      <a:pt x="2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"/>
                      <a:pt x="6" y="10"/>
                    </a:cubicBezTo>
                    <a:lnTo>
                      <a:pt x="103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5515126" y="2893699"/>
                <a:ext cx="81460" cy="149205"/>
              </a:xfrm>
              <a:custGeom>
                <a:avLst/>
                <a:gdLst>
                  <a:gd name="T0" fmla="*/ 82 w 83"/>
                  <a:gd name="T1" fmla="*/ 132 h 152"/>
                  <a:gd name="T2" fmla="*/ 82 w 83"/>
                  <a:gd name="T3" fmla="*/ 17 h 152"/>
                  <a:gd name="T4" fmla="*/ 70 w 83"/>
                  <a:gd name="T5" fmla="*/ 12 h 152"/>
                  <a:gd name="T6" fmla="*/ 6 w 83"/>
                  <a:gd name="T7" fmla="*/ 74 h 152"/>
                  <a:gd name="T8" fmla="*/ 10 w 83"/>
                  <a:gd name="T9" fmla="*/ 84 h 152"/>
                  <a:gd name="T10" fmla="*/ 67 w 83"/>
                  <a:gd name="T11" fmla="*/ 137 h 152"/>
                  <a:gd name="T12" fmla="*/ 82 w 83"/>
                  <a:gd name="T13" fmla="*/ 1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2">
                    <a:moveTo>
                      <a:pt x="82" y="132"/>
                    </a:move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0"/>
                      <a:pt x="70" y="12"/>
                      <a:pt x="70" y="1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0" y="80"/>
                      <a:pt x="10" y="84"/>
                      <a:pt x="10" y="84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83" y="152"/>
                      <a:pt x="82" y="132"/>
                      <a:pt x="82" y="1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5362597" y="2980977"/>
                <a:ext cx="229832" cy="76473"/>
              </a:xfrm>
              <a:custGeom>
                <a:avLst/>
                <a:gdLst>
                  <a:gd name="T0" fmla="*/ 224 w 234"/>
                  <a:gd name="T1" fmla="*/ 66 h 78"/>
                  <a:gd name="T2" fmla="*/ 144 w 234"/>
                  <a:gd name="T3" fmla="*/ 0 h 78"/>
                  <a:gd name="T4" fmla="*/ 117 w 234"/>
                  <a:gd name="T5" fmla="*/ 13 h 78"/>
                  <a:gd name="T6" fmla="*/ 90 w 234"/>
                  <a:gd name="T7" fmla="*/ 0 h 78"/>
                  <a:gd name="T8" fmla="*/ 10 w 234"/>
                  <a:gd name="T9" fmla="*/ 66 h 78"/>
                  <a:gd name="T10" fmla="*/ 13 w 234"/>
                  <a:gd name="T11" fmla="*/ 78 h 78"/>
                  <a:gd name="T12" fmla="*/ 117 w 234"/>
                  <a:gd name="T13" fmla="*/ 78 h 78"/>
                  <a:gd name="T14" fmla="*/ 118 w 234"/>
                  <a:gd name="T15" fmla="*/ 78 h 78"/>
                  <a:gd name="T16" fmla="*/ 221 w 234"/>
                  <a:gd name="T17" fmla="*/ 78 h 78"/>
                  <a:gd name="T18" fmla="*/ 224 w 234"/>
                  <a:gd name="T19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8">
                    <a:moveTo>
                      <a:pt x="224" y="66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32" y="12"/>
                      <a:pt x="117" y="13"/>
                    </a:cubicBezTo>
                    <a:cubicBezTo>
                      <a:pt x="102" y="12"/>
                      <a:pt x="90" y="0"/>
                      <a:pt x="90" y="0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0" y="73"/>
                      <a:pt x="13" y="78"/>
                      <a:pt x="13" y="78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221" y="78"/>
                      <a:pt x="221" y="78"/>
                      <a:pt x="221" y="78"/>
                    </a:cubicBezTo>
                    <a:cubicBezTo>
                      <a:pt x="221" y="78"/>
                      <a:pt x="234" y="73"/>
                      <a:pt x="224" y="6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5356779" y="2896608"/>
                <a:ext cx="88525" cy="143386"/>
              </a:xfrm>
              <a:custGeom>
                <a:avLst/>
                <a:gdLst>
                  <a:gd name="T0" fmla="*/ 1 w 90"/>
                  <a:gd name="T1" fmla="*/ 127 h 146"/>
                  <a:gd name="T2" fmla="*/ 1 w 90"/>
                  <a:gd name="T3" fmla="*/ 17 h 146"/>
                  <a:gd name="T4" fmla="*/ 14 w 90"/>
                  <a:gd name="T5" fmla="*/ 11 h 146"/>
                  <a:gd name="T6" fmla="*/ 84 w 90"/>
                  <a:gd name="T7" fmla="*/ 71 h 146"/>
                  <a:gd name="T8" fmla="*/ 79 w 90"/>
                  <a:gd name="T9" fmla="*/ 81 h 146"/>
                  <a:gd name="T10" fmla="*/ 17 w 90"/>
                  <a:gd name="T11" fmla="*/ 131 h 146"/>
                  <a:gd name="T12" fmla="*/ 1 w 90"/>
                  <a:gd name="T13" fmla="*/ 1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46">
                    <a:moveTo>
                      <a:pt x="1" y="12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14" y="11"/>
                      <a:pt x="14" y="1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76"/>
                      <a:pt x="79" y="81"/>
                      <a:pt x="79" y="8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0" y="146"/>
                      <a:pt x="1" y="127"/>
                      <a:pt x="1" y="1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9686685" y="1897371"/>
            <a:ext cx="937889" cy="937888"/>
            <a:chOff x="9637689" y="1768729"/>
            <a:chExt cx="937889" cy="937888"/>
          </a:xfrm>
        </p:grpSpPr>
        <p:grpSp>
          <p:nvGrpSpPr>
            <p:cNvPr id="45" name="组合 44"/>
            <p:cNvGrpSpPr/>
            <p:nvPr/>
          </p:nvGrpSpPr>
          <p:grpSpPr>
            <a:xfrm>
              <a:off x="9637689" y="1768729"/>
              <a:ext cx="937889" cy="937888"/>
              <a:chOff x="2510459" y="1930711"/>
              <a:chExt cx="1285160" cy="1285158"/>
            </a:xfrm>
          </p:grpSpPr>
          <p:sp>
            <p:nvSpPr>
              <p:cNvPr id="46" name="Freeform 22"/>
              <p:cNvSpPr/>
              <p:nvPr/>
            </p:nvSpPr>
            <p:spPr bwMode="auto">
              <a:xfrm>
                <a:off x="2510459" y="1930711"/>
                <a:ext cx="1285160" cy="1285158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</a:ln>
              <a:effectLst>
                <a:outerShdw blurRad="203200" dist="127000" dir="4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2709659" y="2129911"/>
                <a:ext cx="886760" cy="8867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32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9927070" y="2021881"/>
              <a:ext cx="359127" cy="431584"/>
              <a:chOff x="5072479" y="2378340"/>
              <a:chExt cx="239649" cy="288000"/>
            </a:xfrm>
            <a:solidFill>
              <a:schemeClr val="bg1"/>
            </a:solidFill>
          </p:grpSpPr>
          <p:sp>
            <p:nvSpPr>
              <p:cNvPr id="10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TextBox 42"/>
          <p:cNvSpPr txBox="1"/>
          <p:nvPr/>
        </p:nvSpPr>
        <p:spPr>
          <a:xfrm>
            <a:off x="1229549" y="1691123"/>
            <a:ext cx="2544013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1229549" y="2045349"/>
            <a:ext cx="2586801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68" name="TextBox 42"/>
          <p:cNvSpPr txBox="1"/>
          <p:nvPr/>
        </p:nvSpPr>
        <p:spPr>
          <a:xfrm>
            <a:off x="3250666" y="5155927"/>
            <a:ext cx="2150735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点击添加标题</a:t>
            </a: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3250666" y="5510153"/>
            <a:ext cx="1878019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70" name="TextBox 42"/>
          <p:cNvSpPr txBox="1"/>
          <p:nvPr/>
        </p:nvSpPr>
        <p:spPr>
          <a:xfrm>
            <a:off x="7013842" y="4783150"/>
            <a:ext cx="2125370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点击添加标题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7013842" y="5137376"/>
            <a:ext cx="1900780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72" name="TextBox 42"/>
          <p:cNvSpPr txBox="1"/>
          <p:nvPr/>
        </p:nvSpPr>
        <p:spPr>
          <a:xfrm>
            <a:off x="9370805" y="3106761"/>
            <a:ext cx="2155162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9370805" y="3460987"/>
            <a:ext cx="1832878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76" name="TextBox 42"/>
          <p:cNvSpPr txBox="1"/>
          <p:nvPr/>
        </p:nvSpPr>
        <p:spPr>
          <a:xfrm>
            <a:off x="4731778" y="1355322"/>
            <a:ext cx="2533441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4731778" y="1709548"/>
            <a:ext cx="2533441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6" grpId="0"/>
      <p:bldP spid="77" grpId="0"/>
      <p:bldP spid="59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7136968" y="3939922"/>
            <a:ext cx="3519648" cy="1046647"/>
          </a:xfrm>
          <a:custGeom>
            <a:avLst/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5834" y="3923657"/>
            <a:ext cx="1586510" cy="9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6736" y="3944786"/>
            <a:ext cx="7200000" cy="12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/>
          <p:cNvSpPr txBox="1"/>
          <p:nvPr/>
        </p:nvSpPr>
        <p:spPr>
          <a:xfrm>
            <a:off x="1189353" y="2850067"/>
            <a:ext cx="501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800" b="1" dirty="0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第四章   重点解析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189353" y="4031093"/>
            <a:ext cx="4013615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36193" y="1231081"/>
            <a:ext cx="3525205" cy="3525205"/>
            <a:chOff x="7136193" y="1231081"/>
            <a:chExt cx="3525205" cy="3525205"/>
          </a:xfrm>
        </p:grpSpPr>
        <p:sp>
          <p:nvSpPr>
            <p:cNvPr id="15" name="Freeform 30"/>
            <p:cNvSpPr/>
            <p:nvPr/>
          </p:nvSpPr>
          <p:spPr bwMode="auto">
            <a:xfrm>
              <a:off x="7136193" y="1231081"/>
              <a:ext cx="3525205" cy="3525205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8" name="任意多边形 17"/>
            <p:cNvSpPr/>
            <p:nvPr/>
          </p:nvSpPr>
          <p:spPr bwMode="auto">
            <a:xfrm>
              <a:off x="7900185" y="2437544"/>
              <a:ext cx="1997220" cy="1112278"/>
            </a:xfrm>
            <a:custGeom>
              <a:avLst/>
              <a:gdLst>
                <a:gd name="connsiteX0" fmla="*/ 171794 w 348952"/>
                <a:gd name="connsiteY0" fmla="*/ 150812 h 194336"/>
                <a:gd name="connsiteX1" fmla="*/ 239757 w 348952"/>
                <a:gd name="connsiteY1" fmla="*/ 176741 h 194336"/>
                <a:gd name="connsiteX2" fmla="*/ 239757 w 348952"/>
                <a:gd name="connsiteY2" fmla="*/ 191558 h 194336"/>
                <a:gd name="connsiteX3" fmla="*/ 232205 w 348952"/>
                <a:gd name="connsiteY3" fmla="*/ 191558 h 194336"/>
                <a:gd name="connsiteX4" fmla="*/ 228429 w 348952"/>
                <a:gd name="connsiteY4" fmla="*/ 191558 h 194336"/>
                <a:gd name="connsiteX5" fmla="*/ 171794 w 348952"/>
                <a:gd name="connsiteY5" fmla="*/ 169333 h 194336"/>
                <a:gd name="connsiteX6" fmla="*/ 118935 w 348952"/>
                <a:gd name="connsiteY6" fmla="*/ 191558 h 194336"/>
                <a:gd name="connsiteX7" fmla="*/ 107608 w 348952"/>
                <a:gd name="connsiteY7" fmla="*/ 191558 h 194336"/>
                <a:gd name="connsiteX8" fmla="*/ 107608 w 348952"/>
                <a:gd name="connsiteY8" fmla="*/ 176741 h 194336"/>
                <a:gd name="connsiteX9" fmla="*/ 171794 w 348952"/>
                <a:gd name="connsiteY9" fmla="*/ 150812 h 194336"/>
                <a:gd name="connsiteX10" fmla="*/ 172889 w 348952"/>
                <a:gd name="connsiteY10" fmla="*/ 101600 h 194336"/>
                <a:gd name="connsiteX11" fmla="*/ 274688 w 348952"/>
                <a:gd name="connsiteY11" fmla="*/ 143510 h 194336"/>
                <a:gd name="connsiteX12" fmla="*/ 274688 w 348952"/>
                <a:gd name="connsiteY12" fmla="*/ 154940 h 194336"/>
                <a:gd name="connsiteX13" fmla="*/ 270918 w 348952"/>
                <a:gd name="connsiteY13" fmla="*/ 158750 h 194336"/>
                <a:gd name="connsiteX14" fmla="*/ 263377 w 348952"/>
                <a:gd name="connsiteY14" fmla="*/ 154940 h 194336"/>
                <a:gd name="connsiteX15" fmla="*/ 172889 w 348952"/>
                <a:gd name="connsiteY15" fmla="*/ 120650 h 194336"/>
                <a:gd name="connsiteX16" fmla="*/ 86171 w 348952"/>
                <a:gd name="connsiteY16" fmla="*/ 154940 h 194336"/>
                <a:gd name="connsiteX17" fmla="*/ 71090 w 348952"/>
                <a:gd name="connsiteY17" fmla="*/ 154940 h 194336"/>
                <a:gd name="connsiteX18" fmla="*/ 71090 w 348952"/>
                <a:gd name="connsiteY18" fmla="*/ 143510 h 194336"/>
                <a:gd name="connsiteX19" fmla="*/ 172889 w 348952"/>
                <a:gd name="connsiteY19" fmla="*/ 101600 h 194336"/>
                <a:gd name="connsiteX20" fmla="*/ 171799 w 348952"/>
                <a:gd name="connsiteY20" fmla="*/ 49212 h 194336"/>
                <a:gd name="connsiteX21" fmla="*/ 311203 w 348952"/>
                <a:gd name="connsiteY21" fmla="*/ 108902 h 194336"/>
                <a:gd name="connsiteX22" fmla="*/ 311203 w 348952"/>
                <a:gd name="connsiteY22" fmla="*/ 120094 h 194336"/>
                <a:gd name="connsiteX23" fmla="*/ 303667 w 348952"/>
                <a:gd name="connsiteY23" fmla="*/ 123825 h 194336"/>
                <a:gd name="connsiteX24" fmla="*/ 296132 w 348952"/>
                <a:gd name="connsiteY24" fmla="*/ 120094 h 194336"/>
                <a:gd name="connsiteX25" fmla="*/ 171799 w 348952"/>
                <a:gd name="connsiteY25" fmla="*/ 67865 h 194336"/>
                <a:gd name="connsiteX26" fmla="*/ 47466 w 348952"/>
                <a:gd name="connsiteY26" fmla="*/ 120094 h 194336"/>
                <a:gd name="connsiteX27" fmla="*/ 36163 w 348952"/>
                <a:gd name="connsiteY27" fmla="*/ 120094 h 194336"/>
                <a:gd name="connsiteX28" fmla="*/ 36163 w 348952"/>
                <a:gd name="connsiteY28" fmla="*/ 108902 h 194336"/>
                <a:gd name="connsiteX29" fmla="*/ 171799 w 348952"/>
                <a:gd name="connsiteY29" fmla="*/ 49212 h 194336"/>
                <a:gd name="connsiteX30" fmla="*/ 172590 w 348952"/>
                <a:gd name="connsiteY30" fmla="*/ 0 h 194336"/>
                <a:gd name="connsiteX31" fmla="*/ 346123 w 348952"/>
                <a:gd name="connsiteY31" fmla="*/ 71636 h 194336"/>
                <a:gd name="connsiteX32" fmla="*/ 346123 w 348952"/>
                <a:gd name="connsiteY32" fmla="*/ 86718 h 194336"/>
                <a:gd name="connsiteX33" fmla="*/ 338578 w 348952"/>
                <a:gd name="connsiteY33" fmla="*/ 86718 h 194336"/>
                <a:gd name="connsiteX34" fmla="*/ 334805 w 348952"/>
                <a:gd name="connsiteY34" fmla="*/ 86718 h 194336"/>
                <a:gd name="connsiteX35" fmla="*/ 172590 w 348952"/>
                <a:gd name="connsiteY35" fmla="*/ 18852 h 194336"/>
                <a:gd name="connsiteX36" fmla="*/ 14147 w 348952"/>
                <a:gd name="connsiteY36" fmla="*/ 86718 h 194336"/>
                <a:gd name="connsiteX37" fmla="*/ 2829 w 348952"/>
                <a:gd name="connsiteY37" fmla="*/ 86718 h 194336"/>
                <a:gd name="connsiteX38" fmla="*/ 2829 w 348952"/>
                <a:gd name="connsiteY38" fmla="*/ 71636 h 194336"/>
                <a:gd name="connsiteX39" fmla="*/ 172590 w 348952"/>
                <a:gd name="connsiteY39" fmla="*/ 0 h 1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8952" h="194336">
                  <a:moveTo>
                    <a:pt x="171794" y="150812"/>
                  </a:moveTo>
                  <a:cubicBezTo>
                    <a:pt x="198224" y="150812"/>
                    <a:pt x="220878" y="158220"/>
                    <a:pt x="239757" y="176741"/>
                  </a:cubicBezTo>
                  <a:cubicBezTo>
                    <a:pt x="243532" y="180445"/>
                    <a:pt x="243532" y="187854"/>
                    <a:pt x="239757" y="191558"/>
                  </a:cubicBezTo>
                  <a:cubicBezTo>
                    <a:pt x="239757" y="191558"/>
                    <a:pt x="235981" y="191558"/>
                    <a:pt x="232205" y="191558"/>
                  </a:cubicBezTo>
                  <a:cubicBezTo>
                    <a:pt x="232205" y="191558"/>
                    <a:pt x="228429" y="191558"/>
                    <a:pt x="228429" y="191558"/>
                  </a:cubicBezTo>
                  <a:cubicBezTo>
                    <a:pt x="213327" y="176741"/>
                    <a:pt x="194448" y="169333"/>
                    <a:pt x="171794" y="169333"/>
                  </a:cubicBezTo>
                  <a:cubicBezTo>
                    <a:pt x="152916" y="169333"/>
                    <a:pt x="134038" y="176741"/>
                    <a:pt x="118935" y="191558"/>
                  </a:cubicBezTo>
                  <a:cubicBezTo>
                    <a:pt x="115159" y="195262"/>
                    <a:pt x="111383" y="195262"/>
                    <a:pt x="107608" y="191558"/>
                  </a:cubicBezTo>
                  <a:cubicBezTo>
                    <a:pt x="103832" y="187854"/>
                    <a:pt x="103832" y="180445"/>
                    <a:pt x="107608" y="176741"/>
                  </a:cubicBezTo>
                  <a:cubicBezTo>
                    <a:pt x="122711" y="158220"/>
                    <a:pt x="149140" y="150812"/>
                    <a:pt x="171794" y="150812"/>
                  </a:cubicBezTo>
                  <a:close/>
                  <a:moveTo>
                    <a:pt x="172889" y="101600"/>
                  </a:moveTo>
                  <a:cubicBezTo>
                    <a:pt x="214363" y="101600"/>
                    <a:pt x="248296" y="116840"/>
                    <a:pt x="274688" y="143510"/>
                  </a:cubicBezTo>
                  <a:cubicBezTo>
                    <a:pt x="278458" y="147320"/>
                    <a:pt x="278458" y="151130"/>
                    <a:pt x="274688" y="154940"/>
                  </a:cubicBezTo>
                  <a:cubicBezTo>
                    <a:pt x="274688" y="158750"/>
                    <a:pt x="270918" y="158750"/>
                    <a:pt x="270918" y="158750"/>
                  </a:cubicBezTo>
                  <a:cubicBezTo>
                    <a:pt x="267147" y="158750"/>
                    <a:pt x="263377" y="158750"/>
                    <a:pt x="263377" y="154940"/>
                  </a:cubicBezTo>
                  <a:cubicBezTo>
                    <a:pt x="240755" y="132080"/>
                    <a:pt x="206822" y="120650"/>
                    <a:pt x="172889" y="120650"/>
                  </a:cubicBezTo>
                  <a:cubicBezTo>
                    <a:pt x="138956" y="120650"/>
                    <a:pt x="108794" y="132080"/>
                    <a:pt x="86171" y="154940"/>
                  </a:cubicBezTo>
                  <a:cubicBezTo>
                    <a:pt x="82401" y="158750"/>
                    <a:pt x="74861" y="158750"/>
                    <a:pt x="71090" y="154940"/>
                  </a:cubicBezTo>
                  <a:cubicBezTo>
                    <a:pt x="67320" y="151130"/>
                    <a:pt x="67320" y="147320"/>
                    <a:pt x="71090" y="143510"/>
                  </a:cubicBezTo>
                  <a:cubicBezTo>
                    <a:pt x="101253" y="116840"/>
                    <a:pt x="135186" y="101600"/>
                    <a:pt x="172889" y="101600"/>
                  </a:cubicBezTo>
                  <a:close/>
                  <a:moveTo>
                    <a:pt x="171799" y="49212"/>
                  </a:moveTo>
                  <a:cubicBezTo>
                    <a:pt x="224546" y="49212"/>
                    <a:pt x="273526" y="71596"/>
                    <a:pt x="311203" y="108902"/>
                  </a:cubicBezTo>
                  <a:cubicBezTo>
                    <a:pt x="314970" y="112633"/>
                    <a:pt x="314970" y="116364"/>
                    <a:pt x="311203" y="120094"/>
                  </a:cubicBezTo>
                  <a:cubicBezTo>
                    <a:pt x="307435" y="123825"/>
                    <a:pt x="307435" y="123825"/>
                    <a:pt x="303667" y="123825"/>
                  </a:cubicBezTo>
                  <a:cubicBezTo>
                    <a:pt x="299900" y="123825"/>
                    <a:pt x="299900" y="123825"/>
                    <a:pt x="296132" y="120094"/>
                  </a:cubicBezTo>
                  <a:cubicBezTo>
                    <a:pt x="262223" y="86518"/>
                    <a:pt x="220778" y="67865"/>
                    <a:pt x="171799" y="67865"/>
                  </a:cubicBezTo>
                  <a:cubicBezTo>
                    <a:pt x="126587" y="67865"/>
                    <a:pt x="81375" y="86518"/>
                    <a:pt x="47466" y="120094"/>
                  </a:cubicBezTo>
                  <a:cubicBezTo>
                    <a:pt x="47466" y="123825"/>
                    <a:pt x="39930" y="123825"/>
                    <a:pt x="36163" y="120094"/>
                  </a:cubicBezTo>
                  <a:cubicBezTo>
                    <a:pt x="32395" y="116364"/>
                    <a:pt x="32395" y="112633"/>
                    <a:pt x="36163" y="108902"/>
                  </a:cubicBezTo>
                  <a:cubicBezTo>
                    <a:pt x="73839" y="71596"/>
                    <a:pt x="122819" y="49212"/>
                    <a:pt x="171799" y="49212"/>
                  </a:cubicBezTo>
                  <a:close/>
                  <a:moveTo>
                    <a:pt x="172590" y="0"/>
                  </a:moveTo>
                  <a:cubicBezTo>
                    <a:pt x="240494" y="0"/>
                    <a:pt x="300853" y="26392"/>
                    <a:pt x="346123" y="71636"/>
                  </a:cubicBezTo>
                  <a:cubicBezTo>
                    <a:pt x="349895" y="75407"/>
                    <a:pt x="349895" y="82947"/>
                    <a:pt x="346123" y="86718"/>
                  </a:cubicBezTo>
                  <a:cubicBezTo>
                    <a:pt x="346123" y="86718"/>
                    <a:pt x="342350" y="86718"/>
                    <a:pt x="338578" y="86718"/>
                  </a:cubicBezTo>
                  <a:cubicBezTo>
                    <a:pt x="338578" y="86718"/>
                    <a:pt x="334805" y="86718"/>
                    <a:pt x="334805" y="86718"/>
                  </a:cubicBezTo>
                  <a:cubicBezTo>
                    <a:pt x="289536" y="41474"/>
                    <a:pt x="232949" y="18852"/>
                    <a:pt x="172590" y="18852"/>
                  </a:cubicBezTo>
                  <a:cubicBezTo>
                    <a:pt x="112231" y="18852"/>
                    <a:pt x="55644" y="41474"/>
                    <a:pt x="14147" y="86718"/>
                  </a:cubicBezTo>
                  <a:cubicBezTo>
                    <a:pt x="10374" y="90488"/>
                    <a:pt x="6602" y="90488"/>
                    <a:pt x="2829" y="86718"/>
                  </a:cubicBezTo>
                  <a:cubicBezTo>
                    <a:pt x="-943" y="82947"/>
                    <a:pt x="-943" y="75407"/>
                    <a:pt x="2829" y="71636"/>
                  </a:cubicBezTo>
                  <a:cubicBezTo>
                    <a:pt x="48099" y="26392"/>
                    <a:pt x="108458" y="0"/>
                    <a:pt x="17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 flipV="1">
            <a:off x="11009168" y="4031093"/>
            <a:ext cx="1182832" cy="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165032" y="4143923"/>
            <a:ext cx="1026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0839925" y="4275541"/>
            <a:ext cx="1351072" cy="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1009168" y="4519727"/>
            <a:ext cx="1182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256296" y="4405740"/>
            <a:ext cx="930241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1445586" y="4620340"/>
            <a:ext cx="746414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1564898" y="4852555"/>
            <a:ext cx="627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1450598" y="4748162"/>
            <a:ext cx="74140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5"/>
          <p:cNvGrpSpPr/>
          <p:nvPr/>
        </p:nvGrpSpPr>
        <p:grpSpPr>
          <a:xfrm>
            <a:off x="9902477" y="1739195"/>
            <a:ext cx="1589617" cy="2786878"/>
            <a:chOff x="346652" y="843540"/>
            <a:chExt cx="1192213" cy="20901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74"/>
          <p:cNvGrpSpPr/>
          <p:nvPr/>
        </p:nvGrpSpPr>
        <p:grpSpPr>
          <a:xfrm>
            <a:off x="5151666" y="1047911"/>
            <a:ext cx="1589617" cy="2786879"/>
            <a:chOff x="346652" y="843540"/>
            <a:chExt cx="1192213" cy="20901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" name="Straight Connector 80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13" name="Group 90"/>
          <p:cNvGrpSpPr/>
          <p:nvPr/>
        </p:nvGrpSpPr>
        <p:grpSpPr>
          <a:xfrm>
            <a:off x="7441137" y="1124721"/>
            <a:ext cx="1589617" cy="4040348"/>
            <a:chOff x="346652" y="-96562"/>
            <a:chExt cx="1192213" cy="3030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18" name="Group 58"/>
          <p:cNvGrpSpPr/>
          <p:nvPr/>
        </p:nvGrpSpPr>
        <p:grpSpPr>
          <a:xfrm>
            <a:off x="915785" y="817483"/>
            <a:ext cx="1589617" cy="3094116"/>
            <a:chOff x="346652" y="613112"/>
            <a:chExt cx="1192213" cy="2320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" name="Straight Connector 38"/>
            <p:cNvCxnSpPr/>
            <p:nvPr/>
          </p:nvCxnSpPr>
          <p:spPr>
            <a:xfrm>
              <a:off x="942759" y="613112"/>
              <a:ext cx="0" cy="176425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21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23" name="Group 66"/>
          <p:cNvGrpSpPr/>
          <p:nvPr/>
        </p:nvGrpSpPr>
        <p:grpSpPr>
          <a:xfrm>
            <a:off x="3151874" y="1124720"/>
            <a:ext cx="1589617" cy="4040348"/>
            <a:chOff x="346652" y="-96562"/>
            <a:chExt cx="1192213" cy="3030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4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2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28" name="Freeform 22"/>
          <p:cNvSpPr/>
          <p:nvPr/>
        </p:nvSpPr>
        <p:spPr bwMode="auto">
          <a:xfrm rot="10800000">
            <a:off x="2118" y="-7296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>
            <a:outerShdw blurRad="114300" dist="635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/>
          </a:p>
        </p:txBody>
      </p:sp>
      <p:sp>
        <p:nvSpPr>
          <p:cNvPr id="29" name="Freeform 23"/>
          <p:cNvSpPr/>
          <p:nvPr/>
        </p:nvSpPr>
        <p:spPr bwMode="auto">
          <a:xfrm rot="10800000">
            <a:off x="2118" y="-7295"/>
            <a:ext cx="12187767" cy="2385484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114300" dist="635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/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7755449" y="642372"/>
            <a:ext cx="2646861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3070262" y="5263102"/>
            <a:ext cx="1752842" cy="430879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添加关键字</a:t>
            </a:r>
            <a:endParaRPr lang="en-US" altLang="ko-KR" sz="2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648200" y="5719176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7359525" y="5263102"/>
            <a:ext cx="1752842" cy="430879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添加关键字</a:t>
            </a:r>
            <a:endParaRPr lang="en-US" altLang="ko-KR" sz="2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937463" y="5719176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 flipH="1">
            <a:off x="851008" y="4031245"/>
            <a:ext cx="1752842" cy="430879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添加关键字</a:t>
            </a:r>
            <a:endParaRPr lang="en-US" altLang="ko-KR" sz="2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28946" y="4487319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5098050" y="3932823"/>
            <a:ext cx="1752842" cy="430879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添加关键字</a:t>
            </a:r>
            <a:endParaRPr lang="en-US" altLang="ko-KR" sz="2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675988" y="4388897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9863862" y="4640019"/>
            <a:ext cx="1752842" cy="430879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添加关键字</a:t>
            </a:r>
            <a:endParaRPr lang="en-US" altLang="ko-KR" sz="2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9441800" y="5096093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52848" y="111845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534952" y="3886199"/>
            <a:ext cx="3519648" cy="1046647"/>
          </a:xfrm>
          <a:custGeom>
            <a:avLst/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-11502" y="3893389"/>
            <a:ext cx="1598012" cy="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5"/>
          </p:cNvCxnSpPr>
          <p:nvPr/>
        </p:nvCxnSpPr>
        <p:spPr>
          <a:xfrm>
            <a:off x="5006604" y="3886199"/>
            <a:ext cx="7184393" cy="3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1009168" y="4031093"/>
            <a:ext cx="1182832" cy="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165032" y="4143923"/>
            <a:ext cx="1026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839925" y="4275541"/>
            <a:ext cx="1351072" cy="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1009168" y="4519727"/>
            <a:ext cx="1182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1256296" y="4405740"/>
            <a:ext cx="930241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11445586" y="4620340"/>
            <a:ext cx="746414" cy="3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1564898" y="4852555"/>
            <a:ext cx="627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1450598" y="4748162"/>
            <a:ext cx="74140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532841" y="1214789"/>
            <a:ext cx="3525205" cy="3525205"/>
            <a:chOff x="5687956" y="232821"/>
            <a:chExt cx="3525205" cy="3525205"/>
          </a:xfrm>
        </p:grpSpPr>
        <p:sp>
          <p:nvSpPr>
            <p:cNvPr id="50" name="Freeform 30"/>
            <p:cNvSpPr/>
            <p:nvPr/>
          </p:nvSpPr>
          <p:spPr bwMode="auto">
            <a:xfrm>
              <a:off x="5687956" y="232821"/>
              <a:ext cx="3525205" cy="3525205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7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760465" y="1337279"/>
              <a:ext cx="1380186" cy="1316289"/>
              <a:chOff x="5294274" y="2075102"/>
              <a:chExt cx="342900" cy="327025"/>
            </a:xfrm>
            <a:solidFill>
              <a:schemeClr val="accent1"/>
            </a:solidFill>
          </p:grpSpPr>
          <p:sp>
            <p:nvSpPr>
              <p:cNvPr id="55" name="Freeform 18"/>
              <p:cNvSpPr>
                <a:spLocks noEditPoints="1"/>
              </p:cNvSpPr>
              <p:nvPr/>
            </p:nvSpPr>
            <p:spPr bwMode="auto">
              <a:xfrm>
                <a:off x="5294274" y="2075102"/>
                <a:ext cx="342900" cy="327025"/>
              </a:xfrm>
              <a:custGeom>
                <a:avLst/>
                <a:gdLst>
                  <a:gd name="T0" fmla="*/ 78 w 91"/>
                  <a:gd name="T1" fmla="*/ 0 h 87"/>
                  <a:gd name="T2" fmla="*/ 13 w 91"/>
                  <a:gd name="T3" fmla="*/ 0 h 87"/>
                  <a:gd name="T4" fmla="*/ 0 w 91"/>
                  <a:gd name="T5" fmla="*/ 12 h 87"/>
                  <a:gd name="T6" fmla="*/ 0 w 91"/>
                  <a:gd name="T7" fmla="*/ 54 h 87"/>
                  <a:gd name="T8" fmla="*/ 13 w 91"/>
                  <a:gd name="T9" fmla="*/ 66 h 87"/>
                  <a:gd name="T10" fmla="*/ 35 w 91"/>
                  <a:gd name="T11" fmla="*/ 66 h 87"/>
                  <a:gd name="T12" fmla="*/ 32 w 91"/>
                  <a:gd name="T13" fmla="*/ 82 h 87"/>
                  <a:gd name="T14" fmla="*/ 20 w 91"/>
                  <a:gd name="T15" fmla="*/ 82 h 87"/>
                  <a:gd name="T16" fmla="*/ 18 w 91"/>
                  <a:gd name="T17" fmla="*/ 84 h 87"/>
                  <a:gd name="T18" fmla="*/ 20 w 91"/>
                  <a:gd name="T19" fmla="*/ 87 h 87"/>
                  <a:gd name="T20" fmla="*/ 71 w 91"/>
                  <a:gd name="T21" fmla="*/ 87 h 87"/>
                  <a:gd name="T22" fmla="*/ 73 w 91"/>
                  <a:gd name="T23" fmla="*/ 84 h 87"/>
                  <a:gd name="T24" fmla="*/ 71 w 91"/>
                  <a:gd name="T25" fmla="*/ 82 h 87"/>
                  <a:gd name="T26" fmla="*/ 59 w 91"/>
                  <a:gd name="T27" fmla="*/ 82 h 87"/>
                  <a:gd name="T28" fmla="*/ 56 w 91"/>
                  <a:gd name="T29" fmla="*/ 66 h 87"/>
                  <a:gd name="T30" fmla="*/ 78 w 91"/>
                  <a:gd name="T31" fmla="*/ 66 h 87"/>
                  <a:gd name="T32" fmla="*/ 91 w 91"/>
                  <a:gd name="T33" fmla="*/ 54 h 87"/>
                  <a:gd name="T34" fmla="*/ 91 w 91"/>
                  <a:gd name="T35" fmla="*/ 12 h 87"/>
                  <a:gd name="T36" fmla="*/ 78 w 91"/>
                  <a:gd name="T37" fmla="*/ 0 h 87"/>
                  <a:gd name="T38" fmla="*/ 56 w 91"/>
                  <a:gd name="T39" fmla="*/ 82 h 87"/>
                  <a:gd name="T40" fmla="*/ 35 w 91"/>
                  <a:gd name="T41" fmla="*/ 82 h 87"/>
                  <a:gd name="T42" fmla="*/ 38 w 91"/>
                  <a:gd name="T43" fmla="*/ 66 h 87"/>
                  <a:gd name="T44" fmla="*/ 53 w 91"/>
                  <a:gd name="T45" fmla="*/ 66 h 87"/>
                  <a:gd name="T46" fmla="*/ 56 w 91"/>
                  <a:gd name="T47" fmla="*/ 82 h 87"/>
                  <a:gd name="T48" fmla="*/ 86 w 91"/>
                  <a:gd name="T49" fmla="*/ 54 h 87"/>
                  <a:gd name="T50" fmla="*/ 78 w 91"/>
                  <a:gd name="T51" fmla="*/ 61 h 87"/>
                  <a:gd name="T52" fmla="*/ 13 w 91"/>
                  <a:gd name="T53" fmla="*/ 61 h 87"/>
                  <a:gd name="T54" fmla="*/ 5 w 91"/>
                  <a:gd name="T55" fmla="*/ 54 h 87"/>
                  <a:gd name="T56" fmla="*/ 5 w 91"/>
                  <a:gd name="T57" fmla="*/ 12 h 87"/>
                  <a:gd name="T58" fmla="*/ 13 w 91"/>
                  <a:gd name="T59" fmla="*/ 4 h 87"/>
                  <a:gd name="T60" fmla="*/ 78 w 91"/>
                  <a:gd name="T61" fmla="*/ 4 h 87"/>
                  <a:gd name="T62" fmla="*/ 86 w 91"/>
                  <a:gd name="T63" fmla="*/ 12 h 87"/>
                  <a:gd name="T64" fmla="*/ 86 w 91"/>
                  <a:gd name="T65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87">
                    <a:moveTo>
                      <a:pt x="78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0"/>
                      <a:pt x="6" y="66"/>
                      <a:pt x="13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73"/>
                      <a:pt x="34" y="79"/>
                      <a:pt x="32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9" y="82"/>
                      <a:pt x="18" y="83"/>
                      <a:pt x="18" y="84"/>
                    </a:cubicBezTo>
                    <a:cubicBezTo>
                      <a:pt x="18" y="86"/>
                      <a:pt x="19" y="87"/>
                      <a:pt x="20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2" y="87"/>
                      <a:pt x="73" y="86"/>
                      <a:pt x="73" y="84"/>
                    </a:cubicBezTo>
                    <a:cubicBezTo>
                      <a:pt x="73" y="83"/>
                      <a:pt x="72" y="82"/>
                      <a:pt x="71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7" y="79"/>
                      <a:pt x="56" y="73"/>
                      <a:pt x="56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5" y="66"/>
                      <a:pt x="91" y="60"/>
                      <a:pt x="91" y="5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5"/>
                      <a:pt x="85" y="0"/>
                      <a:pt x="78" y="0"/>
                    </a:cubicBezTo>
                    <a:close/>
                    <a:moveTo>
                      <a:pt x="56" y="82"/>
                    </a:moveTo>
                    <a:cubicBezTo>
                      <a:pt x="35" y="82"/>
                      <a:pt x="35" y="82"/>
                      <a:pt x="35" y="82"/>
                    </a:cubicBezTo>
                    <a:cubicBezTo>
                      <a:pt x="37" y="78"/>
                      <a:pt x="38" y="71"/>
                      <a:pt x="38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71"/>
                      <a:pt x="54" y="78"/>
                      <a:pt x="56" y="82"/>
                    </a:cubicBezTo>
                    <a:close/>
                    <a:moveTo>
                      <a:pt x="86" y="54"/>
                    </a:moveTo>
                    <a:cubicBezTo>
                      <a:pt x="86" y="58"/>
                      <a:pt x="82" y="61"/>
                      <a:pt x="78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8" y="61"/>
                      <a:pt x="5" y="58"/>
                      <a:pt x="5" y="5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4"/>
                      <a:pt x="13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82" y="4"/>
                      <a:pt x="86" y="8"/>
                      <a:pt x="86" y="12"/>
                    </a:cubicBezTo>
                    <a:lnTo>
                      <a:pt x="8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5453024" y="2130664"/>
                <a:ext cx="104775" cy="11113"/>
              </a:xfrm>
              <a:custGeom>
                <a:avLst/>
                <a:gdLst>
                  <a:gd name="T0" fmla="*/ 27 w 28"/>
                  <a:gd name="T1" fmla="*/ 0 h 3"/>
                  <a:gd name="T2" fmla="*/ 1 w 28"/>
                  <a:gd name="T3" fmla="*/ 0 h 3"/>
                  <a:gd name="T4" fmla="*/ 0 w 28"/>
                  <a:gd name="T5" fmla="*/ 2 h 3"/>
                  <a:gd name="T6" fmla="*/ 1 w 28"/>
                  <a:gd name="T7" fmla="*/ 3 h 3"/>
                  <a:gd name="T8" fmla="*/ 27 w 28"/>
                  <a:gd name="T9" fmla="*/ 3 h 3"/>
                  <a:gd name="T10" fmla="*/ 28 w 28"/>
                  <a:gd name="T11" fmla="*/ 2 h 3"/>
                  <a:gd name="T12" fmla="*/ 27 w 28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8" y="2"/>
                      <a:pt x="28" y="2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5453024" y="2157652"/>
                <a:ext cx="104775" cy="7938"/>
              </a:xfrm>
              <a:custGeom>
                <a:avLst/>
                <a:gdLst>
                  <a:gd name="T0" fmla="*/ 27 w 28"/>
                  <a:gd name="T1" fmla="*/ 0 h 2"/>
                  <a:gd name="T2" fmla="*/ 1 w 28"/>
                  <a:gd name="T3" fmla="*/ 0 h 2"/>
                  <a:gd name="T4" fmla="*/ 0 w 28"/>
                  <a:gd name="T5" fmla="*/ 1 h 2"/>
                  <a:gd name="T6" fmla="*/ 1 w 28"/>
                  <a:gd name="T7" fmla="*/ 2 h 2"/>
                  <a:gd name="T8" fmla="*/ 27 w 28"/>
                  <a:gd name="T9" fmla="*/ 2 h 2"/>
                  <a:gd name="T10" fmla="*/ 28 w 28"/>
                  <a:gd name="T11" fmla="*/ 1 h 2"/>
                  <a:gd name="T12" fmla="*/ 27 w 28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2"/>
                      <a:pt x="28" y="1"/>
                    </a:cubicBezTo>
                    <a:cubicBezTo>
                      <a:pt x="28" y="0"/>
                      <a:pt x="27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5453024" y="2179877"/>
                <a:ext cx="104775" cy="11113"/>
              </a:xfrm>
              <a:custGeom>
                <a:avLst/>
                <a:gdLst>
                  <a:gd name="T0" fmla="*/ 27 w 28"/>
                  <a:gd name="T1" fmla="*/ 0 h 3"/>
                  <a:gd name="T2" fmla="*/ 1 w 28"/>
                  <a:gd name="T3" fmla="*/ 0 h 3"/>
                  <a:gd name="T4" fmla="*/ 0 w 28"/>
                  <a:gd name="T5" fmla="*/ 1 h 3"/>
                  <a:gd name="T6" fmla="*/ 1 w 28"/>
                  <a:gd name="T7" fmla="*/ 3 h 3"/>
                  <a:gd name="T8" fmla="*/ 27 w 28"/>
                  <a:gd name="T9" fmla="*/ 3 h 3"/>
                  <a:gd name="T10" fmla="*/ 28 w 28"/>
                  <a:gd name="T11" fmla="*/ 1 h 3"/>
                  <a:gd name="T12" fmla="*/ 27 w 28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>
                <a:off x="5373649" y="2206864"/>
                <a:ext cx="184150" cy="6350"/>
              </a:xfrm>
              <a:custGeom>
                <a:avLst/>
                <a:gdLst>
                  <a:gd name="T0" fmla="*/ 48 w 49"/>
                  <a:gd name="T1" fmla="*/ 0 h 2"/>
                  <a:gd name="T2" fmla="*/ 1 w 49"/>
                  <a:gd name="T3" fmla="*/ 0 h 2"/>
                  <a:gd name="T4" fmla="*/ 0 w 49"/>
                  <a:gd name="T5" fmla="*/ 1 h 2"/>
                  <a:gd name="T6" fmla="*/ 1 w 49"/>
                  <a:gd name="T7" fmla="*/ 2 h 2"/>
                  <a:gd name="T8" fmla="*/ 48 w 49"/>
                  <a:gd name="T9" fmla="*/ 2 h 2"/>
                  <a:gd name="T10" fmla="*/ 49 w 49"/>
                  <a:gd name="T11" fmla="*/ 1 h 2"/>
                  <a:gd name="T12" fmla="*/ 48 w 49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2">
                    <a:moveTo>
                      <a:pt x="4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9" y="2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5373649" y="2229089"/>
                <a:ext cx="184150" cy="11113"/>
              </a:xfrm>
              <a:custGeom>
                <a:avLst/>
                <a:gdLst>
                  <a:gd name="T0" fmla="*/ 48 w 49"/>
                  <a:gd name="T1" fmla="*/ 0 h 3"/>
                  <a:gd name="T2" fmla="*/ 1 w 49"/>
                  <a:gd name="T3" fmla="*/ 0 h 3"/>
                  <a:gd name="T4" fmla="*/ 0 w 49"/>
                  <a:gd name="T5" fmla="*/ 1 h 3"/>
                  <a:gd name="T6" fmla="*/ 1 w 49"/>
                  <a:gd name="T7" fmla="*/ 3 h 3"/>
                  <a:gd name="T8" fmla="*/ 48 w 49"/>
                  <a:gd name="T9" fmla="*/ 3 h 3"/>
                  <a:gd name="T10" fmla="*/ 49 w 49"/>
                  <a:gd name="T11" fmla="*/ 1 h 3"/>
                  <a:gd name="T12" fmla="*/ 48 w 4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">
                    <a:moveTo>
                      <a:pt x="4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9" y="2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5373649" y="2254489"/>
                <a:ext cx="131763" cy="7938"/>
              </a:xfrm>
              <a:custGeom>
                <a:avLst/>
                <a:gdLst>
                  <a:gd name="T0" fmla="*/ 34 w 35"/>
                  <a:gd name="T1" fmla="*/ 0 h 2"/>
                  <a:gd name="T2" fmla="*/ 1 w 35"/>
                  <a:gd name="T3" fmla="*/ 0 h 2"/>
                  <a:gd name="T4" fmla="*/ 0 w 35"/>
                  <a:gd name="T5" fmla="*/ 1 h 2"/>
                  <a:gd name="T6" fmla="*/ 1 w 35"/>
                  <a:gd name="T7" fmla="*/ 2 h 2"/>
                  <a:gd name="T8" fmla="*/ 34 w 35"/>
                  <a:gd name="T9" fmla="*/ 2 h 2"/>
                  <a:gd name="T10" fmla="*/ 35 w 35"/>
                  <a:gd name="T11" fmla="*/ 1 h 2"/>
                  <a:gd name="T12" fmla="*/ 34 w 3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">
                    <a:moveTo>
                      <a:pt x="3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"/>
              <p:cNvSpPr>
                <a:spLocks noEditPoints="1"/>
              </p:cNvSpPr>
              <p:nvPr/>
            </p:nvSpPr>
            <p:spPr bwMode="auto">
              <a:xfrm>
                <a:off x="5373649" y="2130664"/>
                <a:ext cx="71438" cy="60325"/>
              </a:xfrm>
              <a:custGeom>
                <a:avLst/>
                <a:gdLst>
                  <a:gd name="T0" fmla="*/ 1 w 19"/>
                  <a:gd name="T1" fmla="*/ 16 h 16"/>
                  <a:gd name="T2" fmla="*/ 18 w 19"/>
                  <a:gd name="T3" fmla="*/ 16 h 16"/>
                  <a:gd name="T4" fmla="*/ 19 w 19"/>
                  <a:gd name="T5" fmla="*/ 14 h 16"/>
                  <a:gd name="T6" fmla="*/ 19 w 19"/>
                  <a:gd name="T7" fmla="*/ 2 h 16"/>
                  <a:gd name="T8" fmla="*/ 18 w 19"/>
                  <a:gd name="T9" fmla="*/ 0 h 16"/>
                  <a:gd name="T10" fmla="*/ 1 w 19"/>
                  <a:gd name="T11" fmla="*/ 0 h 16"/>
                  <a:gd name="T12" fmla="*/ 0 w 19"/>
                  <a:gd name="T13" fmla="*/ 2 h 16"/>
                  <a:gd name="T14" fmla="*/ 0 w 19"/>
                  <a:gd name="T15" fmla="*/ 14 h 16"/>
                  <a:gd name="T16" fmla="*/ 1 w 19"/>
                  <a:gd name="T17" fmla="*/ 16 h 16"/>
                  <a:gd name="T18" fmla="*/ 2 w 19"/>
                  <a:gd name="T19" fmla="*/ 3 h 16"/>
                  <a:gd name="T20" fmla="*/ 16 w 19"/>
                  <a:gd name="T21" fmla="*/ 3 h 16"/>
                  <a:gd name="T22" fmla="*/ 16 w 19"/>
                  <a:gd name="T23" fmla="*/ 13 h 16"/>
                  <a:gd name="T24" fmla="*/ 2 w 19"/>
                  <a:gd name="T25" fmla="*/ 13 h 16"/>
                  <a:gd name="T26" fmla="*/ 2 w 19"/>
                  <a:gd name="T2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9" y="15"/>
                      <a:pt x="19" y="1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  <a:moveTo>
                      <a:pt x="2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TextBox 64"/>
          <p:cNvSpPr txBox="1"/>
          <p:nvPr/>
        </p:nvSpPr>
        <p:spPr>
          <a:xfrm>
            <a:off x="5400821" y="2850067"/>
            <a:ext cx="501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800" b="1" dirty="0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第一章   知识要点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5400821" y="4131103"/>
            <a:ext cx="3919642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在此录入本章节的综合描述说明，在此录入本图表的综合描述说明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/>
          <p:nvPr/>
        </p:nvGraphicFramePr>
        <p:xfrm>
          <a:off x="834788" y="1983662"/>
          <a:ext cx="10522424" cy="70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 22"/>
          <p:cNvSpPr/>
          <p:nvPr/>
        </p:nvSpPr>
        <p:spPr bwMode="auto">
          <a:xfrm>
            <a:off x="4208208" y="3603345"/>
            <a:ext cx="3775584" cy="3775584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49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4430298" y="4925866"/>
            <a:ext cx="3331405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在此录入上述图表的综合描述说明，在此录入上述图表的综合描述说明。在此录入上述图表的综合描述说明，在此录入上述图表的综合描述说明，在此录入上述图表的描述说明。</a:t>
            </a:r>
          </a:p>
        </p:txBody>
      </p:sp>
      <p:sp>
        <p:nvSpPr>
          <p:cNvPr id="6" name="TextBox 29"/>
          <p:cNvSpPr txBox="1"/>
          <p:nvPr/>
        </p:nvSpPr>
        <p:spPr>
          <a:xfrm flipH="1">
            <a:off x="4742252" y="4265847"/>
            <a:ext cx="278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点击添加关键词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332226" y="1331462"/>
            <a:ext cx="9527549" cy="6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15" name="文本框 14"/>
          <p:cNvSpPr txBox="1"/>
          <p:nvPr/>
        </p:nvSpPr>
        <p:spPr>
          <a:xfrm rot="17290316">
            <a:off x="2925931" y="436694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320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 rot="19209334">
            <a:off x="3926139" y="297733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280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 rot="21045509">
            <a:off x="5274446" y="23779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250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800471">
            <a:off x="6381351" y="2427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140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2176239">
            <a:off x="7495373" y="292338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280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4431556">
            <a:off x="8516110" y="433418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340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67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P spid="4" grpId="0" animBg="1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1075976" y="4860879"/>
            <a:ext cx="5651978" cy="1208170"/>
            <a:chOff x="1037876" y="5037341"/>
            <a:chExt cx="5651978" cy="1208170"/>
          </a:xfrm>
        </p:grpSpPr>
        <p:sp>
          <p:nvSpPr>
            <p:cNvPr id="133" name="圆角矩形 132"/>
            <p:cNvSpPr/>
            <p:nvPr/>
          </p:nvSpPr>
          <p:spPr>
            <a:xfrm>
              <a:off x="1037876" y="5037341"/>
              <a:ext cx="1208170" cy="1208170"/>
            </a:xfrm>
            <a:prstGeom prst="roundRect">
              <a:avLst>
                <a:gd name="adj" fmla="val 1318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>
              <a:outerShdw blurRad="127000" dist="635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2338268" y="5037341"/>
              <a:ext cx="4351586" cy="1208170"/>
              <a:chOff x="2327510" y="1921244"/>
              <a:chExt cx="4351586" cy="1208170"/>
            </a:xfrm>
          </p:grpSpPr>
          <p:sp>
            <p:nvSpPr>
              <p:cNvPr id="144" name="圆角矩形 143"/>
              <p:cNvSpPr/>
              <p:nvPr/>
            </p:nvSpPr>
            <p:spPr>
              <a:xfrm>
                <a:off x="2327510" y="1921244"/>
                <a:ext cx="4351586" cy="1208170"/>
              </a:xfrm>
              <a:prstGeom prst="roundRect">
                <a:avLst>
                  <a:gd name="adj" fmla="val 13183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圆角矩形 144"/>
              <p:cNvSpPr/>
              <p:nvPr/>
            </p:nvSpPr>
            <p:spPr>
              <a:xfrm>
                <a:off x="2363103" y="1956529"/>
                <a:ext cx="4280400" cy="1137600"/>
              </a:xfrm>
              <a:prstGeom prst="roundRect">
                <a:avLst>
                  <a:gd name="adj" fmla="val 13183"/>
                </a:avLst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2107405" y="5228759"/>
              <a:ext cx="385680" cy="853168"/>
              <a:chOff x="2107405" y="2112662"/>
              <a:chExt cx="385680" cy="853168"/>
            </a:xfrm>
          </p:grpSpPr>
          <p:grpSp>
            <p:nvGrpSpPr>
              <p:cNvPr id="136" name="组合 135"/>
              <p:cNvGrpSpPr/>
              <p:nvPr/>
            </p:nvGrpSpPr>
            <p:grpSpPr>
              <a:xfrm>
                <a:off x="2107405" y="2112662"/>
                <a:ext cx="385680" cy="108000"/>
                <a:chOff x="2107405" y="2112662"/>
                <a:chExt cx="385680" cy="108000"/>
              </a:xfrm>
            </p:grpSpPr>
            <p:sp>
              <p:nvSpPr>
                <p:cNvPr id="141" name="椭圆 140"/>
                <p:cNvSpPr/>
                <p:nvPr/>
              </p:nvSpPr>
              <p:spPr>
                <a:xfrm>
                  <a:off x="2107405" y="2112662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2399485" y="2119862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圆角矩形 142"/>
                <p:cNvSpPr/>
                <p:nvPr/>
              </p:nvSpPr>
              <p:spPr>
                <a:xfrm>
                  <a:off x="2162060" y="2132462"/>
                  <a:ext cx="288000" cy="684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7" name="组合 136"/>
              <p:cNvGrpSpPr/>
              <p:nvPr/>
            </p:nvGrpSpPr>
            <p:grpSpPr>
              <a:xfrm>
                <a:off x="2107405" y="2857830"/>
                <a:ext cx="385680" cy="108000"/>
                <a:chOff x="2107405" y="2112662"/>
                <a:chExt cx="385680" cy="108000"/>
              </a:xfrm>
            </p:grpSpPr>
            <p:sp>
              <p:nvSpPr>
                <p:cNvPr id="138" name="椭圆 137"/>
                <p:cNvSpPr/>
                <p:nvPr/>
              </p:nvSpPr>
              <p:spPr>
                <a:xfrm>
                  <a:off x="2107405" y="2112662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2399485" y="2119862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圆角矩形 139"/>
                <p:cNvSpPr/>
                <p:nvPr/>
              </p:nvSpPr>
              <p:spPr>
                <a:xfrm>
                  <a:off x="2162060" y="2132462"/>
                  <a:ext cx="288000" cy="684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7" name="任意多边形 116"/>
            <p:cNvSpPr/>
            <p:nvPr/>
          </p:nvSpPr>
          <p:spPr>
            <a:xfrm>
              <a:off x="1279978" y="5283606"/>
              <a:ext cx="715640" cy="715640"/>
            </a:xfrm>
            <a:custGeom>
              <a:avLst/>
              <a:gdLst>
                <a:gd name="connsiteX0" fmla="*/ 357820 w 715640"/>
                <a:gd name="connsiteY0" fmla="*/ 286160 h 715640"/>
                <a:gd name="connsiteX1" fmla="*/ 429480 w 715640"/>
                <a:gd name="connsiteY1" fmla="*/ 357820 h 715640"/>
                <a:gd name="connsiteX2" fmla="*/ 357820 w 715640"/>
                <a:gd name="connsiteY2" fmla="*/ 429480 h 715640"/>
                <a:gd name="connsiteX3" fmla="*/ 286160 w 715640"/>
                <a:gd name="connsiteY3" fmla="*/ 357820 h 715640"/>
                <a:gd name="connsiteX4" fmla="*/ 357820 w 715640"/>
                <a:gd name="connsiteY4" fmla="*/ 286160 h 715640"/>
                <a:gd name="connsiteX5" fmla="*/ 357820 w 715640"/>
                <a:gd name="connsiteY5" fmla="*/ 240322 h 715640"/>
                <a:gd name="connsiteX6" fmla="*/ 240322 w 715640"/>
                <a:gd name="connsiteY6" fmla="*/ 357820 h 715640"/>
                <a:gd name="connsiteX7" fmla="*/ 357820 w 715640"/>
                <a:gd name="connsiteY7" fmla="*/ 475318 h 715640"/>
                <a:gd name="connsiteX8" fmla="*/ 475318 w 715640"/>
                <a:gd name="connsiteY8" fmla="*/ 357820 h 715640"/>
                <a:gd name="connsiteX9" fmla="*/ 357820 w 715640"/>
                <a:gd name="connsiteY9" fmla="*/ 240322 h 715640"/>
                <a:gd name="connsiteX10" fmla="*/ 357820 w 715640"/>
                <a:gd name="connsiteY10" fmla="*/ 0 h 715640"/>
                <a:gd name="connsiteX11" fmla="*/ 393623 w 715640"/>
                <a:gd name="connsiteY11" fmla="*/ 3610 h 715640"/>
                <a:gd name="connsiteX12" fmla="*/ 437784 w 715640"/>
                <a:gd name="connsiteY12" fmla="*/ 100264 h 715640"/>
                <a:gd name="connsiteX13" fmla="*/ 463278 w 715640"/>
                <a:gd name="connsiteY13" fmla="*/ 108178 h 715640"/>
                <a:gd name="connsiteX14" fmla="*/ 483460 w 715640"/>
                <a:gd name="connsiteY14" fmla="*/ 119132 h 715640"/>
                <a:gd name="connsiteX15" fmla="*/ 583160 w 715640"/>
                <a:gd name="connsiteY15" fmla="*/ 81967 h 715640"/>
                <a:gd name="connsiteX16" fmla="*/ 610837 w 715640"/>
                <a:gd name="connsiteY16" fmla="*/ 104803 h 715640"/>
                <a:gd name="connsiteX17" fmla="*/ 633672 w 715640"/>
                <a:gd name="connsiteY17" fmla="*/ 132480 h 715640"/>
                <a:gd name="connsiteX18" fmla="*/ 596507 w 715640"/>
                <a:gd name="connsiteY18" fmla="*/ 232180 h 715640"/>
                <a:gd name="connsiteX19" fmla="*/ 607460 w 715640"/>
                <a:gd name="connsiteY19" fmla="*/ 252360 h 715640"/>
                <a:gd name="connsiteX20" fmla="*/ 615374 w 715640"/>
                <a:gd name="connsiteY20" fmla="*/ 277855 h 715640"/>
                <a:gd name="connsiteX21" fmla="*/ 712031 w 715640"/>
                <a:gd name="connsiteY21" fmla="*/ 322018 h 715640"/>
                <a:gd name="connsiteX22" fmla="*/ 715640 w 715640"/>
                <a:gd name="connsiteY22" fmla="*/ 357820 h 715640"/>
                <a:gd name="connsiteX23" fmla="*/ 712031 w 715640"/>
                <a:gd name="connsiteY23" fmla="*/ 393622 h 715640"/>
                <a:gd name="connsiteX24" fmla="*/ 615374 w 715640"/>
                <a:gd name="connsiteY24" fmla="*/ 437784 h 715640"/>
                <a:gd name="connsiteX25" fmla="*/ 607460 w 715640"/>
                <a:gd name="connsiteY25" fmla="*/ 463278 h 715640"/>
                <a:gd name="connsiteX26" fmla="*/ 596507 w 715640"/>
                <a:gd name="connsiteY26" fmla="*/ 483459 h 715640"/>
                <a:gd name="connsiteX27" fmla="*/ 633673 w 715640"/>
                <a:gd name="connsiteY27" fmla="*/ 583161 h 715640"/>
                <a:gd name="connsiteX28" fmla="*/ 610837 w 715640"/>
                <a:gd name="connsiteY28" fmla="*/ 610837 h 715640"/>
                <a:gd name="connsiteX29" fmla="*/ 583161 w 715640"/>
                <a:gd name="connsiteY29" fmla="*/ 633673 h 715640"/>
                <a:gd name="connsiteX30" fmla="*/ 483459 w 715640"/>
                <a:gd name="connsiteY30" fmla="*/ 596507 h 715640"/>
                <a:gd name="connsiteX31" fmla="*/ 463278 w 715640"/>
                <a:gd name="connsiteY31" fmla="*/ 607460 h 715640"/>
                <a:gd name="connsiteX32" fmla="*/ 437784 w 715640"/>
                <a:gd name="connsiteY32" fmla="*/ 615374 h 715640"/>
                <a:gd name="connsiteX33" fmla="*/ 393622 w 715640"/>
                <a:gd name="connsiteY33" fmla="*/ 712031 h 715640"/>
                <a:gd name="connsiteX34" fmla="*/ 357820 w 715640"/>
                <a:gd name="connsiteY34" fmla="*/ 715640 h 715640"/>
                <a:gd name="connsiteX35" fmla="*/ 322018 w 715640"/>
                <a:gd name="connsiteY35" fmla="*/ 712031 h 715640"/>
                <a:gd name="connsiteX36" fmla="*/ 277855 w 715640"/>
                <a:gd name="connsiteY36" fmla="*/ 615374 h 715640"/>
                <a:gd name="connsiteX37" fmla="*/ 252360 w 715640"/>
                <a:gd name="connsiteY37" fmla="*/ 607460 h 715640"/>
                <a:gd name="connsiteX38" fmla="*/ 232180 w 715640"/>
                <a:gd name="connsiteY38" fmla="*/ 596507 h 715640"/>
                <a:gd name="connsiteX39" fmla="*/ 132480 w 715640"/>
                <a:gd name="connsiteY39" fmla="*/ 633672 h 715640"/>
                <a:gd name="connsiteX40" fmla="*/ 104803 w 715640"/>
                <a:gd name="connsiteY40" fmla="*/ 610837 h 715640"/>
                <a:gd name="connsiteX41" fmla="*/ 81967 w 715640"/>
                <a:gd name="connsiteY41" fmla="*/ 583160 h 715640"/>
                <a:gd name="connsiteX42" fmla="*/ 119132 w 715640"/>
                <a:gd name="connsiteY42" fmla="*/ 483460 h 715640"/>
                <a:gd name="connsiteX43" fmla="*/ 108178 w 715640"/>
                <a:gd name="connsiteY43" fmla="*/ 463278 h 715640"/>
                <a:gd name="connsiteX44" fmla="*/ 100264 w 715640"/>
                <a:gd name="connsiteY44" fmla="*/ 437784 h 715640"/>
                <a:gd name="connsiteX45" fmla="*/ 3610 w 715640"/>
                <a:gd name="connsiteY45" fmla="*/ 393623 h 715640"/>
                <a:gd name="connsiteX46" fmla="*/ 0 w 715640"/>
                <a:gd name="connsiteY46" fmla="*/ 357820 h 715640"/>
                <a:gd name="connsiteX47" fmla="*/ 3610 w 715640"/>
                <a:gd name="connsiteY47" fmla="*/ 322018 h 715640"/>
                <a:gd name="connsiteX48" fmla="*/ 100264 w 715640"/>
                <a:gd name="connsiteY48" fmla="*/ 277856 h 715640"/>
                <a:gd name="connsiteX49" fmla="*/ 108178 w 715640"/>
                <a:gd name="connsiteY49" fmla="*/ 252360 h 715640"/>
                <a:gd name="connsiteX50" fmla="*/ 119132 w 715640"/>
                <a:gd name="connsiteY50" fmla="*/ 232179 h 715640"/>
                <a:gd name="connsiteX51" fmla="*/ 81967 w 715640"/>
                <a:gd name="connsiteY51" fmla="*/ 132480 h 715640"/>
                <a:gd name="connsiteX52" fmla="*/ 104803 w 715640"/>
                <a:gd name="connsiteY52" fmla="*/ 104803 h 715640"/>
                <a:gd name="connsiteX53" fmla="*/ 132480 w 715640"/>
                <a:gd name="connsiteY53" fmla="*/ 81967 h 715640"/>
                <a:gd name="connsiteX54" fmla="*/ 232179 w 715640"/>
                <a:gd name="connsiteY54" fmla="*/ 119132 h 715640"/>
                <a:gd name="connsiteX55" fmla="*/ 252360 w 715640"/>
                <a:gd name="connsiteY55" fmla="*/ 108178 h 715640"/>
                <a:gd name="connsiteX56" fmla="*/ 277856 w 715640"/>
                <a:gd name="connsiteY56" fmla="*/ 100264 h 715640"/>
                <a:gd name="connsiteX57" fmla="*/ 322018 w 715640"/>
                <a:gd name="connsiteY57" fmla="*/ 3610 h 7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5640" h="715640">
                  <a:moveTo>
                    <a:pt x="357820" y="286160"/>
                  </a:moveTo>
                  <a:cubicBezTo>
                    <a:pt x="397397" y="286160"/>
                    <a:pt x="429480" y="318243"/>
                    <a:pt x="429480" y="357820"/>
                  </a:cubicBezTo>
                  <a:cubicBezTo>
                    <a:pt x="429480" y="397397"/>
                    <a:pt x="397397" y="429480"/>
                    <a:pt x="357820" y="429480"/>
                  </a:cubicBezTo>
                  <a:cubicBezTo>
                    <a:pt x="318243" y="429480"/>
                    <a:pt x="286160" y="397397"/>
                    <a:pt x="286160" y="357820"/>
                  </a:cubicBezTo>
                  <a:cubicBezTo>
                    <a:pt x="286160" y="318243"/>
                    <a:pt x="318243" y="286160"/>
                    <a:pt x="357820" y="286160"/>
                  </a:cubicBezTo>
                  <a:close/>
                  <a:moveTo>
                    <a:pt x="357820" y="240322"/>
                  </a:moveTo>
                  <a:cubicBezTo>
                    <a:pt x="292928" y="240322"/>
                    <a:pt x="240322" y="292928"/>
                    <a:pt x="240322" y="357820"/>
                  </a:cubicBezTo>
                  <a:cubicBezTo>
                    <a:pt x="240322" y="422712"/>
                    <a:pt x="292928" y="475318"/>
                    <a:pt x="357820" y="475318"/>
                  </a:cubicBezTo>
                  <a:cubicBezTo>
                    <a:pt x="422712" y="475318"/>
                    <a:pt x="475318" y="422712"/>
                    <a:pt x="475318" y="357820"/>
                  </a:cubicBezTo>
                  <a:cubicBezTo>
                    <a:pt x="475318" y="292928"/>
                    <a:pt x="422712" y="240322"/>
                    <a:pt x="357820" y="240322"/>
                  </a:cubicBezTo>
                  <a:close/>
                  <a:moveTo>
                    <a:pt x="357820" y="0"/>
                  </a:moveTo>
                  <a:lnTo>
                    <a:pt x="393623" y="3610"/>
                  </a:lnTo>
                  <a:lnTo>
                    <a:pt x="437784" y="100264"/>
                  </a:lnTo>
                  <a:lnTo>
                    <a:pt x="463278" y="108178"/>
                  </a:lnTo>
                  <a:lnTo>
                    <a:pt x="483460" y="119132"/>
                  </a:lnTo>
                  <a:lnTo>
                    <a:pt x="583160" y="81967"/>
                  </a:lnTo>
                  <a:lnTo>
                    <a:pt x="610837" y="104803"/>
                  </a:lnTo>
                  <a:lnTo>
                    <a:pt x="633672" y="132480"/>
                  </a:lnTo>
                  <a:lnTo>
                    <a:pt x="596507" y="232180"/>
                  </a:lnTo>
                  <a:lnTo>
                    <a:pt x="607460" y="252360"/>
                  </a:lnTo>
                  <a:lnTo>
                    <a:pt x="615374" y="277855"/>
                  </a:lnTo>
                  <a:lnTo>
                    <a:pt x="712031" y="322018"/>
                  </a:lnTo>
                  <a:lnTo>
                    <a:pt x="715640" y="357820"/>
                  </a:lnTo>
                  <a:lnTo>
                    <a:pt x="712031" y="393622"/>
                  </a:lnTo>
                  <a:lnTo>
                    <a:pt x="615374" y="437784"/>
                  </a:lnTo>
                  <a:lnTo>
                    <a:pt x="607460" y="463278"/>
                  </a:lnTo>
                  <a:lnTo>
                    <a:pt x="596507" y="483459"/>
                  </a:lnTo>
                  <a:lnTo>
                    <a:pt x="633673" y="583161"/>
                  </a:lnTo>
                  <a:lnTo>
                    <a:pt x="610837" y="610837"/>
                  </a:lnTo>
                  <a:lnTo>
                    <a:pt x="583161" y="633673"/>
                  </a:lnTo>
                  <a:lnTo>
                    <a:pt x="483459" y="596507"/>
                  </a:lnTo>
                  <a:lnTo>
                    <a:pt x="463278" y="607460"/>
                  </a:lnTo>
                  <a:lnTo>
                    <a:pt x="437784" y="615374"/>
                  </a:lnTo>
                  <a:lnTo>
                    <a:pt x="393622" y="712031"/>
                  </a:lnTo>
                  <a:lnTo>
                    <a:pt x="357820" y="715640"/>
                  </a:lnTo>
                  <a:lnTo>
                    <a:pt x="322018" y="712031"/>
                  </a:lnTo>
                  <a:lnTo>
                    <a:pt x="277855" y="615374"/>
                  </a:lnTo>
                  <a:lnTo>
                    <a:pt x="252360" y="607460"/>
                  </a:lnTo>
                  <a:lnTo>
                    <a:pt x="232180" y="596507"/>
                  </a:lnTo>
                  <a:lnTo>
                    <a:pt x="132480" y="633672"/>
                  </a:lnTo>
                  <a:lnTo>
                    <a:pt x="104803" y="610837"/>
                  </a:lnTo>
                  <a:lnTo>
                    <a:pt x="81967" y="583160"/>
                  </a:lnTo>
                  <a:lnTo>
                    <a:pt x="119132" y="483460"/>
                  </a:lnTo>
                  <a:lnTo>
                    <a:pt x="108178" y="463278"/>
                  </a:lnTo>
                  <a:lnTo>
                    <a:pt x="100264" y="437784"/>
                  </a:lnTo>
                  <a:lnTo>
                    <a:pt x="3610" y="393623"/>
                  </a:lnTo>
                  <a:lnTo>
                    <a:pt x="0" y="357820"/>
                  </a:lnTo>
                  <a:lnTo>
                    <a:pt x="3610" y="322018"/>
                  </a:lnTo>
                  <a:lnTo>
                    <a:pt x="100264" y="277856"/>
                  </a:lnTo>
                  <a:lnTo>
                    <a:pt x="108178" y="252360"/>
                  </a:lnTo>
                  <a:lnTo>
                    <a:pt x="119132" y="232179"/>
                  </a:lnTo>
                  <a:lnTo>
                    <a:pt x="81967" y="132480"/>
                  </a:lnTo>
                  <a:lnTo>
                    <a:pt x="104803" y="104803"/>
                  </a:lnTo>
                  <a:lnTo>
                    <a:pt x="132480" y="81967"/>
                  </a:lnTo>
                  <a:lnTo>
                    <a:pt x="232179" y="119132"/>
                  </a:lnTo>
                  <a:lnTo>
                    <a:pt x="252360" y="108178"/>
                  </a:lnTo>
                  <a:lnTo>
                    <a:pt x="277856" y="100264"/>
                  </a:lnTo>
                  <a:lnTo>
                    <a:pt x="322018" y="36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075976" y="3302830"/>
            <a:ext cx="5651978" cy="1208170"/>
            <a:chOff x="1037876" y="3479293"/>
            <a:chExt cx="5651978" cy="1208170"/>
          </a:xfrm>
        </p:grpSpPr>
        <p:sp>
          <p:nvSpPr>
            <p:cNvPr id="119" name="圆角矩形 118"/>
            <p:cNvSpPr/>
            <p:nvPr/>
          </p:nvSpPr>
          <p:spPr>
            <a:xfrm>
              <a:off x="1037876" y="3479293"/>
              <a:ext cx="1208170" cy="1208170"/>
            </a:xfrm>
            <a:prstGeom prst="roundRect">
              <a:avLst>
                <a:gd name="adj" fmla="val 1318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>
              <a:outerShdw blurRad="127000" dist="635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2338268" y="3479293"/>
              <a:ext cx="4351586" cy="1208170"/>
              <a:chOff x="2327510" y="1921244"/>
              <a:chExt cx="4351586" cy="1208170"/>
            </a:xfrm>
          </p:grpSpPr>
          <p:sp>
            <p:nvSpPr>
              <p:cNvPr id="130" name="圆角矩形 129"/>
              <p:cNvSpPr/>
              <p:nvPr/>
            </p:nvSpPr>
            <p:spPr>
              <a:xfrm>
                <a:off x="2327510" y="1921244"/>
                <a:ext cx="4351586" cy="1208170"/>
              </a:xfrm>
              <a:prstGeom prst="roundRect">
                <a:avLst>
                  <a:gd name="adj" fmla="val 13183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2363103" y="1956529"/>
                <a:ext cx="4280400" cy="1137600"/>
              </a:xfrm>
              <a:prstGeom prst="roundRect">
                <a:avLst>
                  <a:gd name="adj" fmla="val 13183"/>
                </a:avLst>
              </a:prstGeom>
              <a:solidFill>
                <a:schemeClr val="bg1">
                  <a:lumMod val="50000"/>
                </a:schemeClr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2107405" y="3670711"/>
              <a:ext cx="385680" cy="853168"/>
              <a:chOff x="2107405" y="2112662"/>
              <a:chExt cx="385680" cy="853168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2107405" y="2112662"/>
                <a:ext cx="385680" cy="108000"/>
                <a:chOff x="2107405" y="2112662"/>
                <a:chExt cx="385680" cy="108000"/>
              </a:xfrm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2107405" y="2112662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2399485" y="2119862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圆角矩形 128"/>
                <p:cNvSpPr/>
                <p:nvPr/>
              </p:nvSpPr>
              <p:spPr>
                <a:xfrm>
                  <a:off x="2162060" y="2132462"/>
                  <a:ext cx="288000" cy="684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2107405" y="2857830"/>
                <a:ext cx="385680" cy="108000"/>
                <a:chOff x="2107405" y="2112662"/>
                <a:chExt cx="385680" cy="108000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2107405" y="2112662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399485" y="2119862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圆角矩形 125"/>
                <p:cNvSpPr/>
                <p:nvPr/>
              </p:nvSpPr>
              <p:spPr>
                <a:xfrm>
                  <a:off x="2162060" y="2132462"/>
                  <a:ext cx="288000" cy="684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59" name="任意多边形 158"/>
            <p:cNvSpPr>
              <a:spLocks noChangeAspect="1"/>
            </p:cNvSpPr>
            <p:nvPr/>
          </p:nvSpPr>
          <p:spPr>
            <a:xfrm>
              <a:off x="1405498" y="3758911"/>
              <a:ext cx="466515" cy="604085"/>
            </a:xfrm>
            <a:custGeom>
              <a:avLst/>
              <a:gdLst>
                <a:gd name="connsiteX0" fmla="*/ 223135 w 446271"/>
                <a:gd name="connsiteY0" fmla="*/ 391949 h 577870"/>
                <a:gd name="connsiteX1" fmla="*/ 253202 w 446271"/>
                <a:gd name="connsiteY1" fmla="*/ 422017 h 577870"/>
                <a:gd name="connsiteX2" fmla="*/ 253202 w 446271"/>
                <a:gd name="connsiteY2" fmla="*/ 496584 h 577870"/>
                <a:gd name="connsiteX3" fmla="*/ 223135 w 446271"/>
                <a:gd name="connsiteY3" fmla="*/ 526651 h 577870"/>
                <a:gd name="connsiteX4" fmla="*/ 193067 w 446271"/>
                <a:gd name="connsiteY4" fmla="*/ 496584 h 577870"/>
                <a:gd name="connsiteX5" fmla="*/ 193067 w 446271"/>
                <a:gd name="connsiteY5" fmla="*/ 422017 h 577870"/>
                <a:gd name="connsiteX6" fmla="*/ 223135 w 446271"/>
                <a:gd name="connsiteY6" fmla="*/ 391949 h 577870"/>
                <a:gd name="connsiteX7" fmla="*/ 223135 w 446271"/>
                <a:gd name="connsiteY7" fmla="*/ 365760 h 577870"/>
                <a:gd name="connsiteX8" fmla="*/ 166830 w 446271"/>
                <a:gd name="connsiteY8" fmla="*/ 422065 h 577870"/>
                <a:gd name="connsiteX9" fmla="*/ 166830 w 446271"/>
                <a:gd name="connsiteY9" fmla="*/ 496535 h 577870"/>
                <a:gd name="connsiteX10" fmla="*/ 223135 w 446271"/>
                <a:gd name="connsiteY10" fmla="*/ 552840 h 577870"/>
                <a:gd name="connsiteX11" fmla="*/ 223135 w 446271"/>
                <a:gd name="connsiteY11" fmla="*/ 552840 h 577870"/>
                <a:gd name="connsiteX12" fmla="*/ 279440 w 446271"/>
                <a:gd name="connsiteY12" fmla="*/ 496535 h 577870"/>
                <a:gd name="connsiteX13" fmla="*/ 279440 w 446271"/>
                <a:gd name="connsiteY13" fmla="*/ 422065 h 577870"/>
                <a:gd name="connsiteX14" fmla="*/ 223135 w 446271"/>
                <a:gd name="connsiteY14" fmla="*/ 365760 h 577870"/>
                <a:gd name="connsiteX15" fmla="*/ 223135 w 446271"/>
                <a:gd name="connsiteY15" fmla="*/ 78391 h 577870"/>
                <a:gd name="connsiteX16" fmla="*/ 133135 w 446271"/>
                <a:gd name="connsiteY16" fmla="*/ 168391 h 577870"/>
                <a:gd name="connsiteX17" fmla="*/ 133135 w 446271"/>
                <a:gd name="connsiteY17" fmla="*/ 276615 h 577870"/>
                <a:gd name="connsiteX18" fmla="*/ 313135 w 446271"/>
                <a:gd name="connsiteY18" fmla="*/ 276615 h 577870"/>
                <a:gd name="connsiteX19" fmla="*/ 313135 w 446271"/>
                <a:gd name="connsiteY19" fmla="*/ 168391 h 577870"/>
                <a:gd name="connsiteX20" fmla="*/ 223135 w 446271"/>
                <a:gd name="connsiteY20" fmla="*/ 78391 h 577870"/>
                <a:gd name="connsiteX21" fmla="*/ 223136 w 446271"/>
                <a:gd name="connsiteY21" fmla="*/ 0 h 577870"/>
                <a:gd name="connsiteX22" fmla="*/ 391673 w 446271"/>
                <a:gd name="connsiteY22" fmla="*/ 168537 h 577870"/>
                <a:gd name="connsiteX23" fmla="*/ 391673 w 446271"/>
                <a:gd name="connsiteY23" fmla="*/ 276615 h 577870"/>
                <a:gd name="connsiteX24" fmla="*/ 426955 w 446271"/>
                <a:gd name="connsiteY24" fmla="*/ 276615 h 577870"/>
                <a:gd name="connsiteX25" fmla="*/ 446271 w 446271"/>
                <a:gd name="connsiteY25" fmla="*/ 295931 h 577870"/>
                <a:gd name="connsiteX26" fmla="*/ 446271 w 446271"/>
                <a:gd name="connsiteY26" fmla="*/ 558554 h 577870"/>
                <a:gd name="connsiteX27" fmla="*/ 426955 w 446271"/>
                <a:gd name="connsiteY27" fmla="*/ 577870 h 577870"/>
                <a:gd name="connsiteX28" fmla="*/ 19316 w 446271"/>
                <a:gd name="connsiteY28" fmla="*/ 577870 h 577870"/>
                <a:gd name="connsiteX29" fmla="*/ 0 w 446271"/>
                <a:gd name="connsiteY29" fmla="*/ 558554 h 577870"/>
                <a:gd name="connsiteX30" fmla="*/ 0 w 446271"/>
                <a:gd name="connsiteY30" fmla="*/ 295931 h 577870"/>
                <a:gd name="connsiteX31" fmla="*/ 19316 w 446271"/>
                <a:gd name="connsiteY31" fmla="*/ 276615 h 577870"/>
                <a:gd name="connsiteX32" fmla="*/ 54599 w 446271"/>
                <a:gd name="connsiteY32" fmla="*/ 276615 h 577870"/>
                <a:gd name="connsiteX33" fmla="*/ 54599 w 446271"/>
                <a:gd name="connsiteY33" fmla="*/ 168537 h 577870"/>
                <a:gd name="connsiteX34" fmla="*/ 223136 w 446271"/>
                <a:gd name="connsiteY34" fmla="*/ 0 h 57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6271" h="577870">
                  <a:moveTo>
                    <a:pt x="223135" y="391949"/>
                  </a:moveTo>
                  <a:cubicBezTo>
                    <a:pt x="239741" y="391949"/>
                    <a:pt x="253202" y="405411"/>
                    <a:pt x="253202" y="422017"/>
                  </a:cubicBezTo>
                  <a:lnTo>
                    <a:pt x="253202" y="496584"/>
                  </a:lnTo>
                  <a:cubicBezTo>
                    <a:pt x="253202" y="513189"/>
                    <a:pt x="239741" y="526651"/>
                    <a:pt x="223135" y="526651"/>
                  </a:cubicBezTo>
                  <a:cubicBezTo>
                    <a:pt x="206529" y="526651"/>
                    <a:pt x="193067" y="513189"/>
                    <a:pt x="193067" y="496584"/>
                  </a:cubicBezTo>
                  <a:lnTo>
                    <a:pt x="193067" y="422017"/>
                  </a:lnTo>
                  <a:cubicBezTo>
                    <a:pt x="193067" y="405411"/>
                    <a:pt x="206529" y="391949"/>
                    <a:pt x="223135" y="391949"/>
                  </a:cubicBezTo>
                  <a:close/>
                  <a:moveTo>
                    <a:pt x="223135" y="365760"/>
                  </a:moveTo>
                  <a:cubicBezTo>
                    <a:pt x="192039" y="365760"/>
                    <a:pt x="166830" y="390969"/>
                    <a:pt x="166830" y="422065"/>
                  </a:cubicBezTo>
                  <a:lnTo>
                    <a:pt x="166830" y="496535"/>
                  </a:lnTo>
                  <a:cubicBezTo>
                    <a:pt x="166830" y="527631"/>
                    <a:pt x="192039" y="552840"/>
                    <a:pt x="223135" y="552840"/>
                  </a:cubicBezTo>
                  <a:lnTo>
                    <a:pt x="223135" y="552840"/>
                  </a:lnTo>
                  <a:cubicBezTo>
                    <a:pt x="254231" y="552840"/>
                    <a:pt x="279440" y="527631"/>
                    <a:pt x="279440" y="496535"/>
                  </a:cubicBezTo>
                  <a:cubicBezTo>
                    <a:pt x="279440" y="471712"/>
                    <a:pt x="279440" y="446889"/>
                    <a:pt x="279440" y="422065"/>
                  </a:cubicBezTo>
                  <a:cubicBezTo>
                    <a:pt x="279440" y="390969"/>
                    <a:pt x="254231" y="365760"/>
                    <a:pt x="223135" y="365760"/>
                  </a:cubicBezTo>
                  <a:close/>
                  <a:moveTo>
                    <a:pt x="223135" y="78391"/>
                  </a:moveTo>
                  <a:cubicBezTo>
                    <a:pt x="173429" y="78391"/>
                    <a:pt x="133135" y="118685"/>
                    <a:pt x="133135" y="168391"/>
                  </a:cubicBezTo>
                  <a:lnTo>
                    <a:pt x="133135" y="276615"/>
                  </a:lnTo>
                  <a:lnTo>
                    <a:pt x="313135" y="276615"/>
                  </a:lnTo>
                  <a:lnTo>
                    <a:pt x="313135" y="168391"/>
                  </a:lnTo>
                  <a:cubicBezTo>
                    <a:pt x="313135" y="118685"/>
                    <a:pt x="272841" y="78391"/>
                    <a:pt x="223135" y="78391"/>
                  </a:cubicBezTo>
                  <a:close/>
                  <a:moveTo>
                    <a:pt x="223136" y="0"/>
                  </a:moveTo>
                  <a:cubicBezTo>
                    <a:pt x="316216" y="0"/>
                    <a:pt x="391673" y="75457"/>
                    <a:pt x="391673" y="168537"/>
                  </a:cubicBezTo>
                  <a:lnTo>
                    <a:pt x="391673" y="276615"/>
                  </a:lnTo>
                  <a:lnTo>
                    <a:pt x="426955" y="276615"/>
                  </a:lnTo>
                  <a:cubicBezTo>
                    <a:pt x="437623" y="276615"/>
                    <a:pt x="446271" y="285263"/>
                    <a:pt x="446271" y="295931"/>
                  </a:cubicBezTo>
                  <a:lnTo>
                    <a:pt x="446271" y="558554"/>
                  </a:lnTo>
                  <a:cubicBezTo>
                    <a:pt x="446271" y="569222"/>
                    <a:pt x="437623" y="577870"/>
                    <a:pt x="426955" y="577870"/>
                  </a:cubicBezTo>
                  <a:lnTo>
                    <a:pt x="19316" y="577870"/>
                  </a:lnTo>
                  <a:cubicBezTo>
                    <a:pt x="8648" y="577870"/>
                    <a:pt x="0" y="569222"/>
                    <a:pt x="0" y="558554"/>
                  </a:cubicBezTo>
                  <a:lnTo>
                    <a:pt x="0" y="295931"/>
                  </a:lnTo>
                  <a:cubicBezTo>
                    <a:pt x="0" y="285263"/>
                    <a:pt x="8648" y="276615"/>
                    <a:pt x="19316" y="276615"/>
                  </a:cubicBezTo>
                  <a:lnTo>
                    <a:pt x="54599" y="276615"/>
                  </a:lnTo>
                  <a:lnTo>
                    <a:pt x="54599" y="168537"/>
                  </a:lnTo>
                  <a:cubicBezTo>
                    <a:pt x="54599" y="75457"/>
                    <a:pt x="130056" y="0"/>
                    <a:pt x="2231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1075976" y="1744782"/>
            <a:ext cx="5651978" cy="1208170"/>
            <a:chOff x="1037876" y="1921244"/>
            <a:chExt cx="5651978" cy="1208170"/>
          </a:xfrm>
        </p:grpSpPr>
        <p:sp>
          <p:nvSpPr>
            <p:cNvPr id="3" name="圆角矩形 2"/>
            <p:cNvSpPr/>
            <p:nvPr/>
          </p:nvSpPr>
          <p:spPr>
            <a:xfrm>
              <a:off x="1037876" y="1921244"/>
              <a:ext cx="1208170" cy="1208170"/>
            </a:xfrm>
            <a:prstGeom prst="roundRect">
              <a:avLst>
                <a:gd name="adj" fmla="val 1318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>
              <a:outerShdw blurRad="127000" dist="635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338268" y="1921244"/>
              <a:ext cx="4351586" cy="1208170"/>
              <a:chOff x="2327510" y="1921244"/>
              <a:chExt cx="4351586" cy="1208170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2327510" y="1921244"/>
                <a:ext cx="4351586" cy="1208170"/>
              </a:xfrm>
              <a:prstGeom prst="roundRect">
                <a:avLst>
                  <a:gd name="adj" fmla="val 13183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63103" y="1956529"/>
                <a:ext cx="4280400" cy="1137600"/>
              </a:xfrm>
              <a:prstGeom prst="roundRect">
                <a:avLst>
                  <a:gd name="adj" fmla="val 13183"/>
                </a:avLst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107405" y="2112662"/>
              <a:ext cx="385680" cy="853168"/>
              <a:chOff x="2107405" y="2112662"/>
              <a:chExt cx="385680" cy="853168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107405" y="2112662"/>
                <a:ext cx="385680" cy="108000"/>
                <a:chOff x="2107405" y="2112662"/>
                <a:chExt cx="385680" cy="108000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2107405" y="2112662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2399485" y="2119862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圆角矩形 8"/>
                <p:cNvSpPr/>
                <p:nvPr/>
              </p:nvSpPr>
              <p:spPr>
                <a:xfrm>
                  <a:off x="2162060" y="2132462"/>
                  <a:ext cx="288000" cy="684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107405" y="2857830"/>
                <a:ext cx="385680" cy="108000"/>
                <a:chOff x="2107405" y="2112662"/>
                <a:chExt cx="385680" cy="1080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2107405" y="2112662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2399485" y="2119862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162060" y="2132462"/>
                  <a:ext cx="288000" cy="684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65" name="任意多边形 164"/>
            <p:cNvSpPr/>
            <p:nvPr/>
          </p:nvSpPr>
          <p:spPr>
            <a:xfrm>
              <a:off x="1222411" y="2258707"/>
              <a:ext cx="851386" cy="599122"/>
            </a:xfrm>
            <a:custGeom>
              <a:avLst/>
              <a:gdLst>
                <a:gd name="connsiteX0" fmla="*/ 427778 w 851386"/>
                <a:gd name="connsiteY0" fmla="*/ 414000 h 599122"/>
                <a:gd name="connsiteX1" fmla="*/ 504848 w 851386"/>
                <a:gd name="connsiteY1" fmla="*/ 429560 h 599122"/>
                <a:gd name="connsiteX2" fmla="*/ 557818 w 851386"/>
                <a:gd name="connsiteY2" fmla="*/ 465274 h 599122"/>
                <a:gd name="connsiteX3" fmla="*/ 423970 w 851386"/>
                <a:gd name="connsiteY3" fmla="*/ 599122 h 599122"/>
                <a:gd name="connsiteX4" fmla="*/ 293188 w 851386"/>
                <a:gd name="connsiteY4" fmla="*/ 468340 h 599122"/>
                <a:gd name="connsiteX5" fmla="*/ 350708 w 851386"/>
                <a:gd name="connsiteY5" fmla="*/ 429561 h 599122"/>
                <a:gd name="connsiteX6" fmla="*/ 427778 w 851386"/>
                <a:gd name="connsiteY6" fmla="*/ 414000 h 599122"/>
                <a:gd name="connsiteX7" fmla="*/ 427780 w 851386"/>
                <a:gd name="connsiteY7" fmla="*/ 198000 h 599122"/>
                <a:gd name="connsiteX8" fmla="*/ 659250 w 851386"/>
                <a:gd name="connsiteY8" fmla="*/ 268705 h 599122"/>
                <a:gd name="connsiteX9" fmla="*/ 711379 w 851386"/>
                <a:gd name="connsiteY9" fmla="*/ 311715 h 599122"/>
                <a:gd name="connsiteX10" fmla="*/ 617701 w 851386"/>
                <a:gd name="connsiteY10" fmla="*/ 405391 h 599122"/>
                <a:gd name="connsiteX11" fmla="*/ 585179 w 851386"/>
                <a:gd name="connsiteY11" fmla="*/ 378559 h 599122"/>
                <a:gd name="connsiteX12" fmla="*/ 427778 w 851386"/>
                <a:gd name="connsiteY12" fmla="*/ 330480 h 599122"/>
                <a:gd name="connsiteX13" fmla="*/ 270380 w 851386"/>
                <a:gd name="connsiteY13" fmla="*/ 378559 h 599122"/>
                <a:gd name="connsiteX14" fmla="*/ 233684 w 851386"/>
                <a:gd name="connsiteY14" fmla="*/ 408835 h 599122"/>
                <a:gd name="connsiteX15" fmla="*/ 140006 w 851386"/>
                <a:gd name="connsiteY15" fmla="*/ 315158 h 599122"/>
                <a:gd name="connsiteX16" fmla="*/ 196307 w 851386"/>
                <a:gd name="connsiteY16" fmla="*/ 268705 h 599122"/>
                <a:gd name="connsiteX17" fmla="*/ 427780 w 851386"/>
                <a:gd name="connsiteY17" fmla="*/ 198000 h 599122"/>
                <a:gd name="connsiteX18" fmla="*/ 427779 w 851386"/>
                <a:gd name="connsiteY18" fmla="*/ 0 h 599122"/>
                <a:gd name="connsiteX19" fmla="*/ 769954 w 851386"/>
                <a:gd name="connsiteY19" fmla="*/ 104521 h 599122"/>
                <a:gd name="connsiteX20" fmla="*/ 851386 w 851386"/>
                <a:gd name="connsiteY20" fmla="*/ 171707 h 599122"/>
                <a:gd name="connsiteX21" fmla="*/ 756181 w 851386"/>
                <a:gd name="connsiteY21" fmla="*/ 266912 h 599122"/>
                <a:gd name="connsiteX22" fmla="*/ 694676 w 851386"/>
                <a:gd name="connsiteY22" fmla="*/ 216165 h 599122"/>
                <a:gd name="connsiteX23" fmla="*/ 427778 w 851386"/>
                <a:gd name="connsiteY23" fmla="*/ 134639 h 599122"/>
                <a:gd name="connsiteX24" fmla="*/ 160882 w 851386"/>
                <a:gd name="connsiteY24" fmla="*/ 216166 h 599122"/>
                <a:gd name="connsiteX25" fmla="*/ 95203 w 851386"/>
                <a:gd name="connsiteY25" fmla="*/ 270354 h 599122"/>
                <a:gd name="connsiteX26" fmla="*/ 0 w 851386"/>
                <a:gd name="connsiteY26" fmla="*/ 175151 h 599122"/>
                <a:gd name="connsiteX27" fmla="*/ 85604 w 851386"/>
                <a:gd name="connsiteY27" fmla="*/ 104520 h 599122"/>
                <a:gd name="connsiteX28" fmla="*/ 427779 w 851386"/>
                <a:gd name="connsiteY28" fmla="*/ 0 h 59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51386" h="599122">
                  <a:moveTo>
                    <a:pt x="427778" y="414000"/>
                  </a:moveTo>
                  <a:cubicBezTo>
                    <a:pt x="455116" y="414000"/>
                    <a:pt x="481160" y="419540"/>
                    <a:pt x="504848" y="429560"/>
                  </a:cubicBezTo>
                  <a:lnTo>
                    <a:pt x="557818" y="465274"/>
                  </a:lnTo>
                  <a:lnTo>
                    <a:pt x="423970" y="599122"/>
                  </a:lnTo>
                  <a:lnTo>
                    <a:pt x="293188" y="468340"/>
                  </a:lnTo>
                  <a:lnTo>
                    <a:pt x="350708" y="429561"/>
                  </a:lnTo>
                  <a:cubicBezTo>
                    <a:pt x="374396" y="419541"/>
                    <a:pt x="400440" y="414000"/>
                    <a:pt x="427778" y="414000"/>
                  </a:cubicBezTo>
                  <a:close/>
                  <a:moveTo>
                    <a:pt x="427780" y="198000"/>
                  </a:moveTo>
                  <a:cubicBezTo>
                    <a:pt x="513523" y="198000"/>
                    <a:pt x="593176" y="224066"/>
                    <a:pt x="659250" y="268705"/>
                  </a:cubicBezTo>
                  <a:lnTo>
                    <a:pt x="711379" y="311715"/>
                  </a:lnTo>
                  <a:lnTo>
                    <a:pt x="617701" y="405391"/>
                  </a:lnTo>
                  <a:lnTo>
                    <a:pt x="585179" y="378559"/>
                  </a:lnTo>
                  <a:cubicBezTo>
                    <a:pt x="540248" y="348204"/>
                    <a:pt x="486084" y="330480"/>
                    <a:pt x="427778" y="330480"/>
                  </a:cubicBezTo>
                  <a:cubicBezTo>
                    <a:pt x="369475" y="330480"/>
                    <a:pt x="315309" y="348204"/>
                    <a:pt x="270380" y="378559"/>
                  </a:cubicBezTo>
                  <a:lnTo>
                    <a:pt x="233684" y="408835"/>
                  </a:lnTo>
                  <a:lnTo>
                    <a:pt x="140006" y="315158"/>
                  </a:lnTo>
                  <a:lnTo>
                    <a:pt x="196307" y="268705"/>
                  </a:lnTo>
                  <a:cubicBezTo>
                    <a:pt x="262383" y="224066"/>
                    <a:pt x="342038" y="198000"/>
                    <a:pt x="427780" y="198000"/>
                  </a:cubicBezTo>
                  <a:close/>
                  <a:moveTo>
                    <a:pt x="427779" y="0"/>
                  </a:moveTo>
                  <a:cubicBezTo>
                    <a:pt x="554529" y="0"/>
                    <a:pt x="672279" y="38530"/>
                    <a:pt x="769954" y="104521"/>
                  </a:cubicBezTo>
                  <a:lnTo>
                    <a:pt x="851386" y="171707"/>
                  </a:lnTo>
                  <a:lnTo>
                    <a:pt x="756181" y="266912"/>
                  </a:lnTo>
                  <a:lnTo>
                    <a:pt x="694676" y="216165"/>
                  </a:lnTo>
                  <a:cubicBezTo>
                    <a:pt x="618488" y="164695"/>
                    <a:pt x="526644" y="134639"/>
                    <a:pt x="427778" y="134639"/>
                  </a:cubicBezTo>
                  <a:cubicBezTo>
                    <a:pt x="328915" y="134640"/>
                    <a:pt x="237069" y="164695"/>
                    <a:pt x="160882" y="216166"/>
                  </a:cubicBezTo>
                  <a:lnTo>
                    <a:pt x="95203" y="270354"/>
                  </a:lnTo>
                  <a:lnTo>
                    <a:pt x="0" y="175151"/>
                  </a:lnTo>
                  <a:lnTo>
                    <a:pt x="85604" y="104520"/>
                  </a:lnTo>
                  <a:cubicBezTo>
                    <a:pt x="183280" y="38530"/>
                    <a:pt x="301030" y="0"/>
                    <a:pt x="42777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矩形 165"/>
          <p:cNvSpPr/>
          <p:nvPr/>
        </p:nvSpPr>
        <p:spPr>
          <a:xfrm>
            <a:off x="2838492" y="1872412"/>
            <a:ext cx="2541238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矩形 47"/>
          <p:cNvSpPr>
            <a:spLocks noChangeArrowheads="1"/>
          </p:cNvSpPr>
          <p:nvPr/>
        </p:nvSpPr>
        <p:spPr bwMode="auto">
          <a:xfrm>
            <a:off x="2838492" y="2261286"/>
            <a:ext cx="36485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68" name="矩形 167"/>
          <p:cNvSpPr/>
          <p:nvPr/>
        </p:nvSpPr>
        <p:spPr>
          <a:xfrm>
            <a:off x="2838492" y="3430791"/>
            <a:ext cx="2541238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47"/>
          <p:cNvSpPr>
            <a:spLocks noChangeArrowheads="1"/>
          </p:cNvSpPr>
          <p:nvPr/>
        </p:nvSpPr>
        <p:spPr bwMode="auto">
          <a:xfrm>
            <a:off x="2838492" y="3819665"/>
            <a:ext cx="36485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0" name="矩形 169"/>
          <p:cNvSpPr/>
          <p:nvPr/>
        </p:nvSpPr>
        <p:spPr>
          <a:xfrm>
            <a:off x="2838492" y="4989169"/>
            <a:ext cx="2541238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47"/>
          <p:cNvSpPr>
            <a:spLocks noChangeArrowheads="1"/>
          </p:cNvSpPr>
          <p:nvPr/>
        </p:nvSpPr>
        <p:spPr bwMode="auto">
          <a:xfrm>
            <a:off x="2838492" y="5378043"/>
            <a:ext cx="36485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5" name="矩形 174"/>
          <p:cNvSpPr/>
          <p:nvPr/>
        </p:nvSpPr>
        <p:spPr>
          <a:xfrm>
            <a:off x="6911210" y="1283368"/>
            <a:ext cx="4547581" cy="5106249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/>
      <p:bldP spid="168" grpId="0"/>
      <p:bldP spid="169" grpId="0"/>
      <p:bldP spid="170" grpId="0"/>
      <p:bldP spid="171" grpId="0"/>
      <p:bldP spid="175" grpId="0" animBg="1"/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7968458" y="4619256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406555" y="5842459"/>
            <a:ext cx="1291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31811" y="4636988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531812" y="3264754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687850" y="1673177"/>
            <a:ext cx="1041574" cy="262891"/>
            <a:chOff x="4470269" y="1661160"/>
            <a:chExt cx="1290451" cy="262890"/>
          </a:xfrm>
        </p:grpSpPr>
        <p:cxnSp>
          <p:nvCxnSpPr>
            <p:cNvPr id="8" name="直接连接符 7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3437993" y="143967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358537" y="1804625"/>
            <a:ext cx="329002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242676" y="283362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455899" y="3198576"/>
            <a:ext cx="199734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2242676" y="427204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455899" y="4636988"/>
            <a:ext cx="199734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643589" y="220404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8643587" y="2584759"/>
            <a:ext cx="21407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661341" y="388724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661340" y="4267951"/>
            <a:ext cx="214070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829585" y="532655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29587" y="5707266"/>
            <a:ext cx="285308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 flipH="1">
            <a:off x="7712175" y="2431576"/>
            <a:ext cx="884112" cy="262891"/>
            <a:chOff x="4255294" y="1661160"/>
            <a:chExt cx="1505426" cy="262890"/>
          </a:xfrm>
        </p:grpSpPr>
        <p:cxnSp>
          <p:nvCxnSpPr>
            <p:cNvPr id="41" name="直接连接符 4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276261" y="1952172"/>
            <a:ext cx="1507787" cy="1317674"/>
            <a:chOff x="5141067" y="1664121"/>
            <a:chExt cx="1507787" cy="1317674"/>
          </a:xfrm>
        </p:grpSpPr>
        <p:sp>
          <p:nvSpPr>
            <p:cNvPr id="47" name="六边形 46"/>
            <p:cNvSpPr/>
            <p:nvPr/>
          </p:nvSpPr>
          <p:spPr>
            <a:xfrm>
              <a:off x="5141067" y="1664121"/>
              <a:ext cx="1507787" cy="1317674"/>
            </a:xfrm>
            <a:prstGeom prst="hexagon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476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0" prst="angle"/>
            </a:sp3d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8" name="六边形 47"/>
            <p:cNvSpPr/>
            <p:nvPr/>
          </p:nvSpPr>
          <p:spPr>
            <a:xfrm>
              <a:off x="5425024" y="1887166"/>
              <a:ext cx="961185" cy="83999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40399" y="2625941"/>
            <a:ext cx="1507787" cy="1317674"/>
            <a:chOff x="5141067" y="1664121"/>
            <a:chExt cx="1507787" cy="1317674"/>
          </a:xfrm>
        </p:grpSpPr>
        <p:sp>
          <p:nvSpPr>
            <p:cNvPr id="50" name="六边形 49"/>
            <p:cNvSpPr/>
            <p:nvPr/>
          </p:nvSpPr>
          <p:spPr>
            <a:xfrm>
              <a:off x="5141067" y="1664121"/>
              <a:ext cx="1507787" cy="1317674"/>
            </a:xfrm>
            <a:prstGeom prst="hexagon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476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0" prst="angle"/>
            </a:sp3d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1" name="六边形 50"/>
            <p:cNvSpPr/>
            <p:nvPr/>
          </p:nvSpPr>
          <p:spPr>
            <a:xfrm>
              <a:off x="5425024" y="1887166"/>
              <a:ext cx="961185" cy="839992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40399" y="3998562"/>
            <a:ext cx="1507787" cy="1317674"/>
            <a:chOff x="5141067" y="1664121"/>
            <a:chExt cx="1507787" cy="1317674"/>
          </a:xfrm>
        </p:grpSpPr>
        <p:sp>
          <p:nvSpPr>
            <p:cNvPr id="53" name="六边形 52"/>
            <p:cNvSpPr/>
            <p:nvPr/>
          </p:nvSpPr>
          <p:spPr>
            <a:xfrm>
              <a:off x="5141067" y="1664121"/>
              <a:ext cx="1507787" cy="1317674"/>
            </a:xfrm>
            <a:prstGeom prst="hexagon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476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0" prst="angle"/>
            </a:sp3d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4" name="六边形 53"/>
            <p:cNvSpPr/>
            <p:nvPr/>
          </p:nvSpPr>
          <p:spPr>
            <a:xfrm>
              <a:off x="5425024" y="1887166"/>
              <a:ext cx="961185" cy="83999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85307" y="2625941"/>
            <a:ext cx="1507787" cy="1317674"/>
            <a:chOff x="5141067" y="1664121"/>
            <a:chExt cx="1507787" cy="1317674"/>
          </a:xfrm>
        </p:grpSpPr>
        <p:sp>
          <p:nvSpPr>
            <p:cNvPr id="56" name="六边形 55"/>
            <p:cNvSpPr/>
            <p:nvPr/>
          </p:nvSpPr>
          <p:spPr>
            <a:xfrm>
              <a:off x="5141067" y="1664121"/>
              <a:ext cx="1507787" cy="1317674"/>
            </a:xfrm>
            <a:prstGeom prst="hexagon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476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0" prst="angle"/>
            </a:sp3d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7" name="六边形 56"/>
            <p:cNvSpPr/>
            <p:nvPr/>
          </p:nvSpPr>
          <p:spPr>
            <a:xfrm>
              <a:off x="5425024" y="1887166"/>
              <a:ext cx="961185" cy="839992"/>
            </a:xfrm>
            <a:prstGeom prst="hexag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85307" y="3998562"/>
            <a:ext cx="1507787" cy="1317674"/>
            <a:chOff x="5141067" y="1664121"/>
            <a:chExt cx="1507787" cy="1317674"/>
          </a:xfrm>
        </p:grpSpPr>
        <p:sp>
          <p:nvSpPr>
            <p:cNvPr id="59" name="六边形 58"/>
            <p:cNvSpPr/>
            <p:nvPr/>
          </p:nvSpPr>
          <p:spPr>
            <a:xfrm>
              <a:off x="5141067" y="1664121"/>
              <a:ext cx="1507787" cy="1317674"/>
            </a:xfrm>
            <a:prstGeom prst="hexagon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476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0" prst="angle"/>
            </a:sp3d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0" name="六边形 59"/>
            <p:cNvSpPr/>
            <p:nvPr/>
          </p:nvSpPr>
          <p:spPr>
            <a:xfrm>
              <a:off x="5425024" y="1887166"/>
              <a:ext cx="961185" cy="83999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276261" y="4677544"/>
            <a:ext cx="1507787" cy="1317674"/>
            <a:chOff x="5141067" y="1664121"/>
            <a:chExt cx="1507787" cy="1317674"/>
          </a:xfrm>
        </p:grpSpPr>
        <p:sp>
          <p:nvSpPr>
            <p:cNvPr id="62" name="六边形 61"/>
            <p:cNvSpPr/>
            <p:nvPr/>
          </p:nvSpPr>
          <p:spPr>
            <a:xfrm>
              <a:off x="5141067" y="1664121"/>
              <a:ext cx="1507787" cy="1317674"/>
            </a:xfrm>
            <a:prstGeom prst="hexagon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4200000" scaled="0"/>
            </a:gradFill>
            <a:ln w="476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</a:ln>
            <a:effectLst>
              <a:outerShdw blurRad="203200" dist="127000" dir="4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0" prst="angle"/>
            </a:sp3d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3" name="六边形 62"/>
            <p:cNvSpPr/>
            <p:nvPr/>
          </p:nvSpPr>
          <p:spPr>
            <a:xfrm>
              <a:off x="5425024" y="1887166"/>
              <a:ext cx="961185" cy="839992"/>
            </a:xfrm>
            <a:prstGeom prst="hexag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446505" y="3469754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25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2" grpId="0"/>
      <p:bldP spid="45" grpId="0"/>
      <p:bldP spid="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/>
          <p:cNvSpPr/>
          <p:nvPr/>
        </p:nvSpPr>
        <p:spPr bwMode="auto">
          <a:xfrm>
            <a:off x="5101389" y="1841997"/>
            <a:ext cx="1989222" cy="1989222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11168" y="2414680"/>
            <a:ext cx="1569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点击添加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accent1"/>
                </a:solidFill>
              </a:rPr>
              <a:t>关键字</a:t>
            </a:r>
          </a:p>
        </p:txBody>
      </p:sp>
      <p:sp>
        <p:nvSpPr>
          <p:cNvPr id="35" name="Content Placeholder 2"/>
          <p:cNvSpPr txBox="1"/>
          <p:nvPr/>
        </p:nvSpPr>
        <p:spPr>
          <a:xfrm>
            <a:off x="1371186" y="5485245"/>
            <a:ext cx="2177007" cy="96368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在此录入上述图表的综合描述说明，在此录入上述图表。</a:t>
            </a:r>
          </a:p>
        </p:txBody>
      </p:sp>
      <p:sp>
        <p:nvSpPr>
          <p:cNvPr id="37" name="Freeform 28"/>
          <p:cNvSpPr/>
          <p:nvPr/>
        </p:nvSpPr>
        <p:spPr bwMode="auto">
          <a:xfrm>
            <a:off x="1519056" y="4634127"/>
            <a:ext cx="492624" cy="694421"/>
          </a:xfrm>
          <a:custGeom>
            <a:avLst/>
            <a:gdLst>
              <a:gd name="T0" fmla="*/ 274 w 281"/>
              <a:gd name="T1" fmla="*/ 106 h 396"/>
              <a:gd name="T2" fmla="*/ 94 w 281"/>
              <a:gd name="T3" fmla="*/ 13 h 396"/>
              <a:gd name="T4" fmla="*/ 7 w 281"/>
              <a:gd name="T5" fmla="*/ 47 h 396"/>
              <a:gd name="T6" fmla="*/ 1 w 281"/>
              <a:gd name="T7" fmla="*/ 68 h 396"/>
              <a:gd name="T8" fmla="*/ 3 w 281"/>
              <a:gd name="T9" fmla="*/ 278 h 396"/>
              <a:gd name="T10" fmla="*/ 14 w 281"/>
              <a:gd name="T11" fmla="*/ 291 h 396"/>
              <a:gd name="T12" fmla="*/ 179 w 281"/>
              <a:gd name="T13" fmla="*/ 394 h 396"/>
              <a:gd name="T14" fmla="*/ 187 w 281"/>
              <a:gd name="T15" fmla="*/ 396 h 396"/>
              <a:gd name="T16" fmla="*/ 193 w 281"/>
              <a:gd name="T17" fmla="*/ 395 h 396"/>
              <a:gd name="T18" fmla="*/ 201 w 281"/>
              <a:gd name="T19" fmla="*/ 384 h 396"/>
              <a:gd name="T20" fmla="*/ 201 w 281"/>
              <a:gd name="T21" fmla="*/ 164 h 396"/>
              <a:gd name="T22" fmla="*/ 194 w 281"/>
              <a:gd name="T23" fmla="*/ 152 h 396"/>
              <a:gd name="T24" fmla="*/ 30 w 281"/>
              <a:gd name="T25" fmla="*/ 61 h 396"/>
              <a:gd name="T26" fmla="*/ 53 w 281"/>
              <a:gd name="T27" fmla="*/ 43 h 396"/>
              <a:gd name="T28" fmla="*/ 80 w 281"/>
              <a:gd name="T29" fmla="*/ 39 h 396"/>
              <a:gd name="T30" fmla="*/ 242 w 281"/>
              <a:gd name="T31" fmla="*/ 126 h 396"/>
              <a:gd name="T32" fmla="*/ 246 w 281"/>
              <a:gd name="T33" fmla="*/ 133 h 396"/>
              <a:gd name="T34" fmla="*/ 246 w 281"/>
              <a:gd name="T35" fmla="*/ 342 h 396"/>
              <a:gd name="T36" fmla="*/ 265 w 281"/>
              <a:gd name="T37" fmla="*/ 356 h 396"/>
              <a:gd name="T38" fmla="*/ 281 w 281"/>
              <a:gd name="T39" fmla="*/ 342 h 396"/>
              <a:gd name="T40" fmla="*/ 281 w 281"/>
              <a:gd name="T41" fmla="*/ 117 h 396"/>
              <a:gd name="T42" fmla="*/ 274 w 281"/>
              <a:gd name="T43" fmla="*/ 10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1" h="396">
                <a:moveTo>
                  <a:pt x="274" y="106"/>
                </a:moveTo>
                <a:cubicBezTo>
                  <a:pt x="94" y="13"/>
                  <a:pt x="94" y="13"/>
                  <a:pt x="94" y="13"/>
                </a:cubicBezTo>
                <a:cubicBezTo>
                  <a:pt x="69" y="0"/>
                  <a:pt x="21" y="25"/>
                  <a:pt x="7" y="47"/>
                </a:cubicBezTo>
                <a:cubicBezTo>
                  <a:pt x="0" y="57"/>
                  <a:pt x="1" y="64"/>
                  <a:pt x="1" y="68"/>
                </a:cubicBezTo>
                <a:cubicBezTo>
                  <a:pt x="3" y="278"/>
                  <a:pt x="3" y="278"/>
                  <a:pt x="3" y="278"/>
                </a:cubicBezTo>
                <a:cubicBezTo>
                  <a:pt x="3" y="282"/>
                  <a:pt x="9" y="288"/>
                  <a:pt x="14" y="291"/>
                </a:cubicBezTo>
                <a:cubicBezTo>
                  <a:pt x="24" y="297"/>
                  <a:pt x="175" y="392"/>
                  <a:pt x="179" y="394"/>
                </a:cubicBezTo>
                <a:cubicBezTo>
                  <a:pt x="181" y="396"/>
                  <a:pt x="184" y="396"/>
                  <a:pt x="187" y="396"/>
                </a:cubicBezTo>
                <a:cubicBezTo>
                  <a:pt x="189" y="396"/>
                  <a:pt x="191" y="396"/>
                  <a:pt x="193" y="395"/>
                </a:cubicBezTo>
                <a:cubicBezTo>
                  <a:pt x="198" y="393"/>
                  <a:pt x="201" y="388"/>
                  <a:pt x="201" y="384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01" y="159"/>
                  <a:pt x="198" y="155"/>
                  <a:pt x="194" y="152"/>
                </a:cubicBezTo>
                <a:cubicBezTo>
                  <a:pt x="30" y="61"/>
                  <a:pt x="30" y="61"/>
                  <a:pt x="30" y="61"/>
                </a:cubicBezTo>
                <a:cubicBezTo>
                  <a:pt x="32" y="57"/>
                  <a:pt x="39" y="50"/>
                  <a:pt x="53" y="43"/>
                </a:cubicBezTo>
                <a:cubicBezTo>
                  <a:pt x="67" y="36"/>
                  <a:pt x="77" y="38"/>
                  <a:pt x="80" y="39"/>
                </a:cubicBezTo>
                <a:cubicBezTo>
                  <a:pt x="80" y="39"/>
                  <a:pt x="237" y="123"/>
                  <a:pt x="242" y="126"/>
                </a:cubicBezTo>
                <a:cubicBezTo>
                  <a:pt x="246" y="128"/>
                  <a:pt x="246" y="129"/>
                  <a:pt x="246" y="133"/>
                </a:cubicBezTo>
                <a:cubicBezTo>
                  <a:pt x="246" y="137"/>
                  <a:pt x="246" y="342"/>
                  <a:pt x="246" y="342"/>
                </a:cubicBezTo>
                <a:cubicBezTo>
                  <a:pt x="246" y="352"/>
                  <a:pt x="257" y="356"/>
                  <a:pt x="265" y="356"/>
                </a:cubicBezTo>
                <a:cubicBezTo>
                  <a:pt x="272" y="356"/>
                  <a:pt x="281" y="349"/>
                  <a:pt x="281" y="342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1" y="112"/>
                  <a:pt x="278" y="108"/>
                  <a:pt x="274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38" name="Content Placeholder 2"/>
          <p:cNvSpPr txBox="1"/>
          <p:nvPr/>
        </p:nvSpPr>
        <p:spPr>
          <a:xfrm>
            <a:off x="2111389" y="4533915"/>
            <a:ext cx="1232981" cy="6115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Source Sans Pro Black" pitchFamily="34" charset="0"/>
              </a:rPr>
              <a:t>16%</a:t>
            </a:r>
          </a:p>
        </p:txBody>
      </p:sp>
      <p:sp>
        <p:nvSpPr>
          <p:cNvPr id="39" name="Content Placeholder 2"/>
          <p:cNvSpPr txBox="1"/>
          <p:nvPr/>
        </p:nvSpPr>
        <p:spPr>
          <a:xfrm>
            <a:off x="2111389" y="5044805"/>
            <a:ext cx="1481184" cy="42029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23"/>
          <p:cNvSpPr/>
          <p:nvPr/>
        </p:nvSpPr>
        <p:spPr bwMode="auto">
          <a:xfrm>
            <a:off x="3966612" y="4703726"/>
            <a:ext cx="684047" cy="604268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2" name="Content Placeholder 2"/>
          <p:cNvSpPr txBox="1"/>
          <p:nvPr/>
        </p:nvSpPr>
        <p:spPr>
          <a:xfrm>
            <a:off x="4636489" y="4534791"/>
            <a:ext cx="1232981" cy="6115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Source Sans Pro Black" pitchFamily="34" charset="0"/>
              </a:rPr>
              <a:t>12%</a:t>
            </a:r>
          </a:p>
        </p:txBody>
      </p:sp>
      <p:sp>
        <p:nvSpPr>
          <p:cNvPr id="43" name="Content Placeholder 2"/>
          <p:cNvSpPr txBox="1"/>
          <p:nvPr/>
        </p:nvSpPr>
        <p:spPr>
          <a:xfrm>
            <a:off x="4636489" y="5045683"/>
            <a:ext cx="1486135" cy="4193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18"/>
          <p:cNvSpPr/>
          <p:nvPr/>
        </p:nvSpPr>
        <p:spPr bwMode="auto">
          <a:xfrm>
            <a:off x="6496663" y="4716796"/>
            <a:ext cx="593230" cy="593229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46" name="Content Placeholder 2"/>
          <p:cNvSpPr txBox="1"/>
          <p:nvPr/>
        </p:nvSpPr>
        <p:spPr>
          <a:xfrm>
            <a:off x="7084965" y="4538981"/>
            <a:ext cx="1232981" cy="6115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Source Sans Pro Black" pitchFamily="34" charset="0"/>
              </a:rPr>
              <a:t>32%</a:t>
            </a:r>
          </a:p>
        </p:txBody>
      </p:sp>
      <p:sp>
        <p:nvSpPr>
          <p:cNvPr id="47" name="Content Placeholder 2"/>
          <p:cNvSpPr txBox="1"/>
          <p:nvPr/>
        </p:nvSpPr>
        <p:spPr>
          <a:xfrm>
            <a:off x="7084965" y="5049873"/>
            <a:ext cx="1497266" cy="4193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33"/>
          <p:cNvSpPr>
            <a:spLocks noEditPoints="1"/>
          </p:cNvSpPr>
          <p:nvPr/>
        </p:nvSpPr>
        <p:spPr bwMode="auto">
          <a:xfrm>
            <a:off x="8956270" y="4780714"/>
            <a:ext cx="600208" cy="479659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0" name="Content Placeholder 2"/>
          <p:cNvSpPr txBox="1"/>
          <p:nvPr/>
        </p:nvSpPr>
        <p:spPr>
          <a:xfrm>
            <a:off x="9608364" y="4538981"/>
            <a:ext cx="1232982" cy="6115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Source Sans Pro Black" pitchFamily="34" charset="0"/>
              </a:rPr>
              <a:t>10%</a:t>
            </a:r>
          </a:p>
        </p:txBody>
      </p:sp>
      <p:sp>
        <p:nvSpPr>
          <p:cNvPr id="51" name="Content Placeholder 2"/>
          <p:cNvSpPr txBox="1"/>
          <p:nvPr/>
        </p:nvSpPr>
        <p:spPr>
          <a:xfrm>
            <a:off x="9608364" y="5049873"/>
            <a:ext cx="1440154" cy="4193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3860600" y="5485245"/>
            <a:ext cx="2177007" cy="96368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在此录入上述图表的综合描述说明，在此录入上述图表。</a:t>
            </a:r>
          </a:p>
        </p:txBody>
      </p:sp>
      <p:sp>
        <p:nvSpPr>
          <p:cNvPr id="53" name="Content Placeholder 2"/>
          <p:cNvSpPr txBox="1"/>
          <p:nvPr/>
        </p:nvSpPr>
        <p:spPr>
          <a:xfrm>
            <a:off x="6350014" y="5485245"/>
            <a:ext cx="2177007" cy="96368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在此录入上述图表的综合描述说明，在此录入上述图表的综合描述。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8839427" y="5485245"/>
            <a:ext cx="2177007" cy="96368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在此录入上述图表的综合描述说明，在此录入上述图表的综合。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4684241" y="1652337"/>
            <a:ext cx="1411759" cy="2610486"/>
          </a:xfrm>
          <a:custGeom>
            <a:avLst/>
            <a:gdLst>
              <a:gd name="connsiteX0" fmla="*/ 748555 w 1485900"/>
              <a:gd name="connsiteY0" fmla="*/ 1711 h 2747582"/>
              <a:gd name="connsiteX1" fmla="*/ 807583 w 1485900"/>
              <a:gd name="connsiteY1" fmla="*/ 40790 h 2747582"/>
              <a:gd name="connsiteX2" fmla="*/ 782610 w 1485900"/>
              <a:gd name="connsiteY2" fmla="*/ 169188 h 2747582"/>
              <a:gd name="connsiteX3" fmla="*/ 731034 w 1485900"/>
              <a:gd name="connsiteY3" fmla="*/ 203968 h 2747582"/>
              <a:gd name="connsiteX4" fmla="*/ 634515 w 1485900"/>
              <a:gd name="connsiteY4" fmla="*/ 277959 h 2747582"/>
              <a:gd name="connsiteX5" fmla="*/ 184935 w 1485900"/>
              <a:gd name="connsiteY5" fmla="*/ 1261680 h 2747582"/>
              <a:gd name="connsiteX6" fmla="*/ 1485900 w 1485900"/>
              <a:gd name="connsiteY6" fmla="*/ 2562646 h 2747582"/>
              <a:gd name="connsiteX7" fmla="*/ 1485900 w 1485900"/>
              <a:gd name="connsiteY7" fmla="*/ 2747582 h 2747582"/>
              <a:gd name="connsiteX8" fmla="*/ 1333976 w 1485900"/>
              <a:gd name="connsiteY8" fmla="*/ 2739909 h 2747582"/>
              <a:gd name="connsiteX9" fmla="*/ 0 w 1485900"/>
              <a:gd name="connsiteY9" fmla="*/ 1261681 h 2747582"/>
              <a:gd name="connsiteX10" fmla="*/ 582627 w 1485900"/>
              <a:gd name="connsiteY10" fmla="*/ 81756 h 2747582"/>
              <a:gd name="connsiteX11" fmla="*/ 602665 w 1485900"/>
              <a:gd name="connsiteY11" fmla="*/ 67777 h 2747582"/>
              <a:gd name="connsiteX12" fmla="*/ 602498 w 1485900"/>
              <a:gd name="connsiteY12" fmla="*/ 67530 h 2747582"/>
              <a:gd name="connsiteX13" fmla="*/ 618165 w 1485900"/>
              <a:gd name="connsiteY13" fmla="*/ 56964 h 2747582"/>
              <a:gd name="connsiteX14" fmla="*/ 636771 w 1485900"/>
              <a:gd name="connsiteY14" fmla="*/ 43984 h 2747582"/>
              <a:gd name="connsiteX15" fmla="*/ 637030 w 1485900"/>
              <a:gd name="connsiteY15" fmla="*/ 44243 h 2747582"/>
              <a:gd name="connsiteX16" fmla="*/ 679184 w 1485900"/>
              <a:gd name="connsiteY16" fmla="*/ 15817 h 2747582"/>
              <a:gd name="connsiteX17" fmla="*/ 748555 w 1485900"/>
              <a:gd name="connsiteY17" fmla="*/ 1711 h 27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5900" h="2747582">
                <a:moveTo>
                  <a:pt x="748555" y="1711"/>
                </a:moveTo>
                <a:cubicBezTo>
                  <a:pt x="771791" y="6231"/>
                  <a:pt x="793303" y="19614"/>
                  <a:pt x="807583" y="40790"/>
                </a:cubicBezTo>
                <a:cubicBezTo>
                  <a:pt x="836143" y="83142"/>
                  <a:pt x="824962" y="140628"/>
                  <a:pt x="782610" y="169188"/>
                </a:cubicBezTo>
                <a:lnTo>
                  <a:pt x="731034" y="203968"/>
                </a:lnTo>
                <a:lnTo>
                  <a:pt x="634515" y="277959"/>
                </a:lnTo>
                <a:cubicBezTo>
                  <a:pt x="359133" y="516504"/>
                  <a:pt x="184935" y="868749"/>
                  <a:pt x="184935" y="1261680"/>
                </a:cubicBezTo>
                <a:cubicBezTo>
                  <a:pt x="184935" y="1980184"/>
                  <a:pt x="767397" y="2562646"/>
                  <a:pt x="1485900" y="2562646"/>
                </a:cubicBezTo>
                <a:lnTo>
                  <a:pt x="1485900" y="2747582"/>
                </a:lnTo>
                <a:lnTo>
                  <a:pt x="1333976" y="2739909"/>
                </a:lnTo>
                <a:cubicBezTo>
                  <a:pt x="584702" y="2663817"/>
                  <a:pt x="0" y="2031030"/>
                  <a:pt x="0" y="1261681"/>
                </a:cubicBezTo>
                <a:cubicBezTo>
                  <a:pt x="-1" y="780837"/>
                  <a:pt x="228398" y="353339"/>
                  <a:pt x="582627" y="81756"/>
                </a:cubicBezTo>
                <a:lnTo>
                  <a:pt x="602665" y="67777"/>
                </a:lnTo>
                <a:lnTo>
                  <a:pt x="602498" y="67530"/>
                </a:lnTo>
                <a:lnTo>
                  <a:pt x="618165" y="56964"/>
                </a:lnTo>
                <a:lnTo>
                  <a:pt x="636771" y="43984"/>
                </a:lnTo>
                <a:lnTo>
                  <a:pt x="637030" y="44243"/>
                </a:lnTo>
                <a:lnTo>
                  <a:pt x="679184" y="15817"/>
                </a:lnTo>
                <a:cubicBezTo>
                  <a:pt x="700360" y="1537"/>
                  <a:pt x="725319" y="-2808"/>
                  <a:pt x="748555" y="1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flipH="1">
            <a:off x="6096000" y="1652337"/>
            <a:ext cx="1411759" cy="2610486"/>
          </a:xfrm>
          <a:custGeom>
            <a:avLst/>
            <a:gdLst>
              <a:gd name="connsiteX0" fmla="*/ 748555 w 1485900"/>
              <a:gd name="connsiteY0" fmla="*/ 1711 h 2747582"/>
              <a:gd name="connsiteX1" fmla="*/ 807583 w 1485900"/>
              <a:gd name="connsiteY1" fmla="*/ 40790 h 2747582"/>
              <a:gd name="connsiteX2" fmla="*/ 782610 w 1485900"/>
              <a:gd name="connsiteY2" fmla="*/ 169188 h 2747582"/>
              <a:gd name="connsiteX3" fmla="*/ 731034 w 1485900"/>
              <a:gd name="connsiteY3" fmla="*/ 203968 h 2747582"/>
              <a:gd name="connsiteX4" fmla="*/ 634515 w 1485900"/>
              <a:gd name="connsiteY4" fmla="*/ 277959 h 2747582"/>
              <a:gd name="connsiteX5" fmla="*/ 184935 w 1485900"/>
              <a:gd name="connsiteY5" fmla="*/ 1261680 h 2747582"/>
              <a:gd name="connsiteX6" fmla="*/ 1485900 w 1485900"/>
              <a:gd name="connsiteY6" fmla="*/ 2562646 h 2747582"/>
              <a:gd name="connsiteX7" fmla="*/ 1485900 w 1485900"/>
              <a:gd name="connsiteY7" fmla="*/ 2747582 h 2747582"/>
              <a:gd name="connsiteX8" fmla="*/ 1333976 w 1485900"/>
              <a:gd name="connsiteY8" fmla="*/ 2739909 h 2747582"/>
              <a:gd name="connsiteX9" fmla="*/ 0 w 1485900"/>
              <a:gd name="connsiteY9" fmla="*/ 1261681 h 2747582"/>
              <a:gd name="connsiteX10" fmla="*/ 582627 w 1485900"/>
              <a:gd name="connsiteY10" fmla="*/ 81756 h 2747582"/>
              <a:gd name="connsiteX11" fmla="*/ 602665 w 1485900"/>
              <a:gd name="connsiteY11" fmla="*/ 67777 h 2747582"/>
              <a:gd name="connsiteX12" fmla="*/ 602498 w 1485900"/>
              <a:gd name="connsiteY12" fmla="*/ 67530 h 2747582"/>
              <a:gd name="connsiteX13" fmla="*/ 618165 w 1485900"/>
              <a:gd name="connsiteY13" fmla="*/ 56964 h 2747582"/>
              <a:gd name="connsiteX14" fmla="*/ 636771 w 1485900"/>
              <a:gd name="connsiteY14" fmla="*/ 43984 h 2747582"/>
              <a:gd name="connsiteX15" fmla="*/ 637030 w 1485900"/>
              <a:gd name="connsiteY15" fmla="*/ 44243 h 2747582"/>
              <a:gd name="connsiteX16" fmla="*/ 679184 w 1485900"/>
              <a:gd name="connsiteY16" fmla="*/ 15817 h 2747582"/>
              <a:gd name="connsiteX17" fmla="*/ 748555 w 1485900"/>
              <a:gd name="connsiteY17" fmla="*/ 1711 h 27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5900" h="2747582">
                <a:moveTo>
                  <a:pt x="748555" y="1711"/>
                </a:moveTo>
                <a:cubicBezTo>
                  <a:pt x="771791" y="6231"/>
                  <a:pt x="793303" y="19614"/>
                  <a:pt x="807583" y="40790"/>
                </a:cubicBezTo>
                <a:cubicBezTo>
                  <a:pt x="836143" y="83142"/>
                  <a:pt x="824962" y="140628"/>
                  <a:pt x="782610" y="169188"/>
                </a:cubicBezTo>
                <a:lnTo>
                  <a:pt x="731034" y="203968"/>
                </a:lnTo>
                <a:lnTo>
                  <a:pt x="634515" y="277959"/>
                </a:lnTo>
                <a:cubicBezTo>
                  <a:pt x="359133" y="516504"/>
                  <a:pt x="184935" y="868749"/>
                  <a:pt x="184935" y="1261680"/>
                </a:cubicBezTo>
                <a:cubicBezTo>
                  <a:pt x="184935" y="1980184"/>
                  <a:pt x="767397" y="2562646"/>
                  <a:pt x="1485900" y="2562646"/>
                </a:cubicBezTo>
                <a:lnTo>
                  <a:pt x="1485900" y="2747582"/>
                </a:lnTo>
                <a:lnTo>
                  <a:pt x="1333976" y="2739909"/>
                </a:lnTo>
                <a:cubicBezTo>
                  <a:pt x="584702" y="2663817"/>
                  <a:pt x="0" y="2031030"/>
                  <a:pt x="0" y="1261681"/>
                </a:cubicBezTo>
                <a:cubicBezTo>
                  <a:pt x="-1" y="780837"/>
                  <a:pt x="228398" y="353339"/>
                  <a:pt x="582627" y="81756"/>
                </a:cubicBezTo>
                <a:lnTo>
                  <a:pt x="602665" y="67777"/>
                </a:lnTo>
                <a:lnTo>
                  <a:pt x="602498" y="67530"/>
                </a:lnTo>
                <a:lnTo>
                  <a:pt x="618165" y="56964"/>
                </a:lnTo>
                <a:lnTo>
                  <a:pt x="636771" y="43984"/>
                </a:lnTo>
                <a:lnTo>
                  <a:pt x="637030" y="44243"/>
                </a:lnTo>
                <a:lnTo>
                  <a:pt x="679184" y="15817"/>
                </a:lnTo>
                <a:cubicBezTo>
                  <a:pt x="700360" y="1537"/>
                  <a:pt x="725319" y="-2808"/>
                  <a:pt x="748555" y="17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5" grpId="0"/>
      <p:bldP spid="37" grpId="0" animBg="1"/>
      <p:bldP spid="38" grpId="0"/>
      <p:bldP spid="39" grpId="0"/>
      <p:bldP spid="41" grpId="0" animBg="1"/>
      <p:bldP spid="42" grpId="0"/>
      <p:bldP spid="43" grpId="0"/>
      <p:bldP spid="45" grpId="0" animBg="1"/>
      <p:bldP spid="46" grpId="0"/>
      <p:bldP spid="47" grpId="0"/>
      <p:bldP spid="49" grpId="0" animBg="1"/>
      <p:bldP spid="50" grpId="0"/>
      <p:bldP spid="51" grpId="0"/>
      <p:bldP spid="52" grpId="0"/>
      <p:bldP spid="53" grpId="0"/>
      <p:bldP spid="54" grpId="0"/>
      <p:bldP spid="31" grpId="0" animBg="1"/>
      <p:bldP spid="33" grpId="0" animBg="1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194262" y="1496291"/>
            <a:ext cx="2396836" cy="2410691"/>
          </a:xfrm>
          <a:prstGeom prst="diamond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663142" y="1496291"/>
            <a:ext cx="2396836" cy="2410691"/>
          </a:xfrm>
          <a:prstGeom prst="diamond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428702" y="2770911"/>
            <a:ext cx="2396836" cy="2410691"/>
          </a:xfrm>
          <a:prstGeom prst="diamond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4897582" y="2770911"/>
            <a:ext cx="2396836" cy="2410691"/>
          </a:xfrm>
          <a:prstGeom prst="diamond">
            <a:avLst/>
          </a:prstGeom>
          <a:blipFill>
            <a:blip r:embed="rId5" cstate="email"/>
            <a:srcRect/>
            <a:stretch>
              <a:fillRect/>
            </a:stretch>
          </a:blipFill>
          <a:ln>
            <a:noFill/>
          </a:ln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7366462" y="2770911"/>
            <a:ext cx="2396836" cy="2410691"/>
          </a:xfrm>
          <a:prstGeom prst="diamond">
            <a:avLst/>
          </a:prstGeom>
          <a:blipFill>
            <a:blip r:embed="rId6" cstate="email"/>
            <a:srcRect/>
            <a:stretch>
              <a:fillRect/>
            </a:stretch>
          </a:blipFill>
          <a:ln>
            <a:noFill/>
          </a:ln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8600902" y="1496291"/>
            <a:ext cx="2396836" cy="2410691"/>
          </a:xfrm>
          <a:prstGeom prst="diamond">
            <a:avLst/>
          </a:prstGeom>
          <a:blipFill>
            <a:blip r:embed="rId7" cstate="email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900"/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997528" y="5477141"/>
            <a:ext cx="10196945" cy="6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您的内容打在这里，或通过复制您的文本后，在此框中选择粘贴，并选择只保留文字。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132022" y="1496291"/>
            <a:ext cx="2396836" cy="2410691"/>
            <a:chOff x="6132022" y="1496291"/>
            <a:chExt cx="2396836" cy="2410691"/>
          </a:xfrm>
          <a:effectLst>
            <a:outerShdw blurRad="88900" dist="50800" dir="6000000" sx="101000" sy="101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菱形 9"/>
            <p:cNvSpPr/>
            <p:nvPr/>
          </p:nvSpPr>
          <p:spPr>
            <a:xfrm>
              <a:off x="6132022" y="1496291"/>
              <a:ext cx="2396836" cy="241069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261"/>
            <p:cNvSpPr/>
            <p:nvPr/>
          </p:nvSpPr>
          <p:spPr bwMode="auto">
            <a:xfrm>
              <a:off x="7014995" y="2438267"/>
              <a:ext cx="559766" cy="559766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菱形 11"/>
          <p:cNvSpPr/>
          <p:nvPr/>
        </p:nvSpPr>
        <p:spPr>
          <a:xfrm>
            <a:off x="4897582" y="2770911"/>
            <a:ext cx="2396836" cy="2410691"/>
          </a:xfrm>
          <a:prstGeom prst="diamond">
            <a:avLst/>
          </a:prstGeom>
          <a:solidFill>
            <a:schemeClr val="accent2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07894" y="3109522"/>
            <a:ext cx="1976213" cy="16435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  <a:endParaRPr lang="en-US" altLang="zh-CN" sz="2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主要观点及关键词</a:t>
            </a:r>
            <a:endParaRPr lang="en-US" altLang="zh-CN" sz="2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772570" y="41882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69969" y="89524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2" grpId="0" animBg="1"/>
      <p:bldP spid="13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11253" y="2456138"/>
            <a:ext cx="7360935" cy="33954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46401" y="1613755"/>
            <a:ext cx="4099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适用教学课件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绿色卡通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51824" y="1912601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9490" y="3970855"/>
            <a:ext cx="3313021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高三（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）班   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pPr algn="ctr">
              <a:lnSpc>
                <a:spcPct val="11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9490" y="3644621"/>
            <a:ext cx="331302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附属实验中学</a:t>
            </a: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3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3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9" grpId="0"/>
          <p:bldP spid="8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9" grpId="0"/>
          <p:bldP spid="8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225230" y="1793959"/>
            <a:ext cx="2243119" cy="4200749"/>
            <a:chOff x="1225230" y="1793959"/>
            <a:chExt cx="2243119" cy="4200749"/>
          </a:xfrm>
        </p:grpSpPr>
        <p:grpSp>
          <p:nvGrpSpPr>
            <p:cNvPr id="8" name="组合 7"/>
            <p:cNvGrpSpPr/>
            <p:nvPr/>
          </p:nvGrpSpPr>
          <p:grpSpPr>
            <a:xfrm>
              <a:off x="1225230" y="1793959"/>
              <a:ext cx="2243119" cy="4200749"/>
              <a:chOff x="4262511" y="1878036"/>
              <a:chExt cx="2321170" cy="434691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262511" y="1878036"/>
                <a:ext cx="2321170" cy="4346917"/>
              </a:xfrm>
              <a:prstGeom prst="rect">
                <a:avLst/>
              </a:prstGeom>
              <a:gradFill rotWithShape="1"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7000">
                    <a:srgbClr val="D5D5D5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rgbClr val="F3F3F3"/>
                    </a:gs>
                    <a:gs pos="42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152400" dist="101600" dir="10200000" sx="101000" sy="101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508696" y="2120704"/>
                <a:ext cx="1828801" cy="3861580"/>
              </a:xfrm>
              <a:prstGeom prst="rect">
                <a:avLst/>
              </a:prstGeom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508696" y="2954215"/>
                <a:ext cx="1828801" cy="661182"/>
              </a:xfrm>
              <a:prstGeom prst="rect">
                <a:avLst/>
              </a:prstGeom>
              <a:gradFill>
                <a:gsLst>
                  <a:gs pos="0">
                    <a:srgbClr val="F7F7F7"/>
                  </a:gs>
                  <a:gs pos="42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728543" y="2920589"/>
              <a:ext cx="1236492" cy="44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</a:rPr>
                <a:t>Step 01</a:t>
              </a:r>
              <a:endParaRPr lang="zh-CN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62707" y="2214906"/>
              <a:ext cx="1368166" cy="44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802142" y="1793959"/>
            <a:ext cx="2243119" cy="4200749"/>
            <a:chOff x="3791448" y="1793959"/>
            <a:chExt cx="2243119" cy="4200749"/>
          </a:xfrm>
        </p:grpSpPr>
        <p:grpSp>
          <p:nvGrpSpPr>
            <p:cNvPr id="12" name="组合 11"/>
            <p:cNvGrpSpPr/>
            <p:nvPr/>
          </p:nvGrpSpPr>
          <p:grpSpPr>
            <a:xfrm>
              <a:off x="3791448" y="1793959"/>
              <a:ext cx="2243119" cy="4200749"/>
              <a:chOff x="4262511" y="1878036"/>
              <a:chExt cx="2321170" cy="434691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262511" y="1878036"/>
                <a:ext cx="2321170" cy="4346917"/>
              </a:xfrm>
              <a:prstGeom prst="rect">
                <a:avLst/>
              </a:prstGeom>
              <a:gradFill rotWithShape="1"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7000">
                    <a:srgbClr val="D5D5D5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rgbClr val="F3F3F3"/>
                    </a:gs>
                    <a:gs pos="42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152400" dist="101600" dir="10200000" sx="101000" sy="101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508696" y="2120704"/>
                <a:ext cx="1828801" cy="386158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08696" y="2954215"/>
                <a:ext cx="1828801" cy="661182"/>
              </a:xfrm>
              <a:prstGeom prst="rect">
                <a:avLst/>
              </a:prstGeom>
              <a:gradFill>
                <a:gsLst>
                  <a:gs pos="0">
                    <a:srgbClr val="F7F7F7"/>
                  </a:gs>
                  <a:gs pos="42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273249" y="2920589"/>
              <a:ext cx="1279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</a:rPr>
                <a:t>Step 02</a:t>
              </a:r>
              <a:endParaRPr lang="zh-CN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28925" y="2214906"/>
              <a:ext cx="1368166" cy="44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79054" y="1793959"/>
            <a:ext cx="2243119" cy="4200749"/>
            <a:chOff x="6357666" y="1793959"/>
            <a:chExt cx="2243119" cy="4200749"/>
          </a:xfrm>
        </p:grpSpPr>
        <p:grpSp>
          <p:nvGrpSpPr>
            <p:cNvPr id="19" name="组合 18"/>
            <p:cNvGrpSpPr/>
            <p:nvPr/>
          </p:nvGrpSpPr>
          <p:grpSpPr>
            <a:xfrm>
              <a:off x="6357666" y="1793959"/>
              <a:ext cx="2243119" cy="4200749"/>
              <a:chOff x="4262511" y="1878036"/>
              <a:chExt cx="2321170" cy="434691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262511" y="1878036"/>
                <a:ext cx="2321170" cy="4346917"/>
              </a:xfrm>
              <a:prstGeom prst="rect">
                <a:avLst/>
              </a:prstGeom>
              <a:gradFill rotWithShape="1"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7000">
                    <a:srgbClr val="D5D5D5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rgbClr val="F3F3F3"/>
                    </a:gs>
                    <a:gs pos="42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152400" dist="101600" dir="10200000" sx="101000" sy="101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08696" y="2120704"/>
                <a:ext cx="1828801" cy="3861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08696" y="2954215"/>
                <a:ext cx="1828801" cy="661182"/>
              </a:xfrm>
              <a:prstGeom prst="rect">
                <a:avLst/>
              </a:prstGeom>
              <a:gradFill>
                <a:gsLst>
                  <a:gs pos="0">
                    <a:srgbClr val="F7F7F7"/>
                  </a:gs>
                  <a:gs pos="42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6839467" y="2920589"/>
              <a:ext cx="1279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</a:rPr>
                <a:t>Step 03</a:t>
              </a:r>
              <a:endParaRPr lang="zh-CN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95143" y="2214906"/>
              <a:ext cx="1368166" cy="44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55967" y="1793959"/>
            <a:ext cx="2243119" cy="4200749"/>
            <a:chOff x="8923883" y="1793959"/>
            <a:chExt cx="2243119" cy="4200749"/>
          </a:xfrm>
        </p:grpSpPr>
        <p:grpSp>
          <p:nvGrpSpPr>
            <p:cNvPr id="26" name="组合 25"/>
            <p:cNvGrpSpPr/>
            <p:nvPr/>
          </p:nvGrpSpPr>
          <p:grpSpPr>
            <a:xfrm>
              <a:off x="8923883" y="1793959"/>
              <a:ext cx="2243119" cy="4200749"/>
              <a:chOff x="4262511" y="1878036"/>
              <a:chExt cx="2321170" cy="434691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262511" y="1878036"/>
                <a:ext cx="2321170" cy="4346917"/>
              </a:xfrm>
              <a:prstGeom prst="rect">
                <a:avLst/>
              </a:prstGeom>
              <a:gradFill rotWithShape="1"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7000">
                    <a:srgbClr val="D5D5D5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rgbClr val="F3F3F3"/>
                    </a:gs>
                    <a:gs pos="42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152400" dist="101600" dir="10200000" sx="101000" sy="101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508696" y="2120704"/>
                <a:ext cx="1828801" cy="386158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508696" y="2954215"/>
                <a:ext cx="1828801" cy="661182"/>
              </a:xfrm>
              <a:prstGeom prst="rect">
                <a:avLst/>
              </a:prstGeom>
              <a:gradFill>
                <a:gsLst>
                  <a:gs pos="0">
                    <a:srgbClr val="F7F7F7"/>
                  </a:gs>
                  <a:gs pos="42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9405684" y="2920589"/>
              <a:ext cx="1279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</a:rPr>
                <a:t>Step 04</a:t>
              </a:r>
              <a:endParaRPr lang="zh-CN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361360" y="2214906"/>
              <a:ext cx="1368166" cy="44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463138" y="3618812"/>
            <a:ext cx="1762948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4040050" y="3618812"/>
            <a:ext cx="1762948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6616962" y="3618812"/>
            <a:ext cx="1762948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9193875" y="3618812"/>
            <a:ext cx="1762948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721831" y="452387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19230" y="928799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6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974321" y="1805084"/>
            <a:ext cx="2104572" cy="2104572"/>
            <a:chOff x="3974321" y="1805084"/>
            <a:chExt cx="2104572" cy="2104572"/>
          </a:xfrm>
        </p:grpSpPr>
        <p:sp>
          <p:nvSpPr>
            <p:cNvPr id="30" name="泪滴形 29"/>
            <p:cNvSpPr/>
            <p:nvPr/>
          </p:nvSpPr>
          <p:spPr>
            <a:xfrm flipH="1">
              <a:off x="3974321" y="1805084"/>
              <a:ext cx="2104572" cy="2104572"/>
            </a:xfrm>
            <a:prstGeom prst="teardrop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CDCDCD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01600" dist="63500" dir="78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07"/>
            <p:cNvSpPr>
              <a:spLocks noChangeAspect="1" noEditPoints="1"/>
            </p:cNvSpPr>
            <p:nvPr/>
          </p:nvSpPr>
          <p:spPr bwMode="auto">
            <a:xfrm>
              <a:off x="5292055" y="2250646"/>
              <a:ext cx="360000" cy="525925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35721" y="242150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1930" y="1805084"/>
            <a:ext cx="2104572" cy="2104572"/>
            <a:chOff x="6251930" y="1805084"/>
            <a:chExt cx="2104572" cy="2104572"/>
          </a:xfrm>
        </p:grpSpPr>
        <p:sp>
          <p:nvSpPr>
            <p:cNvPr id="34" name="泪滴形 33"/>
            <p:cNvSpPr/>
            <p:nvPr/>
          </p:nvSpPr>
          <p:spPr>
            <a:xfrm>
              <a:off x="6251930" y="1805084"/>
              <a:ext cx="2104572" cy="2104572"/>
            </a:xfrm>
            <a:prstGeom prst="teardrop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CDCDCD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1"/>
                <a:tileRect/>
              </a:gradFill>
            </a:ln>
            <a:effectLst>
              <a:outerShdw blurRad="101600" dist="63500" dir="72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680860" y="2257749"/>
              <a:ext cx="396000" cy="577624"/>
              <a:chOff x="1797050" y="5657850"/>
              <a:chExt cx="422275" cy="615950"/>
            </a:xfrm>
            <a:solidFill>
              <a:schemeClr val="accent2"/>
            </a:solidFill>
          </p:grpSpPr>
          <p:sp>
            <p:nvSpPr>
              <p:cNvPr id="37" name="Oval 114"/>
              <p:cNvSpPr>
                <a:spLocks noChangeArrowheads="1"/>
              </p:cNvSpPr>
              <p:nvPr/>
            </p:nvSpPr>
            <p:spPr bwMode="auto">
              <a:xfrm>
                <a:off x="1970088" y="5832475"/>
                <a:ext cx="38100" cy="3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Oval 115"/>
              <p:cNvSpPr>
                <a:spLocks noChangeArrowheads="1"/>
              </p:cNvSpPr>
              <p:nvPr/>
            </p:nvSpPr>
            <p:spPr bwMode="auto">
              <a:xfrm>
                <a:off x="1970088" y="6062663"/>
                <a:ext cx="38100" cy="3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Oval 116"/>
              <p:cNvSpPr>
                <a:spLocks noChangeArrowheads="1"/>
              </p:cNvSpPr>
              <p:nvPr/>
            </p:nvSpPr>
            <p:spPr bwMode="auto">
              <a:xfrm>
                <a:off x="1854200" y="5946775"/>
                <a:ext cx="38100" cy="3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0" name="Oval 117"/>
              <p:cNvSpPr>
                <a:spLocks noChangeArrowheads="1"/>
              </p:cNvSpPr>
              <p:nvPr/>
            </p:nvSpPr>
            <p:spPr bwMode="auto">
              <a:xfrm>
                <a:off x="2084388" y="5946775"/>
                <a:ext cx="38100" cy="3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1" name="Freeform 118"/>
              <p:cNvSpPr/>
              <p:nvPr/>
            </p:nvSpPr>
            <p:spPr bwMode="auto">
              <a:xfrm>
                <a:off x="1887538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Freeform 119"/>
              <p:cNvSpPr/>
              <p:nvPr/>
            </p:nvSpPr>
            <p:spPr bwMode="auto">
              <a:xfrm>
                <a:off x="1887538" y="5861050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Freeform 120"/>
              <p:cNvSpPr/>
              <p:nvPr/>
            </p:nvSpPr>
            <p:spPr bwMode="auto">
              <a:xfrm>
                <a:off x="2051050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Freeform 121"/>
              <p:cNvSpPr>
                <a:spLocks noEditPoints="1"/>
              </p:cNvSpPr>
              <p:nvPr/>
            </p:nvSpPr>
            <p:spPr bwMode="auto">
              <a:xfrm>
                <a:off x="1797050" y="5657850"/>
                <a:ext cx="422275" cy="615950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7 h 128"/>
                  <a:gd name="T6" fmla="*/ 64 w 88"/>
                  <a:gd name="T7" fmla="*/ 6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6 h 128"/>
                  <a:gd name="T14" fmla="*/ 11 w 88"/>
                  <a:gd name="T15" fmla="*/ 36 h 128"/>
                  <a:gd name="T16" fmla="*/ 0 w 88"/>
                  <a:gd name="T17" fmla="*/ 64 h 128"/>
                  <a:gd name="T18" fmla="*/ 10 w 88"/>
                  <a:gd name="T19" fmla="*/ 90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0 h 128"/>
                  <a:gd name="T30" fmla="*/ 79 w 88"/>
                  <a:gd name="T31" fmla="*/ 71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29 h 128"/>
                  <a:gd name="T44" fmla="*/ 40 w 88"/>
                  <a:gd name="T45" fmla="*/ 24 h 128"/>
                  <a:gd name="T46" fmla="*/ 20 w 88"/>
                  <a:gd name="T47" fmla="*/ 29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2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2"/>
                      <a:pt x="17" y="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" y="43"/>
                      <a:pt x="0" y="53"/>
                      <a:pt x="0" y="64"/>
                    </a:cubicBezTo>
                    <a:cubicBezTo>
                      <a:pt x="0" y="74"/>
                      <a:pt x="4" y="83"/>
                      <a:pt x="10" y="9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4" y="85"/>
                      <a:pt x="78" y="79"/>
                      <a:pt x="79" y="71"/>
                    </a:cubicBezTo>
                    <a:cubicBezTo>
                      <a:pt x="79" y="71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59"/>
                      <a:pt x="84" y="56"/>
                      <a:pt x="80" y="56"/>
                    </a:cubicBezTo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29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1"/>
                      <a:pt x="33" y="104"/>
                      <a:pt x="40" y="104"/>
                    </a:cubicBezTo>
                    <a:cubicBezTo>
                      <a:pt x="47" y="104"/>
                      <a:pt x="54" y="101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1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1"/>
                      <a:pt x="58" y="96"/>
                      <a:pt x="40" y="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Freeform 122"/>
              <p:cNvSpPr/>
              <p:nvPr/>
            </p:nvSpPr>
            <p:spPr bwMode="auto">
              <a:xfrm>
                <a:off x="1970088" y="5865813"/>
                <a:ext cx="114300" cy="119062"/>
              </a:xfrm>
              <a:custGeom>
                <a:avLst/>
                <a:gdLst>
                  <a:gd name="T0" fmla="*/ 24 w 24"/>
                  <a:gd name="T1" fmla="*/ 1 h 25"/>
                  <a:gd name="T2" fmla="*/ 22 w 24"/>
                  <a:gd name="T3" fmla="*/ 1 h 25"/>
                  <a:gd name="T4" fmla="*/ 1 w 24"/>
                  <a:gd name="T5" fmla="*/ 18 h 25"/>
                  <a:gd name="T6" fmla="*/ 0 w 24"/>
                  <a:gd name="T7" fmla="*/ 21 h 25"/>
                  <a:gd name="T8" fmla="*/ 1 w 24"/>
                  <a:gd name="T9" fmla="*/ 23 h 25"/>
                  <a:gd name="T10" fmla="*/ 4 w 24"/>
                  <a:gd name="T11" fmla="*/ 25 h 25"/>
                  <a:gd name="T12" fmla="*/ 7 w 24"/>
                  <a:gd name="T13" fmla="*/ 23 h 25"/>
                  <a:gd name="T14" fmla="*/ 14 w 24"/>
                  <a:gd name="T15" fmla="*/ 15 h 25"/>
                  <a:gd name="T16" fmla="*/ 24 w 24"/>
                  <a:gd name="T17" fmla="*/ 3 h 25"/>
                  <a:gd name="T18" fmla="*/ 24 w 24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24" y="1"/>
                    </a:moveTo>
                    <a:cubicBezTo>
                      <a:pt x="23" y="0"/>
                      <a:pt x="23" y="0"/>
                      <a:pt x="22" y="1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2" y="24"/>
                      <a:pt x="3" y="25"/>
                      <a:pt x="4" y="25"/>
                    </a:cubicBezTo>
                    <a:cubicBezTo>
                      <a:pt x="5" y="25"/>
                      <a:pt x="6" y="24"/>
                      <a:pt x="7" y="2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1"/>
                      <a:pt x="24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485101" y="242150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74321" y="4074869"/>
            <a:ext cx="2104572" cy="2104572"/>
            <a:chOff x="3974321" y="4074869"/>
            <a:chExt cx="2104572" cy="2104572"/>
          </a:xfrm>
        </p:grpSpPr>
        <p:sp>
          <p:nvSpPr>
            <p:cNvPr id="47" name="泪滴形 46"/>
            <p:cNvSpPr/>
            <p:nvPr/>
          </p:nvSpPr>
          <p:spPr>
            <a:xfrm flipH="1" flipV="1">
              <a:off x="3974321" y="4074869"/>
              <a:ext cx="2104572" cy="2104572"/>
            </a:xfrm>
            <a:prstGeom prst="teardrop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CDCDCD"/>
                </a:gs>
              </a:gsLst>
              <a:lin ang="189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8100000" scaled="1"/>
                <a:tileRect/>
              </a:gradFill>
            </a:ln>
            <a:effectLst>
              <a:outerShdw blurRad="1016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>
              <a:off x="5220055" y="4737197"/>
              <a:ext cx="504000" cy="365621"/>
              <a:chOff x="4640263" y="2546350"/>
              <a:chExt cx="630238" cy="457200"/>
            </a:xfrm>
            <a:solidFill>
              <a:schemeClr val="accent3"/>
            </a:solidFill>
          </p:grpSpPr>
          <p:sp>
            <p:nvSpPr>
              <p:cNvPr id="50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4135721" y="473719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51930" y="4074869"/>
            <a:ext cx="2104572" cy="2104572"/>
            <a:chOff x="6251930" y="4074869"/>
            <a:chExt cx="2104572" cy="2104572"/>
          </a:xfrm>
        </p:grpSpPr>
        <p:sp>
          <p:nvSpPr>
            <p:cNvPr id="53" name="泪滴形 52"/>
            <p:cNvSpPr/>
            <p:nvPr/>
          </p:nvSpPr>
          <p:spPr>
            <a:xfrm flipV="1">
              <a:off x="6251930" y="4074869"/>
              <a:ext cx="2104572" cy="2104572"/>
            </a:xfrm>
            <a:prstGeom prst="teardrop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135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</a:ln>
            <a:effectLst>
              <a:outerShdw blurRad="1016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266"/>
            <p:cNvSpPr>
              <a:spLocks noChangeAspect="1" noEditPoints="1"/>
            </p:cNvSpPr>
            <p:nvPr/>
          </p:nvSpPr>
          <p:spPr bwMode="auto">
            <a:xfrm>
              <a:off x="7644860" y="4628915"/>
              <a:ext cx="468000" cy="512754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4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485101" y="473719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129881" y="2917271"/>
            <a:ext cx="187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129881" y="5336910"/>
            <a:ext cx="200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05242" y="2917271"/>
            <a:ext cx="200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505242" y="5336910"/>
            <a:ext cx="200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964292" y="2294143"/>
            <a:ext cx="273038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8551740" y="2294143"/>
            <a:ext cx="273038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964292" y="4862670"/>
            <a:ext cx="273038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551740" y="4862670"/>
            <a:ext cx="273038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4663430" y="404105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560829" y="880517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9" fill="hold" nodeType="afterEffect" p14:presetBounceEnd="4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4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5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" presetClass="entr" presetSubtype="3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" presetClass="entr" presetSubtype="12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2" presetClass="entr" presetSubtype="6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9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0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3" grpId="0"/>
          <p:bldP spid="64" grpId="0"/>
          <p:bldP spid="65" grpId="0"/>
          <p:bldP spid="66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9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  <p:bldP spid="58" grpId="0"/>
          <p:bldP spid="59" grpId="0"/>
          <p:bldP spid="60" grpId="0"/>
          <p:bldP spid="63" grpId="0"/>
          <p:bldP spid="64" grpId="0"/>
          <p:bldP spid="65" grpId="0"/>
          <p:bldP spid="66" grpId="0"/>
          <p:bldP spid="6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22739" y="2639494"/>
            <a:ext cx="600770" cy="203131"/>
            <a:chOff x="2957773" y="3083499"/>
            <a:chExt cx="600770" cy="203131"/>
          </a:xfrm>
        </p:grpSpPr>
        <p:sp>
          <p:nvSpPr>
            <p:cNvPr id="3" name="矩形 2"/>
            <p:cNvSpPr/>
            <p:nvPr/>
          </p:nvSpPr>
          <p:spPr>
            <a:xfrm>
              <a:off x="3061932" y="3167064"/>
              <a:ext cx="364685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355411" y="3083499"/>
              <a:ext cx="203132" cy="20313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2957773" y="3108507"/>
              <a:ext cx="153116" cy="15311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91531" y="2039577"/>
            <a:ext cx="1978361" cy="1979236"/>
            <a:chOff x="903071" y="2194824"/>
            <a:chExt cx="1978361" cy="1979236"/>
          </a:xfrm>
        </p:grpSpPr>
        <p:sp>
          <p:nvSpPr>
            <p:cNvPr id="76" name="圆角矩形 75"/>
            <p:cNvSpPr/>
            <p:nvPr/>
          </p:nvSpPr>
          <p:spPr>
            <a:xfrm>
              <a:off x="903071" y="2194824"/>
              <a:ext cx="1978361" cy="1979236"/>
            </a:xfrm>
            <a:prstGeom prst="roundRect">
              <a:avLst>
                <a:gd name="adj" fmla="val 13183"/>
              </a:avLst>
            </a:prstGeom>
            <a:solidFill>
              <a:schemeClr val="accent1"/>
            </a:solidFill>
            <a:ln w="28575">
              <a:noFill/>
            </a:ln>
            <a:effectLst>
              <a:innerShdw blurRad="889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87858" y="2280048"/>
              <a:ext cx="1808787" cy="1808787"/>
              <a:chOff x="1086235" y="2565000"/>
              <a:chExt cx="1728000" cy="17280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086235" y="2565000"/>
                <a:ext cx="1728000" cy="1728000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31750">
                <a:noFill/>
              </a:ln>
              <a:effectLst>
                <a:outerShdw blurRad="76200" dist="50800" dir="8100000" sx="101000" sy="101000" algn="ctr" rotWithShape="0">
                  <a:schemeClr val="tx1">
                    <a:lumMod val="90000"/>
                    <a:lumOff val="10000"/>
                    <a:alpha val="6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320235" y="2799000"/>
                <a:ext cx="1260000" cy="1260000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16800000" scaled="0"/>
              </a:gradFill>
              <a:ln w="317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9" name="任意多边形 128"/>
              <p:cNvSpPr/>
              <p:nvPr/>
            </p:nvSpPr>
            <p:spPr>
              <a:xfrm>
                <a:off x="1657656" y="3163716"/>
                <a:ext cx="568445" cy="530568"/>
              </a:xfrm>
              <a:custGeom>
                <a:avLst/>
                <a:gdLst>
                  <a:gd name="connsiteX0" fmla="*/ 477800 w 611000"/>
                  <a:gd name="connsiteY0" fmla="*/ 437086 h 570286"/>
                  <a:gd name="connsiteX1" fmla="*/ 611000 w 611000"/>
                  <a:gd name="connsiteY1" fmla="*/ 437086 h 570286"/>
                  <a:gd name="connsiteX2" fmla="*/ 611000 w 611000"/>
                  <a:gd name="connsiteY2" fmla="*/ 570286 h 570286"/>
                  <a:gd name="connsiteX3" fmla="*/ 477800 w 611000"/>
                  <a:gd name="connsiteY3" fmla="*/ 570286 h 570286"/>
                  <a:gd name="connsiteX4" fmla="*/ 273555 w 611000"/>
                  <a:gd name="connsiteY4" fmla="*/ 437086 h 570286"/>
                  <a:gd name="connsiteX5" fmla="*/ 406755 w 611000"/>
                  <a:gd name="connsiteY5" fmla="*/ 437086 h 570286"/>
                  <a:gd name="connsiteX6" fmla="*/ 406755 w 611000"/>
                  <a:gd name="connsiteY6" fmla="*/ 570286 h 570286"/>
                  <a:gd name="connsiteX7" fmla="*/ 273555 w 611000"/>
                  <a:gd name="connsiteY7" fmla="*/ 570286 h 570286"/>
                  <a:gd name="connsiteX8" fmla="*/ 69311 w 611000"/>
                  <a:gd name="connsiteY8" fmla="*/ 437086 h 570286"/>
                  <a:gd name="connsiteX9" fmla="*/ 202511 w 611000"/>
                  <a:gd name="connsiteY9" fmla="*/ 437086 h 570286"/>
                  <a:gd name="connsiteX10" fmla="*/ 202511 w 611000"/>
                  <a:gd name="connsiteY10" fmla="*/ 570286 h 570286"/>
                  <a:gd name="connsiteX11" fmla="*/ 69311 w 611000"/>
                  <a:gd name="connsiteY11" fmla="*/ 570286 h 570286"/>
                  <a:gd name="connsiteX12" fmla="*/ 477800 w 611000"/>
                  <a:gd name="connsiteY12" fmla="*/ 262552 h 570286"/>
                  <a:gd name="connsiteX13" fmla="*/ 611000 w 611000"/>
                  <a:gd name="connsiteY13" fmla="*/ 262552 h 570286"/>
                  <a:gd name="connsiteX14" fmla="*/ 611000 w 611000"/>
                  <a:gd name="connsiteY14" fmla="*/ 395752 h 570286"/>
                  <a:gd name="connsiteX15" fmla="*/ 477800 w 611000"/>
                  <a:gd name="connsiteY15" fmla="*/ 395752 h 570286"/>
                  <a:gd name="connsiteX16" fmla="*/ 273555 w 611000"/>
                  <a:gd name="connsiteY16" fmla="*/ 262552 h 570286"/>
                  <a:gd name="connsiteX17" fmla="*/ 406755 w 611000"/>
                  <a:gd name="connsiteY17" fmla="*/ 262552 h 570286"/>
                  <a:gd name="connsiteX18" fmla="*/ 406755 w 611000"/>
                  <a:gd name="connsiteY18" fmla="*/ 395752 h 570286"/>
                  <a:gd name="connsiteX19" fmla="*/ 273555 w 611000"/>
                  <a:gd name="connsiteY19" fmla="*/ 395752 h 570286"/>
                  <a:gd name="connsiteX20" fmla="*/ 69311 w 611000"/>
                  <a:gd name="connsiteY20" fmla="*/ 262552 h 570286"/>
                  <a:gd name="connsiteX21" fmla="*/ 202511 w 611000"/>
                  <a:gd name="connsiteY21" fmla="*/ 262552 h 570286"/>
                  <a:gd name="connsiteX22" fmla="*/ 202511 w 611000"/>
                  <a:gd name="connsiteY22" fmla="*/ 395752 h 570286"/>
                  <a:gd name="connsiteX23" fmla="*/ 69311 w 611000"/>
                  <a:gd name="connsiteY23" fmla="*/ 395752 h 570286"/>
                  <a:gd name="connsiteX24" fmla="*/ 477800 w 611000"/>
                  <a:gd name="connsiteY24" fmla="*/ 88018 h 570286"/>
                  <a:gd name="connsiteX25" fmla="*/ 611000 w 611000"/>
                  <a:gd name="connsiteY25" fmla="*/ 88018 h 570286"/>
                  <a:gd name="connsiteX26" fmla="*/ 611000 w 611000"/>
                  <a:gd name="connsiteY26" fmla="*/ 221218 h 570286"/>
                  <a:gd name="connsiteX27" fmla="*/ 477800 w 611000"/>
                  <a:gd name="connsiteY27" fmla="*/ 221218 h 570286"/>
                  <a:gd name="connsiteX28" fmla="*/ 273555 w 611000"/>
                  <a:gd name="connsiteY28" fmla="*/ 88018 h 570286"/>
                  <a:gd name="connsiteX29" fmla="*/ 406755 w 611000"/>
                  <a:gd name="connsiteY29" fmla="*/ 88018 h 570286"/>
                  <a:gd name="connsiteX30" fmla="*/ 406755 w 611000"/>
                  <a:gd name="connsiteY30" fmla="*/ 221218 h 570286"/>
                  <a:gd name="connsiteX31" fmla="*/ 273555 w 611000"/>
                  <a:gd name="connsiteY31" fmla="*/ 221218 h 570286"/>
                  <a:gd name="connsiteX32" fmla="*/ 36220 w 611000"/>
                  <a:gd name="connsiteY32" fmla="*/ 36220 h 570286"/>
                  <a:gd name="connsiteX33" fmla="*/ 36220 w 611000"/>
                  <a:gd name="connsiteY33" fmla="*/ 184998 h 570286"/>
                  <a:gd name="connsiteX34" fmla="*/ 184998 w 611000"/>
                  <a:gd name="connsiteY34" fmla="*/ 184998 h 570286"/>
                  <a:gd name="connsiteX35" fmla="*/ 184998 w 611000"/>
                  <a:gd name="connsiteY35" fmla="*/ 36220 h 570286"/>
                  <a:gd name="connsiteX36" fmla="*/ 0 w 611000"/>
                  <a:gd name="connsiteY36" fmla="*/ 0 h 570286"/>
                  <a:gd name="connsiteX37" fmla="*/ 221218 w 611000"/>
                  <a:gd name="connsiteY37" fmla="*/ 0 h 570286"/>
                  <a:gd name="connsiteX38" fmla="*/ 221218 w 611000"/>
                  <a:gd name="connsiteY38" fmla="*/ 221218 h 570286"/>
                  <a:gd name="connsiteX39" fmla="*/ 0 w 611000"/>
                  <a:gd name="connsiteY39" fmla="*/ 221218 h 57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11000" h="570286">
                    <a:moveTo>
                      <a:pt x="477800" y="437086"/>
                    </a:moveTo>
                    <a:lnTo>
                      <a:pt x="611000" y="437086"/>
                    </a:lnTo>
                    <a:lnTo>
                      <a:pt x="611000" y="570286"/>
                    </a:lnTo>
                    <a:lnTo>
                      <a:pt x="477800" y="570286"/>
                    </a:lnTo>
                    <a:close/>
                    <a:moveTo>
                      <a:pt x="273555" y="437086"/>
                    </a:moveTo>
                    <a:lnTo>
                      <a:pt x="406755" y="437086"/>
                    </a:lnTo>
                    <a:lnTo>
                      <a:pt x="406755" y="570286"/>
                    </a:lnTo>
                    <a:lnTo>
                      <a:pt x="273555" y="570286"/>
                    </a:lnTo>
                    <a:close/>
                    <a:moveTo>
                      <a:pt x="69311" y="437086"/>
                    </a:moveTo>
                    <a:lnTo>
                      <a:pt x="202511" y="437086"/>
                    </a:lnTo>
                    <a:lnTo>
                      <a:pt x="202511" y="570286"/>
                    </a:lnTo>
                    <a:lnTo>
                      <a:pt x="69311" y="570286"/>
                    </a:lnTo>
                    <a:close/>
                    <a:moveTo>
                      <a:pt x="477800" y="262552"/>
                    </a:moveTo>
                    <a:lnTo>
                      <a:pt x="611000" y="262552"/>
                    </a:lnTo>
                    <a:lnTo>
                      <a:pt x="611000" y="395752"/>
                    </a:lnTo>
                    <a:lnTo>
                      <a:pt x="477800" y="395752"/>
                    </a:lnTo>
                    <a:close/>
                    <a:moveTo>
                      <a:pt x="273555" y="262552"/>
                    </a:moveTo>
                    <a:lnTo>
                      <a:pt x="406755" y="262552"/>
                    </a:lnTo>
                    <a:lnTo>
                      <a:pt x="406755" y="395752"/>
                    </a:lnTo>
                    <a:lnTo>
                      <a:pt x="273555" y="395752"/>
                    </a:lnTo>
                    <a:close/>
                    <a:moveTo>
                      <a:pt x="69311" y="262552"/>
                    </a:moveTo>
                    <a:lnTo>
                      <a:pt x="202511" y="262552"/>
                    </a:lnTo>
                    <a:lnTo>
                      <a:pt x="202511" y="395752"/>
                    </a:lnTo>
                    <a:lnTo>
                      <a:pt x="69311" y="395752"/>
                    </a:lnTo>
                    <a:close/>
                    <a:moveTo>
                      <a:pt x="477800" y="88018"/>
                    </a:moveTo>
                    <a:lnTo>
                      <a:pt x="611000" y="88018"/>
                    </a:lnTo>
                    <a:lnTo>
                      <a:pt x="611000" y="221218"/>
                    </a:lnTo>
                    <a:lnTo>
                      <a:pt x="477800" y="221218"/>
                    </a:lnTo>
                    <a:close/>
                    <a:moveTo>
                      <a:pt x="273555" y="88018"/>
                    </a:moveTo>
                    <a:lnTo>
                      <a:pt x="406755" y="88018"/>
                    </a:lnTo>
                    <a:lnTo>
                      <a:pt x="406755" y="221218"/>
                    </a:lnTo>
                    <a:lnTo>
                      <a:pt x="273555" y="221218"/>
                    </a:lnTo>
                    <a:close/>
                    <a:moveTo>
                      <a:pt x="36220" y="36220"/>
                    </a:moveTo>
                    <a:lnTo>
                      <a:pt x="36220" y="184998"/>
                    </a:lnTo>
                    <a:lnTo>
                      <a:pt x="184998" y="184998"/>
                    </a:lnTo>
                    <a:lnTo>
                      <a:pt x="184998" y="36220"/>
                    </a:lnTo>
                    <a:close/>
                    <a:moveTo>
                      <a:pt x="0" y="0"/>
                    </a:moveTo>
                    <a:lnTo>
                      <a:pt x="221218" y="0"/>
                    </a:lnTo>
                    <a:lnTo>
                      <a:pt x="221218" y="221218"/>
                    </a:lnTo>
                    <a:lnTo>
                      <a:pt x="0" y="2212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876356" y="2039577"/>
            <a:ext cx="1260000" cy="1260000"/>
            <a:chOff x="3723307" y="2194824"/>
            <a:chExt cx="1260000" cy="1260000"/>
          </a:xfrm>
        </p:grpSpPr>
        <p:sp>
          <p:nvSpPr>
            <p:cNvPr id="137" name="圆角矩形 136"/>
            <p:cNvSpPr/>
            <p:nvPr/>
          </p:nvSpPr>
          <p:spPr>
            <a:xfrm>
              <a:off x="3723307" y="2194824"/>
              <a:ext cx="1260000" cy="1260000"/>
            </a:xfrm>
            <a:prstGeom prst="roundRect">
              <a:avLst>
                <a:gd name="adj" fmla="val 13183"/>
              </a:avLst>
            </a:prstGeom>
            <a:solidFill>
              <a:schemeClr val="accent1"/>
            </a:solidFill>
            <a:ln w="28575">
              <a:noFill/>
            </a:ln>
            <a:effectLst>
              <a:innerShdw blurRad="889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777307" y="2249079"/>
              <a:ext cx="1152000" cy="1151491"/>
              <a:chOff x="3777307" y="2249079"/>
              <a:chExt cx="1152000" cy="1151491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3777307" y="2249079"/>
                <a:ext cx="1152000" cy="1151491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31750">
                <a:noFill/>
              </a:ln>
              <a:effectLst>
                <a:outerShdw blurRad="76200" dist="50800" dir="8100000" sx="101000" sy="101000" algn="ctr" rotWithShape="0">
                  <a:schemeClr val="tx1">
                    <a:lumMod val="90000"/>
                    <a:lumOff val="10000"/>
                    <a:alpha val="6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3933307" y="2405010"/>
                <a:ext cx="840000" cy="839629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16800000" scaled="0"/>
              </a:gradFill>
              <a:ln w="317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78" name="任意多边形 177"/>
              <p:cNvSpPr>
                <a:spLocks noChangeAspect="1"/>
              </p:cNvSpPr>
              <p:nvPr/>
            </p:nvSpPr>
            <p:spPr>
              <a:xfrm>
                <a:off x="4086585" y="2652101"/>
                <a:ext cx="533445" cy="345447"/>
              </a:xfrm>
              <a:custGeom>
                <a:avLst/>
                <a:gdLst>
                  <a:gd name="connsiteX0" fmla="*/ 394600 w 789200"/>
                  <a:gd name="connsiteY0" fmla="*/ 127591 h 511064"/>
                  <a:gd name="connsiteX1" fmla="*/ 538741 w 789200"/>
                  <a:gd name="connsiteY1" fmla="*/ 255532 h 511064"/>
                  <a:gd name="connsiteX2" fmla="*/ 394600 w 789200"/>
                  <a:gd name="connsiteY2" fmla="*/ 383473 h 511064"/>
                  <a:gd name="connsiteX3" fmla="*/ 250459 w 789200"/>
                  <a:gd name="connsiteY3" fmla="*/ 255532 h 511064"/>
                  <a:gd name="connsiteX4" fmla="*/ 394600 w 789200"/>
                  <a:gd name="connsiteY4" fmla="*/ 127591 h 511064"/>
                  <a:gd name="connsiteX5" fmla="*/ 394600 w 789200"/>
                  <a:gd name="connsiteY5" fmla="*/ 70132 h 511064"/>
                  <a:gd name="connsiteX6" fmla="*/ 193000 w 789200"/>
                  <a:gd name="connsiteY6" fmla="*/ 255532 h 511064"/>
                  <a:gd name="connsiteX7" fmla="*/ 394600 w 789200"/>
                  <a:gd name="connsiteY7" fmla="*/ 440932 h 511064"/>
                  <a:gd name="connsiteX8" fmla="*/ 596200 w 789200"/>
                  <a:gd name="connsiteY8" fmla="*/ 255532 h 511064"/>
                  <a:gd name="connsiteX9" fmla="*/ 394600 w 789200"/>
                  <a:gd name="connsiteY9" fmla="*/ 70132 h 511064"/>
                  <a:gd name="connsiteX10" fmla="*/ 394600 w 789200"/>
                  <a:gd name="connsiteY10" fmla="*/ 0 h 511064"/>
                  <a:gd name="connsiteX11" fmla="*/ 754314 w 789200"/>
                  <a:gd name="connsiteY11" fmla="*/ 191258 h 511064"/>
                  <a:gd name="connsiteX12" fmla="*/ 789200 w 789200"/>
                  <a:gd name="connsiteY12" fmla="*/ 255532 h 511064"/>
                  <a:gd name="connsiteX13" fmla="*/ 754314 w 789200"/>
                  <a:gd name="connsiteY13" fmla="*/ 319806 h 511064"/>
                  <a:gd name="connsiteX14" fmla="*/ 394600 w 789200"/>
                  <a:gd name="connsiteY14" fmla="*/ 511064 h 511064"/>
                  <a:gd name="connsiteX15" fmla="*/ 34886 w 789200"/>
                  <a:gd name="connsiteY15" fmla="*/ 319806 h 511064"/>
                  <a:gd name="connsiteX16" fmla="*/ 0 w 789200"/>
                  <a:gd name="connsiteY16" fmla="*/ 255532 h 511064"/>
                  <a:gd name="connsiteX17" fmla="*/ 34886 w 789200"/>
                  <a:gd name="connsiteY17" fmla="*/ 191258 h 511064"/>
                  <a:gd name="connsiteX18" fmla="*/ 394600 w 789200"/>
                  <a:gd name="connsiteY18" fmla="*/ 0 h 5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9200" h="511064">
                    <a:moveTo>
                      <a:pt x="394600" y="127591"/>
                    </a:moveTo>
                    <a:cubicBezTo>
                      <a:pt x="474207" y="127591"/>
                      <a:pt x="538741" y="184872"/>
                      <a:pt x="538741" y="255532"/>
                    </a:cubicBezTo>
                    <a:cubicBezTo>
                      <a:pt x="538741" y="326192"/>
                      <a:pt x="474207" y="383473"/>
                      <a:pt x="394600" y="383473"/>
                    </a:cubicBezTo>
                    <a:cubicBezTo>
                      <a:pt x="314993" y="383473"/>
                      <a:pt x="250459" y="326192"/>
                      <a:pt x="250459" y="255532"/>
                    </a:cubicBezTo>
                    <a:cubicBezTo>
                      <a:pt x="250459" y="184872"/>
                      <a:pt x="314993" y="127591"/>
                      <a:pt x="394600" y="127591"/>
                    </a:cubicBezTo>
                    <a:close/>
                    <a:moveTo>
                      <a:pt x="394600" y="70132"/>
                    </a:moveTo>
                    <a:cubicBezTo>
                      <a:pt x="283259" y="70132"/>
                      <a:pt x="193000" y="153138"/>
                      <a:pt x="193000" y="255532"/>
                    </a:cubicBezTo>
                    <a:cubicBezTo>
                      <a:pt x="193000" y="357926"/>
                      <a:pt x="283259" y="440932"/>
                      <a:pt x="394600" y="440932"/>
                    </a:cubicBezTo>
                    <a:cubicBezTo>
                      <a:pt x="505941" y="440932"/>
                      <a:pt x="596200" y="357926"/>
                      <a:pt x="596200" y="255532"/>
                    </a:cubicBezTo>
                    <a:cubicBezTo>
                      <a:pt x="596200" y="153138"/>
                      <a:pt x="505941" y="70132"/>
                      <a:pt x="394600" y="70132"/>
                    </a:cubicBezTo>
                    <a:close/>
                    <a:moveTo>
                      <a:pt x="394600" y="0"/>
                    </a:moveTo>
                    <a:cubicBezTo>
                      <a:pt x="544338" y="0"/>
                      <a:pt x="676357" y="75867"/>
                      <a:pt x="754314" y="191258"/>
                    </a:cubicBezTo>
                    <a:lnTo>
                      <a:pt x="789200" y="255532"/>
                    </a:lnTo>
                    <a:lnTo>
                      <a:pt x="754314" y="319806"/>
                    </a:lnTo>
                    <a:cubicBezTo>
                      <a:pt x="676357" y="435197"/>
                      <a:pt x="544338" y="511064"/>
                      <a:pt x="394600" y="511064"/>
                    </a:cubicBezTo>
                    <a:cubicBezTo>
                      <a:pt x="244862" y="511064"/>
                      <a:pt x="112843" y="435197"/>
                      <a:pt x="34886" y="319806"/>
                    </a:cubicBezTo>
                    <a:lnTo>
                      <a:pt x="0" y="255532"/>
                    </a:lnTo>
                    <a:lnTo>
                      <a:pt x="34886" y="191258"/>
                    </a:lnTo>
                    <a:cubicBezTo>
                      <a:pt x="112843" y="75867"/>
                      <a:pt x="244862" y="0"/>
                      <a:pt x="394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809282" y="2039577"/>
            <a:ext cx="1260000" cy="1260000"/>
            <a:chOff x="7927057" y="2194824"/>
            <a:chExt cx="1260000" cy="1260000"/>
          </a:xfrm>
        </p:grpSpPr>
        <p:sp>
          <p:nvSpPr>
            <p:cNvPr id="155" name="圆角矩形 154"/>
            <p:cNvSpPr/>
            <p:nvPr/>
          </p:nvSpPr>
          <p:spPr>
            <a:xfrm>
              <a:off x="7927057" y="2194824"/>
              <a:ext cx="1260000" cy="1260000"/>
            </a:xfrm>
            <a:prstGeom prst="roundRect">
              <a:avLst>
                <a:gd name="adj" fmla="val 13183"/>
              </a:avLst>
            </a:prstGeom>
            <a:solidFill>
              <a:schemeClr val="accent1"/>
            </a:solidFill>
            <a:ln w="28575">
              <a:noFill/>
            </a:ln>
            <a:effectLst>
              <a:innerShdw blurRad="889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981057" y="2249079"/>
              <a:ext cx="1152000" cy="1151491"/>
              <a:chOff x="7994860" y="2537837"/>
              <a:chExt cx="1152000" cy="1151491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7994860" y="2537837"/>
                <a:ext cx="1152000" cy="1151491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31750">
                <a:noFill/>
              </a:ln>
              <a:effectLst>
                <a:outerShdw blurRad="76200" dist="50800" dir="8100000" sx="101000" sy="101000" algn="ctr" rotWithShape="0">
                  <a:schemeClr val="tx1">
                    <a:lumMod val="90000"/>
                    <a:lumOff val="10000"/>
                    <a:alpha val="6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8150860" y="2693768"/>
                <a:ext cx="840000" cy="839629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16800000" scaled="0"/>
              </a:gradFill>
              <a:ln w="317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81" name="Freeform 119"/>
              <p:cNvSpPr>
                <a:spLocks noEditPoints="1"/>
              </p:cNvSpPr>
              <p:nvPr/>
            </p:nvSpPr>
            <p:spPr bwMode="auto">
              <a:xfrm>
                <a:off x="8312782" y="2931874"/>
                <a:ext cx="516156" cy="363416"/>
              </a:xfrm>
              <a:custGeom>
                <a:avLst/>
                <a:gdLst>
                  <a:gd name="T0" fmla="*/ 65 w 91"/>
                  <a:gd name="T1" fmla="*/ 9 h 64"/>
                  <a:gd name="T2" fmla="*/ 34 w 91"/>
                  <a:gd name="T3" fmla="*/ 9 h 64"/>
                  <a:gd name="T4" fmla="*/ 27 w 91"/>
                  <a:gd name="T5" fmla="*/ 0 h 64"/>
                  <a:gd name="T6" fmla="*/ 5 w 91"/>
                  <a:gd name="T7" fmla="*/ 0 h 64"/>
                  <a:gd name="T8" fmla="*/ 0 w 91"/>
                  <a:gd name="T9" fmla="*/ 4 h 64"/>
                  <a:gd name="T10" fmla="*/ 0 w 91"/>
                  <a:gd name="T11" fmla="*/ 50 h 64"/>
                  <a:gd name="T12" fmla="*/ 4 w 91"/>
                  <a:gd name="T13" fmla="*/ 54 h 64"/>
                  <a:gd name="T14" fmla="*/ 14 w 91"/>
                  <a:gd name="T15" fmla="*/ 25 h 64"/>
                  <a:gd name="T16" fmla="*/ 20 w 91"/>
                  <a:gd name="T17" fmla="*/ 18 h 64"/>
                  <a:gd name="T18" fmla="*/ 29 w 91"/>
                  <a:gd name="T19" fmla="*/ 14 h 64"/>
                  <a:gd name="T20" fmla="*/ 60 w 91"/>
                  <a:gd name="T21" fmla="*/ 14 h 64"/>
                  <a:gd name="T22" fmla="*/ 65 w 91"/>
                  <a:gd name="T23" fmla="*/ 9 h 64"/>
                  <a:gd name="T24" fmla="*/ 72 w 91"/>
                  <a:gd name="T25" fmla="*/ 15 h 64"/>
                  <a:gd name="T26" fmla="*/ 66 w 91"/>
                  <a:gd name="T27" fmla="*/ 15 h 64"/>
                  <a:gd name="T28" fmla="*/ 79 w 91"/>
                  <a:gd name="T29" fmla="*/ 1 h 64"/>
                  <a:gd name="T30" fmla="*/ 90 w 91"/>
                  <a:gd name="T31" fmla="*/ 15 h 64"/>
                  <a:gd name="T32" fmla="*/ 85 w 91"/>
                  <a:gd name="T33" fmla="*/ 15 h 64"/>
                  <a:gd name="T34" fmla="*/ 59 w 91"/>
                  <a:gd name="T35" fmla="*/ 36 h 64"/>
                  <a:gd name="T36" fmla="*/ 59 w 91"/>
                  <a:gd name="T37" fmla="*/ 33 h 64"/>
                  <a:gd name="T38" fmla="*/ 72 w 91"/>
                  <a:gd name="T39" fmla="*/ 15 h 64"/>
                  <a:gd name="T40" fmla="*/ 79 w 91"/>
                  <a:gd name="T41" fmla="*/ 64 h 64"/>
                  <a:gd name="T42" fmla="*/ 11 w 91"/>
                  <a:gd name="T43" fmla="*/ 64 h 64"/>
                  <a:gd name="T44" fmla="*/ 22 w 91"/>
                  <a:gd name="T45" fmla="*/ 31 h 64"/>
                  <a:gd name="T46" fmla="*/ 26 w 91"/>
                  <a:gd name="T47" fmla="*/ 26 h 64"/>
                  <a:gd name="T48" fmla="*/ 33 w 91"/>
                  <a:gd name="T49" fmla="*/ 23 h 64"/>
                  <a:gd name="T50" fmla="*/ 63 w 91"/>
                  <a:gd name="T51" fmla="*/ 23 h 64"/>
                  <a:gd name="T52" fmla="*/ 57 w 91"/>
                  <a:gd name="T53" fmla="*/ 28 h 64"/>
                  <a:gd name="T54" fmla="*/ 54 w 91"/>
                  <a:gd name="T55" fmla="*/ 30 h 64"/>
                  <a:gd name="T56" fmla="*/ 54 w 91"/>
                  <a:gd name="T57" fmla="*/ 41 h 64"/>
                  <a:gd name="T58" fmla="*/ 59 w 91"/>
                  <a:gd name="T59" fmla="*/ 41 h 64"/>
                  <a:gd name="T60" fmla="*/ 87 w 91"/>
                  <a:gd name="T61" fmla="*/ 23 h 64"/>
                  <a:gd name="T62" fmla="*/ 89 w 91"/>
                  <a:gd name="T63" fmla="*/ 24 h 64"/>
                  <a:gd name="T64" fmla="*/ 91 w 91"/>
                  <a:gd name="T65" fmla="*/ 25 h 64"/>
                  <a:gd name="T66" fmla="*/ 91 w 91"/>
                  <a:gd name="T67" fmla="*/ 28 h 64"/>
                  <a:gd name="T68" fmla="*/ 91 w 91"/>
                  <a:gd name="T69" fmla="*/ 30 h 64"/>
                  <a:gd name="T70" fmla="*/ 79 w 91"/>
                  <a:gd name="T7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" h="64">
                    <a:moveTo>
                      <a:pt x="65" y="9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2" y="54"/>
                      <a:pt x="4" y="5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2"/>
                      <a:pt x="17" y="20"/>
                      <a:pt x="20" y="18"/>
                    </a:cubicBezTo>
                    <a:cubicBezTo>
                      <a:pt x="22" y="16"/>
                      <a:pt x="26" y="14"/>
                      <a:pt x="29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5" y="9"/>
                      <a:pt x="65" y="9"/>
                      <a:pt x="65" y="9"/>
                    </a:cubicBezTo>
                    <a:close/>
                    <a:moveTo>
                      <a:pt x="72" y="15"/>
                    </a:moveTo>
                    <a:cubicBezTo>
                      <a:pt x="66" y="15"/>
                      <a:pt x="66" y="15"/>
                      <a:pt x="66" y="15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28"/>
                      <a:pt x="72" y="35"/>
                      <a:pt x="59" y="3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6" y="29"/>
                      <a:pt x="70" y="23"/>
                      <a:pt x="72" y="15"/>
                    </a:cubicBezTo>
                    <a:close/>
                    <a:moveTo>
                      <a:pt x="79" y="64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29"/>
                      <a:pt x="24" y="27"/>
                      <a:pt x="26" y="26"/>
                    </a:cubicBezTo>
                    <a:cubicBezTo>
                      <a:pt x="28" y="24"/>
                      <a:pt x="31" y="23"/>
                      <a:pt x="3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1" y="25"/>
                      <a:pt x="59" y="27"/>
                      <a:pt x="57" y="2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72" y="40"/>
                      <a:pt x="82" y="34"/>
                      <a:pt x="87" y="23"/>
                    </a:cubicBezTo>
                    <a:cubicBezTo>
                      <a:pt x="88" y="23"/>
                      <a:pt x="88" y="24"/>
                      <a:pt x="89" y="24"/>
                    </a:cubicBezTo>
                    <a:cubicBezTo>
                      <a:pt x="89" y="24"/>
                      <a:pt x="90" y="25"/>
                      <a:pt x="91" y="25"/>
                    </a:cubicBezTo>
                    <a:cubicBezTo>
                      <a:pt x="91" y="26"/>
                      <a:pt x="91" y="27"/>
                      <a:pt x="91" y="28"/>
                    </a:cubicBezTo>
                    <a:cubicBezTo>
                      <a:pt x="91" y="28"/>
                      <a:pt x="91" y="29"/>
                      <a:pt x="91" y="30"/>
                    </a:cubicBezTo>
                    <a:lnTo>
                      <a:pt x="79" y="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842820" y="2039577"/>
            <a:ext cx="1260000" cy="1260000"/>
            <a:chOff x="5825182" y="2194824"/>
            <a:chExt cx="1260000" cy="1260000"/>
          </a:xfrm>
        </p:grpSpPr>
        <p:sp>
          <p:nvSpPr>
            <p:cNvPr id="149" name="圆角矩形 148"/>
            <p:cNvSpPr/>
            <p:nvPr/>
          </p:nvSpPr>
          <p:spPr>
            <a:xfrm>
              <a:off x="5825182" y="2194824"/>
              <a:ext cx="1260000" cy="1260000"/>
            </a:xfrm>
            <a:prstGeom prst="roundRect">
              <a:avLst>
                <a:gd name="adj" fmla="val 13183"/>
              </a:avLst>
            </a:prstGeom>
            <a:solidFill>
              <a:schemeClr val="accent1"/>
            </a:solidFill>
            <a:ln w="28575">
              <a:noFill/>
            </a:ln>
            <a:effectLst>
              <a:innerShdw blurRad="889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879182" y="2249079"/>
              <a:ext cx="1152000" cy="1151491"/>
              <a:chOff x="5892985" y="2537837"/>
              <a:chExt cx="1152000" cy="1151491"/>
            </a:xfrm>
          </p:grpSpPr>
          <p:sp>
            <p:nvSpPr>
              <p:cNvPr id="151" name="椭圆 150"/>
              <p:cNvSpPr/>
              <p:nvPr/>
            </p:nvSpPr>
            <p:spPr>
              <a:xfrm>
                <a:off x="5892985" y="2537837"/>
                <a:ext cx="1152000" cy="1151491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31750">
                <a:noFill/>
              </a:ln>
              <a:effectLst>
                <a:outerShdw blurRad="76200" dist="50800" dir="8100000" sx="101000" sy="101000" algn="ctr" rotWithShape="0">
                  <a:schemeClr val="tx1">
                    <a:lumMod val="90000"/>
                    <a:lumOff val="10000"/>
                    <a:alpha val="6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6048985" y="2693768"/>
                <a:ext cx="840000" cy="839629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16800000" scaled="0"/>
              </a:gradFill>
              <a:ln w="317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83" name="任意多边形 182"/>
              <p:cNvSpPr>
                <a:spLocks noChangeAspect="1"/>
              </p:cNvSpPr>
              <p:nvPr/>
            </p:nvSpPr>
            <p:spPr bwMode="auto">
              <a:xfrm>
                <a:off x="6248485" y="2905417"/>
                <a:ext cx="441000" cy="416330"/>
              </a:xfrm>
              <a:custGeom>
                <a:avLst/>
                <a:gdLst>
                  <a:gd name="connsiteX0" fmla="*/ 153983 w 511114"/>
                  <a:gd name="connsiteY0" fmla="*/ 241002 h 511299"/>
                  <a:gd name="connsiteX1" fmla="*/ 193590 w 511114"/>
                  <a:gd name="connsiteY1" fmla="*/ 245953 h 511299"/>
                  <a:gd name="connsiteX2" fmla="*/ 188639 w 511114"/>
                  <a:gd name="connsiteY2" fmla="*/ 253379 h 511299"/>
                  <a:gd name="connsiteX3" fmla="*/ 136655 w 511114"/>
                  <a:gd name="connsiteY3" fmla="*/ 305363 h 511299"/>
                  <a:gd name="connsiteX4" fmla="*/ 94573 w 511114"/>
                  <a:gd name="connsiteY4" fmla="*/ 342495 h 511299"/>
                  <a:gd name="connsiteX5" fmla="*/ 59917 w 511114"/>
                  <a:gd name="connsiteY5" fmla="*/ 399430 h 511299"/>
                  <a:gd name="connsiteX6" fmla="*/ 134180 w 511114"/>
                  <a:gd name="connsiteY6" fmla="*/ 446463 h 511299"/>
                  <a:gd name="connsiteX7" fmla="*/ 168836 w 511114"/>
                  <a:gd name="connsiteY7" fmla="*/ 416758 h 511299"/>
                  <a:gd name="connsiteX8" fmla="*/ 198541 w 511114"/>
                  <a:gd name="connsiteY8" fmla="*/ 387053 h 511299"/>
                  <a:gd name="connsiteX9" fmla="*/ 205968 w 511114"/>
                  <a:gd name="connsiteY9" fmla="*/ 372200 h 511299"/>
                  <a:gd name="connsiteX10" fmla="*/ 235673 w 511114"/>
                  <a:gd name="connsiteY10" fmla="*/ 344970 h 511299"/>
                  <a:gd name="connsiteX11" fmla="*/ 262903 w 511114"/>
                  <a:gd name="connsiteY11" fmla="*/ 317741 h 511299"/>
                  <a:gd name="connsiteX12" fmla="*/ 270329 w 511114"/>
                  <a:gd name="connsiteY12" fmla="*/ 352397 h 511299"/>
                  <a:gd name="connsiteX13" fmla="*/ 215869 w 511114"/>
                  <a:gd name="connsiteY13" fmla="*/ 451414 h 511299"/>
                  <a:gd name="connsiteX14" fmla="*/ 99524 w 511114"/>
                  <a:gd name="connsiteY14" fmla="*/ 510824 h 511299"/>
                  <a:gd name="connsiteX15" fmla="*/ 507 w 511114"/>
                  <a:gd name="connsiteY15" fmla="*/ 409332 h 511299"/>
                  <a:gd name="connsiteX16" fmla="*/ 57442 w 511114"/>
                  <a:gd name="connsiteY16" fmla="*/ 295462 h 511299"/>
                  <a:gd name="connsiteX17" fmla="*/ 153983 w 511114"/>
                  <a:gd name="connsiteY17" fmla="*/ 241002 h 511299"/>
                  <a:gd name="connsiteX18" fmla="*/ 330318 w 511114"/>
                  <a:gd name="connsiteY18" fmla="*/ 146325 h 511299"/>
                  <a:gd name="connsiteX19" fmla="*/ 367485 w 511114"/>
                  <a:gd name="connsiteY19" fmla="*/ 178537 h 511299"/>
                  <a:gd name="connsiteX20" fmla="*/ 322884 w 511114"/>
                  <a:gd name="connsiteY20" fmla="*/ 230571 h 511299"/>
                  <a:gd name="connsiteX21" fmla="*/ 228726 w 511114"/>
                  <a:gd name="connsiteY21" fmla="*/ 324729 h 511299"/>
                  <a:gd name="connsiteX22" fmla="*/ 174214 w 511114"/>
                  <a:gd name="connsiteY22" fmla="*/ 366852 h 511299"/>
                  <a:gd name="connsiteX23" fmla="*/ 144480 w 511114"/>
                  <a:gd name="connsiteY23" fmla="*/ 337118 h 511299"/>
                  <a:gd name="connsiteX24" fmla="*/ 161825 w 511114"/>
                  <a:gd name="connsiteY24" fmla="*/ 307384 h 511299"/>
                  <a:gd name="connsiteX25" fmla="*/ 303061 w 511114"/>
                  <a:gd name="connsiteY25" fmla="*/ 166148 h 511299"/>
                  <a:gd name="connsiteX26" fmla="*/ 330318 w 511114"/>
                  <a:gd name="connsiteY26" fmla="*/ 146325 h 511299"/>
                  <a:gd name="connsiteX27" fmla="*/ 406819 w 511114"/>
                  <a:gd name="connsiteY27" fmla="*/ 544 h 511299"/>
                  <a:gd name="connsiteX28" fmla="*/ 510787 w 511114"/>
                  <a:gd name="connsiteY28" fmla="*/ 119365 h 511299"/>
                  <a:gd name="connsiteX29" fmla="*/ 456328 w 511114"/>
                  <a:gd name="connsiteY29" fmla="*/ 213431 h 511299"/>
                  <a:gd name="connsiteX30" fmla="*/ 362261 w 511114"/>
                  <a:gd name="connsiteY30" fmla="*/ 267891 h 511299"/>
                  <a:gd name="connsiteX31" fmla="*/ 317703 w 511114"/>
                  <a:gd name="connsiteY31" fmla="*/ 262940 h 511299"/>
                  <a:gd name="connsiteX32" fmla="*/ 344933 w 511114"/>
                  <a:gd name="connsiteY32" fmla="*/ 233235 h 511299"/>
                  <a:gd name="connsiteX33" fmla="*/ 374638 w 511114"/>
                  <a:gd name="connsiteY33" fmla="*/ 206005 h 511299"/>
                  <a:gd name="connsiteX34" fmla="*/ 384540 w 511114"/>
                  <a:gd name="connsiteY34" fmla="*/ 201054 h 511299"/>
                  <a:gd name="connsiteX35" fmla="*/ 416721 w 511114"/>
                  <a:gd name="connsiteY35" fmla="*/ 168874 h 511299"/>
                  <a:gd name="connsiteX36" fmla="*/ 443950 w 511114"/>
                  <a:gd name="connsiteY36" fmla="*/ 139168 h 511299"/>
                  <a:gd name="connsiteX37" fmla="*/ 372163 w 511114"/>
                  <a:gd name="connsiteY37" fmla="*/ 67381 h 511299"/>
                  <a:gd name="connsiteX38" fmla="*/ 342458 w 511114"/>
                  <a:gd name="connsiteY38" fmla="*/ 94611 h 511299"/>
                  <a:gd name="connsiteX39" fmla="*/ 310277 w 511114"/>
                  <a:gd name="connsiteY39" fmla="*/ 124316 h 511299"/>
                  <a:gd name="connsiteX40" fmla="*/ 305326 w 511114"/>
                  <a:gd name="connsiteY40" fmla="*/ 136693 h 511299"/>
                  <a:gd name="connsiteX41" fmla="*/ 275621 w 511114"/>
                  <a:gd name="connsiteY41" fmla="*/ 166398 h 511299"/>
                  <a:gd name="connsiteX42" fmla="*/ 245916 w 511114"/>
                  <a:gd name="connsiteY42" fmla="*/ 193628 h 511299"/>
                  <a:gd name="connsiteX43" fmla="*/ 240965 w 511114"/>
                  <a:gd name="connsiteY43" fmla="*/ 149070 h 511299"/>
                  <a:gd name="connsiteX44" fmla="*/ 295425 w 511114"/>
                  <a:gd name="connsiteY44" fmla="*/ 55004 h 511299"/>
                  <a:gd name="connsiteX45" fmla="*/ 406819 w 511114"/>
                  <a:gd name="connsiteY45" fmla="*/ 544 h 51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11114" h="511299">
                    <a:moveTo>
                      <a:pt x="153983" y="241002"/>
                    </a:moveTo>
                    <a:cubicBezTo>
                      <a:pt x="168836" y="241002"/>
                      <a:pt x="181213" y="243478"/>
                      <a:pt x="193590" y="245953"/>
                    </a:cubicBezTo>
                    <a:cubicBezTo>
                      <a:pt x="193590" y="250904"/>
                      <a:pt x="188639" y="250904"/>
                      <a:pt x="188639" y="253379"/>
                    </a:cubicBezTo>
                    <a:cubicBezTo>
                      <a:pt x="171311" y="270707"/>
                      <a:pt x="153983" y="288035"/>
                      <a:pt x="136655" y="305363"/>
                    </a:cubicBezTo>
                    <a:cubicBezTo>
                      <a:pt x="121803" y="312790"/>
                      <a:pt x="109426" y="327642"/>
                      <a:pt x="94573" y="342495"/>
                    </a:cubicBezTo>
                    <a:cubicBezTo>
                      <a:pt x="79720" y="357348"/>
                      <a:pt x="59917" y="369725"/>
                      <a:pt x="59917" y="399430"/>
                    </a:cubicBezTo>
                    <a:cubicBezTo>
                      <a:pt x="59917" y="436561"/>
                      <a:pt x="97048" y="463791"/>
                      <a:pt x="134180" y="446463"/>
                    </a:cubicBezTo>
                    <a:cubicBezTo>
                      <a:pt x="146557" y="441512"/>
                      <a:pt x="156459" y="429135"/>
                      <a:pt x="168836" y="416758"/>
                    </a:cubicBezTo>
                    <a:cubicBezTo>
                      <a:pt x="178738" y="406856"/>
                      <a:pt x="191115" y="396954"/>
                      <a:pt x="198541" y="387053"/>
                    </a:cubicBezTo>
                    <a:cubicBezTo>
                      <a:pt x="201017" y="382102"/>
                      <a:pt x="203492" y="377151"/>
                      <a:pt x="205968" y="372200"/>
                    </a:cubicBezTo>
                    <a:cubicBezTo>
                      <a:pt x="213394" y="362298"/>
                      <a:pt x="225771" y="352397"/>
                      <a:pt x="235673" y="344970"/>
                    </a:cubicBezTo>
                    <a:cubicBezTo>
                      <a:pt x="245575" y="335069"/>
                      <a:pt x="253001" y="325167"/>
                      <a:pt x="262903" y="317741"/>
                    </a:cubicBezTo>
                    <a:cubicBezTo>
                      <a:pt x="267854" y="330118"/>
                      <a:pt x="270329" y="340020"/>
                      <a:pt x="270329" y="352397"/>
                    </a:cubicBezTo>
                    <a:cubicBezTo>
                      <a:pt x="270329" y="401905"/>
                      <a:pt x="243099" y="424184"/>
                      <a:pt x="215869" y="451414"/>
                    </a:cubicBezTo>
                    <a:cubicBezTo>
                      <a:pt x="186164" y="481119"/>
                      <a:pt x="161410" y="515775"/>
                      <a:pt x="99524" y="510824"/>
                    </a:cubicBezTo>
                    <a:cubicBezTo>
                      <a:pt x="47540" y="505874"/>
                      <a:pt x="5457" y="463791"/>
                      <a:pt x="507" y="409332"/>
                    </a:cubicBezTo>
                    <a:cubicBezTo>
                      <a:pt x="-4444" y="349921"/>
                      <a:pt x="27736" y="325167"/>
                      <a:pt x="57442" y="295462"/>
                    </a:cubicBezTo>
                    <a:cubicBezTo>
                      <a:pt x="84671" y="268232"/>
                      <a:pt x="106950" y="243478"/>
                      <a:pt x="153983" y="241002"/>
                    </a:cubicBezTo>
                    <a:close/>
                    <a:moveTo>
                      <a:pt x="330318" y="146325"/>
                    </a:moveTo>
                    <a:cubicBezTo>
                      <a:pt x="352618" y="141369"/>
                      <a:pt x="369963" y="156236"/>
                      <a:pt x="367485" y="178537"/>
                    </a:cubicBezTo>
                    <a:cubicBezTo>
                      <a:pt x="365007" y="195882"/>
                      <a:pt x="335273" y="218182"/>
                      <a:pt x="322884" y="230571"/>
                    </a:cubicBezTo>
                    <a:cubicBezTo>
                      <a:pt x="288195" y="262783"/>
                      <a:pt x="260938" y="290039"/>
                      <a:pt x="228726" y="324729"/>
                    </a:cubicBezTo>
                    <a:cubicBezTo>
                      <a:pt x="213859" y="337118"/>
                      <a:pt x="196514" y="364374"/>
                      <a:pt x="174214" y="366852"/>
                    </a:cubicBezTo>
                    <a:cubicBezTo>
                      <a:pt x="159347" y="366852"/>
                      <a:pt x="144480" y="354463"/>
                      <a:pt x="144480" y="337118"/>
                    </a:cubicBezTo>
                    <a:cubicBezTo>
                      <a:pt x="144480" y="324729"/>
                      <a:pt x="151913" y="314818"/>
                      <a:pt x="161825" y="307384"/>
                    </a:cubicBezTo>
                    <a:cubicBezTo>
                      <a:pt x="208903" y="257827"/>
                      <a:pt x="255983" y="213226"/>
                      <a:pt x="303061" y="166148"/>
                    </a:cubicBezTo>
                    <a:cubicBezTo>
                      <a:pt x="310495" y="158714"/>
                      <a:pt x="317928" y="146325"/>
                      <a:pt x="330318" y="146325"/>
                    </a:cubicBezTo>
                    <a:close/>
                    <a:moveTo>
                      <a:pt x="406819" y="544"/>
                    </a:moveTo>
                    <a:cubicBezTo>
                      <a:pt x="463754" y="3019"/>
                      <a:pt x="515738" y="50053"/>
                      <a:pt x="510787" y="119365"/>
                    </a:cubicBezTo>
                    <a:cubicBezTo>
                      <a:pt x="508312" y="163923"/>
                      <a:pt x="483557" y="186202"/>
                      <a:pt x="456328" y="213431"/>
                    </a:cubicBezTo>
                    <a:cubicBezTo>
                      <a:pt x="429098" y="238186"/>
                      <a:pt x="406819" y="265415"/>
                      <a:pt x="362261" y="267891"/>
                    </a:cubicBezTo>
                    <a:cubicBezTo>
                      <a:pt x="344933" y="270366"/>
                      <a:pt x="332556" y="267891"/>
                      <a:pt x="317703" y="262940"/>
                    </a:cubicBezTo>
                    <a:cubicBezTo>
                      <a:pt x="325130" y="253038"/>
                      <a:pt x="335031" y="243136"/>
                      <a:pt x="344933" y="233235"/>
                    </a:cubicBezTo>
                    <a:cubicBezTo>
                      <a:pt x="354835" y="225808"/>
                      <a:pt x="362261" y="213431"/>
                      <a:pt x="374638" y="206005"/>
                    </a:cubicBezTo>
                    <a:cubicBezTo>
                      <a:pt x="377114" y="203530"/>
                      <a:pt x="382065" y="203530"/>
                      <a:pt x="384540" y="201054"/>
                    </a:cubicBezTo>
                    <a:cubicBezTo>
                      <a:pt x="394442" y="193628"/>
                      <a:pt x="404344" y="181251"/>
                      <a:pt x="416721" y="168874"/>
                    </a:cubicBezTo>
                    <a:cubicBezTo>
                      <a:pt x="426622" y="158972"/>
                      <a:pt x="439000" y="149070"/>
                      <a:pt x="443950" y="139168"/>
                    </a:cubicBezTo>
                    <a:cubicBezTo>
                      <a:pt x="471180" y="92135"/>
                      <a:pt x="421672" y="40151"/>
                      <a:pt x="372163" y="67381"/>
                    </a:cubicBezTo>
                    <a:cubicBezTo>
                      <a:pt x="362261" y="72332"/>
                      <a:pt x="352359" y="84709"/>
                      <a:pt x="342458" y="94611"/>
                    </a:cubicBezTo>
                    <a:cubicBezTo>
                      <a:pt x="332556" y="104512"/>
                      <a:pt x="317703" y="116889"/>
                      <a:pt x="310277" y="124316"/>
                    </a:cubicBezTo>
                    <a:cubicBezTo>
                      <a:pt x="307802" y="129267"/>
                      <a:pt x="307802" y="134217"/>
                      <a:pt x="305326" y="136693"/>
                    </a:cubicBezTo>
                    <a:cubicBezTo>
                      <a:pt x="297900" y="149070"/>
                      <a:pt x="285523" y="156496"/>
                      <a:pt x="275621" y="166398"/>
                    </a:cubicBezTo>
                    <a:cubicBezTo>
                      <a:pt x="265720" y="176300"/>
                      <a:pt x="258293" y="186202"/>
                      <a:pt x="245916" y="193628"/>
                    </a:cubicBezTo>
                    <a:cubicBezTo>
                      <a:pt x="243441" y="178775"/>
                      <a:pt x="240965" y="168874"/>
                      <a:pt x="240965" y="149070"/>
                    </a:cubicBezTo>
                    <a:cubicBezTo>
                      <a:pt x="245916" y="106988"/>
                      <a:pt x="270670" y="82233"/>
                      <a:pt x="295425" y="55004"/>
                    </a:cubicBezTo>
                    <a:cubicBezTo>
                      <a:pt x="325130" y="25298"/>
                      <a:pt x="352359" y="-4407"/>
                      <a:pt x="406819" y="5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775744" y="2039577"/>
            <a:ext cx="1260000" cy="1260000"/>
            <a:chOff x="10028929" y="2194824"/>
            <a:chExt cx="1260000" cy="1260000"/>
          </a:xfrm>
        </p:grpSpPr>
        <p:sp>
          <p:nvSpPr>
            <p:cNvPr id="161" name="圆角矩形 160"/>
            <p:cNvSpPr/>
            <p:nvPr/>
          </p:nvSpPr>
          <p:spPr>
            <a:xfrm>
              <a:off x="10028929" y="2194824"/>
              <a:ext cx="1260000" cy="1260000"/>
            </a:xfrm>
            <a:prstGeom prst="roundRect">
              <a:avLst>
                <a:gd name="adj" fmla="val 13183"/>
              </a:avLst>
            </a:prstGeom>
            <a:solidFill>
              <a:schemeClr val="accent1"/>
            </a:solidFill>
            <a:ln w="28575">
              <a:noFill/>
            </a:ln>
            <a:effectLst>
              <a:innerShdw blurRad="889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082929" y="2249079"/>
              <a:ext cx="1152000" cy="1151491"/>
              <a:chOff x="10096732" y="2537837"/>
              <a:chExt cx="1152000" cy="1151491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10096732" y="2537837"/>
                <a:ext cx="1152000" cy="1151491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7800000" scaled="0"/>
              </a:gradFill>
              <a:ln w="31750">
                <a:noFill/>
              </a:ln>
              <a:effectLst>
                <a:outerShdw blurRad="76200" dist="50800" dir="8100000" sx="101000" sy="101000" algn="ctr" rotWithShape="0">
                  <a:schemeClr val="tx1">
                    <a:lumMod val="90000"/>
                    <a:lumOff val="10000"/>
                    <a:alpha val="6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0252732" y="2693768"/>
                <a:ext cx="840000" cy="839629"/>
              </a:xfrm>
              <a:prstGeom prst="ellipse">
                <a:avLst/>
              </a:prstGeom>
              <a:gradFill rotWithShape="1">
                <a:gsLst>
                  <a:gs pos="66000">
                    <a:srgbClr val="ECECEC"/>
                  </a:gs>
                  <a:gs pos="100000">
                    <a:srgbClr val="F7F7F7"/>
                  </a:gs>
                  <a:gs pos="7000">
                    <a:srgbClr val="BEBEBE"/>
                  </a:gs>
                </a:gsLst>
                <a:lin ang="16800000" scaled="0"/>
              </a:gradFill>
              <a:ln w="317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84" name="Freeform 115"/>
              <p:cNvSpPr>
                <a:spLocks noChangeAspect="1" noEditPoints="1"/>
              </p:cNvSpPr>
              <p:nvPr/>
            </p:nvSpPr>
            <p:spPr bwMode="auto">
              <a:xfrm flipH="1">
                <a:off x="10399732" y="2840582"/>
                <a:ext cx="546000" cy="546001"/>
              </a:xfrm>
              <a:custGeom>
                <a:avLst/>
                <a:gdLst>
                  <a:gd name="T0" fmla="*/ 144 w 288"/>
                  <a:gd name="T1" fmla="*/ 0 h 288"/>
                  <a:gd name="T2" fmla="*/ 0 w 288"/>
                  <a:gd name="T3" fmla="*/ 144 h 288"/>
                  <a:gd name="T4" fmla="*/ 144 w 288"/>
                  <a:gd name="T5" fmla="*/ 288 h 288"/>
                  <a:gd name="T6" fmla="*/ 288 w 288"/>
                  <a:gd name="T7" fmla="*/ 144 h 288"/>
                  <a:gd name="T8" fmla="*/ 144 w 288"/>
                  <a:gd name="T9" fmla="*/ 0 h 288"/>
                  <a:gd name="T10" fmla="*/ 32 w 288"/>
                  <a:gd name="T11" fmla="*/ 144 h 288"/>
                  <a:gd name="T12" fmla="*/ 144 w 288"/>
                  <a:gd name="T13" fmla="*/ 32 h 288"/>
                  <a:gd name="T14" fmla="*/ 207 w 288"/>
                  <a:gd name="T15" fmla="*/ 51 h 288"/>
                  <a:gd name="T16" fmla="*/ 158 w 288"/>
                  <a:gd name="T17" fmla="*/ 116 h 288"/>
                  <a:gd name="T18" fmla="*/ 144 w 288"/>
                  <a:gd name="T19" fmla="*/ 112 h 288"/>
                  <a:gd name="T20" fmla="*/ 112 w 288"/>
                  <a:gd name="T21" fmla="*/ 144 h 288"/>
                  <a:gd name="T22" fmla="*/ 116 w 288"/>
                  <a:gd name="T23" fmla="*/ 158 h 288"/>
                  <a:gd name="T24" fmla="*/ 51 w 288"/>
                  <a:gd name="T25" fmla="*/ 207 h 288"/>
                  <a:gd name="T26" fmla="*/ 32 w 288"/>
                  <a:gd name="T27" fmla="*/ 144 h 288"/>
                  <a:gd name="T28" fmla="*/ 160 w 288"/>
                  <a:gd name="T29" fmla="*/ 144 h 288"/>
                  <a:gd name="T30" fmla="*/ 144 w 288"/>
                  <a:gd name="T31" fmla="*/ 160 h 288"/>
                  <a:gd name="T32" fmla="*/ 128 w 288"/>
                  <a:gd name="T33" fmla="*/ 144 h 288"/>
                  <a:gd name="T34" fmla="*/ 144 w 288"/>
                  <a:gd name="T35" fmla="*/ 128 h 288"/>
                  <a:gd name="T36" fmla="*/ 160 w 288"/>
                  <a:gd name="T37" fmla="*/ 144 h 288"/>
                  <a:gd name="T38" fmla="*/ 144 w 288"/>
                  <a:gd name="T39" fmla="*/ 256 h 288"/>
                  <a:gd name="T40" fmla="*/ 81 w 288"/>
                  <a:gd name="T41" fmla="*/ 237 h 288"/>
                  <a:gd name="T42" fmla="*/ 130 w 288"/>
                  <a:gd name="T43" fmla="*/ 172 h 288"/>
                  <a:gd name="T44" fmla="*/ 144 w 288"/>
                  <a:gd name="T45" fmla="*/ 176 h 288"/>
                  <a:gd name="T46" fmla="*/ 176 w 288"/>
                  <a:gd name="T47" fmla="*/ 144 h 288"/>
                  <a:gd name="T48" fmla="*/ 172 w 288"/>
                  <a:gd name="T49" fmla="*/ 130 h 288"/>
                  <a:gd name="T50" fmla="*/ 237 w 288"/>
                  <a:gd name="T51" fmla="*/ 81 h 288"/>
                  <a:gd name="T52" fmla="*/ 256 w 288"/>
                  <a:gd name="T53" fmla="*/ 144 h 288"/>
                  <a:gd name="T54" fmla="*/ 144 w 288"/>
                  <a:gd name="T55" fmla="*/ 25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cubicBezTo>
                      <a:pt x="0" y="224"/>
                      <a:pt x="64" y="288"/>
                      <a:pt x="144" y="288"/>
                    </a:cubicBezTo>
                    <a:cubicBezTo>
                      <a:pt x="224" y="288"/>
                      <a:pt x="288" y="224"/>
                      <a:pt x="288" y="144"/>
                    </a:cubicBezTo>
                    <a:cubicBezTo>
                      <a:pt x="288" y="64"/>
                      <a:pt x="224" y="0"/>
                      <a:pt x="144" y="0"/>
                    </a:cubicBezTo>
                    <a:close/>
                    <a:moveTo>
                      <a:pt x="32" y="144"/>
                    </a:moveTo>
                    <a:cubicBezTo>
                      <a:pt x="32" y="82"/>
                      <a:pt x="82" y="32"/>
                      <a:pt x="144" y="32"/>
                    </a:cubicBezTo>
                    <a:cubicBezTo>
                      <a:pt x="167" y="32"/>
                      <a:pt x="189" y="39"/>
                      <a:pt x="207" y="51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4" y="113"/>
                      <a:pt x="149" y="112"/>
                      <a:pt x="144" y="112"/>
                    </a:cubicBezTo>
                    <a:cubicBezTo>
                      <a:pt x="126" y="112"/>
                      <a:pt x="112" y="126"/>
                      <a:pt x="112" y="144"/>
                    </a:cubicBezTo>
                    <a:cubicBezTo>
                      <a:pt x="112" y="149"/>
                      <a:pt x="113" y="154"/>
                      <a:pt x="116" y="158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39" y="189"/>
                      <a:pt x="32" y="167"/>
                      <a:pt x="32" y="144"/>
                    </a:cubicBezTo>
                    <a:close/>
                    <a:moveTo>
                      <a:pt x="160" y="144"/>
                    </a:moveTo>
                    <a:cubicBezTo>
                      <a:pt x="160" y="153"/>
                      <a:pt x="153" y="160"/>
                      <a:pt x="144" y="160"/>
                    </a:cubicBezTo>
                    <a:cubicBezTo>
                      <a:pt x="135" y="160"/>
                      <a:pt x="128" y="153"/>
                      <a:pt x="128" y="144"/>
                    </a:cubicBezTo>
                    <a:cubicBezTo>
                      <a:pt x="128" y="135"/>
                      <a:pt x="135" y="128"/>
                      <a:pt x="144" y="128"/>
                    </a:cubicBezTo>
                    <a:cubicBezTo>
                      <a:pt x="153" y="128"/>
                      <a:pt x="160" y="135"/>
                      <a:pt x="160" y="144"/>
                    </a:cubicBezTo>
                    <a:close/>
                    <a:moveTo>
                      <a:pt x="144" y="256"/>
                    </a:moveTo>
                    <a:cubicBezTo>
                      <a:pt x="121" y="256"/>
                      <a:pt x="99" y="249"/>
                      <a:pt x="81" y="237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4" y="175"/>
                      <a:pt x="139" y="176"/>
                      <a:pt x="144" y="176"/>
                    </a:cubicBezTo>
                    <a:cubicBezTo>
                      <a:pt x="162" y="176"/>
                      <a:pt x="176" y="162"/>
                      <a:pt x="176" y="144"/>
                    </a:cubicBezTo>
                    <a:cubicBezTo>
                      <a:pt x="176" y="139"/>
                      <a:pt x="175" y="134"/>
                      <a:pt x="172" y="130"/>
                    </a:cubicBezTo>
                    <a:cubicBezTo>
                      <a:pt x="237" y="81"/>
                      <a:pt x="237" y="81"/>
                      <a:pt x="237" y="81"/>
                    </a:cubicBezTo>
                    <a:cubicBezTo>
                      <a:pt x="249" y="99"/>
                      <a:pt x="256" y="121"/>
                      <a:pt x="256" y="144"/>
                    </a:cubicBezTo>
                    <a:cubicBezTo>
                      <a:pt x="256" y="206"/>
                      <a:pt x="206" y="256"/>
                      <a:pt x="144" y="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6" name="TextBox 59"/>
          <p:cNvSpPr txBox="1">
            <a:spLocks noChangeArrowheads="1"/>
          </p:cNvSpPr>
          <p:nvPr/>
        </p:nvSpPr>
        <p:spPr bwMode="auto">
          <a:xfrm flipH="1">
            <a:off x="3876356" y="3561847"/>
            <a:ext cx="1260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TextBox 59"/>
          <p:cNvSpPr txBox="1">
            <a:spLocks noChangeArrowheads="1"/>
          </p:cNvSpPr>
          <p:nvPr/>
        </p:nvSpPr>
        <p:spPr bwMode="auto">
          <a:xfrm flipH="1">
            <a:off x="5842819" y="3561847"/>
            <a:ext cx="1260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TextBox 59"/>
          <p:cNvSpPr txBox="1">
            <a:spLocks noChangeArrowheads="1"/>
          </p:cNvSpPr>
          <p:nvPr/>
        </p:nvSpPr>
        <p:spPr bwMode="auto">
          <a:xfrm flipH="1">
            <a:off x="7809282" y="3561847"/>
            <a:ext cx="1260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TextBox 59"/>
          <p:cNvSpPr txBox="1">
            <a:spLocks noChangeArrowheads="1"/>
          </p:cNvSpPr>
          <p:nvPr/>
        </p:nvSpPr>
        <p:spPr bwMode="auto">
          <a:xfrm flipH="1">
            <a:off x="9775744" y="3561847"/>
            <a:ext cx="1260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TextBox 107"/>
          <p:cNvSpPr txBox="1"/>
          <p:nvPr/>
        </p:nvSpPr>
        <p:spPr>
          <a:xfrm>
            <a:off x="1034781" y="4998547"/>
            <a:ext cx="10122441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91" name="TextBox 59"/>
          <p:cNvSpPr txBox="1">
            <a:spLocks noChangeArrowheads="1"/>
          </p:cNvSpPr>
          <p:nvPr/>
        </p:nvSpPr>
        <p:spPr bwMode="auto">
          <a:xfrm flipH="1">
            <a:off x="5164768" y="4451436"/>
            <a:ext cx="186246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ko-KR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5189203" y="2639494"/>
            <a:ext cx="600770" cy="203131"/>
            <a:chOff x="2957773" y="3083499"/>
            <a:chExt cx="600770" cy="203131"/>
          </a:xfrm>
        </p:grpSpPr>
        <p:sp>
          <p:nvSpPr>
            <p:cNvPr id="193" name="矩形 192"/>
            <p:cNvSpPr/>
            <p:nvPr/>
          </p:nvSpPr>
          <p:spPr>
            <a:xfrm>
              <a:off x="3061932" y="3167064"/>
              <a:ext cx="364685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3355411" y="3083499"/>
              <a:ext cx="203132" cy="20313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2957773" y="3108507"/>
              <a:ext cx="153116" cy="15311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7155666" y="2639494"/>
            <a:ext cx="600770" cy="203131"/>
            <a:chOff x="2957773" y="3083499"/>
            <a:chExt cx="600770" cy="203131"/>
          </a:xfrm>
        </p:grpSpPr>
        <p:sp>
          <p:nvSpPr>
            <p:cNvPr id="197" name="矩形 196"/>
            <p:cNvSpPr/>
            <p:nvPr/>
          </p:nvSpPr>
          <p:spPr>
            <a:xfrm>
              <a:off x="3061932" y="3167064"/>
              <a:ext cx="364685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3355411" y="3083499"/>
              <a:ext cx="203132" cy="20313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2957773" y="3108507"/>
              <a:ext cx="153116" cy="15311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9122128" y="2639494"/>
            <a:ext cx="600770" cy="203131"/>
            <a:chOff x="2957773" y="3083499"/>
            <a:chExt cx="600770" cy="203131"/>
          </a:xfrm>
        </p:grpSpPr>
        <p:sp>
          <p:nvSpPr>
            <p:cNvPr id="201" name="矩形 200"/>
            <p:cNvSpPr/>
            <p:nvPr/>
          </p:nvSpPr>
          <p:spPr>
            <a:xfrm>
              <a:off x="3061932" y="3167064"/>
              <a:ext cx="364685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>
              <a:off x="3355411" y="3083499"/>
              <a:ext cx="203132" cy="20313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2957773" y="3108507"/>
              <a:ext cx="153116" cy="15311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dist="12700" dir="1380000" sx="92000" sy="92000" algn="ctr" rotWithShape="0">
                <a:srgbClr val="000000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4661922" y="395936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559321" y="87234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  <p:bldP spid="189" grpId="0"/>
      <p:bldP spid="190" grpId="0"/>
      <p:bldP spid="191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600502" y="1619122"/>
            <a:ext cx="2213262" cy="4813402"/>
          </a:xfrm>
          <a:custGeom>
            <a:avLst/>
            <a:gdLst>
              <a:gd name="connsiteX0" fmla="*/ 1944000 w 1944000"/>
              <a:gd name="connsiteY0" fmla="*/ 0 h 5642511"/>
              <a:gd name="connsiteX1" fmla="*/ 1944000 w 1944000"/>
              <a:gd name="connsiteY1" fmla="*/ 5642511 h 5642511"/>
              <a:gd name="connsiteX2" fmla="*/ 1890038 w 1944000"/>
              <a:gd name="connsiteY2" fmla="*/ 5612121 h 5642511"/>
              <a:gd name="connsiteX3" fmla="*/ 134700 w 1944000"/>
              <a:gd name="connsiteY3" fmla="*/ 5062480 h 5642511"/>
              <a:gd name="connsiteX4" fmla="*/ 0 w 1944000"/>
              <a:gd name="connsiteY4" fmla="*/ 5035067 h 5642511"/>
              <a:gd name="connsiteX5" fmla="*/ 0 w 1944000"/>
              <a:gd name="connsiteY5" fmla="*/ 607444 h 5642511"/>
              <a:gd name="connsiteX6" fmla="*/ 134700 w 1944000"/>
              <a:gd name="connsiteY6" fmla="*/ 580031 h 5642511"/>
              <a:gd name="connsiteX7" fmla="*/ 1890038 w 1944000"/>
              <a:gd name="connsiteY7" fmla="*/ 30390 h 5642511"/>
              <a:gd name="connsiteX8" fmla="*/ 1944000 w 1944000"/>
              <a:gd name="connsiteY8" fmla="*/ 0 h 564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000" h="5642511">
                <a:moveTo>
                  <a:pt x="1944000" y="0"/>
                </a:moveTo>
                <a:lnTo>
                  <a:pt x="1944000" y="5642511"/>
                </a:lnTo>
                <a:lnTo>
                  <a:pt x="1890038" y="5612121"/>
                </a:lnTo>
                <a:cubicBezTo>
                  <a:pt x="1500756" y="5411959"/>
                  <a:pt x="901968" y="5226559"/>
                  <a:pt x="134700" y="5062480"/>
                </a:cubicBezTo>
                <a:lnTo>
                  <a:pt x="0" y="5035067"/>
                </a:lnTo>
                <a:lnTo>
                  <a:pt x="0" y="607444"/>
                </a:lnTo>
                <a:lnTo>
                  <a:pt x="134700" y="580031"/>
                </a:lnTo>
                <a:cubicBezTo>
                  <a:pt x="901968" y="415953"/>
                  <a:pt x="1500756" y="230552"/>
                  <a:pt x="1890038" y="30390"/>
                </a:cubicBezTo>
                <a:lnTo>
                  <a:pt x="1944000" y="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>
            <a:noFill/>
          </a:ln>
          <a:effectLst>
            <a:innerShdw blurRad="76200" dist="635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flipH="1">
            <a:off x="2889440" y="2148848"/>
            <a:ext cx="2172276" cy="3753951"/>
          </a:xfrm>
          <a:custGeom>
            <a:avLst/>
            <a:gdLst>
              <a:gd name="connsiteX0" fmla="*/ 1908000 w 1908000"/>
              <a:gd name="connsiteY0" fmla="*/ 0 h 4400569"/>
              <a:gd name="connsiteX1" fmla="*/ 1908000 w 1908000"/>
              <a:gd name="connsiteY1" fmla="*/ 4400569 h 4400569"/>
              <a:gd name="connsiteX2" fmla="*/ 1770142 w 1908000"/>
              <a:gd name="connsiteY2" fmla="*/ 4372513 h 4400569"/>
              <a:gd name="connsiteX3" fmla="*/ 222086 w 1908000"/>
              <a:gd name="connsiteY3" fmla="*/ 4124937 h 4400569"/>
              <a:gd name="connsiteX4" fmla="*/ 0 w 1908000"/>
              <a:gd name="connsiteY4" fmla="*/ 4097026 h 4400569"/>
              <a:gd name="connsiteX5" fmla="*/ 0 w 1908000"/>
              <a:gd name="connsiteY5" fmla="*/ 303543 h 4400569"/>
              <a:gd name="connsiteX6" fmla="*/ 222086 w 1908000"/>
              <a:gd name="connsiteY6" fmla="*/ 275631 h 4400569"/>
              <a:gd name="connsiteX7" fmla="*/ 1770142 w 1908000"/>
              <a:gd name="connsiteY7" fmla="*/ 28055 h 4400569"/>
              <a:gd name="connsiteX8" fmla="*/ 1908000 w 1908000"/>
              <a:gd name="connsiteY8" fmla="*/ 0 h 4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000" h="4400569">
                <a:moveTo>
                  <a:pt x="1908000" y="0"/>
                </a:moveTo>
                <a:lnTo>
                  <a:pt x="1908000" y="4400569"/>
                </a:lnTo>
                <a:lnTo>
                  <a:pt x="1770142" y="4372513"/>
                </a:lnTo>
                <a:cubicBezTo>
                  <a:pt x="1304672" y="4282311"/>
                  <a:pt x="786104" y="4199378"/>
                  <a:pt x="222086" y="4124937"/>
                </a:cubicBezTo>
                <a:lnTo>
                  <a:pt x="0" y="4097026"/>
                </a:lnTo>
                <a:lnTo>
                  <a:pt x="0" y="303543"/>
                </a:lnTo>
                <a:lnTo>
                  <a:pt x="222086" y="275631"/>
                </a:lnTo>
                <a:cubicBezTo>
                  <a:pt x="786104" y="201190"/>
                  <a:pt x="1304672" y="118257"/>
                  <a:pt x="1770142" y="28055"/>
                </a:cubicBezTo>
                <a:lnTo>
                  <a:pt x="1908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H="1">
            <a:off x="5137389" y="2414914"/>
            <a:ext cx="2131292" cy="3221817"/>
          </a:xfrm>
          <a:custGeom>
            <a:avLst/>
            <a:gdLst>
              <a:gd name="connsiteX0" fmla="*/ 1872001 w 1872001"/>
              <a:gd name="connsiteY0" fmla="*/ 0 h 3776776"/>
              <a:gd name="connsiteX1" fmla="*/ 1872001 w 1872001"/>
              <a:gd name="connsiteY1" fmla="*/ 3776776 h 3776776"/>
              <a:gd name="connsiteX2" fmla="*/ 1729141 w 1872001"/>
              <a:gd name="connsiteY2" fmla="*/ 3758821 h 3776776"/>
              <a:gd name="connsiteX3" fmla="*/ 339813 w 1872001"/>
              <a:gd name="connsiteY3" fmla="*/ 3616419 h 3776776"/>
              <a:gd name="connsiteX4" fmla="*/ 0 w 1872001"/>
              <a:gd name="connsiteY4" fmla="*/ 3588585 h 3776776"/>
              <a:gd name="connsiteX5" fmla="*/ 0 w 1872001"/>
              <a:gd name="connsiteY5" fmla="*/ 188191 h 3776776"/>
              <a:gd name="connsiteX6" fmla="*/ 339813 w 1872001"/>
              <a:gd name="connsiteY6" fmla="*/ 160357 h 3776776"/>
              <a:gd name="connsiteX7" fmla="*/ 1729141 w 1872001"/>
              <a:gd name="connsiteY7" fmla="*/ 17955 h 3776776"/>
              <a:gd name="connsiteX8" fmla="*/ 1872001 w 1872001"/>
              <a:gd name="connsiteY8" fmla="*/ 0 h 37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001" h="3776776">
                <a:moveTo>
                  <a:pt x="1872001" y="0"/>
                </a:moveTo>
                <a:lnTo>
                  <a:pt x="1872001" y="3776776"/>
                </a:lnTo>
                <a:lnTo>
                  <a:pt x="1729141" y="3758821"/>
                </a:lnTo>
                <a:cubicBezTo>
                  <a:pt x="1289443" y="3706233"/>
                  <a:pt x="825257" y="3658593"/>
                  <a:pt x="339813" y="3616419"/>
                </a:cubicBezTo>
                <a:lnTo>
                  <a:pt x="0" y="3588585"/>
                </a:lnTo>
                <a:lnTo>
                  <a:pt x="0" y="188191"/>
                </a:lnTo>
                <a:lnTo>
                  <a:pt x="339813" y="160357"/>
                </a:lnTo>
                <a:cubicBezTo>
                  <a:pt x="825257" y="118183"/>
                  <a:pt x="1289443" y="70543"/>
                  <a:pt x="1729141" y="17955"/>
                </a:cubicBezTo>
                <a:lnTo>
                  <a:pt x="1872001" y="0"/>
                </a:lnTo>
                <a:close/>
              </a:path>
            </a:pathLst>
          </a:custGeom>
          <a:blipFill>
            <a:blip r:embed="rId3" cstate="email"/>
            <a:srcRect/>
            <a:stretch>
              <a:fillRect/>
            </a:stretch>
          </a:blipFill>
          <a:ln>
            <a:noFill/>
          </a:ln>
          <a:effectLst>
            <a:innerShdw blurRad="76200" dist="635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flipH="1">
            <a:off x="7344357" y="2593952"/>
            <a:ext cx="2090304" cy="2891454"/>
          </a:xfrm>
          <a:custGeom>
            <a:avLst/>
            <a:gdLst>
              <a:gd name="connsiteX0" fmla="*/ 1836000 w 1836000"/>
              <a:gd name="connsiteY0" fmla="*/ 0 h 3389507"/>
              <a:gd name="connsiteX1" fmla="*/ 1836000 w 1836000"/>
              <a:gd name="connsiteY1" fmla="*/ 3389507 h 3389507"/>
              <a:gd name="connsiteX2" fmla="*/ 1749872 w 1836000"/>
              <a:gd name="connsiteY2" fmla="*/ 3382452 h 3389507"/>
              <a:gd name="connsiteX3" fmla="*/ 194779 w 1836000"/>
              <a:gd name="connsiteY3" fmla="*/ 3284461 h 3389507"/>
              <a:gd name="connsiteX4" fmla="*/ 0 w 1836000"/>
              <a:gd name="connsiteY4" fmla="*/ 3275616 h 3389507"/>
              <a:gd name="connsiteX5" fmla="*/ 0 w 1836000"/>
              <a:gd name="connsiteY5" fmla="*/ 113892 h 3389507"/>
              <a:gd name="connsiteX6" fmla="*/ 194779 w 1836000"/>
              <a:gd name="connsiteY6" fmla="*/ 105046 h 3389507"/>
              <a:gd name="connsiteX7" fmla="*/ 1749872 w 1836000"/>
              <a:gd name="connsiteY7" fmla="*/ 7055 h 3389507"/>
              <a:gd name="connsiteX8" fmla="*/ 1836000 w 1836000"/>
              <a:gd name="connsiteY8" fmla="*/ 0 h 338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000" h="3389507">
                <a:moveTo>
                  <a:pt x="1836000" y="0"/>
                </a:moveTo>
                <a:lnTo>
                  <a:pt x="1836000" y="3389507"/>
                </a:lnTo>
                <a:lnTo>
                  <a:pt x="1749872" y="3382452"/>
                </a:lnTo>
                <a:cubicBezTo>
                  <a:pt x="1250614" y="3343979"/>
                  <a:pt x="731173" y="3311143"/>
                  <a:pt x="194779" y="3284461"/>
                </a:cubicBezTo>
                <a:lnTo>
                  <a:pt x="0" y="3275616"/>
                </a:lnTo>
                <a:lnTo>
                  <a:pt x="0" y="113892"/>
                </a:lnTo>
                <a:lnTo>
                  <a:pt x="194779" y="105046"/>
                </a:lnTo>
                <a:cubicBezTo>
                  <a:pt x="731173" y="78364"/>
                  <a:pt x="1250614" y="45529"/>
                  <a:pt x="1749872" y="7055"/>
                </a:cubicBezTo>
                <a:lnTo>
                  <a:pt x="1836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9510337" y="2679828"/>
            <a:ext cx="2049317" cy="2691992"/>
          </a:xfrm>
          <a:custGeom>
            <a:avLst/>
            <a:gdLst>
              <a:gd name="connsiteX0" fmla="*/ 1800000 w 1800000"/>
              <a:gd name="connsiteY0" fmla="*/ 0 h 3155687"/>
              <a:gd name="connsiteX1" fmla="*/ 1800000 w 1800000"/>
              <a:gd name="connsiteY1" fmla="*/ 3155687 h 3155687"/>
              <a:gd name="connsiteX2" fmla="*/ 1519322 w 1800000"/>
              <a:gd name="connsiteY2" fmla="*/ 3142940 h 3155687"/>
              <a:gd name="connsiteX3" fmla="*/ 404432 w 1800000"/>
              <a:gd name="connsiteY3" fmla="*/ 3106485 h 3155687"/>
              <a:gd name="connsiteX4" fmla="*/ 0 w 1800000"/>
              <a:gd name="connsiteY4" fmla="*/ 3098266 h 3155687"/>
              <a:gd name="connsiteX5" fmla="*/ 0 w 1800000"/>
              <a:gd name="connsiteY5" fmla="*/ 57421 h 3155687"/>
              <a:gd name="connsiteX6" fmla="*/ 404432 w 1800000"/>
              <a:gd name="connsiteY6" fmla="*/ 49202 h 3155687"/>
              <a:gd name="connsiteX7" fmla="*/ 1519322 w 1800000"/>
              <a:gd name="connsiteY7" fmla="*/ 12747 h 3155687"/>
              <a:gd name="connsiteX8" fmla="*/ 1800000 w 1800000"/>
              <a:gd name="connsiteY8" fmla="*/ 0 h 3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3155687">
                <a:moveTo>
                  <a:pt x="1800000" y="0"/>
                </a:moveTo>
                <a:lnTo>
                  <a:pt x="1800000" y="3155687"/>
                </a:lnTo>
                <a:lnTo>
                  <a:pt x="1519322" y="3142940"/>
                </a:lnTo>
                <a:cubicBezTo>
                  <a:pt x="1154429" y="3127926"/>
                  <a:pt x="782481" y="3115723"/>
                  <a:pt x="404432" y="3106485"/>
                </a:cubicBezTo>
                <a:lnTo>
                  <a:pt x="0" y="3098266"/>
                </a:lnTo>
                <a:lnTo>
                  <a:pt x="0" y="57421"/>
                </a:lnTo>
                <a:lnTo>
                  <a:pt x="404432" y="49202"/>
                </a:lnTo>
                <a:cubicBezTo>
                  <a:pt x="782481" y="39964"/>
                  <a:pt x="1154430" y="27761"/>
                  <a:pt x="1519322" y="12747"/>
                </a:cubicBezTo>
                <a:lnTo>
                  <a:pt x="1800000" y="0"/>
                </a:lnTo>
                <a:close/>
              </a:path>
            </a:pathLst>
          </a:custGeom>
          <a:blipFill>
            <a:blip r:embed="rId4" cstate="email"/>
            <a:srcRect/>
            <a:stretch>
              <a:fillRect/>
            </a:stretch>
          </a:blipFill>
          <a:ln>
            <a:noFill/>
          </a:ln>
          <a:effectLst>
            <a:innerShdw blurRad="76200" dist="635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20000">
            <a:off x="2986609" y="2713754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046519" y="3264700"/>
            <a:ext cx="1844223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16" name="矩形 15"/>
          <p:cNvSpPr/>
          <p:nvPr/>
        </p:nvSpPr>
        <p:spPr>
          <a:xfrm rot="60000">
            <a:off x="7453061" y="2932122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7499323" y="3428476"/>
            <a:ext cx="1844223" cy="16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99987" y="30950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97386" y="78592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414992" y="2753563"/>
            <a:ext cx="5531058" cy="1448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11" name="圆角矩形 10"/>
          <p:cNvSpPr/>
          <p:nvPr/>
        </p:nvSpPr>
        <p:spPr>
          <a:xfrm>
            <a:off x="3414992" y="3910522"/>
            <a:ext cx="5531058" cy="1448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12" name="圆角矩形 11"/>
          <p:cNvSpPr/>
          <p:nvPr/>
        </p:nvSpPr>
        <p:spPr>
          <a:xfrm>
            <a:off x="3414992" y="5067479"/>
            <a:ext cx="5531058" cy="1448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6" name="圆角矩形 5"/>
          <p:cNvSpPr/>
          <p:nvPr/>
        </p:nvSpPr>
        <p:spPr>
          <a:xfrm>
            <a:off x="3414992" y="1596606"/>
            <a:ext cx="5531058" cy="1448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19" name="圆角矩形 18"/>
          <p:cNvSpPr/>
          <p:nvPr/>
        </p:nvSpPr>
        <p:spPr>
          <a:xfrm>
            <a:off x="3414992" y="6222587"/>
            <a:ext cx="5531058" cy="1448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/>
          </a:p>
        </p:txBody>
      </p:sp>
      <p:sp>
        <p:nvSpPr>
          <p:cNvPr id="21" name="文本框 20"/>
          <p:cNvSpPr txBox="1"/>
          <p:nvPr/>
        </p:nvSpPr>
        <p:spPr>
          <a:xfrm>
            <a:off x="4134033" y="1774813"/>
            <a:ext cx="846477" cy="951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5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5009697" y="1788668"/>
            <a:ext cx="2962224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009697" y="2142894"/>
            <a:ext cx="3676394" cy="5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7144641" y="2932139"/>
            <a:ext cx="904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zh-CN" altLang="en-US" sz="5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TextBox 42"/>
          <p:cNvSpPr txBox="1"/>
          <p:nvPr/>
        </p:nvSpPr>
        <p:spPr>
          <a:xfrm flipH="1">
            <a:off x="4211168" y="2945994"/>
            <a:ext cx="2962224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 flipH="1">
            <a:off x="3496996" y="3300221"/>
            <a:ext cx="3676394" cy="5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34033" y="4089466"/>
            <a:ext cx="952244" cy="951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5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5009697" y="4103321"/>
            <a:ext cx="2962224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009697" y="4457547"/>
            <a:ext cx="3676394" cy="5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7" name="文本框 36"/>
          <p:cNvSpPr txBox="1"/>
          <p:nvPr/>
        </p:nvSpPr>
        <p:spPr>
          <a:xfrm flipH="1">
            <a:off x="7118297" y="5246795"/>
            <a:ext cx="930759" cy="951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zh-CN" altLang="en-US" sz="5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 flipH="1">
            <a:off x="4211168" y="5260650"/>
            <a:ext cx="2962224" cy="41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1"/>
                </a:solidFill>
              </a:rPr>
              <a:t>点击添加标题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 flipH="1">
            <a:off x="3496996" y="5614875"/>
            <a:ext cx="3676394" cy="5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231220" y="1596606"/>
            <a:ext cx="1303470" cy="1303696"/>
            <a:chOff x="2657311" y="1596606"/>
            <a:chExt cx="1303470" cy="1303696"/>
          </a:xfrm>
        </p:grpSpPr>
        <p:grpSp>
          <p:nvGrpSpPr>
            <p:cNvPr id="3" name="组合 2"/>
            <p:cNvGrpSpPr/>
            <p:nvPr/>
          </p:nvGrpSpPr>
          <p:grpSpPr>
            <a:xfrm>
              <a:off x="2657311" y="1596606"/>
              <a:ext cx="1303470" cy="1303696"/>
              <a:chOff x="5054033" y="1695602"/>
              <a:chExt cx="765599" cy="765732"/>
            </a:xfrm>
          </p:grpSpPr>
          <p:sp>
            <p:nvSpPr>
              <p:cNvPr id="4" name="椭圆 27"/>
              <p:cNvSpPr>
                <a:spLocks noChangeArrowheads="1"/>
              </p:cNvSpPr>
              <p:nvPr/>
            </p:nvSpPr>
            <p:spPr bwMode="auto">
              <a:xfrm>
                <a:off x="5054033" y="1695602"/>
                <a:ext cx="765599" cy="765732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椭圆 28"/>
              <p:cNvSpPr>
                <a:spLocks noChangeArrowheads="1"/>
              </p:cNvSpPr>
              <p:nvPr/>
            </p:nvSpPr>
            <p:spPr bwMode="auto">
              <a:xfrm>
                <a:off x="5139119" y="1780703"/>
                <a:ext cx="595426" cy="595530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 dirty="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5" name="任意多边形 44"/>
            <p:cNvSpPr/>
            <p:nvPr/>
          </p:nvSpPr>
          <p:spPr bwMode="auto">
            <a:xfrm>
              <a:off x="3046757" y="1994001"/>
              <a:ext cx="524579" cy="508905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231220" y="3910522"/>
            <a:ext cx="1303470" cy="1303696"/>
            <a:chOff x="2657311" y="3910522"/>
            <a:chExt cx="1303470" cy="1303696"/>
          </a:xfrm>
        </p:grpSpPr>
        <p:grpSp>
          <p:nvGrpSpPr>
            <p:cNvPr id="13" name="组合 12"/>
            <p:cNvGrpSpPr/>
            <p:nvPr/>
          </p:nvGrpSpPr>
          <p:grpSpPr>
            <a:xfrm>
              <a:off x="2657311" y="3910522"/>
              <a:ext cx="1303470" cy="1303696"/>
              <a:chOff x="5054033" y="1695602"/>
              <a:chExt cx="765599" cy="765732"/>
            </a:xfrm>
          </p:grpSpPr>
          <p:sp>
            <p:nvSpPr>
              <p:cNvPr id="14" name="椭圆 27"/>
              <p:cNvSpPr>
                <a:spLocks noChangeArrowheads="1"/>
              </p:cNvSpPr>
              <p:nvPr/>
            </p:nvSpPr>
            <p:spPr bwMode="auto">
              <a:xfrm>
                <a:off x="5054033" y="1695602"/>
                <a:ext cx="765599" cy="765732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椭圆 28"/>
              <p:cNvSpPr>
                <a:spLocks noChangeArrowheads="1"/>
              </p:cNvSpPr>
              <p:nvPr/>
            </p:nvSpPr>
            <p:spPr bwMode="auto">
              <a:xfrm>
                <a:off x="5139119" y="1780703"/>
                <a:ext cx="595426" cy="595530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 dirty="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8" name="Freeform 118"/>
            <p:cNvSpPr>
              <a:spLocks noChangeAspect="1" noEditPoints="1"/>
            </p:cNvSpPr>
            <p:nvPr/>
          </p:nvSpPr>
          <p:spPr bwMode="auto">
            <a:xfrm>
              <a:off x="3060612" y="4331493"/>
              <a:ext cx="496871" cy="461752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657311" y="5067478"/>
            <a:ext cx="1303470" cy="1303696"/>
            <a:chOff x="8231220" y="5067478"/>
            <a:chExt cx="1303470" cy="1303696"/>
          </a:xfrm>
        </p:grpSpPr>
        <p:grpSp>
          <p:nvGrpSpPr>
            <p:cNvPr id="16" name="组合 15"/>
            <p:cNvGrpSpPr/>
            <p:nvPr/>
          </p:nvGrpSpPr>
          <p:grpSpPr>
            <a:xfrm>
              <a:off x="8231220" y="5067478"/>
              <a:ext cx="1303470" cy="1303696"/>
              <a:chOff x="5054033" y="1695602"/>
              <a:chExt cx="765599" cy="765732"/>
            </a:xfrm>
          </p:grpSpPr>
          <p:sp>
            <p:nvSpPr>
              <p:cNvPr id="17" name="椭圆 27"/>
              <p:cNvSpPr>
                <a:spLocks noChangeArrowheads="1"/>
              </p:cNvSpPr>
              <p:nvPr/>
            </p:nvSpPr>
            <p:spPr bwMode="auto">
              <a:xfrm>
                <a:off x="5054033" y="1695602"/>
                <a:ext cx="765599" cy="765732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椭圆 28"/>
              <p:cNvSpPr>
                <a:spLocks noChangeArrowheads="1"/>
              </p:cNvSpPr>
              <p:nvPr/>
            </p:nvSpPr>
            <p:spPr bwMode="auto">
              <a:xfrm>
                <a:off x="5139119" y="1780703"/>
                <a:ext cx="595426" cy="595530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 dirty="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Freeform 169"/>
            <p:cNvSpPr/>
            <p:nvPr/>
          </p:nvSpPr>
          <p:spPr bwMode="auto">
            <a:xfrm>
              <a:off x="8645959" y="5485689"/>
              <a:ext cx="473995" cy="467277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657311" y="2753563"/>
            <a:ext cx="1303470" cy="1303696"/>
            <a:chOff x="8231220" y="2753563"/>
            <a:chExt cx="1303470" cy="1303696"/>
          </a:xfrm>
        </p:grpSpPr>
        <p:grpSp>
          <p:nvGrpSpPr>
            <p:cNvPr id="8" name="组合 7"/>
            <p:cNvGrpSpPr/>
            <p:nvPr/>
          </p:nvGrpSpPr>
          <p:grpSpPr>
            <a:xfrm>
              <a:off x="8231220" y="2753563"/>
              <a:ext cx="1303470" cy="1303696"/>
              <a:chOff x="5054033" y="1695602"/>
              <a:chExt cx="765599" cy="765732"/>
            </a:xfrm>
          </p:grpSpPr>
          <p:sp>
            <p:nvSpPr>
              <p:cNvPr id="9" name="椭圆 27"/>
              <p:cNvSpPr>
                <a:spLocks noChangeArrowheads="1"/>
              </p:cNvSpPr>
              <p:nvPr/>
            </p:nvSpPr>
            <p:spPr bwMode="auto">
              <a:xfrm>
                <a:off x="5054033" y="1695602"/>
                <a:ext cx="765599" cy="765732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椭圆 28"/>
              <p:cNvSpPr>
                <a:spLocks noChangeArrowheads="1"/>
              </p:cNvSpPr>
              <p:nvPr/>
            </p:nvSpPr>
            <p:spPr bwMode="auto">
              <a:xfrm>
                <a:off x="5139119" y="1780703"/>
                <a:ext cx="595426" cy="595530"/>
              </a:xfrm>
              <a:prstGeom prst="ellipse">
                <a:avLst/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4200000" scaled="0"/>
              </a:gradFill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zh-CN" sz="2600" dirty="0">
                  <a:solidFill>
                    <a:srgbClr val="000000"/>
                  </a:solidFill>
                  <a:latin typeface="굴림" charset="-127"/>
                  <a:ea typeface="굴림" charset="-127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4" name="任意多边形 53"/>
            <p:cNvSpPr>
              <a:spLocks noChangeAspect="1"/>
            </p:cNvSpPr>
            <p:nvPr/>
          </p:nvSpPr>
          <p:spPr bwMode="auto">
            <a:xfrm>
              <a:off x="8581515" y="3179584"/>
              <a:ext cx="578766" cy="433586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769964" y="35752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67363" y="833933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5586 2.22222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573 2.22222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5586 2.22222E-6 " pathEditMode="relative" rAng="0" ptsTypes="AA">
                                      <p:cBhvr>
                                        <p:cTn id="68" dur="7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573 2.22222E-6 " pathEditMode="relative" rAng="0" ptsTypes="AA">
                                      <p:cBhvr>
                                        <p:cTn id="91" dur="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6" grpId="0" animBg="1"/>
      <p:bldP spid="19" grpId="0" animBg="1"/>
      <p:bldP spid="21" grpId="0"/>
      <p:bldP spid="22" grpId="0"/>
      <p:bldP spid="23" grpId="0"/>
      <p:bldP spid="29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869159" y="1582648"/>
            <a:ext cx="2399786" cy="2399786"/>
            <a:chOff x="686947" y="1637240"/>
            <a:chExt cx="2399786" cy="2399786"/>
          </a:xfrm>
        </p:grpSpPr>
        <p:sp>
          <p:nvSpPr>
            <p:cNvPr id="62" name="椭圆 61"/>
            <p:cNvSpPr/>
            <p:nvPr/>
          </p:nvSpPr>
          <p:spPr>
            <a:xfrm>
              <a:off x="686947" y="1637240"/>
              <a:ext cx="2399786" cy="23997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22"/>
            <p:cNvSpPr/>
            <p:nvPr/>
          </p:nvSpPr>
          <p:spPr bwMode="auto">
            <a:xfrm>
              <a:off x="784711" y="1735004"/>
              <a:ext cx="2204258" cy="2204258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 flipH="1">
              <a:off x="1043672" y="1993965"/>
              <a:ext cx="1686336" cy="1686336"/>
            </a:xfrm>
            <a:prstGeom prst="ellipse">
              <a:avLst/>
            </a:prstGeom>
            <a:blipFill dpi="0" rotWithShape="0">
              <a:blip r:embed="rId2" cstate="email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2154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567660" y="1582648"/>
            <a:ext cx="2399786" cy="2399786"/>
            <a:chOff x="3469730" y="1637240"/>
            <a:chExt cx="2399786" cy="2399786"/>
          </a:xfrm>
        </p:grpSpPr>
        <p:sp>
          <p:nvSpPr>
            <p:cNvPr id="66" name="椭圆 65"/>
            <p:cNvSpPr/>
            <p:nvPr/>
          </p:nvSpPr>
          <p:spPr>
            <a:xfrm>
              <a:off x="3469730" y="1637240"/>
              <a:ext cx="2399786" cy="23997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22"/>
            <p:cNvSpPr/>
            <p:nvPr/>
          </p:nvSpPr>
          <p:spPr bwMode="auto">
            <a:xfrm>
              <a:off x="3567494" y="1735004"/>
              <a:ext cx="2204258" cy="2204258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826455" y="1993965"/>
              <a:ext cx="1686336" cy="1686336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66161" y="1582648"/>
            <a:ext cx="2399786" cy="2399786"/>
            <a:chOff x="6252513" y="1637240"/>
            <a:chExt cx="2399786" cy="2399786"/>
          </a:xfrm>
        </p:grpSpPr>
        <p:sp>
          <p:nvSpPr>
            <p:cNvPr id="70" name="椭圆 69"/>
            <p:cNvSpPr/>
            <p:nvPr/>
          </p:nvSpPr>
          <p:spPr>
            <a:xfrm>
              <a:off x="6252513" y="1637240"/>
              <a:ext cx="2399786" cy="23997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22"/>
            <p:cNvSpPr/>
            <p:nvPr/>
          </p:nvSpPr>
          <p:spPr bwMode="auto">
            <a:xfrm>
              <a:off x="6350277" y="1735004"/>
              <a:ext cx="2204258" cy="2204258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6609238" y="1993965"/>
              <a:ext cx="1686336" cy="1686336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64661" y="1582648"/>
            <a:ext cx="2399786" cy="2399786"/>
            <a:chOff x="9035295" y="1637240"/>
            <a:chExt cx="2399786" cy="2399786"/>
          </a:xfrm>
        </p:grpSpPr>
        <p:sp>
          <p:nvSpPr>
            <p:cNvPr id="74" name="椭圆 73"/>
            <p:cNvSpPr/>
            <p:nvPr/>
          </p:nvSpPr>
          <p:spPr>
            <a:xfrm>
              <a:off x="9035295" y="1637240"/>
              <a:ext cx="2399786" cy="23997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9133059" y="1735004"/>
              <a:ext cx="2204258" cy="2204258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9392020" y="1993965"/>
              <a:ext cx="1686336" cy="1686336"/>
            </a:xfrm>
            <a:prstGeom prst="ellipse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等腰三角形 15"/>
          <p:cNvSpPr>
            <a:spLocks noChangeArrowheads="1"/>
          </p:cNvSpPr>
          <p:nvPr/>
        </p:nvSpPr>
        <p:spPr bwMode="auto">
          <a:xfrm flipV="1">
            <a:off x="1925119" y="4235527"/>
            <a:ext cx="287867" cy="192617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等腰三角形 26"/>
          <p:cNvSpPr>
            <a:spLocks noChangeArrowheads="1"/>
          </p:cNvSpPr>
          <p:nvPr/>
        </p:nvSpPr>
        <p:spPr bwMode="auto">
          <a:xfrm flipV="1">
            <a:off x="4623620" y="4235527"/>
            <a:ext cx="287867" cy="192617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9" name="等腰三角形 32"/>
          <p:cNvSpPr>
            <a:spLocks noChangeArrowheads="1"/>
          </p:cNvSpPr>
          <p:nvPr/>
        </p:nvSpPr>
        <p:spPr bwMode="auto">
          <a:xfrm flipV="1">
            <a:off x="7322121" y="4235527"/>
            <a:ext cx="287867" cy="192617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0" name="等腰三角形 38"/>
          <p:cNvSpPr>
            <a:spLocks noChangeArrowheads="1"/>
          </p:cNvSpPr>
          <p:nvPr/>
        </p:nvSpPr>
        <p:spPr bwMode="auto">
          <a:xfrm flipV="1">
            <a:off x="10020621" y="4235527"/>
            <a:ext cx="287867" cy="192617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Rectangle 60"/>
          <p:cNvSpPr/>
          <p:nvPr/>
        </p:nvSpPr>
        <p:spPr>
          <a:xfrm>
            <a:off x="1062578" y="4428144"/>
            <a:ext cx="2012949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爱迪生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196057" y="4781930"/>
            <a:ext cx="1745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1847.2.11-1931.10.18</a:t>
            </a: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1062578" y="5106958"/>
            <a:ext cx="2012950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美国人，发明大王。他发明的留声机、电灯等对世界有极大影响。共有发明两千多项，专利一千多项。</a:t>
            </a:r>
          </a:p>
        </p:txBody>
      </p:sp>
      <p:sp>
        <p:nvSpPr>
          <p:cNvPr id="84" name="Rectangle 60"/>
          <p:cNvSpPr/>
          <p:nvPr/>
        </p:nvSpPr>
        <p:spPr>
          <a:xfrm>
            <a:off x="3761079" y="4428144"/>
            <a:ext cx="2012949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居里夫人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984328" y="4781930"/>
            <a:ext cx="1566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1867.11.7-1934.7.3</a:t>
            </a: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3761079" y="5106958"/>
            <a:ext cx="2012950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法国著名波兰裔科学家、物理学家、化学家。历史上第一个两获诺贝尔奖的人。</a:t>
            </a:r>
          </a:p>
        </p:txBody>
      </p:sp>
      <p:sp>
        <p:nvSpPr>
          <p:cNvPr id="87" name="Rectangle 60"/>
          <p:cNvSpPr/>
          <p:nvPr/>
        </p:nvSpPr>
        <p:spPr>
          <a:xfrm>
            <a:off x="6459580" y="4428144"/>
            <a:ext cx="2012949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爱因斯坦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637943" y="4781930"/>
            <a:ext cx="1656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1879.3.14-1955.4.18</a:t>
            </a: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6459580" y="5106958"/>
            <a:ext cx="2012950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犹太裔物理学家。爱因斯坦，创立狭义相对论及广义相对论。被公认为是继伽利略、牛顿以来最伟大的物理学家。</a:t>
            </a:r>
          </a:p>
        </p:txBody>
      </p:sp>
      <p:sp>
        <p:nvSpPr>
          <p:cNvPr id="90" name="Rectangle 60"/>
          <p:cNvSpPr/>
          <p:nvPr/>
        </p:nvSpPr>
        <p:spPr>
          <a:xfrm>
            <a:off x="9158080" y="4428144"/>
            <a:ext cx="2012949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霍金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535214" y="4781930"/>
            <a:ext cx="1258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1942.1.8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－至今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9158080" y="5106958"/>
            <a:ext cx="2012950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肌肉萎缩性侧索硬化症患者，全身瘫痪。当代最重要的广义相对论和宇宙论家，被称为“宇宙之王”。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772570" y="458124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9969" y="93453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Click here to add your title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7499"/>
      </a:accent1>
      <a:accent2>
        <a:srgbClr val="76A1D7"/>
      </a:accent2>
      <a:accent3>
        <a:srgbClr val="817399"/>
      </a:accent3>
      <a:accent4>
        <a:srgbClr val="977A52"/>
      </a:accent4>
      <a:accent5>
        <a:srgbClr val="E95332"/>
      </a:accent5>
      <a:accent6>
        <a:srgbClr val="71329A"/>
      </a:accent6>
      <a:hlink>
        <a:srgbClr val="0563C1"/>
      </a:hlink>
      <a:folHlink>
        <a:srgbClr val="954F72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3348</Words>
  <Application>Microsoft Office PowerPoint</Application>
  <PresentationFormat>宽屏</PresentationFormat>
  <Paragraphs>389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굴림</vt:lpstr>
      <vt:lpstr>微软雅黑</vt:lpstr>
      <vt:lpstr>幼圆</vt:lpstr>
      <vt:lpstr>Arial</vt:lpstr>
      <vt:lpstr>Arial Black</vt:lpstr>
      <vt:lpstr>Arial Rounded MT Bold</vt:lpstr>
      <vt:lpstr>Calibri</vt:lpstr>
      <vt:lpstr>Impact</vt:lpstr>
      <vt:lpstr>Source Sans Pro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2015-08-13T13:22:00Z</dcterms:created>
  <dcterms:modified xsi:type="dcterms:W3CDTF">2021-01-05T12:08:59Z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