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2.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98" r:id="rId2"/>
    <p:sldId id="299" r:id="rId3"/>
    <p:sldId id="300" r:id="rId4"/>
    <p:sldId id="313" r:id="rId5"/>
    <p:sldId id="310" r:id="rId6"/>
    <p:sldId id="320" r:id="rId7"/>
    <p:sldId id="319" r:id="rId8"/>
    <p:sldId id="311" r:id="rId9"/>
    <p:sldId id="304" r:id="rId10"/>
    <p:sldId id="315" r:id="rId11"/>
    <p:sldId id="307" r:id="rId12"/>
    <p:sldId id="321" r:id="rId13"/>
    <p:sldId id="324" r:id="rId14"/>
    <p:sldId id="316" r:id="rId15"/>
    <p:sldId id="305" r:id="rId16"/>
    <p:sldId id="308" r:id="rId17"/>
    <p:sldId id="314" r:id="rId18"/>
    <p:sldId id="326" r:id="rId19"/>
    <p:sldId id="309" r:id="rId20"/>
    <p:sldId id="325" r:id="rId21"/>
    <p:sldId id="306" r:id="rId22"/>
    <p:sldId id="312" r:id="rId23"/>
    <p:sldId id="317" r:id="rId24"/>
    <p:sldId id="323" r:id="rId25"/>
    <p:sldId id="322" r:id="rId26"/>
    <p:sldId id="318" r:id="rId27"/>
    <p:sldId id="303" r:id="rId28"/>
  </p:sldIdLst>
  <p:sldSz cx="12192000" cy="6858000"/>
  <p:notesSz cx="6858000" cy="9144000"/>
  <p:embeddedFontLst>
    <p:embeddedFont>
      <p:font typeface="Calibri" panose="020F0502020204030204" pitchFamily="34" charset="0"/>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2">
          <p15:clr>
            <a:srgbClr val="A4A3A4"/>
          </p15:clr>
        </p15:guide>
        <p15:guide id="2" pos="37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3DC"/>
    <a:srgbClr val="F1CA18"/>
    <a:srgbClr val="09AC9B"/>
    <a:srgbClr val="006A60"/>
    <a:srgbClr val="FC7147"/>
    <a:srgbClr val="E9EFE5"/>
    <a:srgbClr val="057C60"/>
    <a:srgbClr val="E52428"/>
    <a:srgbClr val="EAE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222"/>
        <p:guide pos="3788"/>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F6EC5-653D-43A8-9BBE-782E12297E7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ln>
        </p:spPr>
        <p:txBody>
          <a:bodyPr/>
          <a:lstStyle/>
          <a:p>
            <a:fld id="{B299748B-1A6B-4B94-B982-E2C8837D34CA}" type="slidenum">
              <a:rPr lang="zh-CN" altLang="en-US"/>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F6EC5-653D-43A8-9BBE-782E12297E76}"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F6EC5-653D-43A8-9BBE-782E12297E76}"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5E52A7-EA79-4612-8A26-6BC58ED91EA7}"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3810" y="-1905"/>
            <a:ext cx="12199620" cy="69335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矩形 1"/>
          <p:cNvPicPr>
            <a:picLocks noChangeAspect="1"/>
          </p:cNvPicPr>
          <p:nvPr/>
        </p:nvPicPr>
        <p:blipFill>
          <a:blip r:embed="rId7"/>
          <a:stretch>
            <a:fillRect/>
          </a:stretch>
        </p:blipFill>
        <p:spPr>
          <a:xfrm>
            <a:off x="-4445" y="2531745"/>
            <a:ext cx="12200890" cy="4398010"/>
          </a:xfrm>
          <a:prstGeom prst="rect">
            <a:avLst/>
          </a:prstGeom>
        </p:spPr>
      </p:pic>
      <p:pic>
        <p:nvPicPr>
          <p:cNvPr id="4" name="图片 3" descr="形状 1"/>
          <p:cNvPicPr>
            <a:picLocks noChangeAspect="1"/>
          </p:cNvPicPr>
          <p:nvPr/>
        </p:nvPicPr>
        <p:blipFill>
          <a:blip r:embed="rId8"/>
          <a:stretch>
            <a:fillRect/>
          </a:stretch>
        </p:blipFill>
        <p:spPr>
          <a:xfrm>
            <a:off x="-4445" y="1428115"/>
            <a:ext cx="7924165" cy="3582035"/>
          </a:xfrm>
          <a:prstGeom prst="rect">
            <a:avLst/>
          </a:prstGeom>
        </p:spPr>
      </p:pic>
      <p:sp>
        <p:nvSpPr>
          <p:cNvPr id="10" name="TextBox 26"/>
          <p:cNvSpPr txBox="1"/>
          <p:nvPr/>
        </p:nvSpPr>
        <p:spPr>
          <a:xfrm>
            <a:off x="3239033" y="4256697"/>
            <a:ext cx="6141085" cy="1014730"/>
          </a:xfrm>
          <a:prstGeom prst="rect">
            <a:avLst/>
          </a:prstGeom>
          <a:noFill/>
        </p:spPr>
        <p:txBody>
          <a:bodyPr wrap="none" rtlCol="0">
            <a:spAutoFit/>
          </a:bodyPr>
          <a:lstStyle/>
          <a:p>
            <a:r>
              <a:rPr lang="zh-CN" altLang="en-US" sz="6000">
                <a:solidFill>
                  <a:srgbClr val="1753DC"/>
                </a:solidFill>
                <a:latin typeface="阿里巴巴普惠体 B" panose="00020600040101010101" charset="-122"/>
                <a:ea typeface="阿里巴巴普惠体 B" panose="00020600040101010101" charset="-122"/>
                <a:cs typeface="阿里巴巴普惠体 B" panose="00020600040101010101" charset="-122"/>
                <a:sym typeface="+mn-lt"/>
              </a:rPr>
              <a:t>教育画册</a:t>
            </a:r>
            <a:r>
              <a:rPr lang="en-US" altLang="zh-CN" sz="6000">
                <a:solidFill>
                  <a:srgbClr val="1753DC"/>
                </a:solidFill>
                <a:latin typeface="阿里巴巴普惠体 B" panose="00020600040101010101" charset="-122"/>
                <a:ea typeface="阿里巴巴普惠体 B" panose="00020600040101010101" charset="-122"/>
                <a:cs typeface="阿里巴巴普惠体 B" panose="00020600040101010101" charset="-122"/>
                <a:sym typeface="+mn-lt"/>
              </a:rPr>
              <a:t>PPT</a:t>
            </a:r>
            <a:r>
              <a:rPr lang="zh-CN" altLang="en-US" sz="6000">
                <a:solidFill>
                  <a:srgbClr val="1753DC"/>
                </a:solidFill>
                <a:latin typeface="阿里巴巴普惠体 B" panose="00020600040101010101" charset="-122"/>
                <a:ea typeface="阿里巴巴普惠体 B" panose="00020600040101010101" charset="-122"/>
                <a:cs typeface="阿里巴巴普惠体 B" panose="00020600040101010101" charset="-122"/>
                <a:sym typeface="+mn-lt"/>
              </a:rPr>
              <a:t>模板</a:t>
            </a:r>
          </a:p>
        </p:txBody>
      </p:sp>
      <p:sp>
        <p:nvSpPr>
          <p:cNvPr id="11" name="TextBox 32"/>
          <p:cNvSpPr txBox="1"/>
          <p:nvPr/>
        </p:nvSpPr>
        <p:spPr>
          <a:xfrm>
            <a:off x="3239033" y="5189220"/>
            <a:ext cx="5908040" cy="665480"/>
          </a:xfrm>
          <a:prstGeom prst="rect">
            <a:avLst/>
          </a:prstGeom>
          <a:noFill/>
        </p:spPr>
        <p:txBody>
          <a:bodyPr wrap="square" rtlCol="0">
            <a:spAutoFit/>
          </a:bodyPr>
          <a:lstStyle/>
          <a:p>
            <a:pPr algn="l" eaLnBrk="1" hangingPunct="1">
              <a:buFont typeface="Arial" panose="020B0604020202020204" pitchFamily="34" charset="0"/>
              <a:buNone/>
            </a:pPr>
            <a:r>
              <a:rPr lang="zh-CN" altLang="en-US" sz="1865">
                <a:solidFill>
                  <a:schemeClr val="bg1">
                    <a:lumMod val="65000"/>
                  </a:schemeClr>
                </a:solidFill>
                <a:latin typeface="阿里巴巴普惠体 R" panose="00020600040101010101" charset="-122"/>
                <a:ea typeface="阿里巴巴普惠体 R" panose="00020600040101010101" charset="-122"/>
                <a:cs typeface="阿里巴巴普惠体 R" panose="00020600040101010101" charset="-122"/>
                <a:sym typeface="+mn-lt"/>
              </a:rPr>
              <a:t>点击输入文本</a:t>
            </a:r>
            <a:r>
              <a:rPr lang="zh-CN" altLang="en-US" sz="1860">
                <a:solidFill>
                  <a:schemeClr val="bg1">
                    <a:lumMod val="65000"/>
                  </a:schemeClr>
                </a:solidFill>
                <a:latin typeface="阿里巴巴普惠体 R" panose="00020600040101010101" charset="-122"/>
                <a:ea typeface="阿里巴巴普惠体 R" panose="00020600040101010101" charset="-122"/>
                <a:cs typeface="阿里巴巴普惠体 R" panose="00020600040101010101" charset="-122"/>
                <a:sym typeface="+mn-lt"/>
              </a:rPr>
              <a:t>点击输入文本点击输入文本</a:t>
            </a:r>
            <a:endParaRPr lang="zh-CN" altLang="en-US" sz="1860">
              <a:solidFill>
                <a:schemeClr val="accent1"/>
              </a:solidFill>
              <a:latin typeface="阿里巴巴普惠体 R" panose="00020600040101010101" charset="-122"/>
              <a:ea typeface="阿里巴巴普惠体 R" panose="00020600040101010101" charset="-122"/>
              <a:cs typeface="阿里巴巴普惠体 R" panose="00020600040101010101" charset="-122"/>
              <a:sym typeface="+mn-lt"/>
            </a:endParaRPr>
          </a:p>
          <a:p>
            <a:pPr algn="l" eaLnBrk="1" hangingPunct="1">
              <a:buFont typeface="Arial" panose="020B0604020202020204" pitchFamily="34" charset="0"/>
              <a:buNone/>
            </a:pPr>
            <a:endParaRPr lang="zh-CN" altLang="en-US" sz="1865">
              <a:solidFill>
                <a:schemeClr val="accent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12" name="TextBox 33"/>
          <p:cNvSpPr txBox="1"/>
          <p:nvPr/>
        </p:nvSpPr>
        <p:spPr>
          <a:xfrm>
            <a:off x="3239033" y="5809099"/>
            <a:ext cx="3326552" cy="307777"/>
          </a:xfrm>
          <a:prstGeom prst="rect">
            <a:avLst/>
          </a:prstGeom>
          <a:noFill/>
        </p:spPr>
        <p:txBody>
          <a:bodyPr wrap="none" rtlCol="0">
            <a:spAutoFit/>
          </a:bodyPr>
          <a:lstStyle/>
          <a:p>
            <a:r>
              <a:rPr lang="zh-CN" altLang="en-US" sz="1400">
                <a:solidFill>
                  <a:schemeClr val="accent1"/>
                </a:solidFill>
                <a:latin typeface="宋体" panose="02010600030101010101" pitchFamily="2" charset="-122"/>
                <a:ea typeface="宋体" panose="02010600030101010101" pitchFamily="2" charset="-122"/>
                <a:cs typeface="+mn-ea"/>
                <a:sym typeface="+mn-lt"/>
              </a:rPr>
              <a:t>汇报人：</a:t>
            </a:r>
            <a:r>
              <a:rPr lang="en-US" altLang="zh-CN" sz="1400">
                <a:solidFill>
                  <a:schemeClr val="accent1"/>
                </a:solidFill>
                <a:latin typeface="宋体" panose="02010600030101010101" pitchFamily="2" charset="-122"/>
                <a:ea typeface="宋体" panose="02010600030101010101" pitchFamily="2" charset="-122"/>
                <a:cs typeface="+mn-ea"/>
                <a:sym typeface="+mn-lt"/>
              </a:rPr>
              <a:t>xiazaii        </a:t>
            </a:r>
            <a:r>
              <a:rPr lang="zh-CN" altLang="en-US" sz="1400">
                <a:solidFill>
                  <a:schemeClr val="accent1"/>
                </a:solidFill>
                <a:latin typeface="宋体" panose="02010600030101010101" pitchFamily="2" charset="-122"/>
                <a:ea typeface="宋体" panose="02010600030101010101" pitchFamily="2" charset="-122"/>
                <a:cs typeface="+mn-ea"/>
                <a:sym typeface="+mn-lt"/>
              </a:rPr>
              <a:t>部门：设计部</a:t>
            </a:r>
            <a:endParaRPr lang="zh-CN" sz="1400" dirty="0">
              <a:solidFill>
                <a:schemeClr val="accent1"/>
              </a:solidFill>
              <a:latin typeface="宋体" panose="02010600030101010101" pitchFamily="2" charset="-122"/>
              <a:ea typeface="宋体" panose="02010600030101010101" pitchFamily="2" charset="-122"/>
              <a:cs typeface="+mn-ea"/>
              <a:sym typeface="+mn-lt"/>
            </a:endParaRPr>
          </a:p>
        </p:txBody>
      </p:sp>
      <p:sp>
        <p:nvSpPr>
          <p:cNvPr id="14" name="TextBox 12"/>
          <p:cNvSpPr txBox="1"/>
          <p:nvPr/>
        </p:nvSpPr>
        <p:spPr>
          <a:xfrm rot="20460000">
            <a:off x="3387624" y="2035837"/>
            <a:ext cx="2062480" cy="1322070"/>
          </a:xfrm>
          <a:prstGeom prst="rect">
            <a:avLst/>
          </a:prstGeom>
          <a:noFill/>
        </p:spPr>
        <p:txBody>
          <a:bodyPr wrap="none" rtlCol="0">
            <a:spAutoFit/>
          </a:bodyPr>
          <a:lstStyle/>
          <a:p>
            <a:pPr algn="ctr"/>
            <a:r>
              <a:rPr lang="en-US" altLang="zh-CN" sz="8000" spc="-300">
                <a:solidFill>
                  <a:schemeClr val="accent2"/>
                </a:solidFill>
                <a:latin typeface="阿里巴巴普惠体 M" panose="00020600040101010101" charset="-122"/>
                <a:ea typeface="阿里巴巴普惠体 M" panose="00020600040101010101" charset="-122"/>
                <a:cs typeface="+mn-ea"/>
                <a:sym typeface="+mn-lt"/>
              </a:rPr>
              <a:t>202X</a:t>
            </a:r>
          </a:p>
        </p:txBody>
      </p:sp>
      <p:pic>
        <p:nvPicPr>
          <p:cNvPr id="9" name="Breath and Life - Audiomachin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88794" y="5046655"/>
            <a:ext cx="812880" cy="809216"/>
          </a:xfrm>
          <a:prstGeom prst="rect">
            <a:avLst/>
          </a:prstGeom>
        </p:spPr>
      </p:pic>
      <p:pic>
        <p:nvPicPr>
          <p:cNvPr id="5" name="图片 4" descr="形状 2"/>
          <p:cNvPicPr>
            <a:picLocks noChangeAspect="1"/>
          </p:cNvPicPr>
          <p:nvPr/>
        </p:nvPicPr>
        <p:blipFill>
          <a:blip r:embed="rId10"/>
          <a:stretch>
            <a:fillRect/>
          </a:stretch>
        </p:blipFill>
        <p:spPr>
          <a:xfrm>
            <a:off x="6341110" y="2059940"/>
            <a:ext cx="5854700" cy="2938145"/>
          </a:xfrm>
          <a:prstGeom prst="rect">
            <a:avLst/>
          </a:prstGeom>
        </p:spPr>
      </p:pic>
      <p:pic>
        <p:nvPicPr>
          <p:cNvPr id="13" name="图片 12" descr="形状 3"/>
          <p:cNvPicPr>
            <a:picLocks noChangeAspect="1"/>
          </p:cNvPicPr>
          <p:nvPr/>
        </p:nvPicPr>
        <p:blipFill>
          <a:blip r:embed="rId11"/>
          <a:stretch>
            <a:fillRect/>
          </a:stretch>
        </p:blipFill>
        <p:spPr>
          <a:xfrm>
            <a:off x="-3810" y="-1905"/>
            <a:ext cx="10058400" cy="8147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1538">
        <p14:vortex dir="r"/>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1799"/>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1"/>
                                          </p:val>
                                        </p:tav>
                                        <p:tav tm="100000">
                                          <p:val>
                                            <p:strVal val="#ppt_x"/>
                                          </p:val>
                                        </p:tav>
                                      </p:tavLst>
                                    </p:anim>
                                    <p:anim calcmode="lin" valueType="num">
                                      <p:cBhvr>
                                        <p:cTn id="16" dur="10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45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5500"/>
                            </p:stCondLst>
                            <p:childTnLst>
                              <p:par>
                                <p:cTn id="24" presetID="45"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ppt_w</p:attrName>
                                        </p:attrNameLst>
                                      </p:cBhvr>
                                      <p:tavLst>
                                        <p:tav tm="0" fmla="#ppt_w*sin(2.5*pi*$)">
                                          <p:val>
                                            <p:fltVal val="0"/>
                                          </p:val>
                                        </p:tav>
                                        <p:tav tm="100000">
                                          <p:val>
                                            <p:fltVal val="1"/>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childTnLst>
                                </p:cTn>
                              </p:par>
                            </p:childTnLst>
                          </p:cTn>
                        </p:par>
                        <p:par>
                          <p:cTn id="29" fill="hold">
                            <p:stCondLst>
                              <p:cond delay="6800"/>
                            </p:stCondLst>
                            <p:childTnLst>
                              <p:par>
                                <p:cTn id="30" presetID="1" presetClass="mediacall" presetSubtype="0" fill="hold" nodeType="afterEffect">
                                  <p:stCondLst>
                                    <p:cond delay="0"/>
                                  </p:stCondLst>
                                  <p:childTnLst>
                                    <p:cmd type="call" cmd="playFrom(0.0)">
                                      <p:cBhvr>
                                        <p:cTn id="31"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10" grpId="0"/>
      <p:bldP spid="11" grpId="0"/>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747626" y="2551225"/>
            <a:ext cx="1349306" cy="1349306"/>
            <a:chOff x="4711697" y="2699656"/>
            <a:chExt cx="1349829" cy="1349829"/>
          </a:xfrm>
          <a:solidFill>
            <a:srgbClr val="1753DC"/>
          </a:solidFill>
        </p:grpSpPr>
        <p:sp>
          <p:nvSpPr>
            <p:cNvPr id="9" name="对角圆角矩形 8"/>
            <p:cNvSpPr/>
            <p:nvPr/>
          </p:nvSpPr>
          <p:spPr>
            <a:xfrm>
              <a:off x="4711697" y="2699656"/>
              <a:ext cx="1349829" cy="1349829"/>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a:grpFill/>
          </p:spPr>
        </p:pic>
      </p:grpSp>
      <p:grpSp>
        <p:nvGrpSpPr>
          <p:cNvPr id="31" name="组合 30"/>
          <p:cNvGrpSpPr/>
          <p:nvPr/>
        </p:nvGrpSpPr>
        <p:grpSpPr>
          <a:xfrm>
            <a:off x="6186524" y="2547415"/>
            <a:ext cx="1349306" cy="1349306"/>
            <a:chOff x="6148612" y="2699656"/>
            <a:chExt cx="1349829" cy="1349829"/>
          </a:xfrm>
          <a:solidFill>
            <a:schemeClr val="accent2"/>
          </a:solidFill>
        </p:grpSpPr>
        <p:sp>
          <p:nvSpPr>
            <p:cNvPr id="10" name="对角圆角矩形 9"/>
            <p:cNvSpPr/>
            <p:nvPr/>
          </p:nvSpPr>
          <p:spPr>
            <a:xfrm rot="16200000">
              <a:off x="6148612" y="2699656"/>
              <a:ext cx="1349829" cy="1349829"/>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a:grpFill/>
          </p:spPr>
        </p:pic>
      </p:grpSp>
      <p:sp>
        <p:nvSpPr>
          <p:cNvPr id="11" name="对角圆角矩形 10"/>
          <p:cNvSpPr/>
          <p:nvPr/>
        </p:nvSpPr>
        <p:spPr>
          <a:xfrm>
            <a:off x="6186805" y="3983990"/>
            <a:ext cx="1349375" cy="1349375"/>
          </a:xfrm>
          <a:prstGeom prst="round2DiagRect">
            <a:avLst>
              <a:gd name="adj1" fmla="val 50000"/>
              <a:gd name="adj2" fmla="val 0"/>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nvGrpSpPr>
          <p:cNvPr id="8" name="组合 7"/>
          <p:cNvGrpSpPr/>
          <p:nvPr/>
        </p:nvGrpSpPr>
        <p:grpSpPr>
          <a:xfrm>
            <a:off x="4750165" y="3983772"/>
            <a:ext cx="1349306" cy="1349306"/>
            <a:chOff x="4711696" y="4136571"/>
            <a:chExt cx="1349829" cy="1349829"/>
          </a:xfrm>
          <a:solidFill>
            <a:schemeClr val="accent4"/>
          </a:solidFill>
        </p:grpSpPr>
        <p:sp>
          <p:nvSpPr>
            <p:cNvPr id="12" name="对角圆角矩形 11"/>
            <p:cNvSpPr/>
            <p:nvPr/>
          </p:nvSpPr>
          <p:spPr>
            <a:xfrm rot="16200000">
              <a:off x="4711696" y="4136571"/>
              <a:ext cx="1349829" cy="1349829"/>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a:grpFill/>
          </p:spPr>
        </p:pic>
      </p:grpSp>
      <p:sp>
        <p:nvSpPr>
          <p:cNvPr id="2" name="矩形 1"/>
          <p:cNvSpPr/>
          <p:nvPr/>
        </p:nvSpPr>
        <p:spPr>
          <a:xfrm>
            <a:off x="2420389" y="2573557"/>
            <a:ext cx="1935480" cy="491490"/>
          </a:xfrm>
          <a:prstGeom prst="rect">
            <a:avLst/>
          </a:prstGeom>
        </p:spPr>
        <p:txBody>
          <a:bodyPr wrap="none">
            <a:spAutoFit/>
          </a:bodyPr>
          <a:lstStyle/>
          <a:p>
            <a:pPr algn="r">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4" name="矩形 3"/>
          <p:cNvSpPr/>
          <p:nvPr/>
        </p:nvSpPr>
        <p:spPr>
          <a:xfrm>
            <a:off x="1332441" y="3019635"/>
            <a:ext cx="3023428" cy="548868"/>
          </a:xfrm>
          <a:prstGeom prst="rect">
            <a:avLst/>
          </a:prstGeom>
        </p:spPr>
        <p:txBody>
          <a:bodyPr wrap="square">
            <a:spAutoFit/>
          </a:bodyPr>
          <a:lstStyle/>
          <a:p>
            <a:pPr algn="r">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r>
              <a:rPr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a:t>
            </a:r>
          </a:p>
        </p:txBody>
      </p:sp>
      <p:sp>
        <p:nvSpPr>
          <p:cNvPr id="6" name="矩形 5"/>
          <p:cNvSpPr/>
          <p:nvPr/>
        </p:nvSpPr>
        <p:spPr>
          <a:xfrm>
            <a:off x="8013425" y="2573557"/>
            <a:ext cx="1935480" cy="491490"/>
          </a:xfrm>
          <a:prstGeom prst="rect">
            <a:avLst/>
          </a:prstGeom>
        </p:spPr>
        <p:txBody>
          <a:bodyPr wrap="none">
            <a:spAutoFit/>
          </a:bodyPr>
          <a:lstStyle/>
          <a:p>
            <a:pPr algn="l">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64" name="矩形 63"/>
          <p:cNvSpPr/>
          <p:nvPr/>
        </p:nvSpPr>
        <p:spPr>
          <a:xfrm>
            <a:off x="8013425" y="3019635"/>
            <a:ext cx="3023428" cy="548868"/>
          </a:xfrm>
          <a:prstGeom prst="rect">
            <a:avLst/>
          </a:prstGeom>
        </p:spPr>
        <p:txBody>
          <a:bodyPr wrap="square">
            <a:spAutoFit/>
          </a:bodyPr>
          <a:lstStyle/>
          <a:p>
            <a:pPr algn="l">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65" name="矩形 64"/>
          <p:cNvSpPr/>
          <p:nvPr/>
        </p:nvSpPr>
        <p:spPr>
          <a:xfrm>
            <a:off x="2420389" y="4145685"/>
            <a:ext cx="1935480" cy="491490"/>
          </a:xfrm>
          <a:prstGeom prst="rect">
            <a:avLst/>
          </a:prstGeom>
        </p:spPr>
        <p:txBody>
          <a:bodyPr wrap="none">
            <a:spAutoFit/>
          </a:bodyPr>
          <a:lstStyle/>
          <a:p>
            <a:pPr algn="r">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66" name="矩形 65"/>
          <p:cNvSpPr/>
          <p:nvPr/>
        </p:nvSpPr>
        <p:spPr>
          <a:xfrm>
            <a:off x="1332441" y="4591763"/>
            <a:ext cx="3023428" cy="548868"/>
          </a:xfrm>
          <a:prstGeom prst="rect">
            <a:avLst/>
          </a:prstGeom>
        </p:spPr>
        <p:txBody>
          <a:bodyPr wrap="square">
            <a:spAutoFit/>
          </a:bodyPr>
          <a:lstStyle/>
          <a:p>
            <a:pPr algn="r">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67" name="矩形 66"/>
          <p:cNvSpPr/>
          <p:nvPr/>
        </p:nvSpPr>
        <p:spPr>
          <a:xfrm>
            <a:off x="8013425" y="4145685"/>
            <a:ext cx="1935480" cy="491490"/>
          </a:xfrm>
          <a:prstGeom prst="rect">
            <a:avLst/>
          </a:prstGeom>
        </p:spPr>
        <p:txBody>
          <a:bodyPr wrap="none">
            <a:spAutoFit/>
          </a:bodyPr>
          <a:lstStyle/>
          <a:p>
            <a:pPr algn="l">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68" name="矩形 67"/>
          <p:cNvSpPr/>
          <p:nvPr/>
        </p:nvSpPr>
        <p:spPr>
          <a:xfrm>
            <a:off x="8013425" y="4591763"/>
            <a:ext cx="3023428" cy="548868"/>
          </a:xfrm>
          <a:prstGeom prst="rect">
            <a:avLst/>
          </a:prstGeom>
        </p:spPr>
        <p:txBody>
          <a:bodyPr wrap="square">
            <a:spAutoFit/>
          </a:bodyPr>
          <a:lstStyle/>
          <a:p>
            <a:pPr algn="l">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2" name="矩形 21"/>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5"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6626211" y="4378717"/>
            <a:ext cx="505442" cy="505628"/>
          </a:xfrm>
          <a:prstGeom prst="rect">
            <a:avLst/>
          </a:prstGeom>
          <a:solidFill>
            <a:srgbClr val="1753DC"/>
          </a:solidFill>
        </p:spPr>
      </p:pic>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par>
                                <p:cTn id="15" presetID="53" presetClass="entr" presetSubtype="16" fill="hold"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childTnLst>
                          </p:cTn>
                        </p:par>
                        <p:par>
                          <p:cTn id="20" fill="hold">
                            <p:stCondLst>
                              <p:cond delay="1250"/>
                            </p:stCondLst>
                            <p:childTnLst>
                              <p:par>
                                <p:cTn id="21" presetID="22"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p:stCondLst>
                              <p:cond delay="175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up)">
                                      <p:cBhvr>
                                        <p:cTn id="35" dur="500"/>
                                        <p:tgtEl>
                                          <p:spTgt spid="64"/>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up)">
                                      <p:cBhvr>
                                        <p:cTn id="39" dur="500"/>
                                        <p:tgtEl>
                                          <p:spTgt spid="65"/>
                                        </p:tgtEl>
                                      </p:cBhvr>
                                    </p:animEffect>
                                  </p:childTnLst>
                                </p:cTn>
                              </p:par>
                            </p:childTnLst>
                          </p:cTn>
                        </p:par>
                        <p:par>
                          <p:cTn id="40" fill="hold">
                            <p:stCondLst>
                              <p:cond delay="3750"/>
                            </p:stCondLst>
                            <p:childTnLst>
                              <p:par>
                                <p:cTn id="41" presetID="22" presetClass="entr" presetSubtype="1"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up)">
                                      <p:cBhvr>
                                        <p:cTn id="43" dur="500"/>
                                        <p:tgtEl>
                                          <p:spTgt spid="66"/>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up)">
                                      <p:cBhvr>
                                        <p:cTn id="47" dur="500"/>
                                        <p:tgtEl>
                                          <p:spTgt spid="67"/>
                                        </p:tgtEl>
                                      </p:cBhvr>
                                    </p:animEffect>
                                  </p:childTnLst>
                                </p:cTn>
                              </p:par>
                            </p:childTnLst>
                          </p:cTn>
                        </p:par>
                        <p:par>
                          <p:cTn id="48" fill="hold">
                            <p:stCondLst>
                              <p:cond delay="4750"/>
                            </p:stCondLst>
                            <p:childTnLst>
                              <p:par>
                                <p:cTn id="49" presetID="22" presetClass="entr" presetSubtype="1"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up)">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3248" y="2634555"/>
            <a:ext cx="8793061" cy="2719801"/>
            <a:chOff x="2259123" y="2569303"/>
            <a:chExt cx="8022658" cy="2481507"/>
          </a:xfrm>
        </p:grpSpPr>
        <p:grpSp>
          <p:nvGrpSpPr>
            <p:cNvPr id="5" name="Group 10"/>
            <p:cNvGrpSpPr/>
            <p:nvPr/>
          </p:nvGrpSpPr>
          <p:grpSpPr>
            <a:xfrm>
              <a:off x="2834647" y="2773041"/>
              <a:ext cx="2030826" cy="744527"/>
              <a:chOff x="2606047" y="2432681"/>
              <a:chExt cx="2030826" cy="744527"/>
            </a:xfrm>
          </p:grpSpPr>
          <p:sp>
            <p:nvSpPr>
              <p:cNvPr id="6" name="Freeform 1"/>
              <p:cNvSpPr/>
              <p:nvPr/>
            </p:nvSpPr>
            <p:spPr>
              <a:xfrm>
                <a:off x="2606047" y="2432681"/>
                <a:ext cx="2030826"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noFill/>
              <a:ln>
                <a:solidFill>
                  <a:srgbClr val="1753DC"/>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002" tIns="121811" rIns="280839" bIns="121811" numCol="1" spcCol="1270" anchor="ctr" anchorCtr="0">
                <a:noAutofit/>
              </a:bodyPr>
              <a:lstStyle/>
              <a:p>
                <a:pPr marL="171450" lvl="1" indent="-171450" defTabSz="710565">
                  <a:lnSpc>
                    <a:spcPct val="130000"/>
                  </a:lnSpc>
                  <a:spcBef>
                    <a:spcPct val="0"/>
                  </a:spcBef>
                  <a:spcAft>
                    <a:spcPct val="0"/>
                  </a:spcAft>
                  <a:buChar char="•"/>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a:p>
                <a:pPr marL="171450" lvl="1" indent="-171450" defTabSz="710565">
                  <a:lnSpc>
                    <a:spcPct val="130000"/>
                  </a:lnSpc>
                  <a:spcBef>
                    <a:spcPct val="0"/>
                  </a:spcBef>
                  <a:spcAft>
                    <a:spcPct val="0"/>
                  </a:spcAft>
                  <a:buChar char="•"/>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 name="Freeform 7"/>
              <p:cNvSpPr/>
              <p:nvPr/>
            </p:nvSpPr>
            <p:spPr>
              <a:xfrm>
                <a:off x="3367979" y="2614785"/>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8" tIns="-1" rIns="0" bIns="0" numCol="1" spcCol="1270" anchor="ctr" anchorCtr="0">
                <a:noAutofit/>
              </a:bodyPr>
              <a:lstStyle/>
              <a:p>
                <a:pPr defTabSz="799465">
                  <a:lnSpc>
                    <a:spcPct val="130000"/>
                  </a:lnSpc>
                  <a:spcBef>
                    <a:spcPct val="0"/>
                  </a:spcBef>
                  <a:spcAft>
                    <a:spcPct val="0"/>
                  </a:spcAft>
                </a:pPr>
                <a:r>
                  <a:rPr lang="zh-CN" altLang="en-US" sz="2000" spc="30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优势一</a:t>
                </a:r>
                <a:endParaRPr lang="zh-CN" altLang="en-US" sz="2000" b="1" spc="30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endParaRPr>
              </a:p>
            </p:txBody>
          </p:sp>
        </p:grpSp>
        <p:grpSp>
          <p:nvGrpSpPr>
            <p:cNvPr id="8" name="Group 12"/>
            <p:cNvGrpSpPr/>
            <p:nvPr/>
          </p:nvGrpSpPr>
          <p:grpSpPr>
            <a:xfrm>
              <a:off x="5605659" y="2773041"/>
              <a:ext cx="2017017" cy="744527"/>
              <a:chOff x="5377059" y="2432681"/>
              <a:chExt cx="2017017" cy="744527"/>
            </a:xfrm>
          </p:grpSpPr>
          <p:sp>
            <p:nvSpPr>
              <p:cNvPr id="9" name="Freeform 2"/>
              <p:cNvSpPr/>
              <p:nvPr/>
            </p:nvSpPr>
            <p:spPr>
              <a:xfrm>
                <a:off x="5377059" y="2432681"/>
                <a:ext cx="201701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noFill/>
              <a:ln>
                <a:solidFill>
                  <a:schemeClr val="accent2"/>
                </a:solidFill>
              </a:ln>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square" lIns="582002" tIns="121811" rIns="280839" bIns="121811" numCol="1" spcCol="1270" anchor="ctr" anchorCtr="0">
                <a:noAutofit/>
              </a:bodyPr>
              <a:lstStyle/>
              <a:p>
                <a:pPr marL="171450" lvl="1" indent="-171450" defTabSz="710565">
                  <a:lnSpc>
                    <a:spcPct val="130000"/>
                  </a:lnSpc>
                  <a:spcBef>
                    <a:spcPct val="0"/>
                  </a:spcBef>
                  <a:spcAft>
                    <a:spcPct val="0"/>
                  </a:spcAft>
                  <a:buChar char="•"/>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a:p>
                <a:pPr marL="171450" lvl="1" indent="-171450" defTabSz="710565">
                  <a:lnSpc>
                    <a:spcPct val="130000"/>
                  </a:lnSpc>
                  <a:spcBef>
                    <a:spcPct val="0"/>
                  </a:spcBef>
                  <a:spcAft>
                    <a:spcPct val="0"/>
                  </a:spcAft>
                  <a:buChar char="•"/>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0" name="Freeform 11"/>
              <p:cNvSpPr/>
              <p:nvPr/>
            </p:nvSpPr>
            <p:spPr>
              <a:xfrm>
                <a:off x="6158528" y="2618219"/>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8" tIns="-1" rIns="0" bIns="0" numCol="1" spcCol="1270" anchor="ctr" anchorCtr="0">
                <a:noAutofit/>
              </a:bodyPr>
              <a:lstStyle/>
              <a:p>
                <a:pPr defTabSz="799465">
                  <a:lnSpc>
                    <a:spcPct val="130000"/>
                  </a:lnSpc>
                  <a:spcBef>
                    <a:spcPct val="0"/>
                  </a:spcBef>
                  <a:spcAft>
                    <a:spcPct val="0"/>
                  </a:spcAft>
                </a:pPr>
                <a:r>
                  <a:rPr lang="zh-CN" altLang="en-US" sz="2000" spc="30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优势二</a:t>
                </a:r>
              </a:p>
            </p:txBody>
          </p:sp>
        </p:grpSp>
        <p:grpSp>
          <p:nvGrpSpPr>
            <p:cNvPr id="12" name="Group 14"/>
            <p:cNvGrpSpPr/>
            <p:nvPr/>
          </p:nvGrpSpPr>
          <p:grpSpPr>
            <a:xfrm>
              <a:off x="8383224" y="2773041"/>
              <a:ext cx="1898557" cy="744527"/>
              <a:chOff x="8154624" y="2432681"/>
              <a:chExt cx="1898557" cy="744527"/>
            </a:xfrm>
          </p:grpSpPr>
          <p:sp>
            <p:nvSpPr>
              <p:cNvPr id="13" name="Freeform 3"/>
              <p:cNvSpPr/>
              <p:nvPr/>
            </p:nvSpPr>
            <p:spPr>
              <a:xfrm>
                <a:off x="8154624" y="2432681"/>
                <a:ext cx="189855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noFill/>
              <a:ln>
                <a:solidFill>
                  <a:srgbClr val="1753DC"/>
                </a:solidFill>
              </a:ln>
            </p:spPr>
            <p:style>
              <a:lnRef idx="2">
                <a:schemeClr val="accent3">
                  <a:tint val="40000"/>
                  <a:alpha val="90000"/>
                  <a:hueOff val="461364"/>
                  <a:satOff val="67252"/>
                  <a:lumOff val="5018"/>
                  <a:alphaOff val="0"/>
                </a:schemeClr>
              </a:lnRef>
              <a:fillRef idx="1">
                <a:schemeClr val="accent3">
                  <a:tint val="40000"/>
                  <a:alpha val="90000"/>
                  <a:hueOff val="461364"/>
                  <a:satOff val="67252"/>
                  <a:lumOff val="5018"/>
                  <a:alphaOff val="0"/>
                </a:schemeClr>
              </a:fillRef>
              <a:effectRef idx="0">
                <a:schemeClr val="accent3">
                  <a:tint val="40000"/>
                  <a:alpha val="90000"/>
                  <a:hueOff val="461364"/>
                  <a:satOff val="67252"/>
                  <a:lumOff val="5018"/>
                  <a:alphaOff val="0"/>
                </a:schemeClr>
              </a:effectRef>
              <a:fontRef idx="minor">
                <a:schemeClr val="dk1">
                  <a:hueOff val="0"/>
                  <a:satOff val="0"/>
                  <a:lumOff val="0"/>
                  <a:alphaOff val="0"/>
                </a:schemeClr>
              </a:fontRef>
            </p:style>
            <p:txBody>
              <a:bodyPr spcFirstLastPara="0" vert="horz" wrap="square" lIns="582002" tIns="121811" rIns="280839" bIns="121811" numCol="1" spcCol="1270" anchor="ctr" anchorCtr="0">
                <a:noAutofit/>
              </a:bodyPr>
              <a:lstStyle/>
              <a:p>
                <a:pPr marL="171450" lvl="1" indent="-171450" defTabSz="710565">
                  <a:lnSpc>
                    <a:spcPct val="130000"/>
                  </a:lnSpc>
                  <a:spcBef>
                    <a:spcPct val="0"/>
                  </a:spcBef>
                  <a:spcAft>
                    <a:spcPct val="0"/>
                  </a:spcAft>
                  <a:buChar char="•"/>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a:p>
                <a:pPr marL="171450" lvl="1" indent="-171450" defTabSz="710565">
                  <a:lnSpc>
                    <a:spcPct val="130000"/>
                  </a:lnSpc>
                  <a:spcBef>
                    <a:spcPct val="0"/>
                  </a:spcBef>
                  <a:spcAft>
                    <a:spcPct val="0"/>
                  </a:spcAft>
                  <a:buChar char="•"/>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4" name="Freeform 15"/>
              <p:cNvSpPr/>
              <p:nvPr/>
            </p:nvSpPr>
            <p:spPr>
              <a:xfrm>
                <a:off x="8921434" y="2614785"/>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8" tIns="-1" rIns="0" bIns="0" numCol="1" spcCol="1270" anchor="ctr" anchorCtr="0">
                <a:noAutofit/>
              </a:bodyPr>
              <a:lstStyle/>
              <a:p>
                <a:pPr defTabSz="799465">
                  <a:lnSpc>
                    <a:spcPct val="130000"/>
                  </a:lnSpc>
                  <a:spcBef>
                    <a:spcPct val="0"/>
                  </a:spcBef>
                  <a:spcAft>
                    <a:spcPct val="0"/>
                  </a:spcAft>
                </a:pPr>
                <a:r>
                  <a:rPr lang="zh-CN" altLang="en-US" sz="2000" spc="30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优势三</a:t>
                </a:r>
              </a:p>
            </p:txBody>
          </p:sp>
        </p:grpSp>
        <p:grpSp>
          <p:nvGrpSpPr>
            <p:cNvPr id="15" name="Group 6"/>
            <p:cNvGrpSpPr/>
            <p:nvPr/>
          </p:nvGrpSpPr>
          <p:grpSpPr>
            <a:xfrm>
              <a:off x="5016327" y="2569303"/>
              <a:ext cx="1152002" cy="1152002"/>
              <a:chOff x="4787727" y="2228943"/>
              <a:chExt cx="1152002" cy="1152002"/>
            </a:xfrm>
          </p:grpSpPr>
          <p:sp>
            <p:nvSpPr>
              <p:cNvPr id="16" name="Freeform 9"/>
              <p:cNvSpPr/>
              <p:nvPr/>
            </p:nvSpPr>
            <p:spPr>
              <a:xfrm>
                <a:off x="4787727"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F1CA18"/>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85809" tIns="185809" rIns="185809" bIns="185809" numCol="1" spcCol="1270" anchor="ctr" anchorCtr="0">
                <a:noAutofit/>
              </a:bodyPr>
              <a:lstStyle/>
              <a:p>
                <a:pPr algn="ctr" defTabSz="1199515">
                  <a:lnSpc>
                    <a:spcPct val="130000"/>
                  </a:lnSpc>
                  <a:spcBef>
                    <a:spcPct val="0"/>
                  </a:spcBef>
                  <a:spcAft>
                    <a:spcPct val="0"/>
                  </a:spcAft>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7" name="Freeform 274"/>
              <p:cNvSpPr>
                <a:spLocks noEditPoints="1"/>
              </p:cNvSpPr>
              <p:nvPr/>
            </p:nvSpPr>
            <p:spPr bwMode="auto">
              <a:xfrm>
                <a:off x="5106174" y="2517582"/>
                <a:ext cx="515108" cy="531203"/>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19" tIns="45709" rIns="91419" bIns="45709" numCol="1" anchor="t" anchorCtr="0" compatLnSpc="1"/>
              <a:lstStyle/>
              <a:p>
                <a:pPr>
                  <a:lnSpc>
                    <a:spcPct val="130000"/>
                  </a:lnSpc>
                </a:pPr>
                <a:endParaRPr 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nvGrpSpPr>
            <p:cNvPr id="18" name="Group 4"/>
            <p:cNvGrpSpPr/>
            <p:nvPr/>
          </p:nvGrpSpPr>
          <p:grpSpPr>
            <a:xfrm>
              <a:off x="2259123" y="2569303"/>
              <a:ext cx="1152002" cy="1152002"/>
              <a:chOff x="2030523" y="2228943"/>
              <a:chExt cx="1152002" cy="1152002"/>
            </a:xfrm>
          </p:grpSpPr>
          <p:sp>
            <p:nvSpPr>
              <p:cNvPr id="19" name="Freeform 5"/>
              <p:cNvSpPr/>
              <p:nvPr/>
            </p:nvSpPr>
            <p:spPr>
              <a:xfrm>
                <a:off x="2030523"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1753DC"/>
              </a:solidFill>
              <a:ln w="381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5809" tIns="185809" rIns="185809" bIns="185809" numCol="1" spcCol="1270" anchor="ctr" anchorCtr="0">
                <a:noAutofit/>
              </a:bodyPr>
              <a:lstStyle/>
              <a:p>
                <a:pPr algn="ctr" defTabSz="1199515">
                  <a:lnSpc>
                    <a:spcPct val="130000"/>
                  </a:lnSpc>
                  <a:spcBef>
                    <a:spcPct val="0"/>
                  </a:spcBef>
                  <a:spcAft>
                    <a:spcPct val="0"/>
                  </a:spcAft>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0" name="Freeform 5"/>
              <p:cNvSpPr>
                <a:spLocks noEditPoints="1"/>
              </p:cNvSpPr>
              <p:nvPr/>
            </p:nvSpPr>
            <p:spPr bwMode="auto">
              <a:xfrm>
                <a:off x="2309222" y="2501967"/>
                <a:ext cx="599689" cy="605950"/>
              </a:xfrm>
              <a:custGeom>
                <a:avLst/>
                <a:gdLst>
                  <a:gd name="T0" fmla="*/ 138 w 306"/>
                  <a:gd name="T1" fmla="*/ 226 h 309"/>
                  <a:gd name="T2" fmla="*/ 149 w 306"/>
                  <a:gd name="T3" fmla="*/ 229 h 309"/>
                  <a:gd name="T4" fmla="*/ 198 w 306"/>
                  <a:gd name="T5" fmla="*/ 216 h 309"/>
                  <a:gd name="T6" fmla="*/ 226 w 306"/>
                  <a:gd name="T7" fmla="*/ 169 h 309"/>
                  <a:gd name="T8" fmla="*/ 215 w 306"/>
                  <a:gd name="T9" fmla="*/ 147 h 309"/>
                  <a:gd name="T10" fmla="*/ 171 w 306"/>
                  <a:gd name="T11" fmla="*/ 209 h 309"/>
                  <a:gd name="T12" fmla="*/ 138 w 306"/>
                  <a:gd name="T13" fmla="*/ 226 h 309"/>
                  <a:gd name="T14" fmla="*/ 80 w 306"/>
                  <a:gd name="T15" fmla="*/ 107 h 309"/>
                  <a:gd name="T16" fmla="*/ 142 w 306"/>
                  <a:gd name="T17" fmla="*/ 15 h 309"/>
                  <a:gd name="T18" fmla="*/ 164 w 306"/>
                  <a:gd name="T19" fmla="*/ 16 h 309"/>
                  <a:gd name="T20" fmla="*/ 225 w 306"/>
                  <a:gd name="T21" fmla="*/ 107 h 309"/>
                  <a:gd name="T22" fmla="*/ 241 w 306"/>
                  <a:gd name="T23" fmla="*/ 153 h 309"/>
                  <a:gd name="T24" fmla="*/ 193 w 306"/>
                  <a:gd name="T25" fmla="*/ 237 h 309"/>
                  <a:gd name="T26" fmla="*/ 112 w 306"/>
                  <a:gd name="T27" fmla="*/ 237 h 309"/>
                  <a:gd name="T28" fmla="*/ 65 w 306"/>
                  <a:gd name="T29" fmla="*/ 153 h 309"/>
                  <a:gd name="T30" fmla="*/ 80 w 306"/>
                  <a:gd name="T31" fmla="*/ 107 h 309"/>
                  <a:gd name="T32" fmla="*/ 153 w 306"/>
                  <a:gd name="T33" fmla="*/ 277 h 309"/>
                  <a:gd name="T34" fmla="*/ 238 w 306"/>
                  <a:gd name="T35" fmla="*/ 257 h 309"/>
                  <a:gd name="T36" fmla="*/ 237 w 306"/>
                  <a:gd name="T37" fmla="*/ 226 h 309"/>
                  <a:gd name="T38" fmla="*/ 234 w 306"/>
                  <a:gd name="T39" fmla="*/ 224 h 309"/>
                  <a:gd name="T40" fmla="*/ 246 w 306"/>
                  <a:gd name="T41" fmla="*/ 205 h 309"/>
                  <a:gd name="T42" fmla="*/ 295 w 306"/>
                  <a:gd name="T43" fmla="*/ 260 h 309"/>
                  <a:gd name="T44" fmla="*/ 252 w 306"/>
                  <a:gd name="T45" fmla="*/ 294 h 309"/>
                  <a:gd name="T46" fmla="*/ 153 w 306"/>
                  <a:gd name="T47" fmla="*/ 309 h 309"/>
                  <a:gd name="T48" fmla="*/ 53 w 306"/>
                  <a:gd name="T49" fmla="*/ 294 h 309"/>
                  <a:gd name="T50" fmla="*/ 10 w 306"/>
                  <a:gd name="T51" fmla="*/ 260 h 309"/>
                  <a:gd name="T52" fmla="*/ 60 w 306"/>
                  <a:gd name="T53" fmla="*/ 205 h 309"/>
                  <a:gd name="T54" fmla="*/ 71 w 306"/>
                  <a:gd name="T55" fmla="*/ 224 h 309"/>
                  <a:gd name="T56" fmla="*/ 69 w 306"/>
                  <a:gd name="T57" fmla="*/ 226 h 309"/>
                  <a:gd name="T58" fmla="*/ 67 w 306"/>
                  <a:gd name="T59" fmla="*/ 257 h 309"/>
                  <a:gd name="T60" fmla="*/ 153 w 306"/>
                  <a:gd name="T61"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09">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a:noFill/>
              </a:ln>
            </p:spPr>
            <p:txBody>
              <a:bodyPr vert="horz" wrap="square" lIns="91419" tIns="45709" rIns="91419" bIns="45709" numCol="1" anchor="t" anchorCtr="0" compatLnSpc="1"/>
              <a:lstStyle/>
              <a:p>
                <a:pPr>
                  <a:lnSpc>
                    <a:spcPct val="130000"/>
                  </a:lnSpc>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nvGrpSpPr>
            <p:cNvPr id="21" name="Group 8"/>
            <p:cNvGrpSpPr/>
            <p:nvPr/>
          </p:nvGrpSpPr>
          <p:grpSpPr>
            <a:xfrm>
              <a:off x="7773532" y="2569303"/>
              <a:ext cx="1152002" cy="1152002"/>
              <a:chOff x="7544932" y="2228943"/>
              <a:chExt cx="1152002" cy="1152002"/>
            </a:xfrm>
          </p:grpSpPr>
          <p:sp>
            <p:nvSpPr>
              <p:cNvPr id="22" name="Freeform 13"/>
              <p:cNvSpPr/>
              <p:nvPr/>
            </p:nvSpPr>
            <p:spPr>
              <a:xfrm>
                <a:off x="7544932"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1753DC"/>
              </a:solidFill>
              <a:ln w="38100">
                <a:solidFill>
                  <a:schemeClr val="bg1"/>
                </a:solid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spcFirstLastPara="0" vert="horz" wrap="square" lIns="185809" tIns="185809" rIns="185809" bIns="185809" numCol="1" spcCol="1270" anchor="ctr" anchorCtr="0">
                <a:noAutofit/>
              </a:bodyPr>
              <a:lstStyle/>
              <a:p>
                <a:pPr algn="ctr" defTabSz="1199515">
                  <a:lnSpc>
                    <a:spcPct val="130000"/>
                  </a:lnSpc>
                  <a:spcBef>
                    <a:spcPct val="0"/>
                  </a:spcBef>
                  <a:spcAft>
                    <a:spcPct val="0"/>
                  </a:spcAft>
                </a:pPr>
                <a:endParaRPr lang="id-ID"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3" name="Freeform 526"/>
              <p:cNvSpPr>
                <a:spLocks noChangeAspect="1" noChangeArrowheads="1"/>
              </p:cNvSpPr>
              <p:nvPr/>
            </p:nvSpPr>
            <p:spPr bwMode="auto">
              <a:xfrm>
                <a:off x="7937460" y="2497473"/>
                <a:ext cx="477107" cy="618504"/>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29" tIns="121864" rIns="243729" bIns="121864" anchor="ctr"/>
              <a:lstStyle/>
              <a:p>
                <a:pPr>
                  <a:lnSpc>
                    <a:spcPct val="130000"/>
                  </a:lnSpc>
                  <a:defRPr/>
                </a:pPr>
                <a:endParaRPr 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24" name="TextBox 49"/>
            <p:cNvSpPr txBox="1"/>
            <p:nvPr/>
          </p:nvSpPr>
          <p:spPr>
            <a:xfrm>
              <a:off x="2463011" y="3903409"/>
              <a:ext cx="1765903" cy="448428"/>
            </a:xfrm>
            <a:prstGeom prst="rect">
              <a:avLst/>
            </a:prstGeom>
            <a:noFill/>
          </p:spPr>
          <p:txBody>
            <a:bodyPr wrap="none" rtlCol="0">
              <a:spAutoFit/>
            </a:bodyPr>
            <a:lstStyle/>
            <a:p>
              <a:pPr algn="l" fontAlgn="ctr">
                <a:lnSpc>
                  <a:spcPct val="130000"/>
                </a:lnSpc>
                <a:buClr>
                  <a:srgbClr val="FF0000"/>
                </a:buClr>
                <a:buSzPct val="70000"/>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25" name="Rectangle 50"/>
            <p:cNvSpPr/>
            <p:nvPr/>
          </p:nvSpPr>
          <p:spPr>
            <a:xfrm>
              <a:off x="2463011" y="4340533"/>
              <a:ext cx="2079919" cy="710277"/>
            </a:xfrm>
            <a:prstGeom prst="rect">
              <a:avLst/>
            </a:prstGeom>
          </p:spPr>
          <p:txBody>
            <a:bodyPr wrap="square">
              <a:spAutoFit/>
            </a:bodyPr>
            <a:lstStyle/>
            <a:p>
              <a:pPr defTabSz="913765">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6" name="TextBox 49"/>
            <p:cNvSpPr txBox="1"/>
            <p:nvPr/>
          </p:nvSpPr>
          <p:spPr>
            <a:xfrm>
              <a:off x="5207472" y="3903409"/>
              <a:ext cx="1765903" cy="448428"/>
            </a:xfrm>
            <a:prstGeom prst="rect">
              <a:avLst/>
            </a:prstGeom>
            <a:noFill/>
          </p:spPr>
          <p:txBody>
            <a:bodyPr wrap="none" rtlCol="0">
              <a:spAutoFit/>
            </a:bodyPr>
            <a:lstStyle/>
            <a:p>
              <a:pPr algn="l" fontAlgn="ctr">
                <a:lnSpc>
                  <a:spcPct val="130000"/>
                </a:lnSpc>
                <a:buClr>
                  <a:srgbClr val="FF0000"/>
                </a:buClr>
                <a:buSzPct val="70000"/>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27" name="Rectangle 50"/>
            <p:cNvSpPr/>
            <p:nvPr/>
          </p:nvSpPr>
          <p:spPr>
            <a:xfrm>
              <a:off x="5207472" y="4340533"/>
              <a:ext cx="2079919" cy="710277"/>
            </a:xfrm>
            <a:prstGeom prst="rect">
              <a:avLst/>
            </a:prstGeom>
          </p:spPr>
          <p:txBody>
            <a:bodyPr wrap="square">
              <a:spAutoFit/>
            </a:bodyPr>
            <a:lstStyle/>
            <a:p>
              <a:pPr defTabSz="913765">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8" name="TextBox 49"/>
            <p:cNvSpPr txBox="1"/>
            <p:nvPr/>
          </p:nvSpPr>
          <p:spPr>
            <a:xfrm>
              <a:off x="7977419" y="3903409"/>
              <a:ext cx="1765903" cy="448428"/>
            </a:xfrm>
            <a:prstGeom prst="rect">
              <a:avLst/>
            </a:prstGeom>
            <a:noFill/>
          </p:spPr>
          <p:txBody>
            <a:bodyPr wrap="none" rtlCol="0">
              <a:spAutoFit/>
            </a:bodyPr>
            <a:lstStyle/>
            <a:p>
              <a:pPr algn="l" fontAlgn="ctr">
                <a:lnSpc>
                  <a:spcPct val="130000"/>
                </a:lnSpc>
                <a:buClr>
                  <a:srgbClr val="FF0000"/>
                </a:buClr>
                <a:buSzPct val="70000"/>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29" name="Rectangle 50"/>
            <p:cNvSpPr/>
            <p:nvPr/>
          </p:nvSpPr>
          <p:spPr>
            <a:xfrm>
              <a:off x="7977419" y="4340533"/>
              <a:ext cx="2079919" cy="710277"/>
            </a:xfrm>
            <a:prstGeom prst="rect">
              <a:avLst/>
            </a:prstGeom>
          </p:spPr>
          <p:txBody>
            <a:bodyPr wrap="square">
              <a:spAutoFit/>
            </a:bodyPr>
            <a:lstStyle/>
            <a:p>
              <a:pPr defTabSz="913765">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30" name="矩形 29"/>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2"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en-US" altLang="zh-CN"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ADD RELATED TITLE WORDS</a:t>
            </a:r>
            <a:endPar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093279" y="2359427"/>
            <a:ext cx="1229605" cy="1229605"/>
          </a:xfrm>
          <a:prstGeom prst="ellipse">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 name="文本框 6"/>
          <p:cNvSpPr txBox="1"/>
          <p:nvPr/>
        </p:nvSpPr>
        <p:spPr>
          <a:xfrm>
            <a:off x="1184141" y="2743485"/>
            <a:ext cx="1047881" cy="504369"/>
          </a:xfrm>
          <a:prstGeom prst="rect">
            <a:avLst/>
          </a:prstGeom>
          <a:noFill/>
        </p:spPr>
        <p:txBody>
          <a:bodyPr wrap="square" rtlCol="0">
            <a:spAutoFit/>
          </a:bodyPr>
          <a:lstStyle/>
          <a:p>
            <a:pPr algn="ctr">
              <a:lnSpc>
                <a:spcPct val="130000"/>
              </a:lnSpc>
            </a:pPr>
            <a:r>
              <a:rPr lang="en-US" altLang="zh-CN" sz="2400" b="1"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60%</a:t>
            </a:r>
            <a:endParaRPr lang="zh-CN" altLang="en-US" sz="2000" b="1"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0" name="椭圆 9"/>
          <p:cNvSpPr/>
          <p:nvPr/>
        </p:nvSpPr>
        <p:spPr>
          <a:xfrm>
            <a:off x="1093279" y="4316949"/>
            <a:ext cx="1229605" cy="12296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2" name="文本框 11"/>
          <p:cNvSpPr txBox="1"/>
          <p:nvPr/>
        </p:nvSpPr>
        <p:spPr>
          <a:xfrm>
            <a:off x="1184141" y="4701007"/>
            <a:ext cx="1047881" cy="504369"/>
          </a:xfrm>
          <a:prstGeom prst="rect">
            <a:avLst/>
          </a:prstGeom>
          <a:noFill/>
        </p:spPr>
        <p:txBody>
          <a:bodyPr wrap="square" rtlCol="0">
            <a:spAutoFit/>
          </a:bodyPr>
          <a:lstStyle/>
          <a:p>
            <a:pPr algn="ctr">
              <a:lnSpc>
                <a:spcPct val="130000"/>
              </a:lnSpc>
            </a:pPr>
            <a:r>
              <a:rPr lang="en-US" altLang="zh-CN" sz="2400" b="1"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80%</a:t>
            </a:r>
            <a:endParaRPr lang="zh-CN" altLang="en-US" sz="2000" b="1"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4" name="矩形 3"/>
          <p:cNvSpPr/>
          <p:nvPr/>
        </p:nvSpPr>
        <p:spPr>
          <a:xfrm>
            <a:off x="7482044" y="1839169"/>
            <a:ext cx="3822450" cy="4167175"/>
          </a:xfrm>
          <a:prstGeom prst="rect">
            <a:avLst/>
          </a:prstGeom>
          <a:blipFill dpi="0" rotWithShape="1">
            <a:blip r:embed="rId3"/>
            <a:stretch>
              <a:fillRect/>
            </a:stretch>
          </a:blipFill>
          <a:ln w="25400" cap="flat" cmpd="sng" algn="ctr">
            <a:noFill/>
            <a:prstDash val="solid"/>
          </a:ln>
          <a:effectLst/>
        </p:spPr>
        <p:txBody>
          <a:bodyPr lIns="86663" tIns="43331" rIns="86663" bIns="43331" rtlCol="0" anchor="ctr"/>
          <a:lstStyle/>
          <a:p>
            <a:pPr algn="ctr" defTabSz="1217930">
              <a:lnSpc>
                <a:spcPct val="130000"/>
              </a:lnSpc>
              <a:defRPr/>
            </a:pPr>
            <a:endParaRPr lang="zh-CN" altLang="en-US" sz="3200" kern="0" dirty="0">
              <a:solidFill>
                <a:prstClr val="white"/>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5" name="TextBox 19"/>
          <p:cNvSpPr txBox="1"/>
          <p:nvPr/>
        </p:nvSpPr>
        <p:spPr>
          <a:xfrm>
            <a:off x="2540813" y="2279922"/>
            <a:ext cx="1935480" cy="491490"/>
          </a:xfrm>
          <a:prstGeom prst="rect">
            <a:avLst/>
          </a:prstGeom>
          <a:noFill/>
        </p:spPr>
        <p:txBody>
          <a:bodyPr wrap="none" rtlCol="0">
            <a:spAutoFit/>
          </a:bodyPr>
          <a:lstStyle/>
          <a:p>
            <a:pPr algn="l">
              <a:lnSpc>
                <a:spcPct val="130000"/>
              </a:lnSpc>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15" name="Rectangle 25"/>
          <p:cNvSpPr/>
          <p:nvPr/>
        </p:nvSpPr>
        <p:spPr>
          <a:xfrm>
            <a:off x="2540982" y="2742565"/>
            <a:ext cx="4739178" cy="548868"/>
          </a:xfrm>
          <a:prstGeom prst="rect">
            <a:avLst/>
          </a:prstGeom>
        </p:spPr>
        <p:txBody>
          <a:bodyPr wrap="square">
            <a:spAutoFit/>
          </a:bodyPr>
          <a:lstStyle/>
          <a:p>
            <a:pPr algn="l">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6" name="TextBox 19"/>
          <p:cNvSpPr txBox="1"/>
          <p:nvPr/>
        </p:nvSpPr>
        <p:spPr>
          <a:xfrm>
            <a:off x="2540813" y="4317166"/>
            <a:ext cx="1935480" cy="491490"/>
          </a:xfrm>
          <a:prstGeom prst="rect">
            <a:avLst/>
          </a:prstGeom>
          <a:noFill/>
        </p:spPr>
        <p:txBody>
          <a:bodyPr wrap="none" rtlCol="0">
            <a:spAutoFit/>
          </a:bodyPr>
          <a:lstStyle/>
          <a:p>
            <a:pPr algn="l">
              <a:lnSpc>
                <a:spcPct val="130000"/>
              </a:lnSpc>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17" name="Rectangle 25"/>
          <p:cNvSpPr/>
          <p:nvPr/>
        </p:nvSpPr>
        <p:spPr>
          <a:xfrm>
            <a:off x="2540813" y="4779808"/>
            <a:ext cx="4739178" cy="548868"/>
          </a:xfrm>
          <a:prstGeom prst="rect">
            <a:avLst/>
          </a:prstGeom>
        </p:spPr>
        <p:txBody>
          <a:bodyPr wrap="square">
            <a:spAutoFit/>
          </a:bodyPr>
          <a:lstStyle/>
          <a:p>
            <a:pPr algn="l">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1" name="矩形 10"/>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2" name="文本框 1"/>
          <p:cNvSpPr txBox="1"/>
          <p:nvPr/>
        </p:nvSpPr>
        <p:spPr>
          <a:xfrm>
            <a:off x="8184229" y="3538582"/>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charset="-122"/>
                <a:ea typeface="阿里巴巴普惠体 B" panose="00020600040101010101" charset="-122"/>
              </a:rPr>
              <a:t>填充图片</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10" grpId="0" bldLvl="0" animBg="1"/>
      <p:bldP spid="12"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964546" y="1947914"/>
            <a:ext cx="5317524" cy="4338093"/>
            <a:chOff x="433954" y="1459499"/>
            <a:chExt cx="6566647" cy="5357143"/>
          </a:xfrm>
        </p:grpSpPr>
        <p:sp>
          <p:nvSpPr>
            <p:cNvPr id="11" name="Oval 8"/>
            <p:cNvSpPr/>
            <p:nvPr/>
          </p:nvSpPr>
          <p:spPr>
            <a:xfrm>
              <a:off x="433954" y="4760896"/>
              <a:ext cx="616689" cy="616689"/>
            </a:xfrm>
            <a:prstGeom prst="ellipse">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6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2" name="Rectangle 9"/>
            <p:cNvSpPr/>
            <p:nvPr/>
          </p:nvSpPr>
          <p:spPr>
            <a:xfrm>
              <a:off x="1061136" y="4634637"/>
              <a:ext cx="2508750" cy="757617"/>
            </a:xfrm>
            <a:prstGeom prst="rect">
              <a:avLst/>
            </a:prstGeom>
          </p:spPr>
          <p:txBody>
            <a:bodyPr wrap="square">
              <a:spAutoFit/>
            </a:bodyPr>
            <a:lstStyle/>
            <a:p>
              <a:pPr algn="l" fontAlgn="auto">
                <a:lnSpc>
                  <a:spcPct val="15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3" name="Oval 10"/>
            <p:cNvSpPr/>
            <p:nvPr/>
          </p:nvSpPr>
          <p:spPr>
            <a:xfrm>
              <a:off x="3783210" y="4753000"/>
              <a:ext cx="616689" cy="6166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6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4" name="Rectangle 11"/>
            <p:cNvSpPr/>
            <p:nvPr/>
          </p:nvSpPr>
          <p:spPr>
            <a:xfrm>
              <a:off x="4410317" y="4626797"/>
              <a:ext cx="2466415" cy="1086779"/>
            </a:xfrm>
            <a:prstGeom prst="rect">
              <a:avLst/>
            </a:prstGeom>
          </p:spPr>
          <p:txBody>
            <a:bodyPr wrap="square">
              <a:spAutoFit/>
            </a:bodyPr>
            <a:lstStyle/>
            <a:p>
              <a:pPr algn="l" fontAlgn="auto">
                <a:lnSpc>
                  <a:spcPct val="15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fontAlgn="auto">
                <a:lnSpc>
                  <a:spcPct val="15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5" name="Oval 12"/>
            <p:cNvSpPr/>
            <p:nvPr/>
          </p:nvSpPr>
          <p:spPr>
            <a:xfrm>
              <a:off x="433954" y="5856051"/>
              <a:ext cx="616689" cy="6166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6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6" name="Rectangle 13"/>
            <p:cNvSpPr/>
            <p:nvPr/>
          </p:nvSpPr>
          <p:spPr>
            <a:xfrm>
              <a:off x="1061136" y="5729863"/>
              <a:ext cx="2630266" cy="1086779"/>
            </a:xfrm>
            <a:prstGeom prst="rect">
              <a:avLst/>
            </a:prstGeom>
          </p:spPr>
          <p:txBody>
            <a:bodyPr wrap="square">
              <a:spAutoFit/>
            </a:bodyPr>
            <a:lstStyle/>
            <a:p>
              <a:pPr algn="l" fontAlgn="auto">
                <a:lnSpc>
                  <a:spcPct val="15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fontAlgn="auto">
                <a:lnSpc>
                  <a:spcPct val="15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7" name="Oval 14"/>
            <p:cNvSpPr/>
            <p:nvPr/>
          </p:nvSpPr>
          <p:spPr>
            <a:xfrm>
              <a:off x="3783210" y="5848155"/>
              <a:ext cx="616689" cy="616689"/>
            </a:xfrm>
            <a:prstGeom prst="ellipse">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6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8" name="Rectangle 15"/>
            <p:cNvSpPr/>
            <p:nvPr/>
          </p:nvSpPr>
          <p:spPr>
            <a:xfrm>
              <a:off x="4410317" y="5722024"/>
              <a:ext cx="2590284" cy="1086779"/>
            </a:xfrm>
            <a:prstGeom prst="rect">
              <a:avLst/>
            </a:prstGeom>
          </p:spPr>
          <p:txBody>
            <a:bodyPr wrap="square">
              <a:spAutoFit/>
            </a:bodyPr>
            <a:lstStyle/>
            <a:p>
              <a:pPr algn="l" fontAlgn="auto">
                <a:lnSpc>
                  <a:spcPct val="15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fontAlgn="auto">
                <a:lnSpc>
                  <a:spcPct val="15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9" name="Freeform 11"/>
            <p:cNvSpPr>
              <a:spLocks noEditPoints="1"/>
            </p:cNvSpPr>
            <p:nvPr/>
          </p:nvSpPr>
          <p:spPr bwMode="auto">
            <a:xfrm>
              <a:off x="568508" y="5995234"/>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19" tIns="45709" rIns="91419" bIns="45709" numCol="1" anchor="t" anchorCtr="0" compatLnSpc="1"/>
            <a:lstStyle/>
            <a:p>
              <a:pPr>
                <a:lnSpc>
                  <a:spcPct val="130000"/>
                </a:lnSpc>
              </a:pPr>
              <a:endParaRPr lang="zh-CN" altLang="en-US" sz="1600" dirty="0">
                <a:solidFill>
                  <a:prstClr val="black"/>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0" name="Freeform 70"/>
            <p:cNvSpPr/>
            <p:nvPr/>
          </p:nvSpPr>
          <p:spPr bwMode="auto">
            <a:xfrm>
              <a:off x="3942180" y="6006314"/>
              <a:ext cx="298748" cy="274967"/>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noFill/>
            </a:ln>
          </p:spPr>
          <p:txBody>
            <a:bodyPr vert="horz" wrap="square" lIns="91419" tIns="45709" rIns="91419" bIns="45709" numCol="1" anchor="t" anchorCtr="0" compatLnSpc="1"/>
            <a:lstStyle/>
            <a:p>
              <a:pPr>
                <a:lnSpc>
                  <a:spcPct val="130000"/>
                </a:lnSpc>
              </a:pPr>
              <a:endParaRPr lang="zh-CN" altLang="en-US" sz="1600" dirty="0">
                <a:solidFill>
                  <a:prstClr val="black"/>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1" name="Freeform 71"/>
            <p:cNvSpPr>
              <a:spLocks noEditPoints="1"/>
            </p:cNvSpPr>
            <p:nvPr/>
          </p:nvSpPr>
          <p:spPr bwMode="auto">
            <a:xfrm>
              <a:off x="3926574" y="4871200"/>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19" tIns="45709" rIns="91419" bIns="45709" numCol="1" anchor="t" anchorCtr="0" compatLnSpc="1"/>
            <a:lstStyle/>
            <a:p>
              <a:pPr>
                <a:lnSpc>
                  <a:spcPct val="130000"/>
                </a:lnSpc>
              </a:pPr>
              <a:endParaRPr lang="zh-CN" altLang="en-US" sz="1600" dirty="0">
                <a:solidFill>
                  <a:prstClr val="black"/>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2" name="Freeform 105"/>
            <p:cNvSpPr>
              <a:spLocks noEditPoints="1"/>
            </p:cNvSpPr>
            <p:nvPr/>
          </p:nvSpPr>
          <p:spPr bwMode="auto">
            <a:xfrm>
              <a:off x="627960" y="4893495"/>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19" tIns="45709" rIns="91419" bIns="45709" numCol="1" anchor="t" anchorCtr="0" compatLnSpc="1"/>
            <a:lstStyle/>
            <a:p>
              <a:pPr>
                <a:lnSpc>
                  <a:spcPct val="130000"/>
                </a:lnSpc>
              </a:pPr>
              <a:endParaRPr lang="zh-CN" altLang="en-US" sz="1600" dirty="0">
                <a:solidFill>
                  <a:prstClr val="black"/>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3" name="矩形 22"/>
            <p:cNvSpPr/>
            <p:nvPr/>
          </p:nvSpPr>
          <p:spPr>
            <a:xfrm>
              <a:off x="433954" y="1459499"/>
              <a:ext cx="6141474" cy="3081729"/>
            </a:xfrm>
            <a:prstGeom prst="rect">
              <a:avLst/>
            </a:prstGeom>
            <a:blipFill dpi="0"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lnSpc>
                  <a:spcPct val="130000"/>
                </a:lnSpc>
              </a:pPr>
              <a:endParaRPr kumimoji="1" lang="zh-CN" altLang="en-US" sz="1600" dirty="0">
                <a:solidFill>
                  <a:prstClr val="white"/>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24" name="品 2"/>
          <p:cNvSpPr>
            <a:spLocks noChangeArrowheads="1"/>
          </p:cNvSpPr>
          <p:nvPr/>
        </p:nvSpPr>
        <p:spPr bwMode="auto">
          <a:xfrm>
            <a:off x="1294699" y="1947915"/>
            <a:ext cx="4297212" cy="4053216"/>
          </a:xfrm>
          <a:prstGeom prst="rect">
            <a:avLst/>
          </a:prstGeom>
          <a:noFill/>
          <a:ln w="19050">
            <a:solidFill>
              <a:srgbClr val="1753DC"/>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endParaRPr lang="zh-CN" altLang="zh-CN" sz="1400" dirty="0">
              <a:solidFill>
                <a:schemeClr val="bg1">
                  <a:lumMod val="50000"/>
                </a:schemeClr>
              </a:solidFill>
              <a:latin typeface="宋体" panose="02010600030101010101" pitchFamily="2" charset="-122"/>
              <a:cs typeface="+mn-ea"/>
              <a:sym typeface="华文细黑" panose="02010600040101010101" pitchFamily="2" charset="-122"/>
            </a:endParaRPr>
          </a:p>
        </p:txBody>
      </p:sp>
      <p:sp>
        <p:nvSpPr>
          <p:cNvPr id="2" name="TextBox 19"/>
          <p:cNvSpPr txBox="1"/>
          <p:nvPr/>
        </p:nvSpPr>
        <p:spPr>
          <a:xfrm>
            <a:off x="1598226" y="2240396"/>
            <a:ext cx="2613690" cy="491490"/>
          </a:xfrm>
          <a:prstGeom prst="rect">
            <a:avLst/>
          </a:prstGeom>
          <a:noFill/>
        </p:spPr>
        <p:txBody>
          <a:bodyPr wrap="square" rtlCol="0">
            <a:spAutoFit/>
          </a:bodyPr>
          <a:lstStyle/>
          <a:p>
            <a:pPr algn="l">
              <a:lnSpc>
                <a:spcPct val="130000"/>
              </a:lnSpc>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3" name="Rectangle 25"/>
          <p:cNvSpPr/>
          <p:nvPr/>
        </p:nvSpPr>
        <p:spPr>
          <a:xfrm>
            <a:off x="1598225" y="3020630"/>
            <a:ext cx="3699289" cy="2584450"/>
          </a:xfrm>
          <a:prstGeom prst="rect">
            <a:avLst/>
          </a:prstGeom>
        </p:spPr>
        <p:txBody>
          <a:bodyPr wrap="square">
            <a:spAutoFit/>
          </a:bodyPr>
          <a:lstStyle/>
          <a:p>
            <a:pPr algn="l" fontAlgn="auto">
              <a:lnSpc>
                <a:spcPct val="150000"/>
              </a:lnSpc>
            </a:pPr>
            <a:r>
              <a:rPr sz="1200" dirty="0">
                <a:solidFill>
                  <a:schemeClr val="tx2"/>
                </a:solidFill>
                <a:latin typeface="阿里巴巴普惠体 R" panose="00020600040101010101" charset="-122"/>
                <a:ea typeface="阿里巴巴普惠体 R" panose="00020600040101010101" charset="-122"/>
                <a:cs typeface="+mn-ea"/>
                <a:sym typeface="华文细黑" panose="02010600040101010101" pitchFamily="2" charset="-122"/>
              </a:rPr>
              <a:t>此处添加详细文本描述，建议与标题相关并符合整体语言风格，语言描述尽量简洁生动。此处添加详细文本描述，建议与标题相关并符合整体语言风格，语言描述尽量简洁生动。此处添加详细文本描述，建议与标题相关并符合整体语言风格，语言描述尽量简洁生动。</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fontAlgn="auto">
              <a:lnSpc>
                <a:spcPct val="15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fontAlgn="auto">
              <a:lnSpc>
                <a:spcPct val="15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4" name="直接连接符 3"/>
          <p:cNvCxnSpPr/>
          <p:nvPr/>
        </p:nvCxnSpPr>
        <p:spPr>
          <a:xfrm>
            <a:off x="1721237" y="2876519"/>
            <a:ext cx="777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5" name="文本框 4"/>
          <p:cNvSpPr txBox="1"/>
          <p:nvPr/>
        </p:nvSpPr>
        <p:spPr>
          <a:xfrm>
            <a:off x="7218688" y="2784761"/>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charset="-122"/>
                <a:ea typeface="阿里巴巴普惠体 B" panose="00020600040101010101" charset="-122"/>
              </a:rPr>
              <a:t>填充图片</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00046" y="2108611"/>
            <a:ext cx="3118314" cy="3376890"/>
            <a:chOff x="4350067" y="1304925"/>
            <a:chExt cx="2339642" cy="2533650"/>
          </a:xfrm>
        </p:grpSpPr>
        <p:sp>
          <p:nvSpPr>
            <p:cNvPr id="5" name="Freeform: Shape 12"/>
            <p:cNvSpPr/>
            <p:nvPr/>
          </p:nvSpPr>
          <p:spPr>
            <a:xfrm>
              <a:off x="4350067" y="1304925"/>
              <a:ext cx="2339642" cy="253365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rgbClr val="F1CA18"/>
            </a:solidFill>
            <a:ln w="76200" cap="flat" cmpd="sng" algn="ctr">
              <a:noFill/>
              <a:prstDash val="solid"/>
            </a:ln>
            <a:effectLst/>
          </p:spPr>
          <p:txBody>
            <a:bodyPr anchor="ctr"/>
            <a:lstStyle/>
            <a:p>
              <a:pPr algn="ctr" defTabSz="913765">
                <a:lnSpc>
                  <a:spcPct val="130000"/>
                </a:lnSpc>
                <a:defRPr/>
              </a:pPr>
              <a:endParaRPr sz="3200" kern="0"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6" name="Freeform: Shape 13"/>
            <p:cNvSpPr/>
            <p:nvPr/>
          </p:nvSpPr>
          <p:spPr bwMode="auto">
            <a:xfrm>
              <a:off x="5288774" y="2093576"/>
              <a:ext cx="726992" cy="916268"/>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rgbClr val="F1CA18"/>
            </a:solidFill>
            <a:ln>
              <a:noFill/>
            </a:ln>
          </p:spPr>
          <p:txBody>
            <a:bodyPr anchor="ctr"/>
            <a:lstStyle/>
            <a:p>
              <a:pPr algn="ctr" defTabSz="913765">
                <a:lnSpc>
                  <a:spcPct val="130000"/>
                </a:lnSpc>
                <a:defRPr/>
              </a:pPr>
              <a:endParaRPr sz="3200" kern="0" dirty="0">
                <a:solidFill>
                  <a:srgbClr val="000000"/>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nvGrpSpPr>
          <p:cNvPr id="9" name="组合 8"/>
          <p:cNvGrpSpPr/>
          <p:nvPr/>
        </p:nvGrpSpPr>
        <p:grpSpPr>
          <a:xfrm>
            <a:off x="3286019" y="2108611"/>
            <a:ext cx="3118313" cy="3376890"/>
            <a:chOff x="2463815" y="1304925"/>
            <a:chExt cx="2339642" cy="2533650"/>
          </a:xfrm>
        </p:grpSpPr>
        <p:sp>
          <p:nvSpPr>
            <p:cNvPr id="10" name="Freeform: Shape 7"/>
            <p:cNvSpPr/>
            <p:nvPr/>
          </p:nvSpPr>
          <p:spPr>
            <a:xfrm>
              <a:off x="2463815"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rgbClr val="1753DC"/>
            </a:solidFill>
            <a:ln w="76200" cap="flat" cmpd="sng" algn="ctr">
              <a:noFill/>
              <a:prstDash val="solid"/>
            </a:ln>
            <a:effectLst/>
          </p:spPr>
          <p:txBody>
            <a:bodyPr anchor="ctr"/>
            <a:lstStyle/>
            <a:p>
              <a:pPr algn="ctr" defTabSz="913765">
                <a:lnSpc>
                  <a:spcPct val="130000"/>
                </a:lnSpc>
                <a:defRPr/>
              </a:pPr>
              <a:endParaRPr sz="3200" kern="0"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1" name="Freeform: Shape 9"/>
            <p:cNvSpPr/>
            <p:nvPr/>
          </p:nvSpPr>
          <p:spPr bwMode="auto">
            <a:xfrm>
              <a:off x="3135456" y="2142091"/>
              <a:ext cx="804353" cy="789248"/>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rgbClr val="1753DC"/>
            </a:solidFill>
            <a:ln>
              <a:noFill/>
            </a:ln>
          </p:spPr>
          <p:txBody>
            <a:bodyPr anchor="ctr"/>
            <a:lstStyle/>
            <a:p>
              <a:pPr algn="ctr" defTabSz="913765">
                <a:lnSpc>
                  <a:spcPct val="130000"/>
                </a:lnSpc>
                <a:defRPr/>
              </a:pPr>
              <a:endParaRPr sz="3200" kern="0" dirty="0">
                <a:solidFill>
                  <a:srgbClr val="000000"/>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31" name="矩形 30"/>
          <p:cNvSpPr/>
          <p:nvPr/>
        </p:nvSpPr>
        <p:spPr>
          <a:xfrm>
            <a:off x="1931552" y="3221107"/>
            <a:ext cx="1935480" cy="491490"/>
          </a:xfrm>
          <a:prstGeom prst="rect">
            <a:avLst/>
          </a:prstGeom>
        </p:spPr>
        <p:txBody>
          <a:bodyPr wrap="none">
            <a:spAutoFit/>
          </a:bodyPr>
          <a:lstStyle/>
          <a:p>
            <a:pPr algn="r">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32" name="矩形 31"/>
          <p:cNvSpPr/>
          <p:nvPr/>
        </p:nvSpPr>
        <p:spPr>
          <a:xfrm>
            <a:off x="843604" y="3667185"/>
            <a:ext cx="3023428" cy="778483"/>
          </a:xfrm>
          <a:prstGeom prst="rect">
            <a:avLst/>
          </a:prstGeom>
        </p:spPr>
        <p:txBody>
          <a:bodyPr wrap="square">
            <a:spAutoFit/>
          </a:bodyPr>
          <a:lstStyle/>
          <a:p>
            <a:pPr algn="r">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a:t>
            </a:r>
          </a:p>
          <a:p>
            <a:pPr algn="r">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r">
              <a:lnSpc>
                <a:spcPct val="130000"/>
              </a:lnSpc>
              <a:buNone/>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3" name="矩形 32"/>
          <p:cNvSpPr/>
          <p:nvPr/>
        </p:nvSpPr>
        <p:spPr>
          <a:xfrm>
            <a:off x="8407034" y="3246501"/>
            <a:ext cx="1935480" cy="491490"/>
          </a:xfrm>
          <a:prstGeom prst="rect">
            <a:avLst/>
          </a:prstGeom>
        </p:spPr>
        <p:txBody>
          <a:bodyPr wrap="none">
            <a:spAutoFit/>
          </a:bodyPr>
          <a:lstStyle/>
          <a:p>
            <a:pPr algn="l">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34" name="矩形 33"/>
          <p:cNvSpPr/>
          <p:nvPr/>
        </p:nvSpPr>
        <p:spPr>
          <a:xfrm>
            <a:off x="8407034" y="3692579"/>
            <a:ext cx="3023428" cy="778483"/>
          </a:xfrm>
          <a:prstGeom prst="rect">
            <a:avLst/>
          </a:prstGeom>
        </p:spPr>
        <p:txBody>
          <a:bodyPr wrap="square">
            <a:spAutoFit/>
          </a:bodyPr>
          <a:lstStyle/>
          <a:p>
            <a:pPr algn="l">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a:t>
            </a:r>
          </a:p>
          <a:p>
            <a:pPr algn="l">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a:lnSpc>
                <a:spcPct val="130000"/>
              </a:lnSpc>
              <a:buNone/>
            </a:pPr>
            <a:r>
              <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a:t>
            </a:r>
          </a:p>
        </p:txBody>
      </p:sp>
      <p:sp>
        <p:nvSpPr>
          <p:cNvPr id="12" name="矩形 11"/>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500"/>
                                        <p:tgtEl>
                                          <p:spTgt spid="33"/>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组 1"/>
          <p:cNvPicPr>
            <a:picLocks noChangeAspect="1"/>
          </p:cNvPicPr>
          <p:nvPr/>
        </p:nvPicPr>
        <p:blipFill>
          <a:blip r:embed="rId2"/>
          <a:stretch>
            <a:fillRect/>
          </a:stretch>
        </p:blipFill>
        <p:spPr>
          <a:xfrm rot="5400000">
            <a:off x="2423795" y="2395855"/>
            <a:ext cx="2009140" cy="1571625"/>
          </a:xfrm>
          <a:prstGeom prst="rect">
            <a:avLst/>
          </a:prstGeom>
        </p:spPr>
      </p:pic>
      <p:sp>
        <p:nvSpPr>
          <p:cNvPr id="3" name="文本框 2"/>
          <p:cNvSpPr txBox="1"/>
          <p:nvPr/>
        </p:nvSpPr>
        <p:spPr>
          <a:xfrm>
            <a:off x="2663825" y="2562860"/>
            <a:ext cx="851535" cy="1322070"/>
          </a:xfrm>
          <a:prstGeom prst="rect">
            <a:avLst/>
          </a:prstGeom>
          <a:noFill/>
        </p:spPr>
        <p:txBody>
          <a:bodyPr wrap="square" rtlCol="0">
            <a:spAutoFit/>
          </a:bodyPr>
          <a:lstStyle/>
          <a:p>
            <a:r>
              <a:rPr lang="en-US" altLang="zh-CN" sz="8000">
                <a:solidFill>
                  <a:schemeClr val="tx1">
                    <a:lumMod val="75000"/>
                    <a:lumOff val="25000"/>
                  </a:schemeClr>
                </a:solidFill>
                <a:latin typeface="阿里巴巴普惠体 M" panose="00020600040101010101" charset="-122"/>
                <a:ea typeface="阿里巴巴普惠体 M" panose="00020600040101010101" charset="-122"/>
              </a:rPr>
              <a:t>3</a:t>
            </a:r>
          </a:p>
        </p:txBody>
      </p:sp>
      <p:sp>
        <p:nvSpPr>
          <p:cNvPr id="4" name="矩形 15"/>
          <p:cNvSpPr>
            <a:spLocks noChangeArrowheads="1"/>
          </p:cNvSpPr>
          <p:nvPr/>
        </p:nvSpPr>
        <p:spPr bwMode="auto">
          <a:xfrm>
            <a:off x="4465576" y="2535839"/>
            <a:ext cx="4765040" cy="1016000"/>
          </a:xfrm>
          <a:prstGeom prst="rect">
            <a:avLst/>
          </a:prstGeom>
          <a:noFill/>
          <a:ln w="9525">
            <a:noFill/>
            <a:miter lim="800000"/>
          </a:ln>
        </p:spPr>
        <p:txBody>
          <a:bodyPr wrap="none" lIns="92920" tIns="46460" rIns="92920" bIns="46460">
            <a:spAutoFit/>
          </a:bodyPr>
          <a:lstStyle/>
          <a:p>
            <a:pPr lvl="0" defTabSz="914400">
              <a:defRPr/>
            </a:pPr>
            <a:r>
              <a:rPr lang="zh-CN" altLang="en-US" sz="6000" b="1" kern="0">
                <a:solidFill>
                  <a:schemeClr val="tx1">
                    <a:lumMod val="75000"/>
                    <a:lumOff val="25000"/>
                  </a:schemeClr>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5" name="矩形 18"/>
          <p:cNvSpPr>
            <a:spLocks noChangeArrowheads="1"/>
          </p:cNvSpPr>
          <p:nvPr/>
        </p:nvSpPr>
        <p:spPr bwMode="auto">
          <a:xfrm>
            <a:off x="4619246" y="3594100"/>
            <a:ext cx="2928620" cy="556895"/>
          </a:xfrm>
          <a:prstGeom prst="rect">
            <a:avLst/>
          </a:prstGeom>
          <a:noFill/>
          <a:ln w="9525">
            <a:noFill/>
            <a:miter lim="800000"/>
          </a:ln>
        </p:spPr>
        <p:txBody>
          <a:bodyPr wrap="square" lIns="0" tIns="0" rIns="0" bIns="0">
            <a:spAutoFit/>
          </a:bodyPr>
          <a:lstStyle/>
          <a:p>
            <a:pPr defTabSz="911860">
              <a:lnSpc>
                <a:spcPct val="120000"/>
              </a:lnSpc>
              <a:spcBef>
                <a:spcPct val="20000"/>
              </a:spcBef>
            </a:pPr>
            <a:r>
              <a:rPr lang="zh-CN" altLang="en-US" sz="1600">
                <a:solidFill>
                  <a:schemeClr val="tx2"/>
                </a:solidFill>
                <a:latin typeface="阿里巴巴普惠体 R" panose="00020600040101010101" charset="-122"/>
                <a:ea typeface="阿里巴巴普惠体 R" panose="00020600040101010101" charset="-122"/>
                <a:sym typeface="华文细黑" panose="02010600040101010101" pitchFamily="2" charset="-122"/>
              </a:rPr>
              <a:t>点击添加文本点击添加文本</a:t>
            </a:r>
            <a:endParaRPr lang="zh-CN" altLang="en-US" sz="1215">
              <a:solidFill>
                <a:schemeClr val="tx2"/>
              </a:solidFill>
              <a:latin typeface="阿里巴巴普惠体 R" panose="00020600040101010101" charset="-122"/>
              <a:ea typeface="阿里巴巴普惠体 R" panose="00020600040101010101" charset="-122"/>
              <a:sym typeface="华文细黑" panose="02010600040101010101" pitchFamily="2" charset="-122"/>
            </a:endParaRPr>
          </a:p>
          <a:p>
            <a:pPr defTabSz="911860">
              <a:lnSpc>
                <a:spcPct val="120000"/>
              </a:lnSpc>
              <a:spcBef>
                <a:spcPct val="20000"/>
              </a:spcBef>
            </a:pPr>
            <a:endParaRPr lang="zh-CN" altLang="en-US" sz="1220">
              <a:solidFill>
                <a:schemeClr val="tx2"/>
              </a:solidFill>
              <a:latin typeface="阿里巴巴普惠体 R" panose="00020600040101010101" charset="-122"/>
              <a:ea typeface="阿里巴巴普惠体 R" panose="00020600040101010101"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flipH="1">
            <a:off x="8852716" y="3840623"/>
            <a:ext cx="2248709" cy="581660"/>
          </a:xfrm>
          <a:prstGeom prst="rect">
            <a:avLst/>
          </a:prstGeom>
          <a:noFill/>
        </p:spPr>
        <p:txBody>
          <a:bodyPr wrap="square" lIns="182801" tIns="91401" rIns="182801" bIns="91401" rtlCol="0">
            <a:spAutoFit/>
          </a:bodyPr>
          <a:lstStyle/>
          <a:p>
            <a:pPr algn="ctr">
              <a:lnSpc>
                <a:spcPct val="130000"/>
              </a:lnSpc>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4" name="TextBox 8"/>
          <p:cNvSpPr txBox="1"/>
          <p:nvPr/>
        </p:nvSpPr>
        <p:spPr>
          <a:xfrm flipH="1">
            <a:off x="8874014" y="4311921"/>
            <a:ext cx="2206114" cy="900430"/>
          </a:xfrm>
          <a:prstGeom prst="rect">
            <a:avLst/>
          </a:prstGeom>
          <a:noFill/>
        </p:spPr>
        <p:txBody>
          <a:bodyPr wrap="square" lIns="182801" tIns="91401" rIns="182801" bIns="91401" rtlCol="0">
            <a:spAutoFit/>
          </a:bodyPr>
          <a:lstStyle/>
          <a:p>
            <a:pPr algn="ctr">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5" name="TextBox 9"/>
          <p:cNvSpPr txBox="1"/>
          <p:nvPr/>
        </p:nvSpPr>
        <p:spPr>
          <a:xfrm flipH="1">
            <a:off x="5593133" y="3846122"/>
            <a:ext cx="3588385" cy="581660"/>
          </a:xfrm>
          <a:prstGeom prst="rect">
            <a:avLst/>
          </a:prstGeom>
          <a:noFill/>
        </p:spPr>
        <p:txBody>
          <a:bodyPr wrap="square" lIns="182801" tIns="91401" rIns="182801" bIns="91401" rtlCol="0">
            <a:spAutoFit/>
          </a:bodyPr>
          <a:lstStyle/>
          <a:p>
            <a:pPr algn="ctr">
              <a:lnSpc>
                <a:spcPct val="130000"/>
              </a:lnSpc>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7" name="TextBox 10"/>
          <p:cNvSpPr txBox="1"/>
          <p:nvPr/>
        </p:nvSpPr>
        <p:spPr>
          <a:xfrm flipH="1">
            <a:off x="6226497" y="4317635"/>
            <a:ext cx="2321658" cy="900430"/>
          </a:xfrm>
          <a:prstGeom prst="rect">
            <a:avLst/>
          </a:prstGeom>
          <a:noFill/>
        </p:spPr>
        <p:txBody>
          <a:bodyPr wrap="square" lIns="182801" tIns="91401" rIns="182801" bIns="91401" rtlCol="0">
            <a:spAutoFit/>
          </a:bodyPr>
          <a:lstStyle/>
          <a:p>
            <a:pPr algn="ctr">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8" name="TextBox 11"/>
          <p:cNvSpPr txBox="1"/>
          <p:nvPr/>
        </p:nvSpPr>
        <p:spPr>
          <a:xfrm flipH="1">
            <a:off x="3141863" y="3835497"/>
            <a:ext cx="3544625" cy="581660"/>
          </a:xfrm>
          <a:prstGeom prst="rect">
            <a:avLst/>
          </a:prstGeom>
          <a:noFill/>
        </p:spPr>
        <p:txBody>
          <a:bodyPr wrap="square" lIns="182801" tIns="91401" rIns="182801" bIns="91401" rtlCol="0">
            <a:spAutoFit/>
          </a:bodyPr>
          <a:lstStyle/>
          <a:p>
            <a:pPr algn="ctr">
              <a:lnSpc>
                <a:spcPct val="130000"/>
              </a:lnSpc>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9" name="TextBox 12"/>
          <p:cNvSpPr txBox="1"/>
          <p:nvPr/>
        </p:nvSpPr>
        <p:spPr>
          <a:xfrm flipH="1">
            <a:off x="3791120" y="4311923"/>
            <a:ext cx="2243571" cy="900430"/>
          </a:xfrm>
          <a:prstGeom prst="rect">
            <a:avLst/>
          </a:prstGeom>
          <a:noFill/>
        </p:spPr>
        <p:txBody>
          <a:bodyPr wrap="square" lIns="182801" tIns="91401" rIns="182801" bIns="91401" rtlCol="0">
            <a:spAutoFit/>
          </a:bodyPr>
          <a:lstStyle/>
          <a:p>
            <a:pPr algn="ctr">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0" name="TextBox 13"/>
          <p:cNvSpPr txBox="1"/>
          <p:nvPr/>
        </p:nvSpPr>
        <p:spPr>
          <a:xfrm flipH="1">
            <a:off x="1148309" y="3841496"/>
            <a:ext cx="2362923" cy="581660"/>
          </a:xfrm>
          <a:prstGeom prst="rect">
            <a:avLst/>
          </a:prstGeom>
          <a:noFill/>
        </p:spPr>
        <p:txBody>
          <a:bodyPr wrap="square" lIns="182801" tIns="91401" rIns="182801" bIns="91401" rtlCol="0">
            <a:spAutoFit/>
          </a:bodyPr>
          <a:lstStyle/>
          <a:p>
            <a:pPr algn="ctr">
              <a:lnSpc>
                <a:spcPct val="130000"/>
              </a:lnSpc>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11" name="TextBox 14"/>
          <p:cNvSpPr txBox="1"/>
          <p:nvPr/>
        </p:nvSpPr>
        <p:spPr>
          <a:xfrm flipH="1">
            <a:off x="1232428" y="4312556"/>
            <a:ext cx="2194687" cy="900430"/>
          </a:xfrm>
          <a:prstGeom prst="rect">
            <a:avLst/>
          </a:prstGeom>
          <a:noFill/>
        </p:spPr>
        <p:txBody>
          <a:bodyPr wrap="square" lIns="182801" tIns="91401" rIns="182801" bIns="91401" rtlCol="0">
            <a:spAutoFit/>
          </a:bodyPr>
          <a:lstStyle/>
          <a:p>
            <a:pPr algn="ctr">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2" name="六边形 11"/>
          <p:cNvSpPr/>
          <p:nvPr/>
        </p:nvSpPr>
        <p:spPr>
          <a:xfrm>
            <a:off x="1173189" y="2371976"/>
            <a:ext cx="2391130" cy="1251973"/>
          </a:xfrm>
          <a:prstGeom prst="hexagon">
            <a:avLst/>
          </a:prstGeom>
          <a:solidFill>
            <a:srgbClr val="1753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3" name="六边形 12"/>
          <p:cNvSpPr/>
          <p:nvPr/>
        </p:nvSpPr>
        <p:spPr>
          <a:xfrm>
            <a:off x="3717734" y="2371976"/>
            <a:ext cx="2391130" cy="1251973"/>
          </a:xfrm>
          <a:prstGeom prst="hexagon">
            <a:avLst/>
          </a:prstGeom>
          <a:solidFill>
            <a:srgbClr val="F1CA1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4" name="六边形 13"/>
          <p:cNvSpPr/>
          <p:nvPr/>
        </p:nvSpPr>
        <p:spPr>
          <a:xfrm>
            <a:off x="6251510" y="2371976"/>
            <a:ext cx="2391130" cy="1251973"/>
          </a:xfrm>
          <a:prstGeom prst="hexagon">
            <a:avLst/>
          </a:prstGeom>
          <a:solidFill>
            <a:srgbClr val="1753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5" name="文本框 14"/>
          <p:cNvSpPr txBox="1"/>
          <p:nvPr/>
        </p:nvSpPr>
        <p:spPr>
          <a:xfrm>
            <a:off x="1769314" y="2698403"/>
            <a:ext cx="1198880" cy="491490"/>
          </a:xfrm>
          <a:prstGeom prst="rect">
            <a:avLst/>
          </a:prstGeom>
          <a:noFill/>
          <a:effectLst/>
        </p:spPr>
        <p:txBody>
          <a:bodyPr wrap="none" rtlCol="0">
            <a:spAutoFit/>
          </a:bodyPr>
          <a:lstStyle/>
          <a:p>
            <a:pPr algn="ctr">
              <a:lnSpc>
                <a:spcPct val="130000"/>
              </a:lnSpc>
            </a:pPr>
            <a:r>
              <a:rPr lang="zh-CN" altLang="en-US" sz="2000">
                <a:solidFill>
                  <a:srgbClr val="FFFFFF"/>
                </a:solidFill>
                <a:latin typeface="阿里巴巴普惠体 R" panose="00020600040101010101" charset="-122"/>
                <a:ea typeface="阿里巴巴普惠体 R" panose="00020600040101010101" charset="-122"/>
                <a:cs typeface="+mn-ea"/>
                <a:sym typeface="华文细黑" panose="02010600040101010101" pitchFamily="2" charset="-122"/>
              </a:rPr>
              <a:t>加入标题</a:t>
            </a:r>
          </a:p>
        </p:txBody>
      </p:sp>
      <p:sp>
        <p:nvSpPr>
          <p:cNvPr id="16" name="文本框 15"/>
          <p:cNvSpPr txBox="1"/>
          <p:nvPr/>
        </p:nvSpPr>
        <p:spPr>
          <a:xfrm>
            <a:off x="6847636" y="2707183"/>
            <a:ext cx="1198880" cy="491490"/>
          </a:xfrm>
          <a:prstGeom prst="rect">
            <a:avLst/>
          </a:prstGeom>
          <a:noFill/>
          <a:effectLst/>
        </p:spPr>
        <p:txBody>
          <a:bodyPr wrap="none" rtlCol="0">
            <a:spAutoFit/>
          </a:bodyPr>
          <a:lstStyle/>
          <a:p>
            <a:pPr lvl="0" algn="ctr">
              <a:lnSpc>
                <a:spcPct val="130000"/>
              </a:lnSpc>
            </a:pPr>
            <a:r>
              <a:rPr lang="zh-CN" altLang="en-US" sz="2000">
                <a:solidFill>
                  <a:srgbClr val="FFFFFF"/>
                </a:solidFill>
                <a:latin typeface="阿里巴巴普惠体 R" panose="00020600040101010101" charset="-122"/>
                <a:ea typeface="阿里巴巴普惠体 R" panose="00020600040101010101" charset="-122"/>
                <a:cs typeface="+mn-ea"/>
                <a:sym typeface="华文细黑" panose="02010600040101010101" pitchFamily="2" charset="-122"/>
              </a:rPr>
              <a:t>加入标题</a:t>
            </a:r>
          </a:p>
        </p:txBody>
      </p:sp>
      <p:sp>
        <p:nvSpPr>
          <p:cNvPr id="17" name="文本框 16"/>
          <p:cNvSpPr txBox="1"/>
          <p:nvPr/>
        </p:nvSpPr>
        <p:spPr>
          <a:xfrm>
            <a:off x="4313859" y="2709724"/>
            <a:ext cx="1198880" cy="491490"/>
          </a:xfrm>
          <a:prstGeom prst="rect">
            <a:avLst/>
          </a:prstGeom>
          <a:noFill/>
          <a:effectLst/>
        </p:spPr>
        <p:txBody>
          <a:bodyPr wrap="none" rtlCol="0">
            <a:spAutoFit/>
          </a:bodyPr>
          <a:lstStyle/>
          <a:p>
            <a:pPr lvl="0" algn="ctr">
              <a:lnSpc>
                <a:spcPct val="130000"/>
              </a:lnSpc>
            </a:pPr>
            <a:r>
              <a:rPr lang="zh-CN" altLang="en-US" sz="2000">
                <a:solidFill>
                  <a:srgbClr val="FFFFFF"/>
                </a:solidFill>
                <a:latin typeface="阿里巴巴普惠体 R" panose="00020600040101010101" charset="-122"/>
                <a:ea typeface="阿里巴巴普惠体 R" panose="00020600040101010101" charset="-122"/>
                <a:cs typeface="+mn-ea"/>
                <a:sym typeface="华文细黑" panose="02010600040101010101" pitchFamily="2" charset="-122"/>
              </a:rPr>
              <a:t>加入标题</a:t>
            </a:r>
          </a:p>
        </p:txBody>
      </p:sp>
      <p:sp>
        <p:nvSpPr>
          <p:cNvPr id="18" name="六边形 17"/>
          <p:cNvSpPr/>
          <p:nvPr/>
        </p:nvSpPr>
        <p:spPr>
          <a:xfrm>
            <a:off x="8790922" y="2371976"/>
            <a:ext cx="2391130" cy="1251973"/>
          </a:xfrm>
          <a:prstGeom prst="hexagon">
            <a:avLst/>
          </a:prstGeom>
          <a:solidFill>
            <a:srgbClr val="F1CA1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9" name="文本框 18"/>
          <p:cNvSpPr txBox="1"/>
          <p:nvPr/>
        </p:nvSpPr>
        <p:spPr>
          <a:xfrm>
            <a:off x="9387048" y="2707183"/>
            <a:ext cx="1198880" cy="491490"/>
          </a:xfrm>
          <a:prstGeom prst="rect">
            <a:avLst/>
          </a:prstGeom>
          <a:noFill/>
          <a:effectLst/>
        </p:spPr>
        <p:txBody>
          <a:bodyPr wrap="none" rtlCol="0">
            <a:spAutoFit/>
          </a:bodyPr>
          <a:lstStyle/>
          <a:p>
            <a:pPr lvl="0" algn="ctr">
              <a:lnSpc>
                <a:spcPct val="130000"/>
              </a:lnSpc>
            </a:pPr>
            <a:r>
              <a:rPr lang="zh-CN" altLang="en-US" sz="2000">
                <a:solidFill>
                  <a:srgbClr val="FFFFFF"/>
                </a:solidFill>
                <a:latin typeface="阿里巴巴普惠体 R" panose="00020600040101010101" charset="-122"/>
                <a:ea typeface="阿里巴巴普惠体 R" panose="00020600040101010101" charset="-122"/>
                <a:cs typeface="+mn-ea"/>
                <a:sym typeface="华文细黑" panose="02010600040101010101" pitchFamily="2" charset="-122"/>
              </a:rPr>
              <a:t>加入标题</a:t>
            </a:r>
          </a:p>
        </p:txBody>
      </p:sp>
      <p:sp>
        <p:nvSpPr>
          <p:cNvPr id="20" name="矩形 19"/>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anim calcmode="lin" valueType="num">
                                      <p:cBhvr>
                                        <p:cTn id="20" dur="250" fill="hold"/>
                                        <p:tgtEl>
                                          <p:spTgt spid="14"/>
                                        </p:tgtEl>
                                        <p:attrNameLst>
                                          <p:attrName>ppt_x</p:attrName>
                                        </p:attrNameLst>
                                      </p:cBhvr>
                                      <p:tavLst>
                                        <p:tav tm="0">
                                          <p:val>
                                            <p:strVal val="#ppt_x"/>
                                          </p:val>
                                        </p:tav>
                                        <p:tav tm="100000">
                                          <p:val>
                                            <p:strVal val="#ppt_x"/>
                                          </p:val>
                                        </p:tav>
                                      </p:tavLst>
                                    </p:anim>
                                    <p:anim calcmode="lin" valueType="num">
                                      <p:cBhvr>
                                        <p:cTn id="21" dur="25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anim calcmode="lin" valueType="num">
                                      <p:cBhvr>
                                        <p:cTn id="26" dur="250" fill="hold"/>
                                        <p:tgtEl>
                                          <p:spTgt spid="15"/>
                                        </p:tgtEl>
                                        <p:attrNameLst>
                                          <p:attrName>ppt_x</p:attrName>
                                        </p:attrNameLst>
                                      </p:cBhvr>
                                      <p:tavLst>
                                        <p:tav tm="0">
                                          <p:val>
                                            <p:strVal val="#ppt_x"/>
                                          </p:val>
                                        </p:tav>
                                        <p:tav tm="100000">
                                          <p:val>
                                            <p:strVal val="#ppt_x"/>
                                          </p:val>
                                        </p:tav>
                                      </p:tavLst>
                                    </p:anim>
                                    <p:anim calcmode="lin" valueType="num">
                                      <p:cBhvr>
                                        <p:cTn id="27" dur="2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anim calcmode="lin" valueType="num">
                                      <p:cBhvr>
                                        <p:cTn id="32" dur="250" fill="hold"/>
                                        <p:tgtEl>
                                          <p:spTgt spid="16"/>
                                        </p:tgtEl>
                                        <p:attrNameLst>
                                          <p:attrName>ppt_x</p:attrName>
                                        </p:attrNameLst>
                                      </p:cBhvr>
                                      <p:tavLst>
                                        <p:tav tm="0">
                                          <p:val>
                                            <p:strVal val="#ppt_x"/>
                                          </p:val>
                                        </p:tav>
                                        <p:tav tm="100000">
                                          <p:val>
                                            <p:strVal val="#ppt_x"/>
                                          </p:val>
                                        </p:tav>
                                      </p:tavLst>
                                    </p:anim>
                                    <p:anim calcmode="lin" valueType="num">
                                      <p:cBhvr>
                                        <p:cTn id="33" dur="25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anim calcmode="lin" valueType="num">
                                      <p:cBhvr>
                                        <p:cTn id="38" dur="250" fill="hold"/>
                                        <p:tgtEl>
                                          <p:spTgt spid="17"/>
                                        </p:tgtEl>
                                        <p:attrNameLst>
                                          <p:attrName>ppt_x</p:attrName>
                                        </p:attrNameLst>
                                      </p:cBhvr>
                                      <p:tavLst>
                                        <p:tav tm="0">
                                          <p:val>
                                            <p:strVal val="#ppt_x"/>
                                          </p:val>
                                        </p:tav>
                                        <p:tav tm="100000">
                                          <p:val>
                                            <p:strVal val="#ppt_x"/>
                                          </p:val>
                                        </p:tav>
                                      </p:tavLst>
                                    </p:anim>
                                    <p:anim calcmode="lin" valueType="num">
                                      <p:cBhvr>
                                        <p:cTn id="39" dur="25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anim calcmode="lin" valueType="num">
                                      <p:cBhvr>
                                        <p:cTn id="44" dur="250" fill="hold"/>
                                        <p:tgtEl>
                                          <p:spTgt spid="18"/>
                                        </p:tgtEl>
                                        <p:attrNameLst>
                                          <p:attrName>ppt_x</p:attrName>
                                        </p:attrNameLst>
                                      </p:cBhvr>
                                      <p:tavLst>
                                        <p:tav tm="0">
                                          <p:val>
                                            <p:strVal val="#ppt_x"/>
                                          </p:val>
                                        </p:tav>
                                        <p:tav tm="100000">
                                          <p:val>
                                            <p:strVal val="#ppt_x"/>
                                          </p:val>
                                        </p:tav>
                                      </p:tavLst>
                                    </p:anim>
                                    <p:anim calcmode="lin" valueType="num">
                                      <p:cBhvr>
                                        <p:cTn id="45" dur="2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1000"/>
                                        <p:tgtEl>
                                          <p:spTgt spid="11"/>
                                        </p:tgtEl>
                                      </p:cBhvr>
                                    </p:animEffect>
                                    <p:anim calcmode="lin" valueType="num">
                                      <p:cBhvr>
                                        <p:cTn id="90" dur="1000" fill="hold"/>
                                        <p:tgtEl>
                                          <p:spTgt spid="11"/>
                                        </p:tgtEl>
                                        <p:attrNameLst>
                                          <p:attrName>ppt_x</p:attrName>
                                        </p:attrNameLst>
                                      </p:cBhvr>
                                      <p:tavLst>
                                        <p:tav tm="0">
                                          <p:val>
                                            <p:strVal val="#ppt_x"/>
                                          </p:val>
                                        </p:tav>
                                        <p:tav tm="100000">
                                          <p:val>
                                            <p:strVal val="#ppt_x"/>
                                          </p:val>
                                        </p:tav>
                                      </p:tavLst>
                                    </p:anim>
                                    <p:anim calcmode="lin" valueType="num">
                                      <p:cBhvr>
                                        <p:cTn id="9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5"/>
          <p:cNvSpPr/>
          <p:nvPr/>
        </p:nvSpPr>
        <p:spPr>
          <a:xfrm>
            <a:off x="4866925" y="2701655"/>
            <a:ext cx="1257641" cy="1257641"/>
          </a:xfrm>
          <a:prstGeom prst="roundRect">
            <a:avLst/>
          </a:prstGeom>
          <a:solidFill>
            <a:srgbClr val="1753DC"/>
          </a:solidFill>
          <a:ln>
            <a:solidFill>
              <a:srgbClr val="1753D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dirty="0">
                <a:latin typeface="宋体" panose="02010600030101010101" pitchFamily="2" charset="-122"/>
                <a:ea typeface="宋体" panose="02010600030101010101" pitchFamily="2" charset="-122"/>
                <a:cs typeface="+mn-ea"/>
                <a:sym typeface="华文细黑" panose="02010600040101010101" pitchFamily="2" charset="-122"/>
              </a:rPr>
              <a:t>标题</a:t>
            </a:r>
          </a:p>
        </p:txBody>
      </p:sp>
      <p:sp>
        <p:nvSpPr>
          <p:cNvPr id="33" name="圆角矩形 6"/>
          <p:cNvSpPr/>
          <p:nvPr/>
        </p:nvSpPr>
        <p:spPr>
          <a:xfrm>
            <a:off x="6272964" y="2701655"/>
            <a:ext cx="1257641" cy="1257641"/>
          </a:xfrm>
          <a:prstGeom prst="roundRect">
            <a:avLst/>
          </a:prstGeom>
          <a:solidFill>
            <a:srgbClr val="F1CA1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dirty="0">
                <a:latin typeface="宋体" panose="02010600030101010101" pitchFamily="2" charset="-122"/>
                <a:ea typeface="宋体" panose="02010600030101010101" pitchFamily="2" charset="-122"/>
                <a:cs typeface="+mn-ea"/>
                <a:sym typeface="华文细黑" panose="02010600040101010101" pitchFamily="2" charset="-122"/>
              </a:rPr>
              <a:t>标题</a:t>
            </a:r>
          </a:p>
        </p:txBody>
      </p:sp>
      <p:sp>
        <p:nvSpPr>
          <p:cNvPr id="34" name="圆角矩形 7"/>
          <p:cNvSpPr/>
          <p:nvPr/>
        </p:nvSpPr>
        <p:spPr>
          <a:xfrm>
            <a:off x="4866925" y="4069491"/>
            <a:ext cx="1257641" cy="1257641"/>
          </a:xfrm>
          <a:prstGeom prst="roundRect">
            <a:avLst/>
          </a:prstGeom>
          <a:solidFill>
            <a:srgbClr val="F1CA1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dirty="0">
                <a:latin typeface="宋体" panose="02010600030101010101" pitchFamily="2" charset="-122"/>
                <a:ea typeface="宋体" panose="02010600030101010101" pitchFamily="2" charset="-122"/>
                <a:cs typeface="+mn-ea"/>
                <a:sym typeface="华文细黑" panose="02010600040101010101" pitchFamily="2" charset="-122"/>
              </a:rPr>
              <a:t>标题</a:t>
            </a:r>
          </a:p>
        </p:txBody>
      </p:sp>
      <p:sp>
        <p:nvSpPr>
          <p:cNvPr id="35" name="圆角矩形 8"/>
          <p:cNvSpPr/>
          <p:nvPr/>
        </p:nvSpPr>
        <p:spPr>
          <a:xfrm>
            <a:off x="6272964" y="4069491"/>
            <a:ext cx="1257641" cy="1257641"/>
          </a:xfrm>
          <a:prstGeom prst="roundRect">
            <a:avLst/>
          </a:prstGeom>
          <a:solidFill>
            <a:srgbClr val="1753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dirty="0">
                <a:latin typeface="宋体" panose="02010600030101010101" pitchFamily="2" charset="-122"/>
                <a:ea typeface="宋体" panose="02010600030101010101" pitchFamily="2" charset="-122"/>
                <a:cs typeface="+mn-ea"/>
                <a:sym typeface="华文细黑" panose="02010600040101010101" pitchFamily="2" charset="-122"/>
              </a:rPr>
              <a:t>标题</a:t>
            </a:r>
          </a:p>
        </p:txBody>
      </p:sp>
      <p:sp>
        <p:nvSpPr>
          <p:cNvPr id="36" name="矩形 35"/>
          <p:cNvSpPr/>
          <p:nvPr/>
        </p:nvSpPr>
        <p:spPr>
          <a:xfrm>
            <a:off x="2610845" y="2776710"/>
            <a:ext cx="1935480" cy="491490"/>
          </a:xfrm>
          <a:prstGeom prst="rect">
            <a:avLst/>
          </a:prstGeom>
        </p:spPr>
        <p:txBody>
          <a:bodyPr wrap="none">
            <a:spAutoFit/>
          </a:bodyPr>
          <a:lstStyle/>
          <a:p>
            <a:pPr algn="r">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37" name="矩形 36"/>
          <p:cNvSpPr/>
          <p:nvPr/>
        </p:nvSpPr>
        <p:spPr>
          <a:xfrm>
            <a:off x="1522897" y="3222788"/>
            <a:ext cx="3023428" cy="778483"/>
          </a:xfrm>
          <a:prstGeom prst="rect">
            <a:avLst/>
          </a:prstGeom>
        </p:spPr>
        <p:txBody>
          <a:bodyPr wrap="square">
            <a:spAutoFit/>
          </a:bodyPr>
          <a:lstStyle/>
          <a:p>
            <a:pPr algn="r">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a:t>
            </a:r>
          </a:p>
          <a:p>
            <a:pPr algn="r">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r">
              <a:lnSpc>
                <a:spcPct val="130000"/>
              </a:lnSpc>
              <a:buNone/>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8" name="矩形 37"/>
          <p:cNvSpPr/>
          <p:nvPr/>
        </p:nvSpPr>
        <p:spPr>
          <a:xfrm>
            <a:off x="7873758" y="2776710"/>
            <a:ext cx="1935480" cy="491490"/>
          </a:xfrm>
          <a:prstGeom prst="rect">
            <a:avLst/>
          </a:prstGeom>
        </p:spPr>
        <p:txBody>
          <a:bodyPr wrap="none">
            <a:spAutoFit/>
          </a:bodyPr>
          <a:lstStyle/>
          <a:p>
            <a:pPr algn="l">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39" name="矩形 38"/>
          <p:cNvSpPr/>
          <p:nvPr/>
        </p:nvSpPr>
        <p:spPr>
          <a:xfrm>
            <a:off x="7873758" y="3222788"/>
            <a:ext cx="3023428" cy="778483"/>
          </a:xfrm>
          <a:prstGeom prst="rect">
            <a:avLst/>
          </a:prstGeom>
        </p:spPr>
        <p:txBody>
          <a:bodyPr wrap="square">
            <a:spAutoFit/>
          </a:bodyPr>
          <a:lstStyle/>
          <a:p>
            <a:pPr algn="l">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a:t>
            </a:r>
          </a:p>
          <a:p>
            <a:pPr algn="l">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a:lnSpc>
                <a:spcPct val="130000"/>
              </a:lnSpc>
              <a:buNone/>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40" name="矩形 39"/>
          <p:cNvSpPr/>
          <p:nvPr/>
        </p:nvSpPr>
        <p:spPr>
          <a:xfrm>
            <a:off x="2610845" y="4247262"/>
            <a:ext cx="1935480" cy="491490"/>
          </a:xfrm>
          <a:prstGeom prst="rect">
            <a:avLst/>
          </a:prstGeom>
        </p:spPr>
        <p:txBody>
          <a:bodyPr wrap="none">
            <a:spAutoFit/>
          </a:bodyPr>
          <a:lstStyle/>
          <a:p>
            <a:pPr algn="r">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41" name="矩形 40"/>
          <p:cNvSpPr/>
          <p:nvPr/>
        </p:nvSpPr>
        <p:spPr>
          <a:xfrm>
            <a:off x="1522897" y="4693340"/>
            <a:ext cx="3023428" cy="778483"/>
          </a:xfrm>
          <a:prstGeom prst="rect">
            <a:avLst/>
          </a:prstGeom>
        </p:spPr>
        <p:txBody>
          <a:bodyPr wrap="square">
            <a:spAutoFit/>
          </a:bodyPr>
          <a:lstStyle/>
          <a:p>
            <a:pPr algn="r">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a:t>
            </a:r>
          </a:p>
          <a:p>
            <a:pPr algn="r">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r">
              <a:lnSpc>
                <a:spcPct val="130000"/>
              </a:lnSpc>
              <a:buNone/>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42" name="矩形 41"/>
          <p:cNvSpPr/>
          <p:nvPr/>
        </p:nvSpPr>
        <p:spPr>
          <a:xfrm>
            <a:off x="7873758" y="4247262"/>
            <a:ext cx="1935480" cy="491490"/>
          </a:xfrm>
          <a:prstGeom prst="rect">
            <a:avLst/>
          </a:prstGeom>
        </p:spPr>
        <p:txBody>
          <a:bodyPr wrap="none">
            <a:spAutoFit/>
          </a:bodyPr>
          <a:lstStyle/>
          <a:p>
            <a:pPr algn="l">
              <a:lnSpc>
                <a:spcPct val="130000"/>
              </a:lnSpc>
              <a:defRPr/>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43" name="矩形 42"/>
          <p:cNvSpPr/>
          <p:nvPr/>
        </p:nvSpPr>
        <p:spPr>
          <a:xfrm>
            <a:off x="7873758" y="4693340"/>
            <a:ext cx="3023428" cy="778483"/>
          </a:xfrm>
          <a:prstGeom prst="rect">
            <a:avLst/>
          </a:prstGeom>
        </p:spPr>
        <p:txBody>
          <a:bodyPr wrap="square">
            <a:spAutoFit/>
          </a:bodyPr>
          <a:lstStyle/>
          <a:p>
            <a:pPr algn="l">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a:t>
            </a:r>
          </a:p>
          <a:p>
            <a:pPr algn="l">
              <a:lnSpc>
                <a:spcPct val="130000"/>
              </a:lnSpc>
              <a:buNone/>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a:lnSpc>
                <a:spcPct val="130000"/>
              </a:lnSpc>
              <a:buNone/>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4" name="矩形 13"/>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500"/>
                                        <p:tgtEl>
                                          <p:spTgt spid="3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p:bldP spid="37" grpId="0"/>
      <p:bldP spid="38" grpId="0"/>
      <p:bldP spid="39" grpId="0"/>
      <p:bldP spid="40" grpId="0"/>
      <p:bldP spid="41"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3"/>
          <p:cNvSpPr>
            <a:spLocks noChangeArrowheads="1"/>
          </p:cNvSpPr>
          <p:nvPr/>
        </p:nvSpPr>
        <p:spPr bwMode="auto">
          <a:xfrm>
            <a:off x="7311902" y="2332450"/>
            <a:ext cx="3482804" cy="3249178"/>
          </a:xfrm>
          <a:prstGeom prst="rect">
            <a:avLst/>
          </a:prstGeom>
          <a:noFill/>
          <a:ln w="19050" cmpd="sng">
            <a:solidFill>
              <a:schemeClr val="accent2"/>
            </a:solidFill>
            <a:miter lim="800000"/>
          </a:ln>
        </p:spPr>
        <p:txBody>
          <a:bodyPr/>
          <a:lstStyle/>
          <a:p>
            <a:pPr defTabSz="913765">
              <a:lnSpc>
                <a:spcPct val="130000"/>
              </a:lnSpc>
              <a:defRPr/>
            </a:pPr>
            <a:endParaRPr lang="zh-CN" altLang="en-US" sz="1300" kern="0" dirty="0">
              <a:solidFill>
                <a:sysClr val="windowText" lastClr="000000"/>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6" name="矩形 15"/>
          <p:cNvSpPr/>
          <p:nvPr/>
        </p:nvSpPr>
        <p:spPr>
          <a:xfrm>
            <a:off x="1759741" y="2841913"/>
            <a:ext cx="5047082" cy="2788149"/>
          </a:xfrm>
          <a:prstGeom prst="rect">
            <a:avLst/>
          </a:prstGeom>
          <a:noFill/>
          <a:ln w="19050">
            <a:solidFill>
              <a:srgbClr val="1753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7" name="Rectangle 30"/>
          <p:cNvSpPr/>
          <p:nvPr/>
        </p:nvSpPr>
        <p:spPr>
          <a:xfrm>
            <a:off x="1284577" y="2390018"/>
            <a:ext cx="5167430" cy="2860302"/>
          </a:xfrm>
          <a:prstGeom prst="rect">
            <a:avLst/>
          </a:prstGeom>
          <a:blipFill dpi="0" rotWithShape="1">
            <a:blip r:embed="rId3">
              <a:extLst>
                <a:ext uri="{BEBA8EAE-BF5A-486C-A8C5-ECC9F3942E4B}">
                  <a14:imgProps xmlns:a14="http://schemas.microsoft.com/office/drawing/2010/main">
                    <a14:imgLayer r:embed="rId4">
                      <a14:imgEffect>
                        <a14:sharpenSoften amount="20000"/>
                      </a14:imgEffect>
                    </a14:imgLayer>
                  </a14:imgProps>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3555"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 name="TextBox 19"/>
          <p:cNvSpPr txBox="1"/>
          <p:nvPr/>
        </p:nvSpPr>
        <p:spPr>
          <a:xfrm>
            <a:off x="8111155" y="2921759"/>
            <a:ext cx="1935480" cy="491490"/>
          </a:xfrm>
          <a:prstGeom prst="rect">
            <a:avLst/>
          </a:prstGeom>
          <a:noFill/>
        </p:spPr>
        <p:txBody>
          <a:bodyPr wrap="none" rtlCol="0">
            <a:spAutoFit/>
          </a:bodyPr>
          <a:lstStyle/>
          <a:p>
            <a:pPr algn="ctr">
              <a:lnSpc>
                <a:spcPct val="130000"/>
              </a:lnSpc>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4" name="Rectangle 25"/>
          <p:cNvSpPr/>
          <p:nvPr/>
        </p:nvSpPr>
        <p:spPr>
          <a:xfrm>
            <a:off x="7432403" y="3701828"/>
            <a:ext cx="3292983" cy="1753235"/>
          </a:xfrm>
          <a:prstGeom prst="rect">
            <a:avLst/>
          </a:prstGeom>
        </p:spPr>
        <p:txBody>
          <a:bodyPr wrap="square">
            <a:spAutoFit/>
          </a:bodyPr>
          <a:lstStyle/>
          <a:p>
            <a:pPr algn="l" fontAlgn="auto">
              <a:lnSpc>
                <a:spcPct val="15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点击添加文本点击添加文本点击添加文本点击添加点击添加文本点击添加文本点添加文本点击添加点击添加文本点击添加文本点击添加文本点击添加点击添加文本点击添加文本点击添加文本点击添加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fontAlgn="auto">
              <a:lnSpc>
                <a:spcPct val="150000"/>
              </a:lnSpc>
            </a:pPr>
            <a:r>
              <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a:t>
            </a:r>
          </a:p>
        </p:txBody>
      </p:sp>
      <p:cxnSp>
        <p:nvCxnSpPr>
          <p:cNvPr id="24" name="直接连接符 23"/>
          <p:cNvCxnSpPr/>
          <p:nvPr/>
        </p:nvCxnSpPr>
        <p:spPr>
          <a:xfrm>
            <a:off x="8790960" y="3557716"/>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989745" y="4640562"/>
            <a:ext cx="1173954" cy="1173954"/>
          </a:xfrm>
          <a:prstGeom prst="ellipse">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4" name="椭圆 3"/>
          <p:cNvSpPr/>
          <p:nvPr/>
        </p:nvSpPr>
        <p:spPr>
          <a:xfrm>
            <a:off x="4351536" y="4640562"/>
            <a:ext cx="1173954" cy="1173954"/>
          </a:xfrm>
          <a:prstGeom prst="ellipse">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5" name="椭圆 4"/>
          <p:cNvSpPr/>
          <p:nvPr/>
        </p:nvSpPr>
        <p:spPr>
          <a:xfrm>
            <a:off x="6712692" y="4640562"/>
            <a:ext cx="1173954" cy="1173954"/>
          </a:xfrm>
          <a:prstGeom prst="ellipse">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6" name="椭圆 5"/>
          <p:cNvSpPr/>
          <p:nvPr/>
        </p:nvSpPr>
        <p:spPr>
          <a:xfrm>
            <a:off x="9073849" y="4640562"/>
            <a:ext cx="1173954" cy="1173954"/>
          </a:xfrm>
          <a:prstGeom prst="ellipse">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 name="任意多边形 9"/>
          <p:cNvSpPr/>
          <p:nvPr/>
        </p:nvSpPr>
        <p:spPr>
          <a:xfrm rot="5400000">
            <a:off x="1565289" y="1868269"/>
            <a:ext cx="1979542" cy="2826625"/>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8" name="任意多边形 10"/>
          <p:cNvSpPr/>
          <p:nvPr/>
        </p:nvSpPr>
        <p:spPr>
          <a:xfrm rot="5400000">
            <a:off x="3926445" y="1868269"/>
            <a:ext cx="1979542" cy="2826625"/>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9" name="任意多边形 11"/>
          <p:cNvSpPr/>
          <p:nvPr/>
        </p:nvSpPr>
        <p:spPr>
          <a:xfrm rot="5400000">
            <a:off x="6287602" y="1868269"/>
            <a:ext cx="1979542" cy="2826625"/>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0" name="任意多边形 12"/>
          <p:cNvSpPr/>
          <p:nvPr/>
        </p:nvSpPr>
        <p:spPr>
          <a:xfrm rot="5400000">
            <a:off x="8648758" y="1868269"/>
            <a:ext cx="1979542" cy="2826625"/>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nvGrpSpPr>
          <p:cNvPr id="12" name="Group 4"/>
          <p:cNvGrpSpPr>
            <a:grpSpLocks noChangeAspect="1"/>
          </p:cNvGrpSpPr>
          <p:nvPr/>
        </p:nvGrpSpPr>
        <p:grpSpPr>
          <a:xfrm>
            <a:off x="4591873" y="4884232"/>
            <a:ext cx="693280" cy="686613"/>
            <a:chOff x="3684" y="2007"/>
            <a:chExt cx="312" cy="309"/>
          </a:xfrm>
          <a:solidFill>
            <a:schemeClr val="bg1"/>
          </a:solidFill>
        </p:grpSpPr>
        <p:sp>
          <p:nvSpPr>
            <p:cNvPr id="13"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5">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4"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5"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6"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7"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8"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19" name="Freeform 5"/>
          <p:cNvSpPr>
            <a:spLocks noChangeAspect="1" noEditPoints="1"/>
          </p:cNvSpPr>
          <p:nvPr/>
        </p:nvSpPr>
        <p:spPr bwMode="auto">
          <a:xfrm>
            <a:off x="2311277" y="4904009"/>
            <a:ext cx="532159" cy="647060"/>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nvGrpSpPr>
          <p:cNvPr id="20" name="Group 5"/>
          <p:cNvGrpSpPr>
            <a:grpSpLocks noChangeAspect="1"/>
          </p:cNvGrpSpPr>
          <p:nvPr/>
        </p:nvGrpSpPr>
        <p:grpSpPr>
          <a:xfrm>
            <a:off x="6953029" y="4863308"/>
            <a:ext cx="693280" cy="645405"/>
            <a:chOff x="1577" y="314"/>
            <a:chExt cx="782" cy="728"/>
          </a:xfrm>
          <a:solidFill>
            <a:schemeClr val="bg1"/>
          </a:solidFill>
        </p:grpSpPr>
        <p:sp>
          <p:nvSpPr>
            <p:cNvPr id="21"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2"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3"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4"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2">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5"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0">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6"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7"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8"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29" name="Freeform 5"/>
          <p:cNvSpPr>
            <a:spLocks noChangeAspect="1" noEditPoints="1"/>
          </p:cNvSpPr>
          <p:nvPr/>
        </p:nvSpPr>
        <p:spPr bwMode="auto">
          <a:xfrm>
            <a:off x="9314186" y="4978683"/>
            <a:ext cx="693280" cy="513619"/>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91419" tIns="45709" rIns="91419" bIns="45709" numCol="1" anchor="t" anchorCtr="0" compatLnSpc="1"/>
          <a:lstStyle/>
          <a:p>
            <a:pPr>
              <a:lnSpc>
                <a:spcPct val="130000"/>
              </a:lnSpc>
            </a:pPr>
            <a:endParaRPr lang="zh-CN" alt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0" name="文本框 29"/>
          <p:cNvSpPr txBox="1"/>
          <p:nvPr/>
        </p:nvSpPr>
        <p:spPr>
          <a:xfrm>
            <a:off x="1565290" y="2876544"/>
            <a:ext cx="1979542" cy="611706"/>
          </a:xfrm>
          <a:prstGeom prst="rect">
            <a:avLst/>
          </a:prstGeom>
          <a:noFill/>
        </p:spPr>
        <p:txBody>
          <a:bodyPr wrap="square" rtlCol="0">
            <a:spAutoFit/>
          </a:bodyPr>
          <a:lstStyle/>
          <a:p>
            <a:pPr algn="l" fontAlgn="auto">
              <a:lnSpc>
                <a:spcPct val="150000"/>
              </a:lnSpc>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p>
        </p:txBody>
      </p:sp>
      <p:sp>
        <p:nvSpPr>
          <p:cNvPr id="31" name="文本框 30"/>
          <p:cNvSpPr txBox="1"/>
          <p:nvPr/>
        </p:nvSpPr>
        <p:spPr>
          <a:xfrm>
            <a:off x="3926444" y="2876544"/>
            <a:ext cx="1979542" cy="611706"/>
          </a:xfrm>
          <a:prstGeom prst="rect">
            <a:avLst/>
          </a:prstGeom>
          <a:noFill/>
        </p:spPr>
        <p:txBody>
          <a:bodyPr wrap="square" rtlCol="0">
            <a:spAutoFit/>
          </a:bodyPr>
          <a:lstStyle/>
          <a:p>
            <a:pPr algn="l" fontAlgn="auto">
              <a:lnSpc>
                <a:spcPct val="150000"/>
              </a:lnSpc>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p>
        </p:txBody>
      </p:sp>
      <p:sp>
        <p:nvSpPr>
          <p:cNvPr id="32" name="文本框 31"/>
          <p:cNvSpPr txBox="1"/>
          <p:nvPr/>
        </p:nvSpPr>
        <p:spPr>
          <a:xfrm>
            <a:off x="6286221" y="2876544"/>
            <a:ext cx="1979542" cy="778483"/>
          </a:xfrm>
          <a:prstGeom prst="rect">
            <a:avLst/>
          </a:prstGeom>
          <a:noFill/>
        </p:spPr>
        <p:txBody>
          <a:bodyPr wrap="square" rtlCol="0">
            <a:spAutoFit/>
          </a:bodyPr>
          <a:lstStyle/>
          <a:p>
            <a:pPr algn="l">
              <a:lnSpc>
                <a:spcPct val="130000"/>
              </a:lnSpc>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p>
          <a:p>
            <a:pPr algn="l">
              <a:lnSpc>
                <a:spcPct val="130000"/>
              </a:lnSpc>
            </a:pPr>
            <a:endParaRPr sz="1200"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3" name="文本框 32"/>
          <p:cNvSpPr txBox="1"/>
          <p:nvPr/>
        </p:nvSpPr>
        <p:spPr>
          <a:xfrm>
            <a:off x="8645997" y="2876544"/>
            <a:ext cx="1979542" cy="778483"/>
          </a:xfrm>
          <a:prstGeom prst="rect">
            <a:avLst/>
          </a:prstGeom>
          <a:noFill/>
        </p:spPr>
        <p:txBody>
          <a:bodyPr wrap="square" rtlCol="0">
            <a:spAutoFit/>
          </a:bodyPr>
          <a:lstStyle/>
          <a:p>
            <a:pPr algn="l">
              <a:lnSpc>
                <a:spcPct val="130000"/>
              </a:lnSpc>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p>
          <a:p>
            <a:pPr algn="l">
              <a:lnSpc>
                <a:spcPct val="130000"/>
              </a:lnSpc>
            </a:pPr>
            <a:endParaRPr sz="1200"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4" name="矩形 33"/>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11"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anim calcmode="lin" valueType="num">
                                      <p:cBhvr>
                                        <p:cTn id="14" dur="250" fill="hold"/>
                                        <p:tgtEl>
                                          <p:spTgt spid="4"/>
                                        </p:tgtEl>
                                        <p:attrNameLst>
                                          <p:attrName>ppt_x</p:attrName>
                                        </p:attrNameLst>
                                      </p:cBhvr>
                                      <p:tavLst>
                                        <p:tav tm="0">
                                          <p:val>
                                            <p:strVal val="#ppt_x"/>
                                          </p:val>
                                        </p:tav>
                                        <p:tav tm="100000">
                                          <p:val>
                                            <p:strVal val="#ppt_x"/>
                                          </p:val>
                                        </p:tav>
                                      </p:tavLst>
                                    </p:anim>
                                    <p:anim calcmode="lin" valueType="num">
                                      <p:cBhvr>
                                        <p:cTn id="15" dur="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anim calcmode="lin" valueType="num">
                                      <p:cBhvr>
                                        <p:cTn id="20" dur="250" fill="hold"/>
                                        <p:tgtEl>
                                          <p:spTgt spid="5"/>
                                        </p:tgtEl>
                                        <p:attrNameLst>
                                          <p:attrName>ppt_x</p:attrName>
                                        </p:attrNameLst>
                                      </p:cBhvr>
                                      <p:tavLst>
                                        <p:tav tm="0">
                                          <p:val>
                                            <p:strVal val="#ppt_x"/>
                                          </p:val>
                                        </p:tav>
                                        <p:tav tm="100000">
                                          <p:val>
                                            <p:strVal val="#ppt_x"/>
                                          </p:val>
                                        </p:tav>
                                      </p:tavLst>
                                    </p:anim>
                                    <p:anim calcmode="lin" valueType="num">
                                      <p:cBhvr>
                                        <p:cTn id="21" dur="25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anim calcmode="lin" valueType="num">
                                      <p:cBhvr>
                                        <p:cTn id="26" dur="250" fill="hold"/>
                                        <p:tgtEl>
                                          <p:spTgt spid="6"/>
                                        </p:tgtEl>
                                        <p:attrNameLst>
                                          <p:attrName>ppt_x</p:attrName>
                                        </p:attrNameLst>
                                      </p:cBhvr>
                                      <p:tavLst>
                                        <p:tav tm="0">
                                          <p:val>
                                            <p:strVal val="#ppt_x"/>
                                          </p:val>
                                        </p:tav>
                                        <p:tav tm="100000">
                                          <p:val>
                                            <p:strVal val="#ppt_x"/>
                                          </p:val>
                                        </p:tav>
                                      </p:tavLst>
                                    </p:anim>
                                    <p:anim calcmode="lin" valueType="num">
                                      <p:cBhvr>
                                        <p:cTn id="27" dur="25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anim calcmode="lin" valueType="num">
                                      <p:cBhvr>
                                        <p:cTn id="32" dur="250" fill="hold"/>
                                        <p:tgtEl>
                                          <p:spTgt spid="7"/>
                                        </p:tgtEl>
                                        <p:attrNameLst>
                                          <p:attrName>ppt_x</p:attrName>
                                        </p:attrNameLst>
                                      </p:cBhvr>
                                      <p:tavLst>
                                        <p:tav tm="0">
                                          <p:val>
                                            <p:strVal val="#ppt_x"/>
                                          </p:val>
                                        </p:tav>
                                        <p:tav tm="100000">
                                          <p:val>
                                            <p:strVal val="#ppt_x"/>
                                          </p:val>
                                        </p:tav>
                                      </p:tavLst>
                                    </p:anim>
                                    <p:anim calcmode="lin" valueType="num">
                                      <p:cBhvr>
                                        <p:cTn id="33" dur="25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anim calcmode="lin" valueType="num">
                                      <p:cBhvr>
                                        <p:cTn id="38" dur="250" fill="hold"/>
                                        <p:tgtEl>
                                          <p:spTgt spid="8"/>
                                        </p:tgtEl>
                                        <p:attrNameLst>
                                          <p:attrName>ppt_x</p:attrName>
                                        </p:attrNameLst>
                                      </p:cBhvr>
                                      <p:tavLst>
                                        <p:tav tm="0">
                                          <p:val>
                                            <p:strVal val="#ppt_x"/>
                                          </p:val>
                                        </p:tav>
                                        <p:tav tm="100000">
                                          <p:val>
                                            <p:strVal val="#ppt_x"/>
                                          </p:val>
                                        </p:tav>
                                      </p:tavLst>
                                    </p:anim>
                                    <p:anim calcmode="lin" valueType="num">
                                      <p:cBhvr>
                                        <p:cTn id="39" dur="25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50"/>
                                        <p:tgtEl>
                                          <p:spTgt spid="9"/>
                                        </p:tgtEl>
                                      </p:cBhvr>
                                    </p:animEffect>
                                    <p:anim calcmode="lin" valueType="num">
                                      <p:cBhvr>
                                        <p:cTn id="44" dur="250" fill="hold"/>
                                        <p:tgtEl>
                                          <p:spTgt spid="9"/>
                                        </p:tgtEl>
                                        <p:attrNameLst>
                                          <p:attrName>ppt_x</p:attrName>
                                        </p:attrNameLst>
                                      </p:cBhvr>
                                      <p:tavLst>
                                        <p:tav tm="0">
                                          <p:val>
                                            <p:strVal val="#ppt_x"/>
                                          </p:val>
                                        </p:tav>
                                        <p:tav tm="100000">
                                          <p:val>
                                            <p:strVal val="#ppt_x"/>
                                          </p:val>
                                        </p:tav>
                                      </p:tavLst>
                                    </p:anim>
                                    <p:anim calcmode="lin" valueType="num">
                                      <p:cBhvr>
                                        <p:cTn id="45" dur="25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anim calcmode="lin" valueType="num">
                                      <p:cBhvr>
                                        <p:cTn id="50" dur="250" fill="hold"/>
                                        <p:tgtEl>
                                          <p:spTgt spid="10"/>
                                        </p:tgtEl>
                                        <p:attrNameLst>
                                          <p:attrName>ppt_x</p:attrName>
                                        </p:attrNameLst>
                                      </p:cBhvr>
                                      <p:tavLst>
                                        <p:tav tm="0">
                                          <p:val>
                                            <p:strVal val="#ppt_x"/>
                                          </p:val>
                                        </p:tav>
                                        <p:tav tm="100000">
                                          <p:val>
                                            <p:strVal val="#ppt_x"/>
                                          </p:val>
                                        </p:tav>
                                      </p:tavLst>
                                    </p:anim>
                                    <p:anim calcmode="lin" valueType="num">
                                      <p:cBhvr>
                                        <p:cTn id="51" dur="25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50"/>
                                        <p:tgtEl>
                                          <p:spTgt spid="12"/>
                                        </p:tgtEl>
                                      </p:cBhvr>
                                    </p:animEffect>
                                    <p:anim calcmode="lin" valueType="num">
                                      <p:cBhvr>
                                        <p:cTn id="56" dur="250" fill="hold"/>
                                        <p:tgtEl>
                                          <p:spTgt spid="12"/>
                                        </p:tgtEl>
                                        <p:attrNameLst>
                                          <p:attrName>ppt_x</p:attrName>
                                        </p:attrNameLst>
                                      </p:cBhvr>
                                      <p:tavLst>
                                        <p:tav tm="0">
                                          <p:val>
                                            <p:strVal val="#ppt_x"/>
                                          </p:val>
                                        </p:tav>
                                        <p:tav tm="100000">
                                          <p:val>
                                            <p:strVal val="#ppt_x"/>
                                          </p:val>
                                        </p:tav>
                                      </p:tavLst>
                                    </p:anim>
                                    <p:anim calcmode="lin" valueType="num">
                                      <p:cBhvr>
                                        <p:cTn id="57" dur="25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50"/>
                                        <p:tgtEl>
                                          <p:spTgt spid="19"/>
                                        </p:tgtEl>
                                      </p:cBhvr>
                                    </p:animEffect>
                                    <p:anim calcmode="lin" valueType="num">
                                      <p:cBhvr>
                                        <p:cTn id="62" dur="250" fill="hold"/>
                                        <p:tgtEl>
                                          <p:spTgt spid="19"/>
                                        </p:tgtEl>
                                        <p:attrNameLst>
                                          <p:attrName>ppt_x</p:attrName>
                                        </p:attrNameLst>
                                      </p:cBhvr>
                                      <p:tavLst>
                                        <p:tav tm="0">
                                          <p:val>
                                            <p:strVal val="#ppt_x"/>
                                          </p:val>
                                        </p:tav>
                                        <p:tav tm="100000">
                                          <p:val>
                                            <p:strVal val="#ppt_x"/>
                                          </p:val>
                                        </p:tav>
                                      </p:tavLst>
                                    </p:anim>
                                    <p:anim calcmode="lin" valueType="num">
                                      <p:cBhvr>
                                        <p:cTn id="63" dur="25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anim calcmode="lin" valueType="num">
                                      <p:cBhvr>
                                        <p:cTn id="68" dur="250" fill="hold"/>
                                        <p:tgtEl>
                                          <p:spTgt spid="20"/>
                                        </p:tgtEl>
                                        <p:attrNameLst>
                                          <p:attrName>ppt_x</p:attrName>
                                        </p:attrNameLst>
                                      </p:cBhvr>
                                      <p:tavLst>
                                        <p:tav tm="0">
                                          <p:val>
                                            <p:strVal val="#ppt_x"/>
                                          </p:val>
                                        </p:tav>
                                        <p:tav tm="100000">
                                          <p:val>
                                            <p:strVal val="#ppt_x"/>
                                          </p:val>
                                        </p:tav>
                                      </p:tavLst>
                                    </p:anim>
                                    <p:anim calcmode="lin" valueType="num">
                                      <p:cBhvr>
                                        <p:cTn id="69" dur="250" fill="hold"/>
                                        <p:tgtEl>
                                          <p:spTgt spid="20"/>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250"/>
                                        <p:tgtEl>
                                          <p:spTgt spid="29"/>
                                        </p:tgtEl>
                                      </p:cBhvr>
                                    </p:animEffect>
                                    <p:anim calcmode="lin" valueType="num">
                                      <p:cBhvr>
                                        <p:cTn id="74" dur="250" fill="hold"/>
                                        <p:tgtEl>
                                          <p:spTgt spid="29"/>
                                        </p:tgtEl>
                                        <p:attrNameLst>
                                          <p:attrName>ppt_x</p:attrName>
                                        </p:attrNameLst>
                                      </p:cBhvr>
                                      <p:tavLst>
                                        <p:tav tm="0">
                                          <p:val>
                                            <p:strVal val="#ppt_x"/>
                                          </p:val>
                                        </p:tav>
                                        <p:tav tm="100000">
                                          <p:val>
                                            <p:strVal val="#ppt_x"/>
                                          </p:val>
                                        </p:tav>
                                      </p:tavLst>
                                    </p:anim>
                                    <p:anim calcmode="lin" valueType="num">
                                      <p:cBhvr>
                                        <p:cTn id="75" dur="25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50"/>
                                        <p:tgtEl>
                                          <p:spTgt spid="30"/>
                                        </p:tgtEl>
                                      </p:cBhvr>
                                    </p:animEffect>
                                    <p:anim calcmode="lin" valueType="num">
                                      <p:cBhvr>
                                        <p:cTn id="80" dur="250" fill="hold"/>
                                        <p:tgtEl>
                                          <p:spTgt spid="30"/>
                                        </p:tgtEl>
                                        <p:attrNameLst>
                                          <p:attrName>ppt_x</p:attrName>
                                        </p:attrNameLst>
                                      </p:cBhvr>
                                      <p:tavLst>
                                        <p:tav tm="0">
                                          <p:val>
                                            <p:strVal val="#ppt_x"/>
                                          </p:val>
                                        </p:tav>
                                        <p:tav tm="100000">
                                          <p:val>
                                            <p:strVal val="#ppt_x"/>
                                          </p:val>
                                        </p:tav>
                                      </p:tavLst>
                                    </p:anim>
                                    <p:anim calcmode="lin" valueType="num">
                                      <p:cBhvr>
                                        <p:cTn id="81" dur="25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50"/>
                                        <p:tgtEl>
                                          <p:spTgt spid="31"/>
                                        </p:tgtEl>
                                      </p:cBhvr>
                                    </p:animEffect>
                                    <p:anim calcmode="lin" valueType="num">
                                      <p:cBhvr>
                                        <p:cTn id="86" dur="250" fill="hold"/>
                                        <p:tgtEl>
                                          <p:spTgt spid="31"/>
                                        </p:tgtEl>
                                        <p:attrNameLst>
                                          <p:attrName>ppt_x</p:attrName>
                                        </p:attrNameLst>
                                      </p:cBhvr>
                                      <p:tavLst>
                                        <p:tav tm="0">
                                          <p:val>
                                            <p:strVal val="#ppt_x"/>
                                          </p:val>
                                        </p:tav>
                                        <p:tav tm="100000">
                                          <p:val>
                                            <p:strVal val="#ppt_x"/>
                                          </p:val>
                                        </p:tav>
                                      </p:tavLst>
                                    </p:anim>
                                    <p:anim calcmode="lin" valueType="num">
                                      <p:cBhvr>
                                        <p:cTn id="87" dur="25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250"/>
                                        <p:tgtEl>
                                          <p:spTgt spid="32"/>
                                        </p:tgtEl>
                                      </p:cBhvr>
                                    </p:animEffect>
                                    <p:anim calcmode="lin" valueType="num">
                                      <p:cBhvr>
                                        <p:cTn id="92" dur="250" fill="hold"/>
                                        <p:tgtEl>
                                          <p:spTgt spid="32"/>
                                        </p:tgtEl>
                                        <p:attrNameLst>
                                          <p:attrName>ppt_x</p:attrName>
                                        </p:attrNameLst>
                                      </p:cBhvr>
                                      <p:tavLst>
                                        <p:tav tm="0">
                                          <p:val>
                                            <p:strVal val="#ppt_x"/>
                                          </p:val>
                                        </p:tav>
                                        <p:tav tm="100000">
                                          <p:val>
                                            <p:strVal val="#ppt_x"/>
                                          </p:val>
                                        </p:tav>
                                      </p:tavLst>
                                    </p:anim>
                                    <p:anim calcmode="lin" valueType="num">
                                      <p:cBhvr>
                                        <p:cTn id="93" dur="250" fill="hold"/>
                                        <p:tgtEl>
                                          <p:spTgt spid="32"/>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250"/>
                                        <p:tgtEl>
                                          <p:spTgt spid="33"/>
                                        </p:tgtEl>
                                      </p:cBhvr>
                                    </p:animEffect>
                                    <p:anim calcmode="lin" valueType="num">
                                      <p:cBhvr>
                                        <p:cTn id="98" dur="250" fill="hold"/>
                                        <p:tgtEl>
                                          <p:spTgt spid="33"/>
                                        </p:tgtEl>
                                        <p:attrNameLst>
                                          <p:attrName>ppt_x</p:attrName>
                                        </p:attrNameLst>
                                      </p:cBhvr>
                                      <p:tavLst>
                                        <p:tav tm="0">
                                          <p:val>
                                            <p:strVal val="#ppt_x"/>
                                          </p:val>
                                        </p:tav>
                                        <p:tav tm="100000">
                                          <p:val>
                                            <p:strVal val="#ppt_x"/>
                                          </p:val>
                                        </p:tav>
                                      </p:tavLst>
                                    </p:anim>
                                    <p:anim calcmode="lin" valueType="num">
                                      <p:cBhvr>
                                        <p:cTn id="99"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9" grpId="0" bldLvl="0" animBg="1"/>
      <p:bldP spid="29" grpId="0" bldLvl="0" animBg="1"/>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66875" y="1290320"/>
            <a:ext cx="2630805" cy="3963035"/>
          </a:xfrm>
          <a:prstGeom prst="rect">
            <a:avLst/>
          </a:prstGeom>
          <a:noFill/>
          <a:ln w="38100" cap="flat" cmpd="sng" algn="ctr">
            <a:solidFill>
              <a:srgbClr val="F1CA18"/>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4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sym typeface="华文细黑" panose="02010600040101010101" pitchFamily="2" charset="-122"/>
            </a:endParaRPr>
          </a:p>
        </p:txBody>
      </p:sp>
      <p:sp>
        <p:nvSpPr>
          <p:cNvPr id="16" name="TextBox 20"/>
          <p:cNvSpPr>
            <a:spLocks noChangeArrowheads="1"/>
          </p:cNvSpPr>
          <p:nvPr/>
        </p:nvSpPr>
        <p:spPr bwMode="auto">
          <a:xfrm>
            <a:off x="7238462" y="1476058"/>
            <a:ext cx="3648359" cy="523240"/>
          </a:xfrm>
          <a:prstGeom prst="rect">
            <a:avLst/>
          </a:prstGeom>
          <a:noFill/>
          <a:ln>
            <a:noFill/>
          </a:ln>
        </p:spPr>
        <p:txBody>
          <a:bodyPr wrap="square" lIns="92956" tIns="46479" rIns="92956" bIns="4647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0" cap="none" spc="0" normalizeH="0" baseline="0" noProof="0">
                <a:ln>
                  <a:noFill/>
                </a:ln>
                <a:solidFill>
                  <a:schemeClr val="tx1">
                    <a:lumMod val="75000"/>
                    <a:lumOff val="25000"/>
                  </a:schemeClr>
                </a:solidFill>
                <a:effectLst/>
                <a:uLnTx/>
                <a:uFillTx/>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18" name="TextBox 19"/>
          <p:cNvSpPr>
            <a:spLocks noChangeArrowheads="1"/>
          </p:cNvSpPr>
          <p:nvPr/>
        </p:nvSpPr>
        <p:spPr bwMode="auto">
          <a:xfrm>
            <a:off x="7252226" y="2652103"/>
            <a:ext cx="3638558" cy="523240"/>
          </a:xfrm>
          <a:prstGeom prst="rect">
            <a:avLst/>
          </a:prstGeom>
          <a:noFill/>
          <a:ln>
            <a:noFill/>
          </a:ln>
        </p:spPr>
        <p:txBody>
          <a:bodyPr wrap="square" lIns="92956" tIns="46479" rIns="92956" bIns="4647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a:defRPr/>
            </a:pPr>
            <a:r>
              <a:rPr lang="zh-CN" altLang="en-US" sz="2800" b="1" kern="0">
                <a:solidFill>
                  <a:srgbClr val="F1CA18"/>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19" name="矩形 8"/>
          <p:cNvSpPr>
            <a:spLocks noChangeArrowheads="1"/>
          </p:cNvSpPr>
          <p:nvPr/>
        </p:nvSpPr>
        <p:spPr bwMode="auto">
          <a:xfrm>
            <a:off x="6111719" y="2576621"/>
            <a:ext cx="812283" cy="658959"/>
          </a:xfrm>
          <a:prstGeom prst="rect">
            <a:avLst/>
          </a:prstGeom>
          <a:solidFill>
            <a:srgbClr val="1753DC"/>
          </a:solidFill>
          <a:ln w="25400">
            <a:noFill/>
            <a:bevel/>
          </a:ln>
        </p:spPr>
        <p:txBody>
          <a:bodyPr lIns="92956" tIns="46479" rIns="92956" bIns="46479"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3250" b="0" i="0" u="none" strike="noStrike" kern="0" cap="none" spc="0" normalizeH="0" baseline="0" noProof="0">
                <a:ln>
                  <a:noFill/>
                </a:ln>
                <a:solidFill>
                  <a:schemeClr val="bg2"/>
                </a:solidFill>
                <a:effectLst/>
                <a:uLnTx/>
                <a:uFillTx/>
                <a:latin typeface="阿里巴巴普惠体 R" panose="00020600040101010101" charset="-122"/>
                <a:ea typeface="阿里巴巴普惠体 R" panose="00020600040101010101" charset="-122"/>
                <a:sym typeface="华文细黑" panose="02010600040101010101" pitchFamily="2" charset="-122"/>
              </a:rPr>
              <a:t>02</a:t>
            </a:r>
          </a:p>
        </p:txBody>
      </p:sp>
      <p:sp>
        <p:nvSpPr>
          <p:cNvPr id="20" name="TextBox 22"/>
          <p:cNvSpPr>
            <a:spLocks noChangeArrowheads="1"/>
          </p:cNvSpPr>
          <p:nvPr/>
        </p:nvSpPr>
        <p:spPr bwMode="auto">
          <a:xfrm>
            <a:off x="7238462" y="3819479"/>
            <a:ext cx="3648359" cy="523240"/>
          </a:xfrm>
          <a:prstGeom prst="rect">
            <a:avLst/>
          </a:prstGeom>
          <a:noFill/>
          <a:ln>
            <a:noFill/>
          </a:ln>
        </p:spPr>
        <p:txBody>
          <a:bodyPr wrap="square" lIns="92956" tIns="46479" rIns="92956" bIns="4647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a:defRPr/>
            </a:pPr>
            <a:r>
              <a:rPr lang="zh-CN" altLang="en-US" sz="2800" b="1" kern="0">
                <a:solidFill>
                  <a:schemeClr val="tx1">
                    <a:lumMod val="75000"/>
                    <a:lumOff val="25000"/>
                  </a:schemeClr>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21" name="矩形 8"/>
          <p:cNvSpPr>
            <a:spLocks noChangeArrowheads="1"/>
          </p:cNvSpPr>
          <p:nvPr/>
        </p:nvSpPr>
        <p:spPr bwMode="auto">
          <a:xfrm>
            <a:off x="6106141" y="3741300"/>
            <a:ext cx="814982" cy="661656"/>
          </a:xfrm>
          <a:prstGeom prst="rect">
            <a:avLst/>
          </a:prstGeom>
          <a:solidFill>
            <a:srgbClr val="F1CA18"/>
          </a:solidFill>
          <a:ln w="25400">
            <a:noFill/>
            <a:bevel/>
          </a:ln>
        </p:spPr>
        <p:txBody>
          <a:bodyPr lIns="92956" tIns="46479" rIns="92956" bIns="46479"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3250" b="0" i="0" u="none" strike="noStrike" kern="0" cap="none" spc="0" normalizeH="0" baseline="0" noProof="0">
                <a:ln>
                  <a:noFill/>
                </a:ln>
                <a:solidFill>
                  <a:schemeClr val="bg2"/>
                </a:solidFill>
                <a:effectLst/>
                <a:uLnTx/>
                <a:uFillTx/>
                <a:latin typeface="阿里巴巴普惠体 R" panose="00020600040101010101" charset="-122"/>
                <a:ea typeface="阿里巴巴普惠体 R" panose="00020600040101010101" charset="-122"/>
                <a:sym typeface="华文细黑" panose="02010600040101010101" pitchFamily="2" charset="-122"/>
              </a:rPr>
              <a:t>03</a:t>
            </a:r>
          </a:p>
        </p:txBody>
      </p:sp>
      <p:sp>
        <p:nvSpPr>
          <p:cNvPr id="22" name="TextBox 25"/>
          <p:cNvSpPr>
            <a:spLocks noChangeArrowheads="1"/>
          </p:cNvSpPr>
          <p:nvPr/>
        </p:nvSpPr>
        <p:spPr bwMode="auto">
          <a:xfrm>
            <a:off x="7252225" y="5091307"/>
            <a:ext cx="3638720" cy="523240"/>
          </a:xfrm>
          <a:prstGeom prst="rect">
            <a:avLst/>
          </a:prstGeom>
          <a:noFill/>
          <a:ln>
            <a:noFill/>
          </a:ln>
        </p:spPr>
        <p:txBody>
          <a:bodyPr wrap="square" lIns="92956" tIns="46479" rIns="92956" bIns="4647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a:defRPr/>
            </a:pPr>
            <a:r>
              <a:rPr lang="zh-CN" altLang="en-US" sz="2800" b="1" kern="0">
                <a:solidFill>
                  <a:srgbClr val="F1CA18"/>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23" name="矩形 8"/>
          <p:cNvSpPr>
            <a:spLocks noChangeArrowheads="1"/>
          </p:cNvSpPr>
          <p:nvPr/>
        </p:nvSpPr>
        <p:spPr bwMode="auto">
          <a:xfrm>
            <a:off x="6106142" y="5031773"/>
            <a:ext cx="812285" cy="661660"/>
          </a:xfrm>
          <a:prstGeom prst="rect">
            <a:avLst/>
          </a:prstGeom>
          <a:solidFill>
            <a:srgbClr val="1753DC"/>
          </a:solidFill>
          <a:ln w="25400">
            <a:noFill/>
            <a:bevel/>
          </a:ln>
        </p:spPr>
        <p:txBody>
          <a:bodyPr lIns="92956" tIns="46479" rIns="92956" bIns="46479"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3250" b="0" i="0" u="none" strike="noStrike" kern="0" cap="none" spc="0" normalizeH="0" baseline="0" noProof="0">
                <a:ln>
                  <a:noFill/>
                </a:ln>
                <a:solidFill>
                  <a:schemeClr val="bg2"/>
                </a:solidFill>
                <a:effectLst/>
                <a:uLnTx/>
                <a:uFillTx/>
                <a:latin typeface="阿里巴巴普惠体 R" panose="00020600040101010101" charset="-122"/>
                <a:ea typeface="阿里巴巴普惠体 R" panose="00020600040101010101" charset="-122"/>
                <a:sym typeface="华文细黑" panose="02010600040101010101" pitchFamily="2" charset="-122"/>
              </a:rPr>
              <a:t>04</a:t>
            </a:r>
          </a:p>
        </p:txBody>
      </p:sp>
      <p:sp>
        <p:nvSpPr>
          <p:cNvPr id="24" name="矩形 23"/>
          <p:cNvSpPr/>
          <p:nvPr/>
        </p:nvSpPr>
        <p:spPr>
          <a:xfrm>
            <a:off x="2034540" y="1629410"/>
            <a:ext cx="2630805" cy="3963035"/>
          </a:xfrm>
          <a:prstGeom prst="rect">
            <a:avLst/>
          </a:prstGeom>
          <a:solidFill>
            <a:srgbClr val="1753D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4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sym typeface="华文细黑" panose="02010600040101010101" pitchFamily="2" charset="-122"/>
            </a:endParaRPr>
          </a:p>
        </p:txBody>
      </p:sp>
      <p:sp>
        <p:nvSpPr>
          <p:cNvPr id="27" name="文本框 42"/>
          <p:cNvSpPr txBox="1"/>
          <p:nvPr/>
        </p:nvSpPr>
        <p:spPr>
          <a:xfrm>
            <a:off x="2814320" y="1093788"/>
            <a:ext cx="1385570" cy="4950460"/>
          </a:xfrm>
          <a:prstGeom prst="rect">
            <a:avLst/>
          </a:prstGeom>
          <a:noFill/>
        </p:spPr>
        <p:txBody>
          <a:bodyPr vert="eaVert" wrap="square" lIns="92920" tIns="46460" rIns="92920" bIns="46460" rtlCol="0">
            <a:spAutoFit/>
          </a:bodyPr>
          <a:lstStyle/>
          <a:p>
            <a:pPr algn="ctr" defTabSz="914400">
              <a:lnSpc>
                <a:spcPct val="130000"/>
              </a:lnSpc>
            </a:pPr>
            <a:r>
              <a:rPr lang="zh-CN" altLang="en-US" sz="6000">
                <a:solidFill>
                  <a:prstClr val="white"/>
                </a:solidFill>
                <a:latin typeface="阿里巴巴普惠体 M" panose="00020600040101010101" charset="-122"/>
                <a:ea typeface="阿里巴巴普惠体 M" panose="00020600040101010101" charset="-122"/>
                <a:cs typeface="阿里巴巴普惠体 M" panose="00020600040101010101" charset="-122"/>
                <a:sym typeface="华文细黑" panose="02010600040101010101" pitchFamily="2" charset="-122"/>
              </a:rPr>
              <a:t>目  录</a:t>
            </a:r>
          </a:p>
        </p:txBody>
      </p:sp>
      <p:sp>
        <p:nvSpPr>
          <p:cNvPr id="4" name="矩形 8"/>
          <p:cNvSpPr>
            <a:spLocks noChangeArrowheads="1"/>
          </p:cNvSpPr>
          <p:nvPr/>
        </p:nvSpPr>
        <p:spPr bwMode="auto">
          <a:xfrm>
            <a:off x="6111719" y="1340276"/>
            <a:ext cx="812283" cy="658959"/>
          </a:xfrm>
          <a:prstGeom prst="rect">
            <a:avLst/>
          </a:prstGeom>
          <a:solidFill>
            <a:srgbClr val="F1CA18"/>
          </a:solidFill>
          <a:ln w="25400">
            <a:noFill/>
            <a:bevel/>
          </a:ln>
        </p:spPr>
        <p:txBody>
          <a:bodyPr lIns="92956" tIns="46479" rIns="92956" bIns="46479"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3250" b="0" i="0" u="none" strike="noStrike" kern="0" cap="none" spc="0" normalizeH="0" baseline="0" noProof="0">
                <a:ln>
                  <a:noFill/>
                </a:ln>
                <a:solidFill>
                  <a:schemeClr val="bg2"/>
                </a:solidFill>
                <a:effectLst/>
                <a:uLnTx/>
                <a:uFillTx/>
                <a:latin typeface="阿里巴巴普惠体 R" panose="00020600040101010101" charset="-122"/>
                <a:ea typeface="阿里巴巴普惠体 R" panose="00020600040101010101" charset="-122"/>
                <a:sym typeface="华文细黑" panose="02010600040101010101" pitchFamily="2" charset="-122"/>
              </a:rPr>
              <a:t>01</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250" tmFilter="0, 0; .2, .5; .8, .5; 1, 0"/>
                                        <p:tgtEl>
                                          <p:spTgt spid="4"/>
                                        </p:tgtEl>
                                      </p:cBhvr>
                                    </p:animEffect>
                                    <p:animScale>
                                      <p:cBhvr>
                                        <p:cTn id="16" dur="125" autoRev="1" fill="hold"/>
                                        <p:tgtEl>
                                          <p:spTgt spid="4"/>
                                        </p:tgtEl>
                                      </p:cBhvr>
                                      <p:by x="105000" y="105000"/>
                                    </p:animScale>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6" presetClass="emph" presetSubtype="0" fill="hold" grpId="1" nodeType="afterEffect">
                                  <p:stCondLst>
                                    <p:cond delay="0"/>
                                  </p:stCondLst>
                                  <p:childTnLst>
                                    <p:animEffect transition="out" filter="fade">
                                      <p:cBhvr>
                                        <p:cTn id="29" dur="250" tmFilter="0, 0; .2, .5; .8, .5; 1, 0"/>
                                        <p:tgtEl>
                                          <p:spTgt spid="19"/>
                                        </p:tgtEl>
                                      </p:cBhvr>
                                    </p:animEffect>
                                    <p:animScale>
                                      <p:cBhvr>
                                        <p:cTn id="30" dur="125" autoRev="1" fill="hold"/>
                                        <p:tgtEl>
                                          <p:spTgt spid="19"/>
                                        </p:tgtEl>
                                      </p:cBhvr>
                                      <p:by x="105000" y="105000"/>
                                    </p:animScale>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6" presetClass="emph" presetSubtype="0" fill="hold" grpId="1" nodeType="afterEffect">
                                  <p:stCondLst>
                                    <p:cond delay="0"/>
                                  </p:stCondLst>
                                  <p:childTnLst>
                                    <p:animEffect transition="out" filter="fade">
                                      <p:cBhvr>
                                        <p:cTn id="43" dur="250" tmFilter="0, 0; .2, .5; .8, .5; 1, 0"/>
                                        <p:tgtEl>
                                          <p:spTgt spid="21"/>
                                        </p:tgtEl>
                                      </p:cBhvr>
                                    </p:animEffect>
                                    <p:animScale>
                                      <p:cBhvr>
                                        <p:cTn id="44" dur="125" autoRev="1" fill="hold"/>
                                        <p:tgtEl>
                                          <p:spTgt spid="21"/>
                                        </p:tgtEl>
                                      </p:cBhvr>
                                      <p:by x="105000" y="105000"/>
                                    </p:animScale>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1+#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6" presetClass="emph" presetSubtype="0" fill="hold" grpId="1" nodeType="afterEffect">
                                  <p:stCondLst>
                                    <p:cond delay="0"/>
                                  </p:stCondLst>
                                  <p:childTnLst>
                                    <p:animEffect transition="out" filter="fade">
                                      <p:cBhvr>
                                        <p:cTn id="57" dur="250" tmFilter="0, 0; .2, .5; .8, .5; 1, 0"/>
                                        <p:tgtEl>
                                          <p:spTgt spid="23"/>
                                        </p:tgtEl>
                                      </p:cBhvr>
                                    </p:animEffect>
                                    <p:animScale>
                                      <p:cBhvr>
                                        <p:cTn id="58" dur="125" autoRev="1" fill="hold"/>
                                        <p:tgtEl>
                                          <p:spTgt spid="23"/>
                                        </p:tgtEl>
                                      </p:cBhvr>
                                      <p:by x="105000" y="105000"/>
                                    </p:animScale>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1+#ppt_w/2"/>
                                          </p:val>
                                        </p:tav>
                                        <p:tav tm="100000">
                                          <p:val>
                                            <p:strVal val="#ppt_x"/>
                                          </p:val>
                                        </p:tav>
                                      </p:tavLst>
                                    </p:anim>
                                    <p:anim calcmode="lin" valueType="num">
                                      <p:cBhvr additive="base">
                                        <p:cTn id="6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19" grpId="1" bldLvl="0" animBg="1"/>
      <p:bldP spid="20" grpId="0" bldLvl="0" animBg="1"/>
      <p:bldP spid="21" grpId="0" bldLvl="0" animBg="1"/>
      <p:bldP spid="21" grpId="1" bldLvl="0" animBg="1"/>
      <p:bldP spid="22" grpId="0" bldLvl="0" animBg="1"/>
      <p:bldP spid="23" grpId="0" bldLvl="0" animBg="1"/>
      <p:bldP spid="23" grpId="1" bldLvl="0" animBg="1"/>
      <p:bldP spid="27" grpId="0"/>
      <p:bldP spid="4" grpId="0" bldLvl="0" animBg="1"/>
      <p:bldP spid="4"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49983" y="2228002"/>
            <a:ext cx="8405350" cy="3738209"/>
            <a:chOff x="1852708" y="2058428"/>
            <a:chExt cx="8407296" cy="3739074"/>
          </a:xfrm>
        </p:grpSpPr>
        <p:sp>
          <p:nvSpPr>
            <p:cNvPr id="8" name="Rectangle 2"/>
            <p:cNvSpPr/>
            <p:nvPr/>
          </p:nvSpPr>
          <p:spPr>
            <a:xfrm>
              <a:off x="5934911" y="3988828"/>
              <a:ext cx="4325093" cy="1808674"/>
            </a:xfrm>
            <a:prstGeom prst="rect">
              <a:avLst/>
            </a:prstGeom>
            <a:blipFill dpi="0" rotWithShape="1">
              <a:blip r:embed="rId3"/>
              <a:stretch>
                <a:fillRect/>
              </a:stretch>
            </a:bli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2" name="Rectangle 3"/>
            <p:cNvSpPr/>
            <p:nvPr/>
          </p:nvSpPr>
          <p:spPr>
            <a:xfrm>
              <a:off x="1867222" y="3988828"/>
              <a:ext cx="4010540" cy="1808674"/>
            </a:xfrm>
            <a:prstGeom prst="rect">
              <a:avLst/>
            </a:prstGeom>
            <a:noFill/>
            <a:ln w="28575">
              <a:solidFill>
                <a:srgbClr val="F1C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nvGrpSpPr>
            <p:cNvPr id="15" name="组合 14"/>
            <p:cNvGrpSpPr/>
            <p:nvPr/>
          </p:nvGrpSpPr>
          <p:grpSpPr>
            <a:xfrm flipH="1">
              <a:off x="1852708" y="2058428"/>
              <a:ext cx="8392782" cy="1808674"/>
              <a:chOff x="1885366" y="2192775"/>
              <a:chExt cx="8392782" cy="1808674"/>
            </a:xfrm>
          </p:grpSpPr>
          <p:sp>
            <p:nvSpPr>
              <p:cNvPr id="16" name="Rectangle 2"/>
              <p:cNvSpPr/>
              <p:nvPr/>
            </p:nvSpPr>
            <p:spPr>
              <a:xfrm>
                <a:off x="5953055" y="2192775"/>
                <a:ext cx="4325093" cy="1808674"/>
              </a:xfrm>
              <a:prstGeom prst="rect">
                <a:avLst/>
              </a:prstGeom>
              <a:blipFill dpi="0" rotWithShape="1">
                <a:blip r:embed="rId3"/>
                <a:stretch>
                  <a:fillRect/>
                </a:stretch>
              </a:bli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7" name="Rectangle 3"/>
              <p:cNvSpPr/>
              <p:nvPr/>
            </p:nvSpPr>
            <p:spPr>
              <a:xfrm>
                <a:off x="1885366" y="2192775"/>
                <a:ext cx="4010540" cy="1808674"/>
              </a:xfrm>
              <a:prstGeom prst="rect">
                <a:avLst/>
              </a:prstGeom>
              <a:noFill/>
              <a:ln w="28575">
                <a:solidFill>
                  <a:srgbClr val="175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sp>
        <p:nvSpPr>
          <p:cNvPr id="3" name="矩形 53"/>
          <p:cNvSpPr/>
          <p:nvPr/>
        </p:nvSpPr>
        <p:spPr>
          <a:xfrm>
            <a:off x="1879149" y="4447780"/>
            <a:ext cx="1760447" cy="490220"/>
          </a:xfrm>
          <a:prstGeom prst="rect">
            <a:avLst/>
          </a:prstGeom>
          <a:noFill/>
          <a:ln w="9525">
            <a:noFill/>
            <a:miter/>
          </a:ln>
        </p:spPr>
        <p:txBody>
          <a:bodyPr wrap="square" lIns="91410" tIns="45705" rIns="91410" bIns="45705">
            <a:spAutoFit/>
          </a:bodyPr>
          <a:lstStyle/>
          <a:p>
            <a:pPr lvl="0" algn="l" eaLnBrk="1" hangingPunct="1">
              <a:lnSpc>
                <a:spcPct val="130000"/>
              </a:lnSpc>
              <a:buNone/>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添加标题</a:t>
            </a:r>
            <a:endParaRPr lang="en-US" altLang="x-none" sz="2200" b="1">
              <a:solidFill>
                <a:schemeClr val="bg1">
                  <a:lumMod val="50000"/>
                </a:schemeClr>
              </a:solidFill>
              <a:latin typeface="阿里巴巴普惠体 R" panose="00020600040101010101" charset="-122"/>
              <a:ea typeface="阿里巴巴普惠体 R" panose="00020600040101010101" charset="-122"/>
              <a:cs typeface="+mn-ea"/>
              <a:sym typeface="华文细黑" panose="02010600040101010101" pitchFamily="2" charset="-122"/>
            </a:endParaRPr>
          </a:p>
        </p:txBody>
      </p:sp>
      <p:sp>
        <p:nvSpPr>
          <p:cNvPr id="4" name="矩形 47"/>
          <p:cNvSpPr/>
          <p:nvPr/>
        </p:nvSpPr>
        <p:spPr>
          <a:xfrm>
            <a:off x="1879466" y="4954393"/>
            <a:ext cx="4045918" cy="308772"/>
          </a:xfrm>
          <a:prstGeom prst="rect">
            <a:avLst/>
          </a:prstGeom>
          <a:noFill/>
          <a:ln w="9525">
            <a:noFill/>
            <a:miter/>
          </a:ln>
        </p:spPr>
        <p:txBody>
          <a:bodyPr wrap="square" lIns="91410" tIns="45705" rIns="91410" bIns="45705">
            <a:spAutoFit/>
          </a:bodyPr>
          <a:lstStyle/>
          <a:p>
            <a:pPr lvl="0" algn="l" eaLnBrk="1" hangingPunct="1">
              <a:lnSpc>
                <a:spcPct val="130000"/>
              </a:lnSpc>
              <a:buNone/>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5" name="矩形 53"/>
          <p:cNvSpPr/>
          <p:nvPr/>
        </p:nvSpPr>
        <p:spPr>
          <a:xfrm>
            <a:off x="6259635" y="2530524"/>
            <a:ext cx="1760447" cy="490220"/>
          </a:xfrm>
          <a:prstGeom prst="rect">
            <a:avLst/>
          </a:prstGeom>
          <a:noFill/>
          <a:ln w="9525">
            <a:noFill/>
            <a:miter/>
          </a:ln>
        </p:spPr>
        <p:txBody>
          <a:bodyPr wrap="square" lIns="91410" tIns="45705" rIns="91410" bIns="45705">
            <a:spAutoFit/>
          </a:bodyPr>
          <a:lstStyle/>
          <a:p>
            <a:pPr lvl="0" algn="l" eaLnBrk="1" hangingPunct="1">
              <a:lnSpc>
                <a:spcPct val="130000"/>
              </a:lnSpc>
              <a:buNone/>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添加标题</a:t>
            </a:r>
            <a:endParaRPr lang="zh-CN" altLang="en-US" sz="2000" b="1" spc="300">
              <a:ln w="12700" cmpd="sng">
                <a:noFill/>
                <a:prstDash val="solid"/>
                <a:miter lim="800000"/>
              </a:ln>
              <a:solidFill>
                <a:schemeClr val="bg1">
                  <a:lumMod val="50000"/>
                </a:schemeClr>
              </a:solidFill>
              <a:latin typeface="阿里巴巴普惠体 R" panose="00020600040101010101" charset="-122"/>
              <a:ea typeface="阿里巴巴普惠体 R" panose="00020600040101010101" charset="-122"/>
              <a:cs typeface="+mn-ea"/>
              <a:sym typeface="华文细黑" panose="02010600040101010101" pitchFamily="2" charset="-122"/>
            </a:endParaRPr>
          </a:p>
        </p:txBody>
      </p:sp>
      <p:sp>
        <p:nvSpPr>
          <p:cNvPr id="6" name="矩形 47"/>
          <p:cNvSpPr/>
          <p:nvPr/>
        </p:nvSpPr>
        <p:spPr>
          <a:xfrm>
            <a:off x="6259952" y="3037137"/>
            <a:ext cx="4045918" cy="538387"/>
          </a:xfrm>
          <a:prstGeom prst="rect">
            <a:avLst/>
          </a:prstGeom>
          <a:noFill/>
          <a:ln w="9525">
            <a:noFill/>
            <a:miter/>
          </a:ln>
        </p:spPr>
        <p:txBody>
          <a:bodyPr wrap="square" lIns="91410" tIns="45705" rIns="91410" bIns="45705">
            <a:spAutoFit/>
          </a:bodyPr>
          <a:lstStyle/>
          <a:p>
            <a:pPr lvl="0" algn="l" eaLnBrk="1" hangingPunct="1">
              <a:lnSpc>
                <a:spcPct val="130000"/>
              </a:lnSpc>
              <a:buNone/>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p>
          <a:p>
            <a:pPr lvl="0" algn="l" eaLnBrk="1" hangingPunct="1">
              <a:lnSpc>
                <a:spcPct val="130000"/>
              </a:lnSpc>
              <a:buNone/>
            </a:pPr>
            <a:endPar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3" name="矩形 12"/>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400"/>
                                        <p:tgtEl>
                                          <p:spTgt spid="3"/>
                                        </p:tgtEl>
                                        <p:attrNameLst>
                                          <p:attrName>ppt_y</p:attrName>
                                        </p:attrNameLst>
                                      </p:cBhvr>
                                      <p:tavLst>
                                        <p:tav tm="0">
                                          <p:val>
                                            <p:strVal val="#ppt_y-#ppt_h*1.125000"/>
                                          </p:val>
                                        </p:tav>
                                        <p:tav tm="100000">
                                          <p:val>
                                            <p:strVal val="#ppt_y"/>
                                          </p:val>
                                        </p:tav>
                                      </p:tavLst>
                                    </p:anim>
                                    <p:animEffect filter="wipe(down)">
                                      <p:cBhvr>
                                        <p:cTn id="12" dur="400"/>
                                        <p:tgtEl>
                                          <p:spTgt spid="3"/>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400"/>
                                        <p:tgtEl>
                                          <p:spTgt spid="4"/>
                                        </p:tgtEl>
                                        <p:attrNameLst>
                                          <p:attrName>ppt_y</p:attrName>
                                        </p:attrNameLst>
                                      </p:cBhvr>
                                      <p:tavLst>
                                        <p:tav tm="0">
                                          <p:val>
                                            <p:strVal val="#ppt_y-#ppt_h*1.125000"/>
                                          </p:val>
                                        </p:tav>
                                        <p:tav tm="100000">
                                          <p:val>
                                            <p:strVal val="#ppt_y"/>
                                          </p:val>
                                        </p:tav>
                                      </p:tavLst>
                                    </p:anim>
                                    <p:animEffect filter="wipe(down)">
                                      <p:cBhvr>
                                        <p:cTn id="16" dur="400"/>
                                        <p:tgtEl>
                                          <p:spTgt spid="4"/>
                                        </p:tgtEl>
                                      </p:cBhvr>
                                    </p:animEffect>
                                  </p:childTnLst>
                                </p:cTn>
                              </p:par>
                              <p:par>
                                <p:cTn id="17" presetID="1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400"/>
                                        <p:tgtEl>
                                          <p:spTgt spid="5"/>
                                        </p:tgtEl>
                                        <p:attrNameLst>
                                          <p:attrName>ppt_y</p:attrName>
                                        </p:attrNameLst>
                                      </p:cBhvr>
                                      <p:tavLst>
                                        <p:tav tm="0">
                                          <p:val>
                                            <p:strVal val="#ppt_y-#ppt_h*1.125000"/>
                                          </p:val>
                                        </p:tav>
                                        <p:tav tm="100000">
                                          <p:val>
                                            <p:strVal val="#ppt_y"/>
                                          </p:val>
                                        </p:tav>
                                      </p:tavLst>
                                    </p:anim>
                                    <p:animEffect filter="wipe(down)">
                                      <p:cBhvr>
                                        <p:cTn id="20" dur="400"/>
                                        <p:tgtEl>
                                          <p:spTgt spid="5"/>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400"/>
                                        <p:tgtEl>
                                          <p:spTgt spid="6"/>
                                        </p:tgtEl>
                                        <p:attrNameLst>
                                          <p:attrName>ppt_y</p:attrName>
                                        </p:attrNameLst>
                                      </p:cBhvr>
                                      <p:tavLst>
                                        <p:tav tm="0">
                                          <p:val>
                                            <p:strVal val="#ppt_y-#ppt_h*1.125000"/>
                                          </p:val>
                                        </p:tav>
                                        <p:tav tm="100000">
                                          <p:val>
                                            <p:strVal val="#ppt_y"/>
                                          </p:val>
                                        </p:tav>
                                      </p:tavLst>
                                    </p:anim>
                                    <p:animEffect filter="wipe(down)">
                                      <p:cBhvr>
                                        <p:cTn id="24"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p:bldP spid="5" grpId="0" bldLvl="0"/>
      <p:bldP spid="6"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组 1"/>
          <p:cNvPicPr>
            <a:picLocks noChangeAspect="1"/>
          </p:cNvPicPr>
          <p:nvPr/>
        </p:nvPicPr>
        <p:blipFill>
          <a:blip r:embed="rId2"/>
          <a:stretch>
            <a:fillRect/>
          </a:stretch>
        </p:blipFill>
        <p:spPr>
          <a:xfrm rot="5400000">
            <a:off x="2423795" y="2395855"/>
            <a:ext cx="2009140" cy="1571625"/>
          </a:xfrm>
          <a:prstGeom prst="rect">
            <a:avLst/>
          </a:prstGeom>
        </p:spPr>
      </p:pic>
      <p:sp>
        <p:nvSpPr>
          <p:cNvPr id="3" name="文本框 2"/>
          <p:cNvSpPr txBox="1"/>
          <p:nvPr/>
        </p:nvSpPr>
        <p:spPr>
          <a:xfrm>
            <a:off x="2663825" y="2562860"/>
            <a:ext cx="851535" cy="1322070"/>
          </a:xfrm>
          <a:prstGeom prst="rect">
            <a:avLst/>
          </a:prstGeom>
          <a:noFill/>
        </p:spPr>
        <p:txBody>
          <a:bodyPr wrap="square" rtlCol="0">
            <a:spAutoFit/>
          </a:bodyPr>
          <a:lstStyle/>
          <a:p>
            <a:r>
              <a:rPr lang="en-US" altLang="zh-CN" sz="8000">
                <a:solidFill>
                  <a:schemeClr val="tx1">
                    <a:lumMod val="75000"/>
                    <a:lumOff val="25000"/>
                  </a:schemeClr>
                </a:solidFill>
                <a:latin typeface="阿里巴巴普惠体 M" panose="00020600040101010101" charset="-122"/>
                <a:ea typeface="阿里巴巴普惠体 M" panose="00020600040101010101" charset="-122"/>
              </a:rPr>
              <a:t>4</a:t>
            </a:r>
          </a:p>
        </p:txBody>
      </p:sp>
      <p:sp>
        <p:nvSpPr>
          <p:cNvPr id="4" name="矩形 15"/>
          <p:cNvSpPr>
            <a:spLocks noChangeArrowheads="1"/>
          </p:cNvSpPr>
          <p:nvPr/>
        </p:nvSpPr>
        <p:spPr bwMode="auto">
          <a:xfrm>
            <a:off x="4465576" y="2535839"/>
            <a:ext cx="4765040" cy="1016000"/>
          </a:xfrm>
          <a:prstGeom prst="rect">
            <a:avLst/>
          </a:prstGeom>
          <a:noFill/>
          <a:ln w="9525">
            <a:noFill/>
            <a:miter lim="800000"/>
          </a:ln>
        </p:spPr>
        <p:txBody>
          <a:bodyPr wrap="none" lIns="92920" tIns="46460" rIns="92920" bIns="46460">
            <a:spAutoFit/>
          </a:bodyPr>
          <a:lstStyle/>
          <a:p>
            <a:pPr lvl="0" defTabSz="914400">
              <a:defRPr/>
            </a:pPr>
            <a:r>
              <a:rPr lang="zh-CN" altLang="en-US" sz="6000" b="1" kern="0">
                <a:solidFill>
                  <a:schemeClr val="tx1">
                    <a:lumMod val="75000"/>
                    <a:lumOff val="25000"/>
                  </a:schemeClr>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5" name="矩形 18"/>
          <p:cNvSpPr>
            <a:spLocks noChangeArrowheads="1"/>
          </p:cNvSpPr>
          <p:nvPr/>
        </p:nvSpPr>
        <p:spPr bwMode="auto">
          <a:xfrm>
            <a:off x="4619246" y="3594100"/>
            <a:ext cx="2928620" cy="556895"/>
          </a:xfrm>
          <a:prstGeom prst="rect">
            <a:avLst/>
          </a:prstGeom>
          <a:noFill/>
          <a:ln w="9525">
            <a:noFill/>
            <a:miter lim="800000"/>
          </a:ln>
        </p:spPr>
        <p:txBody>
          <a:bodyPr wrap="square" lIns="0" tIns="0" rIns="0" bIns="0">
            <a:spAutoFit/>
          </a:bodyPr>
          <a:lstStyle/>
          <a:p>
            <a:pPr defTabSz="911860">
              <a:lnSpc>
                <a:spcPct val="120000"/>
              </a:lnSpc>
              <a:spcBef>
                <a:spcPct val="20000"/>
              </a:spcBef>
            </a:pPr>
            <a:r>
              <a:rPr lang="zh-CN" altLang="en-US" sz="1600">
                <a:solidFill>
                  <a:schemeClr val="tx2"/>
                </a:solidFill>
                <a:latin typeface="阿里巴巴普惠体 R" panose="00020600040101010101" charset="-122"/>
                <a:ea typeface="阿里巴巴普惠体 R" panose="00020600040101010101" charset="-122"/>
                <a:sym typeface="华文细黑" panose="02010600040101010101" pitchFamily="2" charset="-122"/>
              </a:rPr>
              <a:t>点击添加文本点击添加文本</a:t>
            </a:r>
            <a:endParaRPr lang="zh-CN" altLang="en-US" sz="1215">
              <a:solidFill>
                <a:schemeClr val="tx2"/>
              </a:solidFill>
              <a:latin typeface="阿里巴巴普惠体 R" panose="00020600040101010101" charset="-122"/>
              <a:ea typeface="阿里巴巴普惠体 R" panose="00020600040101010101" charset="-122"/>
              <a:sym typeface="华文细黑" panose="02010600040101010101" pitchFamily="2" charset="-122"/>
            </a:endParaRPr>
          </a:p>
          <a:p>
            <a:pPr defTabSz="911860">
              <a:lnSpc>
                <a:spcPct val="120000"/>
              </a:lnSpc>
              <a:spcBef>
                <a:spcPct val="20000"/>
              </a:spcBef>
            </a:pPr>
            <a:endParaRPr lang="zh-CN" altLang="en-US" sz="1220">
              <a:solidFill>
                <a:schemeClr val="tx2"/>
              </a:solidFill>
              <a:latin typeface="阿里巴巴普惠体 R" panose="00020600040101010101" charset="-122"/>
              <a:ea typeface="阿里巴巴普惠体 R" panose="00020600040101010101"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4581233" y="2431162"/>
            <a:ext cx="2934978" cy="3334391"/>
            <a:chOff x="3360585" y="1637866"/>
            <a:chExt cx="2202087" cy="2500530"/>
          </a:xfrm>
        </p:grpSpPr>
        <p:sp>
          <p:nvSpPr>
            <p:cNvPr id="9" name="Freeform 6"/>
            <p:cNvSpPr/>
            <p:nvPr/>
          </p:nvSpPr>
          <p:spPr bwMode="auto">
            <a:xfrm>
              <a:off x="4459135" y="3208630"/>
              <a:ext cx="1035050" cy="929766"/>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F1CA18"/>
            </a:solidFill>
            <a:ln>
              <a:noFill/>
            </a:ln>
          </p:spPr>
          <p:txBody>
            <a:bodyPr/>
            <a:lstStyle/>
            <a:p>
              <a:pP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0" name="Freeform 7"/>
            <p:cNvSpPr/>
            <p:nvPr/>
          </p:nvSpPr>
          <p:spPr bwMode="auto">
            <a:xfrm>
              <a:off x="3424085" y="3208630"/>
              <a:ext cx="1035050" cy="929766"/>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1753DC"/>
            </a:solidFill>
            <a:ln>
              <a:noFill/>
            </a:ln>
          </p:spPr>
          <p:txBody>
            <a:bodyPr/>
            <a:lstStyle/>
            <a:p>
              <a:pP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1" name="Freeform 8"/>
            <p:cNvSpPr/>
            <p:nvPr/>
          </p:nvSpPr>
          <p:spPr bwMode="auto">
            <a:xfrm>
              <a:off x="3360585" y="1637866"/>
              <a:ext cx="1035050" cy="947218"/>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5">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rgbClr val="1753DC"/>
            </a:solidFill>
            <a:ln>
              <a:noFill/>
            </a:ln>
          </p:spPr>
          <p:txBody>
            <a:bodyPr/>
            <a:lstStyle/>
            <a:p>
              <a:pP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2" name="Freeform 9"/>
            <p:cNvSpPr/>
            <p:nvPr/>
          </p:nvSpPr>
          <p:spPr bwMode="auto">
            <a:xfrm>
              <a:off x="3360585" y="2234439"/>
              <a:ext cx="604837" cy="1194732"/>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F1CA18"/>
            </a:solidFill>
            <a:ln>
              <a:noFill/>
            </a:ln>
          </p:spPr>
          <p:txBody>
            <a:bodyPr/>
            <a:lstStyle/>
            <a:p>
              <a:pP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3" name="Freeform 10"/>
            <p:cNvSpPr/>
            <p:nvPr/>
          </p:nvSpPr>
          <p:spPr bwMode="auto">
            <a:xfrm>
              <a:off x="4522635" y="1637866"/>
              <a:ext cx="1035050" cy="947218"/>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5">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F1CA18"/>
            </a:solidFill>
            <a:ln>
              <a:noFill/>
            </a:ln>
          </p:spPr>
          <p:txBody>
            <a:bodyPr/>
            <a:lstStyle/>
            <a:p>
              <a:pP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4" name="Freeform 11"/>
            <p:cNvSpPr/>
            <p:nvPr/>
          </p:nvSpPr>
          <p:spPr bwMode="auto">
            <a:xfrm>
              <a:off x="4957834" y="2263450"/>
              <a:ext cx="604838" cy="1194732"/>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1753DC"/>
            </a:solidFill>
            <a:ln>
              <a:noFill/>
            </a:ln>
          </p:spPr>
          <p:txBody>
            <a:bodyPr/>
            <a:lstStyle/>
            <a:p>
              <a:pP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nvGrpSpPr>
          <p:cNvPr id="3" name="组合 17"/>
          <p:cNvGrpSpPr/>
          <p:nvPr/>
        </p:nvGrpSpPr>
        <p:grpSpPr>
          <a:xfrm>
            <a:off x="1204343" y="2699860"/>
            <a:ext cx="4066655" cy="158681"/>
            <a:chOff x="1161799" y="2300503"/>
            <a:chExt cx="3050161" cy="118384"/>
          </a:xfrm>
        </p:grpSpPr>
        <p:cxnSp>
          <p:nvCxnSpPr>
            <p:cNvPr id="19" name="直接连接符 21"/>
            <p:cNvCxnSpPr>
              <a:cxnSpLocks noChangeShapeType="1"/>
            </p:cNvCxnSpPr>
            <p:nvPr/>
          </p:nvCxnSpPr>
          <p:spPr bwMode="auto">
            <a:xfrm flipH="1" flipV="1">
              <a:off x="4093576" y="2300503"/>
              <a:ext cx="118384" cy="118384"/>
            </a:xfrm>
            <a:prstGeom prst="line">
              <a:avLst/>
            </a:prstGeom>
            <a:noFill/>
            <a:ln w="9525">
              <a:solidFill>
                <a:srgbClr val="1753DC"/>
              </a:solidFill>
              <a:prstDash val="sysDash"/>
              <a:round/>
            </a:ln>
            <a:extLst>
              <a:ext uri="{909E8E84-426E-40DD-AFC4-6F175D3DCCD1}">
                <a14:hiddenFill xmlns:a14="http://schemas.microsoft.com/office/drawing/2010/main">
                  <a:noFill/>
                </a14:hiddenFill>
              </a:ext>
            </a:extLst>
          </p:spPr>
        </p:cxnSp>
        <p:cxnSp>
          <p:nvCxnSpPr>
            <p:cNvPr id="20" name="直接连接符 22"/>
            <p:cNvCxnSpPr>
              <a:cxnSpLocks noChangeShapeType="1"/>
            </p:cNvCxnSpPr>
            <p:nvPr/>
          </p:nvCxnSpPr>
          <p:spPr bwMode="auto">
            <a:xfrm flipH="1">
              <a:off x="1161799" y="2300503"/>
              <a:ext cx="2931778" cy="0"/>
            </a:xfrm>
            <a:prstGeom prst="line">
              <a:avLst/>
            </a:prstGeom>
            <a:noFill/>
            <a:ln w="9525">
              <a:solidFill>
                <a:srgbClr val="1753DC"/>
              </a:solidFill>
              <a:prstDash val="sysDash"/>
              <a:round/>
            </a:ln>
            <a:extLst>
              <a:ext uri="{909E8E84-426E-40DD-AFC4-6F175D3DCCD1}">
                <a14:hiddenFill xmlns:a14="http://schemas.microsoft.com/office/drawing/2010/main">
                  <a:noFill/>
                </a14:hiddenFill>
              </a:ext>
            </a:extLst>
          </p:spPr>
        </p:cxnSp>
      </p:grpSp>
      <p:sp>
        <p:nvSpPr>
          <p:cNvPr id="21" name="椭圆 20"/>
          <p:cNvSpPr/>
          <p:nvPr/>
        </p:nvSpPr>
        <p:spPr>
          <a:xfrm>
            <a:off x="5226565" y="2826804"/>
            <a:ext cx="124835" cy="122713"/>
          </a:xfrm>
          <a:prstGeom prst="ellipse">
            <a:avLst/>
          </a:prstGeom>
          <a:solidFill>
            <a:sysClr val="window" lastClr="FFFFFF">
              <a:lumMod val="75000"/>
            </a:sysClr>
          </a:solidFill>
          <a:ln w="3810" cap="flat" cmpd="sng" algn="ctr">
            <a:solidFill>
              <a:sysClr val="window" lastClr="FFFFFF"/>
            </a:solidFill>
            <a:prstDash val="solid"/>
          </a:ln>
          <a:effectLst/>
        </p:spPr>
        <p:txBody>
          <a:bodyPr lIns="91398" tIns="45697" rIns="91398" bIns="45697" anchor="ctr"/>
          <a:lstStyle/>
          <a:p>
            <a:pPr algn="ct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2" name="矩形 21"/>
          <p:cNvSpPr>
            <a:spLocks noChangeArrowheads="1"/>
          </p:cNvSpPr>
          <p:nvPr/>
        </p:nvSpPr>
        <p:spPr bwMode="auto">
          <a:xfrm>
            <a:off x="1246517" y="2046132"/>
            <a:ext cx="3334883" cy="5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7" rIns="91398" bIns="45697">
            <a:spAutoFit/>
          </a:bodyPr>
          <a:lstStyle/>
          <a:p>
            <a:pPr defTabSz="913130">
              <a:lnSpc>
                <a:spcPct val="130000"/>
              </a:lnSpc>
              <a:defRPr/>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3" name="椭圆 22"/>
          <p:cNvSpPr/>
          <p:nvPr/>
        </p:nvSpPr>
        <p:spPr>
          <a:xfrm>
            <a:off x="4581232" y="3948141"/>
            <a:ext cx="126951" cy="122713"/>
          </a:xfrm>
          <a:prstGeom prst="ellipse">
            <a:avLst/>
          </a:prstGeom>
          <a:solidFill>
            <a:sysClr val="window" lastClr="FFFFFF">
              <a:lumMod val="75000"/>
            </a:sysClr>
          </a:solidFill>
          <a:ln w="3810" cap="flat" cmpd="sng" algn="ctr">
            <a:solidFill>
              <a:sysClr val="window" lastClr="FFFFFF"/>
            </a:solidFill>
            <a:prstDash val="solid"/>
          </a:ln>
          <a:effectLst/>
        </p:spPr>
        <p:txBody>
          <a:bodyPr lIns="91398" tIns="45697" rIns="91398" bIns="45697" anchor="ctr"/>
          <a:lstStyle/>
          <a:p>
            <a:pPr algn="ct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24" name="直接连接符 23"/>
          <p:cNvCxnSpPr>
            <a:cxnSpLocks noChangeShapeType="1"/>
          </p:cNvCxnSpPr>
          <p:nvPr/>
        </p:nvCxnSpPr>
        <p:spPr bwMode="auto">
          <a:xfrm flipH="1">
            <a:off x="1246660" y="4009496"/>
            <a:ext cx="3334573" cy="0"/>
          </a:xfrm>
          <a:prstGeom prst="line">
            <a:avLst/>
          </a:prstGeom>
          <a:noFill/>
          <a:ln w="9525">
            <a:solidFill>
              <a:schemeClr val="accent6"/>
            </a:solidFill>
            <a:prstDash val="sysDash"/>
            <a:round/>
          </a:ln>
          <a:extLst>
            <a:ext uri="{909E8E84-426E-40DD-AFC4-6F175D3DCCD1}">
              <a14:hiddenFill xmlns:a14="http://schemas.microsoft.com/office/drawing/2010/main">
                <a:noFill/>
              </a14:hiddenFill>
            </a:ext>
          </a:extLst>
        </p:spPr>
      </p:cxnSp>
      <p:sp>
        <p:nvSpPr>
          <p:cNvPr id="25" name="矩形 24"/>
          <p:cNvSpPr>
            <a:spLocks noChangeArrowheads="1"/>
          </p:cNvSpPr>
          <p:nvPr/>
        </p:nvSpPr>
        <p:spPr bwMode="auto">
          <a:xfrm>
            <a:off x="1246517" y="3389481"/>
            <a:ext cx="3181883" cy="5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7" rIns="91398" bIns="45697">
            <a:spAutoFit/>
          </a:bodyPr>
          <a:lstStyle/>
          <a:p>
            <a:pPr defTabSz="913130">
              <a:lnSpc>
                <a:spcPct val="130000"/>
              </a:lnSpc>
              <a:defRPr/>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nvGrpSpPr>
          <p:cNvPr id="8" name="组合 25"/>
          <p:cNvGrpSpPr/>
          <p:nvPr/>
        </p:nvGrpSpPr>
        <p:grpSpPr>
          <a:xfrm flipV="1">
            <a:off x="1246659" y="5361448"/>
            <a:ext cx="4079352" cy="158681"/>
            <a:chOff x="1150420" y="2300503"/>
            <a:chExt cx="3061540" cy="118384"/>
          </a:xfrm>
        </p:grpSpPr>
        <p:cxnSp>
          <p:nvCxnSpPr>
            <p:cNvPr id="27" name="直接连接符 29"/>
            <p:cNvCxnSpPr>
              <a:cxnSpLocks noChangeShapeType="1"/>
            </p:cNvCxnSpPr>
            <p:nvPr/>
          </p:nvCxnSpPr>
          <p:spPr bwMode="auto">
            <a:xfrm flipH="1" flipV="1">
              <a:off x="4093576" y="2300503"/>
              <a:ext cx="118384" cy="118384"/>
            </a:xfrm>
            <a:prstGeom prst="line">
              <a:avLst/>
            </a:prstGeom>
            <a:noFill/>
            <a:ln w="9525">
              <a:solidFill>
                <a:srgbClr val="1753DC"/>
              </a:solidFill>
              <a:prstDash val="sysDash"/>
              <a:round/>
            </a:ln>
            <a:extLst>
              <a:ext uri="{909E8E84-426E-40DD-AFC4-6F175D3DCCD1}">
                <a14:hiddenFill xmlns:a14="http://schemas.microsoft.com/office/drawing/2010/main">
                  <a:noFill/>
                </a14:hiddenFill>
              </a:ext>
            </a:extLst>
          </p:spPr>
        </p:cxnSp>
        <p:cxnSp>
          <p:nvCxnSpPr>
            <p:cNvPr id="28" name="直接连接符 30"/>
            <p:cNvCxnSpPr>
              <a:cxnSpLocks noChangeShapeType="1"/>
            </p:cNvCxnSpPr>
            <p:nvPr/>
          </p:nvCxnSpPr>
          <p:spPr bwMode="auto">
            <a:xfrm flipH="1" flipV="1">
              <a:off x="1150420" y="2300503"/>
              <a:ext cx="2943157" cy="0"/>
            </a:xfrm>
            <a:prstGeom prst="line">
              <a:avLst/>
            </a:prstGeom>
            <a:noFill/>
            <a:ln w="9525">
              <a:solidFill>
                <a:srgbClr val="1753DC"/>
              </a:solidFill>
              <a:prstDash val="sysDash"/>
              <a:round/>
            </a:ln>
            <a:extLst>
              <a:ext uri="{909E8E84-426E-40DD-AFC4-6F175D3DCCD1}">
                <a14:hiddenFill xmlns:a14="http://schemas.microsoft.com/office/drawing/2010/main">
                  <a:noFill/>
                </a14:hiddenFill>
              </a:ext>
            </a:extLst>
          </p:spPr>
        </p:cxnSp>
      </p:grpSp>
      <p:sp>
        <p:nvSpPr>
          <p:cNvPr id="29" name="椭圆 28"/>
          <p:cNvSpPr/>
          <p:nvPr/>
        </p:nvSpPr>
        <p:spPr>
          <a:xfrm>
            <a:off x="5323894" y="5245084"/>
            <a:ext cx="124835" cy="124827"/>
          </a:xfrm>
          <a:prstGeom prst="ellipse">
            <a:avLst/>
          </a:prstGeom>
          <a:solidFill>
            <a:sysClr val="window" lastClr="FFFFFF">
              <a:lumMod val="75000"/>
            </a:sysClr>
          </a:solidFill>
          <a:ln w="3810" cap="flat" cmpd="sng" algn="ctr">
            <a:solidFill>
              <a:sysClr val="window" lastClr="FFFFFF"/>
            </a:solidFill>
            <a:prstDash val="solid"/>
          </a:ln>
          <a:effectLst/>
        </p:spPr>
        <p:txBody>
          <a:bodyPr lIns="91398" tIns="45697" rIns="91398" bIns="45697" anchor="ctr"/>
          <a:lstStyle/>
          <a:p>
            <a:pPr algn="ct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0" name="矩形 29"/>
          <p:cNvSpPr>
            <a:spLocks noChangeArrowheads="1"/>
          </p:cNvSpPr>
          <p:nvPr/>
        </p:nvSpPr>
        <p:spPr bwMode="auto">
          <a:xfrm>
            <a:off x="1301749" y="4910589"/>
            <a:ext cx="3126016" cy="5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7" rIns="91398" bIns="45697">
            <a:spAutoFit/>
          </a:bodyPr>
          <a:lstStyle/>
          <a:p>
            <a:pPr algn="l">
              <a:lnSpc>
                <a:spcPct val="130000"/>
              </a:lnSpc>
            </a:pPr>
            <a:r>
              <a:rPr lang="zh-CN" sz="1325"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lang="en-US" altLang="zh-CN" sz="1325"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nvGrpSpPr>
          <p:cNvPr id="18" name="组合 30"/>
          <p:cNvGrpSpPr/>
          <p:nvPr/>
        </p:nvGrpSpPr>
        <p:grpSpPr>
          <a:xfrm flipH="1">
            <a:off x="6828262" y="2699861"/>
            <a:ext cx="4064540" cy="156564"/>
            <a:chOff x="1161799" y="2300503"/>
            <a:chExt cx="3050161" cy="118384"/>
          </a:xfrm>
        </p:grpSpPr>
        <p:cxnSp>
          <p:nvCxnSpPr>
            <p:cNvPr id="32" name="直接连接符 34"/>
            <p:cNvCxnSpPr>
              <a:cxnSpLocks noChangeShapeType="1"/>
            </p:cNvCxnSpPr>
            <p:nvPr/>
          </p:nvCxnSpPr>
          <p:spPr bwMode="auto">
            <a:xfrm flipH="1" flipV="1">
              <a:off x="4093576" y="2300503"/>
              <a:ext cx="118384" cy="118384"/>
            </a:xfrm>
            <a:prstGeom prst="line">
              <a:avLst/>
            </a:prstGeom>
            <a:noFill/>
            <a:ln w="9525">
              <a:solidFill>
                <a:schemeClr val="accent2"/>
              </a:solidFill>
              <a:prstDash val="sysDash"/>
              <a:round/>
            </a:ln>
            <a:extLst>
              <a:ext uri="{909E8E84-426E-40DD-AFC4-6F175D3DCCD1}">
                <a14:hiddenFill xmlns:a14="http://schemas.microsoft.com/office/drawing/2010/main">
                  <a:noFill/>
                </a14:hiddenFill>
              </a:ext>
            </a:extLst>
          </p:spPr>
        </p:cxnSp>
        <p:cxnSp>
          <p:nvCxnSpPr>
            <p:cNvPr id="33" name="直接连接符 35"/>
            <p:cNvCxnSpPr>
              <a:cxnSpLocks noChangeShapeType="1"/>
            </p:cNvCxnSpPr>
            <p:nvPr/>
          </p:nvCxnSpPr>
          <p:spPr bwMode="auto">
            <a:xfrm flipH="1">
              <a:off x="1161799" y="2300503"/>
              <a:ext cx="2931778" cy="0"/>
            </a:xfrm>
            <a:prstGeom prst="line">
              <a:avLst/>
            </a:prstGeom>
            <a:noFill/>
            <a:ln w="9525">
              <a:solidFill>
                <a:schemeClr val="accent2"/>
              </a:solidFill>
              <a:prstDash val="sysDash"/>
              <a:round/>
            </a:ln>
            <a:extLst>
              <a:ext uri="{909E8E84-426E-40DD-AFC4-6F175D3DCCD1}">
                <a14:hiddenFill xmlns:a14="http://schemas.microsoft.com/office/drawing/2010/main">
                  <a:noFill/>
                </a14:hiddenFill>
              </a:ext>
            </a:extLst>
          </p:spPr>
        </p:cxnSp>
      </p:grpSp>
      <p:sp>
        <p:nvSpPr>
          <p:cNvPr id="34" name="椭圆 33"/>
          <p:cNvSpPr/>
          <p:nvPr/>
        </p:nvSpPr>
        <p:spPr>
          <a:xfrm>
            <a:off x="6735164" y="2826804"/>
            <a:ext cx="126951" cy="122713"/>
          </a:xfrm>
          <a:prstGeom prst="ellipse">
            <a:avLst/>
          </a:prstGeom>
          <a:solidFill>
            <a:sysClr val="window" lastClr="FFFFFF">
              <a:lumMod val="75000"/>
            </a:sysClr>
          </a:solidFill>
          <a:ln w="3810" cap="flat" cmpd="sng" algn="ctr">
            <a:solidFill>
              <a:sysClr val="window" lastClr="FFFFFF"/>
            </a:solidFill>
            <a:prstDash val="solid"/>
          </a:ln>
          <a:effectLst/>
        </p:spPr>
        <p:txBody>
          <a:bodyPr lIns="91398" tIns="45697" rIns="91398" bIns="45697" anchor="ctr"/>
          <a:lstStyle/>
          <a:p>
            <a:pPr algn="ct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5" name="矩形 34"/>
          <p:cNvSpPr>
            <a:spLocks noChangeArrowheads="1"/>
          </p:cNvSpPr>
          <p:nvPr/>
        </p:nvSpPr>
        <p:spPr bwMode="auto">
          <a:xfrm>
            <a:off x="8101025" y="2166754"/>
            <a:ext cx="2906357" cy="5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7" rIns="91398" bIns="45697">
            <a:spAutoFit/>
          </a:bodyPr>
          <a:lstStyle/>
          <a:p>
            <a:pPr defTabSz="913130">
              <a:lnSpc>
                <a:spcPct val="130000"/>
              </a:lnSpc>
              <a:defRPr/>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6" name="椭圆 35"/>
          <p:cNvSpPr/>
          <p:nvPr/>
        </p:nvSpPr>
        <p:spPr>
          <a:xfrm>
            <a:off x="7361453" y="3960833"/>
            <a:ext cx="126951" cy="124829"/>
          </a:xfrm>
          <a:prstGeom prst="ellipse">
            <a:avLst/>
          </a:prstGeom>
          <a:solidFill>
            <a:sysClr val="window" lastClr="FFFFFF">
              <a:lumMod val="75000"/>
            </a:sysClr>
          </a:solidFill>
          <a:ln w="3810" cap="flat" cmpd="sng" algn="ctr">
            <a:solidFill>
              <a:sysClr val="window" lastClr="FFFFFF"/>
            </a:solidFill>
            <a:prstDash val="solid"/>
          </a:ln>
          <a:effectLst/>
        </p:spPr>
        <p:txBody>
          <a:bodyPr lIns="91398" tIns="45697" rIns="91398" bIns="45697" anchor="ctr"/>
          <a:lstStyle/>
          <a:p>
            <a:pPr algn="ct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37" name="直接连接符 36"/>
          <p:cNvCxnSpPr>
            <a:cxnSpLocks noChangeShapeType="1"/>
          </p:cNvCxnSpPr>
          <p:nvPr/>
        </p:nvCxnSpPr>
        <p:spPr bwMode="auto">
          <a:xfrm flipH="1">
            <a:off x="7509566" y="4028536"/>
            <a:ext cx="3334573" cy="0"/>
          </a:xfrm>
          <a:prstGeom prst="line">
            <a:avLst/>
          </a:prstGeom>
          <a:noFill/>
          <a:ln w="9525">
            <a:solidFill>
              <a:srgbClr val="1753DC"/>
            </a:solidFill>
            <a:prstDash val="sysDash"/>
            <a:round/>
          </a:ln>
          <a:extLst>
            <a:ext uri="{909E8E84-426E-40DD-AFC4-6F175D3DCCD1}">
              <a14:hiddenFill xmlns:a14="http://schemas.microsoft.com/office/drawing/2010/main">
                <a:noFill/>
              </a14:hiddenFill>
            </a:ext>
          </a:extLst>
        </p:spPr>
      </p:cxnSp>
      <p:sp>
        <p:nvSpPr>
          <p:cNvPr id="38" name="矩形 37"/>
          <p:cNvSpPr>
            <a:spLocks noChangeArrowheads="1"/>
          </p:cNvSpPr>
          <p:nvPr/>
        </p:nvSpPr>
        <p:spPr bwMode="auto">
          <a:xfrm>
            <a:off x="8101025" y="3389481"/>
            <a:ext cx="3030788" cy="5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7" rIns="91398" bIns="45697">
            <a:spAutoFit/>
          </a:bodyPr>
          <a:lstStyle/>
          <a:p>
            <a:pPr defTabSz="913130">
              <a:lnSpc>
                <a:spcPct val="130000"/>
              </a:lnSpc>
              <a:defRPr/>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nvGrpSpPr>
          <p:cNvPr id="26" name="组合 38"/>
          <p:cNvGrpSpPr/>
          <p:nvPr/>
        </p:nvGrpSpPr>
        <p:grpSpPr>
          <a:xfrm flipH="1" flipV="1">
            <a:off x="6766902" y="5361448"/>
            <a:ext cx="4079352" cy="158681"/>
            <a:chOff x="1150420" y="2300503"/>
            <a:chExt cx="3061540" cy="118384"/>
          </a:xfrm>
        </p:grpSpPr>
        <p:cxnSp>
          <p:nvCxnSpPr>
            <p:cNvPr id="40" name="直接连接符 42"/>
            <p:cNvCxnSpPr>
              <a:cxnSpLocks noChangeShapeType="1"/>
            </p:cNvCxnSpPr>
            <p:nvPr/>
          </p:nvCxnSpPr>
          <p:spPr bwMode="auto">
            <a:xfrm flipH="1" flipV="1">
              <a:off x="4093576" y="2300503"/>
              <a:ext cx="118384" cy="118384"/>
            </a:xfrm>
            <a:prstGeom prst="line">
              <a:avLst/>
            </a:prstGeom>
            <a:noFill/>
            <a:ln w="9525">
              <a:solidFill>
                <a:schemeClr val="accent4"/>
              </a:solidFill>
              <a:prstDash val="sysDash"/>
              <a:round/>
            </a:ln>
            <a:extLst>
              <a:ext uri="{909E8E84-426E-40DD-AFC4-6F175D3DCCD1}">
                <a14:hiddenFill xmlns:a14="http://schemas.microsoft.com/office/drawing/2010/main">
                  <a:noFill/>
                </a14:hiddenFill>
              </a:ext>
            </a:extLst>
          </p:spPr>
        </p:cxnSp>
        <p:cxnSp>
          <p:nvCxnSpPr>
            <p:cNvPr id="41" name="直接连接符 43"/>
            <p:cNvCxnSpPr>
              <a:cxnSpLocks noChangeShapeType="1"/>
            </p:cNvCxnSpPr>
            <p:nvPr/>
          </p:nvCxnSpPr>
          <p:spPr bwMode="auto">
            <a:xfrm flipH="1" flipV="1">
              <a:off x="1150420" y="2300503"/>
              <a:ext cx="2943157" cy="0"/>
            </a:xfrm>
            <a:prstGeom prst="line">
              <a:avLst/>
            </a:prstGeom>
            <a:noFill/>
            <a:ln w="9525">
              <a:solidFill>
                <a:schemeClr val="accent4"/>
              </a:solidFill>
              <a:prstDash val="sysDash"/>
              <a:round/>
            </a:ln>
            <a:extLst>
              <a:ext uri="{909E8E84-426E-40DD-AFC4-6F175D3DCCD1}">
                <a14:hiddenFill xmlns:a14="http://schemas.microsoft.com/office/drawing/2010/main">
                  <a:noFill/>
                </a14:hiddenFill>
              </a:ext>
            </a:extLst>
          </p:spPr>
        </p:cxnSp>
      </p:grpSp>
      <p:sp>
        <p:nvSpPr>
          <p:cNvPr id="42" name="椭圆 41"/>
          <p:cNvSpPr/>
          <p:nvPr/>
        </p:nvSpPr>
        <p:spPr>
          <a:xfrm>
            <a:off x="6667456" y="5245084"/>
            <a:ext cx="126951" cy="124827"/>
          </a:xfrm>
          <a:prstGeom prst="ellipse">
            <a:avLst/>
          </a:prstGeom>
          <a:solidFill>
            <a:sysClr val="window" lastClr="FFFFFF">
              <a:lumMod val="75000"/>
            </a:sysClr>
          </a:solidFill>
          <a:ln w="3810" cap="flat" cmpd="sng" algn="ctr">
            <a:solidFill>
              <a:sysClr val="window" lastClr="FFFFFF"/>
            </a:solidFill>
            <a:prstDash val="solid"/>
          </a:ln>
          <a:effectLst/>
        </p:spPr>
        <p:txBody>
          <a:bodyPr lIns="91398" tIns="45697" rIns="91398" bIns="45697" anchor="ctr"/>
          <a:lstStyle/>
          <a:p>
            <a:pPr algn="ctr">
              <a:lnSpc>
                <a:spcPct val="130000"/>
              </a:lnSpc>
              <a:defRPr/>
            </a:pPr>
            <a:endParaRPr lang="zh-CN" altLang="en-US" sz="2375" kern="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43" name="矩形 42"/>
          <p:cNvSpPr>
            <a:spLocks noChangeArrowheads="1"/>
          </p:cNvSpPr>
          <p:nvPr/>
        </p:nvSpPr>
        <p:spPr bwMode="auto">
          <a:xfrm>
            <a:off x="8101025" y="4878846"/>
            <a:ext cx="2906357" cy="5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7" rIns="91398" bIns="45697">
            <a:spAutoFit/>
          </a:bodyPr>
          <a:lstStyle/>
          <a:p>
            <a:pPr defTabSz="913130">
              <a:lnSpc>
                <a:spcPct val="130000"/>
              </a:lnSpc>
              <a:defRPr/>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 name="淘宝店chenying0907出品 9"/>
          <p:cNvSpPr txBox="1"/>
          <p:nvPr/>
        </p:nvSpPr>
        <p:spPr>
          <a:xfrm>
            <a:off x="5637848" y="3692471"/>
            <a:ext cx="845624" cy="766492"/>
          </a:xfrm>
          <a:prstGeom prst="rect">
            <a:avLst/>
          </a:prstGeom>
          <a:noFill/>
        </p:spPr>
        <p:txBody>
          <a:bodyPr wrap="square" lIns="0" tIns="0" rIns="0" bIns="0" rtlCol="0">
            <a:spAutoFit/>
          </a:bodyPr>
          <a:lstStyle/>
          <a:p>
            <a:pPr marL="0" lvl="1" indent="-171450" algn="ctr">
              <a:lnSpc>
                <a:spcPct val="130000"/>
              </a:lnSpc>
              <a:spcBef>
                <a:spcPts val="750"/>
              </a:spcBef>
              <a:buFont typeface="Arial" panose="020B0604020202020204" pitchFamily="34" charset="0"/>
            </a:pPr>
            <a:r>
              <a:rPr lang="zh-CN" altLang="en-US" sz="2000" spc="300" dirty="0">
                <a:ln w="12700" cmpd="sng">
                  <a:noFill/>
                  <a:prstDash val="solid"/>
                  <a:miter lim="800000"/>
                </a:ln>
                <a:latin typeface="宋体" panose="02010600030101010101" pitchFamily="2" charset="-122"/>
                <a:ea typeface="宋体" panose="02010600030101010101" pitchFamily="2" charset="-122"/>
                <a:cs typeface="+mn-ea"/>
                <a:sym typeface="华文细黑" panose="02010600040101010101" pitchFamily="2" charset="-122"/>
              </a:rPr>
              <a:t>添加标题</a:t>
            </a:r>
          </a:p>
        </p:txBody>
      </p:sp>
      <p:sp>
        <p:nvSpPr>
          <p:cNvPr id="39" name="矩形 38"/>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4"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5"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 calcmode="lin" valueType="num">
                                      <p:cBhvr>
                                        <p:cTn id="12" dur="500" fill="hold"/>
                                        <p:tgtEl>
                                          <p:spTgt spid="2"/>
                                        </p:tgtEl>
                                        <p:attrNameLst>
                                          <p:attrName>style.rotation</p:attrName>
                                        </p:attrNameLst>
                                      </p:cBhvr>
                                      <p:tavLst>
                                        <p:tav tm="0">
                                          <p:val>
                                            <p:fltVal val="90"/>
                                          </p:val>
                                        </p:tav>
                                        <p:tav tm="100000">
                                          <p:val>
                                            <p:fltVal val="0"/>
                                          </p:val>
                                        </p:tav>
                                      </p:tavLst>
                                    </p:anim>
                                    <p:animEffect transition="in" filter="fade">
                                      <p:cBhvr>
                                        <p:cTn id="13" dur="500"/>
                                        <p:tgtEl>
                                          <p:spTgt spid="2"/>
                                        </p:tgtEl>
                                      </p:cBhvr>
                                    </p:animEffect>
                                  </p:childTnLst>
                                </p:cTn>
                              </p:par>
                            </p:childTnLst>
                          </p:cTn>
                        </p:par>
                        <p:par>
                          <p:cTn id="14" fill="hold">
                            <p:stCondLst>
                              <p:cond delay="500"/>
                            </p:stCondLst>
                            <p:childTnLst>
                              <p:par>
                                <p:cTn id="15" presetID="10" presetClass="entr" presetSubtype="0" repeatCount="300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50"/>
                                        <p:tgtEl>
                                          <p:spTgt spid="21"/>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300"/>
                                        <p:tgtEl>
                                          <p:spTgt spid="3"/>
                                        </p:tgtEl>
                                      </p:cBhvr>
                                    </p:animEffec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300" fill="hold"/>
                                        <p:tgtEl>
                                          <p:spTgt spid="22"/>
                                        </p:tgtEl>
                                        <p:attrNameLst>
                                          <p:attrName>ppt_x</p:attrName>
                                        </p:attrNameLst>
                                      </p:cBhvr>
                                      <p:tavLst>
                                        <p:tav tm="0">
                                          <p:val>
                                            <p:strVal val="1+#ppt_w/2"/>
                                          </p:val>
                                        </p:tav>
                                        <p:tav tm="100000">
                                          <p:val>
                                            <p:strVal val="#ppt_x"/>
                                          </p:val>
                                        </p:tav>
                                      </p:tavLst>
                                    </p:anim>
                                    <p:anim calcmode="lin" valueType="num">
                                      <p:cBhvr additive="base">
                                        <p:cTn id="26" dur="3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0" presetClass="entr" presetSubtype="0" repeatCount="3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50"/>
                                        <p:tgtEl>
                                          <p:spTgt spid="23"/>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300"/>
                                        <p:tgtEl>
                                          <p:spTgt spid="24"/>
                                        </p:tgtEl>
                                      </p:cBhvr>
                                    </p:animEffect>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300" fill="hold"/>
                                        <p:tgtEl>
                                          <p:spTgt spid="25"/>
                                        </p:tgtEl>
                                        <p:attrNameLst>
                                          <p:attrName>ppt_x</p:attrName>
                                        </p:attrNameLst>
                                      </p:cBhvr>
                                      <p:tavLst>
                                        <p:tav tm="0">
                                          <p:val>
                                            <p:strVal val="1+#ppt_w/2"/>
                                          </p:val>
                                        </p:tav>
                                        <p:tav tm="100000">
                                          <p:val>
                                            <p:strVal val="#ppt_x"/>
                                          </p:val>
                                        </p:tav>
                                      </p:tavLst>
                                    </p:anim>
                                    <p:anim calcmode="lin" valueType="num">
                                      <p:cBhvr additive="base">
                                        <p:cTn id="39" dur="3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10" presetClass="entr" presetSubtype="0" repeatCount="300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50"/>
                                        <p:tgtEl>
                                          <p:spTgt spid="29"/>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300"/>
                                        <p:tgtEl>
                                          <p:spTgt spid="8"/>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300" fill="hold"/>
                                        <p:tgtEl>
                                          <p:spTgt spid="30"/>
                                        </p:tgtEl>
                                        <p:attrNameLst>
                                          <p:attrName>ppt_x</p:attrName>
                                        </p:attrNameLst>
                                      </p:cBhvr>
                                      <p:tavLst>
                                        <p:tav tm="0">
                                          <p:val>
                                            <p:strVal val="1+#ppt_w/2"/>
                                          </p:val>
                                        </p:tav>
                                        <p:tav tm="100000">
                                          <p:val>
                                            <p:strVal val="#ppt_x"/>
                                          </p:val>
                                        </p:tav>
                                      </p:tavLst>
                                    </p:anim>
                                    <p:anim calcmode="lin" valueType="num">
                                      <p:cBhvr additive="base">
                                        <p:cTn id="52" dur="30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repeatCount="3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50"/>
                                        <p:tgtEl>
                                          <p:spTgt spid="34"/>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300"/>
                                        <p:tgtEl>
                                          <p:spTgt spid="18"/>
                                        </p:tgtEl>
                                      </p:cBhvr>
                                    </p:animEffect>
                                  </p:childTnLst>
                                </p:cTn>
                              </p:par>
                            </p:childTnLst>
                          </p:cTn>
                        </p:par>
                        <p:par>
                          <p:cTn id="61" fill="hold">
                            <p:stCondLst>
                              <p:cond delay="6000"/>
                            </p:stCondLst>
                            <p:childTnLst>
                              <p:par>
                                <p:cTn id="62" presetID="2" presetClass="entr" presetSubtype="2"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300" fill="hold"/>
                                        <p:tgtEl>
                                          <p:spTgt spid="35"/>
                                        </p:tgtEl>
                                        <p:attrNameLst>
                                          <p:attrName>ppt_x</p:attrName>
                                        </p:attrNameLst>
                                      </p:cBhvr>
                                      <p:tavLst>
                                        <p:tav tm="0">
                                          <p:val>
                                            <p:strVal val="1+#ppt_w/2"/>
                                          </p:val>
                                        </p:tav>
                                        <p:tav tm="100000">
                                          <p:val>
                                            <p:strVal val="#ppt_x"/>
                                          </p:val>
                                        </p:tav>
                                      </p:tavLst>
                                    </p:anim>
                                    <p:anim calcmode="lin" valueType="num">
                                      <p:cBhvr additive="base">
                                        <p:cTn id="65" dur="300" fill="hold"/>
                                        <p:tgtEl>
                                          <p:spTgt spid="35"/>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0" presetClass="entr" presetSubtype="0" repeatCount="3000"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50"/>
                                        <p:tgtEl>
                                          <p:spTgt spid="36"/>
                                        </p:tgtEl>
                                      </p:cBhvr>
                                    </p:animEffect>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300"/>
                                        <p:tgtEl>
                                          <p:spTgt spid="37"/>
                                        </p:tgtEl>
                                      </p:cBhvr>
                                    </p:animEffect>
                                  </p:childTnLst>
                                </p:cTn>
                              </p:par>
                            </p:childTnLst>
                          </p:cTn>
                        </p:par>
                        <p:par>
                          <p:cTn id="74" fill="hold">
                            <p:stCondLst>
                              <p:cond delay="7500"/>
                            </p:stCondLst>
                            <p:childTnLst>
                              <p:par>
                                <p:cTn id="75" presetID="2" presetClass="entr" presetSubtype="2"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300" fill="hold"/>
                                        <p:tgtEl>
                                          <p:spTgt spid="38"/>
                                        </p:tgtEl>
                                        <p:attrNameLst>
                                          <p:attrName>ppt_x</p:attrName>
                                        </p:attrNameLst>
                                      </p:cBhvr>
                                      <p:tavLst>
                                        <p:tav tm="0">
                                          <p:val>
                                            <p:strVal val="1+#ppt_w/2"/>
                                          </p:val>
                                        </p:tav>
                                        <p:tav tm="100000">
                                          <p:val>
                                            <p:strVal val="#ppt_x"/>
                                          </p:val>
                                        </p:tav>
                                      </p:tavLst>
                                    </p:anim>
                                    <p:anim calcmode="lin" valueType="num">
                                      <p:cBhvr additive="base">
                                        <p:cTn id="78" dur="300" fill="hold"/>
                                        <p:tgtEl>
                                          <p:spTgt spid="38"/>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10" presetClass="entr" presetSubtype="0" repeatCount="300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50"/>
                                        <p:tgtEl>
                                          <p:spTgt spid="42"/>
                                        </p:tgtEl>
                                      </p:cBhvr>
                                    </p:animEffect>
                                  </p:childTnLst>
                                </p:cTn>
                              </p:par>
                            </p:childTnLst>
                          </p:cTn>
                        </p:par>
                        <p:par>
                          <p:cTn id="83" fill="hold">
                            <p:stCondLst>
                              <p:cond delay="8500"/>
                            </p:stCondLst>
                            <p:childTnLst>
                              <p:par>
                                <p:cTn id="84" presetID="22"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left)">
                                      <p:cBhvr>
                                        <p:cTn id="86" dur="300"/>
                                        <p:tgtEl>
                                          <p:spTgt spid="26"/>
                                        </p:tgtEl>
                                      </p:cBhvr>
                                    </p:animEffect>
                                  </p:childTnLst>
                                </p:cTn>
                              </p:par>
                            </p:childTnLst>
                          </p:cTn>
                        </p:par>
                        <p:par>
                          <p:cTn id="87" fill="hold">
                            <p:stCondLst>
                              <p:cond delay="9000"/>
                            </p:stCondLst>
                            <p:childTnLst>
                              <p:par>
                                <p:cTn id="88" presetID="2" presetClass="entr" presetSubtype="2"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additive="base">
                                        <p:cTn id="90" dur="300" fill="hold"/>
                                        <p:tgtEl>
                                          <p:spTgt spid="43"/>
                                        </p:tgtEl>
                                        <p:attrNameLst>
                                          <p:attrName>ppt_x</p:attrName>
                                        </p:attrNameLst>
                                      </p:cBhvr>
                                      <p:tavLst>
                                        <p:tav tm="0">
                                          <p:val>
                                            <p:strVal val="1+#ppt_w/2"/>
                                          </p:val>
                                        </p:tav>
                                        <p:tav tm="100000">
                                          <p:val>
                                            <p:strVal val="#ppt_x"/>
                                          </p:val>
                                        </p:tav>
                                      </p:tavLst>
                                    </p:anim>
                                    <p:anim calcmode="lin" valueType="num">
                                      <p:cBhvr additive="base">
                                        <p:cTn id="91"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p:bldP spid="23" grpId="0" bldLvl="0" animBg="1"/>
      <p:bldP spid="25" grpId="0"/>
      <p:bldP spid="29" grpId="0" bldLvl="0" animBg="1"/>
      <p:bldP spid="30" grpId="0"/>
      <p:bldP spid="34" grpId="0" bldLvl="0" animBg="1"/>
      <p:bldP spid="35" grpId="0"/>
      <p:bldP spid="36" grpId="0" bldLvl="0" animBg="1"/>
      <p:bldP spid="38" grpId="0"/>
      <p:bldP spid="42" grpId="0" bldLvl="0" animBg="1"/>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六边形 16"/>
          <p:cNvSpPr/>
          <p:nvPr/>
        </p:nvSpPr>
        <p:spPr>
          <a:xfrm>
            <a:off x="1119226" y="2451876"/>
            <a:ext cx="2391130" cy="1251973"/>
          </a:xfrm>
          <a:prstGeom prst="hexagon">
            <a:avLst/>
          </a:prstGeom>
          <a:solidFill>
            <a:srgbClr val="1753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8" name="六边形 17"/>
          <p:cNvSpPr/>
          <p:nvPr/>
        </p:nvSpPr>
        <p:spPr>
          <a:xfrm>
            <a:off x="3663771" y="2451876"/>
            <a:ext cx="2391130" cy="1251973"/>
          </a:xfrm>
          <a:prstGeom prst="hexagon">
            <a:avLst/>
          </a:prstGeom>
          <a:solidFill>
            <a:srgbClr val="F1CA1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9" name="六边形 18"/>
          <p:cNvSpPr/>
          <p:nvPr/>
        </p:nvSpPr>
        <p:spPr>
          <a:xfrm>
            <a:off x="6197548" y="2451876"/>
            <a:ext cx="2391130" cy="1251973"/>
          </a:xfrm>
          <a:prstGeom prst="hexagon">
            <a:avLst/>
          </a:prstGeom>
          <a:solidFill>
            <a:srgbClr val="1753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0" name="文本框 19"/>
          <p:cNvSpPr txBox="1"/>
          <p:nvPr/>
        </p:nvSpPr>
        <p:spPr>
          <a:xfrm>
            <a:off x="1863386" y="2714818"/>
            <a:ext cx="902811" cy="573042"/>
          </a:xfrm>
          <a:prstGeom prst="rect">
            <a:avLst/>
          </a:prstGeom>
          <a:noFill/>
          <a:effectLst/>
        </p:spPr>
        <p:txBody>
          <a:bodyPr wrap="none" rtlCol="0">
            <a:spAutoFit/>
          </a:bodyPr>
          <a:lstStyle/>
          <a:p>
            <a:pPr algn="ctr">
              <a:lnSpc>
                <a:spcPct val="130000"/>
              </a:lnSpc>
            </a:pPr>
            <a:r>
              <a:rPr lang="zh-CN" altLang="en-US" sz="2800"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rPr>
              <a:t>标题</a:t>
            </a:r>
          </a:p>
        </p:txBody>
      </p:sp>
      <p:sp>
        <p:nvSpPr>
          <p:cNvPr id="21" name="文本框 20"/>
          <p:cNvSpPr txBox="1"/>
          <p:nvPr/>
        </p:nvSpPr>
        <p:spPr>
          <a:xfrm>
            <a:off x="6944647" y="2723598"/>
            <a:ext cx="902811" cy="573042"/>
          </a:xfrm>
          <a:prstGeom prst="rect">
            <a:avLst/>
          </a:prstGeom>
          <a:noFill/>
          <a:effectLst/>
        </p:spPr>
        <p:txBody>
          <a:bodyPr wrap="none" rtlCol="0">
            <a:spAutoFit/>
          </a:bodyPr>
          <a:lstStyle/>
          <a:p>
            <a:pPr lvl="0" algn="ctr">
              <a:lnSpc>
                <a:spcPct val="130000"/>
              </a:lnSpc>
            </a:pPr>
            <a:r>
              <a:rPr lang="zh-CN" altLang="en-US" sz="2800"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rPr>
              <a:t>标题</a:t>
            </a:r>
          </a:p>
        </p:txBody>
      </p:sp>
      <p:sp>
        <p:nvSpPr>
          <p:cNvPr id="22" name="文本框 21"/>
          <p:cNvSpPr txBox="1"/>
          <p:nvPr/>
        </p:nvSpPr>
        <p:spPr>
          <a:xfrm>
            <a:off x="4461746" y="2726138"/>
            <a:ext cx="902811" cy="573042"/>
          </a:xfrm>
          <a:prstGeom prst="rect">
            <a:avLst/>
          </a:prstGeom>
          <a:noFill/>
          <a:effectLst/>
        </p:spPr>
        <p:txBody>
          <a:bodyPr wrap="none" rtlCol="0">
            <a:spAutoFit/>
          </a:bodyPr>
          <a:lstStyle/>
          <a:p>
            <a:pPr lvl="0" algn="ctr">
              <a:lnSpc>
                <a:spcPct val="130000"/>
              </a:lnSpc>
            </a:pPr>
            <a:r>
              <a:rPr lang="zh-CN" altLang="en-US" sz="2800"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rPr>
              <a:t>标题</a:t>
            </a:r>
          </a:p>
        </p:txBody>
      </p:sp>
      <p:sp>
        <p:nvSpPr>
          <p:cNvPr id="23" name="六边形 22"/>
          <p:cNvSpPr/>
          <p:nvPr/>
        </p:nvSpPr>
        <p:spPr>
          <a:xfrm>
            <a:off x="8736960" y="2451876"/>
            <a:ext cx="2391130" cy="1251973"/>
          </a:xfrm>
          <a:prstGeom prst="hexagon">
            <a:avLst/>
          </a:prstGeom>
          <a:solidFill>
            <a:srgbClr val="F1CA1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4" name="文本框 23"/>
          <p:cNvSpPr txBox="1"/>
          <p:nvPr/>
        </p:nvSpPr>
        <p:spPr>
          <a:xfrm>
            <a:off x="9484059" y="2723598"/>
            <a:ext cx="902811" cy="573042"/>
          </a:xfrm>
          <a:prstGeom prst="rect">
            <a:avLst/>
          </a:prstGeom>
          <a:noFill/>
          <a:effectLst/>
        </p:spPr>
        <p:txBody>
          <a:bodyPr wrap="none" rtlCol="0">
            <a:spAutoFit/>
          </a:bodyPr>
          <a:lstStyle/>
          <a:p>
            <a:pPr lvl="0" algn="ctr">
              <a:lnSpc>
                <a:spcPct val="130000"/>
              </a:lnSpc>
            </a:pPr>
            <a:r>
              <a:rPr lang="zh-CN" altLang="en-US" sz="2800"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rPr>
              <a:t>标题</a:t>
            </a:r>
          </a:p>
        </p:txBody>
      </p:sp>
      <p:sp>
        <p:nvSpPr>
          <p:cNvPr id="69" name="圆角矩形 30"/>
          <p:cNvSpPr/>
          <p:nvPr/>
        </p:nvSpPr>
        <p:spPr>
          <a:xfrm>
            <a:off x="1185335" y="3561526"/>
            <a:ext cx="2275313"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a:p>
            <a:pPr algn="ctr">
              <a:lnSpc>
                <a:spcPct val="13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0" name="圆角矩形 31"/>
          <p:cNvSpPr/>
          <p:nvPr/>
        </p:nvSpPr>
        <p:spPr>
          <a:xfrm>
            <a:off x="3675175" y="3561526"/>
            <a:ext cx="230388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1" name="圆角矩形 32"/>
          <p:cNvSpPr/>
          <p:nvPr/>
        </p:nvSpPr>
        <p:spPr>
          <a:xfrm>
            <a:off x="6178663" y="3561526"/>
            <a:ext cx="243212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27" name="直接连接符 26"/>
          <p:cNvCxnSpPr/>
          <p:nvPr/>
        </p:nvCxnSpPr>
        <p:spPr>
          <a:xfrm>
            <a:off x="2035058" y="4507456"/>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539182" y="4507456"/>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106791" y="4507456"/>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圆角矩形 32"/>
          <p:cNvSpPr/>
          <p:nvPr/>
        </p:nvSpPr>
        <p:spPr>
          <a:xfrm>
            <a:off x="8781191" y="3564700"/>
            <a:ext cx="243212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a:p>
            <a:pPr algn="ctr" defTabSz="913130">
              <a:lnSpc>
                <a:spcPct val="130000"/>
              </a:lnSpc>
              <a:defRPr/>
            </a:pPr>
            <a:r>
              <a:rPr lang="zh-CN" sz="1200" dirty="0">
                <a:solidFill>
                  <a:schemeClr val="bg1">
                    <a:lumMod val="7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29" name="直接连接符 28"/>
          <p:cNvCxnSpPr/>
          <p:nvPr/>
        </p:nvCxnSpPr>
        <p:spPr>
          <a:xfrm>
            <a:off x="9709318" y="4510631"/>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3"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anim calcmode="lin" valueType="num">
                                      <p:cBhvr>
                                        <p:cTn id="8" dur="250" fill="hold"/>
                                        <p:tgtEl>
                                          <p:spTgt spid="17"/>
                                        </p:tgtEl>
                                        <p:attrNameLst>
                                          <p:attrName>ppt_x</p:attrName>
                                        </p:attrNameLst>
                                      </p:cBhvr>
                                      <p:tavLst>
                                        <p:tav tm="0">
                                          <p:val>
                                            <p:strVal val="#ppt_x"/>
                                          </p:val>
                                        </p:tav>
                                        <p:tav tm="100000">
                                          <p:val>
                                            <p:strVal val="#ppt_x"/>
                                          </p:val>
                                        </p:tav>
                                      </p:tavLst>
                                    </p:anim>
                                    <p:anim calcmode="lin" valueType="num">
                                      <p:cBhvr>
                                        <p:cTn id="9" dur="2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anim calcmode="lin" valueType="num">
                                      <p:cBhvr>
                                        <p:cTn id="14" dur="250" fill="hold"/>
                                        <p:tgtEl>
                                          <p:spTgt spid="18"/>
                                        </p:tgtEl>
                                        <p:attrNameLst>
                                          <p:attrName>ppt_x</p:attrName>
                                        </p:attrNameLst>
                                      </p:cBhvr>
                                      <p:tavLst>
                                        <p:tav tm="0">
                                          <p:val>
                                            <p:strVal val="#ppt_x"/>
                                          </p:val>
                                        </p:tav>
                                        <p:tav tm="100000">
                                          <p:val>
                                            <p:strVal val="#ppt_x"/>
                                          </p:val>
                                        </p:tav>
                                      </p:tavLst>
                                    </p:anim>
                                    <p:anim calcmode="lin" valueType="num">
                                      <p:cBhvr>
                                        <p:cTn id="15" dur="25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50"/>
                                        <p:tgtEl>
                                          <p:spTgt spid="19"/>
                                        </p:tgtEl>
                                      </p:cBhvr>
                                    </p:animEffect>
                                    <p:anim calcmode="lin" valueType="num">
                                      <p:cBhvr>
                                        <p:cTn id="20" dur="250" fill="hold"/>
                                        <p:tgtEl>
                                          <p:spTgt spid="19"/>
                                        </p:tgtEl>
                                        <p:attrNameLst>
                                          <p:attrName>ppt_x</p:attrName>
                                        </p:attrNameLst>
                                      </p:cBhvr>
                                      <p:tavLst>
                                        <p:tav tm="0">
                                          <p:val>
                                            <p:strVal val="#ppt_x"/>
                                          </p:val>
                                        </p:tav>
                                        <p:tav tm="100000">
                                          <p:val>
                                            <p:strVal val="#ppt_x"/>
                                          </p:val>
                                        </p:tav>
                                      </p:tavLst>
                                    </p:anim>
                                    <p:anim calcmode="lin" valueType="num">
                                      <p:cBhvr>
                                        <p:cTn id="21" dur="25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anim calcmode="lin" valueType="num">
                                      <p:cBhvr>
                                        <p:cTn id="26" dur="250" fill="hold"/>
                                        <p:tgtEl>
                                          <p:spTgt spid="20"/>
                                        </p:tgtEl>
                                        <p:attrNameLst>
                                          <p:attrName>ppt_x</p:attrName>
                                        </p:attrNameLst>
                                      </p:cBhvr>
                                      <p:tavLst>
                                        <p:tav tm="0">
                                          <p:val>
                                            <p:strVal val="#ppt_x"/>
                                          </p:val>
                                        </p:tav>
                                        <p:tav tm="100000">
                                          <p:val>
                                            <p:strVal val="#ppt_x"/>
                                          </p:val>
                                        </p:tav>
                                      </p:tavLst>
                                    </p:anim>
                                    <p:anim calcmode="lin" valueType="num">
                                      <p:cBhvr>
                                        <p:cTn id="27" dur="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anim calcmode="lin" valueType="num">
                                      <p:cBhvr>
                                        <p:cTn id="32" dur="250" fill="hold"/>
                                        <p:tgtEl>
                                          <p:spTgt spid="21"/>
                                        </p:tgtEl>
                                        <p:attrNameLst>
                                          <p:attrName>ppt_x</p:attrName>
                                        </p:attrNameLst>
                                      </p:cBhvr>
                                      <p:tavLst>
                                        <p:tav tm="0">
                                          <p:val>
                                            <p:strVal val="#ppt_x"/>
                                          </p:val>
                                        </p:tav>
                                        <p:tav tm="100000">
                                          <p:val>
                                            <p:strVal val="#ppt_x"/>
                                          </p:val>
                                        </p:tav>
                                      </p:tavLst>
                                    </p:anim>
                                    <p:anim calcmode="lin" valueType="num">
                                      <p:cBhvr>
                                        <p:cTn id="33" dur="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anim calcmode="lin" valueType="num">
                                      <p:cBhvr>
                                        <p:cTn id="38" dur="250" fill="hold"/>
                                        <p:tgtEl>
                                          <p:spTgt spid="22"/>
                                        </p:tgtEl>
                                        <p:attrNameLst>
                                          <p:attrName>ppt_x</p:attrName>
                                        </p:attrNameLst>
                                      </p:cBhvr>
                                      <p:tavLst>
                                        <p:tav tm="0">
                                          <p:val>
                                            <p:strVal val="#ppt_x"/>
                                          </p:val>
                                        </p:tav>
                                        <p:tav tm="100000">
                                          <p:val>
                                            <p:strVal val="#ppt_x"/>
                                          </p:val>
                                        </p:tav>
                                      </p:tavLst>
                                    </p:anim>
                                    <p:anim calcmode="lin" valueType="num">
                                      <p:cBhvr>
                                        <p:cTn id="39" dur="2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anim calcmode="lin" valueType="num">
                                      <p:cBhvr>
                                        <p:cTn id="44" dur="250" fill="hold"/>
                                        <p:tgtEl>
                                          <p:spTgt spid="23"/>
                                        </p:tgtEl>
                                        <p:attrNameLst>
                                          <p:attrName>ppt_x</p:attrName>
                                        </p:attrNameLst>
                                      </p:cBhvr>
                                      <p:tavLst>
                                        <p:tav tm="0">
                                          <p:val>
                                            <p:strVal val="#ppt_x"/>
                                          </p:val>
                                        </p:tav>
                                        <p:tav tm="100000">
                                          <p:val>
                                            <p:strVal val="#ppt_x"/>
                                          </p:val>
                                        </p:tav>
                                      </p:tavLst>
                                    </p:anim>
                                    <p:anim calcmode="lin" valueType="num">
                                      <p:cBhvr>
                                        <p:cTn id="45" dur="25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anim calcmode="lin" valueType="num">
                                      <p:cBhvr>
                                        <p:cTn id="50" dur="250" fill="hold"/>
                                        <p:tgtEl>
                                          <p:spTgt spid="24"/>
                                        </p:tgtEl>
                                        <p:attrNameLst>
                                          <p:attrName>ppt_x</p:attrName>
                                        </p:attrNameLst>
                                      </p:cBhvr>
                                      <p:tavLst>
                                        <p:tav tm="0">
                                          <p:val>
                                            <p:strVal val="#ppt_x"/>
                                          </p:val>
                                        </p:tav>
                                        <p:tav tm="100000">
                                          <p:val>
                                            <p:strVal val="#ppt_x"/>
                                          </p:val>
                                        </p:tav>
                                      </p:tavLst>
                                    </p:anim>
                                    <p:anim calcmode="lin" valueType="num">
                                      <p:cBhvr>
                                        <p:cTn id="51"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ipe(down)">
                                      <p:cBhvr>
                                        <p:cTn id="56" dur="500"/>
                                        <p:tgtEl>
                                          <p:spTgt spid="6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down)">
                                      <p:cBhvr>
                                        <p:cTn id="59" dur="500"/>
                                        <p:tgtEl>
                                          <p:spTgt spid="7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down)">
                                      <p:cBhvr>
                                        <p:cTn id="62" dur="500"/>
                                        <p:tgtEl>
                                          <p:spTgt spid="71"/>
                                        </p:tgtEl>
                                      </p:cBhvr>
                                    </p:animEffect>
                                  </p:childTnLst>
                                </p:cTn>
                              </p:par>
                              <p:par>
                                <p:cTn id="63" presetID="2" presetClass="entr" presetSubtype="4"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par>
                                <p:cTn id="75" presetID="22" presetClass="entr" presetSubtype="4"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down)">
                                      <p:cBhvr>
                                        <p:cTn id="77" dur="500"/>
                                        <p:tgtEl>
                                          <p:spTgt spid="28"/>
                                        </p:tgtEl>
                                      </p:cBhvr>
                                    </p:animEffect>
                                  </p:childTnLst>
                                </p:cTn>
                              </p:par>
                              <p:par>
                                <p:cTn id="78" presetID="2" presetClass="entr" presetSubtype="4"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ppt_x"/>
                                          </p:val>
                                        </p:tav>
                                        <p:tav tm="100000">
                                          <p:val>
                                            <p:strVal val="#ppt_x"/>
                                          </p:val>
                                        </p:tav>
                                      </p:tavLst>
                                    </p:anim>
                                    <p:anim calcmode="lin" valueType="num">
                                      <p:cBhvr additive="base">
                                        <p:cTn id="8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69" grpId="0" bldLvl="0" animBg="1"/>
      <p:bldP spid="70" grpId="0" bldLvl="0" animBg="1"/>
      <p:bldP spid="71" grpId="0" bldLvl="0" animBg="1"/>
      <p:bldP spid="2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579737" y="1782882"/>
            <a:ext cx="9137199" cy="4112050"/>
            <a:chOff x="4970463" y="1117600"/>
            <a:chExt cx="4068762" cy="3481388"/>
          </a:xfrm>
        </p:grpSpPr>
        <p:sp>
          <p:nvSpPr>
            <p:cNvPr id="11" name="矩形 10" descr="library"/>
            <p:cNvSpPr/>
            <p:nvPr/>
          </p:nvSpPr>
          <p:spPr>
            <a:xfrm>
              <a:off x="4970463" y="1117600"/>
              <a:ext cx="2017713" cy="2170113"/>
            </a:xfrm>
            <a:prstGeom prst="rect">
              <a:avLst/>
            </a:prstGeom>
            <a:blipFill dpi="0" rotWithShape="1">
              <a:blip r:embed="rId3"/>
              <a:stretch>
                <a:fillRect/>
              </a:stretch>
            </a:blipFill>
            <a:ln w="9525">
              <a:noFill/>
              <a:miter/>
            </a:ln>
          </p:spPr>
          <p:txBody>
            <a:bodyPr/>
            <a:lstStyle/>
            <a:p>
              <a:pPr fontAlgn="base">
                <a:lnSpc>
                  <a:spcPct val="130000"/>
                </a:lnSpc>
              </a:pPr>
              <a:endParaRPr lang="zh-CN" altLang="en-US" sz="2000" noProof="1">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2" name="矩形 29711"/>
            <p:cNvSpPr/>
            <p:nvPr/>
          </p:nvSpPr>
          <p:spPr>
            <a:xfrm>
              <a:off x="4970463" y="3351213"/>
              <a:ext cx="2017712" cy="1247775"/>
            </a:xfrm>
            <a:prstGeom prst="rect">
              <a:avLst/>
            </a:prstGeom>
            <a:solidFill>
              <a:srgbClr val="1753DC"/>
            </a:solidFill>
            <a:ln w="9525">
              <a:noFill/>
            </a:ln>
          </p:spPr>
          <p:txBody>
            <a:bodyPr/>
            <a:lstStyle/>
            <a:p>
              <a:pPr lvl="0">
                <a:lnSpc>
                  <a:spcPct val="130000"/>
                </a:lnSpc>
              </a:pPr>
              <a:endParaRPr lang="zh-CN" altLang="en-US" sz="20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3" name="矩形 29712"/>
            <p:cNvSpPr/>
            <p:nvPr/>
          </p:nvSpPr>
          <p:spPr>
            <a:xfrm>
              <a:off x="7051675" y="1130300"/>
              <a:ext cx="1987550" cy="1260475"/>
            </a:xfrm>
            <a:prstGeom prst="rect">
              <a:avLst/>
            </a:prstGeom>
            <a:solidFill>
              <a:schemeClr val="accent2"/>
            </a:solidFill>
            <a:ln w="9525">
              <a:noFill/>
            </a:ln>
          </p:spPr>
          <p:txBody>
            <a:bodyPr/>
            <a:lstStyle/>
            <a:p>
              <a:pPr lvl="0">
                <a:lnSpc>
                  <a:spcPct val="130000"/>
                </a:lnSpc>
              </a:pPr>
              <a:endParaRPr lang="zh-CN" altLang="en-US" sz="20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4" name="矩形 13" descr="Dreamy_Images_21"/>
            <p:cNvSpPr/>
            <p:nvPr/>
          </p:nvSpPr>
          <p:spPr>
            <a:xfrm>
              <a:off x="7050088" y="2446338"/>
              <a:ext cx="1987550" cy="2152650"/>
            </a:xfrm>
            <a:prstGeom prst="rect">
              <a:avLst/>
            </a:prstGeom>
            <a:blipFill rotWithShape="1">
              <a:blip r:embed="rId3"/>
              <a:stretch>
                <a:fillRect r="-44409"/>
              </a:stretch>
            </a:blipFill>
            <a:ln w="9525">
              <a:noFill/>
              <a:miter/>
            </a:ln>
          </p:spPr>
          <p:txBody>
            <a:bodyPr/>
            <a:lstStyle/>
            <a:p>
              <a:pPr fontAlgn="base">
                <a:lnSpc>
                  <a:spcPct val="130000"/>
                </a:lnSpc>
              </a:pPr>
              <a:endParaRPr lang="zh-CN" altLang="en-US" sz="2000" noProof="1">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2" name="矩形 57"/>
          <p:cNvSpPr/>
          <p:nvPr/>
        </p:nvSpPr>
        <p:spPr>
          <a:xfrm>
            <a:off x="2547814" y="4614746"/>
            <a:ext cx="2494338" cy="490220"/>
          </a:xfrm>
          <a:prstGeom prst="rect">
            <a:avLst/>
          </a:prstGeom>
          <a:noFill/>
          <a:ln w="9525">
            <a:noFill/>
            <a:miter/>
          </a:ln>
        </p:spPr>
        <p:txBody>
          <a:bodyPr wrap="square" lIns="91410" tIns="45705" rIns="91410" bIns="45705">
            <a:spAutoFit/>
          </a:bodyPr>
          <a:lstStyle/>
          <a:p>
            <a:pPr lvl="0" algn="ctr" eaLnBrk="1" hangingPunct="1">
              <a:lnSpc>
                <a:spcPct val="130000"/>
              </a:lnSpc>
              <a:buNone/>
            </a:pPr>
            <a:r>
              <a:rPr lang="zh-CN" altLang="en-US" sz="2000" spc="300">
                <a:ln w="12700" cmpd="sng">
                  <a:noFill/>
                  <a:prstDash val="solid"/>
                  <a:miter lim="800000"/>
                </a:ln>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3" name="矩形 47"/>
          <p:cNvSpPr/>
          <p:nvPr/>
        </p:nvSpPr>
        <p:spPr>
          <a:xfrm>
            <a:off x="1690370" y="5108575"/>
            <a:ext cx="4420235" cy="808990"/>
          </a:xfrm>
          <a:prstGeom prst="rect">
            <a:avLst/>
          </a:prstGeom>
          <a:noFill/>
          <a:ln w="9525">
            <a:noFill/>
            <a:miter/>
          </a:ln>
        </p:spPr>
        <p:txBody>
          <a:bodyPr wrap="square" lIns="91410" tIns="45705" rIns="91410" bIns="45705">
            <a:spAutoFit/>
          </a:bodyPr>
          <a:lstStyle/>
          <a:p>
            <a:pPr lvl="0" algn="ctr" eaLnBrk="1" hangingPunct="1">
              <a:lnSpc>
                <a:spcPct val="130000"/>
              </a:lnSpc>
              <a:buNone/>
            </a:pPr>
            <a:r>
              <a:rPr lang="zh-CN" sz="1200" dirty="0">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点击添加副本点击添加副本点击添加副本</a:t>
            </a:r>
          </a:p>
          <a:p>
            <a:pPr lvl="0" algn="ctr" eaLnBrk="1" hangingPunct="1">
              <a:lnSpc>
                <a:spcPct val="130000"/>
              </a:lnSpc>
              <a:buNone/>
            </a:pPr>
            <a:r>
              <a:rPr lang="zh-CN" sz="1200" dirty="0">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点击添加副本</a:t>
            </a:r>
            <a:endPar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a:p>
            <a:pPr lvl="0" algn="ctr" eaLnBrk="1" hangingPunct="1">
              <a:lnSpc>
                <a:spcPct val="130000"/>
              </a:lnSpc>
              <a:buNone/>
            </a:pPr>
            <a:endPar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5" name="矩形 14"/>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4" name="矩形 57"/>
          <p:cNvSpPr/>
          <p:nvPr/>
        </p:nvSpPr>
        <p:spPr>
          <a:xfrm>
            <a:off x="7061394" y="2003626"/>
            <a:ext cx="2494338" cy="490220"/>
          </a:xfrm>
          <a:prstGeom prst="rect">
            <a:avLst/>
          </a:prstGeom>
          <a:noFill/>
          <a:ln w="9525">
            <a:noFill/>
            <a:miter/>
          </a:ln>
        </p:spPr>
        <p:txBody>
          <a:bodyPr wrap="square" lIns="91410" tIns="45705" rIns="91410" bIns="45705">
            <a:spAutoFit/>
          </a:bodyPr>
          <a:lstStyle/>
          <a:p>
            <a:pPr lvl="0" algn="ctr" eaLnBrk="1" hangingPunct="1">
              <a:lnSpc>
                <a:spcPct val="130000"/>
              </a:lnSpc>
              <a:buNone/>
            </a:pPr>
            <a:r>
              <a:rPr lang="zh-CN" altLang="en-US" sz="2000" spc="300">
                <a:ln w="12700" cmpd="sng">
                  <a:noFill/>
                  <a:prstDash val="solid"/>
                  <a:miter lim="800000"/>
                </a:ln>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5" name="矩形 47"/>
          <p:cNvSpPr/>
          <p:nvPr/>
        </p:nvSpPr>
        <p:spPr>
          <a:xfrm>
            <a:off x="6189980" y="2455545"/>
            <a:ext cx="4420235" cy="808990"/>
          </a:xfrm>
          <a:prstGeom prst="rect">
            <a:avLst/>
          </a:prstGeom>
          <a:noFill/>
          <a:ln w="9525">
            <a:noFill/>
            <a:miter/>
          </a:ln>
        </p:spPr>
        <p:txBody>
          <a:bodyPr wrap="square" lIns="91410" tIns="45705" rIns="91410" bIns="45705">
            <a:spAutoFit/>
          </a:bodyPr>
          <a:lstStyle/>
          <a:p>
            <a:pPr lvl="0" algn="ctr" eaLnBrk="1" hangingPunct="1">
              <a:lnSpc>
                <a:spcPct val="130000"/>
              </a:lnSpc>
              <a:buNone/>
            </a:pPr>
            <a:r>
              <a:rPr lang="zh-CN" sz="1200" dirty="0">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点击添加副本点击添加副本点击添加副本</a:t>
            </a:r>
          </a:p>
          <a:p>
            <a:pPr lvl="0" algn="ctr" eaLnBrk="1" hangingPunct="1">
              <a:lnSpc>
                <a:spcPct val="130000"/>
              </a:lnSpc>
              <a:buNone/>
            </a:pPr>
            <a:r>
              <a:rPr lang="zh-CN" sz="1200" dirty="0">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点击添加副本</a:t>
            </a:r>
            <a:endPar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a:p>
            <a:pPr lvl="0" algn="ctr" eaLnBrk="1" hangingPunct="1">
              <a:lnSpc>
                <a:spcPct val="130000"/>
              </a:lnSpc>
              <a:buNone/>
            </a:pPr>
            <a:endPar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6" name="文本框 5"/>
          <p:cNvSpPr txBox="1"/>
          <p:nvPr/>
        </p:nvSpPr>
        <p:spPr>
          <a:xfrm>
            <a:off x="2738128" y="2784761"/>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charset="-122"/>
                <a:ea typeface="阿里巴巴普惠体 B" panose="00020600040101010101" charset="-122"/>
              </a:rPr>
              <a:t>填充图片</a:t>
            </a:r>
          </a:p>
        </p:txBody>
      </p:sp>
      <p:sp>
        <p:nvSpPr>
          <p:cNvPr id="7" name="文本框 6"/>
          <p:cNvSpPr txBox="1"/>
          <p:nvPr/>
        </p:nvSpPr>
        <p:spPr>
          <a:xfrm>
            <a:off x="7265678" y="4236371"/>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charset="-122"/>
                <a:ea typeface="阿里巴巴普惠体 B" panose="00020600040101010101" charset="-122"/>
              </a:rPr>
              <a:t>填充图片</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400"/>
                                        <p:tgtEl>
                                          <p:spTgt spid="2"/>
                                        </p:tgtEl>
                                        <p:attrNameLst>
                                          <p:attrName>ppt_y</p:attrName>
                                        </p:attrNameLst>
                                      </p:cBhvr>
                                      <p:tavLst>
                                        <p:tav tm="0">
                                          <p:val>
                                            <p:strVal val="#ppt_y-#ppt_h*1.125000"/>
                                          </p:val>
                                        </p:tav>
                                        <p:tav tm="100000">
                                          <p:val>
                                            <p:strVal val="#ppt_y"/>
                                          </p:val>
                                        </p:tav>
                                      </p:tavLst>
                                    </p:anim>
                                    <p:animEffect filter="wipe(down)">
                                      <p:cBhvr>
                                        <p:cTn id="12" dur="400"/>
                                        <p:tgtEl>
                                          <p:spTgt spid="2"/>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p:cTn id="15" dur="400"/>
                                        <p:tgtEl>
                                          <p:spTgt spid="3"/>
                                        </p:tgtEl>
                                        <p:attrNameLst>
                                          <p:attrName>ppt_y</p:attrName>
                                        </p:attrNameLst>
                                      </p:cBhvr>
                                      <p:tavLst>
                                        <p:tav tm="0">
                                          <p:val>
                                            <p:strVal val="#ppt_y-#ppt_h*1.125000"/>
                                          </p:val>
                                        </p:tav>
                                        <p:tav tm="100000">
                                          <p:val>
                                            <p:strVal val="#ppt_y"/>
                                          </p:val>
                                        </p:tav>
                                      </p:tavLst>
                                    </p:anim>
                                    <p:animEffect filter="wipe(down)">
                                      <p:cBhvr>
                                        <p:cTn id="16" dur="400"/>
                                        <p:tgtEl>
                                          <p:spTgt spid="3"/>
                                        </p:tgtEl>
                                      </p:cBhvr>
                                    </p:animEffect>
                                  </p:childTnLst>
                                </p:cTn>
                              </p:par>
                              <p:par>
                                <p:cTn id="17" presetID="12" presetClass="entr" presetSubtype="1"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400"/>
                                        <p:tgtEl>
                                          <p:spTgt spid="4"/>
                                        </p:tgtEl>
                                        <p:attrNameLst>
                                          <p:attrName>ppt_y</p:attrName>
                                        </p:attrNameLst>
                                      </p:cBhvr>
                                      <p:tavLst>
                                        <p:tav tm="0">
                                          <p:val>
                                            <p:strVal val="#ppt_y-#ppt_h*1.125000"/>
                                          </p:val>
                                        </p:tav>
                                        <p:tav tm="100000">
                                          <p:val>
                                            <p:strVal val="#ppt_y"/>
                                          </p:val>
                                        </p:tav>
                                      </p:tavLst>
                                    </p:anim>
                                    <p:animEffect filter="wipe(down)">
                                      <p:cBhvr>
                                        <p:cTn id="20" dur="400"/>
                                        <p:tgtEl>
                                          <p:spTgt spid="4"/>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400"/>
                                        <p:tgtEl>
                                          <p:spTgt spid="5"/>
                                        </p:tgtEl>
                                        <p:attrNameLst>
                                          <p:attrName>ppt_y</p:attrName>
                                        </p:attrNameLst>
                                      </p:cBhvr>
                                      <p:tavLst>
                                        <p:tav tm="0">
                                          <p:val>
                                            <p:strVal val="#ppt_y-#ppt_h*1.125000"/>
                                          </p:val>
                                        </p:tav>
                                        <p:tav tm="100000">
                                          <p:val>
                                            <p:strVal val="#ppt_y"/>
                                          </p:val>
                                        </p:tav>
                                      </p:tavLst>
                                    </p:anim>
                                    <p:animEffect filter="wipe(down)">
                                      <p:cBhvr>
                                        <p:cTn id="24"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P spid="3" grpId="0" bldLvl="0"/>
      <p:bldP spid="4" grpId="0" bldLvl="0"/>
      <p:bldP spid="5"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p:cNvSpPr/>
          <p:nvPr/>
        </p:nvSpPr>
        <p:spPr bwMode="auto">
          <a:xfrm>
            <a:off x="7055513" y="2529595"/>
            <a:ext cx="3268371" cy="3224382"/>
          </a:xfrm>
          <a:prstGeom prst="rect">
            <a:avLst/>
          </a:prstGeom>
          <a:solidFill>
            <a:srgbClr val="1753DC"/>
          </a:solidFill>
          <a:ln w="9525" cap="flat" cmpd="sng" algn="ctr">
            <a:noFill/>
            <a:prstDash val="solid"/>
            <a:headEnd type="none" w="med" len="med"/>
            <a:tailEnd type="none" w="med" len="med"/>
          </a:ln>
          <a:effectLst/>
        </p:spPr>
        <p:txBody>
          <a:bodyPr lIns="182787" tIns="91393" rIns="45696" bIns="45696"/>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nSpc>
                <a:spcPct val="130000"/>
              </a:lnSpc>
              <a:defRPr/>
            </a:pPr>
            <a:endParaRPr lang="en-US" sz="3600" dirty="0">
              <a:solidFill>
                <a:srgbClr val="FFFFFF">
                  <a:alpha val="99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53" name="直接连接符 52"/>
          <p:cNvCxnSpPr/>
          <p:nvPr/>
        </p:nvCxnSpPr>
        <p:spPr>
          <a:xfrm>
            <a:off x="8403064" y="3748807"/>
            <a:ext cx="573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reeform 8"/>
          <p:cNvSpPr/>
          <p:nvPr/>
        </p:nvSpPr>
        <p:spPr bwMode="auto">
          <a:xfrm>
            <a:off x="1997548" y="2529889"/>
            <a:ext cx="4833771" cy="3223784"/>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a:blipFill>
          <a:ln>
            <a:noFill/>
          </a:ln>
          <a:effectLst/>
        </p:spPr>
        <p:txBody>
          <a:bodyPr vert="horz" wrap="square" lIns="121864" tIns="60933" rIns="121864" bIns="60933" numCol="1" anchor="t" anchorCtr="0" compatLnSpc="1"/>
          <a:lstStyle/>
          <a:p>
            <a:pP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 name="矩形 6"/>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4"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71" name="圆角矩形 32"/>
          <p:cNvSpPr/>
          <p:nvPr/>
        </p:nvSpPr>
        <p:spPr>
          <a:xfrm>
            <a:off x="7446967" y="3091638"/>
            <a:ext cx="243212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endParaRPr>
          </a:p>
          <a:p>
            <a:pPr algn="ctr" defTabSz="913130">
              <a:lnSpc>
                <a:spcPct val="130000"/>
              </a:lnSpc>
              <a:defRPr/>
            </a:pP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defTabSz="913130">
              <a:lnSpc>
                <a:spcPct val="130000"/>
              </a:lnSpc>
              <a:defRPr/>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defTabSz="913130">
              <a:lnSpc>
                <a:spcPct val="130000"/>
              </a:lnSpc>
              <a:defRPr/>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l" defTabSz="913130">
              <a:lnSpc>
                <a:spcPct val="130000"/>
              </a:lnSpc>
              <a:defRPr/>
            </a:pP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6" name="文本框 5"/>
          <p:cNvSpPr txBox="1"/>
          <p:nvPr/>
        </p:nvSpPr>
        <p:spPr>
          <a:xfrm>
            <a:off x="3200408" y="3727101"/>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charset="-122"/>
                <a:ea typeface="阿里巴巴普惠体 B" panose="00020600040101010101" charset="-122"/>
              </a:rPr>
              <a:t>填充图片</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 presetClass="entr" presetSubtype="4"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500" fill="hold"/>
                                        <p:tgtEl>
                                          <p:spTgt spid="53"/>
                                        </p:tgtEl>
                                        <p:attrNameLst>
                                          <p:attrName>ppt_x</p:attrName>
                                        </p:attrNameLst>
                                      </p:cBhvr>
                                      <p:tavLst>
                                        <p:tav tm="0">
                                          <p:val>
                                            <p:strVal val="#ppt_x"/>
                                          </p:val>
                                        </p:tav>
                                        <p:tav tm="100000">
                                          <p:val>
                                            <p:strVal val="#ppt_x"/>
                                          </p:val>
                                        </p:tav>
                                      </p:tavLst>
                                    </p:anim>
                                    <p:anim calcmode="lin" valueType="num">
                                      <p:cBhvr additive="base">
                                        <p:cTn id="11" dur="500" fill="hold"/>
                                        <p:tgtEl>
                                          <p:spTgt spid="53"/>
                                        </p:tgtEl>
                                        <p:attrNameLst>
                                          <p:attrName>ppt_y</p:attrName>
                                        </p:attrNameLst>
                                      </p:cBhvr>
                                      <p:tavLst>
                                        <p:tav tm="0">
                                          <p:val>
                                            <p:strVal val="1+#ppt_h/2"/>
                                          </p:val>
                                        </p:tav>
                                        <p:tav tm="100000">
                                          <p:val>
                                            <p:strVal val="#ppt_y"/>
                                          </p:val>
                                        </p:tav>
                                      </p:tavLst>
                                    </p:anim>
                                  </p:childTnLst>
                                </p:cTn>
                              </p:par>
                              <p:par>
                                <p:cTn id="12" presetID="47" presetClass="entr" presetSubtype="0" fill="hold" grpId="0" nodeType="withEffect">
                                  <p:stCondLst>
                                    <p:cond delay="22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down)">
                                      <p:cBhvr>
                                        <p:cTn id="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 grpId="0" bldLvl="0" animBg="1"/>
      <p:bldP spid="7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612991" y="1948623"/>
            <a:ext cx="8995656" cy="4082790"/>
            <a:chOff x="1819484" y="2018382"/>
            <a:chExt cx="7363867" cy="2688364"/>
          </a:xfrm>
        </p:grpSpPr>
        <p:sp>
          <p:nvSpPr>
            <p:cNvPr id="11" name="Rounded Rectangle 2"/>
            <p:cNvSpPr/>
            <p:nvPr/>
          </p:nvSpPr>
          <p:spPr>
            <a:xfrm>
              <a:off x="1819484" y="2554480"/>
              <a:ext cx="2189417" cy="2152266"/>
            </a:xfrm>
            <a:prstGeom prst="roundRect">
              <a:avLst>
                <a:gd name="adj" fmla="val 4218"/>
              </a:avLst>
            </a:prstGeom>
            <a:noFill/>
            <a:ln w="25400" cap="flat" cmpd="sng" algn="ctr">
              <a:solidFill>
                <a:srgbClr val="1753DC"/>
              </a:solidFill>
              <a:prstDash val="solid"/>
            </a:ln>
            <a:effectLst/>
          </p:spPr>
          <p:txBody>
            <a:bodyPr rtlCol="0" anchor="ctr"/>
            <a:lstStyle/>
            <a:p>
              <a:pPr algn="ctr" defTabSz="1216660">
                <a:lnSpc>
                  <a:spcPct val="130000"/>
                </a:lnSpc>
                <a:defRPr/>
              </a:pPr>
              <a:endParaRPr lang="en-US" sz="2800" kern="0" dirty="0">
                <a:solidFill>
                  <a:prstClr val="white"/>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2" name="Rounded Rectangle 3"/>
            <p:cNvSpPr/>
            <p:nvPr/>
          </p:nvSpPr>
          <p:spPr>
            <a:xfrm>
              <a:off x="2099696" y="2018383"/>
              <a:ext cx="1628994" cy="383293"/>
            </a:xfrm>
            <a:prstGeom prst="roundRect">
              <a:avLst/>
            </a:prstGeom>
            <a:solidFill>
              <a:srgbClr val="1753DC"/>
            </a:solidFill>
            <a:ln w="25400" cap="flat" cmpd="sng" algn="ctr">
              <a:noFill/>
              <a:prstDash val="solid"/>
            </a:ln>
            <a:effectLst/>
          </p:spPr>
          <p:txBody>
            <a:bodyPr rtlCol="0" anchor="ctr"/>
            <a:lstStyle/>
            <a:p>
              <a:pPr algn="ctr" defTabSz="1216660">
                <a:lnSpc>
                  <a:spcPct val="130000"/>
                </a:lnSpc>
                <a:defRPr/>
              </a:pPr>
              <a:r>
                <a:rPr lang="zh-CN" altLang="en-US" sz="1600" kern="0">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13" name="Rounded Rectangle 22"/>
            <p:cNvSpPr/>
            <p:nvPr/>
          </p:nvSpPr>
          <p:spPr>
            <a:xfrm>
              <a:off x="4403591" y="2554479"/>
              <a:ext cx="2189417" cy="2152266"/>
            </a:xfrm>
            <a:prstGeom prst="roundRect">
              <a:avLst>
                <a:gd name="adj" fmla="val 4218"/>
              </a:avLst>
            </a:prstGeom>
            <a:noFill/>
            <a:ln w="25400" cap="flat" cmpd="sng" algn="ctr">
              <a:solidFill>
                <a:schemeClr val="accent2"/>
              </a:solidFill>
              <a:prstDash val="solid"/>
            </a:ln>
            <a:effectLst/>
          </p:spPr>
          <p:txBody>
            <a:bodyPr rtlCol="0" anchor="ctr"/>
            <a:lstStyle/>
            <a:p>
              <a:pPr algn="ctr" defTabSz="1216660">
                <a:lnSpc>
                  <a:spcPct val="130000"/>
                </a:lnSpc>
                <a:defRPr/>
              </a:pPr>
              <a:endParaRPr lang="en-US" sz="2800" kern="0" dirty="0">
                <a:solidFill>
                  <a:prstClr val="white"/>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4" name="Rounded Rectangle 25"/>
            <p:cNvSpPr/>
            <p:nvPr/>
          </p:nvSpPr>
          <p:spPr>
            <a:xfrm>
              <a:off x="4686921" y="2018382"/>
              <a:ext cx="1628994" cy="383293"/>
            </a:xfrm>
            <a:prstGeom prst="roundRect">
              <a:avLst/>
            </a:prstGeom>
            <a:solidFill>
              <a:schemeClr val="accent2"/>
            </a:solidFill>
            <a:ln w="25400" cap="flat" cmpd="sng" algn="ctr">
              <a:noFill/>
              <a:prstDash val="solid"/>
            </a:ln>
            <a:effectLst/>
          </p:spPr>
          <p:txBody>
            <a:bodyPr rtlCol="0" anchor="ctr"/>
            <a:lstStyle/>
            <a:p>
              <a:pPr algn="ctr" defTabSz="1216660">
                <a:lnSpc>
                  <a:spcPct val="130000"/>
                </a:lnSpc>
                <a:defRPr/>
              </a:pPr>
              <a:r>
                <a:rPr lang="zh-CN" altLang="en-US" sz="1600" kern="0">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15" name="Rounded Rectangle 29"/>
            <p:cNvSpPr/>
            <p:nvPr/>
          </p:nvSpPr>
          <p:spPr>
            <a:xfrm>
              <a:off x="6993934" y="2554480"/>
              <a:ext cx="2189417" cy="2152266"/>
            </a:xfrm>
            <a:prstGeom prst="roundRect">
              <a:avLst>
                <a:gd name="adj" fmla="val 4218"/>
              </a:avLst>
            </a:prstGeom>
            <a:noFill/>
            <a:ln w="25400" cap="flat" cmpd="sng" algn="ctr">
              <a:solidFill>
                <a:srgbClr val="1753DC"/>
              </a:solidFill>
              <a:prstDash val="solid"/>
            </a:ln>
            <a:effectLst/>
          </p:spPr>
          <p:txBody>
            <a:bodyPr rtlCol="0" anchor="ctr"/>
            <a:lstStyle/>
            <a:p>
              <a:pPr algn="ctr" defTabSz="1216660">
                <a:lnSpc>
                  <a:spcPct val="130000"/>
                </a:lnSpc>
                <a:defRPr/>
              </a:pPr>
              <a:endParaRPr lang="en-US" sz="2800" kern="0" dirty="0">
                <a:solidFill>
                  <a:prstClr val="white"/>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6" name="Rounded Rectangle 32"/>
            <p:cNvSpPr/>
            <p:nvPr/>
          </p:nvSpPr>
          <p:spPr>
            <a:xfrm>
              <a:off x="7274146" y="2018382"/>
              <a:ext cx="1628994" cy="383293"/>
            </a:xfrm>
            <a:prstGeom prst="roundRect">
              <a:avLst/>
            </a:prstGeom>
            <a:solidFill>
              <a:srgbClr val="1753DC"/>
            </a:solidFill>
            <a:ln w="25400" cap="flat" cmpd="sng" algn="ctr">
              <a:noFill/>
              <a:prstDash val="solid"/>
            </a:ln>
            <a:effectLst/>
          </p:spPr>
          <p:txBody>
            <a:bodyPr rtlCol="0" anchor="ctr"/>
            <a:lstStyle/>
            <a:p>
              <a:pPr algn="ctr" defTabSz="1216660">
                <a:lnSpc>
                  <a:spcPct val="130000"/>
                </a:lnSpc>
                <a:defRPr/>
              </a:pPr>
              <a:r>
                <a:rPr lang="zh-CN" altLang="en-US" sz="1600" kern="0">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31" name="文本框 30"/>
            <p:cNvSpPr txBox="1"/>
            <p:nvPr/>
          </p:nvSpPr>
          <p:spPr>
            <a:xfrm>
              <a:off x="2739210" y="2687180"/>
              <a:ext cx="513773" cy="286890"/>
            </a:xfrm>
            <a:prstGeom prst="rect">
              <a:avLst/>
            </a:prstGeom>
            <a:noFill/>
          </p:spPr>
          <p:txBody>
            <a:bodyPr wrap="square" rtlCol="0">
              <a:spAutoFit/>
            </a:bodyPr>
            <a:lstStyle/>
            <a:p>
              <a:pPr>
                <a:lnSpc>
                  <a:spcPct val="130000"/>
                </a:lnSpc>
              </a:pPr>
              <a:r>
                <a:rPr lang="en-US" altLang="zh-CN" sz="20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01</a:t>
              </a:r>
            </a:p>
          </p:txBody>
        </p:sp>
        <p:sp>
          <p:nvSpPr>
            <p:cNvPr id="27" name="文本框 26"/>
            <p:cNvSpPr txBox="1"/>
            <p:nvPr/>
          </p:nvSpPr>
          <p:spPr>
            <a:xfrm>
              <a:off x="5323515" y="2750163"/>
              <a:ext cx="513773" cy="286890"/>
            </a:xfrm>
            <a:prstGeom prst="rect">
              <a:avLst/>
            </a:prstGeom>
            <a:noFill/>
          </p:spPr>
          <p:txBody>
            <a:bodyPr wrap="square" rtlCol="0">
              <a:spAutoFit/>
            </a:bodyPr>
            <a:lstStyle/>
            <a:p>
              <a:pPr>
                <a:lnSpc>
                  <a:spcPct val="130000"/>
                </a:lnSpc>
              </a:pPr>
              <a:r>
                <a:rPr lang="en-US" altLang="zh-CN" sz="20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02</a:t>
              </a:r>
            </a:p>
          </p:txBody>
        </p:sp>
        <p:sp>
          <p:nvSpPr>
            <p:cNvPr id="23" name="文本框 22"/>
            <p:cNvSpPr txBox="1"/>
            <p:nvPr/>
          </p:nvSpPr>
          <p:spPr>
            <a:xfrm>
              <a:off x="7904900" y="2750163"/>
              <a:ext cx="513773" cy="286890"/>
            </a:xfrm>
            <a:prstGeom prst="rect">
              <a:avLst/>
            </a:prstGeom>
            <a:noFill/>
          </p:spPr>
          <p:txBody>
            <a:bodyPr wrap="square" rtlCol="0">
              <a:spAutoFit/>
            </a:bodyPr>
            <a:lstStyle/>
            <a:p>
              <a:pPr>
                <a:lnSpc>
                  <a:spcPct val="130000"/>
                </a:lnSpc>
              </a:pPr>
              <a:r>
                <a:rPr lang="en-US" altLang="zh-CN" sz="20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03</a:t>
              </a:r>
            </a:p>
          </p:txBody>
        </p:sp>
      </p:grpSp>
      <p:sp>
        <p:nvSpPr>
          <p:cNvPr id="71" name="圆角矩形 32"/>
          <p:cNvSpPr/>
          <p:nvPr/>
        </p:nvSpPr>
        <p:spPr>
          <a:xfrm>
            <a:off x="8047677" y="3748228"/>
            <a:ext cx="243212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a:p>
            <a:pPr algn="ctr" defTabSz="913130">
              <a:lnSpc>
                <a:spcPct val="130000"/>
              </a:lnSpc>
              <a:defRPr/>
            </a:pP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l" defTabSz="913130">
              <a:lnSpc>
                <a:spcPct val="130000"/>
              </a:lnSpc>
              <a:defRPr/>
            </a:pP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4" name="直接连接符 3"/>
          <p:cNvCxnSpPr/>
          <p:nvPr/>
        </p:nvCxnSpPr>
        <p:spPr>
          <a:xfrm>
            <a:off x="2669911" y="4456668"/>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783494" y="4456668"/>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8935168" y="4456668"/>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40789" y="316072"/>
            <a:ext cx="195175" cy="685877"/>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5" name="圆角矩形 32"/>
          <p:cNvSpPr/>
          <p:nvPr/>
        </p:nvSpPr>
        <p:spPr>
          <a:xfrm>
            <a:off x="4891727" y="3749498"/>
            <a:ext cx="243212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a:p>
            <a:pPr algn="ctr" defTabSz="913130">
              <a:lnSpc>
                <a:spcPct val="130000"/>
              </a:lnSpc>
              <a:defRPr/>
            </a:pP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l" defTabSz="913130">
              <a:lnSpc>
                <a:spcPct val="130000"/>
              </a:lnSpc>
              <a:defRPr/>
            </a:pP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6" name="圆角矩形 32"/>
          <p:cNvSpPr/>
          <p:nvPr/>
        </p:nvSpPr>
        <p:spPr>
          <a:xfrm>
            <a:off x="1734507" y="3749498"/>
            <a:ext cx="243212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a:p>
            <a:pPr algn="ctr" defTabSz="913130">
              <a:lnSpc>
                <a:spcPct val="130000"/>
              </a:lnSpc>
              <a:defRPr/>
            </a:pP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defTabSz="913130">
              <a:lnSpc>
                <a:spcPct val="130000"/>
              </a:lnSpc>
              <a:defRPr/>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l" defTabSz="913130">
              <a:lnSpc>
                <a:spcPct val="130000"/>
              </a:lnSpc>
              <a:defRPr/>
            </a:pP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5" grpId="0" bldLvl="0" animBg="1"/>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6350" y="-10160"/>
            <a:ext cx="12193270" cy="687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矩形 1"/>
          <p:cNvPicPr>
            <a:picLocks noChangeAspect="1"/>
          </p:cNvPicPr>
          <p:nvPr/>
        </p:nvPicPr>
        <p:blipFill>
          <a:blip r:embed="rId5"/>
          <a:stretch>
            <a:fillRect/>
          </a:stretch>
        </p:blipFill>
        <p:spPr>
          <a:xfrm rot="10800000">
            <a:off x="-4445" y="-10795"/>
            <a:ext cx="12200890" cy="4398010"/>
          </a:xfrm>
          <a:prstGeom prst="rect">
            <a:avLst/>
          </a:prstGeom>
        </p:spPr>
      </p:pic>
      <p:pic>
        <p:nvPicPr>
          <p:cNvPr id="5" name="图片 4" descr="形状 1"/>
          <p:cNvPicPr>
            <a:picLocks noChangeAspect="1"/>
          </p:cNvPicPr>
          <p:nvPr/>
        </p:nvPicPr>
        <p:blipFill>
          <a:blip r:embed="rId6"/>
          <a:stretch>
            <a:fillRect/>
          </a:stretch>
        </p:blipFill>
        <p:spPr>
          <a:xfrm rot="10800000">
            <a:off x="4262755" y="1944370"/>
            <a:ext cx="7924165" cy="3582035"/>
          </a:xfrm>
          <a:prstGeom prst="rect">
            <a:avLst/>
          </a:prstGeom>
        </p:spPr>
      </p:pic>
      <p:pic>
        <p:nvPicPr>
          <p:cNvPr id="6" name="图片 5" descr="形状 2"/>
          <p:cNvPicPr>
            <a:picLocks noChangeAspect="1"/>
          </p:cNvPicPr>
          <p:nvPr/>
        </p:nvPicPr>
        <p:blipFill>
          <a:blip r:embed="rId7"/>
          <a:stretch>
            <a:fillRect/>
          </a:stretch>
        </p:blipFill>
        <p:spPr>
          <a:xfrm rot="10800000">
            <a:off x="0" y="1944370"/>
            <a:ext cx="5854700" cy="2938145"/>
          </a:xfrm>
          <a:prstGeom prst="rect">
            <a:avLst/>
          </a:prstGeom>
        </p:spPr>
      </p:pic>
      <p:sp>
        <p:nvSpPr>
          <p:cNvPr id="10" name="TextBox 26"/>
          <p:cNvSpPr txBox="1"/>
          <p:nvPr/>
        </p:nvSpPr>
        <p:spPr>
          <a:xfrm>
            <a:off x="3359683" y="973747"/>
            <a:ext cx="5669280" cy="1198880"/>
          </a:xfrm>
          <a:prstGeom prst="rect">
            <a:avLst/>
          </a:prstGeom>
          <a:noFill/>
        </p:spPr>
        <p:txBody>
          <a:bodyPr wrap="none" rtlCol="0">
            <a:spAutoFit/>
          </a:bodyPr>
          <a:lstStyle/>
          <a:p>
            <a:r>
              <a:rPr lang="zh-CN" sz="7200">
                <a:solidFill>
                  <a:schemeClr val="accent1"/>
                </a:solidFill>
                <a:latin typeface="阿里巴巴普惠体 M" panose="00020600040101010101" charset="-122"/>
                <a:ea typeface="阿里巴巴普惠体 M" panose="00020600040101010101" charset="-122"/>
                <a:cs typeface="+mn-ea"/>
                <a:sym typeface="+mn-lt"/>
              </a:rPr>
              <a:t>感谢您的观看</a:t>
            </a:r>
          </a:p>
        </p:txBody>
      </p:sp>
      <p:sp>
        <p:nvSpPr>
          <p:cNvPr id="12" name="TextBox 33"/>
          <p:cNvSpPr txBox="1"/>
          <p:nvPr/>
        </p:nvSpPr>
        <p:spPr>
          <a:xfrm>
            <a:off x="3836568" y="3029704"/>
            <a:ext cx="4030270" cy="369332"/>
          </a:xfrm>
          <a:prstGeom prst="rect">
            <a:avLst/>
          </a:prstGeom>
          <a:noFill/>
        </p:spPr>
        <p:txBody>
          <a:bodyPr wrap="none" rtlCol="0">
            <a:spAutoFit/>
          </a:bodyPr>
          <a:lstStyle/>
          <a:p>
            <a:r>
              <a:rPr lang="zh-CN" altLang="en-US" b="1">
                <a:solidFill>
                  <a:schemeClr val="accent1"/>
                </a:solidFill>
                <a:latin typeface="宋体" panose="02010600030101010101" pitchFamily="2" charset="-122"/>
                <a:ea typeface="宋体" panose="02010600030101010101" pitchFamily="2" charset="-122"/>
                <a:cs typeface="+mn-ea"/>
                <a:sym typeface="+mn-lt"/>
              </a:rPr>
              <a:t>汇报人：</a:t>
            </a:r>
            <a:r>
              <a:rPr lang="en-US" altLang="zh-CN" b="1">
                <a:solidFill>
                  <a:schemeClr val="accent1"/>
                </a:solidFill>
                <a:latin typeface="宋体" panose="02010600030101010101" pitchFamily="2" charset="-122"/>
                <a:ea typeface="宋体" panose="02010600030101010101" pitchFamily="2" charset="-122"/>
                <a:cs typeface="+mn-ea"/>
                <a:sym typeface="+mn-lt"/>
              </a:rPr>
              <a:t>xiazaii      </a:t>
            </a:r>
            <a:r>
              <a:rPr lang="zh-CN" altLang="en-US" b="1">
                <a:solidFill>
                  <a:schemeClr val="accent1"/>
                </a:solidFill>
                <a:latin typeface="宋体" panose="02010600030101010101" pitchFamily="2" charset="-122"/>
                <a:ea typeface="宋体" panose="02010600030101010101" pitchFamily="2" charset="-122"/>
                <a:cs typeface="+mn-ea"/>
                <a:sym typeface="+mn-lt"/>
              </a:rPr>
              <a:t>部门：设计部</a:t>
            </a:r>
            <a:endParaRPr lang="zh-CN" altLang="en-US" b="1" dirty="0">
              <a:solidFill>
                <a:schemeClr val="accent1"/>
              </a:solidFill>
              <a:latin typeface="宋体" panose="02010600030101010101" pitchFamily="2" charset="-122"/>
              <a:ea typeface="宋体" panose="02010600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5"/>
          <p:cNvSpPr>
            <a:spLocks noChangeArrowheads="1"/>
          </p:cNvSpPr>
          <p:nvPr/>
        </p:nvSpPr>
        <p:spPr bwMode="auto">
          <a:xfrm>
            <a:off x="4465576" y="2535839"/>
            <a:ext cx="4765040" cy="1016000"/>
          </a:xfrm>
          <a:prstGeom prst="rect">
            <a:avLst/>
          </a:prstGeom>
          <a:noFill/>
          <a:ln w="9525">
            <a:noFill/>
            <a:miter lim="800000"/>
          </a:ln>
        </p:spPr>
        <p:txBody>
          <a:bodyPr wrap="none" lIns="92920" tIns="46460" rIns="92920" bIns="46460">
            <a:spAutoFit/>
          </a:bodyPr>
          <a:lstStyle/>
          <a:p>
            <a:pPr lvl="0" defTabSz="914400">
              <a:defRPr/>
            </a:pPr>
            <a:r>
              <a:rPr lang="zh-CN" altLang="en-US" sz="6000" b="1" kern="0">
                <a:solidFill>
                  <a:schemeClr val="tx1">
                    <a:lumMod val="75000"/>
                    <a:lumOff val="25000"/>
                  </a:schemeClr>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9" name="矩形 18"/>
          <p:cNvSpPr>
            <a:spLocks noChangeArrowheads="1"/>
          </p:cNvSpPr>
          <p:nvPr/>
        </p:nvSpPr>
        <p:spPr bwMode="auto">
          <a:xfrm>
            <a:off x="4619246" y="3594100"/>
            <a:ext cx="2928620" cy="556895"/>
          </a:xfrm>
          <a:prstGeom prst="rect">
            <a:avLst/>
          </a:prstGeom>
          <a:noFill/>
          <a:ln w="9525">
            <a:noFill/>
            <a:miter lim="800000"/>
          </a:ln>
        </p:spPr>
        <p:txBody>
          <a:bodyPr wrap="square" lIns="0" tIns="0" rIns="0" bIns="0">
            <a:spAutoFit/>
          </a:bodyPr>
          <a:lstStyle/>
          <a:p>
            <a:pPr defTabSz="911860">
              <a:lnSpc>
                <a:spcPct val="120000"/>
              </a:lnSpc>
              <a:spcBef>
                <a:spcPct val="20000"/>
              </a:spcBef>
            </a:pPr>
            <a:r>
              <a:rPr lang="zh-CN" altLang="en-US" sz="1600">
                <a:solidFill>
                  <a:schemeClr val="tx2"/>
                </a:solidFill>
                <a:latin typeface="阿里巴巴普惠体 R" panose="00020600040101010101" charset="-122"/>
                <a:ea typeface="阿里巴巴普惠体 R" panose="00020600040101010101" charset="-122"/>
                <a:sym typeface="华文细黑" panose="02010600040101010101" pitchFamily="2" charset="-122"/>
              </a:rPr>
              <a:t>点击添加文本点击添加文本</a:t>
            </a:r>
            <a:endParaRPr lang="zh-CN" altLang="en-US" sz="1215">
              <a:solidFill>
                <a:schemeClr val="tx2"/>
              </a:solidFill>
              <a:latin typeface="阿里巴巴普惠体 R" panose="00020600040101010101" charset="-122"/>
              <a:ea typeface="阿里巴巴普惠体 R" panose="00020600040101010101" charset="-122"/>
              <a:sym typeface="华文细黑" panose="02010600040101010101" pitchFamily="2" charset="-122"/>
            </a:endParaRPr>
          </a:p>
          <a:p>
            <a:pPr defTabSz="911860">
              <a:lnSpc>
                <a:spcPct val="120000"/>
              </a:lnSpc>
              <a:spcBef>
                <a:spcPct val="20000"/>
              </a:spcBef>
            </a:pPr>
            <a:endParaRPr lang="zh-CN" altLang="en-US" sz="1220">
              <a:solidFill>
                <a:schemeClr val="tx2"/>
              </a:solidFill>
              <a:latin typeface="阿里巴巴普惠体 R" panose="00020600040101010101" charset="-122"/>
              <a:ea typeface="阿里巴巴普惠体 R" panose="00020600040101010101" charset="-122"/>
              <a:sym typeface="华文细黑" panose="02010600040101010101" pitchFamily="2" charset="-122"/>
            </a:endParaRPr>
          </a:p>
        </p:txBody>
      </p:sp>
      <p:pic>
        <p:nvPicPr>
          <p:cNvPr id="2" name="图片 1" descr="组 1"/>
          <p:cNvPicPr>
            <a:picLocks noChangeAspect="1"/>
          </p:cNvPicPr>
          <p:nvPr/>
        </p:nvPicPr>
        <p:blipFill>
          <a:blip r:embed="rId2"/>
          <a:stretch>
            <a:fillRect/>
          </a:stretch>
        </p:blipFill>
        <p:spPr>
          <a:xfrm rot="5400000">
            <a:off x="2423795" y="2395855"/>
            <a:ext cx="2009140" cy="1571625"/>
          </a:xfrm>
          <a:prstGeom prst="rect">
            <a:avLst/>
          </a:prstGeom>
        </p:spPr>
      </p:pic>
      <p:sp>
        <p:nvSpPr>
          <p:cNvPr id="3" name="文本框 2"/>
          <p:cNvSpPr txBox="1"/>
          <p:nvPr/>
        </p:nvSpPr>
        <p:spPr>
          <a:xfrm>
            <a:off x="2663825" y="2562860"/>
            <a:ext cx="851535" cy="1322070"/>
          </a:xfrm>
          <a:prstGeom prst="rect">
            <a:avLst/>
          </a:prstGeom>
          <a:noFill/>
        </p:spPr>
        <p:txBody>
          <a:bodyPr wrap="square" rtlCol="0">
            <a:spAutoFit/>
          </a:bodyPr>
          <a:lstStyle/>
          <a:p>
            <a:r>
              <a:rPr lang="en-US" altLang="zh-CN" sz="8000">
                <a:solidFill>
                  <a:schemeClr val="tx1">
                    <a:lumMod val="75000"/>
                    <a:lumOff val="25000"/>
                  </a:schemeClr>
                </a:solidFill>
                <a:latin typeface="阿里巴巴普惠体 M" panose="00020600040101010101" charset="-122"/>
                <a:ea typeface="阿里巴巴普惠体 M" panose="00020600040101010101" charset="-122"/>
              </a:rPr>
              <a:t>1</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33496" y="2239670"/>
            <a:ext cx="1585297" cy="1845547"/>
            <a:chOff x="1732158" y="1983171"/>
            <a:chExt cx="1586048" cy="1845225"/>
          </a:xfrm>
        </p:grpSpPr>
        <p:sp>
          <p:nvSpPr>
            <p:cNvPr id="5" name="Freeform 4"/>
            <p:cNvSpPr/>
            <p:nvPr/>
          </p:nvSpPr>
          <p:spPr>
            <a:xfrm rot="16200000">
              <a:off x="1649374" y="2159564"/>
              <a:ext cx="1751616" cy="158604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lnSpc>
                  <a:spcPct val="130000"/>
                </a:lnSpc>
                <a:defRPr/>
              </a:pPr>
              <a:endParaRPr 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 name="Freeform 6"/>
            <p:cNvSpPr/>
            <p:nvPr/>
          </p:nvSpPr>
          <p:spPr>
            <a:xfrm rot="16200000">
              <a:off x="1649374" y="2065955"/>
              <a:ext cx="1751616" cy="158604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lnSpc>
                  <a:spcPct val="130000"/>
                </a:lnSpc>
                <a:defRPr/>
              </a:pPr>
              <a:endParaRPr 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50203" name="Freeform 61"/>
            <p:cNvSpPr>
              <a:spLocks noEditPoints="1"/>
            </p:cNvSpPr>
            <p:nvPr/>
          </p:nvSpPr>
          <p:spPr bwMode="auto">
            <a:xfrm>
              <a:off x="2189082" y="2358077"/>
              <a:ext cx="671582" cy="527098"/>
            </a:xfrm>
            <a:custGeom>
              <a:avLst/>
              <a:gdLst>
                <a:gd name="T0" fmla="*/ 316784 w 106"/>
                <a:gd name="T1" fmla="*/ 69856 h 83"/>
                <a:gd name="T2" fmla="*/ 323120 w 106"/>
                <a:gd name="T3" fmla="*/ 69856 h 83"/>
                <a:gd name="T4" fmla="*/ 323120 w 106"/>
                <a:gd name="T5" fmla="*/ 273075 h 83"/>
                <a:gd name="T6" fmla="*/ 120378 w 106"/>
                <a:gd name="T7" fmla="*/ 171466 h 83"/>
                <a:gd name="T8" fmla="*/ 120378 w 106"/>
                <a:gd name="T9" fmla="*/ 165115 h 83"/>
                <a:gd name="T10" fmla="*/ 348462 w 106"/>
                <a:gd name="T11" fmla="*/ 266724 h 83"/>
                <a:gd name="T12" fmla="*/ 354798 w 106"/>
                <a:gd name="T13" fmla="*/ 273075 h 83"/>
                <a:gd name="T14" fmla="*/ 551204 w 106"/>
                <a:gd name="T15" fmla="*/ 171466 h 83"/>
                <a:gd name="T16" fmla="*/ 354798 w 106"/>
                <a:gd name="T17" fmla="*/ 69856 h 83"/>
                <a:gd name="T18" fmla="*/ 348462 w 106"/>
                <a:gd name="T19" fmla="*/ 69856 h 83"/>
                <a:gd name="T20" fmla="*/ 95035 w 106"/>
                <a:gd name="T21" fmla="*/ 184167 h 83"/>
                <a:gd name="T22" fmla="*/ 6336 w 106"/>
                <a:gd name="T23" fmla="*/ 222270 h 83"/>
                <a:gd name="T24" fmla="*/ 6336 w 106"/>
                <a:gd name="T25" fmla="*/ 234971 h 83"/>
                <a:gd name="T26" fmla="*/ 215413 w 106"/>
                <a:gd name="T27" fmla="*/ 336581 h 83"/>
                <a:gd name="T28" fmla="*/ 304113 w 106"/>
                <a:gd name="T29" fmla="*/ 292127 h 83"/>
                <a:gd name="T30" fmla="*/ 665246 w 106"/>
                <a:gd name="T31" fmla="*/ 101609 h 83"/>
                <a:gd name="T32" fmla="*/ 665246 w 106"/>
                <a:gd name="T33" fmla="*/ 114310 h 83"/>
                <a:gd name="T34" fmla="*/ 576547 w 106"/>
                <a:gd name="T35" fmla="*/ 158764 h 83"/>
                <a:gd name="T36" fmla="*/ 367469 w 106"/>
                <a:gd name="T37" fmla="*/ 50805 h 83"/>
                <a:gd name="T38" fmla="*/ 456169 w 106"/>
                <a:gd name="T39" fmla="*/ 0 h 83"/>
                <a:gd name="T40" fmla="*/ 665246 w 106"/>
                <a:gd name="T41" fmla="*/ 101609 h 83"/>
                <a:gd name="T42" fmla="*/ 671582 w 106"/>
                <a:gd name="T43" fmla="*/ 228621 h 83"/>
                <a:gd name="T44" fmla="*/ 456169 w 106"/>
                <a:gd name="T45" fmla="*/ 336581 h 83"/>
                <a:gd name="T46" fmla="*/ 367469 w 106"/>
                <a:gd name="T47" fmla="*/ 298477 h 83"/>
                <a:gd name="T48" fmla="*/ 367469 w 106"/>
                <a:gd name="T49" fmla="*/ 285776 h 83"/>
                <a:gd name="T50" fmla="*/ 582882 w 106"/>
                <a:gd name="T51" fmla="*/ 184167 h 83"/>
                <a:gd name="T52" fmla="*/ 304113 w 106"/>
                <a:gd name="T53" fmla="*/ 44454 h 83"/>
                <a:gd name="T54" fmla="*/ 209077 w 106"/>
                <a:gd name="T55" fmla="*/ 0 h 83"/>
                <a:gd name="T56" fmla="*/ 0 w 106"/>
                <a:gd name="T57" fmla="*/ 107960 h 83"/>
                <a:gd name="T58" fmla="*/ 88700 w 106"/>
                <a:gd name="T59" fmla="*/ 158764 h 83"/>
                <a:gd name="T60" fmla="*/ 304113 w 106"/>
                <a:gd name="T61" fmla="*/ 57155 h 83"/>
                <a:gd name="T62" fmla="*/ 304113 w 106"/>
                <a:gd name="T63" fmla="*/ 44454 h 83"/>
                <a:gd name="T64" fmla="*/ 348462 w 106"/>
                <a:gd name="T65" fmla="*/ 520747 h 83"/>
                <a:gd name="T66" fmla="*/ 354798 w 106"/>
                <a:gd name="T67" fmla="*/ 527098 h 83"/>
                <a:gd name="T68" fmla="*/ 570211 w 106"/>
                <a:gd name="T69" fmla="*/ 412788 h 83"/>
                <a:gd name="T70" fmla="*/ 563875 w 106"/>
                <a:gd name="T71" fmla="*/ 311178 h 83"/>
                <a:gd name="T72" fmla="*/ 462505 w 106"/>
                <a:gd name="T73" fmla="*/ 361983 h 83"/>
                <a:gd name="T74" fmla="*/ 456169 w 106"/>
                <a:gd name="T75" fmla="*/ 361983 h 83"/>
                <a:gd name="T76" fmla="*/ 354798 w 106"/>
                <a:gd name="T77" fmla="*/ 311178 h 83"/>
                <a:gd name="T78" fmla="*/ 348462 w 106"/>
                <a:gd name="T79" fmla="*/ 317529 h 83"/>
                <a:gd name="T80" fmla="*/ 107707 w 106"/>
                <a:gd name="T81" fmla="*/ 311178 h 83"/>
                <a:gd name="T82" fmla="*/ 209077 w 106"/>
                <a:gd name="T83" fmla="*/ 361983 h 83"/>
                <a:gd name="T84" fmla="*/ 316784 w 106"/>
                <a:gd name="T85" fmla="*/ 311178 h 83"/>
                <a:gd name="T86" fmla="*/ 323120 w 106"/>
                <a:gd name="T87" fmla="*/ 317529 h 83"/>
                <a:gd name="T88" fmla="*/ 323120 w 106"/>
                <a:gd name="T89" fmla="*/ 527098 h 83"/>
                <a:gd name="T90" fmla="*/ 107707 w 106"/>
                <a:gd name="T91" fmla="*/ 419138 h 83"/>
                <a:gd name="T92" fmla="*/ 101371 w 106"/>
                <a:gd name="T93" fmla="*/ 317529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nvGrpSpPr>
          <p:cNvPr id="11" name="Group 10"/>
          <p:cNvGrpSpPr/>
          <p:nvPr/>
        </p:nvGrpSpPr>
        <p:grpSpPr>
          <a:xfrm>
            <a:off x="4110650" y="2239670"/>
            <a:ext cx="1585297" cy="1848720"/>
            <a:chOff x="4110208" y="1983171"/>
            <a:chExt cx="1585433" cy="1848898"/>
          </a:xfrm>
        </p:grpSpPr>
        <p:sp>
          <p:nvSpPr>
            <p:cNvPr id="4" name="Freeform 3"/>
            <p:cNvSpPr/>
            <p:nvPr/>
          </p:nvSpPr>
          <p:spPr>
            <a:xfrm rot="16200000">
              <a:off x="4026880" y="2163308"/>
              <a:ext cx="175208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lnSpc>
                  <a:spcPct val="130000"/>
                </a:lnSpc>
                <a:defRPr/>
              </a:pPr>
              <a:endParaRPr 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8" name="Freeform 7"/>
            <p:cNvSpPr/>
            <p:nvPr/>
          </p:nvSpPr>
          <p:spPr>
            <a:xfrm rot="16200000">
              <a:off x="4026880" y="2066499"/>
              <a:ext cx="175208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lnSpc>
                  <a:spcPct val="130000"/>
                </a:lnSpc>
                <a:defRPr/>
              </a:pPr>
              <a:endParaRPr 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50200" name="Freeform 11"/>
            <p:cNvSpPr>
              <a:spLocks noEditPoints="1"/>
            </p:cNvSpPr>
            <p:nvPr/>
          </p:nvSpPr>
          <p:spPr bwMode="auto">
            <a:xfrm>
              <a:off x="4619781" y="2358077"/>
              <a:ext cx="571344" cy="472924"/>
            </a:xfrm>
            <a:custGeom>
              <a:avLst/>
              <a:gdLst>
                <a:gd name="T0" fmla="*/ 517594 w 287"/>
                <a:gd name="T1" fmla="*/ 155646 h 237"/>
                <a:gd name="T2" fmla="*/ 485742 w 287"/>
                <a:gd name="T3" fmla="*/ 187573 h 237"/>
                <a:gd name="T4" fmla="*/ 517594 w 287"/>
                <a:gd name="T5" fmla="*/ 221496 h 237"/>
                <a:gd name="T6" fmla="*/ 551437 w 287"/>
                <a:gd name="T7" fmla="*/ 187573 h 237"/>
                <a:gd name="T8" fmla="*/ 517594 w 287"/>
                <a:gd name="T9" fmla="*/ 155646 h 237"/>
                <a:gd name="T10" fmla="*/ 53750 w 287"/>
                <a:gd name="T11" fmla="*/ 155646 h 237"/>
                <a:gd name="T12" fmla="*/ 21898 w 287"/>
                <a:gd name="T13" fmla="*/ 187573 h 237"/>
                <a:gd name="T14" fmla="*/ 53750 w 287"/>
                <a:gd name="T15" fmla="*/ 221496 h 237"/>
                <a:gd name="T16" fmla="*/ 85602 w 287"/>
                <a:gd name="T17" fmla="*/ 187573 h 237"/>
                <a:gd name="T18" fmla="*/ 53750 w 287"/>
                <a:gd name="T19" fmla="*/ 155646 h 237"/>
                <a:gd name="T20" fmla="*/ 422038 w 287"/>
                <a:gd name="T21" fmla="*/ 97778 h 237"/>
                <a:gd name="T22" fmla="*/ 374260 w 287"/>
                <a:gd name="T23" fmla="*/ 145669 h 237"/>
                <a:gd name="T24" fmla="*/ 422038 w 287"/>
                <a:gd name="T25" fmla="*/ 193560 h 237"/>
                <a:gd name="T26" fmla="*/ 469816 w 287"/>
                <a:gd name="T27" fmla="*/ 145669 h 237"/>
                <a:gd name="T28" fmla="*/ 422038 w 287"/>
                <a:gd name="T29" fmla="*/ 97778 h 237"/>
                <a:gd name="T30" fmla="*/ 571344 w 287"/>
                <a:gd name="T31" fmla="*/ 391110 h 237"/>
                <a:gd name="T32" fmla="*/ 515603 w 287"/>
                <a:gd name="T33" fmla="*/ 391110 h 237"/>
                <a:gd name="T34" fmla="*/ 515603 w 287"/>
                <a:gd name="T35" fmla="*/ 289342 h 237"/>
                <a:gd name="T36" fmla="*/ 503659 w 287"/>
                <a:gd name="T37" fmla="*/ 241451 h 237"/>
                <a:gd name="T38" fmla="*/ 517594 w 287"/>
                <a:gd name="T39" fmla="*/ 239455 h 237"/>
                <a:gd name="T40" fmla="*/ 571344 w 287"/>
                <a:gd name="T41" fmla="*/ 293333 h 237"/>
                <a:gd name="T42" fmla="*/ 571344 w 287"/>
                <a:gd name="T43" fmla="*/ 391110 h 237"/>
                <a:gd name="T44" fmla="*/ 149306 w 287"/>
                <a:gd name="T45" fmla="*/ 97778 h 237"/>
                <a:gd name="T46" fmla="*/ 101528 w 287"/>
                <a:gd name="T47" fmla="*/ 145669 h 237"/>
                <a:gd name="T48" fmla="*/ 149306 w 287"/>
                <a:gd name="T49" fmla="*/ 193560 h 237"/>
                <a:gd name="T50" fmla="*/ 197084 w 287"/>
                <a:gd name="T51" fmla="*/ 145669 h 237"/>
                <a:gd name="T52" fmla="*/ 149306 w 287"/>
                <a:gd name="T53" fmla="*/ 97778 h 237"/>
                <a:gd name="T54" fmla="*/ 53750 w 287"/>
                <a:gd name="T55" fmla="*/ 239455 h 237"/>
                <a:gd name="T56" fmla="*/ 67685 w 287"/>
                <a:gd name="T57" fmla="*/ 241451 h 237"/>
                <a:gd name="T58" fmla="*/ 55741 w 287"/>
                <a:gd name="T59" fmla="*/ 289342 h 237"/>
                <a:gd name="T60" fmla="*/ 55741 w 287"/>
                <a:gd name="T61" fmla="*/ 391110 h 237"/>
                <a:gd name="T62" fmla="*/ 0 w 287"/>
                <a:gd name="T63" fmla="*/ 391110 h 237"/>
                <a:gd name="T64" fmla="*/ 0 w 287"/>
                <a:gd name="T65" fmla="*/ 293333 h 237"/>
                <a:gd name="T66" fmla="*/ 53750 w 287"/>
                <a:gd name="T67" fmla="*/ 239455 h 237"/>
                <a:gd name="T68" fmla="*/ 286667 w 287"/>
                <a:gd name="T69" fmla="*/ 0 h 237"/>
                <a:gd name="T70" fmla="*/ 215001 w 287"/>
                <a:gd name="T71" fmla="*/ 71837 h 237"/>
                <a:gd name="T72" fmla="*/ 286667 w 287"/>
                <a:gd name="T73" fmla="*/ 143673 h 237"/>
                <a:gd name="T74" fmla="*/ 356343 w 287"/>
                <a:gd name="T75" fmla="*/ 71837 h 237"/>
                <a:gd name="T76" fmla="*/ 286667 w 287"/>
                <a:gd name="T77" fmla="*/ 0 h 237"/>
                <a:gd name="T78" fmla="*/ 499677 w 287"/>
                <a:gd name="T79" fmla="*/ 427028 h 237"/>
                <a:gd name="T80" fmla="*/ 414075 w 287"/>
                <a:gd name="T81" fmla="*/ 427028 h 237"/>
                <a:gd name="T82" fmla="*/ 414075 w 287"/>
                <a:gd name="T83" fmla="*/ 273378 h 237"/>
                <a:gd name="T84" fmla="*/ 400140 w 287"/>
                <a:gd name="T85" fmla="*/ 215510 h 237"/>
                <a:gd name="T86" fmla="*/ 422038 w 287"/>
                <a:gd name="T87" fmla="*/ 211519 h 237"/>
                <a:gd name="T88" fmla="*/ 499677 w 287"/>
                <a:gd name="T89" fmla="*/ 289342 h 237"/>
                <a:gd name="T90" fmla="*/ 499677 w 287"/>
                <a:gd name="T91" fmla="*/ 427028 h 237"/>
                <a:gd name="T92" fmla="*/ 157269 w 287"/>
                <a:gd name="T93" fmla="*/ 273378 h 237"/>
                <a:gd name="T94" fmla="*/ 157269 w 287"/>
                <a:gd name="T95" fmla="*/ 427028 h 237"/>
                <a:gd name="T96" fmla="*/ 73658 w 287"/>
                <a:gd name="T97" fmla="*/ 427028 h 237"/>
                <a:gd name="T98" fmla="*/ 73658 w 287"/>
                <a:gd name="T99" fmla="*/ 289342 h 237"/>
                <a:gd name="T100" fmla="*/ 149306 w 287"/>
                <a:gd name="T101" fmla="*/ 211519 h 237"/>
                <a:gd name="T102" fmla="*/ 171204 w 287"/>
                <a:gd name="T103" fmla="*/ 215510 h 237"/>
                <a:gd name="T104" fmla="*/ 157269 w 287"/>
                <a:gd name="T105" fmla="*/ 273378 h 237"/>
                <a:gd name="T106" fmla="*/ 175186 w 287"/>
                <a:gd name="T107" fmla="*/ 472924 h 237"/>
                <a:gd name="T108" fmla="*/ 398149 w 287"/>
                <a:gd name="T109" fmla="*/ 472924 h 237"/>
                <a:gd name="T110" fmla="*/ 398149 w 287"/>
                <a:gd name="T111" fmla="*/ 273378 h 237"/>
                <a:gd name="T112" fmla="*/ 286667 w 287"/>
                <a:gd name="T113" fmla="*/ 161632 h 237"/>
                <a:gd name="T114" fmla="*/ 175186 w 287"/>
                <a:gd name="T115" fmla="*/ 273378 h 237"/>
                <a:gd name="T116" fmla="*/ 175186 w 287"/>
                <a:gd name="T117" fmla="*/ 472924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6">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nvGrpSpPr>
          <p:cNvPr id="12" name="Group 11"/>
          <p:cNvGrpSpPr/>
          <p:nvPr/>
        </p:nvGrpSpPr>
        <p:grpSpPr>
          <a:xfrm>
            <a:off x="6487802" y="2239670"/>
            <a:ext cx="1585297" cy="1848720"/>
            <a:chOff x="6488259" y="1983170"/>
            <a:chExt cx="1585433" cy="1848898"/>
          </a:xfrm>
        </p:grpSpPr>
        <p:sp>
          <p:nvSpPr>
            <p:cNvPr id="3" name="Freeform 2"/>
            <p:cNvSpPr/>
            <p:nvPr/>
          </p:nvSpPr>
          <p:spPr>
            <a:xfrm rot="16200000">
              <a:off x="6404931" y="2163307"/>
              <a:ext cx="175208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lnSpc>
                  <a:spcPct val="130000"/>
                </a:lnSpc>
                <a:defRPr/>
              </a:pPr>
              <a:endParaRPr 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9" name="Freeform 8"/>
            <p:cNvSpPr/>
            <p:nvPr/>
          </p:nvSpPr>
          <p:spPr>
            <a:xfrm rot="16200000">
              <a:off x="6404931" y="2066498"/>
              <a:ext cx="175208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lnSpc>
                  <a:spcPct val="130000"/>
                </a:lnSpc>
                <a:defRPr/>
              </a:pPr>
              <a:endParaRPr 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50197" name="Freeform 37"/>
            <p:cNvSpPr>
              <a:spLocks noEditPoints="1"/>
            </p:cNvSpPr>
            <p:nvPr/>
          </p:nvSpPr>
          <p:spPr bwMode="auto">
            <a:xfrm>
              <a:off x="6998585" y="2328809"/>
              <a:ext cx="573790" cy="569813"/>
            </a:xfrm>
            <a:custGeom>
              <a:avLst/>
              <a:gdLst>
                <a:gd name="T0" fmla="*/ 0 w 120"/>
                <a:gd name="T1" fmla="*/ 284907 h 120"/>
                <a:gd name="T2" fmla="*/ 573790 w 120"/>
                <a:gd name="T3" fmla="*/ 284907 h 120"/>
                <a:gd name="T4" fmla="*/ 396871 w 120"/>
                <a:gd name="T5" fmla="*/ 113963 h 120"/>
                <a:gd name="T6" fmla="*/ 411216 w 120"/>
                <a:gd name="T7" fmla="*/ 66478 h 120"/>
                <a:gd name="T8" fmla="*/ 411216 w 120"/>
                <a:gd name="T9" fmla="*/ 132956 h 120"/>
                <a:gd name="T10" fmla="*/ 224734 w 120"/>
                <a:gd name="T11" fmla="*/ 365630 h 120"/>
                <a:gd name="T12" fmla="*/ 196045 w 120"/>
                <a:gd name="T13" fmla="*/ 417863 h 120"/>
                <a:gd name="T14" fmla="*/ 181700 w 120"/>
                <a:gd name="T15" fmla="*/ 451102 h 120"/>
                <a:gd name="T16" fmla="*/ 176919 w 120"/>
                <a:gd name="T17" fmla="*/ 522329 h 120"/>
                <a:gd name="T18" fmla="*/ 148229 w 120"/>
                <a:gd name="T19" fmla="*/ 470096 h 120"/>
                <a:gd name="T20" fmla="*/ 124321 w 120"/>
                <a:gd name="T21" fmla="*/ 422611 h 120"/>
                <a:gd name="T22" fmla="*/ 81287 w 120"/>
                <a:gd name="T23" fmla="*/ 389372 h 120"/>
                <a:gd name="T24" fmla="*/ 76505 w 120"/>
                <a:gd name="T25" fmla="*/ 322894 h 120"/>
                <a:gd name="T26" fmla="*/ 71724 w 120"/>
                <a:gd name="T27" fmla="*/ 284907 h 120"/>
                <a:gd name="T28" fmla="*/ 47816 w 120"/>
                <a:gd name="T29" fmla="*/ 256416 h 120"/>
                <a:gd name="T30" fmla="*/ 47816 w 120"/>
                <a:gd name="T31" fmla="*/ 213680 h 120"/>
                <a:gd name="T32" fmla="*/ 181700 w 120"/>
                <a:gd name="T33" fmla="*/ 94969 h 120"/>
                <a:gd name="T34" fmla="*/ 148229 w 120"/>
                <a:gd name="T35" fmla="*/ 94969 h 120"/>
                <a:gd name="T36" fmla="*/ 133884 w 120"/>
                <a:gd name="T37" fmla="*/ 123459 h 120"/>
                <a:gd name="T38" fmla="*/ 153011 w 120"/>
                <a:gd name="T39" fmla="*/ 132956 h 120"/>
                <a:gd name="T40" fmla="*/ 148229 w 120"/>
                <a:gd name="T41" fmla="*/ 113963 h 120"/>
                <a:gd name="T42" fmla="*/ 224734 w 120"/>
                <a:gd name="T43" fmla="*/ 142453 h 120"/>
                <a:gd name="T44" fmla="*/ 196045 w 120"/>
                <a:gd name="T45" fmla="*/ 161447 h 120"/>
                <a:gd name="T46" fmla="*/ 176919 w 120"/>
                <a:gd name="T47" fmla="*/ 170944 h 120"/>
                <a:gd name="T48" fmla="*/ 181700 w 120"/>
                <a:gd name="T49" fmla="*/ 204183 h 120"/>
                <a:gd name="T50" fmla="*/ 157792 w 120"/>
                <a:gd name="T51" fmla="*/ 232674 h 120"/>
                <a:gd name="T52" fmla="*/ 138666 w 120"/>
                <a:gd name="T53" fmla="*/ 242171 h 120"/>
                <a:gd name="T54" fmla="*/ 100413 w 120"/>
                <a:gd name="T55" fmla="*/ 232674 h 120"/>
                <a:gd name="T56" fmla="*/ 71724 w 120"/>
                <a:gd name="T57" fmla="*/ 256416 h 120"/>
                <a:gd name="T58" fmla="*/ 76505 w 120"/>
                <a:gd name="T59" fmla="*/ 275410 h 120"/>
                <a:gd name="T60" fmla="*/ 129103 w 120"/>
                <a:gd name="T61" fmla="*/ 294403 h 120"/>
                <a:gd name="T62" fmla="*/ 196045 w 120"/>
                <a:gd name="T63" fmla="*/ 313397 h 120"/>
                <a:gd name="T64" fmla="*/ 224734 w 120"/>
                <a:gd name="T65" fmla="*/ 365630 h 120"/>
                <a:gd name="T66" fmla="*/ 262987 w 120"/>
                <a:gd name="T67" fmla="*/ 99717 h 120"/>
                <a:gd name="T68" fmla="*/ 210390 w 120"/>
                <a:gd name="T69" fmla="*/ 71227 h 120"/>
                <a:gd name="T70" fmla="*/ 301240 w 120"/>
                <a:gd name="T71" fmla="*/ 47484 h 120"/>
                <a:gd name="T72" fmla="*/ 511629 w 120"/>
                <a:gd name="T73" fmla="*/ 294403 h 120"/>
                <a:gd name="T74" fmla="*/ 439906 w 120"/>
                <a:gd name="T75" fmla="*/ 484341 h 120"/>
                <a:gd name="T76" fmla="*/ 435124 w 120"/>
                <a:gd name="T77" fmla="*/ 436857 h 120"/>
                <a:gd name="T78" fmla="*/ 401653 w 120"/>
                <a:gd name="T79" fmla="*/ 384624 h 120"/>
                <a:gd name="T80" fmla="*/ 315585 w 120"/>
                <a:gd name="T81" fmla="*/ 318146 h 120"/>
                <a:gd name="T82" fmla="*/ 463814 w 120"/>
                <a:gd name="T83" fmla="*/ 265913 h 120"/>
                <a:gd name="T84" fmla="*/ 502066 w 120"/>
                <a:gd name="T85" fmla="*/ 232674 h 120"/>
                <a:gd name="T86" fmla="*/ 444687 w 120"/>
                <a:gd name="T87" fmla="*/ 185189 h 120"/>
                <a:gd name="T88" fmla="*/ 435124 w 120"/>
                <a:gd name="T89" fmla="*/ 246919 h 120"/>
                <a:gd name="T90" fmla="*/ 377745 w 120"/>
                <a:gd name="T91" fmla="*/ 232674 h 120"/>
                <a:gd name="T92" fmla="*/ 349056 w 120"/>
                <a:gd name="T93" fmla="*/ 208931 h 120"/>
                <a:gd name="T94" fmla="*/ 363400 w 120"/>
                <a:gd name="T95" fmla="*/ 166195 h 120"/>
                <a:gd name="T96" fmla="*/ 430343 w 120"/>
                <a:gd name="T97" fmla="*/ 170944 h 120"/>
                <a:gd name="T98" fmla="*/ 478158 w 120"/>
                <a:gd name="T99" fmla="*/ 170944 h 120"/>
                <a:gd name="T100" fmla="*/ 502066 w 120"/>
                <a:gd name="T101" fmla="*/ 151950 h 120"/>
                <a:gd name="T102" fmla="*/ 525974 w 120"/>
                <a:gd name="T103" fmla="*/ 270661 h 120"/>
                <a:gd name="T104" fmla="*/ 511629 w 120"/>
                <a:gd name="T105" fmla="*/ 294403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72" tIns="60936" rIns="121872" bIns="60936"/>
            <a:lstStyle/>
            <a:p>
              <a:pP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nvGrpSpPr>
          <p:cNvPr id="13" name="Group 12"/>
          <p:cNvGrpSpPr/>
          <p:nvPr/>
        </p:nvGrpSpPr>
        <p:grpSpPr>
          <a:xfrm>
            <a:off x="8858609" y="2239670"/>
            <a:ext cx="1591645" cy="1863003"/>
            <a:chOff x="8860086" y="1983168"/>
            <a:chExt cx="1591659" cy="1862695"/>
          </a:xfrm>
        </p:grpSpPr>
        <p:sp>
          <p:nvSpPr>
            <p:cNvPr id="2" name="Freeform 1"/>
            <p:cNvSpPr/>
            <p:nvPr/>
          </p:nvSpPr>
          <p:spPr>
            <a:xfrm rot="16200000">
              <a:off x="8776926" y="2177392"/>
              <a:ext cx="1751631" cy="158531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lnSpc>
                  <a:spcPct val="130000"/>
                </a:lnSpc>
                <a:defRPr/>
              </a:pPr>
              <a:endParaRPr 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0" name="Freeform 9"/>
            <p:cNvSpPr/>
            <p:nvPr/>
          </p:nvSpPr>
          <p:spPr>
            <a:xfrm rot="16200000">
              <a:off x="8783274" y="2066328"/>
              <a:ext cx="1751631" cy="158531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lnSpc>
                  <a:spcPct val="130000"/>
                </a:lnSpc>
                <a:defRPr/>
              </a:pPr>
              <a:endParaRPr 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50194" name="Freeform 18"/>
            <p:cNvSpPr/>
            <p:nvPr/>
          </p:nvSpPr>
          <p:spPr bwMode="auto">
            <a:xfrm>
              <a:off x="9387843" y="2397504"/>
              <a:ext cx="549534" cy="549533"/>
            </a:xfrm>
            <a:custGeom>
              <a:avLst/>
              <a:gdLst>
                <a:gd name="T0" fmla="*/ 406045 w 360"/>
                <a:gd name="T1" fmla="*/ 549533 h 360"/>
                <a:gd name="T2" fmla="*/ 448786 w 360"/>
                <a:gd name="T3" fmla="*/ 505265 h 360"/>
                <a:gd name="T4" fmla="*/ 373988 w 360"/>
                <a:gd name="T5" fmla="*/ 236604 h 360"/>
                <a:gd name="T6" fmla="*/ 485422 w 360"/>
                <a:gd name="T7" fmla="*/ 125171 h 360"/>
                <a:gd name="T8" fmla="*/ 519004 w 360"/>
                <a:gd name="T9" fmla="*/ 29003 h 360"/>
                <a:gd name="T10" fmla="*/ 424362 w 360"/>
                <a:gd name="T11" fmla="*/ 64112 h 360"/>
                <a:gd name="T12" fmla="*/ 312929 w 360"/>
                <a:gd name="T13" fmla="*/ 175545 h 360"/>
                <a:gd name="T14" fmla="*/ 42742 w 360"/>
                <a:gd name="T15" fmla="*/ 99221 h 360"/>
                <a:gd name="T16" fmla="*/ 0 w 360"/>
                <a:gd name="T17" fmla="*/ 143489 h 360"/>
                <a:gd name="T18" fmla="*/ 225920 w 360"/>
                <a:gd name="T19" fmla="*/ 262555 h 360"/>
                <a:gd name="T20" fmla="*/ 149595 w 360"/>
                <a:gd name="T21" fmla="*/ 338879 h 360"/>
                <a:gd name="T22" fmla="*/ 58006 w 360"/>
                <a:gd name="T23" fmla="*/ 344985 h 360"/>
                <a:gd name="T24" fmla="*/ 13738 w 360"/>
                <a:gd name="T25" fmla="*/ 387726 h 360"/>
                <a:gd name="T26" fmla="*/ 122119 w 360"/>
                <a:gd name="T27" fmla="*/ 427415 h 360"/>
                <a:gd name="T28" fmla="*/ 160281 w 360"/>
                <a:gd name="T29" fmla="*/ 534268 h 360"/>
                <a:gd name="T30" fmla="*/ 204549 w 360"/>
                <a:gd name="T31" fmla="*/ 491527 h 360"/>
                <a:gd name="T32" fmla="*/ 209128 w 360"/>
                <a:gd name="T33" fmla="*/ 399938 h 360"/>
                <a:gd name="T34" fmla="*/ 286979 w 360"/>
                <a:gd name="T35" fmla="*/ 322087 h 360"/>
                <a:gd name="T36" fmla="*/ 406045 w 360"/>
                <a:gd name="T37" fmla="*/ 549533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30000"/>
                </a:lnSpc>
              </a:pPr>
              <a:endParaRPr lang="zh-CN" altLang="en-US" dirty="0">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69" name="圆角矩形 30"/>
          <p:cNvSpPr/>
          <p:nvPr/>
        </p:nvSpPr>
        <p:spPr>
          <a:xfrm>
            <a:off x="1388488" y="3955135"/>
            <a:ext cx="2275313"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a:lnSpc>
                <a:spcPct val="130000"/>
              </a:lnSpc>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a:t>
            </a:r>
          </a:p>
        </p:txBody>
      </p:sp>
      <p:sp>
        <p:nvSpPr>
          <p:cNvPr id="70" name="圆角矩形 31"/>
          <p:cNvSpPr/>
          <p:nvPr/>
        </p:nvSpPr>
        <p:spPr>
          <a:xfrm>
            <a:off x="3751357" y="3955135"/>
            <a:ext cx="230388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a:lnSpc>
                <a:spcPct val="130000"/>
              </a:lnSpc>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a:t>
            </a:r>
          </a:p>
          <a:p>
            <a:pPr algn="ctr" defTabSz="913130">
              <a:lnSpc>
                <a:spcPct val="130000"/>
              </a:lnSpc>
              <a:defRPr/>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71" name="圆角矩形 32"/>
          <p:cNvSpPr/>
          <p:nvPr/>
        </p:nvSpPr>
        <p:spPr>
          <a:xfrm>
            <a:off x="6064390" y="3955135"/>
            <a:ext cx="243212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a:lnSpc>
                <a:spcPct val="130000"/>
              </a:lnSpc>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a:t>
            </a:r>
          </a:p>
          <a:p>
            <a:pPr algn="ctr" defTabSz="913130">
              <a:lnSpc>
                <a:spcPct val="130000"/>
              </a:lnSpc>
              <a:defRPr/>
            </a:pPr>
            <a:endParaRPr lang="en-US"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27" name="直接连接符 26"/>
          <p:cNvCxnSpPr/>
          <p:nvPr/>
        </p:nvCxnSpPr>
        <p:spPr>
          <a:xfrm>
            <a:off x="2238211" y="4901065"/>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15365" y="4901065"/>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992517" y="4901065"/>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圆角矩形 32"/>
          <p:cNvSpPr/>
          <p:nvPr/>
        </p:nvSpPr>
        <p:spPr>
          <a:xfrm>
            <a:off x="8438370" y="3958309"/>
            <a:ext cx="2432122" cy="213882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130">
              <a:lnSpc>
                <a:spcPct val="130000"/>
              </a:lnSpc>
              <a:defRPr/>
            </a:pPr>
            <a:r>
              <a:rPr lang="zh-CN" altLang="en-US" sz="2000" spc="300" dirty="0">
                <a:ln w="12700" cmpd="sng">
                  <a:noFill/>
                  <a:prstDash val="solid"/>
                  <a:miter lim="800000"/>
                </a:ln>
                <a:solidFill>
                  <a:schemeClr val="tx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tx1"/>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defTabSz="913130">
              <a:lnSpc>
                <a:spcPct val="130000"/>
              </a:lnSpc>
              <a:defRPr/>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ctr">
              <a:lnSpc>
                <a:spcPct val="130000"/>
              </a:lnSpc>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a:p>
            <a:pPr algn="ctr">
              <a:lnSpc>
                <a:spcPct val="130000"/>
              </a:lnSpc>
            </a:pPr>
            <a:r>
              <a:rPr lang="zh-CN"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rPr>
              <a:t>点击添加文本</a:t>
            </a:r>
          </a:p>
          <a:p>
            <a:pPr algn="ctr" defTabSz="913130">
              <a:lnSpc>
                <a:spcPct val="130000"/>
              </a:lnSpc>
              <a:defRPr/>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cxnSp>
        <p:nvCxnSpPr>
          <p:cNvPr id="17" name="直接连接符 16"/>
          <p:cNvCxnSpPr/>
          <p:nvPr/>
        </p:nvCxnSpPr>
        <p:spPr>
          <a:xfrm>
            <a:off x="9366498" y="4904240"/>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down)">
                                      <p:cBhvr>
                                        <p:cTn id="32" dur="500"/>
                                        <p:tgtEl>
                                          <p:spTgt spid="6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down)">
                                      <p:cBhvr>
                                        <p:cTn id="35" dur="500"/>
                                        <p:tgtEl>
                                          <p:spTgt spid="7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down)">
                                      <p:cBhvr>
                                        <p:cTn id="38" dur="500"/>
                                        <p:tgtEl>
                                          <p:spTgt spid="71"/>
                                        </p:tgtEl>
                                      </p:cBhvr>
                                    </p:animEffect>
                                  </p:childTnLst>
                                </p:cTn>
                              </p:par>
                              <p:par>
                                <p:cTn id="39" presetID="2" presetClass="entr" presetSubtype="4"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par>
                                <p:cTn id="54" presetID="2" presetClass="entr" presetSubtype="4"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P spid="70" grpId="0" bldLvl="0" animBg="1"/>
      <p:bldP spid="71" grpId="0" bldLvl="0" animBg="1"/>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1743521" y="2108414"/>
            <a:ext cx="8704959" cy="3754363"/>
            <a:chOff x="1185344" y="2225344"/>
            <a:chExt cx="10124484" cy="4366591"/>
          </a:xfrm>
        </p:grpSpPr>
        <p:grpSp>
          <p:nvGrpSpPr>
            <p:cNvPr id="7" name="组合 6"/>
            <p:cNvGrpSpPr/>
            <p:nvPr/>
          </p:nvGrpSpPr>
          <p:grpSpPr>
            <a:xfrm>
              <a:off x="1185344" y="2225344"/>
              <a:ext cx="4703528" cy="2040833"/>
              <a:chOff x="683568" y="699542"/>
              <a:chExt cx="3651064" cy="1584176"/>
            </a:xfrm>
          </p:grpSpPr>
          <p:sp>
            <p:nvSpPr>
              <p:cNvPr id="33" name="圆角矩形 9"/>
              <p:cNvSpPr/>
              <p:nvPr/>
            </p:nvSpPr>
            <p:spPr>
              <a:xfrm>
                <a:off x="1698805" y="699542"/>
                <a:ext cx="2635827" cy="1584176"/>
              </a:xfrm>
              <a:prstGeom prst="roundRect">
                <a:avLst>
                  <a:gd name="adj" fmla="val 8330"/>
                </a:avLst>
              </a:prstGeom>
              <a:noFill/>
              <a:ln w="6350">
                <a:solidFill>
                  <a:srgbClr val="F1C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4" name="Rectangle 13" descr="FD1DDF730CE4456e89755B07FE1653D0# #Rectangle 13"/>
              <p:cNvSpPr>
                <a:spLocks noChangeArrowheads="1"/>
              </p:cNvSpPr>
              <p:nvPr/>
            </p:nvSpPr>
            <p:spPr bwMode="auto">
              <a:xfrm>
                <a:off x="2036762" y="956323"/>
                <a:ext cx="1863340" cy="4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171450" algn="ctr" eaLnBrk="1" hangingPunct="1">
                  <a:lnSpc>
                    <a:spcPct val="130000"/>
                  </a:lnSpc>
                  <a:spcBef>
                    <a:spcPts val="750"/>
                  </a:spcBef>
                  <a:buNone/>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35" name="Rectangle 13" descr="FD1DDF730CE4456e89755B07FE1653D0# #Rectangle 13"/>
              <p:cNvSpPr>
                <a:spLocks noChangeArrowheads="1"/>
              </p:cNvSpPr>
              <p:nvPr/>
            </p:nvSpPr>
            <p:spPr bwMode="auto">
              <a:xfrm>
                <a:off x="1772593" y="1353231"/>
                <a:ext cx="2391677" cy="51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algn="ctr">
                  <a:lnSpc>
                    <a:spcPct val="130000"/>
                  </a:lnSpc>
                  <a:buNone/>
                </a:pPr>
                <a:r>
                  <a:rPr lang="zh-CN" sz="1200" dirty="0">
                    <a:solidFill>
                      <a:schemeClr val="tx1">
                        <a:lumMod val="75000"/>
                        <a:lumOff val="25000"/>
                      </a:schemeClr>
                    </a:solidFill>
                    <a:latin typeface="宋体" panose="02010600030101010101" pitchFamily="2" charset="-122"/>
                    <a:cs typeface="+mn-ea"/>
                    <a:sym typeface="华文细黑" panose="02010600040101010101" pitchFamily="2" charset="-122"/>
                  </a:rPr>
                  <a:t>点击添加文本点击添加文本</a:t>
                </a:r>
              </a:p>
              <a:p>
                <a:pPr indent="0" algn="ctr">
                  <a:lnSpc>
                    <a:spcPct val="130000"/>
                  </a:lnSpc>
                  <a:buNone/>
                </a:pPr>
                <a:r>
                  <a:rPr lang="zh-CN" sz="1200" dirty="0">
                    <a:solidFill>
                      <a:schemeClr val="tx1">
                        <a:lumMod val="75000"/>
                        <a:lumOff val="25000"/>
                      </a:schemeClr>
                    </a:solidFill>
                    <a:latin typeface="宋体" panose="02010600030101010101" pitchFamily="2" charset="-122"/>
                    <a:cs typeface="+mn-ea"/>
                    <a:sym typeface="华文细黑" panose="02010600040101010101" pitchFamily="2" charset="-122"/>
                  </a:rPr>
                  <a:t>点击添加文本</a:t>
                </a:r>
                <a:endParaRPr sz="1200" dirty="0">
                  <a:latin typeface="宋体" panose="02010600030101010101" pitchFamily="2" charset="-122"/>
                  <a:cs typeface="+mn-ea"/>
                  <a:sym typeface="华文细黑" panose="02010600040101010101" pitchFamily="2" charset="-122"/>
                </a:endParaRPr>
              </a:p>
            </p:txBody>
          </p:sp>
          <p:sp>
            <p:nvSpPr>
              <p:cNvPr id="36" name="椭圆 35"/>
              <p:cNvSpPr/>
              <p:nvPr/>
            </p:nvSpPr>
            <p:spPr>
              <a:xfrm>
                <a:off x="683568" y="1056220"/>
                <a:ext cx="870820" cy="870820"/>
              </a:xfrm>
              <a:prstGeom prst="ellipse">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9" name="矩形 38"/>
              <p:cNvSpPr/>
              <p:nvPr/>
            </p:nvSpPr>
            <p:spPr>
              <a:xfrm>
                <a:off x="922423" y="1073368"/>
                <a:ext cx="386698" cy="672382"/>
              </a:xfrm>
              <a:prstGeom prst="rect">
                <a:avLst/>
              </a:prstGeom>
            </p:spPr>
            <p:txBody>
              <a:bodyPr wrap="none">
                <a:spAutoFit/>
              </a:bodyPr>
              <a:lstStyle/>
              <a:p>
                <a:pPr algn="ctr">
                  <a:lnSpc>
                    <a:spcPct val="130000"/>
                  </a:lnSpc>
                  <a:spcBef>
                    <a:spcPct val="0"/>
                  </a:spcBef>
                  <a:defRPr/>
                </a:pPr>
                <a:r>
                  <a:rPr lang="en-US" altLang="zh-CN" sz="38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2</a:t>
                </a:r>
              </a:p>
            </p:txBody>
          </p:sp>
        </p:grpSp>
        <p:grpSp>
          <p:nvGrpSpPr>
            <p:cNvPr id="8" name="组合 7"/>
            <p:cNvGrpSpPr/>
            <p:nvPr/>
          </p:nvGrpSpPr>
          <p:grpSpPr>
            <a:xfrm>
              <a:off x="1185344" y="4551102"/>
              <a:ext cx="4703528" cy="2040833"/>
              <a:chOff x="683568" y="2859782"/>
              <a:chExt cx="3651064" cy="1584176"/>
            </a:xfrm>
          </p:grpSpPr>
          <p:sp>
            <p:nvSpPr>
              <p:cNvPr id="26" name="圆角矩形 18"/>
              <p:cNvSpPr/>
              <p:nvPr/>
            </p:nvSpPr>
            <p:spPr>
              <a:xfrm>
                <a:off x="1698805" y="2859782"/>
                <a:ext cx="2635827" cy="1584176"/>
              </a:xfrm>
              <a:prstGeom prst="roundRect">
                <a:avLst>
                  <a:gd name="adj" fmla="val 8636"/>
                </a:avLst>
              </a:prstGeom>
              <a:noFill/>
              <a:ln w="6350">
                <a:solidFill>
                  <a:srgbClr val="175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7" name="Rectangle 13" descr="FD1DDF730CE4456e89755B07FE1653D0# #Rectangle 13"/>
              <p:cNvSpPr>
                <a:spLocks noChangeArrowheads="1"/>
              </p:cNvSpPr>
              <p:nvPr/>
            </p:nvSpPr>
            <p:spPr bwMode="auto">
              <a:xfrm>
                <a:off x="1877426" y="3116563"/>
                <a:ext cx="2182016" cy="4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171450" algn="ctr" eaLnBrk="1" hangingPunct="1">
                  <a:lnSpc>
                    <a:spcPct val="130000"/>
                  </a:lnSpc>
                  <a:spcBef>
                    <a:spcPts val="750"/>
                  </a:spcBef>
                  <a:buNone/>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28" name="Rectangle 13" descr="FD1DDF730CE4456e89755B07FE1653D0# #Rectangle 13"/>
              <p:cNvSpPr>
                <a:spLocks noChangeArrowheads="1"/>
              </p:cNvSpPr>
              <p:nvPr/>
            </p:nvSpPr>
            <p:spPr bwMode="auto">
              <a:xfrm>
                <a:off x="1772593" y="3513471"/>
                <a:ext cx="2391677" cy="51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algn="ctr">
                  <a:lnSpc>
                    <a:spcPct val="130000"/>
                  </a:lnSpc>
                  <a:buNone/>
                </a:pPr>
                <a:r>
                  <a:rPr lang="zh-CN" sz="1200" dirty="0">
                    <a:solidFill>
                      <a:schemeClr val="tx1">
                        <a:lumMod val="75000"/>
                        <a:lumOff val="25000"/>
                      </a:schemeClr>
                    </a:solidFill>
                    <a:latin typeface="宋体" panose="02010600030101010101" pitchFamily="2" charset="-122"/>
                    <a:cs typeface="+mn-ea"/>
                    <a:sym typeface="华文细黑" panose="02010600040101010101" pitchFamily="2" charset="-122"/>
                  </a:rPr>
                  <a:t>点击添加文本点击添加文本</a:t>
                </a:r>
              </a:p>
              <a:p>
                <a:pPr indent="0" algn="ctr">
                  <a:lnSpc>
                    <a:spcPct val="130000"/>
                  </a:lnSpc>
                  <a:buNone/>
                </a:pPr>
                <a:r>
                  <a:rPr lang="zh-CN" sz="1200" dirty="0">
                    <a:solidFill>
                      <a:schemeClr val="tx1">
                        <a:lumMod val="75000"/>
                        <a:lumOff val="25000"/>
                      </a:schemeClr>
                    </a:solidFill>
                    <a:latin typeface="宋体" panose="02010600030101010101" pitchFamily="2" charset="-122"/>
                    <a:cs typeface="+mn-ea"/>
                    <a:sym typeface="华文细黑" panose="02010600040101010101" pitchFamily="2" charset="-122"/>
                  </a:rPr>
                  <a:t>点击添加文本</a:t>
                </a:r>
                <a:endParaRPr sz="1200" dirty="0">
                  <a:latin typeface="宋体" panose="02010600030101010101" pitchFamily="2" charset="-122"/>
                  <a:cs typeface="+mn-ea"/>
                  <a:sym typeface="华文细黑" panose="02010600040101010101" pitchFamily="2" charset="-122"/>
                </a:endParaRPr>
              </a:p>
            </p:txBody>
          </p:sp>
          <p:sp>
            <p:nvSpPr>
              <p:cNvPr id="29" name="椭圆 28"/>
              <p:cNvSpPr/>
              <p:nvPr/>
            </p:nvSpPr>
            <p:spPr>
              <a:xfrm>
                <a:off x="683568" y="3216460"/>
                <a:ext cx="870820" cy="870820"/>
              </a:xfrm>
              <a:prstGeom prst="ellipse">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32" name="矩形 31"/>
              <p:cNvSpPr/>
              <p:nvPr/>
            </p:nvSpPr>
            <p:spPr>
              <a:xfrm>
                <a:off x="922423" y="3233608"/>
                <a:ext cx="386698" cy="672382"/>
              </a:xfrm>
              <a:prstGeom prst="rect">
                <a:avLst/>
              </a:prstGeom>
            </p:spPr>
            <p:txBody>
              <a:bodyPr wrap="none">
                <a:spAutoFit/>
              </a:bodyPr>
              <a:lstStyle/>
              <a:p>
                <a:pPr algn="ctr">
                  <a:lnSpc>
                    <a:spcPct val="130000"/>
                  </a:lnSpc>
                  <a:spcBef>
                    <a:spcPct val="0"/>
                  </a:spcBef>
                  <a:defRPr/>
                </a:pPr>
                <a:r>
                  <a:rPr lang="en-US" altLang="zh-CN" sz="38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4</a:t>
                </a:r>
              </a:p>
            </p:txBody>
          </p:sp>
        </p:grpSp>
        <p:grpSp>
          <p:nvGrpSpPr>
            <p:cNvPr id="9" name="组合 8"/>
            <p:cNvGrpSpPr/>
            <p:nvPr/>
          </p:nvGrpSpPr>
          <p:grpSpPr>
            <a:xfrm>
              <a:off x="6377701" y="2225344"/>
              <a:ext cx="4932127" cy="2040833"/>
              <a:chOff x="4714085" y="699542"/>
              <a:chExt cx="3828515" cy="1584176"/>
            </a:xfrm>
          </p:grpSpPr>
          <p:sp>
            <p:nvSpPr>
              <p:cNvPr id="19" name="圆角矩形 27"/>
              <p:cNvSpPr/>
              <p:nvPr/>
            </p:nvSpPr>
            <p:spPr>
              <a:xfrm>
                <a:off x="5732632" y="699542"/>
                <a:ext cx="2809968" cy="1584176"/>
              </a:xfrm>
              <a:prstGeom prst="roundRect">
                <a:avLst>
                  <a:gd name="adj" fmla="val 9138"/>
                </a:avLst>
              </a:prstGeom>
              <a:noFill/>
              <a:ln w="6350">
                <a:solidFill>
                  <a:srgbClr val="175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0" name="Rectangle 13" descr="FD1DDF730CE4456e89755B07FE1653D0# #Rectangle 13"/>
              <p:cNvSpPr>
                <a:spLocks noChangeArrowheads="1"/>
              </p:cNvSpPr>
              <p:nvPr/>
            </p:nvSpPr>
            <p:spPr bwMode="auto">
              <a:xfrm>
                <a:off x="6213778" y="947726"/>
                <a:ext cx="1925243" cy="4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171450" algn="ctr" eaLnBrk="1" hangingPunct="1">
                  <a:lnSpc>
                    <a:spcPct val="130000"/>
                  </a:lnSpc>
                  <a:spcBef>
                    <a:spcPts val="750"/>
                  </a:spcBef>
                  <a:buNone/>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21" name="Rectangle 13" descr="FD1DDF730CE4456e89755B07FE1653D0# #Rectangle 13"/>
              <p:cNvSpPr>
                <a:spLocks noChangeArrowheads="1"/>
              </p:cNvSpPr>
              <p:nvPr/>
            </p:nvSpPr>
            <p:spPr bwMode="auto">
              <a:xfrm>
                <a:off x="5980561" y="1344634"/>
                <a:ext cx="2391677" cy="79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algn="ctr">
                  <a:lnSpc>
                    <a:spcPct val="130000"/>
                  </a:lnSpc>
                  <a:buNone/>
                </a:pPr>
                <a:r>
                  <a:rPr lang="zh-CN" sz="1200" dirty="0">
                    <a:solidFill>
                      <a:schemeClr val="tx1">
                        <a:lumMod val="75000"/>
                        <a:lumOff val="25000"/>
                      </a:schemeClr>
                    </a:solidFill>
                    <a:latin typeface="宋体" panose="02010600030101010101" pitchFamily="2" charset="-122"/>
                    <a:cs typeface="+mn-ea"/>
                    <a:sym typeface="华文细黑" panose="02010600040101010101" pitchFamily="2" charset="-122"/>
                  </a:rPr>
                  <a:t>点击添加文本点击添加文本</a:t>
                </a:r>
              </a:p>
              <a:p>
                <a:pPr indent="0" algn="ctr">
                  <a:lnSpc>
                    <a:spcPct val="130000"/>
                  </a:lnSpc>
                  <a:buNone/>
                </a:pPr>
                <a:r>
                  <a:rPr lang="zh-CN" sz="1200" dirty="0">
                    <a:solidFill>
                      <a:schemeClr val="tx1">
                        <a:lumMod val="75000"/>
                        <a:lumOff val="25000"/>
                      </a:schemeClr>
                    </a:solidFill>
                    <a:latin typeface="宋体" panose="02010600030101010101" pitchFamily="2" charset="-122"/>
                    <a:cs typeface="+mn-ea"/>
                    <a:sym typeface="华文细黑" panose="02010600040101010101" pitchFamily="2" charset="-122"/>
                  </a:rPr>
                  <a:t>点击添加文本</a:t>
                </a:r>
                <a:endParaRPr lang="zh-CN" sz="1200" dirty="0">
                  <a:solidFill>
                    <a:schemeClr val="tx2"/>
                  </a:solidFill>
                  <a:latin typeface="宋体" panose="02010600030101010101" pitchFamily="2" charset="-122"/>
                  <a:cs typeface="+mn-ea"/>
                  <a:sym typeface="华文细黑" panose="02010600040101010101" pitchFamily="2" charset="-122"/>
                </a:endParaRPr>
              </a:p>
              <a:p>
                <a:pPr algn="ctr" eaLnBrk="1" hangingPunct="1">
                  <a:lnSpc>
                    <a:spcPct val="130000"/>
                  </a:lnSpc>
                  <a:buNone/>
                </a:pPr>
                <a:endParaRPr sz="1200" dirty="0">
                  <a:latin typeface="宋体" panose="02010600030101010101" pitchFamily="2" charset="-122"/>
                  <a:cs typeface="+mn-ea"/>
                  <a:sym typeface="华文细黑" panose="02010600040101010101" pitchFamily="2" charset="-122"/>
                </a:endParaRPr>
              </a:p>
            </p:txBody>
          </p:sp>
          <p:sp>
            <p:nvSpPr>
              <p:cNvPr id="22" name="椭圆 21"/>
              <p:cNvSpPr/>
              <p:nvPr/>
            </p:nvSpPr>
            <p:spPr>
              <a:xfrm>
                <a:off x="4714085" y="1056220"/>
                <a:ext cx="870820" cy="870820"/>
              </a:xfrm>
              <a:prstGeom prst="ellipse">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5" name="矩形 24"/>
              <p:cNvSpPr/>
              <p:nvPr/>
            </p:nvSpPr>
            <p:spPr>
              <a:xfrm>
                <a:off x="4967880" y="1073368"/>
                <a:ext cx="415849" cy="672382"/>
              </a:xfrm>
              <a:prstGeom prst="rect">
                <a:avLst/>
              </a:prstGeom>
            </p:spPr>
            <p:txBody>
              <a:bodyPr wrap="square">
                <a:spAutoFit/>
              </a:bodyPr>
              <a:lstStyle/>
              <a:p>
                <a:pPr algn="ctr">
                  <a:lnSpc>
                    <a:spcPct val="130000"/>
                  </a:lnSpc>
                  <a:spcBef>
                    <a:spcPct val="0"/>
                  </a:spcBef>
                  <a:defRPr/>
                </a:pPr>
                <a:r>
                  <a:rPr lang="en-US" altLang="zh-CN" sz="38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1</a:t>
                </a:r>
              </a:p>
            </p:txBody>
          </p:sp>
        </p:grpSp>
        <p:grpSp>
          <p:nvGrpSpPr>
            <p:cNvPr id="10" name="组合 9"/>
            <p:cNvGrpSpPr/>
            <p:nvPr/>
          </p:nvGrpSpPr>
          <p:grpSpPr>
            <a:xfrm>
              <a:off x="6374009" y="4551102"/>
              <a:ext cx="4935819" cy="2040833"/>
              <a:chOff x="4711219" y="2859782"/>
              <a:chExt cx="3831381" cy="1584176"/>
            </a:xfrm>
          </p:grpSpPr>
          <p:sp>
            <p:nvSpPr>
              <p:cNvPr id="12" name="圆角矩形 36"/>
              <p:cNvSpPr/>
              <p:nvPr/>
            </p:nvSpPr>
            <p:spPr>
              <a:xfrm>
                <a:off x="5732632" y="2859782"/>
                <a:ext cx="2809968" cy="1584176"/>
              </a:xfrm>
              <a:prstGeom prst="roundRect">
                <a:avLst>
                  <a:gd name="adj" fmla="val 9138"/>
                </a:avLst>
              </a:prstGeom>
              <a:noFill/>
              <a:ln w="6350">
                <a:solidFill>
                  <a:srgbClr val="F1C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3" name="Rectangle 13" descr="FD1DDF730CE4456e89755B07FE1653D0# #Rectangle 13"/>
              <p:cNvSpPr>
                <a:spLocks noChangeArrowheads="1"/>
              </p:cNvSpPr>
              <p:nvPr/>
            </p:nvSpPr>
            <p:spPr bwMode="auto">
              <a:xfrm>
                <a:off x="6213778" y="3116563"/>
                <a:ext cx="1925243" cy="4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171450" algn="ctr" eaLnBrk="1" hangingPunct="1">
                  <a:lnSpc>
                    <a:spcPct val="130000"/>
                  </a:lnSpc>
                  <a:spcBef>
                    <a:spcPts val="750"/>
                  </a:spcBef>
                  <a:buNone/>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14" name="Rectangle 13" descr="FD1DDF730CE4456e89755B07FE1653D0# #Rectangle 13"/>
              <p:cNvSpPr>
                <a:spLocks noChangeArrowheads="1"/>
              </p:cNvSpPr>
              <p:nvPr/>
            </p:nvSpPr>
            <p:spPr bwMode="auto">
              <a:xfrm>
                <a:off x="5980561" y="3513471"/>
                <a:ext cx="2391677" cy="51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algn="ctr">
                  <a:lnSpc>
                    <a:spcPct val="130000"/>
                  </a:lnSpc>
                  <a:buNone/>
                </a:pPr>
                <a:r>
                  <a:rPr lang="zh-CN" sz="1200" dirty="0">
                    <a:solidFill>
                      <a:schemeClr val="tx1">
                        <a:lumMod val="75000"/>
                        <a:lumOff val="25000"/>
                      </a:schemeClr>
                    </a:solidFill>
                    <a:latin typeface="宋体" panose="02010600030101010101" pitchFamily="2" charset="-122"/>
                    <a:cs typeface="+mn-ea"/>
                    <a:sym typeface="华文细黑" panose="02010600040101010101" pitchFamily="2" charset="-122"/>
                  </a:rPr>
                  <a:t>点击添加文本点击添加文本</a:t>
                </a:r>
              </a:p>
              <a:p>
                <a:pPr indent="0" algn="ctr">
                  <a:lnSpc>
                    <a:spcPct val="130000"/>
                  </a:lnSpc>
                  <a:buNone/>
                </a:pPr>
                <a:r>
                  <a:rPr lang="zh-CN" sz="1200" dirty="0">
                    <a:solidFill>
                      <a:schemeClr val="tx1">
                        <a:lumMod val="75000"/>
                        <a:lumOff val="25000"/>
                      </a:schemeClr>
                    </a:solidFill>
                    <a:latin typeface="宋体" panose="02010600030101010101" pitchFamily="2" charset="-122"/>
                    <a:cs typeface="+mn-ea"/>
                    <a:sym typeface="华文细黑" panose="02010600040101010101" pitchFamily="2" charset="-122"/>
                  </a:rPr>
                  <a:t>点击添加文本</a:t>
                </a:r>
                <a:r>
                  <a:rPr sz="1200" dirty="0">
                    <a:latin typeface="宋体" panose="02010600030101010101" pitchFamily="2" charset="-122"/>
                    <a:cs typeface="+mn-ea"/>
                    <a:sym typeface="华文细黑" panose="02010600040101010101" pitchFamily="2" charset="-122"/>
                  </a:rPr>
                  <a:t>.</a:t>
                </a:r>
              </a:p>
            </p:txBody>
          </p:sp>
          <p:sp>
            <p:nvSpPr>
              <p:cNvPr id="15" name="椭圆 14"/>
              <p:cNvSpPr/>
              <p:nvPr/>
            </p:nvSpPr>
            <p:spPr>
              <a:xfrm>
                <a:off x="4711219" y="3216460"/>
                <a:ext cx="870820" cy="870820"/>
              </a:xfrm>
              <a:prstGeom prst="ellipse">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8" name="矩形 17"/>
              <p:cNvSpPr/>
              <p:nvPr/>
            </p:nvSpPr>
            <p:spPr>
              <a:xfrm>
                <a:off x="4952947" y="3233608"/>
                <a:ext cx="386699" cy="672382"/>
              </a:xfrm>
              <a:prstGeom prst="rect">
                <a:avLst/>
              </a:prstGeom>
            </p:spPr>
            <p:txBody>
              <a:bodyPr wrap="none">
                <a:spAutoFit/>
              </a:bodyPr>
              <a:lstStyle/>
              <a:p>
                <a:pPr algn="ctr">
                  <a:lnSpc>
                    <a:spcPct val="130000"/>
                  </a:lnSpc>
                  <a:spcBef>
                    <a:spcPct val="0"/>
                  </a:spcBef>
                  <a:defRPr/>
                </a:pPr>
                <a:r>
                  <a:rPr lang="en-US" altLang="zh-CN" sz="38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3</a:t>
                </a:r>
              </a:p>
            </p:txBody>
          </p:sp>
        </p:grpSp>
      </p:grpSp>
      <p:sp>
        <p:nvSpPr>
          <p:cNvPr id="30" name="矩形 29"/>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3"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75165" y="2040989"/>
            <a:ext cx="4601620" cy="3712141"/>
            <a:chOff x="6408665" y="1809469"/>
            <a:chExt cx="2672855" cy="3494362"/>
          </a:xfrm>
        </p:grpSpPr>
        <p:sp>
          <p:nvSpPr>
            <p:cNvPr id="6" name="矩形 5"/>
            <p:cNvSpPr/>
            <p:nvPr/>
          </p:nvSpPr>
          <p:spPr>
            <a:xfrm>
              <a:off x="6408665" y="1809469"/>
              <a:ext cx="2672855" cy="2158862"/>
            </a:xfrm>
            <a:prstGeom prst="rect">
              <a:avLst/>
            </a:prstGeom>
            <a:blipFill dpi="0"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lnSpc>
                  <a:spcPct val="130000"/>
                </a:lnSpc>
              </a:pPr>
              <a:endParaRPr kumimoji="1" lang="zh-CN" altLang="en-US" sz="1600" dirty="0">
                <a:solidFill>
                  <a:prstClr val="white"/>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8" name="矩形 7"/>
            <p:cNvSpPr/>
            <p:nvPr/>
          </p:nvSpPr>
          <p:spPr>
            <a:xfrm>
              <a:off x="6408665" y="3965639"/>
              <a:ext cx="2672736" cy="439840"/>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9" name="文本框 4"/>
            <p:cNvSpPr txBox="1"/>
            <p:nvPr/>
          </p:nvSpPr>
          <p:spPr>
            <a:xfrm>
              <a:off x="6714937" y="3944803"/>
              <a:ext cx="1942228" cy="461460"/>
            </a:xfrm>
            <a:prstGeom prst="rect">
              <a:avLst/>
            </a:prstGeom>
            <a:noFill/>
          </p:spPr>
          <p:txBody>
            <a:bodyPr wrap="square" lIns="91403" tIns="45701" rIns="91403" bIns="45701" rtlCol="0">
              <a:spAutoFit/>
            </a:bodyPr>
            <a:lstStyle/>
            <a:p>
              <a:pPr algn="ctr" defTabSz="913765">
                <a:lnSpc>
                  <a:spcPct val="130000"/>
                </a:lnSpc>
              </a:pPr>
              <a:r>
                <a:rPr lang="zh-CN" altLang="en-US" sz="2000" spc="300">
                  <a:ln w="12700" cmpd="sng">
                    <a:noFill/>
                    <a:prstDash val="solid"/>
                    <a:miter lim="800000"/>
                  </a:ln>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13" name="品 15"/>
            <p:cNvSpPr txBox="1"/>
            <p:nvPr>
              <p:custDataLst>
                <p:tags r:id="rId2"/>
              </p:custDataLst>
            </p:nvPr>
          </p:nvSpPr>
          <p:spPr>
            <a:xfrm>
              <a:off x="6432634" y="4571019"/>
              <a:ext cx="2648767" cy="732812"/>
            </a:xfrm>
            <a:prstGeom prst="rect">
              <a:avLst/>
            </a:prstGeom>
            <a:noFill/>
          </p:spPr>
          <p:txBody>
            <a:bodyPr wrap="square" rtlCol="0">
              <a:spAutoFit/>
            </a:bodyPr>
            <a:lstStyle/>
            <a:p>
              <a:pPr indent="0" algn="l">
                <a:lnSpc>
                  <a:spcPct val="130000"/>
                </a:lnSpc>
                <a:buNone/>
              </a:pPr>
              <a:r>
                <a:rPr lang="zh-CN" sz="1200" dirty="0">
                  <a:solidFill>
                    <a:schemeClr val="tx1">
                      <a:lumMod val="75000"/>
                      <a:lumOff val="2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grpSp>
        <p:nvGrpSpPr>
          <p:cNvPr id="14" name="组合 13"/>
          <p:cNvGrpSpPr/>
          <p:nvPr/>
        </p:nvGrpSpPr>
        <p:grpSpPr>
          <a:xfrm>
            <a:off x="6293000" y="2044164"/>
            <a:ext cx="4604109" cy="3955380"/>
            <a:chOff x="6407219" y="1809469"/>
            <a:chExt cx="2674301" cy="3723331"/>
          </a:xfrm>
        </p:grpSpPr>
        <p:sp>
          <p:nvSpPr>
            <p:cNvPr id="15" name="矩形 14"/>
            <p:cNvSpPr/>
            <p:nvPr/>
          </p:nvSpPr>
          <p:spPr>
            <a:xfrm>
              <a:off x="6408665" y="1809469"/>
              <a:ext cx="2672855" cy="2158862"/>
            </a:xfrm>
            <a:prstGeom prst="rect">
              <a:avLst/>
            </a:prstGeom>
            <a:blipFill dpi="0"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lnSpc>
                  <a:spcPct val="130000"/>
                </a:lnSpc>
              </a:pPr>
              <a:endParaRPr kumimoji="1" lang="zh-CN" altLang="en-US" sz="1600" dirty="0">
                <a:solidFill>
                  <a:prstClr val="white"/>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6" name="矩形 15"/>
            <p:cNvSpPr/>
            <p:nvPr/>
          </p:nvSpPr>
          <p:spPr>
            <a:xfrm>
              <a:off x="6408694" y="3965639"/>
              <a:ext cx="2672736" cy="439840"/>
            </a:xfrm>
            <a:prstGeom prst="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7" name="文本框 4"/>
            <p:cNvSpPr txBox="1"/>
            <p:nvPr/>
          </p:nvSpPr>
          <p:spPr>
            <a:xfrm>
              <a:off x="6714937" y="3944803"/>
              <a:ext cx="1942228" cy="461460"/>
            </a:xfrm>
            <a:prstGeom prst="rect">
              <a:avLst/>
            </a:prstGeom>
            <a:noFill/>
          </p:spPr>
          <p:txBody>
            <a:bodyPr wrap="square" lIns="91403" tIns="45701" rIns="91403" bIns="45701" rtlCol="0">
              <a:spAutoFit/>
            </a:bodyPr>
            <a:lstStyle/>
            <a:p>
              <a:pPr algn="ctr" defTabSz="913765">
                <a:lnSpc>
                  <a:spcPct val="130000"/>
                </a:lnSpc>
              </a:pPr>
              <a:r>
                <a:rPr lang="zh-CN" altLang="en-US" sz="2000" spc="300">
                  <a:ln w="12700" cmpd="sng">
                    <a:noFill/>
                    <a:prstDash val="solid"/>
                    <a:miter lim="800000"/>
                  </a:ln>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21" name="品 15"/>
            <p:cNvSpPr txBox="1"/>
            <p:nvPr>
              <p:custDataLst>
                <p:tags r:id="rId1"/>
              </p:custDataLst>
            </p:nvPr>
          </p:nvSpPr>
          <p:spPr>
            <a:xfrm>
              <a:off x="6407219" y="4544127"/>
              <a:ext cx="2674211" cy="988673"/>
            </a:xfrm>
            <a:prstGeom prst="rect">
              <a:avLst/>
            </a:prstGeom>
            <a:noFill/>
          </p:spPr>
          <p:txBody>
            <a:bodyPr wrap="square" rtlCol="0">
              <a:spAutoFit/>
            </a:bodyPr>
            <a:lstStyle/>
            <a:p>
              <a:pPr algn="just">
                <a:lnSpc>
                  <a:spcPct val="130000"/>
                </a:lnSpc>
                <a:buNone/>
              </a:pPr>
              <a:r>
                <a:rPr lang="zh-CN" sz="1200" dirty="0">
                  <a:solidFill>
                    <a:schemeClr val="tx1">
                      <a:lumMod val="75000"/>
                      <a:lumOff val="2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点击添加文本点击添加文本点击添加文本点击添加文本点击添加文本点击添加文本点击添加文本点击添加文本点击添加文本点击添加文本点击添加文本点击添加文本</a:t>
              </a: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a:p>
              <a:pPr algn="just">
                <a:lnSpc>
                  <a:spcPct val="130000"/>
                </a:lnSpc>
                <a:buNone/>
              </a:pPr>
              <a:endParaRPr sz="1200" dirty="0">
                <a:solidFill>
                  <a:schemeClr val="tx2"/>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sp>
        <p:nvSpPr>
          <p:cNvPr id="12" name="矩形 11"/>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2" name="文本框 1"/>
          <p:cNvSpPr txBox="1"/>
          <p:nvPr/>
        </p:nvSpPr>
        <p:spPr>
          <a:xfrm>
            <a:off x="2438400" y="2809240"/>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charset="-122"/>
                <a:ea typeface="阿里巴巴普惠体 B" panose="00020600040101010101" charset="-122"/>
              </a:rPr>
              <a:t>填充图片</a:t>
            </a:r>
          </a:p>
        </p:txBody>
      </p:sp>
      <p:sp>
        <p:nvSpPr>
          <p:cNvPr id="3" name="文本框 2"/>
          <p:cNvSpPr txBox="1"/>
          <p:nvPr/>
        </p:nvSpPr>
        <p:spPr>
          <a:xfrm>
            <a:off x="7386015" y="2802890"/>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charset="-122"/>
                <a:ea typeface="阿里巴巴普惠体 B" panose="00020600040101010101" charset="-122"/>
              </a:rPr>
              <a:t>填充图片</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0"/>
          <p:cNvSpPr>
            <a:spLocks noChangeArrowheads="1"/>
          </p:cNvSpPr>
          <p:nvPr/>
        </p:nvSpPr>
        <p:spPr bwMode="auto">
          <a:xfrm>
            <a:off x="1205064" y="2305279"/>
            <a:ext cx="4574487" cy="3502515"/>
          </a:xfrm>
          <a:prstGeom prst="rect">
            <a:avLst/>
          </a:prstGeom>
          <a:blipFill dpi="0" rotWithShape="1">
            <a:blip r:embed="rId3"/>
            <a:stretch>
              <a:fillRect/>
            </a:stretch>
          </a:blipFill>
          <a:ln>
            <a:noFill/>
          </a:ln>
        </p:spPr>
        <p:txBody>
          <a:bodyPr anchor="ctr"/>
          <a:lstStyle/>
          <a:p>
            <a:pPr algn="ctr" eaLnBrk="1" hangingPunct="1">
              <a:lnSpc>
                <a:spcPct val="130000"/>
              </a:lnSpc>
              <a:buFont typeface="Arial" panose="020B0604020202020204" pitchFamily="34" charset="0"/>
              <a:buNone/>
            </a:pPr>
            <a:endParaRPr lang="zh-CN" altLang="en-US" dirty="0">
              <a:solidFill>
                <a:srgbClr val="FFFFFF"/>
              </a:solidFill>
              <a:latin typeface="宋体" panose="02010600030101010101" pitchFamily="2" charset="-122"/>
              <a:ea typeface="宋体" panose="02010600030101010101" pitchFamily="2" charset="-122"/>
              <a:cs typeface="+mn-ea"/>
              <a:sym typeface="华文细黑" panose="02010600040101010101" pitchFamily="2" charset="-122"/>
            </a:endParaRPr>
          </a:p>
        </p:txBody>
      </p:sp>
      <p:grpSp>
        <p:nvGrpSpPr>
          <p:cNvPr id="14" name="Group 7"/>
          <p:cNvGrpSpPr/>
          <p:nvPr/>
        </p:nvGrpSpPr>
        <p:grpSpPr>
          <a:xfrm>
            <a:off x="6013760" y="2305279"/>
            <a:ext cx="5172148" cy="3502485"/>
            <a:chOff x="7845714" y="1736884"/>
            <a:chExt cx="3513178" cy="1942019"/>
          </a:xfrm>
        </p:grpSpPr>
        <p:grpSp>
          <p:nvGrpSpPr>
            <p:cNvPr id="15" name="Group 35"/>
            <p:cNvGrpSpPr/>
            <p:nvPr/>
          </p:nvGrpSpPr>
          <p:grpSpPr>
            <a:xfrm>
              <a:off x="7845714" y="1736884"/>
              <a:ext cx="3513178" cy="1942019"/>
              <a:chOff x="7541909" y="1631854"/>
              <a:chExt cx="4060088" cy="1942019"/>
            </a:xfrm>
          </p:grpSpPr>
          <p:sp>
            <p:nvSpPr>
              <p:cNvPr id="17" name="Rectangle 29"/>
              <p:cNvSpPr/>
              <p:nvPr/>
            </p:nvSpPr>
            <p:spPr>
              <a:xfrm>
                <a:off x="7541909" y="1726544"/>
                <a:ext cx="4060088" cy="1847329"/>
              </a:xfrm>
              <a:prstGeom prst="rect">
                <a:avLst/>
              </a:prstGeom>
              <a:solidFill>
                <a:srgbClr val="F1CA1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dirty="0">
                  <a:solidFill>
                    <a:schemeClr val="bg1">
                      <a:lumMod val="50000"/>
                    </a:scheme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18" name="Rectangle 33"/>
              <p:cNvSpPr/>
              <p:nvPr/>
            </p:nvSpPr>
            <p:spPr>
              <a:xfrm>
                <a:off x="7541909" y="1631854"/>
                <a:ext cx="4060088" cy="435432"/>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spc="300">
                    <a:ln w="12700" cmpd="sng">
                      <a:noFill/>
                      <a:prstDash val="solid"/>
                      <a:miter lim="800000"/>
                    </a:ln>
                    <a:solidFill>
                      <a:schemeClr val="bg1"/>
                    </a:solidFill>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grpSp>
        <p:sp>
          <p:nvSpPr>
            <p:cNvPr id="16" name="Rectangle 34"/>
            <p:cNvSpPr/>
            <p:nvPr/>
          </p:nvSpPr>
          <p:spPr>
            <a:xfrm>
              <a:off x="8030005" y="2302039"/>
              <a:ext cx="3133230" cy="901697"/>
            </a:xfrm>
            <a:prstGeom prst="rect">
              <a:avLst/>
            </a:prstGeom>
          </p:spPr>
          <p:txBody>
            <a:bodyPr wrap="square">
              <a:spAutoFit/>
            </a:bodyPr>
            <a:lstStyle/>
            <a:p>
              <a:pPr indent="-171450">
                <a:lnSpc>
                  <a:spcPct val="130000"/>
                </a:lnSpc>
                <a:spcBef>
                  <a:spcPts val="750"/>
                </a:spcBef>
                <a:buFont typeface="Arial" panose="020B0604020202020204" pitchFamily="34" charset="0"/>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点击添加文本点击添加文本点击添加文本点击添加文本点击添加文本点击添加文本点击添加文本点击添加文本点击添加文本点击添加文本点击添加文本点击添加文本</a:t>
              </a:r>
              <a:endParaRPr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endParaRPr>
            </a:p>
            <a:p>
              <a:pPr indent="-171450">
                <a:lnSpc>
                  <a:spcPct val="130000"/>
                </a:lnSpc>
                <a:spcBef>
                  <a:spcPts val="750"/>
                </a:spcBef>
                <a:buFont typeface="Arial" panose="020B0604020202020204" pitchFamily="34" charset="0"/>
              </a:pPr>
              <a:r>
                <a:rPr lang="zh-CN" sz="1200" dirty="0">
                  <a:solidFill>
                    <a:schemeClr val="bg1"/>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点击添加文本点击添加文本点击添加文本点击添加文本点击添加文本点击添加文本点击添加文本点击添加文本点击添加文本点击添加文本点击添加文本点击添加文本</a:t>
              </a:r>
            </a:p>
          </p:txBody>
        </p:sp>
      </p:grpSp>
      <p:sp>
        <p:nvSpPr>
          <p:cNvPr id="8" name="矩形 7"/>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2" name="文本框 1"/>
          <p:cNvSpPr txBox="1"/>
          <p:nvPr/>
        </p:nvSpPr>
        <p:spPr>
          <a:xfrm>
            <a:off x="2283268" y="3672362"/>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charset="-122"/>
                <a:ea typeface="阿里巴巴普惠体 B" panose="00020600040101010101" charset="-122"/>
              </a:rPr>
              <a:t>填充图片</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anim calcmode="lin" valueType="num">
                                      <p:cBhvr>
                                        <p:cTn id="8" dur="250" fill="hold"/>
                                        <p:tgtEl>
                                          <p:spTgt spid="13"/>
                                        </p:tgtEl>
                                        <p:attrNameLst>
                                          <p:attrName>ppt_x</p:attrName>
                                        </p:attrNameLst>
                                      </p:cBhvr>
                                      <p:tavLst>
                                        <p:tav tm="0">
                                          <p:val>
                                            <p:strVal val="#ppt_x"/>
                                          </p:val>
                                        </p:tav>
                                        <p:tav tm="100000">
                                          <p:val>
                                            <p:strVal val="#ppt_x"/>
                                          </p:val>
                                        </p:tav>
                                      </p:tavLst>
                                    </p:anim>
                                    <p:anim calcmode="lin" valueType="num">
                                      <p:cBhvr>
                                        <p:cTn id="9" dur="2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848844" y="2241462"/>
            <a:ext cx="4238865" cy="3336520"/>
            <a:chOff x="7239890" y="2537081"/>
            <a:chExt cx="4207610" cy="3311920"/>
          </a:xfrm>
        </p:grpSpPr>
        <p:cxnSp>
          <p:nvCxnSpPr>
            <p:cNvPr id="7" name="Straight Connector 34"/>
            <p:cNvCxnSpPr/>
            <p:nvPr/>
          </p:nvCxnSpPr>
          <p:spPr>
            <a:xfrm>
              <a:off x="7454318" y="3766804"/>
              <a:ext cx="2887253" cy="1"/>
            </a:xfrm>
            <a:prstGeom prst="line">
              <a:avLst/>
            </a:prstGeom>
            <a:solidFill>
              <a:srgbClr val="EC9858"/>
            </a:solidFill>
            <a:ln w="254000">
              <a:solidFill>
                <a:srgbClr val="F1CA18"/>
              </a:solidFill>
            </a:ln>
          </p:spPr>
          <p:style>
            <a:lnRef idx="1">
              <a:schemeClr val="accent1"/>
            </a:lnRef>
            <a:fillRef idx="0">
              <a:schemeClr val="accent1"/>
            </a:fillRef>
            <a:effectRef idx="0">
              <a:schemeClr val="accent1"/>
            </a:effectRef>
            <a:fontRef idx="minor">
              <a:schemeClr val="tx1"/>
            </a:fontRef>
          </p:style>
        </p:cxnSp>
        <p:cxnSp>
          <p:nvCxnSpPr>
            <p:cNvPr id="8" name="Straight Connector 36"/>
            <p:cNvCxnSpPr/>
            <p:nvPr/>
          </p:nvCxnSpPr>
          <p:spPr>
            <a:xfrm>
              <a:off x="7621374" y="4643091"/>
              <a:ext cx="3450619" cy="1"/>
            </a:xfrm>
            <a:prstGeom prst="line">
              <a:avLst/>
            </a:prstGeom>
            <a:solidFill>
              <a:srgbClr val="83A57F"/>
            </a:solidFill>
            <a:ln w="254000">
              <a:solidFill>
                <a:srgbClr val="1753DC"/>
              </a:solidFill>
            </a:ln>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p:nvCxnSpPr>
          <p:spPr>
            <a:xfrm>
              <a:off x="7785618" y="2889282"/>
              <a:ext cx="3661882" cy="1"/>
            </a:xfrm>
            <a:prstGeom prst="line">
              <a:avLst/>
            </a:prstGeom>
            <a:solidFill>
              <a:srgbClr val="83A57F"/>
            </a:solidFill>
            <a:ln w="254000">
              <a:solidFill>
                <a:srgbClr val="1753DC"/>
              </a:solidFill>
            </a:ln>
          </p:spPr>
          <p:style>
            <a:lnRef idx="1">
              <a:schemeClr val="accent1"/>
            </a:lnRef>
            <a:fillRef idx="0">
              <a:schemeClr val="accent1"/>
            </a:fillRef>
            <a:effectRef idx="0">
              <a:schemeClr val="accent1"/>
            </a:effectRef>
            <a:fontRef idx="minor">
              <a:schemeClr val="tx1"/>
            </a:fontRef>
          </p:style>
        </p:cxnSp>
        <p:sp>
          <p:nvSpPr>
            <p:cNvPr id="10" name="Rounded Rectangle 17"/>
            <p:cNvSpPr/>
            <p:nvPr/>
          </p:nvSpPr>
          <p:spPr>
            <a:xfrm>
              <a:off x="7239890" y="2537081"/>
              <a:ext cx="705492" cy="681824"/>
            </a:xfrm>
            <a:prstGeom prst="round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400" dirty="0">
                  <a:latin typeface="宋体" panose="02010600030101010101" pitchFamily="2" charset="-122"/>
                  <a:ea typeface="宋体" panose="02010600030101010101" pitchFamily="2" charset="-122"/>
                  <a:cs typeface="+mn-ea"/>
                  <a:sym typeface="华文细黑" panose="02010600040101010101" pitchFamily="2" charset="-122"/>
                </a:rPr>
                <a:t>100%</a:t>
              </a:r>
            </a:p>
          </p:txBody>
        </p:sp>
        <p:sp>
          <p:nvSpPr>
            <p:cNvPr id="12" name="Rounded Rectangle 18"/>
            <p:cNvSpPr/>
            <p:nvPr/>
          </p:nvSpPr>
          <p:spPr>
            <a:xfrm>
              <a:off x="7239890" y="3414603"/>
              <a:ext cx="705492" cy="681824"/>
            </a:xfrm>
            <a:prstGeom prst="round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400" dirty="0">
                  <a:latin typeface="宋体" panose="02010600030101010101" pitchFamily="2" charset="-122"/>
                  <a:ea typeface="宋体" panose="02010600030101010101" pitchFamily="2" charset="-122"/>
                  <a:cs typeface="+mn-ea"/>
                  <a:sym typeface="华文细黑" panose="02010600040101010101" pitchFamily="2" charset="-122"/>
                </a:rPr>
                <a:t>80%</a:t>
              </a:r>
            </a:p>
          </p:txBody>
        </p:sp>
        <p:sp>
          <p:nvSpPr>
            <p:cNvPr id="13" name="Rounded Rectangle 19"/>
            <p:cNvSpPr/>
            <p:nvPr/>
          </p:nvSpPr>
          <p:spPr>
            <a:xfrm>
              <a:off x="7239890" y="4290890"/>
              <a:ext cx="705492" cy="681824"/>
            </a:xfrm>
            <a:prstGeom prst="round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400" dirty="0">
                  <a:latin typeface="宋体" panose="02010600030101010101" pitchFamily="2" charset="-122"/>
                  <a:ea typeface="宋体" panose="02010600030101010101" pitchFamily="2" charset="-122"/>
                  <a:cs typeface="+mn-ea"/>
                  <a:sym typeface="华文细黑" panose="02010600040101010101" pitchFamily="2" charset="-122"/>
                </a:rPr>
                <a:t>75%</a:t>
              </a:r>
            </a:p>
          </p:txBody>
        </p:sp>
        <p:cxnSp>
          <p:nvCxnSpPr>
            <p:cNvPr id="14" name="Straight Connector 36"/>
            <p:cNvCxnSpPr/>
            <p:nvPr/>
          </p:nvCxnSpPr>
          <p:spPr>
            <a:xfrm>
              <a:off x="7621374" y="5519378"/>
              <a:ext cx="3450619" cy="1"/>
            </a:xfrm>
            <a:prstGeom prst="line">
              <a:avLst/>
            </a:prstGeom>
            <a:solidFill>
              <a:srgbClr val="EC9858"/>
            </a:solidFill>
            <a:ln w="254000">
              <a:solidFill>
                <a:srgbClr val="F1CA18"/>
              </a:solidFill>
            </a:ln>
          </p:spPr>
          <p:style>
            <a:lnRef idx="1">
              <a:schemeClr val="accent1"/>
            </a:lnRef>
            <a:fillRef idx="0">
              <a:schemeClr val="accent1"/>
            </a:fillRef>
            <a:effectRef idx="0">
              <a:schemeClr val="accent1"/>
            </a:effectRef>
            <a:fontRef idx="minor">
              <a:schemeClr val="tx1"/>
            </a:fontRef>
          </p:style>
        </p:cxnSp>
        <p:sp>
          <p:nvSpPr>
            <p:cNvPr id="15" name="Rounded Rectangle 19"/>
            <p:cNvSpPr/>
            <p:nvPr/>
          </p:nvSpPr>
          <p:spPr>
            <a:xfrm>
              <a:off x="7239890" y="5167177"/>
              <a:ext cx="705492" cy="681824"/>
            </a:xfrm>
            <a:prstGeom prst="roundRect">
              <a:avLst/>
            </a:prstGeom>
            <a:solidFill>
              <a:srgbClr val="F1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400" dirty="0">
                  <a:latin typeface="宋体" panose="02010600030101010101" pitchFamily="2" charset="-122"/>
                  <a:ea typeface="宋体" panose="02010600030101010101" pitchFamily="2" charset="-122"/>
                  <a:cs typeface="+mn-ea"/>
                  <a:sym typeface="华文细黑" panose="02010600040101010101" pitchFamily="2" charset="-122"/>
                </a:rPr>
                <a:t>75%</a:t>
              </a:r>
            </a:p>
          </p:txBody>
        </p:sp>
      </p:grpSp>
      <p:sp>
        <p:nvSpPr>
          <p:cNvPr id="16" name="文本框 29"/>
          <p:cNvSpPr txBox="1"/>
          <p:nvPr/>
        </p:nvSpPr>
        <p:spPr>
          <a:xfrm>
            <a:off x="6869539" y="2257653"/>
            <a:ext cx="4108110" cy="491490"/>
          </a:xfrm>
          <a:prstGeom prst="rect">
            <a:avLst/>
          </a:prstGeom>
          <a:noFill/>
        </p:spPr>
        <p:txBody>
          <a:bodyPr wrap="square" rtlCol="0">
            <a:spAutoFit/>
          </a:bodyPr>
          <a:lstStyle/>
          <a:p>
            <a:pPr indent="-171450">
              <a:lnSpc>
                <a:spcPct val="130000"/>
              </a:lnSpc>
              <a:spcBef>
                <a:spcPts val="750"/>
              </a:spcBef>
              <a:buFont typeface="Arial" panose="020B0604020202020204" pitchFamily="34" charset="0"/>
            </a:pPr>
            <a:r>
              <a:rPr lang="zh-CN" altLang="en-US" sz="2000" spc="300">
                <a:ln w="12700" cmpd="sng">
                  <a:noFill/>
                  <a:prstDash val="solid"/>
                  <a:miter lim="800000"/>
                </a:ln>
                <a:latin typeface="阿里巴巴普惠体 R" panose="00020600040101010101" charset="-122"/>
                <a:ea typeface="阿里巴巴普惠体 R" panose="00020600040101010101" charset="-122"/>
                <a:cs typeface="+mn-ea"/>
                <a:sym typeface="华文细黑" panose="02010600040101010101" pitchFamily="2" charset="-122"/>
              </a:rPr>
              <a:t>单击添加标题</a:t>
            </a:r>
          </a:p>
        </p:txBody>
      </p:sp>
      <p:sp>
        <p:nvSpPr>
          <p:cNvPr id="17" name="文本框 30"/>
          <p:cNvSpPr txBox="1"/>
          <p:nvPr/>
        </p:nvSpPr>
        <p:spPr>
          <a:xfrm>
            <a:off x="6869540" y="3075245"/>
            <a:ext cx="3972859" cy="2489200"/>
          </a:xfrm>
          <a:prstGeom prst="rect">
            <a:avLst/>
          </a:prstGeom>
          <a:noFill/>
          <a:effectLst/>
        </p:spPr>
        <p:txBody>
          <a:bodyPr wrap="square" rtlCol="0">
            <a:spAutoFit/>
          </a:bodyPr>
          <a:lstStyle/>
          <a:p>
            <a:pPr algn="just">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点击添加文本点击添加文本点击添加文本点击添加文本点击添加文本点击添加文本点击添加文本点击添加文本点击添加文本点击添加文本点击添加文本点击添加文本</a:t>
            </a:r>
            <a:endParaRPr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endParaRPr>
          </a:p>
          <a:p>
            <a:pPr algn="just">
              <a:lnSpc>
                <a:spcPct val="130000"/>
              </a:lnSpc>
            </a:pPr>
            <a:endParaRPr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endParaRPr>
          </a:p>
          <a:p>
            <a:pPr algn="just">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点击添加文本点击添加文本点击添加文本点击添加文本点击添加文本点击添加文本点击添加文本点击添加文本点击添加文本点击添加文本点击添加文本点击添加文本</a:t>
            </a:r>
            <a:endParaRPr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endParaRPr>
          </a:p>
          <a:p>
            <a:pPr algn="just">
              <a:lnSpc>
                <a:spcPct val="130000"/>
              </a:lnSpc>
            </a:pPr>
            <a:endParaRPr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endParaRPr>
          </a:p>
          <a:p>
            <a:pPr algn="just">
              <a:lnSpc>
                <a:spcPct val="130000"/>
              </a:lnSpc>
            </a:pPr>
            <a:r>
              <a:rPr lang="zh-CN" sz="1200" dirty="0">
                <a:solidFill>
                  <a:schemeClr val="bg1">
                    <a:lumMod val="65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点击添加文本点击添加文本点击添加文本点击添加文本点击添加文本点击添加文本点击添加</a:t>
            </a:r>
          </a:p>
        </p:txBody>
      </p:sp>
      <p:cxnSp>
        <p:nvCxnSpPr>
          <p:cNvPr id="27" name="直接连接符 26"/>
          <p:cNvCxnSpPr/>
          <p:nvPr/>
        </p:nvCxnSpPr>
        <p:spPr>
          <a:xfrm>
            <a:off x="7012381" y="2886042"/>
            <a:ext cx="575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40789" y="316072"/>
            <a:ext cx="195175" cy="685877"/>
          </a:xfrm>
          <a:prstGeom prst="rect">
            <a:avLst/>
          </a:prstGeom>
          <a:solidFill>
            <a:srgbClr val="1753DC"/>
          </a:solidFill>
          <a:ln>
            <a:noFill/>
          </a:ln>
        </p:spPr>
        <p:style>
          <a:lnRef idx="2">
            <a:schemeClr val="accent1">
              <a:shade val="50000"/>
            </a:schemeClr>
          </a:lnRef>
          <a:fillRef idx="1">
            <a:schemeClr val="accent1"/>
          </a:fillRef>
          <a:effectRef idx="0">
            <a:schemeClr val="accent1"/>
          </a:effectRef>
          <a:fontRef idx="minor">
            <a:schemeClr val="lt1"/>
          </a:fontRef>
        </p:style>
        <p:txBody>
          <a:bodyPr lIns="92925" tIns="46462" rIns="92925" bIns="46462" rtlCol="0" anchor="ctr"/>
          <a:lstStyle/>
          <a:p>
            <a:pPr algn="ctr" defTabSz="685165"/>
            <a:endParaRPr lang="zh-CN" altLang="en-US" sz="1895" dirty="0">
              <a:solidFill>
                <a:srgbClr val="E7E6E6">
                  <a:lumMod val="50000"/>
                </a:srgbClr>
              </a:solidFill>
              <a:latin typeface="宋体" panose="02010600030101010101" pitchFamily="2" charset="-122"/>
              <a:ea typeface="宋体" panose="02010600030101010101" pitchFamily="2" charset="-122"/>
              <a:cs typeface="+mn-ea"/>
              <a:sym typeface="华文细黑" panose="02010600040101010101" pitchFamily="2" charset="-122"/>
            </a:endParaRPr>
          </a:p>
        </p:txBody>
      </p:sp>
      <p:sp>
        <p:nvSpPr>
          <p:cNvPr id="29" name="文本框 38"/>
          <p:cNvSpPr txBox="1"/>
          <p:nvPr/>
        </p:nvSpPr>
        <p:spPr>
          <a:xfrm>
            <a:off x="584701" y="737943"/>
            <a:ext cx="2763044" cy="279400"/>
          </a:xfrm>
          <a:prstGeom prst="rect">
            <a:avLst/>
          </a:prstGeom>
          <a:noFill/>
        </p:spPr>
        <p:txBody>
          <a:bodyPr wrap="square" lIns="92925" tIns="46462" rIns="92925" bIns="46462" rtlCol="0">
            <a:spAutoFit/>
          </a:bodyPr>
          <a:lstStyle/>
          <a:p>
            <a:pPr algn="l" defTabSz="685165"/>
            <a:r>
              <a:rPr lang="zh-CN" altLang="en-US" sz="1220" dirty="0">
                <a:solidFill>
                  <a:schemeClr val="tx1">
                    <a:lumMod val="50000"/>
                    <a:lumOff val="50000"/>
                  </a:schemeClr>
                </a:solidFill>
                <a:latin typeface="宋体" panose="02010600030101010101" pitchFamily="2" charset="-122"/>
                <a:ea typeface="宋体" panose="02010600030101010101" pitchFamily="2" charset="-122"/>
                <a:cs typeface="+mn-ea"/>
                <a:sym typeface="华文细黑" panose="02010600040101010101" pitchFamily="2" charset="-122"/>
              </a:rPr>
              <a:t>点击添加文本点击添加文本</a:t>
            </a:r>
          </a:p>
        </p:txBody>
      </p:sp>
      <p:sp>
        <p:nvSpPr>
          <p:cNvPr id="28" name="文本框 37"/>
          <p:cNvSpPr txBox="1"/>
          <p:nvPr/>
        </p:nvSpPr>
        <p:spPr>
          <a:xfrm>
            <a:off x="633527" y="316072"/>
            <a:ext cx="2487862" cy="426085"/>
          </a:xfrm>
          <a:prstGeom prst="rect">
            <a:avLst/>
          </a:prstGeom>
          <a:noFill/>
        </p:spPr>
        <p:txBody>
          <a:bodyPr wrap="square" lIns="92925" tIns="46462" rIns="92925" bIns="46462" rtlCol="0">
            <a:spAutoFit/>
          </a:bodyPr>
          <a:lstStyle/>
          <a:p>
            <a:pPr lvl="0" algn="l"/>
            <a:r>
              <a:rPr lang="zh-CN" altLang="en-US" sz="2170">
                <a:solidFill>
                  <a:schemeClr val="accent1"/>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strVal val="#ppt_x"/>
                                          </p:val>
                                        </p:tav>
                                        <p:tav tm="100000">
                                          <p:val>
                                            <p:strVal val="#ppt_x"/>
                                          </p:val>
                                        </p:tav>
                                      </p:tavLst>
                                    </p:anim>
                                    <p:anim calcmode="lin" valueType="num">
                                      <p:cBhvr>
                                        <p:cTn id="15" dur="25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anim calcmode="lin" valueType="num">
                                      <p:cBhvr>
                                        <p:cTn id="20" dur="250" fill="hold"/>
                                        <p:tgtEl>
                                          <p:spTgt spid="17"/>
                                        </p:tgtEl>
                                        <p:attrNameLst>
                                          <p:attrName>ppt_x</p:attrName>
                                        </p:attrNameLst>
                                      </p:cBhvr>
                                      <p:tavLst>
                                        <p:tav tm="0">
                                          <p:val>
                                            <p:strVal val="#ppt_x"/>
                                          </p:val>
                                        </p:tav>
                                        <p:tav tm="100000">
                                          <p:val>
                                            <p:strVal val="#ppt_x"/>
                                          </p:val>
                                        </p:tav>
                                      </p:tavLst>
                                    </p:anim>
                                    <p:anim calcmode="lin" valueType="num">
                                      <p:cBhvr>
                                        <p:cTn id="21" dur="250" fill="hold"/>
                                        <p:tgtEl>
                                          <p:spTgt spid="17"/>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组 1"/>
          <p:cNvPicPr>
            <a:picLocks noChangeAspect="1"/>
          </p:cNvPicPr>
          <p:nvPr/>
        </p:nvPicPr>
        <p:blipFill>
          <a:blip r:embed="rId2"/>
          <a:stretch>
            <a:fillRect/>
          </a:stretch>
        </p:blipFill>
        <p:spPr>
          <a:xfrm rot="5400000">
            <a:off x="2423795" y="2395855"/>
            <a:ext cx="2009140" cy="1571625"/>
          </a:xfrm>
          <a:prstGeom prst="rect">
            <a:avLst/>
          </a:prstGeom>
        </p:spPr>
      </p:pic>
      <p:sp>
        <p:nvSpPr>
          <p:cNvPr id="3" name="文本框 2"/>
          <p:cNvSpPr txBox="1"/>
          <p:nvPr/>
        </p:nvSpPr>
        <p:spPr>
          <a:xfrm>
            <a:off x="2663825" y="2562860"/>
            <a:ext cx="851535" cy="1322070"/>
          </a:xfrm>
          <a:prstGeom prst="rect">
            <a:avLst/>
          </a:prstGeom>
          <a:noFill/>
        </p:spPr>
        <p:txBody>
          <a:bodyPr wrap="square" rtlCol="0">
            <a:spAutoFit/>
          </a:bodyPr>
          <a:lstStyle/>
          <a:p>
            <a:r>
              <a:rPr lang="en-US" altLang="zh-CN" sz="8000">
                <a:solidFill>
                  <a:schemeClr val="tx1">
                    <a:lumMod val="75000"/>
                    <a:lumOff val="25000"/>
                  </a:schemeClr>
                </a:solidFill>
                <a:latin typeface="阿里巴巴普惠体 M" panose="00020600040101010101" charset="-122"/>
                <a:ea typeface="阿里巴巴普惠体 M" panose="00020600040101010101" charset="-122"/>
              </a:rPr>
              <a:t>2</a:t>
            </a:r>
          </a:p>
        </p:txBody>
      </p:sp>
      <p:sp>
        <p:nvSpPr>
          <p:cNvPr id="4" name="矩形 15"/>
          <p:cNvSpPr>
            <a:spLocks noChangeArrowheads="1"/>
          </p:cNvSpPr>
          <p:nvPr/>
        </p:nvSpPr>
        <p:spPr bwMode="auto">
          <a:xfrm>
            <a:off x="4465576" y="2535839"/>
            <a:ext cx="4765040" cy="1016000"/>
          </a:xfrm>
          <a:prstGeom prst="rect">
            <a:avLst/>
          </a:prstGeom>
          <a:noFill/>
          <a:ln w="9525">
            <a:noFill/>
            <a:miter lim="800000"/>
          </a:ln>
        </p:spPr>
        <p:txBody>
          <a:bodyPr wrap="none" lIns="92920" tIns="46460" rIns="92920" bIns="46460">
            <a:spAutoFit/>
          </a:bodyPr>
          <a:lstStyle/>
          <a:p>
            <a:pPr lvl="0" defTabSz="914400">
              <a:defRPr/>
            </a:pPr>
            <a:r>
              <a:rPr lang="zh-CN" altLang="en-US" sz="6000" b="1" kern="0">
                <a:solidFill>
                  <a:schemeClr val="tx1">
                    <a:lumMod val="75000"/>
                    <a:lumOff val="25000"/>
                  </a:schemeClr>
                </a:solidFill>
                <a:latin typeface="阿里巴巴普惠体 M" panose="00020600040101010101" charset="-122"/>
                <a:ea typeface="阿里巴巴普惠体 M" panose="00020600040101010101" charset="-122"/>
                <a:sym typeface="华文细黑" panose="02010600040101010101" pitchFamily="2" charset="-122"/>
              </a:rPr>
              <a:t>单击添加标题</a:t>
            </a:r>
          </a:p>
        </p:txBody>
      </p:sp>
      <p:sp>
        <p:nvSpPr>
          <p:cNvPr id="5" name="矩形 18"/>
          <p:cNvSpPr>
            <a:spLocks noChangeArrowheads="1"/>
          </p:cNvSpPr>
          <p:nvPr/>
        </p:nvSpPr>
        <p:spPr bwMode="auto">
          <a:xfrm>
            <a:off x="4619246" y="3594100"/>
            <a:ext cx="2928620" cy="556895"/>
          </a:xfrm>
          <a:prstGeom prst="rect">
            <a:avLst/>
          </a:prstGeom>
          <a:noFill/>
          <a:ln w="9525">
            <a:noFill/>
            <a:miter lim="800000"/>
          </a:ln>
        </p:spPr>
        <p:txBody>
          <a:bodyPr wrap="square" lIns="0" tIns="0" rIns="0" bIns="0">
            <a:spAutoFit/>
          </a:bodyPr>
          <a:lstStyle/>
          <a:p>
            <a:pPr defTabSz="911860">
              <a:lnSpc>
                <a:spcPct val="120000"/>
              </a:lnSpc>
              <a:spcBef>
                <a:spcPct val="20000"/>
              </a:spcBef>
            </a:pPr>
            <a:r>
              <a:rPr lang="zh-CN" altLang="en-US" sz="1600">
                <a:solidFill>
                  <a:schemeClr val="tx2"/>
                </a:solidFill>
                <a:latin typeface="阿里巴巴普惠体 R" panose="00020600040101010101" charset="-122"/>
                <a:ea typeface="阿里巴巴普惠体 R" panose="00020600040101010101" charset="-122"/>
                <a:sym typeface="华文细黑" panose="02010600040101010101" pitchFamily="2" charset="-122"/>
              </a:rPr>
              <a:t>点击添加文本点击添加文本</a:t>
            </a:r>
            <a:endParaRPr lang="zh-CN" altLang="en-US" sz="1215">
              <a:solidFill>
                <a:schemeClr val="tx2"/>
              </a:solidFill>
              <a:latin typeface="阿里巴巴普惠体 R" panose="00020600040101010101" charset="-122"/>
              <a:ea typeface="阿里巴巴普惠体 R" panose="00020600040101010101" charset="-122"/>
              <a:sym typeface="华文细黑" panose="02010600040101010101" pitchFamily="2" charset="-122"/>
            </a:endParaRPr>
          </a:p>
          <a:p>
            <a:pPr defTabSz="911860">
              <a:lnSpc>
                <a:spcPct val="120000"/>
              </a:lnSpc>
              <a:spcBef>
                <a:spcPct val="20000"/>
              </a:spcBef>
            </a:pPr>
            <a:endParaRPr lang="zh-CN" altLang="en-US" sz="1220">
              <a:solidFill>
                <a:schemeClr val="tx2"/>
              </a:solidFill>
              <a:latin typeface="阿里巴巴普惠体 R" panose="00020600040101010101" charset="-122"/>
              <a:ea typeface="阿里巴巴普惠体 R" panose="00020600040101010101"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538">
        <p14:prism/>
      </p:transition>
    </mc:Choice>
    <mc:Fallback xmlns="">
      <p:transition spd="slow" advClick="0" advTm="1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办公资源网：www.bangongziyuan.com">
  <a:themeElements>
    <a:clrScheme name="Office">
      <a:dk1>
        <a:srgbClr val="000000"/>
      </a:dk1>
      <a:lt1>
        <a:srgbClr val="FFFFFF"/>
      </a:lt1>
      <a:dk2>
        <a:srgbClr val="B4B4B4"/>
      </a:dk2>
      <a:lt2>
        <a:srgbClr val="FFFFFF"/>
      </a:lt2>
      <a:accent1>
        <a:srgbClr val="2A3D52"/>
      </a:accent1>
      <a:accent2>
        <a:srgbClr val="F1CA18"/>
      </a:accent2>
      <a:accent3>
        <a:srgbClr val="2A3D52"/>
      </a:accent3>
      <a:accent4>
        <a:srgbClr val="F1CA18"/>
      </a:accent4>
      <a:accent5>
        <a:srgbClr val="2A3D52"/>
      </a:accent5>
      <a:accent6>
        <a:srgbClr val="F1CA18"/>
      </a:accent6>
      <a:hlink>
        <a:srgbClr val="2A3D52"/>
      </a:hlink>
      <a:folHlink>
        <a:srgbClr val="F1CA18"/>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B4B4B4"/>
    </a:dk2>
    <a:lt2>
      <a:srgbClr val="FFFFFF"/>
    </a:lt2>
    <a:accent1>
      <a:srgbClr val="2A3D52"/>
    </a:accent1>
    <a:accent2>
      <a:srgbClr val="F1CA18"/>
    </a:accent2>
    <a:accent3>
      <a:srgbClr val="2A3D52"/>
    </a:accent3>
    <a:accent4>
      <a:srgbClr val="F1CA18"/>
    </a:accent4>
    <a:accent5>
      <a:srgbClr val="2A3D52"/>
    </a:accent5>
    <a:accent6>
      <a:srgbClr val="F1CA18"/>
    </a:accent6>
    <a:hlink>
      <a:srgbClr val="2A3D52"/>
    </a:hlink>
    <a:folHlink>
      <a:srgbClr val="F1CA18"/>
    </a:folHlink>
  </a:clrScheme>
</a:themeOverride>
</file>

<file path=ppt/theme/themeOverride2.xml><?xml version="1.0" encoding="utf-8"?>
<a:themeOverride xmlns:a="http://schemas.openxmlformats.org/drawingml/2006/main">
  <a:clrScheme name="Office">
    <a:dk1>
      <a:srgbClr val="000000"/>
    </a:dk1>
    <a:lt1>
      <a:srgbClr val="FFFFFF"/>
    </a:lt1>
    <a:dk2>
      <a:srgbClr val="B4B4B4"/>
    </a:dk2>
    <a:lt2>
      <a:srgbClr val="FFFFFF"/>
    </a:lt2>
    <a:accent1>
      <a:srgbClr val="2A3D52"/>
    </a:accent1>
    <a:accent2>
      <a:srgbClr val="F1CA18"/>
    </a:accent2>
    <a:accent3>
      <a:srgbClr val="2A3D52"/>
    </a:accent3>
    <a:accent4>
      <a:srgbClr val="F1CA18"/>
    </a:accent4>
    <a:accent5>
      <a:srgbClr val="2A3D52"/>
    </a:accent5>
    <a:accent6>
      <a:srgbClr val="F1CA18"/>
    </a:accent6>
    <a:hlink>
      <a:srgbClr val="2A3D52"/>
    </a:hlink>
    <a:folHlink>
      <a:srgbClr val="F1CA18"/>
    </a:folHlink>
  </a:clrScheme>
</a:themeOverride>
</file>

<file path=docProps/app.xml><?xml version="1.0" encoding="utf-8"?>
<Properties xmlns="http://schemas.openxmlformats.org/officeDocument/2006/extended-properties" xmlns:vt="http://schemas.openxmlformats.org/officeDocument/2006/docPropsVTypes">
  <TotalTime>0</TotalTime>
  <Words>1472</Words>
  <Application>Microsoft Office PowerPoint</Application>
  <PresentationFormat>宽屏</PresentationFormat>
  <Paragraphs>276</Paragraphs>
  <Slides>27</Slides>
  <Notes>21</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阿里巴巴普惠体 B</vt:lpstr>
      <vt:lpstr>Calibri</vt:lpstr>
      <vt:lpstr>宋体</vt:lpstr>
      <vt:lpstr>阿里巴巴普惠体 M</vt:lpstr>
      <vt:lpstr>阿里巴巴普惠体 R</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办公资源网</dc:title>
  <dc:creator>办公资源网</dc:creator>
  <cp:keywords>www.bangongziyuan.com</cp:keywords>
  <dc:description>办公资源网https://www.bangongziyuan.com/</dc:description>
  <cp:lastModifiedBy>天 下</cp:lastModifiedBy>
  <cp:revision>186</cp:revision>
  <dcterms:created xsi:type="dcterms:W3CDTF">2015-05-05T08:02:00Z</dcterms:created>
  <dcterms:modified xsi:type="dcterms:W3CDTF">2021-01-05T12:09:38Z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