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71" r:id="rId6"/>
    <p:sldId id="281" r:id="rId7"/>
    <p:sldId id="282" r:id="rId8"/>
    <p:sldId id="261" r:id="rId9"/>
    <p:sldId id="272" r:id="rId10"/>
    <p:sldId id="273" r:id="rId11"/>
    <p:sldId id="283" r:id="rId12"/>
    <p:sldId id="275" r:id="rId13"/>
    <p:sldId id="276" r:id="rId14"/>
    <p:sldId id="284" r:id="rId15"/>
    <p:sldId id="278" r:id="rId16"/>
    <p:sldId id="279" r:id="rId17"/>
    <p:sldId id="280" r:id="rId18"/>
    <p:sldId id="270"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9EBA"/>
    <a:srgbClr val="09D1AB"/>
    <a:srgbClr val="3AA1A4"/>
    <a:srgbClr val="D7F5EF"/>
    <a:srgbClr val="277FCC"/>
    <a:srgbClr val="6485C1"/>
    <a:srgbClr val="E6E6E6"/>
    <a:srgbClr val="0BCF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21" autoAdjust="0"/>
    <p:restoredTop sz="94660"/>
  </p:normalViewPr>
  <p:slideViewPr>
    <p:cSldViewPr snapToGrid="0">
      <p:cViewPr varScale="1">
        <p:scale>
          <a:sx n="115" d="100"/>
          <a:sy n="115"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AB350AB-8C10-42F4-B760-E937E461B6F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1C1421-BC18-4F4A-B4DB-CD6BBF37E028}"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AAB350AB-8C10-42F4-B760-E937E461B6F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1C1421-BC18-4F4A-B4DB-CD6BBF37E028}"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AAB350AB-8C10-42F4-B760-E937E461B6F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1C1421-BC18-4F4A-B4DB-CD6BBF37E028}"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AAB350AB-8C10-42F4-B760-E937E461B6F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1C1421-BC18-4F4A-B4DB-CD6BBF37E028}"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AB350AB-8C10-42F4-B760-E937E461B6F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1C1421-BC18-4F4A-B4DB-CD6BBF37E028}"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AAB350AB-8C10-42F4-B760-E937E461B6F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A1C1421-BC18-4F4A-B4DB-CD6BBF37E028}"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AAB350AB-8C10-42F4-B760-E937E461B6F2}"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A1C1421-BC18-4F4A-B4DB-CD6BBF37E028}"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AB350AB-8C10-42F4-B760-E937E461B6F2}"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A1C1421-BC18-4F4A-B4DB-CD6BBF37E028}"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AB350AB-8C10-42F4-B760-E937E461B6F2}"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A1C1421-BC18-4F4A-B4DB-CD6BBF37E028}"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AB350AB-8C10-42F4-B760-E937E461B6F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A1C1421-BC18-4F4A-B4DB-CD6BBF37E028}"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AB350AB-8C10-42F4-B760-E937E461B6F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A1C1421-BC18-4F4A-B4DB-CD6BBF37E028}"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B350AB-8C10-42F4-B760-E937E461B6F2}"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1C1421-BC18-4F4A-B4DB-CD6BBF37E02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花1" hidden="1"/>
          <p:cNvGrpSpPr/>
          <p:nvPr/>
        </p:nvGrpSpPr>
        <p:grpSpPr bwMode="auto">
          <a:xfrm>
            <a:off x="1859447" y="3546476"/>
            <a:ext cx="8528682" cy="4848225"/>
            <a:chOff x="0" y="0"/>
            <a:chExt cx="8526317" cy="4848472"/>
          </a:xfrm>
        </p:grpSpPr>
        <p:sp>
          <p:nvSpPr>
            <p:cNvPr id="5" name="任意多边形 6"/>
            <p:cNvSpPr>
              <a:spLocks noChangeArrowheads="1"/>
            </p:cNvSpPr>
            <p:nvPr/>
          </p:nvSpPr>
          <p:spPr bwMode="auto">
            <a:xfrm>
              <a:off x="3229072" y="0"/>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 name="任意多边形 8"/>
            <p:cNvSpPr>
              <a:spLocks noChangeArrowheads="1"/>
            </p:cNvSpPr>
            <p:nvPr/>
          </p:nvSpPr>
          <p:spPr bwMode="auto">
            <a:xfrm rot="-1737047">
              <a:off x="2179060" y="257122"/>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 name="任意多边形 9"/>
            <p:cNvSpPr>
              <a:spLocks noChangeArrowheads="1"/>
            </p:cNvSpPr>
            <p:nvPr/>
          </p:nvSpPr>
          <p:spPr bwMode="auto">
            <a:xfrm rot="1791145">
              <a:off x="4222810" y="219293"/>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 name="任意多边形 10"/>
            <p:cNvSpPr>
              <a:spLocks noChangeArrowheads="1"/>
            </p:cNvSpPr>
            <p:nvPr/>
          </p:nvSpPr>
          <p:spPr bwMode="auto">
            <a:xfrm rot="3361456">
              <a:off x="5057369" y="94846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9" name="任意多边形 11"/>
            <p:cNvSpPr>
              <a:spLocks noChangeArrowheads="1"/>
            </p:cNvSpPr>
            <p:nvPr/>
          </p:nvSpPr>
          <p:spPr bwMode="auto">
            <a:xfrm rot="-3570273">
              <a:off x="1487840" y="94877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0" name="任意多边形 12"/>
            <p:cNvSpPr>
              <a:spLocks noChangeArrowheads="1"/>
            </p:cNvSpPr>
            <p:nvPr/>
          </p:nvSpPr>
          <p:spPr bwMode="auto">
            <a:xfrm rot="4636883">
              <a:off x="5334531" y="165668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 name="任意多边形 13"/>
            <p:cNvSpPr>
              <a:spLocks noChangeArrowheads="1"/>
            </p:cNvSpPr>
            <p:nvPr/>
          </p:nvSpPr>
          <p:spPr bwMode="auto">
            <a:xfrm rot="-4621425">
              <a:off x="1176172" y="1648119"/>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12" name="花2" hidden="1"/>
          <p:cNvGrpSpPr/>
          <p:nvPr/>
        </p:nvGrpSpPr>
        <p:grpSpPr bwMode="auto">
          <a:xfrm>
            <a:off x="-389039" y="1492251"/>
            <a:ext cx="12998660" cy="7478713"/>
            <a:chOff x="0" y="0"/>
            <a:chExt cx="12996258" cy="7478907"/>
          </a:xfrm>
        </p:grpSpPr>
        <p:sp>
          <p:nvSpPr>
            <p:cNvPr id="13" name="任意多边形 15"/>
            <p:cNvSpPr>
              <a:spLocks noChangeArrowheads="1"/>
            </p:cNvSpPr>
            <p:nvPr/>
          </p:nvSpPr>
          <p:spPr bwMode="auto">
            <a:xfrm rot="-861973">
              <a:off x="4521405" y="24568"/>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A1DBB3"/>
                </a:gs>
                <a:gs pos="76999">
                  <a:srgbClr val="9FB7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 name="任意多边形 16"/>
            <p:cNvSpPr>
              <a:spLocks noChangeArrowheads="1"/>
            </p:cNvSpPr>
            <p:nvPr/>
          </p:nvSpPr>
          <p:spPr bwMode="auto">
            <a:xfrm rot="852536">
              <a:off x="6126547" y="0"/>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A1DBB3"/>
                </a:gs>
                <a:gs pos="76999">
                  <a:srgbClr val="9FB7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5" name="任意多边形 17"/>
            <p:cNvSpPr>
              <a:spLocks noChangeArrowheads="1"/>
            </p:cNvSpPr>
            <p:nvPr/>
          </p:nvSpPr>
          <p:spPr bwMode="auto">
            <a:xfrm rot="2517796">
              <a:off x="7568389" y="70660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5D19D"/>
                </a:gs>
                <a:gs pos="53000">
                  <a:srgbClr val="86A4D4"/>
                </a:gs>
                <a:gs pos="100000">
                  <a:srgbClr val="8E7D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6" name="任意多边形 18"/>
            <p:cNvSpPr>
              <a:spLocks noChangeArrowheads="1"/>
            </p:cNvSpPr>
            <p:nvPr/>
          </p:nvSpPr>
          <p:spPr bwMode="auto">
            <a:xfrm rot="-2545862">
              <a:off x="3137550" y="74914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5D19D"/>
                </a:gs>
                <a:gs pos="53000">
                  <a:srgbClr val="86A4D4"/>
                </a:gs>
                <a:gs pos="100000">
                  <a:srgbClr val="8E7D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 name="任意多边形 19"/>
            <p:cNvSpPr>
              <a:spLocks noChangeArrowheads="1"/>
            </p:cNvSpPr>
            <p:nvPr/>
          </p:nvSpPr>
          <p:spPr bwMode="auto">
            <a:xfrm rot="-4040629">
              <a:off x="2237801" y="2128186"/>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09ECE"/>
                </a:gs>
                <a:gs pos="100000">
                  <a:srgbClr val="8E7E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 name="任意多边形 20"/>
            <p:cNvSpPr>
              <a:spLocks noChangeArrowheads="1"/>
            </p:cNvSpPr>
            <p:nvPr/>
          </p:nvSpPr>
          <p:spPr bwMode="auto">
            <a:xfrm rot="4135283">
              <a:off x="8404699" y="2088676"/>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09ECE"/>
                </a:gs>
                <a:gs pos="100000">
                  <a:srgbClr val="8E7E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9" name="任意多边形 21"/>
            <p:cNvSpPr>
              <a:spLocks noChangeArrowheads="1"/>
            </p:cNvSpPr>
            <p:nvPr/>
          </p:nvSpPr>
          <p:spPr bwMode="auto">
            <a:xfrm rot="5400000">
              <a:off x="8578213" y="3060860"/>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9EB3DC"/>
                </a:gs>
                <a:gs pos="7100">
                  <a:srgbClr val="9EB3DC"/>
                </a:gs>
                <a:gs pos="100000">
                  <a:srgbClr val="8E7B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0" name="任意多边形 22"/>
            <p:cNvSpPr>
              <a:spLocks noChangeArrowheads="1"/>
            </p:cNvSpPr>
            <p:nvPr/>
          </p:nvSpPr>
          <p:spPr bwMode="auto">
            <a:xfrm rot="-5227570">
              <a:off x="2098401" y="295721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9DB0DB"/>
                </a:gs>
                <a:gs pos="10599">
                  <a:srgbClr val="9DB0DB"/>
                </a:gs>
                <a:gs pos="100000">
                  <a:srgbClr val="8D75C9"/>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21" name="花3"/>
          <p:cNvGrpSpPr/>
          <p:nvPr/>
        </p:nvGrpSpPr>
        <p:grpSpPr bwMode="auto">
          <a:xfrm>
            <a:off x="-3145657" y="-1412874"/>
            <a:ext cx="18627813" cy="10634663"/>
            <a:chOff x="0" y="0"/>
            <a:chExt cx="18624069" cy="10634847"/>
          </a:xfrm>
        </p:grpSpPr>
        <p:sp>
          <p:nvSpPr>
            <p:cNvPr id="22" name="任意多边形 25"/>
            <p:cNvSpPr>
              <a:spLocks noChangeArrowheads="1"/>
            </p:cNvSpPr>
            <p:nvPr/>
          </p:nvSpPr>
          <p:spPr bwMode="auto">
            <a:xfrm rot="1690499">
              <a:off x="9672003" y="592094"/>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0BB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 name="任意多边形 26"/>
            <p:cNvSpPr>
              <a:spLocks noChangeArrowheads="1"/>
            </p:cNvSpPr>
            <p:nvPr/>
          </p:nvSpPr>
          <p:spPr bwMode="auto">
            <a:xfrm>
              <a:off x="7484067" y="0"/>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2CAB3"/>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4" name="任意多边形 27"/>
            <p:cNvSpPr>
              <a:spLocks noChangeArrowheads="1"/>
            </p:cNvSpPr>
            <p:nvPr/>
          </p:nvSpPr>
          <p:spPr bwMode="auto">
            <a:xfrm rot="-1707563">
              <a:off x="5277014" y="595259"/>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0BB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5" name="任意多边形 28"/>
            <p:cNvSpPr>
              <a:spLocks noChangeArrowheads="1"/>
            </p:cNvSpPr>
            <p:nvPr/>
          </p:nvSpPr>
          <p:spPr bwMode="auto">
            <a:xfrm rot="3302765">
              <a:off x="11318194" y="2083217"/>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229D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 name="任意多边形 29"/>
            <p:cNvSpPr>
              <a:spLocks noChangeArrowheads="1"/>
            </p:cNvSpPr>
            <p:nvPr/>
          </p:nvSpPr>
          <p:spPr bwMode="auto">
            <a:xfrm rot="-3463740">
              <a:off x="3817346" y="2154199"/>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229D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7" name="任意多边形 30"/>
            <p:cNvSpPr>
              <a:spLocks noChangeArrowheads="1"/>
            </p:cNvSpPr>
            <p:nvPr/>
          </p:nvSpPr>
          <p:spPr bwMode="auto">
            <a:xfrm rot="-4982836">
              <a:off x="2864283" y="4161941"/>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6A4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8" name="任意多边形 31"/>
            <p:cNvSpPr>
              <a:spLocks noChangeArrowheads="1"/>
            </p:cNvSpPr>
            <p:nvPr/>
          </p:nvSpPr>
          <p:spPr bwMode="auto">
            <a:xfrm rot="5131814">
              <a:off x="12208442" y="4219220"/>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6A4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29" name="花4"/>
          <p:cNvGrpSpPr/>
          <p:nvPr/>
        </p:nvGrpSpPr>
        <p:grpSpPr bwMode="auto">
          <a:xfrm>
            <a:off x="-5343329" y="-3960813"/>
            <a:ext cx="22842135" cy="13374688"/>
            <a:chOff x="0" y="0"/>
            <a:chExt cx="22838079" cy="13375101"/>
          </a:xfrm>
        </p:grpSpPr>
        <p:sp>
          <p:nvSpPr>
            <p:cNvPr id="30" name="任意多边形 33"/>
            <p:cNvSpPr>
              <a:spLocks noChangeArrowheads="1"/>
            </p:cNvSpPr>
            <p:nvPr/>
          </p:nvSpPr>
          <p:spPr bwMode="auto">
            <a:xfrm rot="-951352">
              <a:off x="7989869" y="8900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5AF878"/>
                </a:gs>
                <a:gs pos="31000">
                  <a:srgbClr val="5AF878"/>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1" name="任意多边形 34"/>
            <p:cNvSpPr>
              <a:spLocks noChangeArrowheads="1"/>
            </p:cNvSpPr>
            <p:nvPr/>
          </p:nvSpPr>
          <p:spPr bwMode="auto">
            <a:xfrm rot="1075034">
              <a:off x="11397066" y="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5AF878"/>
                </a:gs>
                <a:gs pos="31000">
                  <a:srgbClr val="5AF878"/>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2" name="任意多边形 44"/>
            <p:cNvSpPr>
              <a:spLocks noChangeArrowheads="1"/>
            </p:cNvSpPr>
            <p:nvPr/>
          </p:nvSpPr>
          <p:spPr bwMode="auto">
            <a:xfrm rot="2492382">
              <a:off x="13605991" y="1467639"/>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3" name="任意多边形 45"/>
            <p:cNvSpPr>
              <a:spLocks noChangeArrowheads="1"/>
            </p:cNvSpPr>
            <p:nvPr/>
          </p:nvSpPr>
          <p:spPr bwMode="auto">
            <a:xfrm rot="-2651627">
              <a:off x="5559233" y="1467641"/>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4" name="任意多边形 47"/>
            <p:cNvSpPr>
              <a:spLocks noChangeArrowheads="1"/>
            </p:cNvSpPr>
            <p:nvPr/>
          </p:nvSpPr>
          <p:spPr bwMode="auto">
            <a:xfrm rot="4080311">
              <a:off x="15091029" y="360301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A80D0"/>
                </a:gs>
                <a:gs pos="31000">
                  <a:srgbClr val="0A80D0"/>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5" name="任意多边形 48"/>
            <p:cNvSpPr>
              <a:spLocks noChangeArrowheads="1"/>
            </p:cNvSpPr>
            <p:nvPr/>
          </p:nvSpPr>
          <p:spPr bwMode="auto">
            <a:xfrm rot="-4337950">
              <a:off x="4160410" y="4017565"/>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A80D0"/>
                </a:gs>
                <a:gs pos="31000">
                  <a:srgbClr val="0A80D0"/>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37" name="组合 4"/>
          <p:cNvGrpSpPr/>
          <p:nvPr/>
        </p:nvGrpSpPr>
        <p:grpSpPr bwMode="auto">
          <a:xfrm>
            <a:off x="2994805" y="4630738"/>
            <a:ext cx="6172220" cy="3725862"/>
            <a:chOff x="0" y="0"/>
            <a:chExt cx="6171429" cy="3725279"/>
          </a:xfrm>
        </p:grpSpPr>
        <p:sp>
          <p:nvSpPr>
            <p:cNvPr id="38" name="任意多边形 51"/>
            <p:cNvSpPr>
              <a:spLocks noChangeArrowheads="1"/>
            </p:cNvSpPr>
            <p:nvPr/>
          </p:nvSpPr>
          <p:spPr bwMode="auto">
            <a:xfrm>
              <a:off x="2811727" y="0"/>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9" name="任意多边形 58"/>
            <p:cNvSpPr>
              <a:spLocks noChangeArrowheads="1"/>
            </p:cNvSpPr>
            <p:nvPr/>
          </p:nvSpPr>
          <p:spPr bwMode="auto">
            <a:xfrm rot="1072922">
              <a:off x="3326377" y="99091"/>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0" name="任意多边形 59"/>
            <p:cNvSpPr>
              <a:spLocks noChangeArrowheads="1"/>
            </p:cNvSpPr>
            <p:nvPr/>
          </p:nvSpPr>
          <p:spPr bwMode="auto">
            <a:xfrm rot="-1120856">
              <a:off x="2299552" y="120468"/>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1" name="任意多边形 60"/>
            <p:cNvSpPr>
              <a:spLocks noChangeArrowheads="1"/>
            </p:cNvSpPr>
            <p:nvPr/>
          </p:nvSpPr>
          <p:spPr bwMode="auto">
            <a:xfrm rot="1888215">
              <a:off x="3688746" y="361657"/>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2" name="任意多边形 61"/>
            <p:cNvSpPr>
              <a:spLocks noChangeArrowheads="1"/>
            </p:cNvSpPr>
            <p:nvPr/>
          </p:nvSpPr>
          <p:spPr bwMode="auto">
            <a:xfrm rot="-2097898">
              <a:off x="1905508" y="367332"/>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3" name="任意多边形 62"/>
            <p:cNvSpPr>
              <a:spLocks noChangeArrowheads="1"/>
            </p:cNvSpPr>
            <p:nvPr/>
          </p:nvSpPr>
          <p:spPr bwMode="auto">
            <a:xfrm rot="2750473">
              <a:off x="3928352" y="629884"/>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4" name="任意多边形 63"/>
            <p:cNvSpPr>
              <a:spLocks noChangeArrowheads="1"/>
            </p:cNvSpPr>
            <p:nvPr/>
          </p:nvSpPr>
          <p:spPr bwMode="auto">
            <a:xfrm rot="3552968">
              <a:off x="4194790" y="871489"/>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5" name="任意多边形 64"/>
            <p:cNvSpPr>
              <a:spLocks noChangeArrowheads="1"/>
            </p:cNvSpPr>
            <p:nvPr/>
          </p:nvSpPr>
          <p:spPr bwMode="auto">
            <a:xfrm rot="-2984903">
              <a:off x="1577950" y="661526"/>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6" name="任意多边形 65"/>
            <p:cNvSpPr>
              <a:spLocks noChangeArrowheads="1"/>
            </p:cNvSpPr>
            <p:nvPr/>
          </p:nvSpPr>
          <p:spPr bwMode="auto">
            <a:xfrm rot="-3649673">
              <a:off x="1381310" y="953545"/>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36" name="文本框 3"/>
          <p:cNvSpPr>
            <a:spLocks noChangeArrowheads="1"/>
          </p:cNvSpPr>
          <p:nvPr/>
        </p:nvSpPr>
        <p:spPr bwMode="auto">
          <a:xfrm>
            <a:off x="131304" y="1770064"/>
            <a:ext cx="12503834" cy="132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8000" spc="-150" dirty="0">
                <a:solidFill>
                  <a:schemeClr val="bg1"/>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方正兰亭超细黑简体" panose="02000000000000000000" pitchFamily="2" charset="-122"/>
              </a:rPr>
              <a:t>教育培训说课</a:t>
            </a:r>
            <a:r>
              <a:rPr lang="en-US" altLang="zh-CN" sz="8000" spc="-150" dirty="0">
                <a:solidFill>
                  <a:schemeClr val="bg1"/>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方正兰亭超细黑简体" panose="02000000000000000000" pitchFamily="2" charset="-122"/>
              </a:rPr>
              <a:t>PPT</a:t>
            </a:r>
            <a:r>
              <a:rPr lang="zh-CN" altLang="en-US" sz="8000" spc="-150" dirty="0">
                <a:solidFill>
                  <a:schemeClr val="bg1"/>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方正兰亭超细黑简体" panose="02000000000000000000" pitchFamily="2" charset="-122"/>
              </a:rPr>
              <a:t>模板</a:t>
            </a:r>
          </a:p>
        </p:txBody>
      </p:sp>
      <p:sp>
        <p:nvSpPr>
          <p:cNvPr id="47" name="文本框 5"/>
          <p:cNvSpPr>
            <a:spLocks noChangeArrowheads="1"/>
          </p:cNvSpPr>
          <p:nvPr/>
        </p:nvSpPr>
        <p:spPr bwMode="auto">
          <a:xfrm>
            <a:off x="-444891" y="4256314"/>
            <a:ext cx="13080029"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讲师：</a:t>
            </a:r>
            <a:r>
              <a:rPr lang="en-US" altLang="zh-CN">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xiazaii</a:t>
            </a:r>
            <a:endPar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endParaRPr>
          </a:p>
        </p:txBody>
      </p:sp>
      <p:sp>
        <p:nvSpPr>
          <p:cNvPr id="48" name="文本框 83"/>
          <p:cNvSpPr>
            <a:spLocks noChangeArrowheads="1"/>
          </p:cNvSpPr>
          <p:nvPr/>
        </p:nvSpPr>
        <p:spPr bwMode="auto">
          <a:xfrm>
            <a:off x="-444891" y="4865241"/>
            <a:ext cx="130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None/>
            </a:pPr>
            <a:r>
              <a:rPr lang="zh-CN" altLang="en-US" spc="-15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宋体" panose="02010600030101010101" pitchFamily="2" charset="-122"/>
              </a:rPr>
              <a:t>课程名称课程名称</a:t>
            </a:r>
          </a:p>
        </p:txBody>
      </p:sp>
    </p:spTree>
    <p:custDataLst>
      <p:tags r:id="rId1"/>
    </p:custData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900" decel="100000" fill="hold"/>
                                        <p:tgtEl>
                                          <p:spTgt spid="2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fade">
                                      <p:cBhvr>
                                        <p:cTn id="14" dur="1000"/>
                                        <p:tgtEl>
                                          <p:spTgt spid="29"/>
                                        </p:tgtEl>
                                      </p:cBhvr>
                                    </p:animEffect>
                                    <p:anim calcmode="lin" valueType="num">
                                      <p:cBhvr>
                                        <p:cTn id="15" dur="1000" fill="hold"/>
                                        <p:tgtEl>
                                          <p:spTgt spid="29"/>
                                        </p:tgtEl>
                                        <p:attrNameLst>
                                          <p:attrName>ppt_x</p:attrName>
                                        </p:attrNameLst>
                                      </p:cBhvr>
                                      <p:tavLst>
                                        <p:tav tm="0">
                                          <p:val>
                                            <p:strVal val="#ppt_x"/>
                                          </p:val>
                                        </p:tav>
                                        <p:tav tm="100000">
                                          <p:val>
                                            <p:strVal val="#ppt_x"/>
                                          </p:val>
                                        </p:tav>
                                      </p:tavLst>
                                    </p:anim>
                                    <p:anim calcmode="lin" valueType="num">
                                      <p:cBhvr>
                                        <p:cTn id="16" dur="900" decel="100000" fill="hold"/>
                                        <p:tgtEl>
                                          <p:spTgt spid="29"/>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21" presetClass="entr" presetSubtype="1" fill="hold"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wheel(1)">
                                      <p:cBhvr>
                                        <p:cTn id="21" dur="2000"/>
                                        <p:tgtEl>
                                          <p:spTgt spid="3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cBhvr>
                                        <p:cTn id="24" dur="500" fill="hold"/>
                                        <p:tgtEl>
                                          <p:spTgt spid="36"/>
                                        </p:tgtEl>
                                        <p:attrNameLst>
                                          <p:attrName>ppt_w</p:attrName>
                                        </p:attrNameLst>
                                      </p:cBhvr>
                                      <p:tavLst>
                                        <p:tav tm="0">
                                          <p:val>
                                            <p:fltVal val="0"/>
                                          </p:val>
                                        </p:tav>
                                        <p:tav tm="100000">
                                          <p:val>
                                            <p:strVal val="#ppt_w"/>
                                          </p:val>
                                        </p:tav>
                                      </p:tavLst>
                                    </p:anim>
                                    <p:anim calcmode="lin" valueType="num">
                                      <p:cBhvr>
                                        <p:cTn id="25" dur="500" fill="hold"/>
                                        <p:tgtEl>
                                          <p:spTgt spid="36"/>
                                        </p:tgtEl>
                                        <p:attrNameLst>
                                          <p:attrName>ppt_h</p:attrName>
                                        </p:attrNameLst>
                                      </p:cBhvr>
                                      <p:tavLst>
                                        <p:tav tm="0">
                                          <p:val>
                                            <p:fltVal val="0"/>
                                          </p:val>
                                        </p:tav>
                                        <p:tav tm="100000">
                                          <p:val>
                                            <p:strVal val="#ppt_h"/>
                                          </p:val>
                                        </p:tav>
                                      </p:tavLst>
                                    </p:anim>
                                    <p:animEffect transition="in" filter="fade">
                                      <p:cBhvr>
                                        <p:cTn id="26" dur="500"/>
                                        <p:tgtEl>
                                          <p:spTgt spid="36"/>
                                        </p:tgtEl>
                                      </p:cBhvr>
                                    </p:animEffect>
                                  </p:childTnLst>
                                </p:cTn>
                              </p:par>
                            </p:childTnLst>
                          </p:cTn>
                        </p:par>
                        <p:par>
                          <p:cTn id="27" fill="hold">
                            <p:stCondLst>
                              <p:cond delay="4000"/>
                            </p:stCondLst>
                            <p:childTnLst>
                              <p:par>
                                <p:cTn id="28" presetID="23" presetClass="entr" presetSubtype="16" fill="hold" grpId="0" nodeType="afterEffect">
                                  <p:stCondLst>
                                    <p:cond delay="0"/>
                                  </p:stCondLst>
                                  <p:childTnLst>
                                    <p:set>
                                      <p:cBhvr>
                                        <p:cTn id="29" dur="1" fill="hold">
                                          <p:stCondLst>
                                            <p:cond delay="0"/>
                                          </p:stCondLst>
                                        </p:cTn>
                                        <p:tgtEl>
                                          <p:spTgt spid="47"/>
                                        </p:tgtEl>
                                        <p:attrNameLst>
                                          <p:attrName>style.visibility</p:attrName>
                                        </p:attrNameLst>
                                      </p:cBhvr>
                                      <p:to>
                                        <p:strVal val="visible"/>
                                      </p:to>
                                    </p:set>
                                    <p:anim calcmode="lin" valueType="num">
                                      <p:cBhvr>
                                        <p:cTn id="30" dur="500" fill="hold"/>
                                        <p:tgtEl>
                                          <p:spTgt spid="47"/>
                                        </p:tgtEl>
                                        <p:attrNameLst>
                                          <p:attrName>ppt_w</p:attrName>
                                        </p:attrNameLst>
                                      </p:cBhvr>
                                      <p:tavLst>
                                        <p:tav tm="0">
                                          <p:val>
                                            <p:fltVal val="0"/>
                                          </p:val>
                                        </p:tav>
                                        <p:tav tm="100000">
                                          <p:val>
                                            <p:strVal val="#ppt_w"/>
                                          </p:val>
                                        </p:tav>
                                      </p:tavLst>
                                    </p:anim>
                                    <p:anim calcmode="lin" valueType="num">
                                      <p:cBhvr>
                                        <p:cTn id="31" dur="500" fill="hold"/>
                                        <p:tgtEl>
                                          <p:spTgt spid="47"/>
                                        </p:tgtEl>
                                        <p:attrNameLst>
                                          <p:attrName>ppt_h</p:attrName>
                                        </p:attrNameLst>
                                      </p:cBhvr>
                                      <p:tavLst>
                                        <p:tav tm="0">
                                          <p:val>
                                            <p:fltVal val="0"/>
                                          </p:val>
                                        </p:tav>
                                        <p:tav tm="100000">
                                          <p:val>
                                            <p:strVal val="#ppt_h"/>
                                          </p:val>
                                        </p:tav>
                                      </p:tavLst>
                                    </p:anim>
                                  </p:childTnLst>
                                </p:cTn>
                              </p:par>
                            </p:childTnLst>
                          </p:cTn>
                        </p:par>
                        <p:par>
                          <p:cTn id="32" fill="hold">
                            <p:stCondLst>
                              <p:cond delay="4500"/>
                            </p:stCondLst>
                            <p:childTnLst>
                              <p:par>
                                <p:cTn id="33" presetID="23" presetClass="entr" presetSubtype="16"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 calcmode="lin" valueType="num">
                                      <p:cBhvr>
                                        <p:cTn id="35" dur="500" fill="hold"/>
                                        <p:tgtEl>
                                          <p:spTgt spid="48"/>
                                        </p:tgtEl>
                                        <p:attrNameLst>
                                          <p:attrName>ppt_w</p:attrName>
                                        </p:attrNameLst>
                                      </p:cBhvr>
                                      <p:tavLst>
                                        <p:tav tm="0">
                                          <p:val>
                                            <p:fltVal val="0"/>
                                          </p:val>
                                        </p:tav>
                                        <p:tav tm="100000">
                                          <p:val>
                                            <p:strVal val="#ppt_w"/>
                                          </p:val>
                                        </p:tav>
                                      </p:tavLst>
                                    </p:anim>
                                    <p:anim calcmode="lin" valueType="num">
                                      <p:cBhvr>
                                        <p:cTn id="36" dur="500" fill="hold"/>
                                        <p:tgtEl>
                                          <p:spTgt spid="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7" grpId="0"/>
      <p:bldP spid="4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 name="任意多边形 21"/>
          <p:cNvSpPr>
            <a:spLocks noChangeArrowheads="1"/>
          </p:cNvSpPr>
          <p:nvPr/>
        </p:nvSpPr>
        <p:spPr bwMode="auto">
          <a:xfrm rot="-7996992">
            <a:off x="8921089" y="-2340453"/>
            <a:ext cx="1463675" cy="3674432"/>
          </a:xfrm>
          <a:custGeom>
            <a:avLst/>
            <a:gdLst>
              <a:gd name="T0" fmla="*/ 531438 w 2015614"/>
              <a:gd name="T1" fmla="*/ 0 h 4367958"/>
              <a:gd name="T2" fmla="*/ 618690 w 2015614"/>
              <a:gd name="T3" fmla="*/ 106366 h 4367958"/>
              <a:gd name="T4" fmla="*/ 1062874 w 2015614"/>
              <a:gd name="T5" fmla="*/ 1544706 h 4367958"/>
              <a:gd name="T6" fmla="*/ 618690 w 2015614"/>
              <a:gd name="T7" fmla="*/ 2983045 h 4367958"/>
              <a:gd name="T8" fmla="*/ 531438 w 2015614"/>
              <a:gd name="T9" fmla="*/ 3089411 h 4367958"/>
              <a:gd name="T10" fmla="*/ 444184 w 2015614"/>
              <a:gd name="T11" fmla="*/ 2983045 h 4367958"/>
              <a:gd name="T12" fmla="*/ 0 w 2015614"/>
              <a:gd name="T13" fmla="*/ 1544705 h 4367958"/>
              <a:gd name="T14" fmla="*/ 444184 w 2015614"/>
              <a:gd name="T15" fmla="*/ 10636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59" name="任意多边形 24"/>
          <p:cNvSpPr>
            <a:spLocks noChangeArrowheads="1"/>
          </p:cNvSpPr>
          <p:nvPr/>
        </p:nvSpPr>
        <p:spPr bwMode="auto">
          <a:xfrm rot="-3042997">
            <a:off x="12063907" y="4149715"/>
            <a:ext cx="1922462" cy="3672844"/>
          </a:xfrm>
          <a:custGeom>
            <a:avLst/>
            <a:gdLst>
              <a:gd name="T0" fmla="*/ 916808 w 2015614"/>
              <a:gd name="T1" fmla="*/ 0 h 4367958"/>
              <a:gd name="T2" fmla="*/ 1067332 w 2015614"/>
              <a:gd name="T3" fmla="*/ 106274 h 4367958"/>
              <a:gd name="T4" fmla="*/ 1833615 w 2015614"/>
              <a:gd name="T5" fmla="*/ 1543371 h 4367958"/>
              <a:gd name="T6" fmla="*/ 1067332 w 2015614"/>
              <a:gd name="T7" fmla="*/ 2980469 h 4367958"/>
              <a:gd name="T8" fmla="*/ 916808 w 2015614"/>
              <a:gd name="T9" fmla="*/ 3086742 h 4367958"/>
              <a:gd name="T10" fmla="*/ 766283 w 2015614"/>
              <a:gd name="T11" fmla="*/ 2980468 h 4367958"/>
              <a:gd name="T12" fmla="*/ 0 w 2015614"/>
              <a:gd name="T13" fmla="*/ 1543370 h 4367958"/>
              <a:gd name="T14" fmla="*/ 766283 w 2015614"/>
              <a:gd name="T15" fmla="*/ 10627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360" name="组合 32"/>
          <p:cNvGrpSpPr/>
          <p:nvPr/>
        </p:nvGrpSpPr>
        <p:grpSpPr bwMode="auto">
          <a:xfrm rot="-9322943">
            <a:off x="3704603" y="6256339"/>
            <a:ext cx="1238572" cy="1203325"/>
            <a:chOff x="0" y="0"/>
            <a:chExt cx="1238846" cy="1204002"/>
          </a:xfrm>
        </p:grpSpPr>
        <p:sp>
          <p:nvSpPr>
            <p:cNvPr id="361" name="任意多边形 30"/>
            <p:cNvSpPr>
              <a:spLocks noChangeArrowheads="1"/>
            </p:cNvSpPr>
            <p:nvPr/>
          </p:nvSpPr>
          <p:spPr bwMode="auto">
            <a:xfrm rot="-9659423">
              <a:off x="0" y="0"/>
              <a:ext cx="479732" cy="1204002"/>
            </a:xfrm>
            <a:custGeom>
              <a:avLst/>
              <a:gdLst>
                <a:gd name="T0" fmla="*/ 57090 w 2015614"/>
                <a:gd name="T1" fmla="*/ 0 h 4367958"/>
                <a:gd name="T2" fmla="*/ 66463 w 2015614"/>
                <a:gd name="T3" fmla="*/ 11426 h 4367958"/>
                <a:gd name="T4" fmla="*/ 114180 w 2015614"/>
                <a:gd name="T5" fmla="*/ 165938 h 4367958"/>
                <a:gd name="T6" fmla="*/ 66463 w 2015614"/>
                <a:gd name="T7" fmla="*/ 320450 h 4367958"/>
                <a:gd name="T8" fmla="*/ 57090 w 2015614"/>
                <a:gd name="T9" fmla="*/ 331876 h 4367958"/>
                <a:gd name="T10" fmla="*/ 47717 w 2015614"/>
                <a:gd name="T11" fmla="*/ 320450 h 4367958"/>
                <a:gd name="T12" fmla="*/ 0 w 2015614"/>
                <a:gd name="T13" fmla="*/ 165938 h 4367958"/>
                <a:gd name="T14" fmla="*/ 47717 w 2015614"/>
                <a:gd name="T15" fmla="*/ 11426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62" name="任意多边形 31"/>
            <p:cNvSpPr>
              <a:spLocks noChangeArrowheads="1"/>
            </p:cNvSpPr>
            <p:nvPr/>
          </p:nvSpPr>
          <p:spPr bwMode="auto">
            <a:xfrm rot="7873660">
              <a:off x="396979" y="165848"/>
              <a:ext cx="479732" cy="1204002"/>
            </a:xfrm>
            <a:custGeom>
              <a:avLst/>
              <a:gdLst>
                <a:gd name="T0" fmla="*/ 57090 w 2015614"/>
                <a:gd name="T1" fmla="*/ 0 h 4367958"/>
                <a:gd name="T2" fmla="*/ 66463 w 2015614"/>
                <a:gd name="T3" fmla="*/ 11426 h 4367958"/>
                <a:gd name="T4" fmla="*/ 114180 w 2015614"/>
                <a:gd name="T5" fmla="*/ 165938 h 4367958"/>
                <a:gd name="T6" fmla="*/ 66463 w 2015614"/>
                <a:gd name="T7" fmla="*/ 320450 h 4367958"/>
                <a:gd name="T8" fmla="*/ 57090 w 2015614"/>
                <a:gd name="T9" fmla="*/ 331876 h 4367958"/>
                <a:gd name="T10" fmla="*/ 47717 w 2015614"/>
                <a:gd name="T11" fmla="*/ 320450 h 4367958"/>
                <a:gd name="T12" fmla="*/ 0 w 2015614"/>
                <a:gd name="T13" fmla="*/ 165938 h 4367958"/>
                <a:gd name="T14" fmla="*/ 47717 w 2015614"/>
                <a:gd name="T15" fmla="*/ 11426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6" name="文本框 1"/>
          <p:cNvSpPr>
            <a:spLocks noChangeArrowheads="1"/>
          </p:cNvSpPr>
          <p:nvPr/>
        </p:nvSpPr>
        <p:spPr bwMode="auto">
          <a:xfrm>
            <a:off x="862813" y="337550"/>
            <a:ext cx="5068620" cy="42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buNone/>
            </a:pPr>
            <a:r>
              <a:rPr lang="zh-CN" altLang="en-US" sz="24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sp>
        <p:nvSpPr>
          <p:cNvPr id="7" name="任意多边形 2"/>
          <p:cNvSpPr>
            <a:spLocks noChangeArrowheads="1"/>
          </p:cNvSpPr>
          <p:nvPr/>
        </p:nvSpPr>
        <p:spPr bwMode="auto">
          <a:xfrm rot="-3146483">
            <a:off x="450998" y="212651"/>
            <a:ext cx="228600" cy="574825"/>
          </a:xfrm>
          <a:custGeom>
            <a:avLst/>
            <a:gdLst>
              <a:gd name="T0" fmla="*/ 12963 w 2015614"/>
              <a:gd name="T1" fmla="*/ 0 h 4367958"/>
              <a:gd name="T2" fmla="*/ 15092 w 2015614"/>
              <a:gd name="T3" fmla="*/ 2603 h 4367958"/>
              <a:gd name="T4" fmla="*/ 25927 w 2015614"/>
              <a:gd name="T5" fmla="*/ 37804 h 4367958"/>
              <a:gd name="T6" fmla="*/ 15092 w 2015614"/>
              <a:gd name="T7" fmla="*/ 73005 h 4367958"/>
              <a:gd name="T8" fmla="*/ 12963 w 2015614"/>
              <a:gd name="T9" fmla="*/ 75608 h 4367958"/>
              <a:gd name="T10" fmla="*/ 10835 w 2015614"/>
              <a:gd name="T11" fmla="*/ 73005 h 4367958"/>
              <a:gd name="T12" fmla="*/ 0 w 2015614"/>
              <a:gd name="T13" fmla="*/ 37804 h 4367958"/>
              <a:gd name="T14" fmla="*/ 10835 w 2015614"/>
              <a:gd name="T15" fmla="*/ 260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9" name="组合 8"/>
          <p:cNvGrpSpPr/>
          <p:nvPr/>
        </p:nvGrpSpPr>
        <p:grpSpPr>
          <a:xfrm>
            <a:off x="986095" y="1422400"/>
            <a:ext cx="5109905" cy="4371975"/>
            <a:chOff x="986095" y="1422400"/>
            <a:chExt cx="5109905" cy="4371975"/>
          </a:xfrm>
        </p:grpSpPr>
        <p:grpSp>
          <p:nvGrpSpPr>
            <p:cNvPr id="8" name="组合 7"/>
            <p:cNvGrpSpPr/>
            <p:nvPr/>
          </p:nvGrpSpPr>
          <p:grpSpPr>
            <a:xfrm>
              <a:off x="1016265" y="1422400"/>
              <a:ext cx="5079735" cy="4371975"/>
              <a:chOff x="1016265" y="1422400"/>
              <a:chExt cx="5079735" cy="4371975"/>
            </a:xfrm>
          </p:grpSpPr>
          <p:grpSp>
            <p:nvGrpSpPr>
              <p:cNvPr id="41" name="组合 13"/>
              <p:cNvGrpSpPr/>
              <p:nvPr/>
            </p:nvGrpSpPr>
            <p:grpSpPr bwMode="auto">
              <a:xfrm>
                <a:off x="2437706" y="1424543"/>
                <a:ext cx="828458" cy="4368040"/>
                <a:chOff x="0" y="0"/>
                <a:chExt cx="846514" cy="4464742"/>
              </a:xfrm>
            </p:grpSpPr>
            <p:grpSp>
              <p:nvGrpSpPr>
                <p:cNvPr id="260" name="组合 233"/>
                <p:cNvGrpSpPr/>
                <p:nvPr/>
              </p:nvGrpSpPr>
              <p:grpSpPr bwMode="auto">
                <a:xfrm rot="-5400000">
                  <a:off x="-2043589" y="2174746"/>
                  <a:ext cx="4202428" cy="115250"/>
                  <a:chOff x="0" y="0"/>
                  <a:chExt cx="4202428" cy="152400"/>
                </a:xfrm>
              </p:grpSpPr>
              <p:sp>
                <p:nvSpPr>
                  <p:cNvPr id="294" name="直接连接符 274"/>
                  <p:cNvSpPr>
                    <a:spLocks noChangeShapeType="1"/>
                  </p:cNvSpPr>
                  <p:nvPr/>
                </p:nvSpPr>
                <p:spPr bwMode="auto">
                  <a:xfrm>
                    <a:off x="0"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95" name="直接连接符 275"/>
                  <p:cNvSpPr>
                    <a:spLocks noChangeShapeType="1"/>
                  </p:cNvSpPr>
                  <p:nvPr/>
                </p:nvSpPr>
                <p:spPr bwMode="auto">
                  <a:xfrm>
                    <a:off x="15001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96" name="直接连接符 276"/>
                  <p:cNvSpPr>
                    <a:spLocks noChangeShapeType="1"/>
                  </p:cNvSpPr>
                  <p:nvPr/>
                </p:nvSpPr>
                <p:spPr bwMode="auto">
                  <a:xfrm>
                    <a:off x="28575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97" name="直接连接符 277"/>
                  <p:cNvSpPr>
                    <a:spLocks noChangeShapeType="1"/>
                  </p:cNvSpPr>
                  <p:nvPr/>
                </p:nvSpPr>
                <p:spPr bwMode="auto">
                  <a:xfrm>
                    <a:off x="42148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98" name="直接连接符 278"/>
                  <p:cNvSpPr>
                    <a:spLocks noChangeShapeType="1"/>
                  </p:cNvSpPr>
                  <p:nvPr/>
                </p:nvSpPr>
                <p:spPr bwMode="auto">
                  <a:xfrm>
                    <a:off x="557215"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99" name="直接连接符 279"/>
                  <p:cNvSpPr>
                    <a:spLocks noChangeShapeType="1"/>
                  </p:cNvSpPr>
                  <p:nvPr/>
                </p:nvSpPr>
                <p:spPr bwMode="auto">
                  <a:xfrm>
                    <a:off x="700087"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00" name="直接连接符 280"/>
                  <p:cNvSpPr>
                    <a:spLocks noChangeShapeType="1"/>
                  </p:cNvSpPr>
                  <p:nvPr/>
                </p:nvSpPr>
                <p:spPr bwMode="auto">
                  <a:xfrm>
                    <a:off x="850106"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01" name="直接连接符 281"/>
                  <p:cNvSpPr>
                    <a:spLocks noChangeShapeType="1"/>
                  </p:cNvSpPr>
                  <p:nvPr/>
                </p:nvSpPr>
                <p:spPr bwMode="auto">
                  <a:xfrm>
                    <a:off x="985838"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02" name="直接连接符 282"/>
                  <p:cNvSpPr>
                    <a:spLocks noChangeShapeType="1"/>
                  </p:cNvSpPr>
                  <p:nvPr/>
                </p:nvSpPr>
                <p:spPr bwMode="auto">
                  <a:xfrm>
                    <a:off x="1121570"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03" name="直接连接符 283"/>
                  <p:cNvSpPr>
                    <a:spLocks noChangeShapeType="1"/>
                  </p:cNvSpPr>
                  <p:nvPr/>
                </p:nvSpPr>
                <p:spPr bwMode="auto">
                  <a:xfrm>
                    <a:off x="1257302"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04" name="直接连接符 284"/>
                  <p:cNvSpPr>
                    <a:spLocks noChangeShapeType="1"/>
                  </p:cNvSpPr>
                  <p:nvPr/>
                </p:nvSpPr>
                <p:spPr bwMode="auto">
                  <a:xfrm>
                    <a:off x="1400174"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05" name="直接连接符 285"/>
                  <p:cNvSpPr>
                    <a:spLocks noChangeShapeType="1"/>
                  </p:cNvSpPr>
                  <p:nvPr/>
                </p:nvSpPr>
                <p:spPr bwMode="auto">
                  <a:xfrm>
                    <a:off x="155019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06" name="直接连接符 286"/>
                  <p:cNvSpPr>
                    <a:spLocks noChangeShapeType="1"/>
                  </p:cNvSpPr>
                  <p:nvPr/>
                </p:nvSpPr>
                <p:spPr bwMode="auto">
                  <a:xfrm>
                    <a:off x="1685925"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07" name="直接连接符 287"/>
                  <p:cNvSpPr>
                    <a:spLocks noChangeShapeType="1"/>
                  </p:cNvSpPr>
                  <p:nvPr/>
                </p:nvSpPr>
                <p:spPr bwMode="auto">
                  <a:xfrm>
                    <a:off x="182165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08" name="直接连接符 288"/>
                  <p:cNvSpPr>
                    <a:spLocks noChangeShapeType="1"/>
                  </p:cNvSpPr>
                  <p:nvPr/>
                </p:nvSpPr>
                <p:spPr bwMode="auto">
                  <a:xfrm>
                    <a:off x="195738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09" name="直接连接符 289"/>
                  <p:cNvSpPr>
                    <a:spLocks noChangeShapeType="1"/>
                  </p:cNvSpPr>
                  <p:nvPr/>
                </p:nvSpPr>
                <p:spPr bwMode="auto">
                  <a:xfrm>
                    <a:off x="2100261"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10" name="直接连接符 290"/>
                  <p:cNvSpPr>
                    <a:spLocks noChangeShapeType="1"/>
                  </p:cNvSpPr>
                  <p:nvPr/>
                </p:nvSpPr>
                <p:spPr bwMode="auto">
                  <a:xfrm>
                    <a:off x="2250280"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11" name="直接连接符 291"/>
                  <p:cNvSpPr>
                    <a:spLocks noChangeShapeType="1"/>
                  </p:cNvSpPr>
                  <p:nvPr/>
                </p:nvSpPr>
                <p:spPr bwMode="auto">
                  <a:xfrm>
                    <a:off x="2386012"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12" name="直接连接符 292"/>
                  <p:cNvSpPr>
                    <a:spLocks noChangeShapeType="1"/>
                  </p:cNvSpPr>
                  <p:nvPr/>
                </p:nvSpPr>
                <p:spPr bwMode="auto">
                  <a:xfrm>
                    <a:off x="2521744"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13" name="直接连接符 293"/>
                  <p:cNvSpPr>
                    <a:spLocks noChangeShapeType="1"/>
                  </p:cNvSpPr>
                  <p:nvPr/>
                </p:nvSpPr>
                <p:spPr bwMode="auto">
                  <a:xfrm>
                    <a:off x="2657476"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14" name="直接连接符 294"/>
                  <p:cNvSpPr>
                    <a:spLocks noChangeShapeType="1"/>
                  </p:cNvSpPr>
                  <p:nvPr/>
                </p:nvSpPr>
                <p:spPr bwMode="auto">
                  <a:xfrm>
                    <a:off x="280034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15" name="直接连接符 295"/>
                  <p:cNvSpPr>
                    <a:spLocks noChangeShapeType="1"/>
                  </p:cNvSpPr>
                  <p:nvPr/>
                </p:nvSpPr>
                <p:spPr bwMode="auto">
                  <a:xfrm>
                    <a:off x="295036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16" name="直接连接符 296"/>
                  <p:cNvSpPr>
                    <a:spLocks noChangeShapeType="1"/>
                  </p:cNvSpPr>
                  <p:nvPr/>
                </p:nvSpPr>
                <p:spPr bwMode="auto">
                  <a:xfrm>
                    <a:off x="308609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17" name="直接连接符 297"/>
                  <p:cNvSpPr>
                    <a:spLocks noChangeShapeType="1"/>
                  </p:cNvSpPr>
                  <p:nvPr/>
                </p:nvSpPr>
                <p:spPr bwMode="auto">
                  <a:xfrm>
                    <a:off x="322183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18" name="直接连接符 298"/>
                  <p:cNvSpPr>
                    <a:spLocks noChangeShapeType="1"/>
                  </p:cNvSpPr>
                  <p:nvPr/>
                </p:nvSpPr>
                <p:spPr bwMode="auto">
                  <a:xfrm>
                    <a:off x="335756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19" name="直接连接符 299"/>
                  <p:cNvSpPr>
                    <a:spLocks noChangeShapeType="1"/>
                  </p:cNvSpPr>
                  <p:nvPr/>
                </p:nvSpPr>
                <p:spPr bwMode="auto">
                  <a:xfrm>
                    <a:off x="350138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20" name="直接连接符 300"/>
                  <p:cNvSpPr>
                    <a:spLocks noChangeShapeType="1"/>
                  </p:cNvSpPr>
                  <p:nvPr/>
                </p:nvSpPr>
                <p:spPr bwMode="auto">
                  <a:xfrm>
                    <a:off x="365140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21" name="直接连接符 301"/>
                  <p:cNvSpPr>
                    <a:spLocks noChangeShapeType="1"/>
                  </p:cNvSpPr>
                  <p:nvPr/>
                </p:nvSpPr>
                <p:spPr bwMode="auto">
                  <a:xfrm>
                    <a:off x="378713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22" name="直接连接符 302"/>
                  <p:cNvSpPr>
                    <a:spLocks noChangeShapeType="1"/>
                  </p:cNvSpPr>
                  <p:nvPr/>
                </p:nvSpPr>
                <p:spPr bwMode="auto">
                  <a:xfrm>
                    <a:off x="392287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23" name="直接连接符 303"/>
                  <p:cNvSpPr>
                    <a:spLocks noChangeShapeType="1"/>
                  </p:cNvSpPr>
                  <p:nvPr/>
                </p:nvSpPr>
                <p:spPr bwMode="auto">
                  <a:xfrm>
                    <a:off x="405860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24" name="直接连接符 304"/>
                  <p:cNvSpPr>
                    <a:spLocks noChangeShapeType="1"/>
                  </p:cNvSpPr>
                  <p:nvPr/>
                </p:nvSpPr>
                <p:spPr bwMode="auto">
                  <a:xfrm>
                    <a:off x="420242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261" name="组合 234"/>
                <p:cNvGrpSpPr/>
                <p:nvPr/>
              </p:nvGrpSpPr>
              <p:grpSpPr bwMode="auto">
                <a:xfrm rot="5400000">
                  <a:off x="-1312325" y="2174746"/>
                  <a:ext cx="4202428" cy="115250"/>
                  <a:chOff x="0" y="0"/>
                  <a:chExt cx="4202428" cy="152400"/>
                </a:xfrm>
              </p:grpSpPr>
              <p:sp>
                <p:nvSpPr>
                  <p:cNvPr id="263" name="直接连接符 243"/>
                  <p:cNvSpPr>
                    <a:spLocks noChangeShapeType="1"/>
                  </p:cNvSpPr>
                  <p:nvPr/>
                </p:nvSpPr>
                <p:spPr bwMode="auto">
                  <a:xfrm>
                    <a:off x="0"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64" name="直接连接符 244"/>
                  <p:cNvSpPr>
                    <a:spLocks noChangeShapeType="1"/>
                  </p:cNvSpPr>
                  <p:nvPr/>
                </p:nvSpPr>
                <p:spPr bwMode="auto">
                  <a:xfrm>
                    <a:off x="15001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65" name="直接连接符 245"/>
                  <p:cNvSpPr>
                    <a:spLocks noChangeShapeType="1"/>
                  </p:cNvSpPr>
                  <p:nvPr/>
                </p:nvSpPr>
                <p:spPr bwMode="auto">
                  <a:xfrm>
                    <a:off x="28575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66" name="直接连接符 246"/>
                  <p:cNvSpPr>
                    <a:spLocks noChangeShapeType="1"/>
                  </p:cNvSpPr>
                  <p:nvPr/>
                </p:nvSpPr>
                <p:spPr bwMode="auto">
                  <a:xfrm>
                    <a:off x="42148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67" name="直接连接符 247"/>
                  <p:cNvSpPr>
                    <a:spLocks noChangeShapeType="1"/>
                  </p:cNvSpPr>
                  <p:nvPr/>
                </p:nvSpPr>
                <p:spPr bwMode="auto">
                  <a:xfrm>
                    <a:off x="557215"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68" name="直接连接符 248"/>
                  <p:cNvSpPr>
                    <a:spLocks noChangeShapeType="1"/>
                  </p:cNvSpPr>
                  <p:nvPr/>
                </p:nvSpPr>
                <p:spPr bwMode="auto">
                  <a:xfrm>
                    <a:off x="700087"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69" name="直接连接符 249"/>
                  <p:cNvSpPr>
                    <a:spLocks noChangeShapeType="1"/>
                  </p:cNvSpPr>
                  <p:nvPr/>
                </p:nvSpPr>
                <p:spPr bwMode="auto">
                  <a:xfrm>
                    <a:off x="850106"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70" name="直接连接符 250"/>
                  <p:cNvSpPr>
                    <a:spLocks noChangeShapeType="1"/>
                  </p:cNvSpPr>
                  <p:nvPr/>
                </p:nvSpPr>
                <p:spPr bwMode="auto">
                  <a:xfrm>
                    <a:off x="985838"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71" name="直接连接符 251"/>
                  <p:cNvSpPr>
                    <a:spLocks noChangeShapeType="1"/>
                  </p:cNvSpPr>
                  <p:nvPr/>
                </p:nvSpPr>
                <p:spPr bwMode="auto">
                  <a:xfrm>
                    <a:off x="1121570"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72" name="直接连接符 252"/>
                  <p:cNvSpPr>
                    <a:spLocks noChangeShapeType="1"/>
                  </p:cNvSpPr>
                  <p:nvPr/>
                </p:nvSpPr>
                <p:spPr bwMode="auto">
                  <a:xfrm>
                    <a:off x="1257302"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73" name="直接连接符 253"/>
                  <p:cNvSpPr>
                    <a:spLocks noChangeShapeType="1"/>
                  </p:cNvSpPr>
                  <p:nvPr/>
                </p:nvSpPr>
                <p:spPr bwMode="auto">
                  <a:xfrm>
                    <a:off x="1400174"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74" name="直接连接符 254"/>
                  <p:cNvSpPr>
                    <a:spLocks noChangeShapeType="1"/>
                  </p:cNvSpPr>
                  <p:nvPr/>
                </p:nvSpPr>
                <p:spPr bwMode="auto">
                  <a:xfrm>
                    <a:off x="155019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75" name="直接连接符 255"/>
                  <p:cNvSpPr>
                    <a:spLocks noChangeShapeType="1"/>
                  </p:cNvSpPr>
                  <p:nvPr/>
                </p:nvSpPr>
                <p:spPr bwMode="auto">
                  <a:xfrm>
                    <a:off x="1685925"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76" name="直接连接符 256"/>
                  <p:cNvSpPr>
                    <a:spLocks noChangeShapeType="1"/>
                  </p:cNvSpPr>
                  <p:nvPr/>
                </p:nvSpPr>
                <p:spPr bwMode="auto">
                  <a:xfrm>
                    <a:off x="182165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77" name="直接连接符 257"/>
                  <p:cNvSpPr>
                    <a:spLocks noChangeShapeType="1"/>
                  </p:cNvSpPr>
                  <p:nvPr/>
                </p:nvSpPr>
                <p:spPr bwMode="auto">
                  <a:xfrm>
                    <a:off x="195738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78" name="直接连接符 258"/>
                  <p:cNvSpPr>
                    <a:spLocks noChangeShapeType="1"/>
                  </p:cNvSpPr>
                  <p:nvPr/>
                </p:nvSpPr>
                <p:spPr bwMode="auto">
                  <a:xfrm>
                    <a:off x="2100261"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79" name="直接连接符 259"/>
                  <p:cNvSpPr>
                    <a:spLocks noChangeShapeType="1"/>
                  </p:cNvSpPr>
                  <p:nvPr/>
                </p:nvSpPr>
                <p:spPr bwMode="auto">
                  <a:xfrm>
                    <a:off x="2250280"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80" name="直接连接符 260"/>
                  <p:cNvSpPr>
                    <a:spLocks noChangeShapeType="1"/>
                  </p:cNvSpPr>
                  <p:nvPr/>
                </p:nvSpPr>
                <p:spPr bwMode="auto">
                  <a:xfrm>
                    <a:off x="2386012"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81" name="直接连接符 261"/>
                  <p:cNvSpPr>
                    <a:spLocks noChangeShapeType="1"/>
                  </p:cNvSpPr>
                  <p:nvPr/>
                </p:nvSpPr>
                <p:spPr bwMode="auto">
                  <a:xfrm>
                    <a:off x="2521744"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82" name="直接连接符 262"/>
                  <p:cNvSpPr>
                    <a:spLocks noChangeShapeType="1"/>
                  </p:cNvSpPr>
                  <p:nvPr/>
                </p:nvSpPr>
                <p:spPr bwMode="auto">
                  <a:xfrm>
                    <a:off x="2657476"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83" name="直接连接符 263"/>
                  <p:cNvSpPr>
                    <a:spLocks noChangeShapeType="1"/>
                  </p:cNvSpPr>
                  <p:nvPr/>
                </p:nvSpPr>
                <p:spPr bwMode="auto">
                  <a:xfrm>
                    <a:off x="280034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84" name="直接连接符 264"/>
                  <p:cNvSpPr>
                    <a:spLocks noChangeShapeType="1"/>
                  </p:cNvSpPr>
                  <p:nvPr/>
                </p:nvSpPr>
                <p:spPr bwMode="auto">
                  <a:xfrm>
                    <a:off x="295036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85" name="直接连接符 265"/>
                  <p:cNvSpPr>
                    <a:spLocks noChangeShapeType="1"/>
                  </p:cNvSpPr>
                  <p:nvPr/>
                </p:nvSpPr>
                <p:spPr bwMode="auto">
                  <a:xfrm>
                    <a:off x="308609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86" name="直接连接符 266"/>
                  <p:cNvSpPr>
                    <a:spLocks noChangeShapeType="1"/>
                  </p:cNvSpPr>
                  <p:nvPr/>
                </p:nvSpPr>
                <p:spPr bwMode="auto">
                  <a:xfrm>
                    <a:off x="322183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87" name="直接连接符 267"/>
                  <p:cNvSpPr>
                    <a:spLocks noChangeShapeType="1"/>
                  </p:cNvSpPr>
                  <p:nvPr/>
                </p:nvSpPr>
                <p:spPr bwMode="auto">
                  <a:xfrm>
                    <a:off x="335756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88" name="直接连接符 268"/>
                  <p:cNvSpPr>
                    <a:spLocks noChangeShapeType="1"/>
                  </p:cNvSpPr>
                  <p:nvPr/>
                </p:nvSpPr>
                <p:spPr bwMode="auto">
                  <a:xfrm>
                    <a:off x="350138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89" name="直接连接符 269"/>
                  <p:cNvSpPr>
                    <a:spLocks noChangeShapeType="1"/>
                  </p:cNvSpPr>
                  <p:nvPr/>
                </p:nvSpPr>
                <p:spPr bwMode="auto">
                  <a:xfrm>
                    <a:off x="365140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90" name="直接连接符 270"/>
                  <p:cNvSpPr>
                    <a:spLocks noChangeShapeType="1"/>
                  </p:cNvSpPr>
                  <p:nvPr/>
                </p:nvSpPr>
                <p:spPr bwMode="auto">
                  <a:xfrm>
                    <a:off x="378713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91" name="直接连接符 271"/>
                  <p:cNvSpPr>
                    <a:spLocks noChangeShapeType="1"/>
                  </p:cNvSpPr>
                  <p:nvPr/>
                </p:nvSpPr>
                <p:spPr bwMode="auto">
                  <a:xfrm>
                    <a:off x="392287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92" name="直接连接符 272"/>
                  <p:cNvSpPr>
                    <a:spLocks noChangeShapeType="1"/>
                  </p:cNvSpPr>
                  <p:nvPr/>
                </p:nvSpPr>
                <p:spPr bwMode="auto">
                  <a:xfrm>
                    <a:off x="405860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93" name="直接连接符 273"/>
                  <p:cNvSpPr>
                    <a:spLocks noChangeShapeType="1"/>
                  </p:cNvSpPr>
                  <p:nvPr/>
                </p:nvSpPr>
                <p:spPr bwMode="auto">
                  <a:xfrm>
                    <a:off x="420242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262" name="Freeform 325"/>
                <p:cNvSpPr>
                  <a:spLocks noChangeArrowheads="1"/>
                </p:cNvSpPr>
                <p:nvPr/>
              </p:nvSpPr>
              <p:spPr bwMode="auto">
                <a:xfrm>
                  <a:off x="209526" y="0"/>
                  <a:ext cx="434936" cy="4464742"/>
                </a:xfrm>
                <a:custGeom>
                  <a:avLst/>
                  <a:gdLst>
                    <a:gd name="T0" fmla="*/ 2147483646 w 62"/>
                    <a:gd name="T1" fmla="*/ 2147483646 h 637"/>
                    <a:gd name="T2" fmla="*/ 1525559065 w 62"/>
                    <a:gd name="T3" fmla="*/ 2147483646 h 637"/>
                    <a:gd name="T4" fmla="*/ 0 w 62"/>
                    <a:gd name="T5" fmla="*/ 2147483646 h 637"/>
                    <a:gd name="T6" fmla="*/ 0 w 62"/>
                    <a:gd name="T7" fmla="*/ 1522911581 h 637"/>
                    <a:gd name="T8" fmla="*/ 1525559065 w 62"/>
                    <a:gd name="T9" fmla="*/ 0 h 637"/>
                    <a:gd name="T10" fmla="*/ 2147483646 w 62"/>
                    <a:gd name="T11" fmla="*/ 1522911581 h 637"/>
                    <a:gd name="T12" fmla="*/ 2147483646 w 62"/>
                    <a:gd name="T13" fmla="*/ 2147483646 h 637"/>
                    <a:gd name="T14" fmla="*/ 0 60000 65536"/>
                    <a:gd name="T15" fmla="*/ 0 60000 65536"/>
                    <a:gd name="T16" fmla="*/ 0 60000 65536"/>
                    <a:gd name="T17" fmla="*/ 0 60000 65536"/>
                    <a:gd name="T18" fmla="*/ 0 60000 65536"/>
                    <a:gd name="T19" fmla="*/ 0 60000 65536"/>
                    <a:gd name="T20" fmla="*/ 0 60000 65536"/>
                    <a:gd name="T21" fmla="*/ 0 w 62"/>
                    <a:gd name="T22" fmla="*/ 0 h 637"/>
                    <a:gd name="T23" fmla="*/ 62 w 62"/>
                    <a:gd name="T24" fmla="*/ 637 h 6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637">
                      <a:moveTo>
                        <a:pt x="62" y="606"/>
                      </a:moveTo>
                      <a:cubicBezTo>
                        <a:pt x="62" y="623"/>
                        <a:pt x="48" y="637"/>
                        <a:pt x="31" y="637"/>
                      </a:cubicBezTo>
                      <a:cubicBezTo>
                        <a:pt x="14" y="637"/>
                        <a:pt x="0" y="623"/>
                        <a:pt x="0" y="606"/>
                      </a:cubicBezTo>
                      <a:cubicBezTo>
                        <a:pt x="0" y="31"/>
                        <a:pt x="0" y="31"/>
                        <a:pt x="0" y="31"/>
                      </a:cubicBezTo>
                      <a:cubicBezTo>
                        <a:pt x="0" y="14"/>
                        <a:pt x="14" y="0"/>
                        <a:pt x="31" y="0"/>
                      </a:cubicBezTo>
                      <a:cubicBezTo>
                        <a:pt x="48" y="0"/>
                        <a:pt x="62" y="14"/>
                        <a:pt x="62" y="31"/>
                      </a:cubicBezTo>
                      <a:cubicBezTo>
                        <a:pt x="62" y="606"/>
                        <a:pt x="62" y="606"/>
                        <a:pt x="62" y="606"/>
                      </a:cubicBezTo>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45" name="组合 14"/>
              <p:cNvGrpSpPr/>
              <p:nvPr/>
            </p:nvGrpSpPr>
            <p:grpSpPr bwMode="auto">
              <a:xfrm rot="16200000">
                <a:off x="-983043" y="3553959"/>
                <a:ext cx="4111408" cy="112792"/>
                <a:chOff x="0" y="0"/>
                <a:chExt cx="4202428" cy="152400"/>
              </a:xfrm>
            </p:grpSpPr>
            <p:sp>
              <p:nvSpPr>
                <p:cNvPr id="229" name="直接连接符 202"/>
                <p:cNvSpPr>
                  <a:spLocks noChangeShapeType="1"/>
                </p:cNvSpPr>
                <p:nvPr/>
              </p:nvSpPr>
              <p:spPr bwMode="auto">
                <a:xfrm>
                  <a:off x="0"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30" name="直接连接符 203"/>
                <p:cNvSpPr>
                  <a:spLocks noChangeShapeType="1"/>
                </p:cNvSpPr>
                <p:nvPr/>
              </p:nvSpPr>
              <p:spPr bwMode="auto">
                <a:xfrm>
                  <a:off x="15001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31" name="直接连接符 204"/>
                <p:cNvSpPr>
                  <a:spLocks noChangeShapeType="1"/>
                </p:cNvSpPr>
                <p:nvPr/>
              </p:nvSpPr>
              <p:spPr bwMode="auto">
                <a:xfrm>
                  <a:off x="28575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32" name="直接连接符 205"/>
                <p:cNvSpPr>
                  <a:spLocks noChangeShapeType="1"/>
                </p:cNvSpPr>
                <p:nvPr/>
              </p:nvSpPr>
              <p:spPr bwMode="auto">
                <a:xfrm>
                  <a:off x="42148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33" name="直接连接符 206"/>
                <p:cNvSpPr>
                  <a:spLocks noChangeShapeType="1"/>
                </p:cNvSpPr>
                <p:nvPr/>
              </p:nvSpPr>
              <p:spPr bwMode="auto">
                <a:xfrm>
                  <a:off x="557215"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34" name="直接连接符 207"/>
                <p:cNvSpPr>
                  <a:spLocks noChangeShapeType="1"/>
                </p:cNvSpPr>
                <p:nvPr/>
              </p:nvSpPr>
              <p:spPr bwMode="auto">
                <a:xfrm>
                  <a:off x="700087"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35" name="直接连接符 208"/>
                <p:cNvSpPr>
                  <a:spLocks noChangeShapeType="1"/>
                </p:cNvSpPr>
                <p:nvPr/>
              </p:nvSpPr>
              <p:spPr bwMode="auto">
                <a:xfrm>
                  <a:off x="850106"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36" name="直接连接符 209"/>
                <p:cNvSpPr>
                  <a:spLocks noChangeShapeType="1"/>
                </p:cNvSpPr>
                <p:nvPr/>
              </p:nvSpPr>
              <p:spPr bwMode="auto">
                <a:xfrm>
                  <a:off x="985838"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37" name="直接连接符 210"/>
                <p:cNvSpPr>
                  <a:spLocks noChangeShapeType="1"/>
                </p:cNvSpPr>
                <p:nvPr/>
              </p:nvSpPr>
              <p:spPr bwMode="auto">
                <a:xfrm>
                  <a:off x="1121570"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38" name="直接连接符 211"/>
                <p:cNvSpPr>
                  <a:spLocks noChangeShapeType="1"/>
                </p:cNvSpPr>
                <p:nvPr/>
              </p:nvSpPr>
              <p:spPr bwMode="auto">
                <a:xfrm>
                  <a:off x="1257302"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39" name="直接连接符 212"/>
                <p:cNvSpPr>
                  <a:spLocks noChangeShapeType="1"/>
                </p:cNvSpPr>
                <p:nvPr/>
              </p:nvSpPr>
              <p:spPr bwMode="auto">
                <a:xfrm>
                  <a:off x="1400174"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40" name="直接连接符 213"/>
                <p:cNvSpPr>
                  <a:spLocks noChangeShapeType="1"/>
                </p:cNvSpPr>
                <p:nvPr/>
              </p:nvSpPr>
              <p:spPr bwMode="auto">
                <a:xfrm>
                  <a:off x="155019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41" name="直接连接符 214"/>
                <p:cNvSpPr>
                  <a:spLocks noChangeShapeType="1"/>
                </p:cNvSpPr>
                <p:nvPr/>
              </p:nvSpPr>
              <p:spPr bwMode="auto">
                <a:xfrm>
                  <a:off x="1685925"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42" name="直接连接符 215"/>
                <p:cNvSpPr>
                  <a:spLocks noChangeShapeType="1"/>
                </p:cNvSpPr>
                <p:nvPr/>
              </p:nvSpPr>
              <p:spPr bwMode="auto">
                <a:xfrm>
                  <a:off x="182165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43" name="直接连接符 216"/>
                <p:cNvSpPr>
                  <a:spLocks noChangeShapeType="1"/>
                </p:cNvSpPr>
                <p:nvPr/>
              </p:nvSpPr>
              <p:spPr bwMode="auto">
                <a:xfrm>
                  <a:off x="195738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44" name="直接连接符 217"/>
                <p:cNvSpPr>
                  <a:spLocks noChangeShapeType="1"/>
                </p:cNvSpPr>
                <p:nvPr/>
              </p:nvSpPr>
              <p:spPr bwMode="auto">
                <a:xfrm>
                  <a:off x="2100261"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45" name="直接连接符 218"/>
                <p:cNvSpPr>
                  <a:spLocks noChangeShapeType="1"/>
                </p:cNvSpPr>
                <p:nvPr/>
              </p:nvSpPr>
              <p:spPr bwMode="auto">
                <a:xfrm>
                  <a:off x="2250280"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46" name="直接连接符 219"/>
                <p:cNvSpPr>
                  <a:spLocks noChangeShapeType="1"/>
                </p:cNvSpPr>
                <p:nvPr/>
              </p:nvSpPr>
              <p:spPr bwMode="auto">
                <a:xfrm>
                  <a:off x="2386012"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47" name="直接连接符 220"/>
                <p:cNvSpPr>
                  <a:spLocks noChangeShapeType="1"/>
                </p:cNvSpPr>
                <p:nvPr/>
              </p:nvSpPr>
              <p:spPr bwMode="auto">
                <a:xfrm>
                  <a:off x="2521744"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48" name="直接连接符 221"/>
                <p:cNvSpPr>
                  <a:spLocks noChangeShapeType="1"/>
                </p:cNvSpPr>
                <p:nvPr/>
              </p:nvSpPr>
              <p:spPr bwMode="auto">
                <a:xfrm>
                  <a:off x="2657476"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49" name="直接连接符 222"/>
                <p:cNvSpPr>
                  <a:spLocks noChangeShapeType="1"/>
                </p:cNvSpPr>
                <p:nvPr/>
              </p:nvSpPr>
              <p:spPr bwMode="auto">
                <a:xfrm>
                  <a:off x="280034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50" name="直接连接符 223"/>
                <p:cNvSpPr>
                  <a:spLocks noChangeShapeType="1"/>
                </p:cNvSpPr>
                <p:nvPr/>
              </p:nvSpPr>
              <p:spPr bwMode="auto">
                <a:xfrm>
                  <a:off x="295036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51" name="直接连接符 224"/>
                <p:cNvSpPr>
                  <a:spLocks noChangeShapeType="1"/>
                </p:cNvSpPr>
                <p:nvPr/>
              </p:nvSpPr>
              <p:spPr bwMode="auto">
                <a:xfrm>
                  <a:off x="308609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52" name="直接连接符 225"/>
                <p:cNvSpPr>
                  <a:spLocks noChangeShapeType="1"/>
                </p:cNvSpPr>
                <p:nvPr/>
              </p:nvSpPr>
              <p:spPr bwMode="auto">
                <a:xfrm>
                  <a:off x="322183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53" name="直接连接符 226"/>
                <p:cNvSpPr>
                  <a:spLocks noChangeShapeType="1"/>
                </p:cNvSpPr>
                <p:nvPr/>
              </p:nvSpPr>
              <p:spPr bwMode="auto">
                <a:xfrm>
                  <a:off x="335756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54" name="直接连接符 227"/>
                <p:cNvSpPr>
                  <a:spLocks noChangeShapeType="1"/>
                </p:cNvSpPr>
                <p:nvPr/>
              </p:nvSpPr>
              <p:spPr bwMode="auto">
                <a:xfrm>
                  <a:off x="350138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55" name="直接连接符 228"/>
                <p:cNvSpPr>
                  <a:spLocks noChangeShapeType="1"/>
                </p:cNvSpPr>
                <p:nvPr/>
              </p:nvSpPr>
              <p:spPr bwMode="auto">
                <a:xfrm>
                  <a:off x="365140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56" name="直接连接符 229"/>
                <p:cNvSpPr>
                  <a:spLocks noChangeShapeType="1"/>
                </p:cNvSpPr>
                <p:nvPr/>
              </p:nvSpPr>
              <p:spPr bwMode="auto">
                <a:xfrm>
                  <a:off x="378713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57" name="直接连接符 230"/>
                <p:cNvSpPr>
                  <a:spLocks noChangeShapeType="1"/>
                </p:cNvSpPr>
                <p:nvPr/>
              </p:nvSpPr>
              <p:spPr bwMode="auto">
                <a:xfrm>
                  <a:off x="392287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58" name="直接连接符 231"/>
                <p:cNvSpPr>
                  <a:spLocks noChangeShapeType="1"/>
                </p:cNvSpPr>
                <p:nvPr/>
              </p:nvSpPr>
              <p:spPr bwMode="auto">
                <a:xfrm>
                  <a:off x="405860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59" name="直接连接符 232"/>
                <p:cNvSpPr>
                  <a:spLocks noChangeShapeType="1"/>
                </p:cNvSpPr>
                <p:nvPr/>
              </p:nvSpPr>
              <p:spPr bwMode="auto">
                <a:xfrm>
                  <a:off x="420242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46" name="组合 15"/>
              <p:cNvGrpSpPr/>
              <p:nvPr/>
            </p:nvGrpSpPr>
            <p:grpSpPr bwMode="auto">
              <a:xfrm rot="5400000">
                <a:off x="-267376" y="3553959"/>
                <a:ext cx="4111408" cy="112792"/>
                <a:chOff x="0" y="0"/>
                <a:chExt cx="4202428" cy="152400"/>
              </a:xfrm>
            </p:grpSpPr>
            <p:sp>
              <p:nvSpPr>
                <p:cNvPr id="198" name="直接连接符 171"/>
                <p:cNvSpPr>
                  <a:spLocks noChangeShapeType="1"/>
                </p:cNvSpPr>
                <p:nvPr/>
              </p:nvSpPr>
              <p:spPr bwMode="auto">
                <a:xfrm>
                  <a:off x="0"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99" name="直接连接符 172"/>
                <p:cNvSpPr>
                  <a:spLocks noChangeShapeType="1"/>
                </p:cNvSpPr>
                <p:nvPr/>
              </p:nvSpPr>
              <p:spPr bwMode="auto">
                <a:xfrm>
                  <a:off x="15001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00" name="直接连接符 173"/>
                <p:cNvSpPr>
                  <a:spLocks noChangeShapeType="1"/>
                </p:cNvSpPr>
                <p:nvPr/>
              </p:nvSpPr>
              <p:spPr bwMode="auto">
                <a:xfrm>
                  <a:off x="28575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01" name="直接连接符 174"/>
                <p:cNvSpPr>
                  <a:spLocks noChangeShapeType="1"/>
                </p:cNvSpPr>
                <p:nvPr/>
              </p:nvSpPr>
              <p:spPr bwMode="auto">
                <a:xfrm>
                  <a:off x="42148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02" name="直接连接符 175"/>
                <p:cNvSpPr>
                  <a:spLocks noChangeShapeType="1"/>
                </p:cNvSpPr>
                <p:nvPr/>
              </p:nvSpPr>
              <p:spPr bwMode="auto">
                <a:xfrm>
                  <a:off x="557215"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03" name="直接连接符 176"/>
                <p:cNvSpPr>
                  <a:spLocks noChangeShapeType="1"/>
                </p:cNvSpPr>
                <p:nvPr/>
              </p:nvSpPr>
              <p:spPr bwMode="auto">
                <a:xfrm>
                  <a:off x="700087"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04" name="直接连接符 177"/>
                <p:cNvSpPr>
                  <a:spLocks noChangeShapeType="1"/>
                </p:cNvSpPr>
                <p:nvPr/>
              </p:nvSpPr>
              <p:spPr bwMode="auto">
                <a:xfrm>
                  <a:off x="850106"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05" name="直接连接符 178"/>
                <p:cNvSpPr>
                  <a:spLocks noChangeShapeType="1"/>
                </p:cNvSpPr>
                <p:nvPr/>
              </p:nvSpPr>
              <p:spPr bwMode="auto">
                <a:xfrm>
                  <a:off x="985838"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06" name="直接连接符 179"/>
                <p:cNvSpPr>
                  <a:spLocks noChangeShapeType="1"/>
                </p:cNvSpPr>
                <p:nvPr/>
              </p:nvSpPr>
              <p:spPr bwMode="auto">
                <a:xfrm>
                  <a:off x="1121570"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07" name="直接连接符 180"/>
                <p:cNvSpPr>
                  <a:spLocks noChangeShapeType="1"/>
                </p:cNvSpPr>
                <p:nvPr/>
              </p:nvSpPr>
              <p:spPr bwMode="auto">
                <a:xfrm>
                  <a:off x="1257302"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08" name="直接连接符 181"/>
                <p:cNvSpPr>
                  <a:spLocks noChangeShapeType="1"/>
                </p:cNvSpPr>
                <p:nvPr/>
              </p:nvSpPr>
              <p:spPr bwMode="auto">
                <a:xfrm>
                  <a:off x="1400174"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09" name="直接连接符 182"/>
                <p:cNvSpPr>
                  <a:spLocks noChangeShapeType="1"/>
                </p:cNvSpPr>
                <p:nvPr/>
              </p:nvSpPr>
              <p:spPr bwMode="auto">
                <a:xfrm>
                  <a:off x="155019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10" name="直接连接符 183"/>
                <p:cNvSpPr>
                  <a:spLocks noChangeShapeType="1"/>
                </p:cNvSpPr>
                <p:nvPr/>
              </p:nvSpPr>
              <p:spPr bwMode="auto">
                <a:xfrm>
                  <a:off x="1685925"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11" name="直接连接符 184"/>
                <p:cNvSpPr>
                  <a:spLocks noChangeShapeType="1"/>
                </p:cNvSpPr>
                <p:nvPr/>
              </p:nvSpPr>
              <p:spPr bwMode="auto">
                <a:xfrm>
                  <a:off x="182165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12" name="直接连接符 185"/>
                <p:cNvSpPr>
                  <a:spLocks noChangeShapeType="1"/>
                </p:cNvSpPr>
                <p:nvPr/>
              </p:nvSpPr>
              <p:spPr bwMode="auto">
                <a:xfrm>
                  <a:off x="195738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13" name="直接连接符 186"/>
                <p:cNvSpPr>
                  <a:spLocks noChangeShapeType="1"/>
                </p:cNvSpPr>
                <p:nvPr/>
              </p:nvSpPr>
              <p:spPr bwMode="auto">
                <a:xfrm>
                  <a:off x="2100261"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14" name="直接连接符 187"/>
                <p:cNvSpPr>
                  <a:spLocks noChangeShapeType="1"/>
                </p:cNvSpPr>
                <p:nvPr/>
              </p:nvSpPr>
              <p:spPr bwMode="auto">
                <a:xfrm>
                  <a:off x="2250280"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15" name="直接连接符 188"/>
                <p:cNvSpPr>
                  <a:spLocks noChangeShapeType="1"/>
                </p:cNvSpPr>
                <p:nvPr/>
              </p:nvSpPr>
              <p:spPr bwMode="auto">
                <a:xfrm>
                  <a:off x="2386012"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16" name="直接连接符 189"/>
                <p:cNvSpPr>
                  <a:spLocks noChangeShapeType="1"/>
                </p:cNvSpPr>
                <p:nvPr/>
              </p:nvSpPr>
              <p:spPr bwMode="auto">
                <a:xfrm>
                  <a:off x="2521744"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17" name="直接连接符 190"/>
                <p:cNvSpPr>
                  <a:spLocks noChangeShapeType="1"/>
                </p:cNvSpPr>
                <p:nvPr/>
              </p:nvSpPr>
              <p:spPr bwMode="auto">
                <a:xfrm>
                  <a:off x="2657476"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18" name="直接连接符 191"/>
                <p:cNvSpPr>
                  <a:spLocks noChangeShapeType="1"/>
                </p:cNvSpPr>
                <p:nvPr/>
              </p:nvSpPr>
              <p:spPr bwMode="auto">
                <a:xfrm>
                  <a:off x="280034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19" name="直接连接符 192"/>
                <p:cNvSpPr>
                  <a:spLocks noChangeShapeType="1"/>
                </p:cNvSpPr>
                <p:nvPr/>
              </p:nvSpPr>
              <p:spPr bwMode="auto">
                <a:xfrm>
                  <a:off x="295036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20" name="直接连接符 193"/>
                <p:cNvSpPr>
                  <a:spLocks noChangeShapeType="1"/>
                </p:cNvSpPr>
                <p:nvPr/>
              </p:nvSpPr>
              <p:spPr bwMode="auto">
                <a:xfrm>
                  <a:off x="308609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21" name="直接连接符 194"/>
                <p:cNvSpPr>
                  <a:spLocks noChangeShapeType="1"/>
                </p:cNvSpPr>
                <p:nvPr/>
              </p:nvSpPr>
              <p:spPr bwMode="auto">
                <a:xfrm>
                  <a:off x="322183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22" name="直接连接符 195"/>
                <p:cNvSpPr>
                  <a:spLocks noChangeShapeType="1"/>
                </p:cNvSpPr>
                <p:nvPr/>
              </p:nvSpPr>
              <p:spPr bwMode="auto">
                <a:xfrm>
                  <a:off x="335756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23" name="直接连接符 196"/>
                <p:cNvSpPr>
                  <a:spLocks noChangeShapeType="1"/>
                </p:cNvSpPr>
                <p:nvPr/>
              </p:nvSpPr>
              <p:spPr bwMode="auto">
                <a:xfrm>
                  <a:off x="350138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24" name="直接连接符 197"/>
                <p:cNvSpPr>
                  <a:spLocks noChangeShapeType="1"/>
                </p:cNvSpPr>
                <p:nvPr/>
              </p:nvSpPr>
              <p:spPr bwMode="auto">
                <a:xfrm>
                  <a:off x="365140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25" name="直接连接符 198"/>
                <p:cNvSpPr>
                  <a:spLocks noChangeShapeType="1"/>
                </p:cNvSpPr>
                <p:nvPr/>
              </p:nvSpPr>
              <p:spPr bwMode="auto">
                <a:xfrm>
                  <a:off x="378713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26" name="直接连接符 199"/>
                <p:cNvSpPr>
                  <a:spLocks noChangeShapeType="1"/>
                </p:cNvSpPr>
                <p:nvPr/>
              </p:nvSpPr>
              <p:spPr bwMode="auto">
                <a:xfrm>
                  <a:off x="392287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27" name="直接连接符 200"/>
                <p:cNvSpPr>
                  <a:spLocks noChangeShapeType="1"/>
                </p:cNvSpPr>
                <p:nvPr/>
              </p:nvSpPr>
              <p:spPr bwMode="auto">
                <a:xfrm>
                  <a:off x="405860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28" name="直接连接符 201"/>
                <p:cNvSpPr>
                  <a:spLocks noChangeShapeType="1"/>
                </p:cNvSpPr>
                <p:nvPr/>
              </p:nvSpPr>
              <p:spPr bwMode="auto">
                <a:xfrm>
                  <a:off x="420242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47" name="Freeform 325"/>
              <p:cNvSpPr>
                <a:spLocks noChangeArrowheads="1"/>
              </p:cNvSpPr>
              <p:nvPr/>
            </p:nvSpPr>
            <p:spPr bwMode="auto">
              <a:xfrm>
                <a:off x="1221322" y="1426335"/>
                <a:ext cx="425659" cy="4368040"/>
              </a:xfrm>
              <a:custGeom>
                <a:avLst/>
                <a:gdLst>
                  <a:gd name="T0" fmla="*/ 2147483646 w 62"/>
                  <a:gd name="T1" fmla="*/ 2147483646 h 637"/>
                  <a:gd name="T2" fmla="*/ 1525559065 w 62"/>
                  <a:gd name="T3" fmla="*/ 2147483646 h 637"/>
                  <a:gd name="T4" fmla="*/ 0 w 62"/>
                  <a:gd name="T5" fmla="*/ 2147483646 h 637"/>
                  <a:gd name="T6" fmla="*/ 0 w 62"/>
                  <a:gd name="T7" fmla="*/ 1522911581 h 637"/>
                  <a:gd name="T8" fmla="*/ 1525559065 w 62"/>
                  <a:gd name="T9" fmla="*/ 0 h 637"/>
                  <a:gd name="T10" fmla="*/ 2147483646 w 62"/>
                  <a:gd name="T11" fmla="*/ 1522911581 h 637"/>
                  <a:gd name="T12" fmla="*/ 2147483646 w 62"/>
                  <a:gd name="T13" fmla="*/ 2147483646 h 637"/>
                  <a:gd name="T14" fmla="*/ 0 60000 65536"/>
                  <a:gd name="T15" fmla="*/ 0 60000 65536"/>
                  <a:gd name="T16" fmla="*/ 0 60000 65536"/>
                  <a:gd name="T17" fmla="*/ 0 60000 65536"/>
                  <a:gd name="T18" fmla="*/ 0 60000 65536"/>
                  <a:gd name="T19" fmla="*/ 0 60000 65536"/>
                  <a:gd name="T20" fmla="*/ 0 60000 65536"/>
                  <a:gd name="T21" fmla="*/ 0 w 62"/>
                  <a:gd name="T22" fmla="*/ 0 h 637"/>
                  <a:gd name="T23" fmla="*/ 62 w 62"/>
                  <a:gd name="T24" fmla="*/ 637 h 6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637">
                    <a:moveTo>
                      <a:pt x="62" y="606"/>
                    </a:moveTo>
                    <a:cubicBezTo>
                      <a:pt x="62" y="623"/>
                      <a:pt x="48" y="637"/>
                      <a:pt x="31" y="637"/>
                    </a:cubicBezTo>
                    <a:cubicBezTo>
                      <a:pt x="14" y="637"/>
                      <a:pt x="0" y="623"/>
                      <a:pt x="0" y="606"/>
                    </a:cubicBezTo>
                    <a:cubicBezTo>
                      <a:pt x="0" y="31"/>
                      <a:pt x="0" y="31"/>
                      <a:pt x="0" y="31"/>
                    </a:cubicBezTo>
                    <a:cubicBezTo>
                      <a:pt x="0" y="14"/>
                      <a:pt x="14" y="0"/>
                      <a:pt x="31" y="0"/>
                    </a:cubicBezTo>
                    <a:cubicBezTo>
                      <a:pt x="48" y="0"/>
                      <a:pt x="62" y="14"/>
                      <a:pt x="62" y="31"/>
                    </a:cubicBezTo>
                    <a:cubicBezTo>
                      <a:pt x="62" y="606"/>
                      <a:pt x="62" y="606"/>
                      <a:pt x="62" y="606"/>
                    </a:cubicBezTo>
                  </a:path>
                </a:pathLst>
              </a:custGeom>
              <a:solidFill>
                <a:srgbClr val="09D1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48" name="组合 18"/>
              <p:cNvGrpSpPr/>
              <p:nvPr/>
            </p:nvGrpSpPr>
            <p:grpSpPr bwMode="auto">
              <a:xfrm rot="16200000">
                <a:off x="1840081" y="3551234"/>
                <a:ext cx="4111408" cy="112792"/>
                <a:chOff x="0" y="0"/>
                <a:chExt cx="4202428" cy="152400"/>
              </a:xfrm>
            </p:grpSpPr>
            <p:sp>
              <p:nvSpPr>
                <p:cNvPr id="167" name="直接连接符 133"/>
                <p:cNvSpPr>
                  <a:spLocks noChangeShapeType="1"/>
                </p:cNvSpPr>
                <p:nvPr/>
              </p:nvSpPr>
              <p:spPr bwMode="auto">
                <a:xfrm>
                  <a:off x="0"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8" name="直接连接符 134"/>
                <p:cNvSpPr>
                  <a:spLocks noChangeShapeType="1"/>
                </p:cNvSpPr>
                <p:nvPr/>
              </p:nvSpPr>
              <p:spPr bwMode="auto">
                <a:xfrm>
                  <a:off x="15001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9" name="直接连接符 135"/>
                <p:cNvSpPr>
                  <a:spLocks noChangeShapeType="1"/>
                </p:cNvSpPr>
                <p:nvPr/>
              </p:nvSpPr>
              <p:spPr bwMode="auto">
                <a:xfrm>
                  <a:off x="28575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0" name="直接连接符 136"/>
                <p:cNvSpPr>
                  <a:spLocks noChangeShapeType="1"/>
                </p:cNvSpPr>
                <p:nvPr/>
              </p:nvSpPr>
              <p:spPr bwMode="auto">
                <a:xfrm>
                  <a:off x="42148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1" name="直接连接符 137"/>
                <p:cNvSpPr>
                  <a:spLocks noChangeShapeType="1"/>
                </p:cNvSpPr>
                <p:nvPr/>
              </p:nvSpPr>
              <p:spPr bwMode="auto">
                <a:xfrm>
                  <a:off x="557215"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2" name="直接连接符 138"/>
                <p:cNvSpPr>
                  <a:spLocks noChangeShapeType="1"/>
                </p:cNvSpPr>
                <p:nvPr/>
              </p:nvSpPr>
              <p:spPr bwMode="auto">
                <a:xfrm>
                  <a:off x="700087"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3" name="直接连接符 139"/>
                <p:cNvSpPr>
                  <a:spLocks noChangeShapeType="1"/>
                </p:cNvSpPr>
                <p:nvPr/>
              </p:nvSpPr>
              <p:spPr bwMode="auto">
                <a:xfrm>
                  <a:off x="850106"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4" name="直接连接符 140"/>
                <p:cNvSpPr>
                  <a:spLocks noChangeShapeType="1"/>
                </p:cNvSpPr>
                <p:nvPr/>
              </p:nvSpPr>
              <p:spPr bwMode="auto">
                <a:xfrm>
                  <a:off x="985838"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5" name="直接连接符 141"/>
                <p:cNvSpPr>
                  <a:spLocks noChangeShapeType="1"/>
                </p:cNvSpPr>
                <p:nvPr/>
              </p:nvSpPr>
              <p:spPr bwMode="auto">
                <a:xfrm>
                  <a:off x="1121570"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6" name="直接连接符 142"/>
                <p:cNvSpPr>
                  <a:spLocks noChangeShapeType="1"/>
                </p:cNvSpPr>
                <p:nvPr/>
              </p:nvSpPr>
              <p:spPr bwMode="auto">
                <a:xfrm>
                  <a:off x="1257302"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7" name="直接连接符 143"/>
                <p:cNvSpPr>
                  <a:spLocks noChangeShapeType="1"/>
                </p:cNvSpPr>
                <p:nvPr/>
              </p:nvSpPr>
              <p:spPr bwMode="auto">
                <a:xfrm>
                  <a:off x="1400174"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8" name="直接连接符 144"/>
                <p:cNvSpPr>
                  <a:spLocks noChangeShapeType="1"/>
                </p:cNvSpPr>
                <p:nvPr/>
              </p:nvSpPr>
              <p:spPr bwMode="auto">
                <a:xfrm>
                  <a:off x="155019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9" name="直接连接符 145"/>
                <p:cNvSpPr>
                  <a:spLocks noChangeShapeType="1"/>
                </p:cNvSpPr>
                <p:nvPr/>
              </p:nvSpPr>
              <p:spPr bwMode="auto">
                <a:xfrm>
                  <a:off x="1685925"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80" name="直接连接符 146"/>
                <p:cNvSpPr>
                  <a:spLocks noChangeShapeType="1"/>
                </p:cNvSpPr>
                <p:nvPr/>
              </p:nvSpPr>
              <p:spPr bwMode="auto">
                <a:xfrm>
                  <a:off x="182165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81" name="直接连接符 147"/>
                <p:cNvSpPr>
                  <a:spLocks noChangeShapeType="1"/>
                </p:cNvSpPr>
                <p:nvPr/>
              </p:nvSpPr>
              <p:spPr bwMode="auto">
                <a:xfrm>
                  <a:off x="195738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82" name="直接连接符 148"/>
                <p:cNvSpPr>
                  <a:spLocks noChangeShapeType="1"/>
                </p:cNvSpPr>
                <p:nvPr/>
              </p:nvSpPr>
              <p:spPr bwMode="auto">
                <a:xfrm>
                  <a:off x="2100261"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83" name="直接连接符 149"/>
                <p:cNvSpPr>
                  <a:spLocks noChangeShapeType="1"/>
                </p:cNvSpPr>
                <p:nvPr/>
              </p:nvSpPr>
              <p:spPr bwMode="auto">
                <a:xfrm>
                  <a:off x="2250280"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84" name="直接连接符 150"/>
                <p:cNvSpPr>
                  <a:spLocks noChangeShapeType="1"/>
                </p:cNvSpPr>
                <p:nvPr/>
              </p:nvSpPr>
              <p:spPr bwMode="auto">
                <a:xfrm>
                  <a:off x="2386012"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85" name="直接连接符 151"/>
                <p:cNvSpPr>
                  <a:spLocks noChangeShapeType="1"/>
                </p:cNvSpPr>
                <p:nvPr/>
              </p:nvSpPr>
              <p:spPr bwMode="auto">
                <a:xfrm>
                  <a:off x="2521744"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86" name="直接连接符 152"/>
                <p:cNvSpPr>
                  <a:spLocks noChangeShapeType="1"/>
                </p:cNvSpPr>
                <p:nvPr/>
              </p:nvSpPr>
              <p:spPr bwMode="auto">
                <a:xfrm>
                  <a:off x="2657476"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87" name="直接连接符 153"/>
                <p:cNvSpPr>
                  <a:spLocks noChangeShapeType="1"/>
                </p:cNvSpPr>
                <p:nvPr/>
              </p:nvSpPr>
              <p:spPr bwMode="auto">
                <a:xfrm>
                  <a:off x="280034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88" name="直接连接符 154"/>
                <p:cNvSpPr>
                  <a:spLocks noChangeShapeType="1"/>
                </p:cNvSpPr>
                <p:nvPr/>
              </p:nvSpPr>
              <p:spPr bwMode="auto">
                <a:xfrm>
                  <a:off x="295036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89" name="直接连接符 155"/>
                <p:cNvSpPr>
                  <a:spLocks noChangeShapeType="1"/>
                </p:cNvSpPr>
                <p:nvPr/>
              </p:nvSpPr>
              <p:spPr bwMode="auto">
                <a:xfrm>
                  <a:off x="308609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90" name="直接连接符 156"/>
                <p:cNvSpPr>
                  <a:spLocks noChangeShapeType="1"/>
                </p:cNvSpPr>
                <p:nvPr/>
              </p:nvSpPr>
              <p:spPr bwMode="auto">
                <a:xfrm>
                  <a:off x="322183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91" name="直接连接符 157"/>
                <p:cNvSpPr>
                  <a:spLocks noChangeShapeType="1"/>
                </p:cNvSpPr>
                <p:nvPr/>
              </p:nvSpPr>
              <p:spPr bwMode="auto">
                <a:xfrm>
                  <a:off x="335756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92" name="直接连接符 158"/>
                <p:cNvSpPr>
                  <a:spLocks noChangeShapeType="1"/>
                </p:cNvSpPr>
                <p:nvPr/>
              </p:nvSpPr>
              <p:spPr bwMode="auto">
                <a:xfrm>
                  <a:off x="350138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93" name="直接连接符 159"/>
                <p:cNvSpPr>
                  <a:spLocks noChangeShapeType="1"/>
                </p:cNvSpPr>
                <p:nvPr/>
              </p:nvSpPr>
              <p:spPr bwMode="auto">
                <a:xfrm>
                  <a:off x="365140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94" name="直接连接符 160"/>
                <p:cNvSpPr>
                  <a:spLocks noChangeShapeType="1"/>
                </p:cNvSpPr>
                <p:nvPr/>
              </p:nvSpPr>
              <p:spPr bwMode="auto">
                <a:xfrm>
                  <a:off x="378713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95" name="直接连接符 161"/>
                <p:cNvSpPr>
                  <a:spLocks noChangeShapeType="1"/>
                </p:cNvSpPr>
                <p:nvPr/>
              </p:nvSpPr>
              <p:spPr bwMode="auto">
                <a:xfrm>
                  <a:off x="392287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96" name="直接连接符 162"/>
                <p:cNvSpPr>
                  <a:spLocks noChangeShapeType="1"/>
                </p:cNvSpPr>
                <p:nvPr/>
              </p:nvSpPr>
              <p:spPr bwMode="auto">
                <a:xfrm>
                  <a:off x="405860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97" name="直接连接符 163"/>
                <p:cNvSpPr>
                  <a:spLocks noChangeShapeType="1"/>
                </p:cNvSpPr>
                <p:nvPr/>
              </p:nvSpPr>
              <p:spPr bwMode="auto">
                <a:xfrm>
                  <a:off x="420242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49" name="组合 19"/>
              <p:cNvGrpSpPr/>
              <p:nvPr/>
            </p:nvGrpSpPr>
            <p:grpSpPr bwMode="auto">
              <a:xfrm rot="5400000">
                <a:off x="2555748" y="3551234"/>
                <a:ext cx="4111408" cy="112792"/>
                <a:chOff x="0" y="0"/>
                <a:chExt cx="4202428" cy="152400"/>
              </a:xfrm>
            </p:grpSpPr>
            <p:sp>
              <p:nvSpPr>
                <p:cNvPr id="136" name="直接连接符 102"/>
                <p:cNvSpPr>
                  <a:spLocks noChangeShapeType="1"/>
                </p:cNvSpPr>
                <p:nvPr/>
              </p:nvSpPr>
              <p:spPr bwMode="auto">
                <a:xfrm>
                  <a:off x="0"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37" name="直接连接符 103"/>
                <p:cNvSpPr>
                  <a:spLocks noChangeShapeType="1"/>
                </p:cNvSpPr>
                <p:nvPr/>
              </p:nvSpPr>
              <p:spPr bwMode="auto">
                <a:xfrm>
                  <a:off x="15001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38" name="直接连接符 104"/>
                <p:cNvSpPr>
                  <a:spLocks noChangeShapeType="1"/>
                </p:cNvSpPr>
                <p:nvPr/>
              </p:nvSpPr>
              <p:spPr bwMode="auto">
                <a:xfrm>
                  <a:off x="28575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39" name="直接连接符 105"/>
                <p:cNvSpPr>
                  <a:spLocks noChangeShapeType="1"/>
                </p:cNvSpPr>
                <p:nvPr/>
              </p:nvSpPr>
              <p:spPr bwMode="auto">
                <a:xfrm>
                  <a:off x="42148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40" name="直接连接符 106"/>
                <p:cNvSpPr>
                  <a:spLocks noChangeShapeType="1"/>
                </p:cNvSpPr>
                <p:nvPr/>
              </p:nvSpPr>
              <p:spPr bwMode="auto">
                <a:xfrm>
                  <a:off x="557215"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41" name="直接连接符 107"/>
                <p:cNvSpPr>
                  <a:spLocks noChangeShapeType="1"/>
                </p:cNvSpPr>
                <p:nvPr/>
              </p:nvSpPr>
              <p:spPr bwMode="auto">
                <a:xfrm>
                  <a:off x="700087"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42" name="直接连接符 108"/>
                <p:cNvSpPr>
                  <a:spLocks noChangeShapeType="1"/>
                </p:cNvSpPr>
                <p:nvPr/>
              </p:nvSpPr>
              <p:spPr bwMode="auto">
                <a:xfrm>
                  <a:off x="850106"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43" name="直接连接符 109"/>
                <p:cNvSpPr>
                  <a:spLocks noChangeShapeType="1"/>
                </p:cNvSpPr>
                <p:nvPr/>
              </p:nvSpPr>
              <p:spPr bwMode="auto">
                <a:xfrm>
                  <a:off x="985838"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44" name="直接连接符 110"/>
                <p:cNvSpPr>
                  <a:spLocks noChangeShapeType="1"/>
                </p:cNvSpPr>
                <p:nvPr/>
              </p:nvSpPr>
              <p:spPr bwMode="auto">
                <a:xfrm>
                  <a:off x="1121570"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45" name="直接连接符 111"/>
                <p:cNvSpPr>
                  <a:spLocks noChangeShapeType="1"/>
                </p:cNvSpPr>
                <p:nvPr/>
              </p:nvSpPr>
              <p:spPr bwMode="auto">
                <a:xfrm>
                  <a:off x="1257302"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46" name="直接连接符 112"/>
                <p:cNvSpPr>
                  <a:spLocks noChangeShapeType="1"/>
                </p:cNvSpPr>
                <p:nvPr/>
              </p:nvSpPr>
              <p:spPr bwMode="auto">
                <a:xfrm>
                  <a:off x="1400174"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47" name="直接连接符 113"/>
                <p:cNvSpPr>
                  <a:spLocks noChangeShapeType="1"/>
                </p:cNvSpPr>
                <p:nvPr/>
              </p:nvSpPr>
              <p:spPr bwMode="auto">
                <a:xfrm>
                  <a:off x="155019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48" name="直接连接符 114"/>
                <p:cNvSpPr>
                  <a:spLocks noChangeShapeType="1"/>
                </p:cNvSpPr>
                <p:nvPr/>
              </p:nvSpPr>
              <p:spPr bwMode="auto">
                <a:xfrm>
                  <a:off x="1685925"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49" name="直接连接符 115"/>
                <p:cNvSpPr>
                  <a:spLocks noChangeShapeType="1"/>
                </p:cNvSpPr>
                <p:nvPr/>
              </p:nvSpPr>
              <p:spPr bwMode="auto">
                <a:xfrm>
                  <a:off x="182165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50" name="直接连接符 116"/>
                <p:cNvSpPr>
                  <a:spLocks noChangeShapeType="1"/>
                </p:cNvSpPr>
                <p:nvPr/>
              </p:nvSpPr>
              <p:spPr bwMode="auto">
                <a:xfrm>
                  <a:off x="195738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51" name="直接连接符 117"/>
                <p:cNvSpPr>
                  <a:spLocks noChangeShapeType="1"/>
                </p:cNvSpPr>
                <p:nvPr/>
              </p:nvSpPr>
              <p:spPr bwMode="auto">
                <a:xfrm>
                  <a:off x="2100261"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52" name="直接连接符 118"/>
                <p:cNvSpPr>
                  <a:spLocks noChangeShapeType="1"/>
                </p:cNvSpPr>
                <p:nvPr/>
              </p:nvSpPr>
              <p:spPr bwMode="auto">
                <a:xfrm>
                  <a:off x="2250280"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53" name="直接连接符 119"/>
                <p:cNvSpPr>
                  <a:spLocks noChangeShapeType="1"/>
                </p:cNvSpPr>
                <p:nvPr/>
              </p:nvSpPr>
              <p:spPr bwMode="auto">
                <a:xfrm>
                  <a:off x="2386012"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54" name="直接连接符 120"/>
                <p:cNvSpPr>
                  <a:spLocks noChangeShapeType="1"/>
                </p:cNvSpPr>
                <p:nvPr/>
              </p:nvSpPr>
              <p:spPr bwMode="auto">
                <a:xfrm>
                  <a:off x="2521744"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55" name="直接连接符 121"/>
                <p:cNvSpPr>
                  <a:spLocks noChangeShapeType="1"/>
                </p:cNvSpPr>
                <p:nvPr/>
              </p:nvSpPr>
              <p:spPr bwMode="auto">
                <a:xfrm>
                  <a:off x="2657476"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56" name="直接连接符 122"/>
                <p:cNvSpPr>
                  <a:spLocks noChangeShapeType="1"/>
                </p:cNvSpPr>
                <p:nvPr/>
              </p:nvSpPr>
              <p:spPr bwMode="auto">
                <a:xfrm>
                  <a:off x="280034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57" name="直接连接符 123"/>
                <p:cNvSpPr>
                  <a:spLocks noChangeShapeType="1"/>
                </p:cNvSpPr>
                <p:nvPr/>
              </p:nvSpPr>
              <p:spPr bwMode="auto">
                <a:xfrm>
                  <a:off x="295036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58" name="直接连接符 124"/>
                <p:cNvSpPr>
                  <a:spLocks noChangeShapeType="1"/>
                </p:cNvSpPr>
                <p:nvPr/>
              </p:nvSpPr>
              <p:spPr bwMode="auto">
                <a:xfrm>
                  <a:off x="308609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59" name="直接连接符 125"/>
                <p:cNvSpPr>
                  <a:spLocks noChangeShapeType="1"/>
                </p:cNvSpPr>
                <p:nvPr/>
              </p:nvSpPr>
              <p:spPr bwMode="auto">
                <a:xfrm>
                  <a:off x="322183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0" name="直接连接符 126"/>
                <p:cNvSpPr>
                  <a:spLocks noChangeShapeType="1"/>
                </p:cNvSpPr>
                <p:nvPr/>
              </p:nvSpPr>
              <p:spPr bwMode="auto">
                <a:xfrm>
                  <a:off x="335756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1" name="直接连接符 127"/>
                <p:cNvSpPr>
                  <a:spLocks noChangeShapeType="1"/>
                </p:cNvSpPr>
                <p:nvPr/>
              </p:nvSpPr>
              <p:spPr bwMode="auto">
                <a:xfrm>
                  <a:off x="350138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2" name="直接连接符 128"/>
                <p:cNvSpPr>
                  <a:spLocks noChangeShapeType="1"/>
                </p:cNvSpPr>
                <p:nvPr/>
              </p:nvSpPr>
              <p:spPr bwMode="auto">
                <a:xfrm>
                  <a:off x="365140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3" name="直接连接符 129"/>
                <p:cNvSpPr>
                  <a:spLocks noChangeShapeType="1"/>
                </p:cNvSpPr>
                <p:nvPr/>
              </p:nvSpPr>
              <p:spPr bwMode="auto">
                <a:xfrm>
                  <a:off x="378713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4" name="直接连接符 130"/>
                <p:cNvSpPr>
                  <a:spLocks noChangeShapeType="1"/>
                </p:cNvSpPr>
                <p:nvPr/>
              </p:nvSpPr>
              <p:spPr bwMode="auto">
                <a:xfrm>
                  <a:off x="392287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5" name="直接连接符 131"/>
                <p:cNvSpPr>
                  <a:spLocks noChangeShapeType="1"/>
                </p:cNvSpPr>
                <p:nvPr/>
              </p:nvSpPr>
              <p:spPr bwMode="auto">
                <a:xfrm>
                  <a:off x="405860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6" name="直接连接符 132"/>
                <p:cNvSpPr>
                  <a:spLocks noChangeShapeType="1"/>
                </p:cNvSpPr>
                <p:nvPr/>
              </p:nvSpPr>
              <p:spPr bwMode="auto">
                <a:xfrm>
                  <a:off x="420242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50" name="Freeform 325"/>
              <p:cNvSpPr>
                <a:spLocks noChangeArrowheads="1"/>
              </p:cNvSpPr>
              <p:nvPr/>
            </p:nvSpPr>
            <p:spPr bwMode="auto">
              <a:xfrm>
                <a:off x="4044446" y="1423610"/>
                <a:ext cx="425659" cy="4368040"/>
              </a:xfrm>
              <a:custGeom>
                <a:avLst/>
                <a:gdLst>
                  <a:gd name="T0" fmla="*/ 2147483646 w 62"/>
                  <a:gd name="T1" fmla="*/ 2147483646 h 637"/>
                  <a:gd name="T2" fmla="*/ 1525559065 w 62"/>
                  <a:gd name="T3" fmla="*/ 2147483646 h 637"/>
                  <a:gd name="T4" fmla="*/ 0 w 62"/>
                  <a:gd name="T5" fmla="*/ 2147483646 h 637"/>
                  <a:gd name="T6" fmla="*/ 0 w 62"/>
                  <a:gd name="T7" fmla="*/ 1522911581 h 637"/>
                  <a:gd name="T8" fmla="*/ 1525559065 w 62"/>
                  <a:gd name="T9" fmla="*/ 0 h 637"/>
                  <a:gd name="T10" fmla="*/ 2147483646 w 62"/>
                  <a:gd name="T11" fmla="*/ 1522911581 h 637"/>
                  <a:gd name="T12" fmla="*/ 2147483646 w 62"/>
                  <a:gd name="T13" fmla="*/ 2147483646 h 637"/>
                  <a:gd name="T14" fmla="*/ 0 60000 65536"/>
                  <a:gd name="T15" fmla="*/ 0 60000 65536"/>
                  <a:gd name="T16" fmla="*/ 0 60000 65536"/>
                  <a:gd name="T17" fmla="*/ 0 60000 65536"/>
                  <a:gd name="T18" fmla="*/ 0 60000 65536"/>
                  <a:gd name="T19" fmla="*/ 0 60000 65536"/>
                  <a:gd name="T20" fmla="*/ 0 60000 65536"/>
                  <a:gd name="T21" fmla="*/ 0 w 62"/>
                  <a:gd name="T22" fmla="*/ 0 h 637"/>
                  <a:gd name="T23" fmla="*/ 62 w 62"/>
                  <a:gd name="T24" fmla="*/ 637 h 6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637">
                    <a:moveTo>
                      <a:pt x="62" y="606"/>
                    </a:moveTo>
                    <a:cubicBezTo>
                      <a:pt x="62" y="623"/>
                      <a:pt x="48" y="637"/>
                      <a:pt x="31" y="637"/>
                    </a:cubicBezTo>
                    <a:cubicBezTo>
                      <a:pt x="14" y="637"/>
                      <a:pt x="0" y="623"/>
                      <a:pt x="0" y="606"/>
                    </a:cubicBezTo>
                    <a:cubicBezTo>
                      <a:pt x="0" y="31"/>
                      <a:pt x="0" y="31"/>
                      <a:pt x="0" y="31"/>
                    </a:cubicBezTo>
                    <a:cubicBezTo>
                      <a:pt x="0" y="14"/>
                      <a:pt x="14" y="0"/>
                      <a:pt x="31" y="0"/>
                    </a:cubicBezTo>
                    <a:cubicBezTo>
                      <a:pt x="48" y="0"/>
                      <a:pt x="62" y="14"/>
                      <a:pt x="62" y="31"/>
                    </a:cubicBezTo>
                    <a:cubicBezTo>
                      <a:pt x="62" y="606"/>
                      <a:pt x="62" y="606"/>
                      <a:pt x="62" y="606"/>
                    </a:cubicBezTo>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51" name="组合 22"/>
              <p:cNvGrpSpPr/>
              <p:nvPr/>
            </p:nvGrpSpPr>
            <p:grpSpPr bwMode="auto">
              <a:xfrm rot="16200000">
                <a:off x="3238670" y="3550024"/>
                <a:ext cx="4111408" cy="112792"/>
                <a:chOff x="0" y="0"/>
                <a:chExt cx="4202428" cy="152400"/>
              </a:xfrm>
            </p:grpSpPr>
            <p:sp>
              <p:nvSpPr>
                <p:cNvPr id="105" name="直接连接符 64"/>
                <p:cNvSpPr>
                  <a:spLocks noChangeShapeType="1"/>
                </p:cNvSpPr>
                <p:nvPr/>
              </p:nvSpPr>
              <p:spPr bwMode="auto">
                <a:xfrm>
                  <a:off x="0"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06" name="直接连接符 65"/>
                <p:cNvSpPr>
                  <a:spLocks noChangeShapeType="1"/>
                </p:cNvSpPr>
                <p:nvPr/>
              </p:nvSpPr>
              <p:spPr bwMode="auto">
                <a:xfrm>
                  <a:off x="15001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07" name="直接连接符 66"/>
                <p:cNvSpPr>
                  <a:spLocks noChangeShapeType="1"/>
                </p:cNvSpPr>
                <p:nvPr/>
              </p:nvSpPr>
              <p:spPr bwMode="auto">
                <a:xfrm>
                  <a:off x="28575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08" name="直接连接符 67"/>
                <p:cNvSpPr>
                  <a:spLocks noChangeShapeType="1"/>
                </p:cNvSpPr>
                <p:nvPr/>
              </p:nvSpPr>
              <p:spPr bwMode="auto">
                <a:xfrm>
                  <a:off x="42148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09" name="直接连接符 68"/>
                <p:cNvSpPr>
                  <a:spLocks noChangeShapeType="1"/>
                </p:cNvSpPr>
                <p:nvPr/>
              </p:nvSpPr>
              <p:spPr bwMode="auto">
                <a:xfrm>
                  <a:off x="557215"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10" name="直接连接符 69"/>
                <p:cNvSpPr>
                  <a:spLocks noChangeShapeType="1"/>
                </p:cNvSpPr>
                <p:nvPr/>
              </p:nvSpPr>
              <p:spPr bwMode="auto">
                <a:xfrm>
                  <a:off x="700087"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11" name="直接连接符 70"/>
                <p:cNvSpPr>
                  <a:spLocks noChangeShapeType="1"/>
                </p:cNvSpPr>
                <p:nvPr/>
              </p:nvSpPr>
              <p:spPr bwMode="auto">
                <a:xfrm>
                  <a:off x="850106"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12" name="直接连接符 71"/>
                <p:cNvSpPr>
                  <a:spLocks noChangeShapeType="1"/>
                </p:cNvSpPr>
                <p:nvPr/>
              </p:nvSpPr>
              <p:spPr bwMode="auto">
                <a:xfrm>
                  <a:off x="985838"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13" name="直接连接符 72"/>
                <p:cNvSpPr>
                  <a:spLocks noChangeShapeType="1"/>
                </p:cNvSpPr>
                <p:nvPr/>
              </p:nvSpPr>
              <p:spPr bwMode="auto">
                <a:xfrm>
                  <a:off x="1121570"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14" name="直接连接符 73"/>
                <p:cNvSpPr>
                  <a:spLocks noChangeShapeType="1"/>
                </p:cNvSpPr>
                <p:nvPr/>
              </p:nvSpPr>
              <p:spPr bwMode="auto">
                <a:xfrm>
                  <a:off x="1257302"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15" name="直接连接符 74"/>
                <p:cNvSpPr>
                  <a:spLocks noChangeShapeType="1"/>
                </p:cNvSpPr>
                <p:nvPr/>
              </p:nvSpPr>
              <p:spPr bwMode="auto">
                <a:xfrm>
                  <a:off x="1400174"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16" name="直接连接符 75"/>
                <p:cNvSpPr>
                  <a:spLocks noChangeShapeType="1"/>
                </p:cNvSpPr>
                <p:nvPr/>
              </p:nvSpPr>
              <p:spPr bwMode="auto">
                <a:xfrm>
                  <a:off x="155019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17" name="直接连接符 76"/>
                <p:cNvSpPr>
                  <a:spLocks noChangeShapeType="1"/>
                </p:cNvSpPr>
                <p:nvPr/>
              </p:nvSpPr>
              <p:spPr bwMode="auto">
                <a:xfrm>
                  <a:off x="1685925"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18" name="直接连接符 77"/>
                <p:cNvSpPr>
                  <a:spLocks noChangeShapeType="1"/>
                </p:cNvSpPr>
                <p:nvPr/>
              </p:nvSpPr>
              <p:spPr bwMode="auto">
                <a:xfrm>
                  <a:off x="182165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19" name="直接连接符 78"/>
                <p:cNvSpPr>
                  <a:spLocks noChangeShapeType="1"/>
                </p:cNvSpPr>
                <p:nvPr/>
              </p:nvSpPr>
              <p:spPr bwMode="auto">
                <a:xfrm>
                  <a:off x="195738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20" name="直接连接符 79"/>
                <p:cNvSpPr>
                  <a:spLocks noChangeShapeType="1"/>
                </p:cNvSpPr>
                <p:nvPr/>
              </p:nvSpPr>
              <p:spPr bwMode="auto">
                <a:xfrm>
                  <a:off x="2100261"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21" name="直接连接符 80"/>
                <p:cNvSpPr>
                  <a:spLocks noChangeShapeType="1"/>
                </p:cNvSpPr>
                <p:nvPr/>
              </p:nvSpPr>
              <p:spPr bwMode="auto">
                <a:xfrm>
                  <a:off x="2250280"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22" name="直接连接符 81"/>
                <p:cNvSpPr>
                  <a:spLocks noChangeShapeType="1"/>
                </p:cNvSpPr>
                <p:nvPr/>
              </p:nvSpPr>
              <p:spPr bwMode="auto">
                <a:xfrm>
                  <a:off x="2386012"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23" name="直接连接符 82"/>
                <p:cNvSpPr>
                  <a:spLocks noChangeShapeType="1"/>
                </p:cNvSpPr>
                <p:nvPr/>
              </p:nvSpPr>
              <p:spPr bwMode="auto">
                <a:xfrm>
                  <a:off x="2521744"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24" name="直接连接符 83"/>
                <p:cNvSpPr>
                  <a:spLocks noChangeShapeType="1"/>
                </p:cNvSpPr>
                <p:nvPr/>
              </p:nvSpPr>
              <p:spPr bwMode="auto">
                <a:xfrm>
                  <a:off x="2657476"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25" name="直接连接符 84"/>
                <p:cNvSpPr>
                  <a:spLocks noChangeShapeType="1"/>
                </p:cNvSpPr>
                <p:nvPr/>
              </p:nvSpPr>
              <p:spPr bwMode="auto">
                <a:xfrm>
                  <a:off x="280034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26" name="直接连接符 85"/>
                <p:cNvSpPr>
                  <a:spLocks noChangeShapeType="1"/>
                </p:cNvSpPr>
                <p:nvPr/>
              </p:nvSpPr>
              <p:spPr bwMode="auto">
                <a:xfrm>
                  <a:off x="295036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27" name="直接连接符 86"/>
                <p:cNvSpPr>
                  <a:spLocks noChangeShapeType="1"/>
                </p:cNvSpPr>
                <p:nvPr/>
              </p:nvSpPr>
              <p:spPr bwMode="auto">
                <a:xfrm>
                  <a:off x="308609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28" name="直接连接符 87"/>
                <p:cNvSpPr>
                  <a:spLocks noChangeShapeType="1"/>
                </p:cNvSpPr>
                <p:nvPr/>
              </p:nvSpPr>
              <p:spPr bwMode="auto">
                <a:xfrm>
                  <a:off x="322183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29" name="直接连接符 88"/>
                <p:cNvSpPr>
                  <a:spLocks noChangeShapeType="1"/>
                </p:cNvSpPr>
                <p:nvPr/>
              </p:nvSpPr>
              <p:spPr bwMode="auto">
                <a:xfrm>
                  <a:off x="335756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30" name="直接连接符 89"/>
                <p:cNvSpPr>
                  <a:spLocks noChangeShapeType="1"/>
                </p:cNvSpPr>
                <p:nvPr/>
              </p:nvSpPr>
              <p:spPr bwMode="auto">
                <a:xfrm>
                  <a:off x="350138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31" name="直接连接符 90"/>
                <p:cNvSpPr>
                  <a:spLocks noChangeShapeType="1"/>
                </p:cNvSpPr>
                <p:nvPr/>
              </p:nvSpPr>
              <p:spPr bwMode="auto">
                <a:xfrm>
                  <a:off x="365140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32" name="直接连接符 91"/>
                <p:cNvSpPr>
                  <a:spLocks noChangeShapeType="1"/>
                </p:cNvSpPr>
                <p:nvPr/>
              </p:nvSpPr>
              <p:spPr bwMode="auto">
                <a:xfrm>
                  <a:off x="378713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33" name="直接连接符 92"/>
                <p:cNvSpPr>
                  <a:spLocks noChangeShapeType="1"/>
                </p:cNvSpPr>
                <p:nvPr/>
              </p:nvSpPr>
              <p:spPr bwMode="auto">
                <a:xfrm>
                  <a:off x="392287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34" name="直接连接符 93"/>
                <p:cNvSpPr>
                  <a:spLocks noChangeShapeType="1"/>
                </p:cNvSpPr>
                <p:nvPr/>
              </p:nvSpPr>
              <p:spPr bwMode="auto">
                <a:xfrm>
                  <a:off x="405860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35" name="直接连接符 94"/>
                <p:cNvSpPr>
                  <a:spLocks noChangeShapeType="1"/>
                </p:cNvSpPr>
                <p:nvPr/>
              </p:nvSpPr>
              <p:spPr bwMode="auto">
                <a:xfrm>
                  <a:off x="420242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2" name="组合 23"/>
              <p:cNvGrpSpPr/>
              <p:nvPr/>
            </p:nvGrpSpPr>
            <p:grpSpPr bwMode="auto">
              <a:xfrm rot="5400000">
                <a:off x="3954337" y="3550024"/>
                <a:ext cx="4111408" cy="112792"/>
                <a:chOff x="0" y="0"/>
                <a:chExt cx="4202428" cy="152400"/>
              </a:xfrm>
            </p:grpSpPr>
            <p:sp>
              <p:nvSpPr>
                <p:cNvPr id="74" name="直接连接符 33"/>
                <p:cNvSpPr>
                  <a:spLocks noChangeShapeType="1"/>
                </p:cNvSpPr>
                <p:nvPr/>
              </p:nvSpPr>
              <p:spPr bwMode="auto">
                <a:xfrm>
                  <a:off x="0"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5" name="直接连接符 34"/>
                <p:cNvSpPr>
                  <a:spLocks noChangeShapeType="1"/>
                </p:cNvSpPr>
                <p:nvPr/>
              </p:nvSpPr>
              <p:spPr bwMode="auto">
                <a:xfrm>
                  <a:off x="15001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6" name="直接连接符 35"/>
                <p:cNvSpPr>
                  <a:spLocks noChangeShapeType="1"/>
                </p:cNvSpPr>
                <p:nvPr/>
              </p:nvSpPr>
              <p:spPr bwMode="auto">
                <a:xfrm>
                  <a:off x="28575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7" name="直接连接符 36"/>
                <p:cNvSpPr>
                  <a:spLocks noChangeShapeType="1"/>
                </p:cNvSpPr>
                <p:nvPr/>
              </p:nvSpPr>
              <p:spPr bwMode="auto">
                <a:xfrm>
                  <a:off x="42148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8" name="直接连接符 37"/>
                <p:cNvSpPr>
                  <a:spLocks noChangeShapeType="1"/>
                </p:cNvSpPr>
                <p:nvPr/>
              </p:nvSpPr>
              <p:spPr bwMode="auto">
                <a:xfrm>
                  <a:off x="557215"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9" name="直接连接符 38"/>
                <p:cNvSpPr>
                  <a:spLocks noChangeShapeType="1"/>
                </p:cNvSpPr>
                <p:nvPr/>
              </p:nvSpPr>
              <p:spPr bwMode="auto">
                <a:xfrm>
                  <a:off x="700087"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0" name="直接连接符 39"/>
                <p:cNvSpPr>
                  <a:spLocks noChangeShapeType="1"/>
                </p:cNvSpPr>
                <p:nvPr/>
              </p:nvSpPr>
              <p:spPr bwMode="auto">
                <a:xfrm>
                  <a:off x="850106"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1" name="直接连接符 40"/>
                <p:cNvSpPr>
                  <a:spLocks noChangeShapeType="1"/>
                </p:cNvSpPr>
                <p:nvPr/>
              </p:nvSpPr>
              <p:spPr bwMode="auto">
                <a:xfrm>
                  <a:off x="985838"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2" name="直接连接符 41"/>
                <p:cNvSpPr>
                  <a:spLocks noChangeShapeType="1"/>
                </p:cNvSpPr>
                <p:nvPr/>
              </p:nvSpPr>
              <p:spPr bwMode="auto">
                <a:xfrm>
                  <a:off x="1121570"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3" name="直接连接符 42"/>
                <p:cNvSpPr>
                  <a:spLocks noChangeShapeType="1"/>
                </p:cNvSpPr>
                <p:nvPr/>
              </p:nvSpPr>
              <p:spPr bwMode="auto">
                <a:xfrm>
                  <a:off x="1257302"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4" name="直接连接符 43"/>
                <p:cNvSpPr>
                  <a:spLocks noChangeShapeType="1"/>
                </p:cNvSpPr>
                <p:nvPr/>
              </p:nvSpPr>
              <p:spPr bwMode="auto">
                <a:xfrm>
                  <a:off x="1400174"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5" name="直接连接符 44"/>
                <p:cNvSpPr>
                  <a:spLocks noChangeShapeType="1"/>
                </p:cNvSpPr>
                <p:nvPr/>
              </p:nvSpPr>
              <p:spPr bwMode="auto">
                <a:xfrm>
                  <a:off x="155019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6" name="直接连接符 45"/>
                <p:cNvSpPr>
                  <a:spLocks noChangeShapeType="1"/>
                </p:cNvSpPr>
                <p:nvPr/>
              </p:nvSpPr>
              <p:spPr bwMode="auto">
                <a:xfrm>
                  <a:off x="1685925"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7" name="直接连接符 46"/>
                <p:cNvSpPr>
                  <a:spLocks noChangeShapeType="1"/>
                </p:cNvSpPr>
                <p:nvPr/>
              </p:nvSpPr>
              <p:spPr bwMode="auto">
                <a:xfrm>
                  <a:off x="182165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8" name="直接连接符 47"/>
                <p:cNvSpPr>
                  <a:spLocks noChangeShapeType="1"/>
                </p:cNvSpPr>
                <p:nvPr/>
              </p:nvSpPr>
              <p:spPr bwMode="auto">
                <a:xfrm>
                  <a:off x="195738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9" name="直接连接符 48"/>
                <p:cNvSpPr>
                  <a:spLocks noChangeShapeType="1"/>
                </p:cNvSpPr>
                <p:nvPr/>
              </p:nvSpPr>
              <p:spPr bwMode="auto">
                <a:xfrm>
                  <a:off x="2100261"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90" name="直接连接符 49"/>
                <p:cNvSpPr>
                  <a:spLocks noChangeShapeType="1"/>
                </p:cNvSpPr>
                <p:nvPr/>
              </p:nvSpPr>
              <p:spPr bwMode="auto">
                <a:xfrm>
                  <a:off x="2250280"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91" name="直接连接符 50"/>
                <p:cNvSpPr>
                  <a:spLocks noChangeShapeType="1"/>
                </p:cNvSpPr>
                <p:nvPr/>
              </p:nvSpPr>
              <p:spPr bwMode="auto">
                <a:xfrm>
                  <a:off x="2386012"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92" name="直接连接符 51"/>
                <p:cNvSpPr>
                  <a:spLocks noChangeShapeType="1"/>
                </p:cNvSpPr>
                <p:nvPr/>
              </p:nvSpPr>
              <p:spPr bwMode="auto">
                <a:xfrm>
                  <a:off x="2521744"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93" name="直接连接符 52"/>
                <p:cNvSpPr>
                  <a:spLocks noChangeShapeType="1"/>
                </p:cNvSpPr>
                <p:nvPr/>
              </p:nvSpPr>
              <p:spPr bwMode="auto">
                <a:xfrm>
                  <a:off x="2657476"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94" name="直接连接符 53"/>
                <p:cNvSpPr>
                  <a:spLocks noChangeShapeType="1"/>
                </p:cNvSpPr>
                <p:nvPr/>
              </p:nvSpPr>
              <p:spPr bwMode="auto">
                <a:xfrm>
                  <a:off x="280034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95" name="直接连接符 54"/>
                <p:cNvSpPr>
                  <a:spLocks noChangeShapeType="1"/>
                </p:cNvSpPr>
                <p:nvPr/>
              </p:nvSpPr>
              <p:spPr bwMode="auto">
                <a:xfrm>
                  <a:off x="295036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96" name="直接连接符 55"/>
                <p:cNvSpPr>
                  <a:spLocks noChangeShapeType="1"/>
                </p:cNvSpPr>
                <p:nvPr/>
              </p:nvSpPr>
              <p:spPr bwMode="auto">
                <a:xfrm>
                  <a:off x="308609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97" name="直接连接符 56"/>
                <p:cNvSpPr>
                  <a:spLocks noChangeShapeType="1"/>
                </p:cNvSpPr>
                <p:nvPr/>
              </p:nvSpPr>
              <p:spPr bwMode="auto">
                <a:xfrm>
                  <a:off x="322183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98" name="直接连接符 57"/>
                <p:cNvSpPr>
                  <a:spLocks noChangeShapeType="1"/>
                </p:cNvSpPr>
                <p:nvPr/>
              </p:nvSpPr>
              <p:spPr bwMode="auto">
                <a:xfrm>
                  <a:off x="335756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99" name="直接连接符 58"/>
                <p:cNvSpPr>
                  <a:spLocks noChangeShapeType="1"/>
                </p:cNvSpPr>
                <p:nvPr/>
              </p:nvSpPr>
              <p:spPr bwMode="auto">
                <a:xfrm>
                  <a:off x="350138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00" name="直接连接符 59"/>
                <p:cNvSpPr>
                  <a:spLocks noChangeShapeType="1"/>
                </p:cNvSpPr>
                <p:nvPr/>
              </p:nvSpPr>
              <p:spPr bwMode="auto">
                <a:xfrm>
                  <a:off x="3651407"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01" name="直接连接符 60"/>
                <p:cNvSpPr>
                  <a:spLocks noChangeShapeType="1"/>
                </p:cNvSpPr>
                <p:nvPr/>
              </p:nvSpPr>
              <p:spPr bwMode="auto">
                <a:xfrm>
                  <a:off x="3787139"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02" name="直接连接符 61"/>
                <p:cNvSpPr>
                  <a:spLocks noChangeShapeType="1"/>
                </p:cNvSpPr>
                <p:nvPr/>
              </p:nvSpPr>
              <p:spPr bwMode="auto">
                <a:xfrm>
                  <a:off x="3922871"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03" name="直接连接符 62"/>
                <p:cNvSpPr>
                  <a:spLocks noChangeShapeType="1"/>
                </p:cNvSpPr>
                <p:nvPr/>
              </p:nvSpPr>
              <p:spPr bwMode="auto">
                <a:xfrm>
                  <a:off x="4058603" y="54769"/>
                  <a:ext cx="1" cy="97631"/>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04" name="直接连接符 63"/>
                <p:cNvSpPr>
                  <a:spLocks noChangeShapeType="1"/>
                </p:cNvSpPr>
                <p:nvPr/>
              </p:nvSpPr>
              <p:spPr bwMode="auto">
                <a:xfrm>
                  <a:off x="4202428" y="0"/>
                  <a:ext cx="1" cy="152400"/>
                </a:xfrm>
                <a:prstGeom prst="line">
                  <a:avLst/>
                </a:prstGeom>
                <a:noFill/>
                <a:ln w="15875">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53" name="Freeform 325"/>
              <p:cNvSpPr>
                <a:spLocks noChangeArrowheads="1"/>
              </p:cNvSpPr>
              <p:nvPr/>
            </p:nvSpPr>
            <p:spPr bwMode="auto">
              <a:xfrm>
                <a:off x="5443035" y="1422400"/>
                <a:ext cx="425659" cy="4368040"/>
              </a:xfrm>
              <a:custGeom>
                <a:avLst/>
                <a:gdLst>
                  <a:gd name="T0" fmla="*/ 2147483646 w 62"/>
                  <a:gd name="T1" fmla="*/ 2147483646 h 637"/>
                  <a:gd name="T2" fmla="*/ 1525559065 w 62"/>
                  <a:gd name="T3" fmla="*/ 2147483646 h 637"/>
                  <a:gd name="T4" fmla="*/ 0 w 62"/>
                  <a:gd name="T5" fmla="*/ 2147483646 h 637"/>
                  <a:gd name="T6" fmla="*/ 0 w 62"/>
                  <a:gd name="T7" fmla="*/ 1522911581 h 637"/>
                  <a:gd name="T8" fmla="*/ 1525559065 w 62"/>
                  <a:gd name="T9" fmla="*/ 0 h 637"/>
                  <a:gd name="T10" fmla="*/ 2147483646 w 62"/>
                  <a:gd name="T11" fmla="*/ 1522911581 h 637"/>
                  <a:gd name="T12" fmla="*/ 2147483646 w 62"/>
                  <a:gd name="T13" fmla="*/ 2147483646 h 637"/>
                  <a:gd name="T14" fmla="*/ 0 60000 65536"/>
                  <a:gd name="T15" fmla="*/ 0 60000 65536"/>
                  <a:gd name="T16" fmla="*/ 0 60000 65536"/>
                  <a:gd name="T17" fmla="*/ 0 60000 65536"/>
                  <a:gd name="T18" fmla="*/ 0 60000 65536"/>
                  <a:gd name="T19" fmla="*/ 0 60000 65536"/>
                  <a:gd name="T20" fmla="*/ 0 60000 65536"/>
                  <a:gd name="T21" fmla="*/ 0 w 62"/>
                  <a:gd name="T22" fmla="*/ 0 h 637"/>
                  <a:gd name="T23" fmla="*/ 62 w 62"/>
                  <a:gd name="T24" fmla="*/ 637 h 6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637">
                    <a:moveTo>
                      <a:pt x="62" y="606"/>
                    </a:moveTo>
                    <a:cubicBezTo>
                      <a:pt x="62" y="623"/>
                      <a:pt x="48" y="637"/>
                      <a:pt x="31" y="637"/>
                    </a:cubicBezTo>
                    <a:cubicBezTo>
                      <a:pt x="14" y="637"/>
                      <a:pt x="0" y="623"/>
                      <a:pt x="0" y="606"/>
                    </a:cubicBezTo>
                    <a:cubicBezTo>
                      <a:pt x="0" y="31"/>
                      <a:pt x="0" y="31"/>
                      <a:pt x="0" y="31"/>
                    </a:cubicBezTo>
                    <a:cubicBezTo>
                      <a:pt x="0" y="14"/>
                      <a:pt x="14" y="0"/>
                      <a:pt x="31" y="0"/>
                    </a:cubicBezTo>
                    <a:cubicBezTo>
                      <a:pt x="48" y="0"/>
                      <a:pt x="62" y="14"/>
                      <a:pt x="62" y="31"/>
                    </a:cubicBezTo>
                    <a:cubicBezTo>
                      <a:pt x="62" y="606"/>
                      <a:pt x="62" y="606"/>
                      <a:pt x="62" y="606"/>
                    </a:cubicBezTo>
                  </a:path>
                </a:pathLst>
              </a:custGeom>
              <a:solidFill>
                <a:srgbClr val="469E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54" name="组合 25"/>
              <p:cNvGrpSpPr/>
              <p:nvPr/>
            </p:nvGrpSpPr>
            <p:grpSpPr bwMode="auto">
              <a:xfrm>
                <a:off x="5215727" y="2972185"/>
                <a:ext cx="880273" cy="882872"/>
                <a:chOff x="0" y="0"/>
                <a:chExt cx="899458" cy="902417"/>
              </a:xfrm>
            </p:grpSpPr>
            <p:grpSp>
              <p:nvGrpSpPr>
                <p:cNvPr id="55" name="组合 28"/>
                <p:cNvGrpSpPr/>
                <p:nvPr/>
              </p:nvGrpSpPr>
              <p:grpSpPr bwMode="auto">
                <a:xfrm>
                  <a:off x="0" y="0"/>
                  <a:ext cx="899458" cy="902417"/>
                  <a:chOff x="0" y="0"/>
                  <a:chExt cx="899458" cy="902417"/>
                </a:xfrm>
              </p:grpSpPr>
              <p:sp>
                <p:nvSpPr>
                  <p:cNvPr id="57" name="Oval 360"/>
                  <p:cNvSpPr>
                    <a:spLocks noChangeArrowheads="1"/>
                  </p:cNvSpPr>
                  <p:nvPr/>
                </p:nvSpPr>
                <p:spPr bwMode="auto">
                  <a:xfrm>
                    <a:off x="0" y="0"/>
                    <a:ext cx="899458" cy="902417"/>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solidFill>
                        <a:srgbClr val="B81D2B"/>
                      </a:solidFill>
                      <a:sym typeface="宋体" panose="02010600030101010101" pitchFamily="2" charset="-122"/>
                    </a:endParaRPr>
                  </a:p>
                </p:txBody>
              </p:sp>
              <p:sp>
                <p:nvSpPr>
                  <p:cNvPr id="73" name="Freeform 364"/>
                  <p:cNvSpPr>
                    <a:spLocks noChangeArrowheads="1"/>
                  </p:cNvSpPr>
                  <p:nvPr/>
                </p:nvSpPr>
                <p:spPr bwMode="auto">
                  <a:xfrm>
                    <a:off x="724891" y="270821"/>
                    <a:ext cx="174567" cy="369844"/>
                  </a:xfrm>
                  <a:custGeom>
                    <a:avLst/>
                    <a:gdLst>
                      <a:gd name="T0" fmla="*/ 0 w 25"/>
                      <a:gd name="T1" fmla="*/ 1266073707 h 53"/>
                      <a:gd name="T2" fmla="*/ 926399138 w 25"/>
                      <a:gd name="T3" fmla="*/ 2147483646 h 53"/>
                      <a:gd name="T4" fmla="*/ 1218945500 w 25"/>
                      <a:gd name="T5" fmla="*/ 1266073707 h 53"/>
                      <a:gd name="T6" fmla="*/ 926399138 w 25"/>
                      <a:gd name="T7" fmla="*/ 0 h 53"/>
                      <a:gd name="T8" fmla="*/ 0 w 25"/>
                      <a:gd name="T9" fmla="*/ 1266073707 h 53"/>
                      <a:gd name="T10" fmla="*/ 0 60000 65536"/>
                      <a:gd name="T11" fmla="*/ 0 60000 65536"/>
                      <a:gd name="T12" fmla="*/ 0 60000 65536"/>
                      <a:gd name="T13" fmla="*/ 0 60000 65536"/>
                      <a:gd name="T14" fmla="*/ 0 60000 65536"/>
                      <a:gd name="T15" fmla="*/ 0 w 25"/>
                      <a:gd name="T16" fmla="*/ 0 h 53"/>
                      <a:gd name="T17" fmla="*/ 25 w 25"/>
                      <a:gd name="T18" fmla="*/ 53 h 53"/>
                    </a:gdLst>
                    <a:ahLst/>
                    <a:cxnLst>
                      <a:cxn ang="T10">
                        <a:pos x="T0" y="T1"/>
                      </a:cxn>
                      <a:cxn ang="T11">
                        <a:pos x="T2" y="T3"/>
                      </a:cxn>
                      <a:cxn ang="T12">
                        <a:pos x="T4" y="T5"/>
                      </a:cxn>
                      <a:cxn ang="T13">
                        <a:pos x="T6" y="T7"/>
                      </a:cxn>
                      <a:cxn ang="T14">
                        <a:pos x="T8" y="T9"/>
                      </a:cxn>
                    </a:cxnLst>
                    <a:rect l="T15" t="T16" r="T17" b="T18"/>
                    <a:pathLst>
                      <a:path w="25" h="53">
                        <a:moveTo>
                          <a:pt x="0" y="26"/>
                        </a:moveTo>
                        <a:cubicBezTo>
                          <a:pt x="0" y="37"/>
                          <a:pt x="7" y="46"/>
                          <a:pt x="19" y="53"/>
                        </a:cubicBezTo>
                        <a:cubicBezTo>
                          <a:pt x="23" y="45"/>
                          <a:pt x="25" y="36"/>
                          <a:pt x="25" y="26"/>
                        </a:cubicBezTo>
                        <a:cubicBezTo>
                          <a:pt x="25" y="17"/>
                          <a:pt x="23" y="8"/>
                          <a:pt x="19" y="0"/>
                        </a:cubicBezTo>
                        <a:cubicBezTo>
                          <a:pt x="7" y="7"/>
                          <a:pt x="0" y="16"/>
                          <a:pt x="0" y="26"/>
                        </a:cubicBezTo>
                      </a:path>
                    </a:pathLst>
                  </a:custGeom>
                  <a:solidFill>
                    <a:srgbClr val="469E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800">
                        <a:solidFill>
                          <a:srgbClr val="AA89EB"/>
                        </a:solidFill>
                      </a:rPr>
                      <a:t> </a:t>
                    </a:r>
                    <a:endParaRPr lang="zh-CN" altLang="en-US" sz="1800">
                      <a:solidFill>
                        <a:srgbClr val="AA89EB"/>
                      </a:solidFill>
                      <a:sym typeface="宋体" panose="02010600030101010101" pitchFamily="2" charset="-122"/>
                    </a:endParaRPr>
                  </a:p>
                </p:txBody>
              </p:sp>
            </p:grpSp>
            <p:sp>
              <p:nvSpPr>
                <p:cNvPr id="56" name="文本框 27"/>
                <p:cNvSpPr>
                  <a:spLocks noChangeArrowheads="1"/>
                </p:cNvSpPr>
                <p:nvPr/>
              </p:nvSpPr>
              <p:spPr bwMode="auto">
                <a:xfrm>
                  <a:off x="21138" y="273861"/>
                  <a:ext cx="784437" cy="37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800" b="1" dirty="0">
                      <a:solidFill>
                        <a:srgbClr val="469EBA"/>
                      </a:solidFill>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rPr>
                    <a:t>53%</a:t>
                  </a:r>
                  <a:endParaRPr lang="zh-CN" altLang="en-US" sz="1800" b="1" dirty="0">
                    <a:solidFill>
                      <a:srgbClr val="469EBA"/>
                    </a:solidFill>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p:txBody>
            </p:sp>
          </p:grpSp>
        </p:grpSp>
        <p:grpSp>
          <p:nvGrpSpPr>
            <p:cNvPr id="5" name="组合 4"/>
            <p:cNvGrpSpPr/>
            <p:nvPr/>
          </p:nvGrpSpPr>
          <p:grpSpPr>
            <a:xfrm>
              <a:off x="3806229" y="3478212"/>
              <a:ext cx="882879" cy="882650"/>
              <a:chOff x="3806229" y="3478212"/>
              <a:chExt cx="882879" cy="882650"/>
            </a:xfrm>
          </p:grpSpPr>
          <p:sp>
            <p:nvSpPr>
              <p:cNvPr id="349" name="Oval 360"/>
              <p:cNvSpPr>
                <a:spLocks noChangeArrowheads="1"/>
              </p:cNvSpPr>
              <p:nvPr/>
            </p:nvSpPr>
            <p:spPr bwMode="auto">
              <a:xfrm>
                <a:off x="3806229" y="3478212"/>
                <a:ext cx="881292" cy="88265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solidFill>
                    <a:srgbClr val="B81D2B"/>
                  </a:solidFill>
                  <a:sym typeface="宋体" panose="02010600030101010101" pitchFamily="2" charset="-122"/>
                </a:endParaRPr>
              </a:p>
            </p:txBody>
          </p:sp>
          <p:sp>
            <p:nvSpPr>
              <p:cNvPr id="350" name="Freeform 364"/>
              <p:cNvSpPr>
                <a:spLocks noChangeArrowheads="1"/>
              </p:cNvSpPr>
              <p:nvPr/>
            </p:nvSpPr>
            <p:spPr bwMode="auto">
              <a:xfrm>
                <a:off x="4517613" y="3738562"/>
                <a:ext cx="171495" cy="361950"/>
              </a:xfrm>
              <a:custGeom>
                <a:avLst/>
                <a:gdLst>
                  <a:gd name="T0" fmla="*/ 0 w 25"/>
                  <a:gd name="T1" fmla="*/ 1212600792 h 53"/>
                  <a:gd name="T2" fmla="*/ 893611116 w 25"/>
                  <a:gd name="T3" fmla="*/ 2147483646 h 53"/>
                  <a:gd name="T4" fmla="*/ 1175804100 w 25"/>
                  <a:gd name="T5" fmla="*/ 1212600792 h 53"/>
                  <a:gd name="T6" fmla="*/ 893611116 w 25"/>
                  <a:gd name="T7" fmla="*/ 0 h 53"/>
                  <a:gd name="T8" fmla="*/ 0 w 25"/>
                  <a:gd name="T9" fmla="*/ 1212600792 h 53"/>
                  <a:gd name="T10" fmla="*/ 0 60000 65536"/>
                  <a:gd name="T11" fmla="*/ 0 60000 65536"/>
                  <a:gd name="T12" fmla="*/ 0 60000 65536"/>
                  <a:gd name="T13" fmla="*/ 0 60000 65536"/>
                  <a:gd name="T14" fmla="*/ 0 60000 65536"/>
                  <a:gd name="T15" fmla="*/ 0 w 25"/>
                  <a:gd name="T16" fmla="*/ 0 h 53"/>
                  <a:gd name="T17" fmla="*/ 25 w 25"/>
                  <a:gd name="T18" fmla="*/ 53 h 53"/>
                </a:gdLst>
                <a:ahLst/>
                <a:cxnLst>
                  <a:cxn ang="T10">
                    <a:pos x="T0" y="T1"/>
                  </a:cxn>
                  <a:cxn ang="T11">
                    <a:pos x="T2" y="T3"/>
                  </a:cxn>
                  <a:cxn ang="T12">
                    <a:pos x="T4" y="T5"/>
                  </a:cxn>
                  <a:cxn ang="T13">
                    <a:pos x="T6" y="T7"/>
                  </a:cxn>
                  <a:cxn ang="T14">
                    <a:pos x="T8" y="T9"/>
                  </a:cxn>
                </a:cxnLst>
                <a:rect l="T15" t="T16" r="T17" b="T18"/>
                <a:pathLst>
                  <a:path w="25" h="53">
                    <a:moveTo>
                      <a:pt x="0" y="26"/>
                    </a:moveTo>
                    <a:cubicBezTo>
                      <a:pt x="0" y="37"/>
                      <a:pt x="7" y="46"/>
                      <a:pt x="19" y="53"/>
                    </a:cubicBezTo>
                    <a:cubicBezTo>
                      <a:pt x="23" y="45"/>
                      <a:pt x="25" y="36"/>
                      <a:pt x="25" y="26"/>
                    </a:cubicBezTo>
                    <a:cubicBezTo>
                      <a:pt x="25" y="17"/>
                      <a:pt x="23" y="8"/>
                      <a:pt x="19" y="0"/>
                    </a:cubicBezTo>
                    <a:cubicBezTo>
                      <a:pt x="7" y="7"/>
                      <a:pt x="0" y="16"/>
                      <a:pt x="0" y="26"/>
                    </a:cubicBezTo>
                  </a:path>
                </a:pathLst>
              </a:custGeom>
              <a:solidFill>
                <a:schemeClr val="tx1">
                  <a:lumMod val="65000"/>
                  <a:lumOff val="35000"/>
                </a:schemeClr>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800">
                    <a:solidFill>
                      <a:srgbClr val="AA89EB"/>
                    </a:solidFill>
                  </a:rPr>
                  <a:t> </a:t>
                </a:r>
                <a:endParaRPr lang="zh-CN" altLang="en-US" sz="1800">
                  <a:solidFill>
                    <a:srgbClr val="AA89EB"/>
                  </a:solidFill>
                  <a:sym typeface="宋体" panose="02010600030101010101" pitchFamily="2" charset="-122"/>
                </a:endParaRPr>
              </a:p>
            </p:txBody>
          </p:sp>
          <p:sp>
            <p:nvSpPr>
              <p:cNvPr id="351" name="文本框 339"/>
              <p:cNvSpPr>
                <a:spLocks noChangeArrowheads="1"/>
              </p:cNvSpPr>
              <p:nvPr/>
            </p:nvSpPr>
            <p:spPr bwMode="auto">
              <a:xfrm>
                <a:off x="3837987" y="3730624"/>
                <a:ext cx="768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800" b="1"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rPr>
                  <a:t>45%</a:t>
                </a:r>
                <a:endParaRPr lang="zh-CN" altLang="en-US" sz="1800" b="1"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p:txBody>
          </p:sp>
        </p:grpSp>
        <p:grpSp>
          <p:nvGrpSpPr>
            <p:cNvPr id="3" name="组合 2"/>
            <p:cNvGrpSpPr/>
            <p:nvPr/>
          </p:nvGrpSpPr>
          <p:grpSpPr>
            <a:xfrm>
              <a:off x="2412041" y="2095499"/>
              <a:ext cx="881292" cy="882650"/>
              <a:chOff x="2412041" y="2095499"/>
              <a:chExt cx="881292" cy="882650"/>
            </a:xfrm>
          </p:grpSpPr>
          <p:sp>
            <p:nvSpPr>
              <p:cNvPr id="352" name="Oval 360"/>
              <p:cNvSpPr>
                <a:spLocks noChangeArrowheads="1"/>
              </p:cNvSpPr>
              <p:nvPr/>
            </p:nvSpPr>
            <p:spPr bwMode="auto">
              <a:xfrm>
                <a:off x="2412041" y="2095499"/>
                <a:ext cx="879704" cy="88265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solidFill>
                    <a:srgbClr val="B81D2B"/>
                  </a:solidFill>
                  <a:sym typeface="宋体" panose="02010600030101010101" pitchFamily="2" charset="-122"/>
                </a:endParaRPr>
              </a:p>
            </p:txBody>
          </p:sp>
          <p:sp>
            <p:nvSpPr>
              <p:cNvPr id="353" name="Freeform 364"/>
              <p:cNvSpPr>
                <a:spLocks noChangeArrowheads="1"/>
              </p:cNvSpPr>
              <p:nvPr/>
            </p:nvSpPr>
            <p:spPr bwMode="auto">
              <a:xfrm>
                <a:off x="3123426" y="2355849"/>
                <a:ext cx="169907" cy="361950"/>
              </a:xfrm>
              <a:custGeom>
                <a:avLst/>
                <a:gdLst>
                  <a:gd name="T0" fmla="*/ 0 w 25"/>
                  <a:gd name="T1" fmla="*/ 1212600792 h 53"/>
                  <a:gd name="T2" fmla="*/ 877145354 w 25"/>
                  <a:gd name="T3" fmla="*/ 2147483646 h 53"/>
                  <a:gd name="T4" fmla="*/ 1154137551 w 25"/>
                  <a:gd name="T5" fmla="*/ 1212600792 h 53"/>
                  <a:gd name="T6" fmla="*/ 877145354 w 25"/>
                  <a:gd name="T7" fmla="*/ 0 h 53"/>
                  <a:gd name="T8" fmla="*/ 0 w 25"/>
                  <a:gd name="T9" fmla="*/ 1212600792 h 53"/>
                  <a:gd name="T10" fmla="*/ 0 60000 65536"/>
                  <a:gd name="T11" fmla="*/ 0 60000 65536"/>
                  <a:gd name="T12" fmla="*/ 0 60000 65536"/>
                  <a:gd name="T13" fmla="*/ 0 60000 65536"/>
                  <a:gd name="T14" fmla="*/ 0 60000 65536"/>
                  <a:gd name="T15" fmla="*/ 0 w 25"/>
                  <a:gd name="T16" fmla="*/ 0 h 53"/>
                  <a:gd name="T17" fmla="*/ 25 w 25"/>
                  <a:gd name="T18" fmla="*/ 53 h 53"/>
                </a:gdLst>
                <a:ahLst/>
                <a:cxnLst>
                  <a:cxn ang="T10">
                    <a:pos x="T0" y="T1"/>
                  </a:cxn>
                  <a:cxn ang="T11">
                    <a:pos x="T2" y="T3"/>
                  </a:cxn>
                  <a:cxn ang="T12">
                    <a:pos x="T4" y="T5"/>
                  </a:cxn>
                  <a:cxn ang="T13">
                    <a:pos x="T6" y="T7"/>
                  </a:cxn>
                  <a:cxn ang="T14">
                    <a:pos x="T8" y="T9"/>
                  </a:cxn>
                </a:cxnLst>
                <a:rect l="T15" t="T16" r="T17" b="T18"/>
                <a:pathLst>
                  <a:path w="25" h="53">
                    <a:moveTo>
                      <a:pt x="0" y="26"/>
                    </a:moveTo>
                    <a:cubicBezTo>
                      <a:pt x="0" y="37"/>
                      <a:pt x="7" y="46"/>
                      <a:pt x="19" y="53"/>
                    </a:cubicBezTo>
                    <a:cubicBezTo>
                      <a:pt x="23" y="45"/>
                      <a:pt x="25" y="36"/>
                      <a:pt x="25" y="26"/>
                    </a:cubicBezTo>
                    <a:cubicBezTo>
                      <a:pt x="25" y="17"/>
                      <a:pt x="23" y="8"/>
                      <a:pt x="19" y="0"/>
                    </a:cubicBezTo>
                    <a:cubicBezTo>
                      <a:pt x="7" y="7"/>
                      <a:pt x="0" y="16"/>
                      <a:pt x="0" y="26"/>
                    </a:cubicBezTo>
                  </a:path>
                </a:pathLst>
              </a:custGeom>
              <a:solidFill>
                <a:srgbClr val="277FCC"/>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800">
                    <a:solidFill>
                      <a:srgbClr val="AA89EB"/>
                    </a:solidFill>
                  </a:rPr>
                  <a:t> </a:t>
                </a:r>
                <a:endParaRPr lang="zh-CN" altLang="en-US" sz="1800">
                  <a:solidFill>
                    <a:srgbClr val="AA89EB"/>
                  </a:solidFill>
                  <a:sym typeface="宋体" panose="02010600030101010101" pitchFamily="2" charset="-122"/>
                </a:endParaRPr>
              </a:p>
            </p:txBody>
          </p:sp>
          <p:sp>
            <p:nvSpPr>
              <p:cNvPr id="354" name="文本框 342"/>
              <p:cNvSpPr>
                <a:spLocks noChangeArrowheads="1"/>
              </p:cNvSpPr>
              <p:nvPr/>
            </p:nvSpPr>
            <p:spPr bwMode="auto">
              <a:xfrm>
                <a:off x="2443799" y="2347913"/>
                <a:ext cx="7669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800" b="1" dirty="0">
                    <a:solidFill>
                      <a:srgbClr val="277FCC"/>
                    </a:solidFill>
                    <a:latin typeface="Arial" panose="020B0604020202020204" pitchFamily="34" charset="0"/>
                    <a:ea typeface="隶书" panose="02010509060101010101" pitchFamily="49" charset="-122"/>
                    <a:cs typeface="Arial" panose="020B0604020202020204" pitchFamily="34" charset="0"/>
                    <a:sym typeface="微软雅黑" panose="020B0503020204020204" pitchFamily="34" charset="-122"/>
                  </a:rPr>
                  <a:t>75%</a:t>
                </a:r>
                <a:endParaRPr lang="zh-CN" altLang="en-US" sz="1800" b="1" dirty="0">
                  <a:solidFill>
                    <a:srgbClr val="277FCC"/>
                  </a:solidFill>
                  <a:latin typeface="Arial" panose="020B0604020202020204" pitchFamily="34" charset="0"/>
                  <a:ea typeface="隶书" panose="02010509060101010101" pitchFamily="49" charset="-122"/>
                  <a:cs typeface="Arial" panose="020B0604020202020204" pitchFamily="34" charset="0"/>
                  <a:sym typeface="微软雅黑" panose="020B0503020204020204" pitchFamily="34" charset="-122"/>
                </a:endParaRPr>
              </a:p>
            </p:txBody>
          </p:sp>
        </p:grpSp>
        <p:grpSp>
          <p:nvGrpSpPr>
            <p:cNvPr id="4" name="组合 3"/>
            <p:cNvGrpSpPr/>
            <p:nvPr/>
          </p:nvGrpSpPr>
          <p:grpSpPr>
            <a:xfrm>
              <a:off x="986095" y="4421187"/>
              <a:ext cx="881292" cy="882650"/>
              <a:chOff x="986095" y="4421187"/>
              <a:chExt cx="881292" cy="882650"/>
            </a:xfrm>
          </p:grpSpPr>
          <p:sp>
            <p:nvSpPr>
              <p:cNvPr id="355" name="Oval 360"/>
              <p:cNvSpPr>
                <a:spLocks noChangeArrowheads="1"/>
              </p:cNvSpPr>
              <p:nvPr/>
            </p:nvSpPr>
            <p:spPr bwMode="auto">
              <a:xfrm>
                <a:off x="986095" y="4421187"/>
                <a:ext cx="879704" cy="88265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solidFill>
                    <a:srgbClr val="B81D2B"/>
                  </a:solidFill>
                  <a:sym typeface="宋体" panose="02010600030101010101" pitchFamily="2" charset="-122"/>
                </a:endParaRPr>
              </a:p>
            </p:txBody>
          </p:sp>
          <p:sp>
            <p:nvSpPr>
              <p:cNvPr id="356" name="Freeform 364"/>
              <p:cNvSpPr>
                <a:spLocks noChangeArrowheads="1"/>
              </p:cNvSpPr>
              <p:nvPr/>
            </p:nvSpPr>
            <p:spPr bwMode="auto">
              <a:xfrm>
                <a:off x="1697480" y="4681537"/>
                <a:ext cx="169907" cy="361950"/>
              </a:xfrm>
              <a:custGeom>
                <a:avLst/>
                <a:gdLst>
                  <a:gd name="T0" fmla="*/ 0 w 25"/>
                  <a:gd name="T1" fmla="*/ 1212600792 h 53"/>
                  <a:gd name="T2" fmla="*/ 877145354 w 25"/>
                  <a:gd name="T3" fmla="*/ 2147483646 h 53"/>
                  <a:gd name="T4" fmla="*/ 1154137551 w 25"/>
                  <a:gd name="T5" fmla="*/ 1212600792 h 53"/>
                  <a:gd name="T6" fmla="*/ 877145354 w 25"/>
                  <a:gd name="T7" fmla="*/ 0 h 53"/>
                  <a:gd name="T8" fmla="*/ 0 w 25"/>
                  <a:gd name="T9" fmla="*/ 1212600792 h 53"/>
                  <a:gd name="T10" fmla="*/ 0 60000 65536"/>
                  <a:gd name="T11" fmla="*/ 0 60000 65536"/>
                  <a:gd name="T12" fmla="*/ 0 60000 65536"/>
                  <a:gd name="T13" fmla="*/ 0 60000 65536"/>
                  <a:gd name="T14" fmla="*/ 0 60000 65536"/>
                  <a:gd name="T15" fmla="*/ 0 w 25"/>
                  <a:gd name="T16" fmla="*/ 0 h 53"/>
                  <a:gd name="T17" fmla="*/ 25 w 25"/>
                  <a:gd name="T18" fmla="*/ 53 h 53"/>
                </a:gdLst>
                <a:ahLst/>
                <a:cxnLst>
                  <a:cxn ang="T10">
                    <a:pos x="T0" y="T1"/>
                  </a:cxn>
                  <a:cxn ang="T11">
                    <a:pos x="T2" y="T3"/>
                  </a:cxn>
                  <a:cxn ang="T12">
                    <a:pos x="T4" y="T5"/>
                  </a:cxn>
                  <a:cxn ang="T13">
                    <a:pos x="T6" y="T7"/>
                  </a:cxn>
                  <a:cxn ang="T14">
                    <a:pos x="T8" y="T9"/>
                  </a:cxn>
                </a:cxnLst>
                <a:rect l="T15" t="T16" r="T17" b="T18"/>
                <a:pathLst>
                  <a:path w="25" h="53">
                    <a:moveTo>
                      <a:pt x="0" y="26"/>
                    </a:moveTo>
                    <a:cubicBezTo>
                      <a:pt x="0" y="37"/>
                      <a:pt x="7" y="46"/>
                      <a:pt x="19" y="53"/>
                    </a:cubicBezTo>
                    <a:cubicBezTo>
                      <a:pt x="23" y="45"/>
                      <a:pt x="25" y="36"/>
                      <a:pt x="25" y="26"/>
                    </a:cubicBezTo>
                    <a:cubicBezTo>
                      <a:pt x="25" y="17"/>
                      <a:pt x="23" y="8"/>
                      <a:pt x="19" y="0"/>
                    </a:cubicBezTo>
                    <a:cubicBezTo>
                      <a:pt x="7" y="7"/>
                      <a:pt x="0" y="16"/>
                      <a:pt x="0" y="26"/>
                    </a:cubicBezTo>
                  </a:path>
                </a:pathLst>
              </a:custGeom>
              <a:solidFill>
                <a:srgbClr val="09D1AB"/>
              </a:solidFill>
              <a:ln>
                <a:noFill/>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800">
                    <a:solidFill>
                      <a:srgbClr val="D7F5EF"/>
                    </a:solidFill>
                  </a:rPr>
                  <a:t> </a:t>
                </a:r>
                <a:endParaRPr lang="zh-CN" altLang="en-US" sz="1800">
                  <a:solidFill>
                    <a:srgbClr val="D7F5EF"/>
                  </a:solidFill>
                  <a:sym typeface="宋体" panose="02010600030101010101" pitchFamily="2" charset="-122"/>
                </a:endParaRPr>
              </a:p>
            </p:txBody>
          </p:sp>
          <p:sp>
            <p:nvSpPr>
              <p:cNvPr id="357" name="文本框 345"/>
              <p:cNvSpPr>
                <a:spLocks noChangeArrowheads="1"/>
              </p:cNvSpPr>
              <p:nvPr/>
            </p:nvSpPr>
            <p:spPr bwMode="auto">
              <a:xfrm>
                <a:off x="1017852" y="4673599"/>
                <a:ext cx="768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800" b="1" dirty="0">
                    <a:solidFill>
                      <a:srgbClr val="09D1AB"/>
                    </a:solidFill>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rPr>
                  <a:t>20%</a:t>
                </a:r>
                <a:endParaRPr lang="zh-CN" altLang="en-US" sz="1800" b="1" dirty="0">
                  <a:solidFill>
                    <a:srgbClr val="09D1AB"/>
                  </a:solidFill>
                  <a:latin typeface="Arial" panose="020B0604020202020204" pitchFamily="34" charset="0"/>
                  <a:ea typeface="微软雅黑" panose="020B0503020204020204" pitchFamily="34" charset="-122"/>
                  <a:cs typeface="Arial" panose="020B0604020202020204" pitchFamily="34" charset="0"/>
                  <a:sym typeface="微软雅黑" panose="020B0503020204020204" pitchFamily="34" charset="-122"/>
                </a:endParaRPr>
              </a:p>
            </p:txBody>
          </p:sp>
        </p:grpSp>
      </p:grpSp>
      <p:grpSp>
        <p:nvGrpSpPr>
          <p:cNvPr id="363" name="组合 362"/>
          <p:cNvGrpSpPr/>
          <p:nvPr/>
        </p:nvGrpSpPr>
        <p:grpSpPr>
          <a:xfrm>
            <a:off x="6684414" y="1196269"/>
            <a:ext cx="4429445" cy="1658701"/>
            <a:chOff x="1684854" y="1733849"/>
            <a:chExt cx="4429445" cy="1658701"/>
          </a:xfrm>
        </p:grpSpPr>
        <p:sp>
          <p:nvSpPr>
            <p:cNvPr id="364" name="文本框 61"/>
            <p:cNvSpPr>
              <a:spLocks noChangeArrowheads="1"/>
            </p:cNvSpPr>
            <p:nvPr/>
          </p:nvSpPr>
          <p:spPr bwMode="auto">
            <a:xfrm>
              <a:off x="1684854" y="2192221"/>
              <a:ext cx="442944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None/>
              </a:pPr>
              <a:r>
                <a:rPr lang="zh-CN" altLang="en-US" sz="18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课程简介课程简介课程简介课程简介课程简介课程简介课程简介课程简介课程简介课程简介课程简介课程简介课程简介课程简介课程简介课程简介</a:t>
              </a:r>
            </a:p>
          </p:txBody>
        </p:sp>
        <p:sp>
          <p:nvSpPr>
            <p:cNvPr id="365" name="文本框 364"/>
            <p:cNvSpPr txBox="1"/>
            <p:nvPr/>
          </p:nvSpPr>
          <p:spPr>
            <a:xfrm>
              <a:off x="1684854" y="1733849"/>
              <a:ext cx="3569927" cy="492443"/>
            </a:xfrm>
            <a:prstGeom prst="rect">
              <a:avLst/>
            </a:prstGeom>
            <a:noFill/>
          </p:spPr>
          <p:txBody>
            <a:bodyPr wrap="square" rtlCol="0">
              <a:spAutoFit/>
            </a:bodyPr>
            <a:lstStyle/>
            <a:p>
              <a:r>
                <a:rPr lang="zh-CN" altLang="en-US" sz="26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grpSp>
      <p:grpSp>
        <p:nvGrpSpPr>
          <p:cNvPr id="366" name="组合 365"/>
          <p:cNvGrpSpPr/>
          <p:nvPr/>
        </p:nvGrpSpPr>
        <p:grpSpPr>
          <a:xfrm>
            <a:off x="6684414" y="3598559"/>
            <a:ext cx="4429445" cy="2212698"/>
            <a:chOff x="1684854" y="1733849"/>
            <a:chExt cx="4429445" cy="2212698"/>
          </a:xfrm>
        </p:grpSpPr>
        <p:sp>
          <p:nvSpPr>
            <p:cNvPr id="367" name="文本框 61"/>
            <p:cNvSpPr>
              <a:spLocks noChangeArrowheads="1"/>
            </p:cNvSpPr>
            <p:nvPr/>
          </p:nvSpPr>
          <p:spPr bwMode="auto">
            <a:xfrm>
              <a:off x="1684854" y="2192221"/>
              <a:ext cx="442944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None/>
              </a:pPr>
              <a:r>
                <a:rPr lang="zh-CN" altLang="en-US" sz="18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a:t>
              </a:r>
            </a:p>
          </p:txBody>
        </p:sp>
        <p:sp>
          <p:nvSpPr>
            <p:cNvPr id="368" name="文本框 367"/>
            <p:cNvSpPr txBox="1"/>
            <p:nvPr/>
          </p:nvSpPr>
          <p:spPr>
            <a:xfrm>
              <a:off x="1684854" y="1733849"/>
              <a:ext cx="3569927" cy="492443"/>
            </a:xfrm>
            <a:prstGeom prst="rect">
              <a:avLst/>
            </a:prstGeom>
            <a:noFill/>
          </p:spPr>
          <p:txBody>
            <a:bodyPr wrap="square" rtlCol="0">
              <a:spAutoFit/>
            </a:bodyPr>
            <a:lstStyle/>
            <a:p>
              <a:r>
                <a:rPr lang="zh-CN" altLang="en-US" sz="26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ppt_w</p:attrName>
                                        </p:attrNameLst>
                                      </p:cBhvr>
                                      <p:tavLst>
                                        <p:tav tm="0" fmla="#ppt_w*sin(2.5*pi*$)">
                                          <p:val>
                                            <p:fltVal val="0"/>
                                          </p:val>
                                        </p:tav>
                                        <p:tav tm="100000">
                                          <p:val>
                                            <p:fltVal val="1"/>
                                          </p:val>
                                        </p:tav>
                                      </p:tavLst>
                                    </p:anim>
                                    <p:anim calcmode="lin" valueType="num">
                                      <p:cBhvr>
                                        <p:cTn id="9" dur="1500" fill="hold"/>
                                        <p:tgtEl>
                                          <p:spTgt spid="7"/>
                                        </p:tgtEl>
                                        <p:attrNameLst>
                                          <p:attrName>ppt_h</p:attrName>
                                        </p:attrNameLst>
                                      </p:cBhvr>
                                      <p:tavLst>
                                        <p:tav tm="0">
                                          <p:val>
                                            <p:strVal val="#ppt_h"/>
                                          </p:val>
                                        </p:tav>
                                        <p:tav tm="100000">
                                          <p:val>
                                            <p:strVal val="#ppt_h"/>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4" presetClass="entr" presetSubtype="10"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randombar(horizontal)">
                                      <p:cBhvr>
                                        <p:cTn id="18" dur="500"/>
                                        <p:tgtEl>
                                          <p:spTgt spid="9"/>
                                        </p:tgtEl>
                                      </p:cBhvr>
                                    </p:animEffect>
                                  </p:childTnLst>
                                </p:cTn>
                              </p:par>
                            </p:childTnLst>
                          </p:cTn>
                        </p:par>
                        <p:par>
                          <p:cTn id="19" fill="hold">
                            <p:stCondLst>
                              <p:cond delay="2000"/>
                            </p:stCondLst>
                            <p:childTnLst>
                              <p:par>
                                <p:cTn id="20" presetID="16" presetClass="entr" presetSubtype="21" fill="hold" nodeType="afterEffect">
                                  <p:stCondLst>
                                    <p:cond delay="0"/>
                                  </p:stCondLst>
                                  <p:childTnLst>
                                    <p:set>
                                      <p:cBhvr>
                                        <p:cTn id="21" dur="1" fill="hold">
                                          <p:stCondLst>
                                            <p:cond delay="0"/>
                                          </p:stCondLst>
                                        </p:cTn>
                                        <p:tgtEl>
                                          <p:spTgt spid="363"/>
                                        </p:tgtEl>
                                        <p:attrNameLst>
                                          <p:attrName>style.visibility</p:attrName>
                                        </p:attrNameLst>
                                      </p:cBhvr>
                                      <p:to>
                                        <p:strVal val="visible"/>
                                      </p:to>
                                    </p:set>
                                    <p:animEffect transition="in" filter="barn(inVertical)">
                                      <p:cBhvr>
                                        <p:cTn id="22" dur="500"/>
                                        <p:tgtEl>
                                          <p:spTgt spid="363"/>
                                        </p:tgtEl>
                                      </p:cBhvr>
                                    </p:animEffect>
                                  </p:childTnLst>
                                </p:cTn>
                              </p:par>
                            </p:childTnLst>
                          </p:cTn>
                        </p:par>
                        <p:par>
                          <p:cTn id="23" fill="hold">
                            <p:stCondLst>
                              <p:cond delay="2500"/>
                            </p:stCondLst>
                            <p:childTnLst>
                              <p:par>
                                <p:cTn id="24" presetID="16" presetClass="entr" presetSubtype="21" fill="hold" nodeType="afterEffect">
                                  <p:stCondLst>
                                    <p:cond delay="0"/>
                                  </p:stCondLst>
                                  <p:childTnLst>
                                    <p:set>
                                      <p:cBhvr>
                                        <p:cTn id="25" dur="1" fill="hold">
                                          <p:stCondLst>
                                            <p:cond delay="0"/>
                                          </p:stCondLst>
                                        </p:cTn>
                                        <p:tgtEl>
                                          <p:spTgt spid="366"/>
                                        </p:tgtEl>
                                        <p:attrNameLst>
                                          <p:attrName>style.visibility</p:attrName>
                                        </p:attrNameLst>
                                      </p:cBhvr>
                                      <p:to>
                                        <p:strVal val="visible"/>
                                      </p:to>
                                    </p:set>
                                    <p:animEffect transition="in" filter="barn(inVertical)">
                                      <p:cBhvr>
                                        <p:cTn id="26" dur="500"/>
                                        <p:tgtEl>
                                          <p:spTgt spid="366"/>
                                        </p:tgtEl>
                                      </p:cBhvr>
                                    </p:animEffect>
                                  </p:childTnLst>
                                </p:cTn>
                              </p:par>
                            </p:childTnLst>
                          </p:cTn>
                        </p:par>
                        <p:par>
                          <p:cTn id="27" fill="hold">
                            <p:stCondLst>
                              <p:cond delay="3000"/>
                            </p:stCondLst>
                            <p:childTnLst>
                              <p:par>
                                <p:cTn id="28" presetID="22" presetClass="entr" presetSubtype="8" fill="hold" grpId="0" nodeType="afterEffect">
                                  <p:stCondLst>
                                    <p:cond delay="0"/>
                                  </p:stCondLst>
                                  <p:childTnLst>
                                    <p:set>
                                      <p:cBhvr>
                                        <p:cTn id="29" dur="1" fill="hold">
                                          <p:stCondLst>
                                            <p:cond delay="0"/>
                                          </p:stCondLst>
                                        </p:cTn>
                                        <p:tgtEl>
                                          <p:spTgt spid="359"/>
                                        </p:tgtEl>
                                        <p:attrNameLst>
                                          <p:attrName>style.visibility</p:attrName>
                                        </p:attrNameLst>
                                      </p:cBhvr>
                                      <p:to>
                                        <p:strVal val="visible"/>
                                      </p:to>
                                    </p:set>
                                    <p:animEffect transition="in" filter="wipe(left)">
                                      <p:cBhvr>
                                        <p:cTn id="30" dur="500"/>
                                        <p:tgtEl>
                                          <p:spTgt spid="359"/>
                                        </p:tgtEl>
                                      </p:cBhvr>
                                    </p:animEffect>
                                  </p:childTnLst>
                                </p:cTn>
                              </p:par>
                            </p:childTnLst>
                          </p:cTn>
                        </p:par>
                        <p:par>
                          <p:cTn id="31" fill="hold">
                            <p:stCondLst>
                              <p:cond delay="3500"/>
                            </p:stCondLst>
                            <p:childTnLst>
                              <p:par>
                                <p:cTn id="32" presetID="22" presetClass="entr" presetSubtype="1" fill="hold" grpId="0" nodeType="afterEffect">
                                  <p:stCondLst>
                                    <p:cond delay="0"/>
                                  </p:stCondLst>
                                  <p:childTnLst>
                                    <p:set>
                                      <p:cBhvr>
                                        <p:cTn id="33" dur="1" fill="hold">
                                          <p:stCondLst>
                                            <p:cond delay="0"/>
                                          </p:stCondLst>
                                        </p:cTn>
                                        <p:tgtEl>
                                          <p:spTgt spid="358"/>
                                        </p:tgtEl>
                                        <p:attrNameLst>
                                          <p:attrName>style.visibility</p:attrName>
                                        </p:attrNameLst>
                                      </p:cBhvr>
                                      <p:to>
                                        <p:strVal val="visible"/>
                                      </p:to>
                                    </p:set>
                                    <p:animEffect transition="in" filter="wipe(up)">
                                      <p:cBhvr>
                                        <p:cTn id="34" dur="500"/>
                                        <p:tgtEl>
                                          <p:spTgt spid="358"/>
                                        </p:tgtEl>
                                      </p:cBhvr>
                                    </p:animEffect>
                                  </p:childTnLst>
                                </p:cTn>
                              </p:par>
                              <p:par>
                                <p:cTn id="35" presetID="22" presetClass="entr" presetSubtype="1" fill="hold" nodeType="withEffect">
                                  <p:stCondLst>
                                    <p:cond delay="0"/>
                                  </p:stCondLst>
                                  <p:childTnLst>
                                    <p:set>
                                      <p:cBhvr>
                                        <p:cTn id="36" dur="1" fill="hold">
                                          <p:stCondLst>
                                            <p:cond delay="0"/>
                                          </p:stCondLst>
                                        </p:cTn>
                                        <p:tgtEl>
                                          <p:spTgt spid="360"/>
                                        </p:tgtEl>
                                        <p:attrNameLst>
                                          <p:attrName>style.visibility</p:attrName>
                                        </p:attrNameLst>
                                      </p:cBhvr>
                                      <p:to>
                                        <p:strVal val="visible"/>
                                      </p:to>
                                    </p:set>
                                    <p:animEffect transition="in" filter="wipe(up)">
                                      <p:cBhvr>
                                        <p:cTn id="37" dur="500"/>
                                        <p:tgtEl>
                                          <p:spTgt spid="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 grpId="0" animBg="1"/>
      <p:bldP spid="359" grpId="0" animBg="1"/>
      <p:bldP spid="6" grpId="0"/>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2"/>
          <p:cNvSpPr>
            <a:spLocks noChangeArrowheads="1"/>
          </p:cNvSpPr>
          <p:nvPr/>
        </p:nvSpPr>
        <p:spPr bwMode="auto">
          <a:xfrm>
            <a:off x="7995423" y="2602483"/>
            <a:ext cx="419657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66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方正兰亭超细黑简体" panose="02000000000000000000" pitchFamily="2" charset="-122"/>
              </a:rPr>
              <a:t>第三课</a:t>
            </a:r>
          </a:p>
        </p:txBody>
      </p:sp>
      <p:grpSp>
        <p:nvGrpSpPr>
          <p:cNvPr id="6" name="组合 3"/>
          <p:cNvGrpSpPr/>
          <p:nvPr/>
        </p:nvGrpSpPr>
        <p:grpSpPr bwMode="auto">
          <a:xfrm rot="5400000">
            <a:off x="-3670551" y="91991"/>
            <a:ext cx="11514138" cy="6745456"/>
            <a:chOff x="0" y="0"/>
            <a:chExt cx="22838079" cy="13375101"/>
          </a:xfrm>
        </p:grpSpPr>
        <p:grpSp>
          <p:nvGrpSpPr>
            <p:cNvPr id="7" name="花1"/>
            <p:cNvGrpSpPr/>
            <p:nvPr/>
          </p:nvGrpSpPr>
          <p:grpSpPr bwMode="auto">
            <a:xfrm>
              <a:off x="7202181" y="7509015"/>
              <a:ext cx="8526317" cy="4848472"/>
              <a:chOff x="0" y="0"/>
              <a:chExt cx="8526317" cy="4848472"/>
            </a:xfrm>
          </p:grpSpPr>
          <p:sp>
            <p:nvSpPr>
              <p:cNvPr id="42" name="任意多边形 39"/>
              <p:cNvSpPr>
                <a:spLocks noChangeArrowheads="1"/>
              </p:cNvSpPr>
              <p:nvPr/>
            </p:nvSpPr>
            <p:spPr bwMode="auto">
              <a:xfrm>
                <a:off x="3229072" y="0"/>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3" name="任意多边形 40"/>
              <p:cNvSpPr>
                <a:spLocks noChangeArrowheads="1"/>
              </p:cNvSpPr>
              <p:nvPr/>
            </p:nvSpPr>
            <p:spPr bwMode="auto">
              <a:xfrm rot="-1737047">
                <a:off x="2179060" y="257122"/>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4" name="任意多边形 41"/>
              <p:cNvSpPr>
                <a:spLocks noChangeArrowheads="1"/>
              </p:cNvSpPr>
              <p:nvPr/>
            </p:nvSpPr>
            <p:spPr bwMode="auto">
              <a:xfrm rot="1791145">
                <a:off x="4222810" y="219293"/>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5" name="任意多边形 42"/>
              <p:cNvSpPr>
                <a:spLocks noChangeArrowheads="1"/>
              </p:cNvSpPr>
              <p:nvPr/>
            </p:nvSpPr>
            <p:spPr bwMode="auto">
              <a:xfrm rot="3361456">
                <a:off x="5057369" y="94846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6" name="任意多边形 43"/>
              <p:cNvSpPr>
                <a:spLocks noChangeArrowheads="1"/>
              </p:cNvSpPr>
              <p:nvPr/>
            </p:nvSpPr>
            <p:spPr bwMode="auto">
              <a:xfrm rot="-3570273">
                <a:off x="1487840" y="94877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7" name="任意多边形 44"/>
              <p:cNvSpPr>
                <a:spLocks noChangeArrowheads="1"/>
              </p:cNvSpPr>
              <p:nvPr/>
            </p:nvSpPr>
            <p:spPr bwMode="auto">
              <a:xfrm rot="4636883">
                <a:off x="5334531" y="165668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8" name="任意多边形 45"/>
              <p:cNvSpPr>
                <a:spLocks noChangeArrowheads="1"/>
              </p:cNvSpPr>
              <p:nvPr/>
            </p:nvSpPr>
            <p:spPr bwMode="auto">
              <a:xfrm rot="-4621425">
                <a:off x="1176172" y="1648119"/>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8" name="花2"/>
            <p:cNvGrpSpPr/>
            <p:nvPr/>
          </p:nvGrpSpPr>
          <p:grpSpPr bwMode="auto">
            <a:xfrm>
              <a:off x="4953333" y="5453466"/>
              <a:ext cx="12996258" cy="7478907"/>
              <a:chOff x="0" y="0"/>
              <a:chExt cx="12996258" cy="7478907"/>
            </a:xfrm>
          </p:grpSpPr>
          <p:sp>
            <p:nvSpPr>
              <p:cNvPr id="34" name="任意多边形 31"/>
              <p:cNvSpPr>
                <a:spLocks noChangeArrowheads="1"/>
              </p:cNvSpPr>
              <p:nvPr/>
            </p:nvSpPr>
            <p:spPr bwMode="auto">
              <a:xfrm rot="-861973">
                <a:off x="4521405" y="24568"/>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A1DBB3"/>
                  </a:gs>
                  <a:gs pos="76999">
                    <a:srgbClr val="9FB7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5" name="任意多边形 32"/>
              <p:cNvSpPr>
                <a:spLocks noChangeArrowheads="1"/>
              </p:cNvSpPr>
              <p:nvPr/>
            </p:nvSpPr>
            <p:spPr bwMode="auto">
              <a:xfrm rot="852536">
                <a:off x="6126547" y="0"/>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A1DBB3"/>
                  </a:gs>
                  <a:gs pos="76999">
                    <a:srgbClr val="9FB7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6" name="任意多边形 33"/>
              <p:cNvSpPr>
                <a:spLocks noChangeArrowheads="1"/>
              </p:cNvSpPr>
              <p:nvPr/>
            </p:nvSpPr>
            <p:spPr bwMode="auto">
              <a:xfrm rot="2517796">
                <a:off x="7568389" y="70660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5D19D"/>
                  </a:gs>
                  <a:gs pos="53000">
                    <a:srgbClr val="86A4D4"/>
                  </a:gs>
                  <a:gs pos="100000">
                    <a:srgbClr val="8E7D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7" name="任意多边形 34"/>
              <p:cNvSpPr>
                <a:spLocks noChangeArrowheads="1"/>
              </p:cNvSpPr>
              <p:nvPr/>
            </p:nvSpPr>
            <p:spPr bwMode="auto">
              <a:xfrm rot="-2545862">
                <a:off x="3137550" y="74914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5D19D"/>
                  </a:gs>
                  <a:gs pos="53000">
                    <a:srgbClr val="86A4D4"/>
                  </a:gs>
                  <a:gs pos="100000">
                    <a:srgbClr val="8E7D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8" name="任意多边形 35"/>
              <p:cNvSpPr>
                <a:spLocks noChangeArrowheads="1"/>
              </p:cNvSpPr>
              <p:nvPr/>
            </p:nvSpPr>
            <p:spPr bwMode="auto">
              <a:xfrm rot="-4040629">
                <a:off x="2237801" y="2128186"/>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09ECE"/>
                  </a:gs>
                  <a:gs pos="100000">
                    <a:srgbClr val="8E7E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9" name="任意多边形 36"/>
              <p:cNvSpPr>
                <a:spLocks noChangeArrowheads="1"/>
              </p:cNvSpPr>
              <p:nvPr/>
            </p:nvSpPr>
            <p:spPr bwMode="auto">
              <a:xfrm rot="4135283">
                <a:off x="8404699" y="2088676"/>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09ECE"/>
                  </a:gs>
                  <a:gs pos="100000">
                    <a:srgbClr val="8E7E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0" name="任意多边形 37"/>
              <p:cNvSpPr>
                <a:spLocks noChangeArrowheads="1"/>
              </p:cNvSpPr>
              <p:nvPr/>
            </p:nvSpPr>
            <p:spPr bwMode="auto">
              <a:xfrm rot="5400000">
                <a:off x="8578213" y="3060860"/>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9EB3DC"/>
                  </a:gs>
                  <a:gs pos="7100">
                    <a:srgbClr val="9EB3DC"/>
                  </a:gs>
                  <a:gs pos="100000">
                    <a:srgbClr val="8E7B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1" name="任意多边形 38"/>
              <p:cNvSpPr>
                <a:spLocks noChangeArrowheads="1"/>
              </p:cNvSpPr>
              <p:nvPr/>
            </p:nvSpPr>
            <p:spPr bwMode="auto">
              <a:xfrm rot="-5227570">
                <a:off x="2098401" y="295721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9DB0DB"/>
                  </a:gs>
                  <a:gs pos="10599">
                    <a:srgbClr val="9DB0DB"/>
                  </a:gs>
                  <a:gs pos="100000">
                    <a:srgbClr val="8D75C9"/>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9" name="花3"/>
            <p:cNvGrpSpPr/>
            <p:nvPr/>
          </p:nvGrpSpPr>
          <p:grpSpPr bwMode="auto">
            <a:xfrm>
              <a:off x="2198018" y="2547784"/>
              <a:ext cx="18624069" cy="10634847"/>
              <a:chOff x="0" y="0"/>
              <a:chExt cx="18624069" cy="10634847"/>
            </a:xfrm>
          </p:grpSpPr>
          <p:sp>
            <p:nvSpPr>
              <p:cNvPr id="27" name="任意多边形 24"/>
              <p:cNvSpPr>
                <a:spLocks noChangeArrowheads="1"/>
              </p:cNvSpPr>
              <p:nvPr/>
            </p:nvSpPr>
            <p:spPr bwMode="auto">
              <a:xfrm rot="1690499">
                <a:off x="9672003" y="592094"/>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0BB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8" name="任意多边形 25"/>
              <p:cNvSpPr>
                <a:spLocks noChangeArrowheads="1"/>
              </p:cNvSpPr>
              <p:nvPr/>
            </p:nvSpPr>
            <p:spPr bwMode="auto">
              <a:xfrm>
                <a:off x="7484067" y="0"/>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2CAB3"/>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9" name="任意多边形 26"/>
              <p:cNvSpPr>
                <a:spLocks noChangeArrowheads="1"/>
              </p:cNvSpPr>
              <p:nvPr/>
            </p:nvSpPr>
            <p:spPr bwMode="auto">
              <a:xfrm rot="-1707563">
                <a:off x="5277014" y="595259"/>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0BB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0" name="任意多边形 27"/>
              <p:cNvSpPr>
                <a:spLocks noChangeArrowheads="1"/>
              </p:cNvSpPr>
              <p:nvPr/>
            </p:nvSpPr>
            <p:spPr bwMode="auto">
              <a:xfrm rot="3302765">
                <a:off x="11318194" y="2083217"/>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229D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1" name="任意多边形 28"/>
              <p:cNvSpPr>
                <a:spLocks noChangeArrowheads="1"/>
              </p:cNvSpPr>
              <p:nvPr/>
            </p:nvSpPr>
            <p:spPr bwMode="auto">
              <a:xfrm rot="-3463740">
                <a:off x="3817346" y="2154199"/>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229D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2" name="任意多边形 29"/>
              <p:cNvSpPr>
                <a:spLocks noChangeArrowheads="1"/>
              </p:cNvSpPr>
              <p:nvPr/>
            </p:nvSpPr>
            <p:spPr bwMode="auto">
              <a:xfrm rot="-4982836">
                <a:off x="2864283" y="4161941"/>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6A4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3" name="任意多边形 30"/>
              <p:cNvSpPr>
                <a:spLocks noChangeArrowheads="1"/>
              </p:cNvSpPr>
              <p:nvPr/>
            </p:nvSpPr>
            <p:spPr bwMode="auto">
              <a:xfrm rot="5131814">
                <a:off x="12208442" y="4219220"/>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6A4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10" name="花4"/>
            <p:cNvGrpSpPr/>
            <p:nvPr/>
          </p:nvGrpSpPr>
          <p:grpSpPr bwMode="auto">
            <a:xfrm>
              <a:off x="0" y="0"/>
              <a:ext cx="22838079" cy="13375101"/>
              <a:chOff x="0" y="0"/>
              <a:chExt cx="22838079" cy="13375101"/>
            </a:xfrm>
          </p:grpSpPr>
          <p:sp>
            <p:nvSpPr>
              <p:cNvPr id="21" name="任意多边形 18"/>
              <p:cNvSpPr>
                <a:spLocks noChangeArrowheads="1"/>
              </p:cNvSpPr>
              <p:nvPr/>
            </p:nvSpPr>
            <p:spPr bwMode="auto">
              <a:xfrm rot="-951352">
                <a:off x="7989869" y="8900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5AF878"/>
                  </a:gs>
                  <a:gs pos="31000">
                    <a:srgbClr val="5AF878"/>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2" name="任意多边形 19"/>
              <p:cNvSpPr>
                <a:spLocks noChangeArrowheads="1"/>
              </p:cNvSpPr>
              <p:nvPr/>
            </p:nvSpPr>
            <p:spPr bwMode="auto">
              <a:xfrm rot="1075034">
                <a:off x="11397066" y="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5AF878"/>
                  </a:gs>
                  <a:gs pos="31000">
                    <a:srgbClr val="5AF878"/>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 name="任意多边形 20"/>
              <p:cNvSpPr>
                <a:spLocks noChangeArrowheads="1"/>
              </p:cNvSpPr>
              <p:nvPr/>
            </p:nvSpPr>
            <p:spPr bwMode="auto">
              <a:xfrm rot="2492382">
                <a:off x="13605991" y="1467639"/>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4" name="任意多边形 21"/>
              <p:cNvSpPr>
                <a:spLocks noChangeArrowheads="1"/>
              </p:cNvSpPr>
              <p:nvPr/>
            </p:nvSpPr>
            <p:spPr bwMode="auto">
              <a:xfrm rot="-2651627">
                <a:off x="5559233" y="1467641"/>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5" name="任意多边形 22"/>
              <p:cNvSpPr>
                <a:spLocks noChangeArrowheads="1"/>
              </p:cNvSpPr>
              <p:nvPr/>
            </p:nvSpPr>
            <p:spPr bwMode="auto">
              <a:xfrm rot="4080311">
                <a:off x="15091029" y="360301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A80D0"/>
                  </a:gs>
                  <a:gs pos="31000">
                    <a:srgbClr val="0A80D0"/>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 name="任意多边形 23"/>
              <p:cNvSpPr>
                <a:spLocks noChangeArrowheads="1"/>
              </p:cNvSpPr>
              <p:nvPr/>
            </p:nvSpPr>
            <p:spPr bwMode="auto">
              <a:xfrm rot="-4337950">
                <a:off x="4160410" y="4017565"/>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A80D0"/>
                  </a:gs>
                  <a:gs pos="31000">
                    <a:srgbClr val="0A80D0"/>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11" name="组合 8"/>
            <p:cNvGrpSpPr/>
            <p:nvPr/>
          </p:nvGrpSpPr>
          <p:grpSpPr bwMode="auto">
            <a:xfrm>
              <a:off x="8336499" y="8592907"/>
              <a:ext cx="6171429" cy="3725279"/>
              <a:chOff x="0" y="0"/>
              <a:chExt cx="6171429" cy="3725279"/>
            </a:xfrm>
          </p:grpSpPr>
          <p:sp>
            <p:nvSpPr>
              <p:cNvPr id="12" name="任意多边形 9"/>
              <p:cNvSpPr>
                <a:spLocks noChangeArrowheads="1"/>
              </p:cNvSpPr>
              <p:nvPr/>
            </p:nvSpPr>
            <p:spPr bwMode="auto">
              <a:xfrm>
                <a:off x="2811727" y="0"/>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 name="任意多边形 10"/>
              <p:cNvSpPr>
                <a:spLocks noChangeArrowheads="1"/>
              </p:cNvSpPr>
              <p:nvPr/>
            </p:nvSpPr>
            <p:spPr bwMode="auto">
              <a:xfrm rot="1072922">
                <a:off x="3326377" y="99091"/>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 name="任意多边形 11"/>
              <p:cNvSpPr>
                <a:spLocks noChangeArrowheads="1"/>
              </p:cNvSpPr>
              <p:nvPr/>
            </p:nvSpPr>
            <p:spPr bwMode="auto">
              <a:xfrm rot="-1120856">
                <a:off x="2299552" y="120468"/>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5" name="任意多边形 12"/>
              <p:cNvSpPr>
                <a:spLocks noChangeArrowheads="1"/>
              </p:cNvSpPr>
              <p:nvPr/>
            </p:nvSpPr>
            <p:spPr bwMode="auto">
              <a:xfrm rot="1888215">
                <a:off x="3688746" y="361657"/>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6" name="任意多边形 13"/>
              <p:cNvSpPr>
                <a:spLocks noChangeArrowheads="1"/>
              </p:cNvSpPr>
              <p:nvPr/>
            </p:nvSpPr>
            <p:spPr bwMode="auto">
              <a:xfrm rot="-2097898">
                <a:off x="1905508" y="367332"/>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 name="任意多边形 14"/>
              <p:cNvSpPr>
                <a:spLocks noChangeArrowheads="1"/>
              </p:cNvSpPr>
              <p:nvPr/>
            </p:nvSpPr>
            <p:spPr bwMode="auto">
              <a:xfrm rot="2750473">
                <a:off x="3928352" y="629884"/>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 name="任意多边形 15"/>
              <p:cNvSpPr>
                <a:spLocks noChangeArrowheads="1"/>
              </p:cNvSpPr>
              <p:nvPr/>
            </p:nvSpPr>
            <p:spPr bwMode="auto">
              <a:xfrm rot="3552968">
                <a:off x="4194790" y="871489"/>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9" name="任意多边形 16"/>
              <p:cNvSpPr>
                <a:spLocks noChangeArrowheads="1"/>
              </p:cNvSpPr>
              <p:nvPr/>
            </p:nvSpPr>
            <p:spPr bwMode="auto">
              <a:xfrm rot="-2984903">
                <a:off x="1577950" y="661526"/>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0" name="任意多边形 17"/>
              <p:cNvSpPr>
                <a:spLocks noChangeArrowheads="1"/>
              </p:cNvSpPr>
              <p:nvPr/>
            </p:nvSpPr>
            <p:spPr bwMode="auto">
              <a:xfrm rot="-3649673">
                <a:off x="1381310" y="953545"/>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49" name="任意多边形 46"/>
          <p:cNvSpPr>
            <a:spLocks noChangeArrowheads="1"/>
          </p:cNvSpPr>
          <p:nvPr/>
        </p:nvSpPr>
        <p:spPr bwMode="auto">
          <a:xfrm rot="3325521">
            <a:off x="5817567" y="-1769681"/>
            <a:ext cx="1890713" cy="3166299"/>
          </a:xfrm>
          <a:custGeom>
            <a:avLst/>
            <a:gdLst>
              <a:gd name="T0" fmla="*/ 886776 w 2015614"/>
              <a:gd name="T1" fmla="*/ 0 h 4367958"/>
              <a:gd name="T2" fmla="*/ 1032369 w 2015614"/>
              <a:gd name="T3" fmla="*/ 78982 h 4367958"/>
              <a:gd name="T4" fmla="*/ 1773552 w 2015614"/>
              <a:gd name="T5" fmla="*/ 1147016 h 4367958"/>
              <a:gd name="T6" fmla="*/ 1032369 w 2015614"/>
              <a:gd name="T7" fmla="*/ 2215049 h 4367958"/>
              <a:gd name="T8" fmla="*/ 886776 w 2015614"/>
              <a:gd name="T9" fmla="*/ 2294031 h 4367958"/>
              <a:gd name="T10" fmla="*/ 741182 w 2015614"/>
              <a:gd name="T11" fmla="*/ 2215049 h 4367958"/>
              <a:gd name="T12" fmla="*/ 0 w 2015614"/>
              <a:gd name="T13" fmla="*/ 1147015 h 4367958"/>
              <a:gd name="T14" fmla="*/ 741182 w 2015614"/>
              <a:gd name="T15" fmla="*/ 78981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DAF8F2">
              <a:alpha val="2980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0" name="任意多边形 47"/>
          <p:cNvSpPr>
            <a:spLocks noChangeArrowheads="1"/>
          </p:cNvSpPr>
          <p:nvPr/>
        </p:nvSpPr>
        <p:spPr bwMode="auto">
          <a:xfrm rot="6930194">
            <a:off x="9030620" y="5333589"/>
            <a:ext cx="1200150" cy="3166299"/>
          </a:xfrm>
          <a:custGeom>
            <a:avLst/>
            <a:gdLst>
              <a:gd name="T0" fmla="*/ 357301 w 2015614"/>
              <a:gd name="T1" fmla="*/ 0 h 4367958"/>
              <a:gd name="T2" fmla="*/ 415963 w 2015614"/>
              <a:gd name="T3" fmla="*/ 78982 h 4367958"/>
              <a:gd name="T4" fmla="*/ 714601 w 2015614"/>
              <a:gd name="T5" fmla="*/ 1147016 h 4367958"/>
              <a:gd name="T6" fmla="*/ 415963 w 2015614"/>
              <a:gd name="T7" fmla="*/ 2215049 h 4367958"/>
              <a:gd name="T8" fmla="*/ 357301 w 2015614"/>
              <a:gd name="T9" fmla="*/ 2294031 h 4367958"/>
              <a:gd name="T10" fmla="*/ 298638 w 2015614"/>
              <a:gd name="T11" fmla="*/ 2215049 h 4367958"/>
              <a:gd name="T12" fmla="*/ 0 w 2015614"/>
              <a:gd name="T13" fmla="*/ 1147015 h 4367958"/>
              <a:gd name="T14" fmla="*/ 298638 w 2015614"/>
              <a:gd name="T15" fmla="*/ 78981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D3FADA">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 name="文本框 50"/>
          <p:cNvSpPr txBox="1"/>
          <p:nvPr/>
        </p:nvSpPr>
        <p:spPr>
          <a:xfrm>
            <a:off x="6501159" y="3686197"/>
            <a:ext cx="5690841" cy="400110"/>
          </a:xfrm>
          <a:prstGeom prst="rect">
            <a:avLst/>
          </a:prstGeom>
          <a:noFill/>
        </p:spPr>
        <p:txBody>
          <a:bodyPr wrap="square" rtlCol="0">
            <a:spAutoFit/>
          </a:bodyPr>
          <a:lstStyle/>
          <a:p>
            <a:r>
              <a:rPr lang="zh-CN" altLang="en-US" sz="20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a:t>
            </a:r>
          </a:p>
        </p:txBody>
      </p:sp>
      <p:grpSp>
        <p:nvGrpSpPr>
          <p:cNvPr id="52" name="组合 88"/>
          <p:cNvGrpSpPr/>
          <p:nvPr/>
        </p:nvGrpSpPr>
        <p:grpSpPr bwMode="auto">
          <a:xfrm flipH="1">
            <a:off x="6521506" y="2607290"/>
            <a:ext cx="1129059" cy="879996"/>
            <a:chOff x="0" y="0"/>
            <a:chExt cx="945409" cy="740056"/>
          </a:xfrm>
        </p:grpSpPr>
        <p:grpSp>
          <p:nvGrpSpPr>
            <p:cNvPr id="53" name="组合 89"/>
            <p:cNvGrpSpPr/>
            <p:nvPr/>
          </p:nvGrpSpPr>
          <p:grpSpPr bwMode="auto">
            <a:xfrm>
              <a:off x="0" y="0"/>
              <a:ext cx="945409" cy="629359"/>
              <a:chOff x="0" y="0"/>
              <a:chExt cx="945409" cy="629359"/>
            </a:xfrm>
          </p:grpSpPr>
          <p:sp>
            <p:nvSpPr>
              <p:cNvPr id="55" name="任意多边形 91"/>
              <p:cNvSpPr>
                <a:spLocks noChangeArrowheads="1"/>
              </p:cNvSpPr>
              <p:nvPr/>
            </p:nvSpPr>
            <p:spPr bwMode="auto">
              <a:xfrm rot="-3146483">
                <a:off x="284357" y="-284358"/>
                <a:ext cx="376696" cy="945409"/>
              </a:xfrm>
              <a:custGeom>
                <a:avLst/>
                <a:gdLst>
                  <a:gd name="T0" fmla="*/ 35200 w 2015614"/>
                  <a:gd name="T1" fmla="*/ 0 h 4367958"/>
                  <a:gd name="T2" fmla="*/ 40980 w 2015614"/>
                  <a:gd name="T3" fmla="*/ 7045 h 4367958"/>
                  <a:gd name="T4" fmla="*/ 70400 w 2015614"/>
                  <a:gd name="T5" fmla="*/ 102313 h 4367958"/>
                  <a:gd name="T6" fmla="*/ 40980 w 2015614"/>
                  <a:gd name="T7" fmla="*/ 197581 h 4367958"/>
                  <a:gd name="T8" fmla="*/ 35200 w 2015614"/>
                  <a:gd name="T9" fmla="*/ 204626 h 4367958"/>
                  <a:gd name="T10" fmla="*/ 29421 w 2015614"/>
                  <a:gd name="T11" fmla="*/ 197581 h 4367958"/>
                  <a:gd name="T12" fmla="*/ 0 w 2015614"/>
                  <a:gd name="T13" fmla="*/ 102313 h 4367958"/>
                  <a:gd name="T14" fmla="*/ 29421 w 2015614"/>
                  <a:gd name="T15" fmla="*/ 704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6" name="任意多边形 92"/>
              <p:cNvSpPr>
                <a:spLocks noChangeArrowheads="1"/>
              </p:cNvSpPr>
              <p:nvPr/>
            </p:nvSpPr>
            <p:spPr bwMode="auto">
              <a:xfrm rot="-5400000">
                <a:off x="291714" y="77705"/>
                <a:ext cx="314355" cy="788949"/>
              </a:xfrm>
              <a:custGeom>
                <a:avLst/>
                <a:gdLst>
                  <a:gd name="T0" fmla="*/ 24513 w 2015614"/>
                  <a:gd name="T1" fmla="*/ 0 h 4367958"/>
                  <a:gd name="T2" fmla="*/ 28538 w 2015614"/>
                  <a:gd name="T3" fmla="*/ 4906 h 4367958"/>
                  <a:gd name="T4" fmla="*/ 49027 w 2015614"/>
                  <a:gd name="T5" fmla="*/ 71251 h 4367958"/>
                  <a:gd name="T6" fmla="*/ 28538 w 2015614"/>
                  <a:gd name="T7" fmla="*/ 137595 h 4367958"/>
                  <a:gd name="T8" fmla="*/ 24513 w 2015614"/>
                  <a:gd name="T9" fmla="*/ 142501 h 4367958"/>
                  <a:gd name="T10" fmla="*/ 20489 w 2015614"/>
                  <a:gd name="T11" fmla="*/ 137595 h 4367958"/>
                  <a:gd name="T12" fmla="*/ 0 w 2015614"/>
                  <a:gd name="T13" fmla="*/ 71251 h 4367958"/>
                  <a:gd name="T14" fmla="*/ 20489 w 2015614"/>
                  <a:gd name="T15" fmla="*/ 4906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54" name="任意多边形 90"/>
            <p:cNvSpPr>
              <a:spLocks noChangeArrowheads="1"/>
            </p:cNvSpPr>
            <p:nvPr/>
          </p:nvSpPr>
          <p:spPr bwMode="auto">
            <a:xfrm rot="-7236193">
              <a:off x="479955" y="339066"/>
              <a:ext cx="228500" cy="573475"/>
            </a:xfrm>
            <a:custGeom>
              <a:avLst/>
              <a:gdLst>
                <a:gd name="T0" fmla="*/ 12952 w 2015614"/>
                <a:gd name="T1" fmla="*/ 0 h 4367958"/>
                <a:gd name="T2" fmla="*/ 15078 w 2015614"/>
                <a:gd name="T3" fmla="*/ 2592 h 4367958"/>
                <a:gd name="T4" fmla="*/ 25904 w 2015614"/>
                <a:gd name="T5" fmla="*/ 37646 h 4367958"/>
                <a:gd name="T6" fmla="*/ 15078 w 2015614"/>
                <a:gd name="T7" fmla="*/ 72700 h 4367958"/>
                <a:gd name="T8" fmla="*/ 12952 w 2015614"/>
                <a:gd name="T9" fmla="*/ 75292 h 4367958"/>
                <a:gd name="T10" fmla="*/ 10825 w 2015614"/>
                <a:gd name="T11" fmla="*/ 72700 h 4367958"/>
                <a:gd name="T12" fmla="*/ 0 w 2015614"/>
                <a:gd name="T13" fmla="*/ 37646 h 4367958"/>
                <a:gd name="T14" fmla="*/ 10825 w 2015614"/>
                <a:gd name="T15" fmla="*/ 2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5" presetClass="entr" presetSubtype="0" fill="hold" nodeType="after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fade">
                                      <p:cBhvr>
                                        <p:cTn id="13" dur="1000"/>
                                        <p:tgtEl>
                                          <p:spTgt spid="52"/>
                                        </p:tgtEl>
                                      </p:cBhvr>
                                    </p:animEffect>
                                    <p:anim calcmode="lin" valueType="num">
                                      <p:cBhvr>
                                        <p:cTn id="14" dur="1000" fill="hold"/>
                                        <p:tgtEl>
                                          <p:spTgt spid="52"/>
                                        </p:tgtEl>
                                        <p:attrNameLst>
                                          <p:attrName>ppt_w</p:attrName>
                                        </p:attrNameLst>
                                      </p:cBhvr>
                                      <p:tavLst>
                                        <p:tav tm="0" fmla="#ppt_w*sin(2.5*pi*$)">
                                          <p:val>
                                            <p:fltVal val="0"/>
                                          </p:val>
                                        </p:tav>
                                        <p:tav tm="100000">
                                          <p:val>
                                            <p:fltVal val="1"/>
                                          </p:val>
                                        </p:tav>
                                      </p:tavLst>
                                    </p:anim>
                                    <p:anim calcmode="lin" valueType="num">
                                      <p:cBhvr>
                                        <p:cTn id="15" dur="1000" fill="hold"/>
                                        <p:tgtEl>
                                          <p:spTgt spid="52"/>
                                        </p:tgtEl>
                                        <p:attrNameLst>
                                          <p:attrName>ppt_h</p:attrName>
                                        </p:attrNameLst>
                                      </p:cBhvr>
                                      <p:tavLst>
                                        <p:tav tm="0">
                                          <p:val>
                                            <p:strVal val="#ppt_h"/>
                                          </p:val>
                                        </p:tav>
                                        <p:tav tm="100000">
                                          <p:val>
                                            <p:strVal val="#ppt_h"/>
                                          </p:val>
                                        </p:tav>
                                      </p:tavLst>
                                    </p:anim>
                                  </p:childTnLst>
                                </p:cTn>
                              </p:par>
                              <p:par>
                                <p:cTn id="16" presetID="2" presetClass="entr" presetSubtype="2"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1+#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2" fill="hold" grpId="0" nodeType="afterEffect">
                                  <p:stCondLst>
                                    <p:cond delay="0"/>
                                  </p:stCondLst>
                                  <p:childTnLst>
                                    <p:set>
                                      <p:cBhvr>
                                        <p:cTn id="22" dur="1" fill="hold">
                                          <p:stCondLst>
                                            <p:cond delay="0"/>
                                          </p:stCondLst>
                                        </p:cTn>
                                        <p:tgtEl>
                                          <p:spTgt spid="51"/>
                                        </p:tgtEl>
                                        <p:attrNameLst>
                                          <p:attrName>style.visibility</p:attrName>
                                        </p:attrNameLst>
                                      </p:cBhvr>
                                      <p:to>
                                        <p:strVal val="visible"/>
                                      </p:to>
                                    </p:set>
                                    <p:anim calcmode="lin" valueType="num">
                                      <p:cBhvr additive="base">
                                        <p:cTn id="23" dur="500" fill="hold"/>
                                        <p:tgtEl>
                                          <p:spTgt spid="51"/>
                                        </p:tgtEl>
                                        <p:attrNameLst>
                                          <p:attrName>ppt_x</p:attrName>
                                        </p:attrNameLst>
                                      </p:cBhvr>
                                      <p:tavLst>
                                        <p:tav tm="0">
                                          <p:val>
                                            <p:strVal val="1+#ppt_w/2"/>
                                          </p:val>
                                        </p:tav>
                                        <p:tav tm="100000">
                                          <p:val>
                                            <p:strVal val="#ppt_x"/>
                                          </p:val>
                                        </p:tav>
                                      </p:tavLst>
                                    </p:anim>
                                    <p:anim calcmode="lin" valueType="num">
                                      <p:cBhvr additive="base">
                                        <p:cTn id="24" dur="500" fill="hold"/>
                                        <p:tgtEl>
                                          <p:spTgt spid="51"/>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wipe(up)">
                                      <p:cBhvr>
                                        <p:cTn id="28" dur="500"/>
                                        <p:tgtEl>
                                          <p:spTgt spid="49"/>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wipe(up)">
                                      <p:cBhvr>
                                        <p:cTn id="3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9" grpId="0" animBg="1"/>
      <p:bldP spid="50" grpId="0" animBg="1"/>
      <p:bldP spid="5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1"/>
          <p:cNvSpPr>
            <a:spLocks noChangeArrowheads="1"/>
          </p:cNvSpPr>
          <p:nvPr/>
        </p:nvSpPr>
        <p:spPr bwMode="auto">
          <a:xfrm>
            <a:off x="862813" y="337550"/>
            <a:ext cx="5068620" cy="42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buNone/>
            </a:pPr>
            <a:r>
              <a:rPr lang="zh-CN" altLang="en-US" sz="24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sp>
        <p:nvSpPr>
          <p:cNvPr id="7" name="任意多边形 2"/>
          <p:cNvSpPr>
            <a:spLocks noChangeArrowheads="1"/>
          </p:cNvSpPr>
          <p:nvPr/>
        </p:nvSpPr>
        <p:spPr bwMode="auto">
          <a:xfrm rot="-3146483">
            <a:off x="450998" y="212651"/>
            <a:ext cx="228600" cy="574825"/>
          </a:xfrm>
          <a:custGeom>
            <a:avLst/>
            <a:gdLst>
              <a:gd name="T0" fmla="*/ 12963 w 2015614"/>
              <a:gd name="T1" fmla="*/ 0 h 4367958"/>
              <a:gd name="T2" fmla="*/ 15092 w 2015614"/>
              <a:gd name="T3" fmla="*/ 2603 h 4367958"/>
              <a:gd name="T4" fmla="*/ 25927 w 2015614"/>
              <a:gd name="T5" fmla="*/ 37804 h 4367958"/>
              <a:gd name="T6" fmla="*/ 15092 w 2015614"/>
              <a:gd name="T7" fmla="*/ 73005 h 4367958"/>
              <a:gd name="T8" fmla="*/ 12963 w 2015614"/>
              <a:gd name="T9" fmla="*/ 75608 h 4367958"/>
              <a:gd name="T10" fmla="*/ 10835 w 2015614"/>
              <a:gd name="T11" fmla="*/ 73005 h 4367958"/>
              <a:gd name="T12" fmla="*/ 0 w 2015614"/>
              <a:gd name="T13" fmla="*/ 37804 h 4367958"/>
              <a:gd name="T14" fmla="*/ 10835 w 2015614"/>
              <a:gd name="T15" fmla="*/ 260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331" name="组合 50"/>
          <p:cNvGrpSpPr/>
          <p:nvPr/>
        </p:nvGrpSpPr>
        <p:grpSpPr bwMode="auto">
          <a:xfrm rot="-6979735">
            <a:off x="-992884" y="4636035"/>
            <a:ext cx="2733675" cy="1989656"/>
            <a:chOff x="0" y="0"/>
            <a:chExt cx="1204002" cy="875161"/>
          </a:xfrm>
        </p:grpSpPr>
        <p:sp>
          <p:nvSpPr>
            <p:cNvPr id="332" name="任意多边形 51"/>
            <p:cNvSpPr>
              <a:spLocks noChangeArrowheads="1"/>
            </p:cNvSpPr>
            <p:nvPr/>
          </p:nvSpPr>
          <p:spPr bwMode="auto">
            <a:xfrm rot="10293356">
              <a:off x="40519" y="0"/>
              <a:ext cx="348706" cy="875161"/>
            </a:xfrm>
            <a:custGeom>
              <a:avLst/>
              <a:gdLst>
                <a:gd name="T0" fmla="*/ 30163 w 2015614"/>
                <a:gd name="T1" fmla="*/ 0 h 4367958"/>
                <a:gd name="T2" fmla="*/ 35116 w 2015614"/>
                <a:gd name="T3" fmla="*/ 6037 h 4367958"/>
                <a:gd name="T4" fmla="*/ 60327 w 2015614"/>
                <a:gd name="T5" fmla="*/ 87673 h 4367958"/>
                <a:gd name="T6" fmla="*/ 35116 w 2015614"/>
                <a:gd name="T7" fmla="*/ 169310 h 4367958"/>
                <a:gd name="T8" fmla="*/ 30163 w 2015614"/>
                <a:gd name="T9" fmla="*/ 175347 h 4367958"/>
                <a:gd name="T10" fmla="*/ 25211 w 2015614"/>
                <a:gd name="T11" fmla="*/ 169310 h 4367958"/>
                <a:gd name="T12" fmla="*/ 0 w 2015614"/>
                <a:gd name="T13" fmla="*/ 87673 h 4367958"/>
                <a:gd name="T14" fmla="*/ 25211 w 2015614"/>
                <a:gd name="T15" fmla="*/ 603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33" name="任意多边形 52"/>
            <p:cNvSpPr>
              <a:spLocks noChangeArrowheads="1"/>
            </p:cNvSpPr>
            <p:nvPr/>
          </p:nvSpPr>
          <p:spPr bwMode="auto">
            <a:xfrm rot="7873660">
              <a:off x="362135" y="-195363"/>
              <a:ext cx="479732" cy="1204002"/>
            </a:xfrm>
            <a:custGeom>
              <a:avLst/>
              <a:gdLst>
                <a:gd name="T0" fmla="*/ 57090 w 2015614"/>
                <a:gd name="T1" fmla="*/ 0 h 4367958"/>
                <a:gd name="T2" fmla="*/ 66463 w 2015614"/>
                <a:gd name="T3" fmla="*/ 11426 h 4367958"/>
                <a:gd name="T4" fmla="*/ 114180 w 2015614"/>
                <a:gd name="T5" fmla="*/ 165938 h 4367958"/>
                <a:gd name="T6" fmla="*/ 66463 w 2015614"/>
                <a:gd name="T7" fmla="*/ 320450 h 4367958"/>
                <a:gd name="T8" fmla="*/ 57090 w 2015614"/>
                <a:gd name="T9" fmla="*/ 331876 h 4367958"/>
                <a:gd name="T10" fmla="*/ 47717 w 2015614"/>
                <a:gd name="T11" fmla="*/ 320450 h 4367958"/>
                <a:gd name="T12" fmla="*/ 0 w 2015614"/>
                <a:gd name="T13" fmla="*/ 165938 h 4367958"/>
                <a:gd name="T14" fmla="*/ 47717 w 2015614"/>
                <a:gd name="T15" fmla="*/ 11426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334" name="任意多边形 53"/>
          <p:cNvSpPr>
            <a:spLocks noChangeArrowheads="1"/>
          </p:cNvSpPr>
          <p:nvPr/>
        </p:nvSpPr>
        <p:spPr bwMode="auto">
          <a:xfrm rot="-2591845">
            <a:off x="11394867" y="3060700"/>
            <a:ext cx="1513282" cy="2559050"/>
          </a:xfrm>
          <a:custGeom>
            <a:avLst/>
            <a:gdLst>
              <a:gd name="T0" fmla="*/ 567775 w 2015614"/>
              <a:gd name="T1" fmla="*/ 0 h 4367958"/>
              <a:gd name="T2" fmla="*/ 660994 w 2015614"/>
              <a:gd name="T3" fmla="*/ 51619 h 4367958"/>
              <a:gd name="T4" fmla="*/ 1135550 w 2015614"/>
              <a:gd name="T5" fmla="*/ 749634 h 4367958"/>
              <a:gd name="T6" fmla="*/ 660994 w 2015614"/>
              <a:gd name="T7" fmla="*/ 1447649 h 4367958"/>
              <a:gd name="T8" fmla="*/ 567776 w 2015614"/>
              <a:gd name="T9" fmla="*/ 1499267 h 4367958"/>
              <a:gd name="T10" fmla="*/ 474556 w 2015614"/>
              <a:gd name="T11" fmla="*/ 1447649 h 4367958"/>
              <a:gd name="T12" fmla="*/ 0 w 2015614"/>
              <a:gd name="T13" fmla="*/ 749633 h 4367958"/>
              <a:gd name="T14" fmla="*/ 474556 w 2015614"/>
              <a:gd name="T15" fmla="*/ 5161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35" name="任意多边形 54"/>
          <p:cNvSpPr>
            <a:spLocks noChangeArrowheads="1"/>
          </p:cNvSpPr>
          <p:nvPr/>
        </p:nvSpPr>
        <p:spPr bwMode="auto">
          <a:xfrm rot="-7537663">
            <a:off x="6685177" y="-498598"/>
            <a:ext cx="473076" cy="940045"/>
          </a:xfrm>
          <a:custGeom>
            <a:avLst/>
            <a:gdLst>
              <a:gd name="T0" fmla="*/ 55517 w 2015614"/>
              <a:gd name="T1" fmla="*/ 0 h 4367958"/>
              <a:gd name="T2" fmla="*/ 64632 w 2015614"/>
              <a:gd name="T3" fmla="*/ 6962 h 4367958"/>
              <a:gd name="T4" fmla="*/ 111034 w 2015614"/>
              <a:gd name="T5" fmla="*/ 101103 h 4367958"/>
              <a:gd name="T6" fmla="*/ 64632 w 2015614"/>
              <a:gd name="T7" fmla="*/ 195244 h 4367958"/>
              <a:gd name="T8" fmla="*/ 55517 w 2015614"/>
              <a:gd name="T9" fmla="*/ 202205 h 4367958"/>
              <a:gd name="T10" fmla="*/ 46402 w 2015614"/>
              <a:gd name="T11" fmla="*/ 195243 h 4367958"/>
              <a:gd name="T12" fmla="*/ 0 w 2015614"/>
              <a:gd name="T13" fmla="*/ 101103 h 4367958"/>
              <a:gd name="T14" fmla="*/ 46402 w 2015614"/>
              <a:gd name="T15" fmla="*/ 696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36" name="文本框 4"/>
          <p:cNvSpPr>
            <a:spLocks noChangeArrowheads="1"/>
          </p:cNvSpPr>
          <p:nvPr/>
        </p:nvSpPr>
        <p:spPr bwMode="auto">
          <a:xfrm>
            <a:off x="6128590" y="1174889"/>
            <a:ext cx="4814913" cy="4508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20000"/>
              </a:lnSpc>
              <a:spcBef>
                <a:spcPct val="0"/>
              </a:spcBef>
              <a:buNone/>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课程简介</a:t>
            </a:r>
          </a:p>
        </p:txBody>
      </p:sp>
      <p:grpSp>
        <p:nvGrpSpPr>
          <p:cNvPr id="2" name="组合 1"/>
          <p:cNvGrpSpPr/>
          <p:nvPr/>
        </p:nvGrpSpPr>
        <p:grpSpPr>
          <a:xfrm>
            <a:off x="1298806" y="1186041"/>
            <a:ext cx="4441394" cy="4760976"/>
            <a:chOff x="1298806" y="1186041"/>
            <a:chExt cx="4441394" cy="4760976"/>
          </a:xfrm>
        </p:grpSpPr>
        <p:sp>
          <p:nvSpPr>
            <p:cNvPr id="337" name="矩形 59"/>
            <p:cNvSpPr>
              <a:spLocks noChangeArrowheads="1"/>
            </p:cNvSpPr>
            <p:nvPr/>
          </p:nvSpPr>
          <p:spPr bwMode="auto">
            <a:xfrm>
              <a:off x="1298806" y="1186041"/>
              <a:ext cx="4441394" cy="4760976"/>
            </a:xfrm>
            <a:prstGeom prst="rect">
              <a:avLst/>
            </a:prstGeom>
            <a:gradFill rotWithShape="1">
              <a:gsLst>
                <a:gs pos="0">
                  <a:srgbClr val="D7F5EF"/>
                </a:gs>
                <a:gs pos="51299">
                  <a:srgbClr val="AEEADF"/>
                </a:gs>
                <a:gs pos="100000">
                  <a:srgbClr val="64C0B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8" name="文本框 3"/>
            <p:cNvSpPr>
              <a:spLocks noChangeArrowheads="1"/>
            </p:cNvSpPr>
            <p:nvPr/>
          </p:nvSpPr>
          <p:spPr bwMode="auto">
            <a:xfrm>
              <a:off x="1298806" y="5408700"/>
              <a:ext cx="4441394"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6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课程标题</a:t>
              </a:r>
            </a:p>
          </p:txBody>
        </p:sp>
        <p:sp>
          <p:nvSpPr>
            <p:cNvPr id="339" name="矩形 2"/>
            <p:cNvSpPr>
              <a:spLocks noChangeArrowheads="1"/>
            </p:cNvSpPr>
            <p:nvPr/>
          </p:nvSpPr>
          <p:spPr bwMode="auto">
            <a:xfrm>
              <a:off x="1453664" y="1338147"/>
              <a:ext cx="4143587" cy="3993175"/>
            </a:xfrm>
            <a:prstGeom prst="rect">
              <a:avLst/>
            </a:prstGeom>
            <a:solidFill>
              <a:schemeClr val="accent3">
                <a:lumMod val="75000"/>
              </a:schemeClr>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ppt_w</p:attrName>
                                        </p:attrNameLst>
                                      </p:cBhvr>
                                      <p:tavLst>
                                        <p:tav tm="0" fmla="#ppt_w*sin(2.5*pi*$)">
                                          <p:val>
                                            <p:fltVal val="0"/>
                                          </p:val>
                                        </p:tav>
                                        <p:tav tm="100000">
                                          <p:val>
                                            <p:fltVal val="1"/>
                                          </p:val>
                                        </p:tav>
                                      </p:tavLst>
                                    </p:anim>
                                    <p:anim calcmode="lin" valueType="num">
                                      <p:cBhvr>
                                        <p:cTn id="9" dur="1500" fill="hold"/>
                                        <p:tgtEl>
                                          <p:spTgt spid="7"/>
                                        </p:tgtEl>
                                        <p:attrNameLst>
                                          <p:attrName>ppt_h</p:attrName>
                                        </p:attrNameLst>
                                      </p:cBhvr>
                                      <p:tavLst>
                                        <p:tav tm="0">
                                          <p:val>
                                            <p:strVal val="#ppt_h"/>
                                          </p:val>
                                        </p:tav>
                                        <p:tav tm="100000">
                                          <p:val>
                                            <p:strVal val="#ppt_h"/>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5" presetClass="entr" presetSubtype="1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heckerboard(across)">
                                      <p:cBhvr>
                                        <p:cTn id="18" dur="500"/>
                                        <p:tgtEl>
                                          <p:spTgt spid="2"/>
                                        </p:tgtEl>
                                      </p:cBhvr>
                                    </p:animEffect>
                                  </p:childTnLst>
                                </p:cTn>
                              </p:par>
                            </p:childTnLst>
                          </p:cTn>
                        </p:par>
                        <p:par>
                          <p:cTn id="19" fill="hold">
                            <p:stCondLst>
                              <p:cond delay="2000"/>
                            </p:stCondLst>
                            <p:childTnLst>
                              <p:par>
                                <p:cTn id="20" presetID="18" presetClass="entr" presetSubtype="6" fill="hold" grpId="0" nodeType="afterEffect">
                                  <p:stCondLst>
                                    <p:cond delay="0"/>
                                  </p:stCondLst>
                                  <p:childTnLst>
                                    <p:set>
                                      <p:cBhvr>
                                        <p:cTn id="21" dur="1" fill="hold">
                                          <p:stCondLst>
                                            <p:cond delay="0"/>
                                          </p:stCondLst>
                                        </p:cTn>
                                        <p:tgtEl>
                                          <p:spTgt spid="336"/>
                                        </p:tgtEl>
                                        <p:attrNameLst>
                                          <p:attrName>style.visibility</p:attrName>
                                        </p:attrNameLst>
                                      </p:cBhvr>
                                      <p:to>
                                        <p:strVal val="visible"/>
                                      </p:to>
                                    </p:set>
                                    <p:animEffect transition="in" filter="strips(downRight)">
                                      <p:cBhvr>
                                        <p:cTn id="22" dur="500"/>
                                        <p:tgtEl>
                                          <p:spTgt spid="336"/>
                                        </p:tgtEl>
                                      </p:cBhvr>
                                    </p:animEffect>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334"/>
                                        </p:tgtEl>
                                        <p:attrNameLst>
                                          <p:attrName>style.visibility</p:attrName>
                                        </p:attrNameLst>
                                      </p:cBhvr>
                                      <p:to>
                                        <p:strVal val="visible"/>
                                      </p:to>
                                    </p:set>
                                    <p:animEffect transition="in" filter="wipe(left)">
                                      <p:cBhvr>
                                        <p:cTn id="26" dur="500"/>
                                        <p:tgtEl>
                                          <p:spTgt spid="334"/>
                                        </p:tgtEl>
                                      </p:cBhvr>
                                    </p:animEffect>
                                  </p:childTnLst>
                                </p:cTn>
                              </p:par>
                            </p:childTnLst>
                          </p:cTn>
                        </p:par>
                        <p:par>
                          <p:cTn id="27" fill="hold">
                            <p:stCondLst>
                              <p:cond delay="3000"/>
                            </p:stCondLst>
                            <p:childTnLst>
                              <p:par>
                                <p:cTn id="28" presetID="22" presetClass="entr" presetSubtype="1" fill="hold" grpId="0" nodeType="afterEffect">
                                  <p:stCondLst>
                                    <p:cond delay="0"/>
                                  </p:stCondLst>
                                  <p:childTnLst>
                                    <p:set>
                                      <p:cBhvr>
                                        <p:cTn id="29" dur="1" fill="hold">
                                          <p:stCondLst>
                                            <p:cond delay="0"/>
                                          </p:stCondLst>
                                        </p:cTn>
                                        <p:tgtEl>
                                          <p:spTgt spid="335"/>
                                        </p:tgtEl>
                                        <p:attrNameLst>
                                          <p:attrName>style.visibility</p:attrName>
                                        </p:attrNameLst>
                                      </p:cBhvr>
                                      <p:to>
                                        <p:strVal val="visible"/>
                                      </p:to>
                                    </p:set>
                                    <p:animEffect transition="in" filter="wipe(up)">
                                      <p:cBhvr>
                                        <p:cTn id="30" dur="500"/>
                                        <p:tgtEl>
                                          <p:spTgt spid="335"/>
                                        </p:tgtEl>
                                      </p:cBhvr>
                                    </p:animEffect>
                                  </p:childTnLst>
                                </p:cTn>
                              </p:par>
                              <p:par>
                                <p:cTn id="31" presetID="22" presetClass="entr" presetSubtype="8" fill="hold" nodeType="withEffect">
                                  <p:stCondLst>
                                    <p:cond delay="0"/>
                                  </p:stCondLst>
                                  <p:childTnLst>
                                    <p:set>
                                      <p:cBhvr>
                                        <p:cTn id="32" dur="1" fill="hold">
                                          <p:stCondLst>
                                            <p:cond delay="0"/>
                                          </p:stCondLst>
                                        </p:cTn>
                                        <p:tgtEl>
                                          <p:spTgt spid="331"/>
                                        </p:tgtEl>
                                        <p:attrNameLst>
                                          <p:attrName>style.visibility</p:attrName>
                                        </p:attrNameLst>
                                      </p:cBhvr>
                                      <p:to>
                                        <p:strVal val="visible"/>
                                      </p:to>
                                    </p:set>
                                    <p:animEffect transition="in" filter="wipe(left)">
                                      <p:cBhvr>
                                        <p:cTn id="33" dur="500"/>
                                        <p:tgtEl>
                                          <p:spTgt spid="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334" grpId="0" animBg="1"/>
      <p:bldP spid="335" grpId="0" animBg="1"/>
      <p:bldP spid="3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1"/>
          <p:cNvSpPr>
            <a:spLocks noChangeArrowheads="1"/>
          </p:cNvSpPr>
          <p:nvPr/>
        </p:nvSpPr>
        <p:spPr bwMode="auto">
          <a:xfrm>
            <a:off x="862813" y="337550"/>
            <a:ext cx="5068620" cy="42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buNone/>
            </a:pPr>
            <a:r>
              <a:rPr lang="zh-CN" altLang="en-US" sz="24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sp>
        <p:nvSpPr>
          <p:cNvPr id="7" name="任意多边形 2"/>
          <p:cNvSpPr>
            <a:spLocks noChangeArrowheads="1"/>
          </p:cNvSpPr>
          <p:nvPr/>
        </p:nvSpPr>
        <p:spPr bwMode="auto">
          <a:xfrm rot="-3146483">
            <a:off x="450998" y="212651"/>
            <a:ext cx="228600" cy="574825"/>
          </a:xfrm>
          <a:custGeom>
            <a:avLst/>
            <a:gdLst>
              <a:gd name="T0" fmla="*/ 12963 w 2015614"/>
              <a:gd name="T1" fmla="*/ 0 h 4367958"/>
              <a:gd name="T2" fmla="*/ 15092 w 2015614"/>
              <a:gd name="T3" fmla="*/ 2603 h 4367958"/>
              <a:gd name="T4" fmla="*/ 25927 w 2015614"/>
              <a:gd name="T5" fmla="*/ 37804 h 4367958"/>
              <a:gd name="T6" fmla="*/ 15092 w 2015614"/>
              <a:gd name="T7" fmla="*/ 73005 h 4367958"/>
              <a:gd name="T8" fmla="*/ 12963 w 2015614"/>
              <a:gd name="T9" fmla="*/ 75608 h 4367958"/>
              <a:gd name="T10" fmla="*/ 10835 w 2015614"/>
              <a:gd name="T11" fmla="*/ 73005 h 4367958"/>
              <a:gd name="T12" fmla="*/ 0 w 2015614"/>
              <a:gd name="T13" fmla="*/ 37804 h 4367958"/>
              <a:gd name="T14" fmla="*/ 10835 w 2015614"/>
              <a:gd name="T15" fmla="*/ 260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331" name="组合 50"/>
          <p:cNvGrpSpPr/>
          <p:nvPr/>
        </p:nvGrpSpPr>
        <p:grpSpPr bwMode="auto">
          <a:xfrm rot="-6979735">
            <a:off x="-992884" y="4636035"/>
            <a:ext cx="2733675" cy="1989656"/>
            <a:chOff x="0" y="0"/>
            <a:chExt cx="1204002" cy="875161"/>
          </a:xfrm>
        </p:grpSpPr>
        <p:sp>
          <p:nvSpPr>
            <p:cNvPr id="332" name="任意多边形 51"/>
            <p:cNvSpPr>
              <a:spLocks noChangeArrowheads="1"/>
            </p:cNvSpPr>
            <p:nvPr/>
          </p:nvSpPr>
          <p:spPr bwMode="auto">
            <a:xfrm rot="10293356">
              <a:off x="40519" y="0"/>
              <a:ext cx="348706" cy="875161"/>
            </a:xfrm>
            <a:custGeom>
              <a:avLst/>
              <a:gdLst>
                <a:gd name="T0" fmla="*/ 30163 w 2015614"/>
                <a:gd name="T1" fmla="*/ 0 h 4367958"/>
                <a:gd name="T2" fmla="*/ 35116 w 2015614"/>
                <a:gd name="T3" fmla="*/ 6037 h 4367958"/>
                <a:gd name="T4" fmla="*/ 60327 w 2015614"/>
                <a:gd name="T5" fmla="*/ 87673 h 4367958"/>
                <a:gd name="T6" fmla="*/ 35116 w 2015614"/>
                <a:gd name="T7" fmla="*/ 169310 h 4367958"/>
                <a:gd name="T8" fmla="*/ 30163 w 2015614"/>
                <a:gd name="T9" fmla="*/ 175347 h 4367958"/>
                <a:gd name="T10" fmla="*/ 25211 w 2015614"/>
                <a:gd name="T11" fmla="*/ 169310 h 4367958"/>
                <a:gd name="T12" fmla="*/ 0 w 2015614"/>
                <a:gd name="T13" fmla="*/ 87673 h 4367958"/>
                <a:gd name="T14" fmla="*/ 25211 w 2015614"/>
                <a:gd name="T15" fmla="*/ 603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33" name="任意多边形 52"/>
            <p:cNvSpPr>
              <a:spLocks noChangeArrowheads="1"/>
            </p:cNvSpPr>
            <p:nvPr/>
          </p:nvSpPr>
          <p:spPr bwMode="auto">
            <a:xfrm rot="7873660">
              <a:off x="362135" y="-195363"/>
              <a:ext cx="479732" cy="1204002"/>
            </a:xfrm>
            <a:custGeom>
              <a:avLst/>
              <a:gdLst>
                <a:gd name="T0" fmla="*/ 57090 w 2015614"/>
                <a:gd name="T1" fmla="*/ 0 h 4367958"/>
                <a:gd name="T2" fmla="*/ 66463 w 2015614"/>
                <a:gd name="T3" fmla="*/ 11426 h 4367958"/>
                <a:gd name="T4" fmla="*/ 114180 w 2015614"/>
                <a:gd name="T5" fmla="*/ 165938 h 4367958"/>
                <a:gd name="T6" fmla="*/ 66463 w 2015614"/>
                <a:gd name="T7" fmla="*/ 320450 h 4367958"/>
                <a:gd name="T8" fmla="*/ 57090 w 2015614"/>
                <a:gd name="T9" fmla="*/ 331876 h 4367958"/>
                <a:gd name="T10" fmla="*/ 47717 w 2015614"/>
                <a:gd name="T11" fmla="*/ 320450 h 4367958"/>
                <a:gd name="T12" fmla="*/ 0 w 2015614"/>
                <a:gd name="T13" fmla="*/ 165938 h 4367958"/>
                <a:gd name="T14" fmla="*/ 47717 w 2015614"/>
                <a:gd name="T15" fmla="*/ 11426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334" name="任意多边形 53"/>
          <p:cNvSpPr>
            <a:spLocks noChangeArrowheads="1"/>
          </p:cNvSpPr>
          <p:nvPr/>
        </p:nvSpPr>
        <p:spPr bwMode="auto">
          <a:xfrm rot="-2591845">
            <a:off x="11394867" y="3060700"/>
            <a:ext cx="1513282" cy="2559050"/>
          </a:xfrm>
          <a:custGeom>
            <a:avLst/>
            <a:gdLst>
              <a:gd name="T0" fmla="*/ 567775 w 2015614"/>
              <a:gd name="T1" fmla="*/ 0 h 4367958"/>
              <a:gd name="T2" fmla="*/ 660994 w 2015614"/>
              <a:gd name="T3" fmla="*/ 51619 h 4367958"/>
              <a:gd name="T4" fmla="*/ 1135550 w 2015614"/>
              <a:gd name="T5" fmla="*/ 749634 h 4367958"/>
              <a:gd name="T6" fmla="*/ 660994 w 2015614"/>
              <a:gd name="T7" fmla="*/ 1447649 h 4367958"/>
              <a:gd name="T8" fmla="*/ 567776 w 2015614"/>
              <a:gd name="T9" fmla="*/ 1499267 h 4367958"/>
              <a:gd name="T10" fmla="*/ 474556 w 2015614"/>
              <a:gd name="T11" fmla="*/ 1447649 h 4367958"/>
              <a:gd name="T12" fmla="*/ 0 w 2015614"/>
              <a:gd name="T13" fmla="*/ 749633 h 4367958"/>
              <a:gd name="T14" fmla="*/ 474556 w 2015614"/>
              <a:gd name="T15" fmla="*/ 5161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35" name="任意多边形 54"/>
          <p:cNvSpPr>
            <a:spLocks noChangeArrowheads="1"/>
          </p:cNvSpPr>
          <p:nvPr/>
        </p:nvSpPr>
        <p:spPr bwMode="auto">
          <a:xfrm rot="-7537663">
            <a:off x="6685177" y="-498598"/>
            <a:ext cx="473076" cy="940045"/>
          </a:xfrm>
          <a:custGeom>
            <a:avLst/>
            <a:gdLst>
              <a:gd name="T0" fmla="*/ 55517 w 2015614"/>
              <a:gd name="T1" fmla="*/ 0 h 4367958"/>
              <a:gd name="T2" fmla="*/ 64632 w 2015614"/>
              <a:gd name="T3" fmla="*/ 6962 h 4367958"/>
              <a:gd name="T4" fmla="*/ 111034 w 2015614"/>
              <a:gd name="T5" fmla="*/ 101103 h 4367958"/>
              <a:gd name="T6" fmla="*/ 64632 w 2015614"/>
              <a:gd name="T7" fmla="*/ 195244 h 4367958"/>
              <a:gd name="T8" fmla="*/ 55517 w 2015614"/>
              <a:gd name="T9" fmla="*/ 202205 h 4367958"/>
              <a:gd name="T10" fmla="*/ 46402 w 2015614"/>
              <a:gd name="T11" fmla="*/ 195243 h 4367958"/>
              <a:gd name="T12" fmla="*/ 0 w 2015614"/>
              <a:gd name="T13" fmla="*/ 101103 h 4367958"/>
              <a:gd name="T14" fmla="*/ 46402 w 2015614"/>
              <a:gd name="T15" fmla="*/ 696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39" name="组合 38"/>
          <p:cNvGrpSpPr/>
          <p:nvPr/>
        </p:nvGrpSpPr>
        <p:grpSpPr>
          <a:xfrm>
            <a:off x="1341968" y="1345536"/>
            <a:ext cx="3538394" cy="1781811"/>
            <a:chOff x="1684854" y="1733849"/>
            <a:chExt cx="3365963" cy="1781811"/>
          </a:xfrm>
        </p:grpSpPr>
        <p:sp>
          <p:nvSpPr>
            <p:cNvPr id="40" name="文本框 61"/>
            <p:cNvSpPr>
              <a:spLocks noChangeArrowheads="1"/>
            </p:cNvSpPr>
            <p:nvPr/>
          </p:nvSpPr>
          <p:spPr bwMode="auto">
            <a:xfrm>
              <a:off x="1684854" y="2192221"/>
              <a:ext cx="336596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None/>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课程简介课程简介课程简介课程简介课程简介课程简介课程简介课程简介课程简介课程简介课程简介课程简介课程简介课程简介课程简介课程简介</a:t>
              </a:r>
            </a:p>
          </p:txBody>
        </p:sp>
        <p:sp>
          <p:nvSpPr>
            <p:cNvPr id="41" name="文本框 40"/>
            <p:cNvSpPr txBox="1"/>
            <p:nvPr/>
          </p:nvSpPr>
          <p:spPr>
            <a:xfrm>
              <a:off x="1684854" y="1733849"/>
              <a:ext cx="3243719" cy="400110"/>
            </a:xfrm>
            <a:prstGeom prst="rect">
              <a:avLst/>
            </a:prstGeom>
            <a:noFill/>
          </p:spPr>
          <p:txBody>
            <a:bodyPr wrap="square" rtlCol="0">
              <a:spAutoFit/>
            </a:bodyPr>
            <a:lstStyle/>
            <a:p>
              <a:r>
                <a:rPr lang="zh-CN" altLang="en-US" sz="20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grpSp>
      <p:grpSp>
        <p:nvGrpSpPr>
          <p:cNvPr id="43" name="组合 42"/>
          <p:cNvGrpSpPr/>
          <p:nvPr/>
        </p:nvGrpSpPr>
        <p:grpSpPr>
          <a:xfrm>
            <a:off x="1335827" y="3864916"/>
            <a:ext cx="3538394" cy="1781811"/>
            <a:chOff x="1684854" y="1733849"/>
            <a:chExt cx="3365963" cy="1781811"/>
          </a:xfrm>
        </p:grpSpPr>
        <p:sp>
          <p:nvSpPr>
            <p:cNvPr id="44" name="文本框 61"/>
            <p:cNvSpPr>
              <a:spLocks noChangeArrowheads="1"/>
            </p:cNvSpPr>
            <p:nvPr/>
          </p:nvSpPr>
          <p:spPr bwMode="auto">
            <a:xfrm>
              <a:off x="1684854" y="2192221"/>
              <a:ext cx="336596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None/>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课程简介课程简介课程简介课程简介课程简介课程简介课程简介课程简介课程简介课程简介课程简介课程简介课程简介课程简介课程简介课程简介</a:t>
              </a:r>
            </a:p>
          </p:txBody>
        </p:sp>
        <p:sp>
          <p:nvSpPr>
            <p:cNvPr id="45" name="文本框 44"/>
            <p:cNvSpPr txBox="1"/>
            <p:nvPr/>
          </p:nvSpPr>
          <p:spPr>
            <a:xfrm>
              <a:off x="1684854" y="1733849"/>
              <a:ext cx="3243719" cy="400110"/>
            </a:xfrm>
            <a:prstGeom prst="rect">
              <a:avLst/>
            </a:prstGeom>
            <a:noFill/>
          </p:spPr>
          <p:txBody>
            <a:bodyPr wrap="square" rtlCol="0">
              <a:spAutoFit/>
            </a:bodyPr>
            <a:lstStyle/>
            <a:p>
              <a:r>
                <a:rPr lang="zh-CN" altLang="en-US" sz="20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grpSp>
      <p:grpSp>
        <p:nvGrpSpPr>
          <p:cNvPr id="49" name="组合 48"/>
          <p:cNvGrpSpPr/>
          <p:nvPr/>
        </p:nvGrpSpPr>
        <p:grpSpPr>
          <a:xfrm>
            <a:off x="7398519" y="1345536"/>
            <a:ext cx="3538394" cy="1781811"/>
            <a:chOff x="1684854" y="1733849"/>
            <a:chExt cx="3365963" cy="1781811"/>
          </a:xfrm>
        </p:grpSpPr>
        <p:sp>
          <p:nvSpPr>
            <p:cNvPr id="50" name="文本框 61"/>
            <p:cNvSpPr>
              <a:spLocks noChangeArrowheads="1"/>
            </p:cNvSpPr>
            <p:nvPr/>
          </p:nvSpPr>
          <p:spPr bwMode="auto">
            <a:xfrm>
              <a:off x="1684854" y="2192221"/>
              <a:ext cx="336596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None/>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课程简介课程简介课程简介课程简介课程简介课程简介课程简介课程简介课程简介课程简介课程简介课程简介课程简介课程简介课程简介课程简介</a:t>
              </a:r>
            </a:p>
          </p:txBody>
        </p:sp>
        <p:sp>
          <p:nvSpPr>
            <p:cNvPr id="51" name="文本框 50"/>
            <p:cNvSpPr txBox="1"/>
            <p:nvPr/>
          </p:nvSpPr>
          <p:spPr>
            <a:xfrm>
              <a:off x="1684854" y="1733849"/>
              <a:ext cx="3243719" cy="400110"/>
            </a:xfrm>
            <a:prstGeom prst="rect">
              <a:avLst/>
            </a:prstGeom>
            <a:noFill/>
          </p:spPr>
          <p:txBody>
            <a:bodyPr wrap="square" rtlCol="0">
              <a:spAutoFit/>
            </a:bodyPr>
            <a:lstStyle/>
            <a:p>
              <a:r>
                <a:rPr lang="zh-CN" altLang="en-US" sz="20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grpSp>
      <p:grpSp>
        <p:nvGrpSpPr>
          <p:cNvPr id="52" name="组合 51"/>
          <p:cNvGrpSpPr/>
          <p:nvPr/>
        </p:nvGrpSpPr>
        <p:grpSpPr>
          <a:xfrm>
            <a:off x="7392378" y="3864916"/>
            <a:ext cx="3538394" cy="1781811"/>
            <a:chOff x="1684854" y="1733849"/>
            <a:chExt cx="3365963" cy="1781811"/>
          </a:xfrm>
        </p:grpSpPr>
        <p:sp>
          <p:nvSpPr>
            <p:cNvPr id="53" name="文本框 61"/>
            <p:cNvSpPr>
              <a:spLocks noChangeArrowheads="1"/>
            </p:cNvSpPr>
            <p:nvPr/>
          </p:nvSpPr>
          <p:spPr bwMode="auto">
            <a:xfrm>
              <a:off x="1684854" y="2192221"/>
              <a:ext cx="336596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None/>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课程简介课程简介课程简介课程简介课程简介课程简介课程简介课程简介课程简介课程简介课程简介课程简介课程简介课程简介课程简介课程简介</a:t>
              </a:r>
            </a:p>
          </p:txBody>
        </p:sp>
        <p:sp>
          <p:nvSpPr>
            <p:cNvPr id="54" name="文本框 53"/>
            <p:cNvSpPr txBox="1"/>
            <p:nvPr/>
          </p:nvSpPr>
          <p:spPr>
            <a:xfrm>
              <a:off x="1684854" y="1733849"/>
              <a:ext cx="3243719" cy="400110"/>
            </a:xfrm>
            <a:prstGeom prst="rect">
              <a:avLst/>
            </a:prstGeom>
            <a:noFill/>
          </p:spPr>
          <p:txBody>
            <a:bodyPr wrap="square" rtlCol="0">
              <a:spAutoFit/>
            </a:bodyPr>
            <a:lstStyle/>
            <a:p>
              <a:r>
                <a:rPr lang="zh-CN" altLang="en-US" sz="20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grpSp>
      <p:grpSp>
        <p:nvGrpSpPr>
          <p:cNvPr id="12" name="组合 11"/>
          <p:cNvGrpSpPr/>
          <p:nvPr/>
        </p:nvGrpSpPr>
        <p:grpSpPr>
          <a:xfrm>
            <a:off x="4304371" y="1821656"/>
            <a:ext cx="3399391" cy="3307905"/>
            <a:chOff x="4304371" y="1821656"/>
            <a:chExt cx="3399391" cy="3307905"/>
          </a:xfrm>
        </p:grpSpPr>
        <p:sp>
          <p:nvSpPr>
            <p:cNvPr id="13" name="菱形 58"/>
            <p:cNvSpPr>
              <a:spLocks noChangeArrowheads="1"/>
            </p:cNvSpPr>
            <p:nvPr/>
          </p:nvSpPr>
          <p:spPr bwMode="auto">
            <a:xfrm>
              <a:off x="4488238" y="1821656"/>
              <a:ext cx="3215524" cy="3214687"/>
            </a:xfrm>
            <a:prstGeom prst="diamond">
              <a:avLst/>
            </a:prstGeom>
            <a:solidFill>
              <a:srgbClr val="09D1AB"/>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nvGrpSpPr>
            <p:cNvPr id="14" name="组合 33"/>
            <p:cNvGrpSpPr/>
            <p:nvPr/>
          </p:nvGrpSpPr>
          <p:grpSpPr bwMode="auto">
            <a:xfrm>
              <a:off x="6309573" y="2629693"/>
              <a:ext cx="395391" cy="584200"/>
              <a:chOff x="0" y="0"/>
              <a:chExt cx="556542" cy="821769"/>
            </a:xfrm>
          </p:grpSpPr>
          <p:sp>
            <p:nvSpPr>
              <p:cNvPr id="15" name="Freeform 2392"/>
              <p:cNvSpPr>
                <a:spLocks noChangeArrowheads="1"/>
              </p:cNvSpPr>
              <p:nvPr/>
            </p:nvSpPr>
            <p:spPr bwMode="auto">
              <a:xfrm>
                <a:off x="0" y="0"/>
                <a:ext cx="556542" cy="660895"/>
              </a:xfrm>
              <a:custGeom>
                <a:avLst/>
                <a:gdLst>
                  <a:gd name="T0" fmla="*/ 2147483646 w 54"/>
                  <a:gd name="T1" fmla="*/ 0 h 64"/>
                  <a:gd name="T2" fmla="*/ 2147483646 w 54"/>
                  <a:gd name="T3" fmla="*/ 0 h 64"/>
                  <a:gd name="T4" fmla="*/ 106217071 w 54"/>
                  <a:gd name="T5" fmla="*/ 2147483646 h 64"/>
                  <a:gd name="T6" fmla="*/ 1168429010 w 54"/>
                  <a:gd name="T7" fmla="*/ 2147483646 h 64"/>
                  <a:gd name="T8" fmla="*/ 1487090530 w 54"/>
                  <a:gd name="T9" fmla="*/ 2147483646 h 64"/>
                  <a:gd name="T10" fmla="*/ 1487090530 w 54"/>
                  <a:gd name="T11" fmla="*/ 2147483646 h 64"/>
                  <a:gd name="T12" fmla="*/ 1699524673 w 54"/>
                  <a:gd name="T13" fmla="*/ 2147483646 h 64"/>
                  <a:gd name="T14" fmla="*/ 2147483646 w 54"/>
                  <a:gd name="T15" fmla="*/ 2147483646 h 64"/>
                  <a:gd name="T16" fmla="*/ 2147483646 w 54"/>
                  <a:gd name="T17" fmla="*/ 2147483646 h 64"/>
                  <a:gd name="T18" fmla="*/ 2147483646 w 54"/>
                  <a:gd name="T19" fmla="*/ 2147483646 h 64"/>
                  <a:gd name="T20" fmla="*/ 2147483646 w 54"/>
                  <a:gd name="T21" fmla="*/ 2147483646 h 64"/>
                  <a:gd name="T22" fmla="*/ 2147483646 w 54"/>
                  <a:gd name="T23" fmla="*/ 2147483646 h 64"/>
                  <a:gd name="T24" fmla="*/ 2147483646 w 54"/>
                  <a:gd name="T25" fmla="*/ 0 h 6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4"/>
                  <a:gd name="T40" fmla="*/ 0 h 64"/>
                  <a:gd name="T41" fmla="*/ 54 w 54"/>
                  <a:gd name="T42" fmla="*/ 64 h 6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4" h="64">
                    <a:moveTo>
                      <a:pt x="28" y="0"/>
                    </a:moveTo>
                    <a:cubicBezTo>
                      <a:pt x="26" y="0"/>
                      <a:pt x="26" y="0"/>
                      <a:pt x="26" y="0"/>
                    </a:cubicBezTo>
                    <a:cubicBezTo>
                      <a:pt x="10" y="1"/>
                      <a:pt x="0" y="13"/>
                      <a:pt x="1" y="26"/>
                    </a:cubicBezTo>
                    <a:cubicBezTo>
                      <a:pt x="2" y="40"/>
                      <a:pt x="10" y="42"/>
                      <a:pt x="11" y="50"/>
                    </a:cubicBezTo>
                    <a:cubicBezTo>
                      <a:pt x="12" y="59"/>
                      <a:pt x="14" y="63"/>
                      <a:pt x="14" y="63"/>
                    </a:cubicBezTo>
                    <a:cubicBezTo>
                      <a:pt x="14" y="63"/>
                      <a:pt x="14" y="63"/>
                      <a:pt x="14" y="63"/>
                    </a:cubicBezTo>
                    <a:cubicBezTo>
                      <a:pt x="15" y="63"/>
                      <a:pt x="15" y="64"/>
                      <a:pt x="16" y="64"/>
                    </a:cubicBezTo>
                    <a:cubicBezTo>
                      <a:pt x="38" y="64"/>
                      <a:pt x="38" y="64"/>
                      <a:pt x="38" y="64"/>
                    </a:cubicBezTo>
                    <a:cubicBezTo>
                      <a:pt x="39" y="64"/>
                      <a:pt x="40" y="63"/>
                      <a:pt x="40" y="63"/>
                    </a:cubicBezTo>
                    <a:cubicBezTo>
                      <a:pt x="40" y="63"/>
                      <a:pt x="40" y="63"/>
                      <a:pt x="40" y="63"/>
                    </a:cubicBezTo>
                    <a:cubicBezTo>
                      <a:pt x="40" y="63"/>
                      <a:pt x="43" y="59"/>
                      <a:pt x="44" y="50"/>
                    </a:cubicBezTo>
                    <a:cubicBezTo>
                      <a:pt x="45" y="42"/>
                      <a:pt x="52" y="40"/>
                      <a:pt x="53" y="26"/>
                    </a:cubicBezTo>
                    <a:cubicBezTo>
                      <a:pt x="54" y="13"/>
                      <a:pt x="45" y="1"/>
                      <a:pt x="28" y="0"/>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 name="Freeform 2393"/>
              <p:cNvSpPr>
                <a:spLocks noChangeArrowheads="1"/>
              </p:cNvSpPr>
              <p:nvPr/>
            </p:nvSpPr>
            <p:spPr bwMode="auto">
              <a:xfrm>
                <a:off x="143485" y="721767"/>
                <a:ext cx="269575" cy="30437"/>
              </a:xfrm>
              <a:custGeom>
                <a:avLst/>
                <a:gdLst>
                  <a:gd name="T0" fmla="*/ 2147483646 w 26"/>
                  <a:gd name="T1" fmla="*/ 102937934 h 3"/>
                  <a:gd name="T2" fmla="*/ 2147483646 w 26"/>
                  <a:gd name="T3" fmla="*/ 308803656 h 3"/>
                  <a:gd name="T4" fmla="*/ 215006799 w 26"/>
                  <a:gd name="T5" fmla="*/ 308803656 h 3"/>
                  <a:gd name="T6" fmla="*/ 0 w 26"/>
                  <a:gd name="T7" fmla="*/ 102937934 h 3"/>
                  <a:gd name="T8" fmla="*/ 215006799 w 26"/>
                  <a:gd name="T9" fmla="*/ 0 h 3"/>
                  <a:gd name="T10" fmla="*/ 2147483646 w 26"/>
                  <a:gd name="T11" fmla="*/ 0 h 3"/>
                  <a:gd name="T12" fmla="*/ 2147483646 w 26"/>
                  <a:gd name="T13" fmla="*/ 102937934 h 3"/>
                  <a:gd name="T14" fmla="*/ 0 60000 65536"/>
                  <a:gd name="T15" fmla="*/ 0 60000 65536"/>
                  <a:gd name="T16" fmla="*/ 0 60000 65536"/>
                  <a:gd name="T17" fmla="*/ 0 60000 65536"/>
                  <a:gd name="T18" fmla="*/ 0 60000 65536"/>
                  <a:gd name="T19" fmla="*/ 0 60000 65536"/>
                  <a:gd name="T20" fmla="*/ 0 60000 65536"/>
                  <a:gd name="T21" fmla="*/ 0 w 26"/>
                  <a:gd name="T22" fmla="*/ 0 h 3"/>
                  <a:gd name="T23" fmla="*/ 26 w 2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 h="3">
                    <a:moveTo>
                      <a:pt x="26" y="1"/>
                    </a:moveTo>
                    <a:cubicBezTo>
                      <a:pt x="26" y="2"/>
                      <a:pt x="25" y="3"/>
                      <a:pt x="24" y="3"/>
                    </a:cubicBezTo>
                    <a:cubicBezTo>
                      <a:pt x="2" y="3"/>
                      <a:pt x="2" y="3"/>
                      <a:pt x="2" y="3"/>
                    </a:cubicBezTo>
                    <a:cubicBezTo>
                      <a:pt x="1" y="3"/>
                      <a:pt x="0" y="2"/>
                      <a:pt x="0" y="1"/>
                    </a:cubicBezTo>
                    <a:cubicBezTo>
                      <a:pt x="0" y="0"/>
                      <a:pt x="1" y="0"/>
                      <a:pt x="2" y="0"/>
                    </a:cubicBezTo>
                    <a:cubicBezTo>
                      <a:pt x="24" y="0"/>
                      <a:pt x="24" y="0"/>
                      <a:pt x="24" y="0"/>
                    </a:cubicBezTo>
                    <a:cubicBezTo>
                      <a:pt x="25" y="0"/>
                      <a:pt x="26" y="0"/>
                      <a:pt x="26" y="1"/>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7" name="Freeform 2391"/>
              <p:cNvSpPr>
                <a:spLocks noChangeArrowheads="1"/>
              </p:cNvSpPr>
              <p:nvPr/>
            </p:nvSpPr>
            <p:spPr bwMode="auto">
              <a:xfrm>
                <a:off x="143485" y="669591"/>
                <a:ext cx="269575" cy="30437"/>
              </a:xfrm>
              <a:custGeom>
                <a:avLst/>
                <a:gdLst>
                  <a:gd name="T0" fmla="*/ 2147483646 w 26"/>
                  <a:gd name="T1" fmla="*/ 205865722 h 3"/>
                  <a:gd name="T2" fmla="*/ 2147483646 w 26"/>
                  <a:gd name="T3" fmla="*/ 308803656 h 3"/>
                  <a:gd name="T4" fmla="*/ 215006799 w 26"/>
                  <a:gd name="T5" fmla="*/ 308803656 h 3"/>
                  <a:gd name="T6" fmla="*/ 0 w 26"/>
                  <a:gd name="T7" fmla="*/ 205865722 h 3"/>
                  <a:gd name="T8" fmla="*/ 215006799 w 26"/>
                  <a:gd name="T9" fmla="*/ 0 h 3"/>
                  <a:gd name="T10" fmla="*/ 2147483646 w 26"/>
                  <a:gd name="T11" fmla="*/ 0 h 3"/>
                  <a:gd name="T12" fmla="*/ 2147483646 w 26"/>
                  <a:gd name="T13" fmla="*/ 205865722 h 3"/>
                  <a:gd name="T14" fmla="*/ 0 60000 65536"/>
                  <a:gd name="T15" fmla="*/ 0 60000 65536"/>
                  <a:gd name="T16" fmla="*/ 0 60000 65536"/>
                  <a:gd name="T17" fmla="*/ 0 60000 65536"/>
                  <a:gd name="T18" fmla="*/ 0 60000 65536"/>
                  <a:gd name="T19" fmla="*/ 0 60000 65536"/>
                  <a:gd name="T20" fmla="*/ 0 60000 65536"/>
                  <a:gd name="T21" fmla="*/ 0 w 26"/>
                  <a:gd name="T22" fmla="*/ 0 h 3"/>
                  <a:gd name="T23" fmla="*/ 26 w 26"/>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 h="3">
                    <a:moveTo>
                      <a:pt x="26" y="2"/>
                    </a:moveTo>
                    <a:cubicBezTo>
                      <a:pt x="26" y="3"/>
                      <a:pt x="25" y="3"/>
                      <a:pt x="24" y="3"/>
                    </a:cubicBezTo>
                    <a:cubicBezTo>
                      <a:pt x="2" y="3"/>
                      <a:pt x="2" y="3"/>
                      <a:pt x="2" y="3"/>
                    </a:cubicBezTo>
                    <a:cubicBezTo>
                      <a:pt x="1" y="3"/>
                      <a:pt x="0" y="3"/>
                      <a:pt x="0" y="2"/>
                    </a:cubicBezTo>
                    <a:cubicBezTo>
                      <a:pt x="0" y="1"/>
                      <a:pt x="1" y="0"/>
                      <a:pt x="2" y="0"/>
                    </a:cubicBezTo>
                    <a:cubicBezTo>
                      <a:pt x="24" y="0"/>
                      <a:pt x="24" y="0"/>
                      <a:pt x="24" y="0"/>
                    </a:cubicBezTo>
                    <a:cubicBezTo>
                      <a:pt x="25" y="0"/>
                      <a:pt x="26" y="1"/>
                      <a:pt x="26" y="2"/>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8" name="Freeform 2394"/>
              <p:cNvSpPr>
                <a:spLocks noChangeArrowheads="1"/>
              </p:cNvSpPr>
              <p:nvPr/>
            </p:nvSpPr>
            <p:spPr bwMode="auto">
              <a:xfrm>
                <a:off x="165223" y="760897"/>
                <a:ext cx="217399" cy="60872"/>
              </a:xfrm>
              <a:custGeom>
                <a:avLst/>
                <a:gdLst>
                  <a:gd name="T0" fmla="*/ 0 w 21"/>
                  <a:gd name="T1" fmla="*/ 0 h 6"/>
                  <a:gd name="T2" fmla="*/ 2147483646 w 21"/>
                  <a:gd name="T3" fmla="*/ 0 h 6"/>
                  <a:gd name="T4" fmla="*/ 1071704604 w 21"/>
                  <a:gd name="T5" fmla="*/ 514642324 h 6"/>
                  <a:gd name="T6" fmla="*/ 0 w 21"/>
                  <a:gd name="T7" fmla="*/ 0 h 6"/>
                  <a:gd name="T8" fmla="*/ 0 60000 65536"/>
                  <a:gd name="T9" fmla="*/ 0 60000 65536"/>
                  <a:gd name="T10" fmla="*/ 0 60000 65536"/>
                  <a:gd name="T11" fmla="*/ 0 60000 65536"/>
                  <a:gd name="T12" fmla="*/ 0 w 21"/>
                  <a:gd name="T13" fmla="*/ 0 h 6"/>
                  <a:gd name="T14" fmla="*/ 21 w 21"/>
                  <a:gd name="T15" fmla="*/ 6 h 6"/>
                </a:gdLst>
                <a:ahLst/>
                <a:cxnLst>
                  <a:cxn ang="T8">
                    <a:pos x="T0" y="T1"/>
                  </a:cxn>
                  <a:cxn ang="T9">
                    <a:pos x="T2" y="T3"/>
                  </a:cxn>
                  <a:cxn ang="T10">
                    <a:pos x="T4" y="T5"/>
                  </a:cxn>
                  <a:cxn ang="T11">
                    <a:pos x="T6" y="T7"/>
                  </a:cxn>
                </a:cxnLst>
                <a:rect l="T12" t="T13" r="T14" b="T15"/>
                <a:pathLst>
                  <a:path w="21" h="6">
                    <a:moveTo>
                      <a:pt x="0" y="0"/>
                    </a:moveTo>
                    <a:cubicBezTo>
                      <a:pt x="21" y="0"/>
                      <a:pt x="21" y="0"/>
                      <a:pt x="21" y="0"/>
                    </a:cubicBezTo>
                    <a:cubicBezTo>
                      <a:pt x="21" y="0"/>
                      <a:pt x="19" y="6"/>
                      <a:pt x="10" y="5"/>
                    </a:cubicBezTo>
                    <a:cubicBezTo>
                      <a:pt x="3" y="5"/>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19" name="组合 26"/>
            <p:cNvGrpSpPr/>
            <p:nvPr/>
          </p:nvGrpSpPr>
          <p:grpSpPr bwMode="auto">
            <a:xfrm>
              <a:off x="5331086" y="3602665"/>
              <a:ext cx="560533" cy="596900"/>
              <a:chOff x="0" y="0"/>
              <a:chExt cx="536406" cy="570828"/>
            </a:xfrm>
          </p:grpSpPr>
          <p:sp>
            <p:nvSpPr>
              <p:cNvPr id="20" name="Freeform 1994"/>
              <p:cNvSpPr>
                <a:spLocks noChangeArrowheads="1"/>
              </p:cNvSpPr>
              <p:nvPr/>
            </p:nvSpPr>
            <p:spPr bwMode="auto">
              <a:xfrm>
                <a:off x="441745" y="129080"/>
                <a:ext cx="94661" cy="441746"/>
              </a:xfrm>
              <a:custGeom>
                <a:avLst/>
                <a:gdLst>
                  <a:gd name="T0" fmla="*/ 640050352 w 14"/>
                  <a:gd name="T1" fmla="*/ 2147483646 h 65"/>
                  <a:gd name="T2" fmla="*/ 320028557 w 14"/>
                  <a:gd name="T3" fmla="*/ 2147483646 h 65"/>
                  <a:gd name="T4" fmla="*/ 0 w 14"/>
                  <a:gd name="T5" fmla="*/ 2147483646 h 65"/>
                  <a:gd name="T6" fmla="*/ 0 w 14"/>
                  <a:gd name="T7" fmla="*/ 277124256 h 65"/>
                  <a:gd name="T8" fmla="*/ 320028557 w 14"/>
                  <a:gd name="T9" fmla="*/ 0 h 65"/>
                  <a:gd name="T10" fmla="*/ 640050352 w 14"/>
                  <a:gd name="T11" fmla="*/ 277124256 h 65"/>
                  <a:gd name="T12" fmla="*/ 640050352 w 14"/>
                  <a:gd name="T13" fmla="*/ 2147483646 h 65"/>
                  <a:gd name="T14" fmla="*/ 0 60000 65536"/>
                  <a:gd name="T15" fmla="*/ 0 60000 65536"/>
                  <a:gd name="T16" fmla="*/ 0 60000 65536"/>
                  <a:gd name="T17" fmla="*/ 0 60000 65536"/>
                  <a:gd name="T18" fmla="*/ 0 60000 65536"/>
                  <a:gd name="T19" fmla="*/ 0 60000 65536"/>
                  <a:gd name="T20" fmla="*/ 0 60000 65536"/>
                  <a:gd name="T21" fmla="*/ 0 w 14"/>
                  <a:gd name="T22" fmla="*/ 0 h 65"/>
                  <a:gd name="T23" fmla="*/ 14 w 14"/>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65">
                    <a:moveTo>
                      <a:pt x="14" y="58"/>
                    </a:moveTo>
                    <a:cubicBezTo>
                      <a:pt x="14" y="62"/>
                      <a:pt x="11" y="65"/>
                      <a:pt x="7" y="65"/>
                    </a:cubicBezTo>
                    <a:cubicBezTo>
                      <a:pt x="3" y="65"/>
                      <a:pt x="0" y="62"/>
                      <a:pt x="0" y="58"/>
                    </a:cubicBezTo>
                    <a:cubicBezTo>
                      <a:pt x="0" y="6"/>
                      <a:pt x="0" y="6"/>
                      <a:pt x="0" y="6"/>
                    </a:cubicBezTo>
                    <a:cubicBezTo>
                      <a:pt x="0" y="3"/>
                      <a:pt x="3" y="0"/>
                      <a:pt x="7" y="0"/>
                    </a:cubicBezTo>
                    <a:cubicBezTo>
                      <a:pt x="11" y="0"/>
                      <a:pt x="14" y="3"/>
                      <a:pt x="14" y="6"/>
                    </a:cubicBezTo>
                    <a:lnTo>
                      <a:pt x="14" y="58"/>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 name="Freeform 1995"/>
              <p:cNvSpPr>
                <a:spLocks noChangeArrowheads="1"/>
              </p:cNvSpPr>
              <p:nvPr/>
            </p:nvSpPr>
            <p:spPr bwMode="auto">
              <a:xfrm>
                <a:off x="306926" y="218004"/>
                <a:ext cx="94661" cy="352824"/>
              </a:xfrm>
              <a:custGeom>
                <a:avLst/>
                <a:gdLst>
                  <a:gd name="T0" fmla="*/ 640050352 w 14"/>
                  <a:gd name="T1" fmla="*/ 2071673967 h 52"/>
                  <a:gd name="T2" fmla="*/ 320028557 w 14"/>
                  <a:gd name="T3" fmla="*/ 2147483646 h 52"/>
                  <a:gd name="T4" fmla="*/ 0 w 14"/>
                  <a:gd name="T5" fmla="*/ 2071673967 h 52"/>
                  <a:gd name="T6" fmla="*/ 0 w 14"/>
                  <a:gd name="T7" fmla="*/ 322264014 h 52"/>
                  <a:gd name="T8" fmla="*/ 320028557 w 14"/>
                  <a:gd name="T9" fmla="*/ 0 h 52"/>
                  <a:gd name="T10" fmla="*/ 640050352 w 14"/>
                  <a:gd name="T11" fmla="*/ 322264014 h 52"/>
                  <a:gd name="T12" fmla="*/ 640050352 w 14"/>
                  <a:gd name="T13" fmla="*/ 2071673967 h 52"/>
                  <a:gd name="T14" fmla="*/ 0 60000 65536"/>
                  <a:gd name="T15" fmla="*/ 0 60000 65536"/>
                  <a:gd name="T16" fmla="*/ 0 60000 65536"/>
                  <a:gd name="T17" fmla="*/ 0 60000 65536"/>
                  <a:gd name="T18" fmla="*/ 0 60000 65536"/>
                  <a:gd name="T19" fmla="*/ 0 60000 65536"/>
                  <a:gd name="T20" fmla="*/ 0 60000 65536"/>
                  <a:gd name="T21" fmla="*/ 0 w 14"/>
                  <a:gd name="T22" fmla="*/ 0 h 52"/>
                  <a:gd name="T23" fmla="*/ 14 w 14"/>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52">
                    <a:moveTo>
                      <a:pt x="14" y="45"/>
                    </a:moveTo>
                    <a:cubicBezTo>
                      <a:pt x="14" y="49"/>
                      <a:pt x="11" y="52"/>
                      <a:pt x="7" y="52"/>
                    </a:cubicBezTo>
                    <a:cubicBezTo>
                      <a:pt x="3" y="52"/>
                      <a:pt x="0" y="49"/>
                      <a:pt x="0" y="45"/>
                    </a:cubicBezTo>
                    <a:cubicBezTo>
                      <a:pt x="0" y="7"/>
                      <a:pt x="0" y="7"/>
                      <a:pt x="0" y="7"/>
                    </a:cubicBezTo>
                    <a:cubicBezTo>
                      <a:pt x="0" y="3"/>
                      <a:pt x="3" y="0"/>
                      <a:pt x="7" y="0"/>
                    </a:cubicBezTo>
                    <a:cubicBezTo>
                      <a:pt x="11" y="0"/>
                      <a:pt x="14" y="3"/>
                      <a:pt x="14" y="7"/>
                    </a:cubicBezTo>
                    <a:lnTo>
                      <a:pt x="14" y="45"/>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 name="Freeform 1996"/>
              <p:cNvSpPr>
                <a:spLocks noChangeArrowheads="1"/>
              </p:cNvSpPr>
              <p:nvPr/>
            </p:nvSpPr>
            <p:spPr bwMode="auto">
              <a:xfrm>
                <a:off x="169239" y="327006"/>
                <a:ext cx="97528" cy="243822"/>
              </a:xfrm>
              <a:custGeom>
                <a:avLst/>
                <a:gdLst>
                  <a:gd name="T0" fmla="*/ 679407913 w 14"/>
                  <a:gd name="T1" fmla="*/ 1330265741 h 36"/>
                  <a:gd name="T2" fmla="*/ 339703957 w 14"/>
                  <a:gd name="T3" fmla="*/ 1651365769 h 36"/>
                  <a:gd name="T4" fmla="*/ 0 w 14"/>
                  <a:gd name="T5" fmla="*/ 1330265741 h 36"/>
                  <a:gd name="T6" fmla="*/ 0 w 14"/>
                  <a:gd name="T7" fmla="*/ 321100028 h 36"/>
                  <a:gd name="T8" fmla="*/ 339703957 w 14"/>
                  <a:gd name="T9" fmla="*/ 0 h 36"/>
                  <a:gd name="T10" fmla="*/ 679407913 w 14"/>
                  <a:gd name="T11" fmla="*/ 321100028 h 36"/>
                  <a:gd name="T12" fmla="*/ 679407913 w 14"/>
                  <a:gd name="T13" fmla="*/ 1330265741 h 36"/>
                  <a:gd name="T14" fmla="*/ 0 60000 65536"/>
                  <a:gd name="T15" fmla="*/ 0 60000 65536"/>
                  <a:gd name="T16" fmla="*/ 0 60000 65536"/>
                  <a:gd name="T17" fmla="*/ 0 60000 65536"/>
                  <a:gd name="T18" fmla="*/ 0 60000 65536"/>
                  <a:gd name="T19" fmla="*/ 0 60000 65536"/>
                  <a:gd name="T20" fmla="*/ 0 60000 65536"/>
                  <a:gd name="T21" fmla="*/ 0 w 14"/>
                  <a:gd name="T22" fmla="*/ 0 h 36"/>
                  <a:gd name="T23" fmla="*/ 14 w 14"/>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36">
                    <a:moveTo>
                      <a:pt x="14" y="29"/>
                    </a:moveTo>
                    <a:cubicBezTo>
                      <a:pt x="14" y="33"/>
                      <a:pt x="11" y="36"/>
                      <a:pt x="7" y="36"/>
                    </a:cubicBezTo>
                    <a:cubicBezTo>
                      <a:pt x="3" y="36"/>
                      <a:pt x="0" y="33"/>
                      <a:pt x="0" y="29"/>
                    </a:cubicBezTo>
                    <a:cubicBezTo>
                      <a:pt x="0" y="7"/>
                      <a:pt x="0" y="7"/>
                      <a:pt x="0" y="7"/>
                    </a:cubicBezTo>
                    <a:cubicBezTo>
                      <a:pt x="0" y="3"/>
                      <a:pt x="3" y="0"/>
                      <a:pt x="7" y="0"/>
                    </a:cubicBezTo>
                    <a:cubicBezTo>
                      <a:pt x="11" y="0"/>
                      <a:pt x="14" y="3"/>
                      <a:pt x="14" y="7"/>
                    </a:cubicBezTo>
                    <a:lnTo>
                      <a:pt x="14" y="29"/>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3" name="Freeform 1997"/>
              <p:cNvSpPr>
                <a:spLocks noChangeArrowheads="1"/>
              </p:cNvSpPr>
              <p:nvPr/>
            </p:nvSpPr>
            <p:spPr bwMode="auto">
              <a:xfrm>
                <a:off x="48763" y="401587"/>
                <a:ext cx="94661" cy="169241"/>
              </a:xfrm>
              <a:custGeom>
                <a:avLst/>
                <a:gdLst>
                  <a:gd name="T0" fmla="*/ 640050352 w 14"/>
                  <a:gd name="T1" fmla="*/ 824907713 h 25"/>
                  <a:gd name="T2" fmla="*/ 320028557 w 14"/>
                  <a:gd name="T3" fmla="*/ 1145700643 h 25"/>
                  <a:gd name="T4" fmla="*/ 0 w 14"/>
                  <a:gd name="T5" fmla="*/ 824907713 h 25"/>
                  <a:gd name="T6" fmla="*/ 0 w 14"/>
                  <a:gd name="T7" fmla="*/ 274969238 h 25"/>
                  <a:gd name="T8" fmla="*/ 320028557 w 14"/>
                  <a:gd name="T9" fmla="*/ 0 h 25"/>
                  <a:gd name="T10" fmla="*/ 640050352 w 14"/>
                  <a:gd name="T11" fmla="*/ 274969238 h 25"/>
                  <a:gd name="T12" fmla="*/ 640050352 w 14"/>
                  <a:gd name="T13" fmla="*/ 824907713 h 25"/>
                  <a:gd name="T14" fmla="*/ 0 60000 65536"/>
                  <a:gd name="T15" fmla="*/ 0 60000 65536"/>
                  <a:gd name="T16" fmla="*/ 0 60000 65536"/>
                  <a:gd name="T17" fmla="*/ 0 60000 65536"/>
                  <a:gd name="T18" fmla="*/ 0 60000 65536"/>
                  <a:gd name="T19" fmla="*/ 0 60000 65536"/>
                  <a:gd name="T20" fmla="*/ 0 60000 65536"/>
                  <a:gd name="T21" fmla="*/ 0 w 14"/>
                  <a:gd name="T22" fmla="*/ 0 h 25"/>
                  <a:gd name="T23" fmla="*/ 14 w 14"/>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25">
                    <a:moveTo>
                      <a:pt x="14" y="18"/>
                    </a:moveTo>
                    <a:cubicBezTo>
                      <a:pt x="14" y="22"/>
                      <a:pt x="11" y="25"/>
                      <a:pt x="7" y="25"/>
                    </a:cubicBezTo>
                    <a:cubicBezTo>
                      <a:pt x="3" y="25"/>
                      <a:pt x="0" y="22"/>
                      <a:pt x="0" y="18"/>
                    </a:cubicBezTo>
                    <a:cubicBezTo>
                      <a:pt x="0" y="6"/>
                      <a:pt x="0" y="6"/>
                      <a:pt x="0" y="6"/>
                    </a:cubicBezTo>
                    <a:cubicBezTo>
                      <a:pt x="0" y="3"/>
                      <a:pt x="3" y="0"/>
                      <a:pt x="7" y="0"/>
                    </a:cubicBezTo>
                    <a:cubicBezTo>
                      <a:pt x="11" y="0"/>
                      <a:pt x="14" y="3"/>
                      <a:pt x="14" y="6"/>
                    </a:cubicBezTo>
                    <a:lnTo>
                      <a:pt x="14" y="18"/>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 name="Freeform 2000"/>
              <p:cNvSpPr>
                <a:spLocks noChangeArrowheads="1"/>
              </p:cNvSpPr>
              <p:nvPr/>
            </p:nvSpPr>
            <p:spPr bwMode="auto">
              <a:xfrm>
                <a:off x="0" y="14341"/>
                <a:ext cx="441745" cy="318402"/>
              </a:xfrm>
              <a:custGeom>
                <a:avLst/>
                <a:gdLst>
                  <a:gd name="T0" fmla="*/ 277116833 w 65"/>
                  <a:gd name="T1" fmla="*/ 2065229892 h 47"/>
                  <a:gd name="T2" fmla="*/ 2147483646 w 65"/>
                  <a:gd name="T3" fmla="*/ 321260843 h 47"/>
                  <a:gd name="T4" fmla="*/ 2147483646 w 65"/>
                  <a:gd name="T5" fmla="*/ 91787845 h 47"/>
                  <a:gd name="T6" fmla="*/ 138558416 w 65"/>
                  <a:gd name="T7" fmla="*/ 1835756893 h 47"/>
                  <a:gd name="T8" fmla="*/ 277116833 w 65"/>
                  <a:gd name="T9" fmla="*/ 2065229892 h 47"/>
                  <a:gd name="T10" fmla="*/ 0 60000 65536"/>
                  <a:gd name="T11" fmla="*/ 0 60000 65536"/>
                  <a:gd name="T12" fmla="*/ 0 60000 65536"/>
                  <a:gd name="T13" fmla="*/ 0 60000 65536"/>
                  <a:gd name="T14" fmla="*/ 0 60000 65536"/>
                  <a:gd name="T15" fmla="*/ 0 w 65"/>
                  <a:gd name="T16" fmla="*/ 0 h 47"/>
                  <a:gd name="T17" fmla="*/ 65 w 65"/>
                  <a:gd name="T18" fmla="*/ 47 h 47"/>
                </a:gdLst>
                <a:ahLst/>
                <a:cxnLst>
                  <a:cxn ang="T10">
                    <a:pos x="T0" y="T1"/>
                  </a:cxn>
                  <a:cxn ang="T11">
                    <a:pos x="T2" y="T3"/>
                  </a:cxn>
                  <a:cxn ang="T12">
                    <a:pos x="T4" y="T5"/>
                  </a:cxn>
                  <a:cxn ang="T13">
                    <a:pos x="T6" y="T7"/>
                  </a:cxn>
                  <a:cxn ang="T14">
                    <a:pos x="T8" y="T9"/>
                  </a:cxn>
                </a:cxnLst>
                <a:rect l="T15" t="T16" r="T17" b="T18"/>
                <a:pathLst>
                  <a:path w="65" h="47">
                    <a:moveTo>
                      <a:pt x="6" y="45"/>
                    </a:moveTo>
                    <a:cubicBezTo>
                      <a:pt x="25" y="32"/>
                      <a:pt x="43" y="19"/>
                      <a:pt x="62" y="7"/>
                    </a:cubicBezTo>
                    <a:cubicBezTo>
                      <a:pt x="65" y="5"/>
                      <a:pt x="62" y="0"/>
                      <a:pt x="59" y="2"/>
                    </a:cubicBezTo>
                    <a:cubicBezTo>
                      <a:pt x="41" y="15"/>
                      <a:pt x="22" y="28"/>
                      <a:pt x="3" y="40"/>
                    </a:cubicBezTo>
                    <a:cubicBezTo>
                      <a:pt x="0" y="42"/>
                      <a:pt x="3" y="47"/>
                      <a:pt x="6" y="45"/>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5" name="Freeform 2001"/>
              <p:cNvSpPr>
                <a:spLocks noChangeArrowheads="1"/>
              </p:cNvSpPr>
              <p:nvPr/>
            </p:nvSpPr>
            <p:spPr bwMode="auto">
              <a:xfrm>
                <a:off x="284701" y="0"/>
                <a:ext cx="169241" cy="169241"/>
              </a:xfrm>
              <a:custGeom>
                <a:avLst/>
                <a:gdLst>
                  <a:gd name="T0" fmla="*/ 229138775 w 25"/>
                  <a:gd name="T1" fmla="*/ 320792931 h 25"/>
                  <a:gd name="T2" fmla="*/ 962385562 w 25"/>
                  <a:gd name="T3" fmla="*/ 366623393 h 25"/>
                  <a:gd name="T4" fmla="*/ 824907713 w 25"/>
                  <a:gd name="T5" fmla="*/ 183315082 h 25"/>
                  <a:gd name="T6" fmla="*/ 595762168 w 25"/>
                  <a:gd name="T7" fmla="*/ 870731406 h 25"/>
                  <a:gd name="T8" fmla="*/ 916561869 w 25"/>
                  <a:gd name="T9" fmla="*/ 916561869 h 25"/>
                  <a:gd name="T10" fmla="*/ 1099870180 w 25"/>
                  <a:gd name="T11" fmla="*/ 229138775 h 25"/>
                  <a:gd name="T12" fmla="*/ 962385562 w 25"/>
                  <a:gd name="T13" fmla="*/ 45830463 h 25"/>
                  <a:gd name="T14" fmla="*/ 229138775 w 25"/>
                  <a:gd name="T15" fmla="*/ 0 h 25"/>
                  <a:gd name="T16" fmla="*/ 229138775 w 25"/>
                  <a:gd name="T17" fmla="*/ 320792931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
                  <a:gd name="T28" fmla="*/ 0 h 25"/>
                  <a:gd name="T29" fmla="*/ 25 w 25"/>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 h="25">
                    <a:moveTo>
                      <a:pt x="5" y="7"/>
                    </a:moveTo>
                    <a:cubicBezTo>
                      <a:pt x="10" y="7"/>
                      <a:pt x="16" y="8"/>
                      <a:pt x="21" y="8"/>
                    </a:cubicBezTo>
                    <a:cubicBezTo>
                      <a:pt x="20" y="7"/>
                      <a:pt x="19" y="5"/>
                      <a:pt x="18" y="4"/>
                    </a:cubicBezTo>
                    <a:cubicBezTo>
                      <a:pt x="16" y="9"/>
                      <a:pt x="15" y="14"/>
                      <a:pt x="13" y="19"/>
                    </a:cubicBezTo>
                    <a:cubicBezTo>
                      <a:pt x="12" y="23"/>
                      <a:pt x="18" y="25"/>
                      <a:pt x="20" y="20"/>
                    </a:cubicBezTo>
                    <a:cubicBezTo>
                      <a:pt x="21" y="15"/>
                      <a:pt x="23" y="10"/>
                      <a:pt x="24" y="5"/>
                    </a:cubicBezTo>
                    <a:cubicBezTo>
                      <a:pt x="25" y="3"/>
                      <a:pt x="23" y="1"/>
                      <a:pt x="21" y="1"/>
                    </a:cubicBezTo>
                    <a:cubicBezTo>
                      <a:pt x="16" y="1"/>
                      <a:pt x="10" y="0"/>
                      <a:pt x="5" y="0"/>
                    </a:cubicBezTo>
                    <a:cubicBezTo>
                      <a:pt x="0" y="0"/>
                      <a:pt x="0" y="6"/>
                      <a:pt x="5" y="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26" name="Freeform 3236"/>
            <p:cNvSpPr>
              <a:spLocks noChangeArrowheads="1"/>
            </p:cNvSpPr>
            <p:nvPr/>
          </p:nvSpPr>
          <p:spPr bwMode="auto">
            <a:xfrm>
              <a:off x="6338156" y="3581288"/>
              <a:ext cx="346165" cy="628650"/>
            </a:xfrm>
            <a:custGeom>
              <a:avLst/>
              <a:gdLst>
                <a:gd name="T0" fmla="*/ 885858826 w 52"/>
                <a:gd name="T1" fmla="*/ 2147483646 h 94"/>
                <a:gd name="T2" fmla="*/ 885858826 w 52"/>
                <a:gd name="T3" fmla="*/ 2147483646 h 94"/>
                <a:gd name="T4" fmla="*/ 0 w 52"/>
                <a:gd name="T5" fmla="*/ 2147483646 h 94"/>
                <a:gd name="T6" fmla="*/ 177170434 w 52"/>
                <a:gd name="T7" fmla="*/ 2147483646 h 94"/>
                <a:gd name="T8" fmla="*/ 1018738315 w 52"/>
                <a:gd name="T9" fmla="*/ 2147483646 h 94"/>
                <a:gd name="T10" fmla="*/ 1505958673 w 52"/>
                <a:gd name="T11" fmla="*/ 2147483646 h 94"/>
                <a:gd name="T12" fmla="*/ 974440715 w 52"/>
                <a:gd name="T13" fmla="*/ 2147483646 h 94"/>
                <a:gd name="T14" fmla="*/ 44290945 w 52"/>
                <a:gd name="T15" fmla="*/ 1386514326 h 94"/>
                <a:gd name="T16" fmla="*/ 885858826 w 52"/>
                <a:gd name="T17" fmla="*/ 491985503 h 94"/>
                <a:gd name="T18" fmla="*/ 885858826 w 52"/>
                <a:gd name="T19" fmla="*/ 0 h 94"/>
                <a:gd name="T20" fmla="*/ 1417370128 w 52"/>
                <a:gd name="T21" fmla="*/ 0 h 94"/>
                <a:gd name="T22" fmla="*/ 1417370128 w 52"/>
                <a:gd name="T23" fmla="*/ 447264412 h 94"/>
                <a:gd name="T24" fmla="*/ 2126058520 w 52"/>
                <a:gd name="T25" fmla="*/ 626168839 h 94"/>
                <a:gd name="T26" fmla="*/ 1993179031 w 52"/>
                <a:gd name="T27" fmla="*/ 1207609899 h 94"/>
                <a:gd name="T28" fmla="*/ 1240199694 w 52"/>
                <a:gd name="T29" fmla="*/ 1028705472 h 94"/>
                <a:gd name="T30" fmla="*/ 841561226 w 52"/>
                <a:gd name="T31" fmla="*/ 1341786547 h 94"/>
                <a:gd name="T32" fmla="*/ 1417370128 w 52"/>
                <a:gd name="T33" fmla="*/ 1744323180 h 94"/>
                <a:gd name="T34" fmla="*/ 2147483646 w 52"/>
                <a:gd name="T35" fmla="*/ 2147483646 h 94"/>
                <a:gd name="T36" fmla="*/ 1373079184 w 52"/>
                <a:gd name="T37" fmla="*/ 2147483646 h 94"/>
                <a:gd name="T38" fmla="*/ 1373079184 w 52"/>
                <a:gd name="T39" fmla="*/ 2147483646 h 94"/>
                <a:gd name="T40" fmla="*/ 885858826 w 52"/>
                <a:gd name="T41" fmla="*/ 2147483646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2"/>
                <a:gd name="T64" fmla="*/ 0 h 94"/>
                <a:gd name="T65" fmla="*/ 52 w 52"/>
                <a:gd name="T66" fmla="*/ 94 h 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2" h="94">
                  <a:moveTo>
                    <a:pt x="20" y="94"/>
                  </a:moveTo>
                  <a:cubicBezTo>
                    <a:pt x="20" y="83"/>
                    <a:pt x="20" y="83"/>
                    <a:pt x="20" y="83"/>
                  </a:cubicBezTo>
                  <a:cubicBezTo>
                    <a:pt x="12" y="83"/>
                    <a:pt x="5" y="81"/>
                    <a:pt x="0" y="78"/>
                  </a:cubicBezTo>
                  <a:cubicBezTo>
                    <a:pt x="4" y="65"/>
                    <a:pt x="4" y="65"/>
                    <a:pt x="4" y="65"/>
                  </a:cubicBezTo>
                  <a:cubicBezTo>
                    <a:pt x="8" y="67"/>
                    <a:pt x="15" y="70"/>
                    <a:pt x="23" y="70"/>
                  </a:cubicBezTo>
                  <a:cubicBezTo>
                    <a:pt x="29" y="70"/>
                    <a:pt x="34" y="67"/>
                    <a:pt x="34" y="63"/>
                  </a:cubicBezTo>
                  <a:cubicBezTo>
                    <a:pt x="34" y="58"/>
                    <a:pt x="30" y="56"/>
                    <a:pt x="22" y="53"/>
                  </a:cubicBezTo>
                  <a:cubicBezTo>
                    <a:pt x="9" y="48"/>
                    <a:pt x="1" y="43"/>
                    <a:pt x="1" y="31"/>
                  </a:cubicBezTo>
                  <a:cubicBezTo>
                    <a:pt x="1" y="21"/>
                    <a:pt x="8" y="13"/>
                    <a:pt x="20" y="11"/>
                  </a:cubicBezTo>
                  <a:cubicBezTo>
                    <a:pt x="20" y="0"/>
                    <a:pt x="20" y="0"/>
                    <a:pt x="20" y="0"/>
                  </a:cubicBezTo>
                  <a:cubicBezTo>
                    <a:pt x="32" y="0"/>
                    <a:pt x="32" y="0"/>
                    <a:pt x="32" y="0"/>
                  </a:cubicBezTo>
                  <a:cubicBezTo>
                    <a:pt x="32" y="10"/>
                    <a:pt x="32" y="10"/>
                    <a:pt x="32" y="10"/>
                  </a:cubicBezTo>
                  <a:cubicBezTo>
                    <a:pt x="39" y="10"/>
                    <a:pt x="45" y="12"/>
                    <a:pt x="48" y="14"/>
                  </a:cubicBezTo>
                  <a:cubicBezTo>
                    <a:pt x="45" y="27"/>
                    <a:pt x="45" y="27"/>
                    <a:pt x="45" y="27"/>
                  </a:cubicBezTo>
                  <a:cubicBezTo>
                    <a:pt x="42" y="26"/>
                    <a:pt x="37" y="23"/>
                    <a:pt x="28" y="23"/>
                  </a:cubicBezTo>
                  <a:cubicBezTo>
                    <a:pt x="21" y="23"/>
                    <a:pt x="19" y="26"/>
                    <a:pt x="19" y="30"/>
                  </a:cubicBezTo>
                  <a:cubicBezTo>
                    <a:pt x="19" y="33"/>
                    <a:pt x="23" y="36"/>
                    <a:pt x="32" y="39"/>
                  </a:cubicBezTo>
                  <a:cubicBezTo>
                    <a:pt x="46" y="44"/>
                    <a:pt x="52" y="51"/>
                    <a:pt x="52" y="61"/>
                  </a:cubicBezTo>
                  <a:cubicBezTo>
                    <a:pt x="52" y="71"/>
                    <a:pt x="44" y="80"/>
                    <a:pt x="31" y="83"/>
                  </a:cubicBezTo>
                  <a:cubicBezTo>
                    <a:pt x="31" y="94"/>
                    <a:pt x="31" y="94"/>
                    <a:pt x="31" y="94"/>
                  </a:cubicBezTo>
                  <a:lnTo>
                    <a:pt x="20" y="94"/>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7" name="组合 22"/>
            <p:cNvGrpSpPr/>
            <p:nvPr/>
          </p:nvGrpSpPr>
          <p:grpSpPr bwMode="auto">
            <a:xfrm>
              <a:off x="5366353" y="2605882"/>
              <a:ext cx="527187" cy="617537"/>
              <a:chOff x="0" y="0"/>
              <a:chExt cx="622863" cy="732086"/>
            </a:xfrm>
          </p:grpSpPr>
          <p:sp>
            <p:nvSpPr>
              <p:cNvPr id="28" name="Freeform 2795"/>
              <p:cNvSpPr>
                <a:spLocks noEditPoints="1" noChangeArrowheads="1"/>
              </p:cNvSpPr>
              <p:nvPr/>
            </p:nvSpPr>
            <p:spPr bwMode="auto">
              <a:xfrm>
                <a:off x="79704" y="0"/>
                <a:ext cx="460505" cy="466408"/>
              </a:xfrm>
              <a:custGeom>
                <a:avLst/>
                <a:gdLst>
                  <a:gd name="T0" fmla="*/ 1801286240 w 66"/>
                  <a:gd name="T1" fmla="*/ 0 h 67"/>
                  <a:gd name="T2" fmla="*/ 1411817624 w 66"/>
                  <a:gd name="T3" fmla="*/ 0 h 67"/>
                  <a:gd name="T4" fmla="*/ 1314448726 w 66"/>
                  <a:gd name="T5" fmla="*/ 484597912 h 67"/>
                  <a:gd name="T6" fmla="*/ 973668049 w 66"/>
                  <a:gd name="T7" fmla="*/ 629977982 h 67"/>
                  <a:gd name="T8" fmla="*/ 584199434 w 66"/>
                  <a:gd name="T9" fmla="*/ 387682506 h 67"/>
                  <a:gd name="T10" fmla="*/ 340780677 w 66"/>
                  <a:gd name="T11" fmla="*/ 629977982 h 67"/>
                  <a:gd name="T12" fmla="*/ 584199434 w 66"/>
                  <a:gd name="T13" fmla="*/ 1017660488 h 67"/>
                  <a:gd name="T14" fmla="*/ 438149575 w 66"/>
                  <a:gd name="T15" fmla="*/ 1356878330 h 67"/>
                  <a:gd name="T16" fmla="*/ 0 w 66"/>
                  <a:gd name="T17" fmla="*/ 1405336033 h 67"/>
                  <a:gd name="T18" fmla="*/ 0 w 66"/>
                  <a:gd name="T19" fmla="*/ 1841476242 h 67"/>
                  <a:gd name="T20" fmla="*/ 438149575 w 66"/>
                  <a:gd name="T21" fmla="*/ 1938398609 h 67"/>
                  <a:gd name="T22" fmla="*/ 584199434 w 66"/>
                  <a:gd name="T23" fmla="*/ 2147483646 h 67"/>
                  <a:gd name="T24" fmla="*/ 292099717 w 66"/>
                  <a:gd name="T25" fmla="*/ 2147483646 h 67"/>
                  <a:gd name="T26" fmla="*/ 584199434 w 66"/>
                  <a:gd name="T27" fmla="*/ 2147483646 h 67"/>
                  <a:gd name="T28" fmla="*/ 973668049 w 66"/>
                  <a:gd name="T29" fmla="*/ 2147483646 h 67"/>
                  <a:gd name="T30" fmla="*/ 1314448726 w 66"/>
                  <a:gd name="T31" fmla="*/ 2147483646 h 67"/>
                  <a:gd name="T32" fmla="*/ 1411817624 w 66"/>
                  <a:gd name="T33" fmla="*/ 2147483646 h 67"/>
                  <a:gd name="T34" fmla="*/ 1801286240 w 66"/>
                  <a:gd name="T35" fmla="*/ 2147483646 h 67"/>
                  <a:gd name="T36" fmla="*/ 1898655138 w 66"/>
                  <a:gd name="T37" fmla="*/ 2147483646 h 67"/>
                  <a:gd name="T38" fmla="*/ 2147483646 w 66"/>
                  <a:gd name="T39" fmla="*/ 2147483646 h 67"/>
                  <a:gd name="T40" fmla="*/ 2147483646 w 66"/>
                  <a:gd name="T41" fmla="*/ 2147483646 h 67"/>
                  <a:gd name="T42" fmla="*/ 2147483646 w 66"/>
                  <a:gd name="T43" fmla="*/ 2147483646 h 67"/>
                  <a:gd name="T44" fmla="*/ 2147483646 w 66"/>
                  <a:gd name="T45" fmla="*/ 2147483646 h 67"/>
                  <a:gd name="T46" fmla="*/ 2147483646 w 66"/>
                  <a:gd name="T47" fmla="*/ 1938398609 h 67"/>
                  <a:gd name="T48" fmla="*/ 2147483646 w 66"/>
                  <a:gd name="T49" fmla="*/ 1841476242 h 67"/>
                  <a:gd name="T50" fmla="*/ 2147483646 w 66"/>
                  <a:gd name="T51" fmla="*/ 1453793736 h 67"/>
                  <a:gd name="T52" fmla="*/ 2147483646 w 66"/>
                  <a:gd name="T53" fmla="*/ 1356878330 h 67"/>
                  <a:gd name="T54" fmla="*/ 2147483646 w 66"/>
                  <a:gd name="T55" fmla="*/ 1017660488 h 67"/>
                  <a:gd name="T56" fmla="*/ 2147483646 w 66"/>
                  <a:gd name="T57" fmla="*/ 629977982 h 67"/>
                  <a:gd name="T58" fmla="*/ 2147483646 w 66"/>
                  <a:gd name="T59" fmla="*/ 387682506 h 67"/>
                  <a:gd name="T60" fmla="*/ 2147483646 w 66"/>
                  <a:gd name="T61" fmla="*/ 629977982 h 67"/>
                  <a:gd name="T62" fmla="*/ 1898655138 w 66"/>
                  <a:gd name="T63" fmla="*/ 484597912 h 67"/>
                  <a:gd name="T64" fmla="*/ 1801286240 w 66"/>
                  <a:gd name="T65" fmla="*/ 0 h 67"/>
                  <a:gd name="T66" fmla="*/ 2147483646 w 66"/>
                  <a:gd name="T67" fmla="*/ 1647638470 h 67"/>
                  <a:gd name="T68" fmla="*/ 1606555421 w 66"/>
                  <a:gd name="T69" fmla="*/ 2147483646 h 67"/>
                  <a:gd name="T70" fmla="*/ 827618191 w 66"/>
                  <a:gd name="T71" fmla="*/ 1647638470 h 67"/>
                  <a:gd name="T72" fmla="*/ 1606555421 w 66"/>
                  <a:gd name="T73" fmla="*/ 823815754 h 67"/>
                  <a:gd name="T74" fmla="*/ 2147483646 w 66"/>
                  <a:gd name="T75" fmla="*/ 1647638470 h 6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6"/>
                  <a:gd name="T115" fmla="*/ 0 h 67"/>
                  <a:gd name="T116" fmla="*/ 66 w 66"/>
                  <a:gd name="T117" fmla="*/ 67 h 6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6" h="67">
                    <a:moveTo>
                      <a:pt x="37" y="0"/>
                    </a:moveTo>
                    <a:cubicBezTo>
                      <a:pt x="29" y="0"/>
                      <a:pt x="29" y="0"/>
                      <a:pt x="29" y="0"/>
                    </a:cubicBezTo>
                    <a:cubicBezTo>
                      <a:pt x="27" y="10"/>
                      <a:pt x="27" y="10"/>
                      <a:pt x="27" y="10"/>
                    </a:cubicBezTo>
                    <a:cubicBezTo>
                      <a:pt x="24" y="10"/>
                      <a:pt x="22" y="11"/>
                      <a:pt x="20" y="13"/>
                    </a:cubicBezTo>
                    <a:cubicBezTo>
                      <a:pt x="12" y="8"/>
                      <a:pt x="12" y="8"/>
                      <a:pt x="12" y="8"/>
                    </a:cubicBezTo>
                    <a:cubicBezTo>
                      <a:pt x="7" y="13"/>
                      <a:pt x="7" y="13"/>
                      <a:pt x="7" y="13"/>
                    </a:cubicBezTo>
                    <a:cubicBezTo>
                      <a:pt x="12" y="21"/>
                      <a:pt x="12" y="21"/>
                      <a:pt x="12" y="21"/>
                    </a:cubicBezTo>
                    <a:cubicBezTo>
                      <a:pt x="10" y="23"/>
                      <a:pt x="9" y="25"/>
                      <a:pt x="9" y="28"/>
                    </a:cubicBezTo>
                    <a:cubicBezTo>
                      <a:pt x="0" y="29"/>
                      <a:pt x="0" y="29"/>
                      <a:pt x="0" y="29"/>
                    </a:cubicBezTo>
                    <a:cubicBezTo>
                      <a:pt x="0" y="38"/>
                      <a:pt x="0" y="38"/>
                      <a:pt x="0" y="38"/>
                    </a:cubicBezTo>
                    <a:cubicBezTo>
                      <a:pt x="9" y="40"/>
                      <a:pt x="9" y="40"/>
                      <a:pt x="9" y="40"/>
                    </a:cubicBezTo>
                    <a:cubicBezTo>
                      <a:pt x="9" y="42"/>
                      <a:pt x="10" y="45"/>
                      <a:pt x="12" y="47"/>
                    </a:cubicBezTo>
                    <a:cubicBezTo>
                      <a:pt x="6" y="54"/>
                      <a:pt x="6" y="54"/>
                      <a:pt x="6" y="54"/>
                    </a:cubicBezTo>
                    <a:cubicBezTo>
                      <a:pt x="12" y="60"/>
                      <a:pt x="12" y="60"/>
                      <a:pt x="12" y="60"/>
                    </a:cubicBezTo>
                    <a:cubicBezTo>
                      <a:pt x="20" y="55"/>
                      <a:pt x="20" y="55"/>
                      <a:pt x="20" y="55"/>
                    </a:cubicBezTo>
                    <a:cubicBezTo>
                      <a:pt x="22" y="57"/>
                      <a:pt x="25" y="58"/>
                      <a:pt x="27" y="58"/>
                    </a:cubicBezTo>
                    <a:cubicBezTo>
                      <a:pt x="29" y="67"/>
                      <a:pt x="29" y="67"/>
                      <a:pt x="29" y="67"/>
                    </a:cubicBezTo>
                    <a:cubicBezTo>
                      <a:pt x="37" y="67"/>
                      <a:pt x="37" y="67"/>
                      <a:pt x="37" y="67"/>
                    </a:cubicBezTo>
                    <a:cubicBezTo>
                      <a:pt x="39" y="58"/>
                      <a:pt x="39" y="58"/>
                      <a:pt x="39" y="58"/>
                    </a:cubicBezTo>
                    <a:cubicBezTo>
                      <a:pt x="41" y="58"/>
                      <a:pt x="44" y="57"/>
                      <a:pt x="46" y="55"/>
                    </a:cubicBezTo>
                    <a:cubicBezTo>
                      <a:pt x="54" y="61"/>
                      <a:pt x="54" y="61"/>
                      <a:pt x="54" y="61"/>
                    </a:cubicBezTo>
                    <a:cubicBezTo>
                      <a:pt x="59" y="55"/>
                      <a:pt x="59" y="55"/>
                      <a:pt x="59" y="55"/>
                    </a:cubicBezTo>
                    <a:cubicBezTo>
                      <a:pt x="54" y="47"/>
                      <a:pt x="54" y="47"/>
                      <a:pt x="54" y="47"/>
                    </a:cubicBezTo>
                    <a:cubicBezTo>
                      <a:pt x="56" y="45"/>
                      <a:pt x="57" y="42"/>
                      <a:pt x="57" y="40"/>
                    </a:cubicBezTo>
                    <a:cubicBezTo>
                      <a:pt x="66" y="38"/>
                      <a:pt x="66" y="38"/>
                      <a:pt x="66" y="38"/>
                    </a:cubicBezTo>
                    <a:cubicBezTo>
                      <a:pt x="66" y="30"/>
                      <a:pt x="66" y="30"/>
                      <a:pt x="66" y="30"/>
                    </a:cubicBezTo>
                    <a:cubicBezTo>
                      <a:pt x="57" y="28"/>
                      <a:pt x="57" y="28"/>
                      <a:pt x="57" y="28"/>
                    </a:cubicBezTo>
                    <a:cubicBezTo>
                      <a:pt x="57" y="25"/>
                      <a:pt x="56" y="23"/>
                      <a:pt x="54" y="21"/>
                    </a:cubicBezTo>
                    <a:cubicBezTo>
                      <a:pt x="60" y="13"/>
                      <a:pt x="60" y="13"/>
                      <a:pt x="60" y="13"/>
                    </a:cubicBezTo>
                    <a:cubicBezTo>
                      <a:pt x="54" y="8"/>
                      <a:pt x="54" y="8"/>
                      <a:pt x="54" y="8"/>
                    </a:cubicBezTo>
                    <a:cubicBezTo>
                      <a:pt x="46" y="13"/>
                      <a:pt x="46" y="13"/>
                      <a:pt x="46" y="13"/>
                    </a:cubicBezTo>
                    <a:cubicBezTo>
                      <a:pt x="44" y="11"/>
                      <a:pt x="41" y="10"/>
                      <a:pt x="39" y="10"/>
                    </a:cubicBezTo>
                    <a:lnTo>
                      <a:pt x="37" y="0"/>
                    </a:lnTo>
                    <a:close/>
                    <a:moveTo>
                      <a:pt x="50" y="34"/>
                    </a:moveTo>
                    <a:cubicBezTo>
                      <a:pt x="50" y="43"/>
                      <a:pt x="42" y="50"/>
                      <a:pt x="33" y="50"/>
                    </a:cubicBezTo>
                    <a:cubicBezTo>
                      <a:pt x="24" y="50"/>
                      <a:pt x="17" y="43"/>
                      <a:pt x="17" y="34"/>
                    </a:cubicBezTo>
                    <a:cubicBezTo>
                      <a:pt x="17" y="25"/>
                      <a:pt x="24" y="17"/>
                      <a:pt x="33" y="17"/>
                    </a:cubicBezTo>
                    <a:cubicBezTo>
                      <a:pt x="42" y="17"/>
                      <a:pt x="50" y="25"/>
                      <a:pt x="50" y="34"/>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 name="Freeform 2796"/>
              <p:cNvSpPr>
                <a:spLocks noEditPoints="1" noChangeArrowheads="1"/>
              </p:cNvSpPr>
              <p:nvPr/>
            </p:nvSpPr>
            <p:spPr bwMode="auto">
              <a:xfrm>
                <a:off x="330619" y="439842"/>
                <a:ext cx="292244" cy="292244"/>
              </a:xfrm>
              <a:custGeom>
                <a:avLst/>
                <a:gdLst>
                  <a:gd name="T0" fmla="*/ 1161996935 w 42"/>
                  <a:gd name="T1" fmla="*/ 0 h 42"/>
                  <a:gd name="T2" fmla="*/ 871492483 w 42"/>
                  <a:gd name="T3" fmla="*/ 0 h 42"/>
                  <a:gd name="T4" fmla="*/ 823077393 w 42"/>
                  <a:gd name="T5" fmla="*/ 290497494 h 42"/>
                  <a:gd name="T6" fmla="*/ 629410078 w 42"/>
                  <a:gd name="T7" fmla="*/ 338912584 h 42"/>
                  <a:gd name="T8" fmla="*/ 387334631 w 42"/>
                  <a:gd name="T9" fmla="*/ 193667316 h 42"/>
                  <a:gd name="T10" fmla="*/ 193667316 w 42"/>
                  <a:gd name="T11" fmla="*/ 387334631 h 42"/>
                  <a:gd name="T12" fmla="*/ 338912584 w 42"/>
                  <a:gd name="T13" fmla="*/ 629410078 h 42"/>
                  <a:gd name="T14" fmla="*/ 290497494 w 42"/>
                  <a:gd name="T15" fmla="*/ 823077393 h 42"/>
                  <a:gd name="T16" fmla="*/ 0 w 42"/>
                  <a:gd name="T17" fmla="*/ 871492483 h 42"/>
                  <a:gd name="T18" fmla="*/ 0 w 42"/>
                  <a:gd name="T19" fmla="*/ 1113574887 h 42"/>
                  <a:gd name="T20" fmla="*/ 290497494 w 42"/>
                  <a:gd name="T21" fmla="*/ 1210412024 h 42"/>
                  <a:gd name="T22" fmla="*/ 338912584 w 42"/>
                  <a:gd name="T23" fmla="*/ 1404079340 h 42"/>
                  <a:gd name="T24" fmla="*/ 193667316 w 42"/>
                  <a:gd name="T25" fmla="*/ 1646154786 h 42"/>
                  <a:gd name="T26" fmla="*/ 387334631 w 42"/>
                  <a:gd name="T27" fmla="*/ 1839822102 h 42"/>
                  <a:gd name="T28" fmla="*/ 629410078 w 42"/>
                  <a:gd name="T29" fmla="*/ 1646154786 h 42"/>
                  <a:gd name="T30" fmla="*/ 823077393 w 42"/>
                  <a:gd name="T31" fmla="*/ 1742991923 h 42"/>
                  <a:gd name="T32" fmla="*/ 871492483 w 42"/>
                  <a:gd name="T33" fmla="*/ 2033489418 h 42"/>
                  <a:gd name="T34" fmla="*/ 1113574887 w 42"/>
                  <a:gd name="T35" fmla="*/ 2033489418 h 42"/>
                  <a:gd name="T36" fmla="*/ 1210412024 w 42"/>
                  <a:gd name="T37" fmla="*/ 1742991923 h 42"/>
                  <a:gd name="T38" fmla="*/ 1404079340 w 42"/>
                  <a:gd name="T39" fmla="*/ 1694576834 h 42"/>
                  <a:gd name="T40" fmla="*/ 1646154786 w 42"/>
                  <a:gd name="T41" fmla="*/ 1839822102 h 42"/>
                  <a:gd name="T42" fmla="*/ 1791407013 w 42"/>
                  <a:gd name="T43" fmla="*/ 1646154786 h 42"/>
                  <a:gd name="T44" fmla="*/ 1646154786 w 42"/>
                  <a:gd name="T45" fmla="*/ 1404079340 h 42"/>
                  <a:gd name="T46" fmla="*/ 1742991923 w 42"/>
                  <a:gd name="T47" fmla="*/ 1210412024 h 42"/>
                  <a:gd name="T48" fmla="*/ 2033489418 w 42"/>
                  <a:gd name="T49" fmla="*/ 1113574887 h 42"/>
                  <a:gd name="T50" fmla="*/ 2033489418 w 42"/>
                  <a:gd name="T51" fmla="*/ 871492483 h 42"/>
                  <a:gd name="T52" fmla="*/ 1742991923 w 42"/>
                  <a:gd name="T53" fmla="*/ 823077393 h 42"/>
                  <a:gd name="T54" fmla="*/ 1646154786 w 42"/>
                  <a:gd name="T55" fmla="*/ 629410078 h 42"/>
                  <a:gd name="T56" fmla="*/ 1839822102 w 42"/>
                  <a:gd name="T57" fmla="*/ 387334631 h 42"/>
                  <a:gd name="T58" fmla="*/ 1646154786 w 42"/>
                  <a:gd name="T59" fmla="*/ 193667316 h 42"/>
                  <a:gd name="T60" fmla="*/ 1404079340 w 42"/>
                  <a:gd name="T61" fmla="*/ 338912584 h 42"/>
                  <a:gd name="T62" fmla="*/ 1210412024 w 42"/>
                  <a:gd name="T63" fmla="*/ 290497494 h 42"/>
                  <a:gd name="T64" fmla="*/ 1161996935 w 42"/>
                  <a:gd name="T65" fmla="*/ 0 h 42"/>
                  <a:gd name="T66" fmla="*/ 1549324608 w 42"/>
                  <a:gd name="T67" fmla="*/ 1016744709 h 42"/>
                  <a:gd name="T68" fmla="*/ 1016744709 w 42"/>
                  <a:gd name="T69" fmla="*/ 1500909518 h 42"/>
                  <a:gd name="T70" fmla="*/ 532579899 w 42"/>
                  <a:gd name="T71" fmla="*/ 1016744709 h 42"/>
                  <a:gd name="T72" fmla="*/ 1016744709 w 42"/>
                  <a:gd name="T73" fmla="*/ 484164810 h 42"/>
                  <a:gd name="T74" fmla="*/ 1549324608 w 42"/>
                  <a:gd name="T75" fmla="*/ 1016744709 h 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2"/>
                  <a:gd name="T115" fmla="*/ 0 h 42"/>
                  <a:gd name="T116" fmla="*/ 42 w 42"/>
                  <a:gd name="T117" fmla="*/ 42 h 4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2" h="42">
                    <a:moveTo>
                      <a:pt x="24" y="0"/>
                    </a:moveTo>
                    <a:cubicBezTo>
                      <a:pt x="18" y="0"/>
                      <a:pt x="18" y="0"/>
                      <a:pt x="18" y="0"/>
                    </a:cubicBezTo>
                    <a:cubicBezTo>
                      <a:pt x="17" y="6"/>
                      <a:pt x="17" y="6"/>
                      <a:pt x="17" y="6"/>
                    </a:cubicBezTo>
                    <a:cubicBezTo>
                      <a:pt x="15" y="6"/>
                      <a:pt x="14" y="7"/>
                      <a:pt x="13" y="7"/>
                    </a:cubicBezTo>
                    <a:cubicBezTo>
                      <a:pt x="8" y="4"/>
                      <a:pt x="8" y="4"/>
                      <a:pt x="8" y="4"/>
                    </a:cubicBezTo>
                    <a:cubicBezTo>
                      <a:pt x="4" y="8"/>
                      <a:pt x="4" y="8"/>
                      <a:pt x="4" y="8"/>
                    </a:cubicBezTo>
                    <a:cubicBezTo>
                      <a:pt x="7" y="13"/>
                      <a:pt x="7" y="13"/>
                      <a:pt x="7" y="13"/>
                    </a:cubicBezTo>
                    <a:cubicBezTo>
                      <a:pt x="7" y="14"/>
                      <a:pt x="6" y="16"/>
                      <a:pt x="6" y="17"/>
                    </a:cubicBezTo>
                    <a:cubicBezTo>
                      <a:pt x="0" y="18"/>
                      <a:pt x="0" y="18"/>
                      <a:pt x="0" y="18"/>
                    </a:cubicBezTo>
                    <a:cubicBezTo>
                      <a:pt x="0" y="23"/>
                      <a:pt x="0" y="23"/>
                      <a:pt x="0" y="23"/>
                    </a:cubicBezTo>
                    <a:cubicBezTo>
                      <a:pt x="6" y="25"/>
                      <a:pt x="6" y="25"/>
                      <a:pt x="6" y="25"/>
                    </a:cubicBezTo>
                    <a:cubicBezTo>
                      <a:pt x="6" y="26"/>
                      <a:pt x="7" y="28"/>
                      <a:pt x="7" y="29"/>
                    </a:cubicBezTo>
                    <a:cubicBezTo>
                      <a:pt x="4" y="34"/>
                      <a:pt x="4" y="34"/>
                      <a:pt x="4" y="34"/>
                    </a:cubicBezTo>
                    <a:cubicBezTo>
                      <a:pt x="8" y="38"/>
                      <a:pt x="8" y="38"/>
                      <a:pt x="8" y="38"/>
                    </a:cubicBezTo>
                    <a:cubicBezTo>
                      <a:pt x="13" y="34"/>
                      <a:pt x="13" y="34"/>
                      <a:pt x="13" y="34"/>
                    </a:cubicBezTo>
                    <a:cubicBezTo>
                      <a:pt x="14" y="35"/>
                      <a:pt x="16" y="36"/>
                      <a:pt x="17" y="36"/>
                    </a:cubicBezTo>
                    <a:cubicBezTo>
                      <a:pt x="18" y="42"/>
                      <a:pt x="18" y="42"/>
                      <a:pt x="18" y="42"/>
                    </a:cubicBezTo>
                    <a:cubicBezTo>
                      <a:pt x="23" y="42"/>
                      <a:pt x="23" y="42"/>
                      <a:pt x="23" y="42"/>
                    </a:cubicBezTo>
                    <a:cubicBezTo>
                      <a:pt x="25" y="36"/>
                      <a:pt x="25" y="36"/>
                      <a:pt x="25" y="36"/>
                    </a:cubicBezTo>
                    <a:cubicBezTo>
                      <a:pt x="26" y="36"/>
                      <a:pt x="28" y="35"/>
                      <a:pt x="29" y="35"/>
                    </a:cubicBezTo>
                    <a:cubicBezTo>
                      <a:pt x="34" y="38"/>
                      <a:pt x="34" y="38"/>
                      <a:pt x="34" y="38"/>
                    </a:cubicBezTo>
                    <a:cubicBezTo>
                      <a:pt x="37" y="34"/>
                      <a:pt x="37" y="34"/>
                      <a:pt x="37" y="34"/>
                    </a:cubicBezTo>
                    <a:cubicBezTo>
                      <a:pt x="34" y="29"/>
                      <a:pt x="34" y="29"/>
                      <a:pt x="34" y="29"/>
                    </a:cubicBezTo>
                    <a:cubicBezTo>
                      <a:pt x="35" y="28"/>
                      <a:pt x="36" y="26"/>
                      <a:pt x="36" y="25"/>
                    </a:cubicBezTo>
                    <a:cubicBezTo>
                      <a:pt x="42" y="23"/>
                      <a:pt x="42" y="23"/>
                      <a:pt x="42" y="23"/>
                    </a:cubicBezTo>
                    <a:cubicBezTo>
                      <a:pt x="42" y="18"/>
                      <a:pt x="42" y="18"/>
                      <a:pt x="42" y="18"/>
                    </a:cubicBezTo>
                    <a:cubicBezTo>
                      <a:pt x="36" y="17"/>
                      <a:pt x="36" y="17"/>
                      <a:pt x="36" y="17"/>
                    </a:cubicBezTo>
                    <a:cubicBezTo>
                      <a:pt x="36" y="15"/>
                      <a:pt x="35" y="14"/>
                      <a:pt x="34" y="13"/>
                    </a:cubicBezTo>
                    <a:cubicBezTo>
                      <a:pt x="38" y="8"/>
                      <a:pt x="38" y="8"/>
                      <a:pt x="38" y="8"/>
                    </a:cubicBezTo>
                    <a:cubicBezTo>
                      <a:pt x="34" y="4"/>
                      <a:pt x="34" y="4"/>
                      <a:pt x="34" y="4"/>
                    </a:cubicBezTo>
                    <a:cubicBezTo>
                      <a:pt x="29" y="7"/>
                      <a:pt x="29" y="7"/>
                      <a:pt x="29" y="7"/>
                    </a:cubicBezTo>
                    <a:cubicBezTo>
                      <a:pt x="28" y="7"/>
                      <a:pt x="26" y="6"/>
                      <a:pt x="25" y="6"/>
                    </a:cubicBezTo>
                    <a:lnTo>
                      <a:pt x="24" y="0"/>
                    </a:lnTo>
                    <a:close/>
                    <a:moveTo>
                      <a:pt x="32" y="21"/>
                    </a:moveTo>
                    <a:cubicBezTo>
                      <a:pt x="32" y="26"/>
                      <a:pt x="27" y="31"/>
                      <a:pt x="21" y="31"/>
                    </a:cubicBezTo>
                    <a:cubicBezTo>
                      <a:pt x="15" y="31"/>
                      <a:pt x="11" y="26"/>
                      <a:pt x="11" y="21"/>
                    </a:cubicBezTo>
                    <a:cubicBezTo>
                      <a:pt x="11" y="15"/>
                      <a:pt x="15" y="10"/>
                      <a:pt x="21" y="10"/>
                    </a:cubicBezTo>
                    <a:cubicBezTo>
                      <a:pt x="27" y="10"/>
                      <a:pt x="32" y="15"/>
                      <a:pt x="32" y="21"/>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0" name="Freeform 2797"/>
              <p:cNvSpPr>
                <a:spLocks noEditPoints="1" noChangeArrowheads="1"/>
              </p:cNvSpPr>
              <p:nvPr/>
            </p:nvSpPr>
            <p:spPr bwMode="auto">
              <a:xfrm>
                <a:off x="0" y="439842"/>
                <a:ext cx="295195" cy="292244"/>
              </a:xfrm>
              <a:custGeom>
                <a:avLst/>
                <a:gdLst>
                  <a:gd name="T0" fmla="*/ 1185580433 w 42"/>
                  <a:gd name="T1" fmla="*/ 0 h 42"/>
                  <a:gd name="T2" fmla="*/ 938586559 w 42"/>
                  <a:gd name="T3" fmla="*/ 0 h 42"/>
                  <a:gd name="T4" fmla="*/ 839787604 w 42"/>
                  <a:gd name="T5" fmla="*/ 290497494 h 42"/>
                  <a:gd name="T6" fmla="*/ 642189694 w 42"/>
                  <a:gd name="T7" fmla="*/ 387334631 h 42"/>
                  <a:gd name="T8" fmla="*/ 395195820 w 42"/>
                  <a:gd name="T9" fmla="*/ 193667316 h 42"/>
                  <a:gd name="T10" fmla="*/ 246993874 w 42"/>
                  <a:gd name="T11" fmla="*/ 387334631 h 42"/>
                  <a:gd name="T12" fmla="*/ 395195820 w 42"/>
                  <a:gd name="T13" fmla="*/ 629410078 h 42"/>
                  <a:gd name="T14" fmla="*/ 296396865 w 42"/>
                  <a:gd name="T15" fmla="*/ 823077393 h 42"/>
                  <a:gd name="T16" fmla="*/ 0 w 42"/>
                  <a:gd name="T17" fmla="*/ 871492483 h 42"/>
                  <a:gd name="T18" fmla="*/ 0 w 42"/>
                  <a:gd name="T19" fmla="*/ 1113574887 h 42"/>
                  <a:gd name="T20" fmla="*/ 296396865 w 42"/>
                  <a:gd name="T21" fmla="*/ 1210412024 h 42"/>
                  <a:gd name="T22" fmla="*/ 395195820 w 42"/>
                  <a:gd name="T23" fmla="*/ 1404079340 h 42"/>
                  <a:gd name="T24" fmla="*/ 246993874 w 42"/>
                  <a:gd name="T25" fmla="*/ 1646154786 h 42"/>
                  <a:gd name="T26" fmla="*/ 395195820 w 42"/>
                  <a:gd name="T27" fmla="*/ 1791407013 h 42"/>
                  <a:gd name="T28" fmla="*/ 642189694 w 42"/>
                  <a:gd name="T29" fmla="*/ 1646154786 h 42"/>
                  <a:gd name="T30" fmla="*/ 889183568 w 42"/>
                  <a:gd name="T31" fmla="*/ 1742991923 h 42"/>
                  <a:gd name="T32" fmla="*/ 938586559 w 42"/>
                  <a:gd name="T33" fmla="*/ 2033489418 h 42"/>
                  <a:gd name="T34" fmla="*/ 1185580433 w 42"/>
                  <a:gd name="T35" fmla="*/ 2033489418 h 42"/>
                  <a:gd name="T36" fmla="*/ 1234976396 w 42"/>
                  <a:gd name="T37" fmla="*/ 1742991923 h 42"/>
                  <a:gd name="T38" fmla="*/ 1432574307 w 42"/>
                  <a:gd name="T39" fmla="*/ 1646154786 h 42"/>
                  <a:gd name="T40" fmla="*/ 1679568180 w 42"/>
                  <a:gd name="T41" fmla="*/ 1839822102 h 42"/>
                  <a:gd name="T42" fmla="*/ 1877166090 w 42"/>
                  <a:gd name="T43" fmla="*/ 1646154786 h 42"/>
                  <a:gd name="T44" fmla="*/ 1728971172 w 42"/>
                  <a:gd name="T45" fmla="*/ 1404079340 h 42"/>
                  <a:gd name="T46" fmla="*/ 1827770127 w 42"/>
                  <a:gd name="T47" fmla="*/ 1210412024 h 42"/>
                  <a:gd name="T48" fmla="*/ 2074764001 w 42"/>
                  <a:gd name="T49" fmla="*/ 1113574887 h 42"/>
                  <a:gd name="T50" fmla="*/ 2074764001 w 42"/>
                  <a:gd name="T51" fmla="*/ 871492483 h 42"/>
                  <a:gd name="T52" fmla="*/ 1778367135 w 42"/>
                  <a:gd name="T53" fmla="*/ 823077393 h 42"/>
                  <a:gd name="T54" fmla="*/ 1728971172 w 42"/>
                  <a:gd name="T55" fmla="*/ 629410078 h 42"/>
                  <a:gd name="T56" fmla="*/ 1877166090 w 42"/>
                  <a:gd name="T57" fmla="*/ 387334631 h 42"/>
                  <a:gd name="T58" fmla="*/ 1679568180 w 42"/>
                  <a:gd name="T59" fmla="*/ 193667316 h 42"/>
                  <a:gd name="T60" fmla="*/ 1432574307 w 42"/>
                  <a:gd name="T61" fmla="*/ 338912584 h 42"/>
                  <a:gd name="T62" fmla="*/ 1234976396 w 42"/>
                  <a:gd name="T63" fmla="*/ 290497494 h 42"/>
                  <a:gd name="T64" fmla="*/ 1185580433 w 42"/>
                  <a:gd name="T65" fmla="*/ 0 h 42"/>
                  <a:gd name="T66" fmla="*/ 1580769225 w 42"/>
                  <a:gd name="T67" fmla="*/ 1016744709 h 42"/>
                  <a:gd name="T68" fmla="*/ 1037385515 w 42"/>
                  <a:gd name="T69" fmla="*/ 1500909518 h 42"/>
                  <a:gd name="T70" fmla="*/ 543390739 w 42"/>
                  <a:gd name="T71" fmla="*/ 1016744709 h 42"/>
                  <a:gd name="T72" fmla="*/ 1037385515 w 42"/>
                  <a:gd name="T73" fmla="*/ 484164810 h 42"/>
                  <a:gd name="T74" fmla="*/ 1580769225 w 42"/>
                  <a:gd name="T75" fmla="*/ 1016744709 h 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2"/>
                  <a:gd name="T115" fmla="*/ 0 h 42"/>
                  <a:gd name="T116" fmla="*/ 42 w 42"/>
                  <a:gd name="T117" fmla="*/ 42 h 4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2" h="42">
                    <a:moveTo>
                      <a:pt x="24" y="0"/>
                    </a:moveTo>
                    <a:cubicBezTo>
                      <a:pt x="19" y="0"/>
                      <a:pt x="19" y="0"/>
                      <a:pt x="19" y="0"/>
                    </a:cubicBezTo>
                    <a:cubicBezTo>
                      <a:pt x="17" y="6"/>
                      <a:pt x="17" y="6"/>
                      <a:pt x="17" y="6"/>
                    </a:cubicBezTo>
                    <a:cubicBezTo>
                      <a:pt x="16" y="6"/>
                      <a:pt x="14" y="7"/>
                      <a:pt x="13" y="8"/>
                    </a:cubicBezTo>
                    <a:cubicBezTo>
                      <a:pt x="8" y="4"/>
                      <a:pt x="8" y="4"/>
                      <a:pt x="8" y="4"/>
                    </a:cubicBezTo>
                    <a:cubicBezTo>
                      <a:pt x="5" y="8"/>
                      <a:pt x="5" y="8"/>
                      <a:pt x="5" y="8"/>
                    </a:cubicBezTo>
                    <a:cubicBezTo>
                      <a:pt x="8" y="13"/>
                      <a:pt x="8" y="13"/>
                      <a:pt x="8" y="13"/>
                    </a:cubicBezTo>
                    <a:cubicBezTo>
                      <a:pt x="7" y="14"/>
                      <a:pt x="6" y="16"/>
                      <a:pt x="6" y="17"/>
                    </a:cubicBezTo>
                    <a:cubicBezTo>
                      <a:pt x="0" y="18"/>
                      <a:pt x="0" y="18"/>
                      <a:pt x="0" y="18"/>
                    </a:cubicBezTo>
                    <a:cubicBezTo>
                      <a:pt x="0" y="23"/>
                      <a:pt x="0" y="23"/>
                      <a:pt x="0" y="23"/>
                    </a:cubicBezTo>
                    <a:cubicBezTo>
                      <a:pt x="6" y="25"/>
                      <a:pt x="6" y="25"/>
                      <a:pt x="6" y="25"/>
                    </a:cubicBezTo>
                    <a:cubicBezTo>
                      <a:pt x="6" y="26"/>
                      <a:pt x="7" y="28"/>
                      <a:pt x="8" y="29"/>
                    </a:cubicBezTo>
                    <a:cubicBezTo>
                      <a:pt x="5" y="34"/>
                      <a:pt x="5" y="34"/>
                      <a:pt x="5" y="34"/>
                    </a:cubicBezTo>
                    <a:cubicBezTo>
                      <a:pt x="8" y="37"/>
                      <a:pt x="8" y="37"/>
                      <a:pt x="8" y="37"/>
                    </a:cubicBezTo>
                    <a:cubicBezTo>
                      <a:pt x="13" y="34"/>
                      <a:pt x="13" y="34"/>
                      <a:pt x="13" y="34"/>
                    </a:cubicBezTo>
                    <a:cubicBezTo>
                      <a:pt x="14" y="35"/>
                      <a:pt x="16" y="36"/>
                      <a:pt x="18" y="36"/>
                    </a:cubicBezTo>
                    <a:cubicBezTo>
                      <a:pt x="19" y="42"/>
                      <a:pt x="19" y="42"/>
                      <a:pt x="19" y="42"/>
                    </a:cubicBezTo>
                    <a:cubicBezTo>
                      <a:pt x="24" y="42"/>
                      <a:pt x="24" y="42"/>
                      <a:pt x="24" y="42"/>
                    </a:cubicBezTo>
                    <a:cubicBezTo>
                      <a:pt x="25" y="36"/>
                      <a:pt x="25" y="36"/>
                      <a:pt x="25" y="36"/>
                    </a:cubicBezTo>
                    <a:cubicBezTo>
                      <a:pt x="26" y="36"/>
                      <a:pt x="28" y="35"/>
                      <a:pt x="29" y="34"/>
                    </a:cubicBezTo>
                    <a:cubicBezTo>
                      <a:pt x="34" y="38"/>
                      <a:pt x="34" y="38"/>
                      <a:pt x="34" y="38"/>
                    </a:cubicBezTo>
                    <a:cubicBezTo>
                      <a:pt x="38" y="34"/>
                      <a:pt x="38" y="34"/>
                      <a:pt x="38" y="34"/>
                    </a:cubicBezTo>
                    <a:cubicBezTo>
                      <a:pt x="35" y="29"/>
                      <a:pt x="35" y="29"/>
                      <a:pt x="35" y="29"/>
                    </a:cubicBezTo>
                    <a:cubicBezTo>
                      <a:pt x="36" y="28"/>
                      <a:pt x="36" y="26"/>
                      <a:pt x="37" y="25"/>
                    </a:cubicBezTo>
                    <a:cubicBezTo>
                      <a:pt x="42" y="23"/>
                      <a:pt x="42" y="23"/>
                      <a:pt x="42" y="23"/>
                    </a:cubicBezTo>
                    <a:cubicBezTo>
                      <a:pt x="42" y="18"/>
                      <a:pt x="42" y="18"/>
                      <a:pt x="42" y="18"/>
                    </a:cubicBezTo>
                    <a:cubicBezTo>
                      <a:pt x="36" y="17"/>
                      <a:pt x="36" y="17"/>
                      <a:pt x="36" y="17"/>
                    </a:cubicBezTo>
                    <a:cubicBezTo>
                      <a:pt x="36" y="15"/>
                      <a:pt x="35" y="14"/>
                      <a:pt x="35" y="13"/>
                    </a:cubicBezTo>
                    <a:cubicBezTo>
                      <a:pt x="38" y="8"/>
                      <a:pt x="38" y="8"/>
                      <a:pt x="38" y="8"/>
                    </a:cubicBezTo>
                    <a:cubicBezTo>
                      <a:pt x="34" y="4"/>
                      <a:pt x="34" y="4"/>
                      <a:pt x="34" y="4"/>
                    </a:cubicBezTo>
                    <a:cubicBezTo>
                      <a:pt x="29" y="7"/>
                      <a:pt x="29" y="7"/>
                      <a:pt x="29" y="7"/>
                    </a:cubicBezTo>
                    <a:cubicBezTo>
                      <a:pt x="28" y="7"/>
                      <a:pt x="27" y="6"/>
                      <a:pt x="25" y="6"/>
                    </a:cubicBezTo>
                    <a:lnTo>
                      <a:pt x="24" y="0"/>
                    </a:lnTo>
                    <a:close/>
                    <a:moveTo>
                      <a:pt x="32" y="21"/>
                    </a:moveTo>
                    <a:cubicBezTo>
                      <a:pt x="32" y="26"/>
                      <a:pt x="27" y="31"/>
                      <a:pt x="21" y="31"/>
                    </a:cubicBezTo>
                    <a:cubicBezTo>
                      <a:pt x="16" y="31"/>
                      <a:pt x="11" y="26"/>
                      <a:pt x="11" y="21"/>
                    </a:cubicBezTo>
                    <a:cubicBezTo>
                      <a:pt x="11" y="15"/>
                      <a:pt x="16" y="10"/>
                      <a:pt x="21" y="10"/>
                    </a:cubicBezTo>
                    <a:cubicBezTo>
                      <a:pt x="27" y="10"/>
                      <a:pt x="32" y="15"/>
                      <a:pt x="32" y="21"/>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cxnSp>
          <p:nvCxnSpPr>
            <p:cNvPr id="4" name="直接连接符 3"/>
            <p:cNvCxnSpPr/>
            <p:nvPr/>
          </p:nvCxnSpPr>
          <p:spPr>
            <a:xfrm>
              <a:off x="4304371" y="3417849"/>
              <a:ext cx="3399391"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1" name="直接连接符 10"/>
            <p:cNvCxnSpPr/>
            <p:nvPr/>
          </p:nvCxnSpPr>
          <p:spPr>
            <a:xfrm>
              <a:off x="6084849" y="1821656"/>
              <a:ext cx="0" cy="3307905"/>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ppt_w</p:attrName>
                                        </p:attrNameLst>
                                      </p:cBhvr>
                                      <p:tavLst>
                                        <p:tav tm="0" fmla="#ppt_w*sin(2.5*pi*$)">
                                          <p:val>
                                            <p:fltVal val="0"/>
                                          </p:val>
                                        </p:tav>
                                        <p:tav tm="100000">
                                          <p:val>
                                            <p:fltVal val="1"/>
                                          </p:val>
                                        </p:tav>
                                      </p:tavLst>
                                    </p:anim>
                                    <p:anim calcmode="lin" valueType="num">
                                      <p:cBhvr>
                                        <p:cTn id="9" dur="1500" fill="hold"/>
                                        <p:tgtEl>
                                          <p:spTgt spid="7"/>
                                        </p:tgtEl>
                                        <p:attrNameLst>
                                          <p:attrName>ppt_h</p:attrName>
                                        </p:attrNameLst>
                                      </p:cBhvr>
                                      <p:tavLst>
                                        <p:tav tm="0">
                                          <p:val>
                                            <p:strVal val="#ppt_h"/>
                                          </p:val>
                                        </p:tav>
                                        <p:tav tm="100000">
                                          <p:val>
                                            <p:strVal val="#ppt_h"/>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53" presetClass="entr" presetSubtype="528"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animEffect transition="in" filter="fade">
                                      <p:cBhvr>
                                        <p:cTn id="20" dur="500"/>
                                        <p:tgtEl>
                                          <p:spTgt spid="12"/>
                                        </p:tgtEl>
                                      </p:cBhvr>
                                    </p:animEffect>
                                    <p:anim calcmode="lin" valueType="num">
                                      <p:cBhvr>
                                        <p:cTn id="21" dur="500" fill="hold"/>
                                        <p:tgtEl>
                                          <p:spTgt spid="12"/>
                                        </p:tgtEl>
                                        <p:attrNameLst>
                                          <p:attrName>ppt_x</p:attrName>
                                        </p:attrNameLst>
                                      </p:cBhvr>
                                      <p:tavLst>
                                        <p:tav tm="0">
                                          <p:val>
                                            <p:fltVal val="0.5"/>
                                          </p:val>
                                        </p:tav>
                                        <p:tav tm="100000">
                                          <p:val>
                                            <p:strVal val="#ppt_x"/>
                                          </p:val>
                                        </p:tav>
                                      </p:tavLst>
                                    </p:anim>
                                    <p:anim calcmode="lin" valueType="num">
                                      <p:cBhvr>
                                        <p:cTn id="22" dur="500" fill="hold"/>
                                        <p:tgtEl>
                                          <p:spTgt spid="12"/>
                                        </p:tgtEl>
                                        <p:attrNameLst>
                                          <p:attrName>ppt_y</p:attrName>
                                        </p:attrNameLst>
                                      </p:cBhvr>
                                      <p:tavLst>
                                        <p:tav tm="0">
                                          <p:val>
                                            <p:fltVal val="0.5"/>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39"/>
                                        </p:tgtEl>
                                        <p:attrNameLst>
                                          <p:attrName>style.visibility</p:attrName>
                                        </p:attrNameLst>
                                      </p:cBhvr>
                                      <p:to>
                                        <p:strVal val="visible"/>
                                      </p:to>
                                    </p:set>
                                    <p:anim calcmode="lin" valueType="num">
                                      <p:cBhvr additive="base">
                                        <p:cTn id="26" dur="500" fill="hold"/>
                                        <p:tgtEl>
                                          <p:spTgt spid="39"/>
                                        </p:tgtEl>
                                        <p:attrNameLst>
                                          <p:attrName>ppt_x</p:attrName>
                                        </p:attrNameLst>
                                      </p:cBhvr>
                                      <p:tavLst>
                                        <p:tav tm="0">
                                          <p:val>
                                            <p:strVal val="0-#ppt_w/2"/>
                                          </p:val>
                                        </p:tav>
                                        <p:tav tm="100000">
                                          <p:val>
                                            <p:strVal val="#ppt_x"/>
                                          </p:val>
                                        </p:tav>
                                      </p:tavLst>
                                    </p:anim>
                                    <p:anim calcmode="lin" valueType="num">
                                      <p:cBhvr additive="base">
                                        <p:cTn id="27" dur="500" fill="hold"/>
                                        <p:tgtEl>
                                          <p:spTgt spid="39"/>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8" fill="hold" nodeType="afterEffect">
                                  <p:stCondLst>
                                    <p:cond delay="0"/>
                                  </p:stCondLst>
                                  <p:childTnLst>
                                    <p:set>
                                      <p:cBhvr>
                                        <p:cTn id="30" dur="1" fill="hold">
                                          <p:stCondLst>
                                            <p:cond delay="0"/>
                                          </p:stCondLst>
                                        </p:cTn>
                                        <p:tgtEl>
                                          <p:spTgt spid="43"/>
                                        </p:tgtEl>
                                        <p:attrNameLst>
                                          <p:attrName>style.visibility</p:attrName>
                                        </p:attrNameLst>
                                      </p:cBhvr>
                                      <p:to>
                                        <p:strVal val="visible"/>
                                      </p:to>
                                    </p:set>
                                    <p:anim calcmode="lin" valueType="num">
                                      <p:cBhvr additive="base">
                                        <p:cTn id="31" dur="500" fill="hold"/>
                                        <p:tgtEl>
                                          <p:spTgt spid="43"/>
                                        </p:tgtEl>
                                        <p:attrNameLst>
                                          <p:attrName>ppt_x</p:attrName>
                                        </p:attrNameLst>
                                      </p:cBhvr>
                                      <p:tavLst>
                                        <p:tav tm="0">
                                          <p:val>
                                            <p:strVal val="0-#ppt_w/2"/>
                                          </p:val>
                                        </p:tav>
                                        <p:tav tm="100000">
                                          <p:val>
                                            <p:strVal val="#ppt_x"/>
                                          </p:val>
                                        </p:tav>
                                      </p:tavLst>
                                    </p:anim>
                                    <p:anim calcmode="lin" valueType="num">
                                      <p:cBhvr additive="base">
                                        <p:cTn id="32" dur="500" fill="hold"/>
                                        <p:tgtEl>
                                          <p:spTgt spid="43"/>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2" fill="hold" nodeType="afterEffect">
                                  <p:stCondLst>
                                    <p:cond delay="0"/>
                                  </p:stCondLst>
                                  <p:childTnLst>
                                    <p:set>
                                      <p:cBhvr>
                                        <p:cTn id="35" dur="1" fill="hold">
                                          <p:stCondLst>
                                            <p:cond delay="0"/>
                                          </p:stCondLst>
                                        </p:cTn>
                                        <p:tgtEl>
                                          <p:spTgt spid="49"/>
                                        </p:tgtEl>
                                        <p:attrNameLst>
                                          <p:attrName>style.visibility</p:attrName>
                                        </p:attrNameLst>
                                      </p:cBhvr>
                                      <p:to>
                                        <p:strVal val="visible"/>
                                      </p:to>
                                    </p:set>
                                    <p:anim calcmode="lin" valueType="num">
                                      <p:cBhvr additive="base">
                                        <p:cTn id="36" dur="500" fill="hold"/>
                                        <p:tgtEl>
                                          <p:spTgt spid="49"/>
                                        </p:tgtEl>
                                        <p:attrNameLst>
                                          <p:attrName>ppt_x</p:attrName>
                                        </p:attrNameLst>
                                      </p:cBhvr>
                                      <p:tavLst>
                                        <p:tav tm="0">
                                          <p:val>
                                            <p:strVal val="1+#ppt_w/2"/>
                                          </p:val>
                                        </p:tav>
                                        <p:tav tm="100000">
                                          <p:val>
                                            <p:strVal val="#ppt_x"/>
                                          </p:val>
                                        </p:tav>
                                      </p:tavLst>
                                    </p:anim>
                                    <p:anim calcmode="lin" valueType="num">
                                      <p:cBhvr additive="base">
                                        <p:cTn id="37" dur="500" fill="hold"/>
                                        <p:tgtEl>
                                          <p:spTgt spid="49"/>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2" presetClass="entr" presetSubtype="2" fill="hold" nodeType="afterEffect">
                                  <p:stCondLst>
                                    <p:cond delay="0"/>
                                  </p:stCondLst>
                                  <p:childTnLst>
                                    <p:set>
                                      <p:cBhvr>
                                        <p:cTn id="40" dur="1" fill="hold">
                                          <p:stCondLst>
                                            <p:cond delay="0"/>
                                          </p:stCondLst>
                                        </p:cTn>
                                        <p:tgtEl>
                                          <p:spTgt spid="52"/>
                                        </p:tgtEl>
                                        <p:attrNameLst>
                                          <p:attrName>style.visibility</p:attrName>
                                        </p:attrNameLst>
                                      </p:cBhvr>
                                      <p:to>
                                        <p:strVal val="visible"/>
                                      </p:to>
                                    </p:set>
                                    <p:anim calcmode="lin" valueType="num">
                                      <p:cBhvr additive="base">
                                        <p:cTn id="41" dur="500" fill="hold"/>
                                        <p:tgtEl>
                                          <p:spTgt spid="52"/>
                                        </p:tgtEl>
                                        <p:attrNameLst>
                                          <p:attrName>ppt_x</p:attrName>
                                        </p:attrNameLst>
                                      </p:cBhvr>
                                      <p:tavLst>
                                        <p:tav tm="0">
                                          <p:val>
                                            <p:strVal val="1+#ppt_w/2"/>
                                          </p:val>
                                        </p:tav>
                                        <p:tav tm="100000">
                                          <p:val>
                                            <p:strVal val="#ppt_x"/>
                                          </p:val>
                                        </p:tav>
                                      </p:tavLst>
                                    </p:anim>
                                    <p:anim calcmode="lin" valueType="num">
                                      <p:cBhvr additive="base">
                                        <p:cTn id="42" dur="500" fill="hold"/>
                                        <p:tgtEl>
                                          <p:spTgt spid="52"/>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2" presetClass="entr" presetSubtype="2" fill="hold" grpId="0" nodeType="afterEffect">
                                  <p:stCondLst>
                                    <p:cond delay="0"/>
                                  </p:stCondLst>
                                  <p:childTnLst>
                                    <p:set>
                                      <p:cBhvr>
                                        <p:cTn id="45" dur="1" fill="hold">
                                          <p:stCondLst>
                                            <p:cond delay="0"/>
                                          </p:stCondLst>
                                        </p:cTn>
                                        <p:tgtEl>
                                          <p:spTgt spid="334"/>
                                        </p:tgtEl>
                                        <p:attrNameLst>
                                          <p:attrName>style.visibility</p:attrName>
                                        </p:attrNameLst>
                                      </p:cBhvr>
                                      <p:to>
                                        <p:strVal val="visible"/>
                                      </p:to>
                                    </p:set>
                                    <p:animEffect transition="in" filter="wipe(right)">
                                      <p:cBhvr>
                                        <p:cTn id="46" dur="500"/>
                                        <p:tgtEl>
                                          <p:spTgt spid="334"/>
                                        </p:tgtEl>
                                      </p:cBhvr>
                                    </p:animEffect>
                                  </p:childTnLst>
                                </p:cTn>
                              </p:par>
                            </p:childTnLst>
                          </p:cTn>
                        </p:par>
                        <p:par>
                          <p:cTn id="47" fill="hold">
                            <p:stCondLst>
                              <p:cond delay="4500"/>
                            </p:stCondLst>
                            <p:childTnLst>
                              <p:par>
                                <p:cTn id="48" presetID="22" presetClass="entr" presetSubtype="1" fill="hold" grpId="0" nodeType="afterEffect">
                                  <p:stCondLst>
                                    <p:cond delay="0"/>
                                  </p:stCondLst>
                                  <p:childTnLst>
                                    <p:set>
                                      <p:cBhvr>
                                        <p:cTn id="49" dur="1" fill="hold">
                                          <p:stCondLst>
                                            <p:cond delay="0"/>
                                          </p:stCondLst>
                                        </p:cTn>
                                        <p:tgtEl>
                                          <p:spTgt spid="335"/>
                                        </p:tgtEl>
                                        <p:attrNameLst>
                                          <p:attrName>style.visibility</p:attrName>
                                        </p:attrNameLst>
                                      </p:cBhvr>
                                      <p:to>
                                        <p:strVal val="visible"/>
                                      </p:to>
                                    </p:set>
                                    <p:animEffect transition="in" filter="wipe(up)">
                                      <p:cBhvr>
                                        <p:cTn id="50" dur="500"/>
                                        <p:tgtEl>
                                          <p:spTgt spid="335"/>
                                        </p:tgtEl>
                                      </p:cBhvr>
                                    </p:animEffect>
                                  </p:childTnLst>
                                </p:cTn>
                              </p:par>
                              <p:par>
                                <p:cTn id="51" presetID="22" presetClass="entr" presetSubtype="4" fill="hold" nodeType="withEffect">
                                  <p:stCondLst>
                                    <p:cond delay="0"/>
                                  </p:stCondLst>
                                  <p:childTnLst>
                                    <p:set>
                                      <p:cBhvr>
                                        <p:cTn id="52" dur="1" fill="hold">
                                          <p:stCondLst>
                                            <p:cond delay="0"/>
                                          </p:stCondLst>
                                        </p:cTn>
                                        <p:tgtEl>
                                          <p:spTgt spid="331"/>
                                        </p:tgtEl>
                                        <p:attrNameLst>
                                          <p:attrName>style.visibility</p:attrName>
                                        </p:attrNameLst>
                                      </p:cBhvr>
                                      <p:to>
                                        <p:strVal val="visible"/>
                                      </p:to>
                                    </p:set>
                                    <p:animEffect transition="in" filter="wipe(down)">
                                      <p:cBhvr>
                                        <p:cTn id="53" dur="500"/>
                                        <p:tgtEl>
                                          <p:spTgt spid="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334" grpId="0" animBg="1"/>
      <p:bldP spid="33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1"/>
          <p:cNvGrpSpPr/>
          <p:nvPr/>
        </p:nvGrpSpPr>
        <p:grpSpPr bwMode="auto">
          <a:xfrm rot="-5400000">
            <a:off x="4284896" y="93579"/>
            <a:ext cx="11515725" cy="6743868"/>
            <a:chOff x="0" y="0"/>
            <a:chExt cx="22838079" cy="13375101"/>
          </a:xfrm>
        </p:grpSpPr>
        <p:grpSp>
          <p:nvGrpSpPr>
            <p:cNvPr id="5" name="花1"/>
            <p:cNvGrpSpPr/>
            <p:nvPr/>
          </p:nvGrpSpPr>
          <p:grpSpPr bwMode="auto">
            <a:xfrm>
              <a:off x="7202181" y="7509015"/>
              <a:ext cx="8526317" cy="4848472"/>
              <a:chOff x="0" y="0"/>
              <a:chExt cx="8526317" cy="4848472"/>
            </a:xfrm>
          </p:grpSpPr>
          <p:sp>
            <p:nvSpPr>
              <p:cNvPr id="40" name="任意多边形 37"/>
              <p:cNvSpPr>
                <a:spLocks noChangeArrowheads="1"/>
              </p:cNvSpPr>
              <p:nvPr/>
            </p:nvSpPr>
            <p:spPr bwMode="auto">
              <a:xfrm>
                <a:off x="3229072" y="0"/>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1" name="任意多边形 38"/>
              <p:cNvSpPr>
                <a:spLocks noChangeArrowheads="1"/>
              </p:cNvSpPr>
              <p:nvPr/>
            </p:nvSpPr>
            <p:spPr bwMode="auto">
              <a:xfrm rot="-1737047">
                <a:off x="2179060" y="257122"/>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2" name="任意多边形 39"/>
              <p:cNvSpPr>
                <a:spLocks noChangeArrowheads="1"/>
              </p:cNvSpPr>
              <p:nvPr/>
            </p:nvSpPr>
            <p:spPr bwMode="auto">
              <a:xfrm rot="1791145">
                <a:off x="4222810" y="219293"/>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3" name="任意多边形 40"/>
              <p:cNvSpPr>
                <a:spLocks noChangeArrowheads="1"/>
              </p:cNvSpPr>
              <p:nvPr/>
            </p:nvSpPr>
            <p:spPr bwMode="auto">
              <a:xfrm rot="3361456">
                <a:off x="5057369" y="94846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4" name="任意多边形 41"/>
              <p:cNvSpPr>
                <a:spLocks noChangeArrowheads="1"/>
              </p:cNvSpPr>
              <p:nvPr/>
            </p:nvSpPr>
            <p:spPr bwMode="auto">
              <a:xfrm rot="-3570273">
                <a:off x="1487840" y="94877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5" name="任意多边形 42"/>
              <p:cNvSpPr>
                <a:spLocks noChangeArrowheads="1"/>
              </p:cNvSpPr>
              <p:nvPr/>
            </p:nvSpPr>
            <p:spPr bwMode="auto">
              <a:xfrm rot="4636883">
                <a:off x="5334531" y="165668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6" name="任意多边形 43"/>
              <p:cNvSpPr>
                <a:spLocks noChangeArrowheads="1"/>
              </p:cNvSpPr>
              <p:nvPr/>
            </p:nvSpPr>
            <p:spPr bwMode="auto">
              <a:xfrm rot="-4621425">
                <a:off x="1176172" y="1648119"/>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6" name="花2"/>
            <p:cNvGrpSpPr/>
            <p:nvPr/>
          </p:nvGrpSpPr>
          <p:grpSpPr bwMode="auto">
            <a:xfrm>
              <a:off x="4953333" y="5453466"/>
              <a:ext cx="12996258" cy="7478907"/>
              <a:chOff x="0" y="0"/>
              <a:chExt cx="12996258" cy="7478907"/>
            </a:xfrm>
          </p:grpSpPr>
          <p:sp>
            <p:nvSpPr>
              <p:cNvPr id="32" name="任意多边形 29"/>
              <p:cNvSpPr>
                <a:spLocks noChangeArrowheads="1"/>
              </p:cNvSpPr>
              <p:nvPr/>
            </p:nvSpPr>
            <p:spPr bwMode="auto">
              <a:xfrm rot="-861973">
                <a:off x="4521405" y="24568"/>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A1DBB3"/>
                  </a:gs>
                  <a:gs pos="76999">
                    <a:srgbClr val="9FB7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3" name="任意多边形 30"/>
              <p:cNvSpPr>
                <a:spLocks noChangeArrowheads="1"/>
              </p:cNvSpPr>
              <p:nvPr/>
            </p:nvSpPr>
            <p:spPr bwMode="auto">
              <a:xfrm rot="852536">
                <a:off x="6126547" y="0"/>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A1DBB3"/>
                  </a:gs>
                  <a:gs pos="76999">
                    <a:srgbClr val="9FB7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4" name="任意多边形 31"/>
              <p:cNvSpPr>
                <a:spLocks noChangeArrowheads="1"/>
              </p:cNvSpPr>
              <p:nvPr/>
            </p:nvSpPr>
            <p:spPr bwMode="auto">
              <a:xfrm rot="2517796">
                <a:off x="7568389" y="70660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5D19D"/>
                  </a:gs>
                  <a:gs pos="53000">
                    <a:srgbClr val="86A4D4"/>
                  </a:gs>
                  <a:gs pos="100000">
                    <a:srgbClr val="8E7D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5" name="任意多边形 32"/>
              <p:cNvSpPr>
                <a:spLocks noChangeArrowheads="1"/>
              </p:cNvSpPr>
              <p:nvPr/>
            </p:nvSpPr>
            <p:spPr bwMode="auto">
              <a:xfrm rot="-2545862">
                <a:off x="3137550" y="74914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5D19D"/>
                  </a:gs>
                  <a:gs pos="53000">
                    <a:srgbClr val="86A4D4"/>
                  </a:gs>
                  <a:gs pos="100000">
                    <a:srgbClr val="8E7D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6" name="任意多边形 33"/>
              <p:cNvSpPr>
                <a:spLocks noChangeArrowheads="1"/>
              </p:cNvSpPr>
              <p:nvPr/>
            </p:nvSpPr>
            <p:spPr bwMode="auto">
              <a:xfrm rot="-4040629">
                <a:off x="2237801" y="2128186"/>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09ECE"/>
                  </a:gs>
                  <a:gs pos="100000">
                    <a:srgbClr val="8E7E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7" name="任意多边形 34"/>
              <p:cNvSpPr>
                <a:spLocks noChangeArrowheads="1"/>
              </p:cNvSpPr>
              <p:nvPr/>
            </p:nvSpPr>
            <p:spPr bwMode="auto">
              <a:xfrm rot="4135283">
                <a:off x="8404699" y="2088676"/>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09ECE"/>
                  </a:gs>
                  <a:gs pos="100000">
                    <a:srgbClr val="8E7E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8" name="任意多边形 35"/>
              <p:cNvSpPr>
                <a:spLocks noChangeArrowheads="1"/>
              </p:cNvSpPr>
              <p:nvPr/>
            </p:nvSpPr>
            <p:spPr bwMode="auto">
              <a:xfrm rot="5400000">
                <a:off x="8578213" y="3060860"/>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9EB3DC"/>
                  </a:gs>
                  <a:gs pos="7100">
                    <a:srgbClr val="9EB3DC"/>
                  </a:gs>
                  <a:gs pos="100000">
                    <a:srgbClr val="8E7B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9" name="任意多边形 36"/>
              <p:cNvSpPr>
                <a:spLocks noChangeArrowheads="1"/>
              </p:cNvSpPr>
              <p:nvPr/>
            </p:nvSpPr>
            <p:spPr bwMode="auto">
              <a:xfrm rot="-5227570">
                <a:off x="2098401" y="295721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9DB0DB"/>
                  </a:gs>
                  <a:gs pos="10599">
                    <a:srgbClr val="9DB0DB"/>
                  </a:gs>
                  <a:gs pos="100000">
                    <a:srgbClr val="8D75C9"/>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7" name="花3"/>
            <p:cNvGrpSpPr/>
            <p:nvPr/>
          </p:nvGrpSpPr>
          <p:grpSpPr bwMode="auto">
            <a:xfrm>
              <a:off x="2198018" y="2547784"/>
              <a:ext cx="18624069" cy="10634847"/>
              <a:chOff x="0" y="0"/>
              <a:chExt cx="18624069" cy="10634847"/>
            </a:xfrm>
          </p:grpSpPr>
          <p:sp>
            <p:nvSpPr>
              <p:cNvPr id="25" name="任意多边形 22"/>
              <p:cNvSpPr>
                <a:spLocks noChangeArrowheads="1"/>
              </p:cNvSpPr>
              <p:nvPr/>
            </p:nvSpPr>
            <p:spPr bwMode="auto">
              <a:xfrm rot="1690499">
                <a:off x="9672003" y="592094"/>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0BB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 name="任意多边形 23"/>
              <p:cNvSpPr>
                <a:spLocks noChangeArrowheads="1"/>
              </p:cNvSpPr>
              <p:nvPr/>
            </p:nvSpPr>
            <p:spPr bwMode="auto">
              <a:xfrm>
                <a:off x="7484067" y="0"/>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2CAB3"/>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7" name="任意多边形 24"/>
              <p:cNvSpPr>
                <a:spLocks noChangeArrowheads="1"/>
              </p:cNvSpPr>
              <p:nvPr/>
            </p:nvSpPr>
            <p:spPr bwMode="auto">
              <a:xfrm rot="-1707563">
                <a:off x="5277014" y="595259"/>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0BB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8" name="任意多边形 25"/>
              <p:cNvSpPr>
                <a:spLocks noChangeArrowheads="1"/>
              </p:cNvSpPr>
              <p:nvPr/>
            </p:nvSpPr>
            <p:spPr bwMode="auto">
              <a:xfrm rot="3302765">
                <a:off x="11318194" y="2083217"/>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229D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9" name="任意多边形 26"/>
              <p:cNvSpPr>
                <a:spLocks noChangeArrowheads="1"/>
              </p:cNvSpPr>
              <p:nvPr/>
            </p:nvSpPr>
            <p:spPr bwMode="auto">
              <a:xfrm rot="-3463740">
                <a:off x="3817346" y="2154199"/>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229D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0" name="任意多边形 27"/>
              <p:cNvSpPr>
                <a:spLocks noChangeArrowheads="1"/>
              </p:cNvSpPr>
              <p:nvPr/>
            </p:nvSpPr>
            <p:spPr bwMode="auto">
              <a:xfrm rot="-4982836">
                <a:off x="2864283" y="4161941"/>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6A4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1" name="任意多边形 28"/>
              <p:cNvSpPr>
                <a:spLocks noChangeArrowheads="1"/>
              </p:cNvSpPr>
              <p:nvPr/>
            </p:nvSpPr>
            <p:spPr bwMode="auto">
              <a:xfrm rot="5131814">
                <a:off x="12208442" y="4219220"/>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6A4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8" name="花4"/>
            <p:cNvGrpSpPr/>
            <p:nvPr/>
          </p:nvGrpSpPr>
          <p:grpSpPr bwMode="auto">
            <a:xfrm>
              <a:off x="0" y="0"/>
              <a:ext cx="22838079" cy="13375101"/>
              <a:chOff x="0" y="0"/>
              <a:chExt cx="22838079" cy="13375101"/>
            </a:xfrm>
          </p:grpSpPr>
          <p:sp>
            <p:nvSpPr>
              <p:cNvPr id="19" name="任意多边形 16"/>
              <p:cNvSpPr>
                <a:spLocks noChangeArrowheads="1"/>
              </p:cNvSpPr>
              <p:nvPr/>
            </p:nvSpPr>
            <p:spPr bwMode="auto">
              <a:xfrm rot="-951352">
                <a:off x="7989869" y="8900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5AF878"/>
                  </a:gs>
                  <a:gs pos="31000">
                    <a:srgbClr val="5AF878"/>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0" name="任意多边形 17"/>
              <p:cNvSpPr>
                <a:spLocks noChangeArrowheads="1"/>
              </p:cNvSpPr>
              <p:nvPr/>
            </p:nvSpPr>
            <p:spPr bwMode="auto">
              <a:xfrm rot="1075034">
                <a:off x="11397066" y="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5AF878"/>
                  </a:gs>
                  <a:gs pos="31000">
                    <a:srgbClr val="5AF878"/>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1" name="任意多边形 18"/>
              <p:cNvSpPr>
                <a:spLocks noChangeArrowheads="1"/>
              </p:cNvSpPr>
              <p:nvPr/>
            </p:nvSpPr>
            <p:spPr bwMode="auto">
              <a:xfrm rot="2492382">
                <a:off x="13605991" y="1467639"/>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2" name="任意多边形 19"/>
              <p:cNvSpPr>
                <a:spLocks noChangeArrowheads="1"/>
              </p:cNvSpPr>
              <p:nvPr/>
            </p:nvSpPr>
            <p:spPr bwMode="auto">
              <a:xfrm rot="-2651627">
                <a:off x="5559233" y="1467641"/>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 name="任意多边形 20"/>
              <p:cNvSpPr>
                <a:spLocks noChangeArrowheads="1"/>
              </p:cNvSpPr>
              <p:nvPr/>
            </p:nvSpPr>
            <p:spPr bwMode="auto">
              <a:xfrm rot="4080311">
                <a:off x="15091029" y="360301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A80D0"/>
                  </a:gs>
                  <a:gs pos="31000">
                    <a:srgbClr val="0A80D0"/>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4" name="任意多边形 21"/>
              <p:cNvSpPr>
                <a:spLocks noChangeArrowheads="1"/>
              </p:cNvSpPr>
              <p:nvPr/>
            </p:nvSpPr>
            <p:spPr bwMode="auto">
              <a:xfrm rot="-4337950">
                <a:off x="4160410" y="4017565"/>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A80D0"/>
                  </a:gs>
                  <a:gs pos="31000">
                    <a:srgbClr val="0A80D0"/>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9" name="组合 6"/>
            <p:cNvGrpSpPr/>
            <p:nvPr/>
          </p:nvGrpSpPr>
          <p:grpSpPr bwMode="auto">
            <a:xfrm>
              <a:off x="8336499" y="8592907"/>
              <a:ext cx="6171429" cy="3725279"/>
              <a:chOff x="0" y="0"/>
              <a:chExt cx="6171429" cy="3725279"/>
            </a:xfrm>
          </p:grpSpPr>
          <p:sp>
            <p:nvSpPr>
              <p:cNvPr id="10" name="任意多边形 7"/>
              <p:cNvSpPr>
                <a:spLocks noChangeArrowheads="1"/>
              </p:cNvSpPr>
              <p:nvPr/>
            </p:nvSpPr>
            <p:spPr bwMode="auto">
              <a:xfrm>
                <a:off x="2811727" y="0"/>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 name="任意多边形 8"/>
              <p:cNvSpPr>
                <a:spLocks noChangeArrowheads="1"/>
              </p:cNvSpPr>
              <p:nvPr/>
            </p:nvSpPr>
            <p:spPr bwMode="auto">
              <a:xfrm rot="1072922">
                <a:off x="3326377" y="99091"/>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2" name="任意多边形 9"/>
              <p:cNvSpPr>
                <a:spLocks noChangeArrowheads="1"/>
              </p:cNvSpPr>
              <p:nvPr/>
            </p:nvSpPr>
            <p:spPr bwMode="auto">
              <a:xfrm rot="-1120856">
                <a:off x="2299552" y="120468"/>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 name="任意多边形 10"/>
              <p:cNvSpPr>
                <a:spLocks noChangeArrowheads="1"/>
              </p:cNvSpPr>
              <p:nvPr/>
            </p:nvSpPr>
            <p:spPr bwMode="auto">
              <a:xfrm rot="1888215">
                <a:off x="3688746" y="361657"/>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 name="任意多边形 11"/>
              <p:cNvSpPr>
                <a:spLocks noChangeArrowheads="1"/>
              </p:cNvSpPr>
              <p:nvPr/>
            </p:nvSpPr>
            <p:spPr bwMode="auto">
              <a:xfrm rot="-2097898">
                <a:off x="1905508" y="367332"/>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5" name="任意多边形 12"/>
              <p:cNvSpPr>
                <a:spLocks noChangeArrowheads="1"/>
              </p:cNvSpPr>
              <p:nvPr/>
            </p:nvSpPr>
            <p:spPr bwMode="auto">
              <a:xfrm rot="2750473">
                <a:off x="3928352" y="629884"/>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6" name="任意多边形 13"/>
              <p:cNvSpPr>
                <a:spLocks noChangeArrowheads="1"/>
              </p:cNvSpPr>
              <p:nvPr/>
            </p:nvSpPr>
            <p:spPr bwMode="auto">
              <a:xfrm rot="3552968">
                <a:off x="4194790" y="871489"/>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 name="任意多边形 14"/>
              <p:cNvSpPr>
                <a:spLocks noChangeArrowheads="1"/>
              </p:cNvSpPr>
              <p:nvPr/>
            </p:nvSpPr>
            <p:spPr bwMode="auto">
              <a:xfrm rot="-2984903">
                <a:off x="1577950" y="661526"/>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 name="任意多边形 15"/>
              <p:cNvSpPr>
                <a:spLocks noChangeArrowheads="1"/>
              </p:cNvSpPr>
              <p:nvPr/>
            </p:nvSpPr>
            <p:spPr bwMode="auto">
              <a:xfrm rot="-3649673">
                <a:off x="1381310" y="953545"/>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51" name="任意多边形 48"/>
          <p:cNvSpPr>
            <a:spLocks noChangeArrowheads="1"/>
          </p:cNvSpPr>
          <p:nvPr/>
        </p:nvSpPr>
        <p:spPr bwMode="auto">
          <a:xfrm rot="-2907618">
            <a:off x="5542016" y="-1497348"/>
            <a:ext cx="1511300" cy="2575596"/>
          </a:xfrm>
          <a:custGeom>
            <a:avLst/>
            <a:gdLst>
              <a:gd name="T0" fmla="*/ 566584 w 2015614"/>
              <a:gd name="T1" fmla="*/ 0 h 4367958"/>
              <a:gd name="T2" fmla="*/ 659607 w 2015614"/>
              <a:gd name="T3" fmla="*/ 52261 h 4367958"/>
              <a:gd name="T4" fmla="*/ 1133167 w 2015614"/>
              <a:gd name="T5" fmla="*/ 758963 h 4367958"/>
              <a:gd name="T6" fmla="*/ 659607 w 2015614"/>
              <a:gd name="T7" fmla="*/ 1465666 h 4367958"/>
              <a:gd name="T8" fmla="*/ 566584 w 2015614"/>
              <a:gd name="T9" fmla="*/ 1517926 h 4367958"/>
              <a:gd name="T10" fmla="*/ 473560 w 2015614"/>
              <a:gd name="T11" fmla="*/ 1465665 h 4367958"/>
              <a:gd name="T12" fmla="*/ 0 w 2015614"/>
              <a:gd name="T13" fmla="*/ 758963 h 4367958"/>
              <a:gd name="T14" fmla="*/ 473560 w 2015614"/>
              <a:gd name="T15" fmla="*/ 52261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DAF8F2">
              <a:alpha val="2980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2" name="任意多边形 49"/>
          <p:cNvSpPr>
            <a:spLocks noChangeArrowheads="1"/>
          </p:cNvSpPr>
          <p:nvPr/>
        </p:nvSpPr>
        <p:spPr bwMode="auto">
          <a:xfrm rot="-7373628">
            <a:off x="2701176" y="5465429"/>
            <a:ext cx="1030287" cy="2574007"/>
          </a:xfrm>
          <a:custGeom>
            <a:avLst/>
            <a:gdLst>
              <a:gd name="T0" fmla="*/ 263317 w 2015614"/>
              <a:gd name="T1" fmla="*/ 0 h 4367958"/>
              <a:gd name="T2" fmla="*/ 306549 w 2015614"/>
              <a:gd name="T3" fmla="*/ 52197 h 4367958"/>
              <a:gd name="T4" fmla="*/ 526634 w 2015614"/>
              <a:gd name="T5" fmla="*/ 758028 h 4367958"/>
              <a:gd name="T6" fmla="*/ 306549 w 2015614"/>
              <a:gd name="T7" fmla="*/ 1463858 h 4367958"/>
              <a:gd name="T8" fmla="*/ 263317 w 2015614"/>
              <a:gd name="T9" fmla="*/ 1516055 h 4367958"/>
              <a:gd name="T10" fmla="*/ 220085 w 2015614"/>
              <a:gd name="T11" fmla="*/ 1463858 h 4367958"/>
              <a:gd name="T12" fmla="*/ 0 w 2015614"/>
              <a:gd name="T13" fmla="*/ 758027 h 4367958"/>
              <a:gd name="T14" fmla="*/ 220085 w 2015614"/>
              <a:gd name="T15" fmla="*/ 52196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D6F4EE">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4" name="文本框 2"/>
          <p:cNvSpPr>
            <a:spLocks noChangeArrowheads="1"/>
          </p:cNvSpPr>
          <p:nvPr/>
        </p:nvSpPr>
        <p:spPr bwMode="auto">
          <a:xfrm>
            <a:off x="0" y="2572637"/>
            <a:ext cx="49957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66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方正兰亭超细黑简体" panose="02000000000000000000" pitchFamily="2" charset="-122"/>
              </a:rPr>
              <a:t>第四课</a:t>
            </a:r>
          </a:p>
        </p:txBody>
      </p:sp>
      <p:sp>
        <p:nvSpPr>
          <p:cNvPr id="55" name="文本框 54"/>
          <p:cNvSpPr txBox="1"/>
          <p:nvPr/>
        </p:nvSpPr>
        <p:spPr>
          <a:xfrm>
            <a:off x="0" y="3656351"/>
            <a:ext cx="4995745" cy="400110"/>
          </a:xfrm>
          <a:prstGeom prst="rect">
            <a:avLst/>
          </a:prstGeom>
          <a:noFill/>
        </p:spPr>
        <p:txBody>
          <a:bodyPr wrap="square" rtlCol="0">
            <a:spAutoFit/>
          </a:bodyPr>
          <a:lstStyle/>
          <a:p>
            <a:pPr algn="r"/>
            <a:r>
              <a:rPr lang="zh-CN" altLang="en-US" sz="20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a:t>
            </a:r>
          </a:p>
        </p:txBody>
      </p:sp>
      <p:grpSp>
        <p:nvGrpSpPr>
          <p:cNvPr id="53" name="组合 50"/>
          <p:cNvGrpSpPr/>
          <p:nvPr/>
        </p:nvGrpSpPr>
        <p:grpSpPr bwMode="auto">
          <a:xfrm>
            <a:off x="931306" y="2685796"/>
            <a:ext cx="1093998" cy="1010282"/>
            <a:chOff x="0" y="0"/>
            <a:chExt cx="821284" cy="758537"/>
          </a:xfrm>
        </p:grpSpPr>
        <p:grpSp>
          <p:nvGrpSpPr>
            <p:cNvPr id="57" name="组合 51"/>
            <p:cNvGrpSpPr/>
            <p:nvPr/>
          </p:nvGrpSpPr>
          <p:grpSpPr bwMode="auto">
            <a:xfrm>
              <a:off x="0" y="0"/>
              <a:ext cx="821284" cy="642892"/>
              <a:chOff x="0" y="0"/>
              <a:chExt cx="945409" cy="740056"/>
            </a:xfrm>
          </p:grpSpPr>
          <p:grpSp>
            <p:nvGrpSpPr>
              <p:cNvPr id="59" name="组合 53"/>
              <p:cNvGrpSpPr/>
              <p:nvPr/>
            </p:nvGrpSpPr>
            <p:grpSpPr bwMode="auto">
              <a:xfrm>
                <a:off x="0" y="0"/>
                <a:ext cx="945409" cy="629359"/>
                <a:chOff x="0" y="0"/>
                <a:chExt cx="945409" cy="629359"/>
              </a:xfrm>
            </p:grpSpPr>
            <p:sp>
              <p:nvSpPr>
                <p:cNvPr id="61" name="任意多边形 55"/>
                <p:cNvSpPr>
                  <a:spLocks noChangeArrowheads="1"/>
                </p:cNvSpPr>
                <p:nvPr/>
              </p:nvSpPr>
              <p:spPr bwMode="auto">
                <a:xfrm rot="-3146483">
                  <a:off x="284357" y="-284358"/>
                  <a:ext cx="376696" cy="945409"/>
                </a:xfrm>
                <a:custGeom>
                  <a:avLst/>
                  <a:gdLst>
                    <a:gd name="T0" fmla="*/ 35200 w 2015614"/>
                    <a:gd name="T1" fmla="*/ 0 h 4367958"/>
                    <a:gd name="T2" fmla="*/ 40980 w 2015614"/>
                    <a:gd name="T3" fmla="*/ 7045 h 4367958"/>
                    <a:gd name="T4" fmla="*/ 70400 w 2015614"/>
                    <a:gd name="T5" fmla="*/ 102313 h 4367958"/>
                    <a:gd name="T6" fmla="*/ 40980 w 2015614"/>
                    <a:gd name="T7" fmla="*/ 197581 h 4367958"/>
                    <a:gd name="T8" fmla="*/ 35200 w 2015614"/>
                    <a:gd name="T9" fmla="*/ 204626 h 4367958"/>
                    <a:gd name="T10" fmla="*/ 29421 w 2015614"/>
                    <a:gd name="T11" fmla="*/ 197581 h 4367958"/>
                    <a:gd name="T12" fmla="*/ 0 w 2015614"/>
                    <a:gd name="T13" fmla="*/ 102313 h 4367958"/>
                    <a:gd name="T14" fmla="*/ 29421 w 2015614"/>
                    <a:gd name="T15" fmla="*/ 704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p>
              </p:txBody>
            </p:sp>
            <p:sp>
              <p:nvSpPr>
                <p:cNvPr id="62" name="任意多边形 56"/>
                <p:cNvSpPr>
                  <a:spLocks noChangeArrowheads="1"/>
                </p:cNvSpPr>
                <p:nvPr/>
              </p:nvSpPr>
              <p:spPr bwMode="auto">
                <a:xfrm rot="-5400000">
                  <a:off x="291714" y="77705"/>
                  <a:ext cx="314355" cy="788949"/>
                </a:xfrm>
                <a:custGeom>
                  <a:avLst/>
                  <a:gdLst>
                    <a:gd name="T0" fmla="*/ 24513 w 2015614"/>
                    <a:gd name="T1" fmla="*/ 0 h 4367958"/>
                    <a:gd name="T2" fmla="*/ 28538 w 2015614"/>
                    <a:gd name="T3" fmla="*/ 4906 h 4367958"/>
                    <a:gd name="T4" fmla="*/ 49027 w 2015614"/>
                    <a:gd name="T5" fmla="*/ 71251 h 4367958"/>
                    <a:gd name="T6" fmla="*/ 28538 w 2015614"/>
                    <a:gd name="T7" fmla="*/ 137595 h 4367958"/>
                    <a:gd name="T8" fmla="*/ 24513 w 2015614"/>
                    <a:gd name="T9" fmla="*/ 142501 h 4367958"/>
                    <a:gd name="T10" fmla="*/ 20489 w 2015614"/>
                    <a:gd name="T11" fmla="*/ 137595 h 4367958"/>
                    <a:gd name="T12" fmla="*/ 0 w 2015614"/>
                    <a:gd name="T13" fmla="*/ 71251 h 4367958"/>
                    <a:gd name="T14" fmla="*/ 20489 w 2015614"/>
                    <a:gd name="T15" fmla="*/ 4906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60" name="任意多边形 54"/>
              <p:cNvSpPr>
                <a:spLocks noChangeArrowheads="1"/>
              </p:cNvSpPr>
              <p:nvPr/>
            </p:nvSpPr>
            <p:spPr bwMode="auto">
              <a:xfrm rot="-7236193">
                <a:off x="479955" y="339066"/>
                <a:ext cx="228500" cy="573475"/>
              </a:xfrm>
              <a:custGeom>
                <a:avLst/>
                <a:gdLst>
                  <a:gd name="T0" fmla="*/ 12952 w 2015614"/>
                  <a:gd name="T1" fmla="*/ 0 h 4367958"/>
                  <a:gd name="T2" fmla="*/ 15078 w 2015614"/>
                  <a:gd name="T3" fmla="*/ 2592 h 4367958"/>
                  <a:gd name="T4" fmla="*/ 25904 w 2015614"/>
                  <a:gd name="T5" fmla="*/ 37646 h 4367958"/>
                  <a:gd name="T6" fmla="*/ 15078 w 2015614"/>
                  <a:gd name="T7" fmla="*/ 72700 h 4367958"/>
                  <a:gd name="T8" fmla="*/ 12952 w 2015614"/>
                  <a:gd name="T9" fmla="*/ 75292 h 4367958"/>
                  <a:gd name="T10" fmla="*/ 10825 w 2015614"/>
                  <a:gd name="T11" fmla="*/ 72700 h 4367958"/>
                  <a:gd name="T12" fmla="*/ 0 w 2015614"/>
                  <a:gd name="T13" fmla="*/ 37646 h 4367958"/>
                  <a:gd name="T14" fmla="*/ 10825 w 2015614"/>
                  <a:gd name="T15" fmla="*/ 2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58" name="任意多边形 52"/>
            <p:cNvSpPr>
              <a:spLocks noChangeArrowheads="1"/>
            </p:cNvSpPr>
            <p:nvPr/>
          </p:nvSpPr>
          <p:spPr bwMode="auto">
            <a:xfrm rot="-9094124">
              <a:off x="570556" y="384703"/>
              <a:ext cx="148954" cy="373834"/>
            </a:xfrm>
            <a:custGeom>
              <a:avLst/>
              <a:gdLst>
                <a:gd name="T0" fmla="*/ 5504 w 2015614"/>
                <a:gd name="T1" fmla="*/ 0 h 4367958"/>
                <a:gd name="T2" fmla="*/ 6408 w 2015614"/>
                <a:gd name="T3" fmla="*/ 1102 h 4367958"/>
                <a:gd name="T4" fmla="*/ 11008 w 2015614"/>
                <a:gd name="T5" fmla="*/ 15997 h 4367958"/>
                <a:gd name="T6" fmla="*/ 6408 w 2015614"/>
                <a:gd name="T7" fmla="*/ 30893 h 4367958"/>
                <a:gd name="T8" fmla="*/ 5504 w 2015614"/>
                <a:gd name="T9" fmla="*/ 31995 h 4367958"/>
                <a:gd name="T10" fmla="*/ 4600 w 2015614"/>
                <a:gd name="T11" fmla="*/ 30893 h 4367958"/>
                <a:gd name="T12" fmla="*/ 0 w 2015614"/>
                <a:gd name="T13" fmla="*/ 15997 h 4367958"/>
                <a:gd name="T14" fmla="*/ 4600 w 2015614"/>
                <a:gd name="T15" fmla="*/ 110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5" presetClass="entr" presetSubtype="0" fill="hold" nodeType="after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fade">
                                      <p:cBhvr>
                                        <p:cTn id="13" dur="1000"/>
                                        <p:tgtEl>
                                          <p:spTgt spid="53"/>
                                        </p:tgtEl>
                                      </p:cBhvr>
                                    </p:animEffect>
                                    <p:anim calcmode="lin" valueType="num">
                                      <p:cBhvr>
                                        <p:cTn id="14" dur="1000" fill="hold"/>
                                        <p:tgtEl>
                                          <p:spTgt spid="53"/>
                                        </p:tgtEl>
                                        <p:attrNameLst>
                                          <p:attrName>ppt_w</p:attrName>
                                        </p:attrNameLst>
                                      </p:cBhvr>
                                      <p:tavLst>
                                        <p:tav tm="0" fmla="#ppt_w*sin(2.5*pi*$)">
                                          <p:val>
                                            <p:fltVal val="0"/>
                                          </p:val>
                                        </p:tav>
                                        <p:tav tm="100000">
                                          <p:val>
                                            <p:fltVal val="1"/>
                                          </p:val>
                                        </p:tav>
                                      </p:tavLst>
                                    </p:anim>
                                    <p:anim calcmode="lin" valueType="num">
                                      <p:cBhvr>
                                        <p:cTn id="15" dur="1000" fill="hold"/>
                                        <p:tgtEl>
                                          <p:spTgt spid="53"/>
                                        </p:tgtEl>
                                        <p:attrNameLst>
                                          <p:attrName>ppt_h</p:attrName>
                                        </p:attrNameLst>
                                      </p:cBhvr>
                                      <p:tavLst>
                                        <p:tav tm="0">
                                          <p:val>
                                            <p:strVal val="#ppt_h"/>
                                          </p:val>
                                        </p:tav>
                                        <p:tav tm="100000">
                                          <p:val>
                                            <p:strVal val="#ppt_h"/>
                                          </p:val>
                                        </p:tav>
                                      </p:tavLst>
                                    </p:anim>
                                  </p:childTnLst>
                                </p:cTn>
                              </p:par>
                              <p:par>
                                <p:cTn id="16" presetID="2" presetClass="entr" presetSubtype="8" fill="hold" grpId="0" nodeType="withEffect">
                                  <p:stCondLst>
                                    <p:cond delay="0"/>
                                  </p:stCondLst>
                                  <p:childTnLst>
                                    <p:set>
                                      <p:cBhvr>
                                        <p:cTn id="17" dur="1" fill="hold">
                                          <p:stCondLst>
                                            <p:cond delay="0"/>
                                          </p:stCondLst>
                                        </p:cTn>
                                        <p:tgtEl>
                                          <p:spTgt spid="54"/>
                                        </p:tgtEl>
                                        <p:attrNameLst>
                                          <p:attrName>style.visibility</p:attrName>
                                        </p:attrNameLst>
                                      </p:cBhvr>
                                      <p:to>
                                        <p:strVal val="visible"/>
                                      </p:to>
                                    </p:set>
                                    <p:anim calcmode="lin" valueType="num">
                                      <p:cBhvr additive="base">
                                        <p:cTn id="18" dur="500" fill="hold"/>
                                        <p:tgtEl>
                                          <p:spTgt spid="54"/>
                                        </p:tgtEl>
                                        <p:attrNameLst>
                                          <p:attrName>ppt_x</p:attrName>
                                        </p:attrNameLst>
                                      </p:cBhvr>
                                      <p:tavLst>
                                        <p:tav tm="0">
                                          <p:val>
                                            <p:strVal val="0-#ppt_w/2"/>
                                          </p:val>
                                        </p:tav>
                                        <p:tav tm="100000">
                                          <p:val>
                                            <p:strVal val="#ppt_x"/>
                                          </p:val>
                                        </p:tav>
                                      </p:tavLst>
                                    </p:anim>
                                    <p:anim calcmode="lin" valueType="num">
                                      <p:cBhvr additive="base">
                                        <p:cTn id="19" dur="500" fill="hold"/>
                                        <p:tgtEl>
                                          <p:spTgt spid="54"/>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8"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additive="base">
                                        <p:cTn id="23" dur="500" fill="hold"/>
                                        <p:tgtEl>
                                          <p:spTgt spid="55"/>
                                        </p:tgtEl>
                                        <p:attrNameLst>
                                          <p:attrName>ppt_x</p:attrName>
                                        </p:attrNameLst>
                                      </p:cBhvr>
                                      <p:tavLst>
                                        <p:tav tm="0">
                                          <p:val>
                                            <p:strVal val="0-#ppt_w/2"/>
                                          </p:val>
                                        </p:tav>
                                        <p:tav tm="100000">
                                          <p:val>
                                            <p:strVal val="#ppt_x"/>
                                          </p:val>
                                        </p:tav>
                                      </p:tavLst>
                                    </p:anim>
                                    <p:anim calcmode="lin" valueType="num">
                                      <p:cBhvr additive="base">
                                        <p:cTn id="24" dur="500" fill="hold"/>
                                        <p:tgtEl>
                                          <p:spTgt spid="55"/>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wipe(up)">
                                      <p:cBhvr>
                                        <p:cTn id="28" dur="500"/>
                                        <p:tgtEl>
                                          <p:spTgt spid="51"/>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wipe(up)">
                                      <p:cBhvr>
                                        <p:cTn id="32"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4" grpId="0"/>
      <p:bldP spid="5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1"/>
          <p:cNvSpPr>
            <a:spLocks noChangeArrowheads="1"/>
          </p:cNvSpPr>
          <p:nvPr/>
        </p:nvSpPr>
        <p:spPr bwMode="auto">
          <a:xfrm>
            <a:off x="862813" y="337550"/>
            <a:ext cx="5068620" cy="42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buNone/>
            </a:pPr>
            <a:r>
              <a:rPr lang="zh-CN" altLang="en-US" sz="24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sp>
        <p:nvSpPr>
          <p:cNvPr id="7" name="任意多边形 2"/>
          <p:cNvSpPr>
            <a:spLocks noChangeArrowheads="1"/>
          </p:cNvSpPr>
          <p:nvPr/>
        </p:nvSpPr>
        <p:spPr bwMode="auto">
          <a:xfrm rot="-3146483">
            <a:off x="450998" y="212651"/>
            <a:ext cx="228600" cy="574825"/>
          </a:xfrm>
          <a:custGeom>
            <a:avLst/>
            <a:gdLst>
              <a:gd name="T0" fmla="*/ 12963 w 2015614"/>
              <a:gd name="T1" fmla="*/ 0 h 4367958"/>
              <a:gd name="T2" fmla="*/ 15092 w 2015614"/>
              <a:gd name="T3" fmla="*/ 2603 h 4367958"/>
              <a:gd name="T4" fmla="*/ 25927 w 2015614"/>
              <a:gd name="T5" fmla="*/ 37804 h 4367958"/>
              <a:gd name="T6" fmla="*/ 15092 w 2015614"/>
              <a:gd name="T7" fmla="*/ 73005 h 4367958"/>
              <a:gd name="T8" fmla="*/ 12963 w 2015614"/>
              <a:gd name="T9" fmla="*/ 75608 h 4367958"/>
              <a:gd name="T10" fmla="*/ 10835 w 2015614"/>
              <a:gd name="T11" fmla="*/ 73005 h 4367958"/>
              <a:gd name="T12" fmla="*/ 0 w 2015614"/>
              <a:gd name="T13" fmla="*/ 37804 h 4367958"/>
              <a:gd name="T14" fmla="*/ 10835 w 2015614"/>
              <a:gd name="T15" fmla="*/ 260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3" name="组合 2"/>
          <p:cNvGrpSpPr/>
          <p:nvPr/>
        </p:nvGrpSpPr>
        <p:grpSpPr>
          <a:xfrm>
            <a:off x="4814554" y="2420938"/>
            <a:ext cx="2408865" cy="2074862"/>
            <a:chOff x="4814554" y="2420938"/>
            <a:chExt cx="2408865" cy="2074862"/>
          </a:xfrm>
        </p:grpSpPr>
        <p:sp>
          <p:nvSpPr>
            <p:cNvPr id="42" name="六边形 46"/>
            <p:cNvSpPr>
              <a:spLocks noChangeArrowheads="1"/>
            </p:cNvSpPr>
            <p:nvPr/>
          </p:nvSpPr>
          <p:spPr bwMode="auto">
            <a:xfrm>
              <a:off x="4814554" y="2420938"/>
              <a:ext cx="2408865" cy="2074862"/>
            </a:xfrm>
            <a:prstGeom prst="hexagon">
              <a:avLst>
                <a:gd name="adj" fmla="val 25014"/>
                <a:gd name="vf" fmla="val 115470"/>
              </a:avLst>
            </a:prstGeom>
            <a:solidFill>
              <a:schemeClr val="accent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46" name="文本框 4"/>
            <p:cNvSpPr>
              <a:spLocks noChangeArrowheads="1"/>
            </p:cNvSpPr>
            <p:nvPr/>
          </p:nvSpPr>
          <p:spPr bwMode="auto">
            <a:xfrm>
              <a:off x="5095615" y="2717801"/>
              <a:ext cx="190232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4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课程</a:t>
              </a:r>
              <a:endParaRPr lang="en-US" altLang="zh-CN" sz="4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a:p>
              <a:pPr algn="ctr" eaLnBrk="1" hangingPunct="1">
                <a:lnSpc>
                  <a:spcPct val="100000"/>
                </a:lnSpc>
                <a:spcBef>
                  <a:spcPct val="0"/>
                </a:spcBef>
                <a:buFont typeface="Arial" panose="020B0604020202020204" pitchFamily="34" charset="0"/>
                <a:buNone/>
              </a:pPr>
              <a:r>
                <a:rPr lang="zh-CN" altLang="en-US" sz="4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标题</a:t>
              </a:r>
            </a:p>
          </p:txBody>
        </p:sp>
      </p:grpSp>
      <p:sp>
        <p:nvSpPr>
          <p:cNvPr id="47" name="任意多边形 25"/>
          <p:cNvSpPr>
            <a:spLocks noChangeArrowheads="1"/>
          </p:cNvSpPr>
          <p:nvPr/>
        </p:nvSpPr>
        <p:spPr bwMode="auto">
          <a:xfrm rot="1214231">
            <a:off x="-658984" y="5400676"/>
            <a:ext cx="982919" cy="1704975"/>
          </a:xfrm>
          <a:custGeom>
            <a:avLst/>
            <a:gdLst>
              <a:gd name="T0" fmla="*/ 239537 w 2015614"/>
              <a:gd name="T1" fmla="*/ 0 h 4367958"/>
              <a:gd name="T2" fmla="*/ 278865 w 2015614"/>
              <a:gd name="T3" fmla="*/ 22913 h 4367958"/>
              <a:gd name="T4" fmla="*/ 479073 w 2015614"/>
              <a:gd name="T5" fmla="*/ 332757 h 4367958"/>
              <a:gd name="T6" fmla="*/ 278865 w 2015614"/>
              <a:gd name="T7" fmla="*/ 642601 h 4367958"/>
              <a:gd name="T8" fmla="*/ 239537 w 2015614"/>
              <a:gd name="T9" fmla="*/ 665515 h 4367958"/>
              <a:gd name="T10" fmla="*/ 200209 w 2015614"/>
              <a:gd name="T11" fmla="*/ 642601 h 4367958"/>
              <a:gd name="T12" fmla="*/ 0 w 2015614"/>
              <a:gd name="T13" fmla="*/ 332757 h 4367958"/>
              <a:gd name="T14" fmla="*/ 200209 w 2015614"/>
              <a:gd name="T15" fmla="*/ 2291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2" name="组合 11"/>
          <p:cNvGrpSpPr/>
          <p:nvPr/>
        </p:nvGrpSpPr>
        <p:grpSpPr>
          <a:xfrm>
            <a:off x="11037587" y="-627063"/>
            <a:ext cx="1705419" cy="1900238"/>
            <a:chOff x="11037587" y="-627063"/>
            <a:chExt cx="1705419" cy="1900238"/>
          </a:xfrm>
        </p:grpSpPr>
        <p:sp>
          <p:nvSpPr>
            <p:cNvPr id="48" name="任意多边形 27"/>
            <p:cNvSpPr>
              <a:spLocks noChangeArrowheads="1"/>
            </p:cNvSpPr>
            <p:nvPr/>
          </p:nvSpPr>
          <p:spPr bwMode="auto">
            <a:xfrm rot="-9791283">
              <a:off x="11590180" y="-431800"/>
              <a:ext cx="982918" cy="1704975"/>
            </a:xfrm>
            <a:custGeom>
              <a:avLst/>
              <a:gdLst>
                <a:gd name="T0" fmla="*/ 239536 w 2015614"/>
                <a:gd name="T1" fmla="*/ 0 h 4367958"/>
                <a:gd name="T2" fmla="*/ 278864 w 2015614"/>
                <a:gd name="T3" fmla="*/ 22913 h 4367958"/>
                <a:gd name="T4" fmla="*/ 479072 w 2015614"/>
                <a:gd name="T5" fmla="*/ 332757 h 4367958"/>
                <a:gd name="T6" fmla="*/ 278864 w 2015614"/>
                <a:gd name="T7" fmla="*/ 642601 h 4367958"/>
                <a:gd name="T8" fmla="*/ 239536 w 2015614"/>
                <a:gd name="T9" fmla="*/ 665515 h 4367958"/>
                <a:gd name="T10" fmla="*/ 200208 w 2015614"/>
                <a:gd name="T11" fmla="*/ 642601 h 4367958"/>
                <a:gd name="T12" fmla="*/ 0 w 2015614"/>
                <a:gd name="T13" fmla="*/ 332757 h 4367958"/>
                <a:gd name="T14" fmla="*/ 200208 w 2015614"/>
                <a:gd name="T15" fmla="*/ 2291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5" name="任意多边形 28"/>
            <p:cNvSpPr>
              <a:spLocks noChangeArrowheads="1"/>
            </p:cNvSpPr>
            <p:nvPr/>
          </p:nvSpPr>
          <p:spPr bwMode="auto">
            <a:xfrm rot="-7178419">
              <a:off x="11398965" y="-988441"/>
              <a:ext cx="982663" cy="1705419"/>
            </a:xfrm>
            <a:custGeom>
              <a:avLst/>
              <a:gdLst>
                <a:gd name="T0" fmla="*/ 239537 w 2015614"/>
                <a:gd name="T1" fmla="*/ 0 h 4367958"/>
                <a:gd name="T2" fmla="*/ 278865 w 2015614"/>
                <a:gd name="T3" fmla="*/ 22913 h 4367958"/>
                <a:gd name="T4" fmla="*/ 479073 w 2015614"/>
                <a:gd name="T5" fmla="*/ 332757 h 4367958"/>
                <a:gd name="T6" fmla="*/ 278865 w 2015614"/>
                <a:gd name="T7" fmla="*/ 642601 h 4367958"/>
                <a:gd name="T8" fmla="*/ 239537 w 2015614"/>
                <a:gd name="T9" fmla="*/ 665515 h 4367958"/>
                <a:gd name="T10" fmla="*/ 200209 w 2015614"/>
                <a:gd name="T11" fmla="*/ 642601 h 4367958"/>
                <a:gd name="T12" fmla="*/ 0 w 2015614"/>
                <a:gd name="T13" fmla="*/ 332757 h 4367958"/>
                <a:gd name="T14" fmla="*/ 200209 w 2015614"/>
                <a:gd name="T15" fmla="*/ 2291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60" name="六边形 51"/>
          <p:cNvSpPr>
            <a:spLocks noChangeArrowheads="1"/>
          </p:cNvSpPr>
          <p:nvPr/>
        </p:nvSpPr>
        <p:spPr bwMode="auto">
          <a:xfrm>
            <a:off x="8614431" y="2408238"/>
            <a:ext cx="2453326" cy="2112962"/>
          </a:xfrm>
          <a:prstGeom prst="hexagon">
            <a:avLst>
              <a:gd name="adj" fmla="val 25011"/>
              <a:gd name="vf" fmla="val 115470"/>
            </a:avLst>
          </a:prstGeom>
          <a:solidFill>
            <a:srgbClr val="469EBA"/>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61" name="六边形 52"/>
          <p:cNvSpPr>
            <a:spLocks noChangeArrowheads="1"/>
          </p:cNvSpPr>
          <p:nvPr/>
        </p:nvSpPr>
        <p:spPr bwMode="auto">
          <a:xfrm>
            <a:off x="974979" y="2381250"/>
            <a:ext cx="2453327" cy="2114550"/>
          </a:xfrm>
          <a:prstGeom prst="hexagon">
            <a:avLst>
              <a:gd name="adj" fmla="val 24992"/>
              <a:gd name="vf" fmla="val 115470"/>
            </a:avLst>
          </a:prstGeom>
          <a:solidFill>
            <a:srgbClr val="09D1AB"/>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70" name="任意多边形 61"/>
          <p:cNvSpPr>
            <a:spLocks noChangeArrowheads="1"/>
          </p:cNvSpPr>
          <p:nvPr/>
        </p:nvSpPr>
        <p:spPr bwMode="auto">
          <a:xfrm rot="2530520">
            <a:off x="3174240" y="5529263"/>
            <a:ext cx="1449764" cy="2514600"/>
          </a:xfrm>
          <a:custGeom>
            <a:avLst/>
            <a:gdLst>
              <a:gd name="T0" fmla="*/ 521113 w 2015614"/>
              <a:gd name="T1" fmla="*/ 0 h 4367958"/>
              <a:gd name="T2" fmla="*/ 606670 w 2015614"/>
              <a:gd name="T3" fmla="*/ 49841 h 4367958"/>
              <a:gd name="T4" fmla="*/ 1042225 w 2015614"/>
              <a:gd name="T5" fmla="*/ 723818 h 4367958"/>
              <a:gd name="T6" fmla="*/ 606670 w 2015614"/>
              <a:gd name="T7" fmla="*/ 1397795 h 4367958"/>
              <a:gd name="T8" fmla="*/ 521113 w 2015614"/>
              <a:gd name="T9" fmla="*/ 1447636 h 4367958"/>
              <a:gd name="T10" fmla="*/ 435554 w 2015614"/>
              <a:gd name="T11" fmla="*/ 1397795 h 4367958"/>
              <a:gd name="T12" fmla="*/ 0 w 2015614"/>
              <a:gd name="T13" fmla="*/ 723817 h 4367958"/>
              <a:gd name="T14" fmla="*/ 435554 w 2015614"/>
              <a:gd name="T15" fmla="*/ 49841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 name="任意多边形 62"/>
          <p:cNvSpPr>
            <a:spLocks noChangeArrowheads="1"/>
          </p:cNvSpPr>
          <p:nvPr/>
        </p:nvSpPr>
        <p:spPr bwMode="auto">
          <a:xfrm rot="-2164858">
            <a:off x="10099130" y="4186238"/>
            <a:ext cx="2064287" cy="3581400"/>
          </a:xfrm>
          <a:custGeom>
            <a:avLst/>
            <a:gdLst>
              <a:gd name="T0" fmla="*/ 1056518 w 2015614"/>
              <a:gd name="T1" fmla="*/ 0 h 4367958"/>
              <a:gd name="T2" fmla="*/ 1229981 w 2015614"/>
              <a:gd name="T3" fmla="*/ 101100 h 4367958"/>
              <a:gd name="T4" fmla="*/ 2113036 w 2015614"/>
              <a:gd name="T5" fmla="*/ 1468241 h 4367958"/>
              <a:gd name="T6" fmla="*/ 1229981 w 2015614"/>
              <a:gd name="T7" fmla="*/ 2835381 h 4367958"/>
              <a:gd name="T8" fmla="*/ 1056519 w 2015614"/>
              <a:gd name="T9" fmla="*/ 2936481 h 4367958"/>
              <a:gd name="T10" fmla="*/ 883055 w 2015614"/>
              <a:gd name="T11" fmla="*/ 2835380 h 4367958"/>
              <a:gd name="T12" fmla="*/ 0 w 2015614"/>
              <a:gd name="T13" fmla="*/ 1468240 h 4367958"/>
              <a:gd name="T14" fmla="*/ 883055 w 2015614"/>
              <a:gd name="T15" fmla="*/ 101100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D8D8D8">
              <a:alpha val="2705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5" name="组合 4"/>
          <p:cNvGrpSpPr/>
          <p:nvPr/>
        </p:nvGrpSpPr>
        <p:grpSpPr>
          <a:xfrm>
            <a:off x="2899530" y="1336676"/>
            <a:ext cx="2451738" cy="2112963"/>
            <a:chOff x="2899530" y="1336676"/>
            <a:chExt cx="2451738" cy="2112963"/>
          </a:xfrm>
        </p:grpSpPr>
        <p:sp>
          <p:nvSpPr>
            <p:cNvPr id="59" name="六边形 50"/>
            <p:cNvSpPr>
              <a:spLocks noChangeArrowheads="1"/>
            </p:cNvSpPr>
            <p:nvPr/>
          </p:nvSpPr>
          <p:spPr bwMode="auto">
            <a:xfrm>
              <a:off x="2899530" y="1336676"/>
              <a:ext cx="2451738" cy="2112963"/>
            </a:xfrm>
            <a:prstGeom prst="hexagon">
              <a:avLst>
                <a:gd name="adj" fmla="val 24994"/>
                <a:gd name="vf" fmla="val 115470"/>
              </a:avLst>
            </a:prstGeom>
            <a:gradFill rotWithShape="1">
              <a:gsLst>
                <a:gs pos="0">
                  <a:srgbClr val="E7F9F6"/>
                </a:gs>
                <a:gs pos="100000">
                  <a:srgbClr val="D7F5E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nvGrpSpPr>
            <p:cNvPr id="72" name="组合 71"/>
            <p:cNvGrpSpPr/>
            <p:nvPr/>
          </p:nvGrpSpPr>
          <p:grpSpPr>
            <a:xfrm>
              <a:off x="3239672" y="1556485"/>
              <a:ext cx="1758752" cy="1627923"/>
              <a:chOff x="1684853" y="1733849"/>
              <a:chExt cx="1673046" cy="1627923"/>
            </a:xfrm>
          </p:grpSpPr>
          <p:sp>
            <p:nvSpPr>
              <p:cNvPr id="73" name="文本框 61"/>
              <p:cNvSpPr>
                <a:spLocks noChangeArrowheads="1"/>
              </p:cNvSpPr>
              <p:nvPr/>
            </p:nvSpPr>
            <p:spPr bwMode="auto">
              <a:xfrm>
                <a:off x="1684854" y="2192221"/>
                <a:ext cx="167304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None/>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课程简介课程简介课程简介课程简介课程简介课程简介课程简介课程简介课程简介课程简介课程简介</a:t>
                </a:r>
              </a:p>
            </p:txBody>
          </p:sp>
          <p:sp>
            <p:nvSpPr>
              <p:cNvPr id="74" name="文本框 73"/>
              <p:cNvSpPr txBox="1"/>
              <p:nvPr/>
            </p:nvSpPr>
            <p:spPr>
              <a:xfrm>
                <a:off x="1684853" y="1733849"/>
                <a:ext cx="1673045" cy="369332"/>
              </a:xfrm>
              <a:prstGeom prst="rect">
                <a:avLst/>
              </a:prstGeom>
              <a:noFill/>
            </p:spPr>
            <p:txBody>
              <a:bodyPr wrap="square" rtlCol="0">
                <a:spAutoFit/>
              </a:bodyPr>
              <a:lstStyle/>
              <a:p>
                <a:pPr algn="ctr"/>
                <a:r>
                  <a:rPr lang="zh-CN" altLang="en-US"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标题标题</a:t>
                </a:r>
              </a:p>
            </p:txBody>
          </p:sp>
        </p:grpSp>
      </p:grpSp>
      <p:grpSp>
        <p:nvGrpSpPr>
          <p:cNvPr id="8" name="组合 7"/>
          <p:cNvGrpSpPr/>
          <p:nvPr/>
        </p:nvGrpSpPr>
        <p:grpSpPr>
          <a:xfrm>
            <a:off x="2901118" y="3457575"/>
            <a:ext cx="2451738" cy="2114550"/>
            <a:chOff x="2901118" y="3457575"/>
            <a:chExt cx="2451738" cy="2114550"/>
          </a:xfrm>
        </p:grpSpPr>
        <p:sp>
          <p:nvSpPr>
            <p:cNvPr id="58" name="六边形 49"/>
            <p:cNvSpPr>
              <a:spLocks noChangeArrowheads="1"/>
            </p:cNvSpPr>
            <p:nvPr/>
          </p:nvSpPr>
          <p:spPr bwMode="auto">
            <a:xfrm>
              <a:off x="2901118" y="3457575"/>
              <a:ext cx="2451738" cy="2114550"/>
            </a:xfrm>
            <a:prstGeom prst="hexagon">
              <a:avLst>
                <a:gd name="adj" fmla="val 24976"/>
                <a:gd name="vf" fmla="val 115470"/>
              </a:avLst>
            </a:prstGeom>
            <a:solidFill>
              <a:srgbClr val="D7F5EF"/>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nvGrpSpPr>
            <p:cNvPr id="75" name="组合 74"/>
            <p:cNvGrpSpPr/>
            <p:nvPr/>
          </p:nvGrpSpPr>
          <p:grpSpPr>
            <a:xfrm>
              <a:off x="3236905" y="3682795"/>
              <a:ext cx="1758752" cy="1627923"/>
              <a:chOff x="1684853" y="1733849"/>
              <a:chExt cx="1673046" cy="1627923"/>
            </a:xfrm>
          </p:grpSpPr>
          <p:sp>
            <p:nvSpPr>
              <p:cNvPr id="76" name="文本框 61"/>
              <p:cNvSpPr>
                <a:spLocks noChangeArrowheads="1"/>
              </p:cNvSpPr>
              <p:nvPr/>
            </p:nvSpPr>
            <p:spPr bwMode="auto">
              <a:xfrm>
                <a:off x="1684854" y="2192221"/>
                <a:ext cx="167304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None/>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课程简介课程简介课程简介课程简介课程简介课程简介课程简介课程简介课程简介课程简介课程简介</a:t>
                </a:r>
              </a:p>
            </p:txBody>
          </p:sp>
          <p:sp>
            <p:nvSpPr>
              <p:cNvPr id="77" name="文本框 76"/>
              <p:cNvSpPr txBox="1"/>
              <p:nvPr/>
            </p:nvSpPr>
            <p:spPr>
              <a:xfrm>
                <a:off x="1684853" y="1733849"/>
                <a:ext cx="1673045" cy="369332"/>
              </a:xfrm>
              <a:prstGeom prst="rect">
                <a:avLst/>
              </a:prstGeom>
              <a:noFill/>
            </p:spPr>
            <p:txBody>
              <a:bodyPr wrap="square" rtlCol="0">
                <a:spAutoFit/>
              </a:bodyPr>
              <a:lstStyle/>
              <a:p>
                <a:pPr algn="ctr"/>
                <a:r>
                  <a:rPr lang="zh-CN" altLang="en-US"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标题标题</a:t>
                </a:r>
              </a:p>
            </p:txBody>
          </p:sp>
        </p:grpSp>
      </p:grpSp>
      <p:grpSp>
        <p:nvGrpSpPr>
          <p:cNvPr id="9" name="组合 8"/>
          <p:cNvGrpSpPr/>
          <p:nvPr/>
        </p:nvGrpSpPr>
        <p:grpSpPr>
          <a:xfrm>
            <a:off x="6712111" y="1363663"/>
            <a:ext cx="2451738" cy="2112962"/>
            <a:chOff x="6712111" y="1363663"/>
            <a:chExt cx="2451738" cy="2112962"/>
          </a:xfrm>
        </p:grpSpPr>
        <p:sp>
          <p:nvSpPr>
            <p:cNvPr id="56" name="六边形 47"/>
            <p:cNvSpPr>
              <a:spLocks noChangeArrowheads="1"/>
            </p:cNvSpPr>
            <p:nvPr/>
          </p:nvSpPr>
          <p:spPr bwMode="auto">
            <a:xfrm>
              <a:off x="6712111" y="1363663"/>
              <a:ext cx="2451738" cy="2112962"/>
            </a:xfrm>
            <a:prstGeom prst="hexagon">
              <a:avLst>
                <a:gd name="adj" fmla="val 24994"/>
                <a:gd name="vf" fmla="val 115470"/>
              </a:avLst>
            </a:prstGeom>
            <a:solidFill>
              <a:srgbClr val="D7F5EF"/>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nvGrpSpPr>
            <p:cNvPr id="78" name="组合 77"/>
            <p:cNvGrpSpPr/>
            <p:nvPr/>
          </p:nvGrpSpPr>
          <p:grpSpPr>
            <a:xfrm>
              <a:off x="7058604" y="1606182"/>
              <a:ext cx="1758752" cy="1627923"/>
              <a:chOff x="1684853" y="1733849"/>
              <a:chExt cx="1673046" cy="1627923"/>
            </a:xfrm>
          </p:grpSpPr>
          <p:sp>
            <p:nvSpPr>
              <p:cNvPr id="79" name="文本框 61"/>
              <p:cNvSpPr>
                <a:spLocks noChangeArrowheads="1"/>
              </p:cNvSpPr>
              <p:nvPr/>
            </p:nvSpPr>
            <p:spPr bwMode="auto">
              <a:xfrm>
                <a:off x="1684854" y="2192221"/>
                <a:ext cx="167304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None/>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课程简介课程简介课程简介课程简介课程简介课程简介课程简介课程简介课程简介课程简介课程简介</a:t>
                </a:r>
              </a:p>
            </p:txBody>
          </p:sp>
          <p:sp>
            <p:nvSpPr>
              <p:cNvPr id="80" name="文本框 79"/>
              <p:cNvSpPr txBox="1"/>
              <p:nvPr/>
            </p:nvSpPr>
            <p:spPr>
              <a:xfrm>
                <a:off x="1684853" y="1733849"/>
                <a:ext cx="1673045" cy="369332"/>
              </a:xfrm>
              <a:prstGeom prst="rect">
                <a:avLst/>
              </a:prstGeom>
              <a:noFill/>
            </p:spPr>
            <p:txBody>
              <a:bodyPr wrap="square" rtlCol="0">
                <a:spAutoFit/>
              </a:bodyPr>
              <a:lstStyle/>
              <a:p>
                <a:pPr algn="ctr"/>
                <a:r>
                  <a:rPr lang="zh-CN" altLang="en-US"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标题标题</a:t>
                </a:r>
              </a:p>
            </p:txBody>
          </p:sp>
        </p:grpSp>
      </p:grpSp>
      <p:grpSp>
        <p:nvGrpSpPr>
          <p:cNvPr id="10" name="组合 9"/>
          <p:cNvGrpSpPr/>
          <p:nvPr/>
        </p:nvGrpSpPr>
        <p:grpSpPr>
          <a:xfrm>
            <a:off x="6696267" y="3487815"/>
            <a:ext cx="2451738" cy="2112962"/>
            <a:chOff x="6696267" y="3487815"/>
            <a:chExt cx="2451738" cy="2112962"/>
          </a:xfrm>
        </p:grpSpPr>
        <p:sp>
          <p:nvSpPr>
            <p:cNvPr id="57" name="六边形 48"/>
            <p:cNvSpPr>
              <a:spLocks noChangeArrowheads="1"/>
            </p:cNvSpPr>
            <p:nvPr/>
          </p:nvSpPr>
          <p:spPr bwMode="auto">
            <a:xfrm>
              <a:off x="6696267" y="3487815"/>
              <a:ext cx="2451738" cy="2112962"/>
            </a:xfrm>
            <a:prstGeom prst="hexagon">
              <a:avLst>
                <a:gd name="adj" fmla="val 24994"/>
                <a:gd name="vf" fmla="val 115470"/>
              </a:avLst>
            </a:prstGeom>
            <a:solidFill>
              <a:srgbClr val="D7F5EF"/>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nvGrpSpPr>
            <p:cNvPr id="81" name="组合 80"/>
            <p:cNvGrpSpPr/>
            <p:nvPr/>
          </p:nvGrpSpPr>
          <p:grpSpPr>
            <a:xfrm>
              <a:off x="7039549" y="3718428"/>
              <a:ext cx="1758752" cy="1627923"/>
              <a:chOff x="1684853" y="1733849"/>
              <a:chExt cx="1673046" cy="1627923"/>
            </a:xfrm>
          </p:grpSpPr>
          <p:sp>
            <p:nvSpPr>
              <p:cNvPr id="82" name="文本框 61"/>
              <p:cNvSpPr>
                <a:spLocks noChangeArrowheads="1"/>
              </p:cNvSpPr>
              <p:nvPr/>
            </p:nvSpPr>
            <p:spPr bwMode="auto">
              <a:xfrm>
                <a:off x="1684854" y="2192221"/>
                <a:ext cx="167304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None/>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课程简介课程简介课程简介课程简介课程简介课程简介课程简介课程简介课程简介课程简介课程简介</a:t>
                </a:r>
              </a:p>
            </p:txBody>
          </p:sp>
          <p:sp>
            <p:nvSpPr>
              <p:cNvPr id="83" name="文本框 82"/>
              <p:cNvSpPr txBox="1"/>
              <p:nvPr/>
            </p:nvSpPr>
            <p:spPr>
              <a:xfrm>
                <a:off x="1684853" y="1733849"/>
                <a:ext cx="1673045" cy="369332"/>
              </a:xfrm>
              <a:prstGeom prst="rect">
                <a:avLst/>
              </a:prstGeom>
              <a:noFill/>
            </p:spPr>
            <p:txBody>
              <a:bodyPr wrap="square" rtlCol="0">
                <a:spAutoFit/>
              </a:bodyPr>
              <a:lstStyle/>
              <a:p>
                <a:pPr algn="ctr"/>
                <a:r>
                  <a:rPr lang="zh-CN" altLang="en-US"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标题标题</a:t>
                </a: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ppt_w</p:attrName>
                                        </p:attrNameLst>
                                      </p:cBhvr>
                                      <p:tavLst>
                                        <p:tav tm="0" fmla="#ppt_w*sin(2.5*pi*$)">
                                          <p:val>
                                            <p:fltVal val="0"/>
                                          </p:val>
                                        </p:tav>
                                        <p:tav tm="100000">
                                          <p:val>
                                            <p:fltVal val="1"/>
                                          </p:val>
                                        </p:tav>
                                      </p:tavLst>
                                    </p:anim>
                                    <p:anim calcmode="lin" valueType="num">
                                      <p:cBhvr>
                                        <p:cTn id="9" dur="1500" fill="hold"/>
                                        <p:tgtEl>
                                          <p:spTgt spid="7"/>
                                        </p:tgtEl>
                                        <p:attrNameLst>
                                          <p:attrName>ppt_h</p:attrName>
                                        </p:attrNameLst>
                                      </p:cBhvr>
                                      <p:tavLst>
                                        <p:tav tm="0">
                                          <p:val>
                                            <p:strVal val="#ppt_h"/>
                                          </p:val>
                                        </p:tav>
                                        <p:tav tm="100000">
                                          <p:val>
                                            <p:strVal val="#ppt_h"/>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61"/>
                                        </p:tgtEl>
                                        <p:attrNameLst>
                                          <p:attrName>style.visibility</p:attrName>
                                        </p:attrNameLst>
                                      </p:cBhvr>
                                      <p:to>
                                        <p:strVal val="visible"/>
                                      </p:to>
                                    </p:set>
                                    <p:anim calcmode="lin" valueType="num">
                                      <p:cBhvr>
                                        <p:cTn id="24" dur="500" fill="hold"/>
                                        <p:tgtEl>
                                          <p:spTgt spid="61"/>
                                        </p:tgtEl>
                                        <p:attrNameLst>
                                          <p:attrName>ppt_w</p:attrName>
                                        </p:attrNameLst>
                                      </p:cBhvr>
                                      <p:tavLst>
                                        <p:tav tm="0">
                                          <p:val>
                                            <p:fltVal val="0"/>
                                          </p:val>
                                        </p:tav>
                                        <p:tav tm="100000">
                                          <p:val>
                                            <p:strVal val="#ppt_w"/>
                                          </p:val>
                                        </p:tav>
                                      </p:tavLst>
                                    </p:anim>
                                    <p:anim calcmode="lin" valueType="num">
                                      <p:cBhvr>
                                        <p:cTn id="25" dur="500" fill="hold"/>
                                        <p:tgtEl>
                                          <p:spTgt spid="61"/>
                                        </p:tgtEl>
                                        <p:attrNameLst>
                                          <p:attrName>ppt_h</p:attrName>
                                        </p:attrNameLst>
                                      </p:cBhvr>
                                      <p:tavLst>
                                        <p:tav tm="0">
                                          <p:val>
                                            <p:fltVal val="0"/>
                                          </p:val>
                                        </p:tav>
                                        <p:tav tm="100000">
                                          <p:val>
                                            <p:strVal val="#ppt_h"/>
                                          </p:val>
                                        </p:tav>
                                      </p:tavLst>
                                    </p:anim>
                                    <p:animEffect transition="in" filter="fade">
                                      <p:cBhvr>
                                        <p:cTn id="26" dur="500"/>
                                        <p:tgtEl>
                                          <p:spTgt spid="61"/>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60"/>
                                        </p:tgtEl>
                                        <p:attrNameLst>
                                          <p:attrName>style.visibility</p:attrName>
                                        </p:attrNameLst>
                                      </p:cBhvr>
                                      <p:to>
                                        <p:strVal val="visible"/>
                                      </p:to>
                                    </p:set>
                                    <p:anim calcmode="lin" valueType="num">
                                      <p:cBhvr>
                                        <p:cTn id="30" dur="500" fill="hold"/>
                                        <p:tgtEl>
                                          <p:spTgt spid="60"/>
                                        </p:tgtEl>
                                        <p:attrNameLst>
                                          <p:attrName>ppt_w</p:attrName>
                                        </p:attrNameLst>
                                      </p:cBhvr>
                                      <p:tavLst>
                                        <p:tav tm="0">
                                          <p:val>
                                            <p:fltVal val="0"/>
                                          </p:val>
                                        </p:tav>
                                        <p:tav tm="100000">
                                          <p:val>
                                            <p:strVal val="#ppt_w"/>
                                          </p:val>
                                        </p:tav>
                                      </p:tavLst>
                                    </p:anim>
                                    <p:anim calcmode="lin" valueType="num">
                                      <p:cBhvr>
                                        <p:cTn id="31" dur="500" fill="hold"/>
                                        <p:tgtEl>
                                          <p:spTgt spid="60"/>
                                        </p:tgtEl>
                                        <p:attrNameLst>
                                          <p:attrName>ppt_h</p:attrName>
                                        </p:attrNameLst>
                                      </p:cBhvr>
                                      <p:tavLst>
                                        <p:tav tm="0">
                                          <p:val>
                                            <p:fltVal val="0"/>
                                          </p:val>
                                        </p:tav>
                                        <p:tav tm="100000">
                                          <p:val>
                                            <p:strVal val="#ppt_h"/>
                                          </p:val>
                                        </p:tav>
                                      </p:tavLst>
                                    </p:anim>
                                    <p:animEffect transition="in" filter="fade">
                                      <p:cBhvr>
                                        <p:cTn id="32" dur="500"/>
                                        <p:tgtEl>
                                          <p:spTgt spid="60"/>
                                        </p:tgtEl>
                                      </p:cBhvr>
                                    </p:animEffect>
                                  </p:childTnLst>
                                </p:cTn>
                              </p:par>
                            </p:childTnLst>
                          </p:cTn>
                        </p:par>
                        <p:par>
                          <p:cTn id="33" fill="hold">
                            <p:stCondLst>
                              <p:cond delay="3000"/>
                            </p:stCondLst>
                            <p:childTnLst>
                              <p:par>
                                <p:cTn id="34" presetID="42" presetClass="entr" presetSubtype="0" fill="hold"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anim calcmode="lin" valueType="num">
                                      <p:cBhvr>
                                        <p:cTn id="37" dur="1000" fill="hold"/>
                                        <p:tgtEl>
                                          <p:spTgt spid="5"/>
                                        </p:tgtEl>
                                        <p:attrNameLst>
                                          <p:attrName>ppt_x</p:attrName>
                                        </p:attrNameLst>
                                      </p:cBhvr>
                                      <p:tavLst>
                                        <p:tav tm="0">
                                          <p:val>
                                            <p:strVal val="#ppt_x"/>
                                          </p:val>
                                        </p:tav>
                                        <p:tav tm="100000">
                                          <p:val>
                                            <p:strVal val="#ppt_x"/>
                                          </p:val>
                                        </p:tav>
                                      </p:tavLst>
                                    </p:anim>
                                    <p:anim calcmode="lin" valueType="num">
                                      <p:cBhvr>
                                        <p:cTn id="38" dur="1000" fill="hold"/>
                                        <p:tgtEl>
                                          <p:spTgt spid="5"/>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47" presetClass="entr" presetSubtype="0"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par>
                          <p:cTn id="45" fill="hold">
                            <p:stCondLst>
                              <p:cond delay="5000"/>
                            </p:stCondLst>
                            <p:childTnLst>
                              <p:par>
                                <p:cTn id="46" presetID="42" presetClass="entr" presetSubtype="0" fill="hold"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childTnLst>
                          </p:cTn>
                        </p:par>
                        <p:par>
                          <p:cTn id="51" fill="hold">
                            <p:stCondLst>
                              <p:cond delay="6000"/>
                            </p:stCondLst>
                            <p:childTnLst>
                              <p:par>
                                <p:cTn id="52" presetID="47" presetClass="entr" presetSubtype="0" fill="hold" nodeType="after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1000"/>
                                        <p:tgtEl>
                                          <p:spTgt spid="10"/>
                                        </p:tgtEl>
                                      </p:cBhvr>
                                    </p:animEffect>
                                    <p:anim calcmode="lin" valueType="num">
                                      <p:cBhvr>
                                        <p:cTn id="55" dur="1000" fill="hold"/>
                                        <p:tgtEl>
                                          <p:spTgt spid="10"/>
                                        </p:tgtEl>
                                        <p:attrNameLst>
                                          <p:attrName>ppt_x</p:attrName>
                                        </p:attrNameLst>
                                      </p:cBhvr>
                                      <p:tavLst>
                                        <p:tav tm="0">
                                          <p:val>
                                            <p:strVal val="#ppt_x"/>
                                          </p:val>
                                        </p:tav>
                                        <p:tav tm="100000">
                                          <p:val>
                                            <p:strVal val="#ppt_x"/>
                                          </p:val>
                                        </p:tav>
                                      </p:tavLst>
                                    </p:anim>
                                    <p:anim calcmode="lin" valueType="num">
                                      <p:cBhvr>
                                        <p:cTn id="56" dur="1000" fill="hold"/>
                                        <p:tgtEl>
                                          <p:spTgt spid="10"/>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71"/>
                                        </p:tgtEl>
                                        <p:attrNameLst>
                                          <p:attrName>style.visibility</p:attrName>
                                        </p:attrNameLst>
                                      </p:cBhvr>
                                      <p:to>
                                        <p:strVal val="visible"/>
                                      </p:to>
                                    </p:set>
                                    <p:animEffect transition="in" filter="wipe(up)">
                                      <p:cBhvr>
                                        <p:cTn id="60" dur="500"/>
                                        <p:tgtEl>
                                          <p:spTgt spid="71"/>
                                        </p:tgtEl>
                                      </p:cBhvr>
                                    </p:animEffect>
                                  </p:childTnLst>
                                </p:cTn>
                              </p:par>
                            </p:childTnLst>
                          </p:cTn>
                        </p:par>
                        <p:par>
                          <p:cTn id="61" fill="hold">
                            <p:stCondLst>
                              <p:cond delay="7500"/>
                            </p:stCondLst>
                            <p:childTnLst>
                              <p:par>
                                <p:cTn id="62" presetID="22" presetClass="entr" presetSubtype="1" fill="hold" nodeType="after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wipe(up)">
                                      <p:cBhvr>
                                        <p:cTn id="64" dur="500"/>
                                        <p:tgtEl>
                                          <p:spTgt spid="12"/>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70"/>
                                        </p:tgtEl>
                                        <p:attrNameLst>
                                          <p:attrName>style.visibility</p:attrName>
                                        </p:attrNameLst>
                                      </p:cBhvr>
                                      <p:to>
                                        <p:strVal val="visible"/>
                                      </p:to>
                                    </p:set>
                                    <p:animEffect transition="in" filter="wipe(up)">
                                      <p:cBhvr>
                                        <p:cTn id="67" dur="500"/>
                                        <p:tgtEl>
                                          <p:spTgt spid="70"/>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47"/>
                                        </p:tgtEl>
                                        <p:attrNameLst>
                                          <p:attrName>style.visibility</p:attrName>
                                        </p:attrNameLst>
                                      </p:cBhvr>
                                      <p:to>
                                        <p:strVal val="visible"/>
                                      </p:to>
                                    </p:set>
                                    <p:animEffect transition="in" filter="wipe(up)">
                                      <p:cBhvr>
                                        <p:cTn id="7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47" grpId="0" animBg="1"/>
      <p:bldP spid="60" grpId="0" animBg="1"/>
      <p:bldP spid="61" grpId="0" animBg="1"/>
      <p:bldP spid="70" grpId="0" animBg="1"/>
      <p:bldP spid="7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1"/>
          <p:cNvSpPr>
            <a:spLocks noChangeArrowheads="1"/>
          </p:cNvSpPr>
          <p:nvPr/>
        </p:nvSpPr>
        <p:spPr bwMode="auto">
          <a:xfrm>
            <a:off x="862813" y="337550"/>
            <a:ext cx="5068620" cy="42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buNone/>
            </a:pPr>
            <a:r>
              <a:rPr lang="zh-CN" altLang="en-US" sz="24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sp>
        <p:nvSpPr>
          <p:cNvPr id="7" name="任意多边形 2"/>
          <p:cNvSpPr>
            <a:spLocks noChangeArrowheads="1"/>
          </p:cNvSpPr>
          <p:nvPr/>
        </p:nvSpPr>
        <p:spPr bwMode="auto">
          <a:xfrm rot="-3146483">
            <a:off x="450998" y="212651"/>
            <a:ext cx="228600" cy="574825"/>
          </a:xfrm>
          <a:custGeom>
            <a:avLst/>
            <a:gdLst>
              <a:gd name="T0" fmla="*/ 12963 w 2015614"/>
              <a:gd name="T1" fmla="*/ 0 h 4367958"/>
              <a:gd name="T2" fmla="*/ 15092 w 2015614"/>
              <a:gd name="T3" fmla="*/ 2603 h 4367958"/>
              <a:gd name="T4" fmla="*/ 25927 w 2015614"/>
              <a:gd name="T5" fmla="*/ 37804 h 4367958"/>
              <a:gd name="T6" fmla="*/ 15092 w 2015614"/>
              <a:gd name="T7" fmla="*/ 73005 h 4367958"/>
              <a:gd name="T8" fmla="*/ 12963 w 2015614"/>
              <a:gd name="T9" fmla="*/ 75608 h 4367958"/>
              <a:gd name="T10" fmla="*/ 10835 w 2015614"/>
              <a:gd name="T11" fmla="*/ 73005 h 4367958"/>
              <a:gd name="T12" fmla="*/ 0 w 2015614"/>
              <a:gd name="T13" fmla="*/ 37804 h 4367958"/>
              <a:gd name="T14" fmla="*/ 10835 w 2015614"/>
              <a:gd name="T15" fmla="*/ 260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7" name="任意多边形 25"/>
          <p:cNvSpPr>
            <a:spLocks noChangeArrowheads="1"/>
          </p:cNvSpPr>
          <p:nvPr/>
        </p:nvSpPr>
        <p:spPr bwMode="auto">
          <a:xfrm rot="1214231">
            <a:off x="-658984" y="5400676"/>
            <a:ext cx="982919" cy="1704975"/>
          </a:xfrm>
          <a:custGeom>
            <a:avLst/>
            <a:gdLst>
              <a:gd name="T0" fmla="*/ 239537 w 2015614"/>
              <a:gd name="T1" fmla="*/ 0 h 4367958"/>
              <a:gd name="T2" fmla="*/ 278865 w 2015614"/>
              <a:gd name="T3" fmla="*/ 22913 h 4367958"/>
              <a:gd name="T4" fmla="*/ 479073 w 2015614"/>
              <a:gd name="T5" fmla="*/ 332757 h 4367958"/>
              <a:gd name="T6" fmla="*/ 278865 w 2015614"/>
              <a:gd name="T7" fmla="*/ 642601 h 4367958"/>
              <a:gd name="T8" fmla="*/ 239537 w 2015614"/>
              <a:gd name="T9" fmla="*/ 665515 h 4367958"/>
              <a:gd name="T10" fmla="*/ 200209 w 2015614"/>
              <a:gd name="T11" fmla="*/ 642601 h 4367958"/>
              <a:gd name="T12" fmla="*/ 0 w 2015614"/>
              <a:gd name="T13" fmla="*/ 332757 h 4367958"/>
              <a:gd name="T14" fmla="*/ 200209 w 2015614"/>
              <a:gd name="T15" fmla="*/ 2291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8" name="组合 7"/>
          <p:cNvGrpSpPr/>
          <p:nvPr/>
        </p:nvGrpSpPr>
        <p:grpSpPr>
          <a:xfrm>
            <a:off x="11037587" y="-627063"/>
            <a:ext cx="1705419" cy="1900238"/>
            <a:chOff x="11037587" y="-627063"/>
            <a:chExt cx="1705419" cy="1900238"/>
          </a:xfrm>
        </p:grpSpPr>
        <p:sp>
          <p:nvSpPr>
            <p:cNvPr id="48" name="任意多边形 27"/>
            <p:cNvSpPr>
              <a:spLocks noChangeArrowheads="1"/>
            </p:cNvSpPr>
            <p:nvPr/>
          </p:nvSpPr>
          <p:spPr bwMode="auto">
            <a:xfrm rot="-9791283">
              <a:off x="11590180" y="-431800"/>
              <a:ext cx="982918" cy="1704975"/>
            </a:xfrm>
            <a:custGeom>
              <a:avLst/>
              <a:gdLst>
                <a:gd name="T0" fmla="*/ 239536 w 2015614"/>
                <a:gd name="T1" fmla="*/ 0 h 4367958"/>
                <a:gd name="T2" fmla="*/ 278864 w 2015614"/>
                <a:gd name="T3" fmla="*/ 22913 h 4367958"/>
                <a:gd name="T4" fmla="*/ 479072 w 2015614"/>
                <a:gd name="T5" fmla="*/ 332757 h 4367958"/>
                <a:gd name="T6" fmla="*/ 278864 w 2015614"/>
                <a:gd name="T7" fmla="*/ 642601 h 4367958"/>
                <a:gd name="T8" fmla="*/ 239536 w 2015614"/>
                <a:gd name="T9" fmla="*/ 665515 h 4367958"/>
                <a:gd name="T10" fmla="*/ 200208 w 2015614"/>
                <a:gd name="T11" fmla="*/ 642601 h 4367958"/>
                <a:gd name="T12" fmla="*/ 0 w 2015614"/>
                <a:gd name="T13" fmla="*/ 332757 h 4367958"/>
                <a:gd name="T14" fmla="*/ 200208 w 2015614"/>
                <a:gd name="T15" fmla="*/ 2291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5" name="任意多边形 28"/>
            <p:cNvSpPr>
              <a:spLocks noChangeArrowheads="1"/>
            </p:cNvSpPr>
            <p:nvPr/>
          </p:nvSpPr>
          <p:spPr bwMode="auto">
            <a:xfrm rot="-7178419">
              <a:off x="11398965" y="-988441"/>
              <a:ext cx="982663" cy="1705419"/>
            </a:xfrm>
            <a:custGeom>
              <a:avLst/>
              <a:gdLst>
                <a:gd name="T0" fmla="*/ 239537 w 2015614"/>
                <a:gd name="T1" fmla="*/ 0 h 4367958"/>
                <a:gd name="T2" fmla="*/ 278865 w 2015614"/>
                <a:gd name="T3" fmla="*/ 22913 h 4367958"/>
                <a:gd name="T4" fmla="*/ 479073 w 2015614"/>
                <a:gd name="T5" fmla="*/ 332757 h 4367958"/>
                <a:gd name="T6" fmla="*/ 278865 w 2015614"/>
                <a:gd name="T7" fmla="*/ 642601 h 4367958"/>
                <a:gd name="T8" fmla="*/ 239537 w 2015614"/>
                <a:gd name="T9" fmla="*/ 665515 h 4367958"/>
                <a:gd name="T10" fmla="*/ 200209 w 2015614"/>
                <a:gd name="T11" fmla="*/ 642601 h 4367958"/>
                <a:gd name="T12" fmla="*/ 0 w 2015614"/>
                <a:gd name="T13" fmla="*/ 332757 h 4367958"/>
                <a:gd name="T14" fmla="*/ 200209 w 2015614"/>
                <a:gd name="T15" fmla="*/ 2291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70" name="任意多边形 61"/>
          <p:cNvSpPr>
            <a:spLocks noChangeArrowheads="1"/>
          </p:cNvSpPr>
          <p:nvPr/>
        </p:nvSpPr>
        <p:spPr bwMode="auto">
          <a:xfrm rot="2530520">
            <a:off x="3174240" y="5529263"/>
            <a:ext cx="1449764" cy="2514600"/>
          </a:xfrm>
          <a:custGeom>
            <a:avLst/>
            <a:gdLst>
              <a:gd name="T0" fmla="*/ 521113 w 2015614"/>
              <a:gd name="T1" fmla="*/ 0 h 4367958"/>
              <a:gd name="T2" fmla="*/ 606670 w 2015614"/>
              <a:gd name="T3" fmla="*/ 49841 h 4367958"/>
              <a:gd name="T4" fmla="*/ 1042225 w 2015614"/>
              <a:gd name="T5" fmla="*/ 723818 h 4367958"/>
              <a:gd name="T6" fmla="*/ 606670 w 2015614"/>
              <a:gd name="T7" fmla="*/ 1397795 h 4367958"/>
              <a:gd name="T8" fmla="*/ 521113 w 2015614"/>
              <a:gd name="T9" fmla="*/ 1447636 h 4367958"/>
              <a:gd name="T10" fmla="*/ 435554 w 2015614"/>
              <a:gd name="T11" fmla="*/ 1397795 h 4367958"/>
              <a:gd name="T12" fmla="*/ 0 w 2015614"/>
              <a:gd name="T13" fmla="*/ 723817 h 4367958"/>
              <a:gd name="T14" fmla="*/ 435554 w 2015614"/>
              <a:gd name="T15" fmla="*/ 49841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 name="任意多边形 62"/>
          <p:cNvSpPr>
            <a:spLocks noChangeArrowheads="1"/>
          </p:cNvSpPr>
          <p:nvPr/>
        </p:nvSpPr>
        <p:spPr bwMode="auto">
          <a:xfrm rot="-2164858">
            <a:off x="10099130" y="4186238"/>
            <a:ext cx="2064287" cy="3581400"/>
          </a:xfrm>
          <a:custGeom>
            <a:avLst/>
            <a:gdLst>
              <a:gd name="T0" fmla="*/ 1056518 w 2015614"/>
              <a:gd name="T1" fmla="*/ 0 h 4367958"/>
              <a:gd name="T2" fmla="*/ 1229981 w 2015614"/>
              <a:gd name="T3" fmla="*/ 101100 h 4367958"/>
              <a:gd name="T4" fmla="*/ 2113036 w 2015614"/>
              <a:gd name="T5" fmla="*/ 1468241 h 4367958"/>
              <a:gd name="T6" fmla="*/ 1229981 w 2015614"/>
              <a:gd name="T7" fmla="*/ 2835381 h 4367958"/>
              <a:gd name="T8" fmla="*/ 1056519 w 2015614"/>
              <a:gd name="T9" fmla="*/ 2936481 h 4367958"/>
              <a:gd name="T10" fmla="*/ 883055 w 2015614"/>
              <a:gd name="T11" fmla="*/ 2835380 h 4367958"/>
              <a:gd name="T12" fmla="*/ 0 w 2015614"/>
              <a:gd name="T13" fmla="*/ 1468240 h 4367958"/>
              <a:gd name="T14" fmla="*/ 883055 w 2015614"/>
              <a:gd name="T15" fmla="*/ 101100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D8D8D8">
              <a:alpha val="2705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2" name="组合 1"/>
          <p:cNvGrpSpPr/>
          <p:nvPr/>
        </p:nvGrpSpPr>
        <p:grpSpPr>
          <a:xfrm>
            <a:off x="1683046" y="1653834"/>
            <a:ext cx="1248547" cy="1248547"/>
            <a:chOff x="1727653" y="1653834"/>
            <a:chExt cx="1248547" cy="1248547"/>
          </a:xfrm>
        </p:grpSpPr>
        <p:sp>
          <p:nvSpPr>
            <p:cNvPr id="31" name="椭圆 30"/>
            <p:cNvSpPr/>
            <p:nvPr/>
          </p:nvSpPr>
          <p:spPr>
            <a:xfrm>
              <a:off x="1727653" y="1653834"/>
              <a:ext cx="1248547" cy="1248547"/>
            </a:xfrm>
            <a:prstGeom prst="ellipse">
              <a:avLst/>
            </a:prstGeom>
            <a:solidFill>
              <a:srgbClr val="09D1AB"/>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0" name="Group 4"/>
            <p:cNvGrpSpPr>
              <a:grpSpLocks noChangeAspect="1"/>
            </p:cNvGrpSpPr>
            <p:nvPr/>
          </p:nvGrpSpPr>
          <p:grpSpPr bwMode="auto">
            <a:xfrm>
              <a:off x="2052917" y="1818760"/>
              <a:ext cx="620769" cy="918695"/>
              <a:chOff x="668" y="596"/>
              <a:chExt cx="1146" cy="1696"/>
            </a:xfrm>
            <a:noFill/>
          </p:grpSpPr>
          <p:sp>
            <p:nvSpPr>
              <p:cNvPr id="32" name="Freeform 5"/>
              <p:cNvSpPr/>
              <p:nvPr/>
            </p:nvSpPr>
            <p:spPr bwMode="auto">
              <a:xfrm>
                <a:off x="849" y="766"/>
                <a:ext cx="461" cy="615"/>
              </a:xfrm>
              <a:custGeom>
                <a:avLst/>
                <a:gdLst>
                  <a:gd name="T0" fmla="*/ 138 w 194"/>
                  <a:gd name="T1" fmla="*/ 0 h 259"/>
                  <a:gd name="T2" fmla="*/ 194 w 194"/>
                  <a:gd name="T3" fmla="*/ 48 h 259"/>
                  <a:gd name="T4" fmla="*/ 65 w 194"/>
                  <a:gd name="T5" fmla="*/ 259 h 259"/>
                  <a:gd name="T6" fmla="*/ 0 w 194"/>
                  <a:gd name="T7" fmla="*/ 221 h 259"/>
                  <a:gd name="T8" fmla="*/ 138 w 194"/>
                  <a:gd name="T9" fmla="*/ 0 h 259"/>
                </a:gdLst>
                <a:ahLst/>
                <a:cxnLst>
                  <a:cxn ang="0">
                    <a:pos x="T0" y="T1"/>
                  </a:cxn>
                  <a:cxn ang="0">
                    <a:pos x="T2" y="T3"/>
                  </a:cxn>
                  <a:cxn ang="0">
                    <a:pos x="T4" y="T5"/>
                  </a:cxn>
                  <a:cxn ang="0">
                    <a:pos x="T6" y="T7"/>
                  </a:cxn>
                  <a:cxn ang="0">
                    <a:pos x="T8" y="T9"/>
                  </a:cxn>
                </a:cxnLst>
                <a:rect l="0" t="0" r="r" b="b"/>
                <a:pathLst>
                  <a:path w="194" h="259">
                    <a:moveTo>
                      <a:pt x="138" y="0"/>
                    </a:moveTo>
                    <a:cubicBezTo>
                      <a:pt x="151" y="8"/>
                      <a:pt x="180" y="26"/>
                      <a:pt x="194" y="48"/>
                    </a:cubicBezTo>
                    <a:cubicBezTo>
                      <a:pt x="174" y="80"/>
                      <a:pt x="65" y="259"/>
                      <a:pt x="65" y="259"/>
                    </a:cubicBezTo>
                    <a:cubicBezTo>
                      <a:pt x="65" y="259"/>
                      <a:pt x="12" y="246"/>
                      <a:pt x="0" y="221"/>
                    </a:cubicBezTo>
                    <a:cubicBezTo>
                      <a:pt x="0" y="221"/>
                      <a:pt x="108" y="22"/>
                      <a:pt x="138" y="0"/>
                    </a:cubicBezTo>
                    <a:close/>
                  </a:path>
                </a:pathLst>
              </a:custGeom>
              <a:grpFill/>
              <a:ln w="6350"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33" name="Freeform 6"/>
              <p:cNvSpPr/>
              <p:nvPr/>
            </p:nvSpPr>
            <p:spPr bwMode="auto">
              <a:xfrm>
                <a:off x="835" y="1336"/>
                <a:ext cx="121" cy="145"/>
              </a:xfrm>
              <a:custGeom>
                <a:avLst/>
                <a:gdLst>
                  <a:gd name="T0" fmla="*/ 23 w 51"/>
                  <a:gd name="T1" fmla="*/ 0 h 61"/>
                  <a:gd name="T2" fmla="*/ 0 w 51"/>
                  <a:gd name="T3" fmla="*/ 47 h 61"/>
                  <a:gd name="T4" fmla="*/ 18 w 51"/>
                  <a:gd name="T5" fmla="*/ 61 h 61"/>
                  <a:gd name="T6" fmla="*/ 51 w 51"/>
                  <a:gd name="T7" fmla="*/ 16 h 61"/>
                </a:gdLst>
                <a:ahLst/>
                <a:cxnLst>
                  <a:cxn ang="0">
                    <a:pos x="T0" y="T1"/>
                  </a:cxn>
                  <a:cxn ang="0">
                    <a:pos x="T2" y="T3"/>
                  </a:cxn>
                  <a:cxn ang="0">
                    <a:pos x="T4" y="T5"/>
                  </a:cxn>
                  <a:cxn ang="0">
                    <a:pos x="T6" y="T7"/>
                  </a:cxn>
                </a:cxnLst>
                <a:rect l="0" t="0" r="r" b="b"/>
                <a:pathLst>
                  <a:path w="51" h="61">
                    <a:moveTo>
                      <a:pt x="23" y="0"/>
                    </a:moveTo>
                    <a:cubicBezTo>
                      <a:pt x="17" y="14"/>
                      <a:pt x="5" y="31"/>
                      <a:pt x="0" y="47"/>
                    </a:cubicBezTo>
                    <a:cubicBezTo>
                      <a:pt x="6" y="52"/>
                      <a:pt x="12" y="56"/>
                      <a:pt x="18" y="61"/>
                    </a:cubicBezTo>
                    <a:cubicBezTo>
                      <a:pt x="32" y="47"/>
                      <a:pt x="43" y="30"/>
                      <a:pt x="51" y="16"/>
                    </a:cubicBezTo>
                  </a:path>
                </a:pathLst>
              </a:custGeom>
              <a:grpFill/>
              <a:ln w="6350"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34" name="Freeform 7"/>
              <p:cNvSpPr/>
              <p:nvPr/>
            </p:nvSpPr>
            <p:spPr bwMode="auto">
              <a:xfrm>
                <a:off x="1220" y="596"/>
                <a:ext cx="185" cy="235"/>
              </a:xfrm>
              <a:custGeom>
                <a:avLst/>
                <a:gdLst>
                  <a:gd name="T0" fmla="*/ 26 w 78"/>
                  <a:gd name="T1" fmla="*/ 99 h 99"/>
                  <a:gd name="T2" fmla="*/ 78 w 78"/>
                  <a:gd name="T3" fmla="*/ 16 h 99"/>
                  <a:gd name="T4" fmla="*/ 61 w 78"/>
                  <a:gd name="T5" fmla="*/ 0 h 99"/>
                  <a:gd name="T6" fmla="*/ 0 w 78"/>
                  <a:gd name="T7" fmla="*/ 81 h 99"/>
                </a:gdLst>
                <a:ahLst/>
                <a:cxnLst>
                  <a:cxn ang="0">
                    <a:pos x="T0" y="T1"/>
                  </a:cxn>
                  <a:cxn ang="0">
                    <a:pos x="T2" y="T3"/>
                  </a:cxn>
                  <a:cxn ang="0">
                    <a:pos x="T4" y="T5"/>
                  </a:cxn>
                  <a:cxn ang="0">
                    <a:pos x="T6" y="T7"/>
                  </a:cxn>
                </a:cxnLst>
                <a:rect l="0" t="0" r="r" b="b"/>
                <a:pathLst>
                  <a:path w="78" h="99">
                    <a:moveTo>
                      <a:pt x="26" y="99"/>
                    </a:moveTo>
                    <a:cubicBezTo>
                      <a:pt x="33" y="86"/>
                      <a:pt x="71" y="31"/>
                      <a:pt x="78" y="16"/>
                    </a:cubicBezTo>
                    <a:cubicBezTo>
                      <a:pt x="72" y="10"/>
                      <a:pt x="66" y="5"/>
                      <a:pt x="61" y="0"/>
                    </a:cubicBezTo>
                    <a:cubicBezTo>
                      <a:pt x="45" y="12"/>
                      <a:pt x="9" y="67"/>
                      <a:pt x="0" y="81"/>
                    </a:cubicBezTo>
                  </a:path>
                </a:pathLst>
              </a:custGeom>
              <a:grpFill/>
              <a:ln w="6350"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35" name="Freeform 8"/>
              <p:cNvSpPr/>
              <p:nvPr/>
            </p:nvSpPr>
            <p:spPr bwMode="auto">
              <a:xfrm>
                <a:off x="1158" y="1149"/>
                <a:ext cx="340" cy="503"/>
              </a:xfrm>
              <a:custGeom>
                <a:avLst/>
                <a:gdLst>
                  <a:gd name="T0" fmla="*/ 0 w 143"/>
                  <a:gd name="T1" fmla="*/ 0 h 212"/>
                  <a:gd name="T2" fmla="*/ 64 w 143"/>
                  <a:gd name="T3" fmla="*/ 212 h 212"/>
                </a:gdLst>
                <a:ahLst/>
                <a:cxnLst>
                  <a:cxn ang="0">
                    <a:pos x="T0" y="T1"/>
                  </a:cxn>
                  <a:cxn ang="0">
                    <a:pos x="T2" y="T3"/>
                  </a:cxn>
                </a:cxnLst>
                <a:rect l="0" t="0" r="r" b="b"/>
                <a:pathLst>
                  <a:path w="143" h="212">
                    <a:moveTo>
                      <a:pt x="0" y="0"/>
                    </a:moveTo>
                    <a:cubicBezTo>
                      <a:pt x="86" y="16"/>
                      <a:pt x="143" y="146"/>
                      <a:pt x="64" y="212"/>
                    </a:cubicBezTo>
                  </a:path>
                </a:pathLst>
              </a:custGeom>
              <a:grpFill/>
              <a:ln w="6350"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36" name="Freeform 9"/>
              <p:cNvSpPr/>
              <p:nvPr/>
            </p:nvSpPr>
            <p:spPr bwMode="auto">
              <a:xfrm>
                <a:off x="1310" y="897"/>
                <a:ext cx="340" cy="781"/>
              </a:xfrm>
              <a:custGeom>
                <a:avLst/>
                <a:gdLst>
                  <a:gd name="T0" fmla="*/ 0 w 143"/>
                  <a:gd name="T1" fmla="*/ 0 h 329"/>
                  <a:gd name="T2" fmla="*/ 74 w 143"/>
                  <a:gd name="T3" fmla="*/ 44 h 329"/>
                  <a:gd name="T4" fmla="*/ 126 w 143"/>
                  <a:gd name="T5" fmla="*/ 133 h 329"/>
                  <a:gd name="T6" fmla="*/ 107 w 143"/>
                  <a:gd name="T7" fmla="*/ 294 h 329"/>
                  <a:gd name="T8" fmla="*/ 78 w 143"/>
                  <a:gd name="T9" fmla="*/ 329 h 329"/>
                </a:gdLst>
                <a:ahLst/>
                <a:cxnLst>
                  <a:cxn ang="0">
                    <a:pos x="T0" y="T1"/>
                  </a:cxn>
                  <a:cxn ang="0">
                    <a:pos x="T2" y="T3"/>
                  </a:cxn>
                  <a:cxn ang="0">
                    <a:pos x="T4" y="T5"/>
                  </a:cxn>
                  <a:cxn ang="0">
                    <a:pos x="T6" y="T7"/>
                  </a:cxn>
                  <a:cxn ang="0">
                    <a:pos x="T8" y="T9"/>
                  </a:cxn>
                </a:cxnLst>
                <a:rect l="0" t="0" r="r" b="b"/>
                <a:pathLst>
                  <a:path w="143" h="329">
                    <a:moveTo>
                      <a:pt x="0" y="0"/>
                    </a:moveTo>
                    <a:cubicBezTo>
                      <a:pt x="29" y="12"/>
                      <a:pt x="52" y="22"/>
                      <a:pt x="74" y="44"/>
                    </a:cubicBezTo>
                    <a:cubicBezTo>
                      <a:pt x="98" y="69"/>
                      <a:pt x="116" y="101"/>
                      <a:pt x="126" y="133"/>
                    </a:cubicBezTo>
                    <a:cubicBezTo>
                      <a:pt x="143" y="186"/>
                      <a:pt x="139" y="248"/>
                      <a:pt x="107" y="294"/>
                    </a:cubicBezTo>
                    <a:cubicBezTo>
                      <a:pt x="101" y="302"/>
                      <a:pt x="89" y="316"/>
                      <a:pt x="78" y="329"/>
                    </a:cubicBezTo>
                  </a:path>
                </a:pathLst>
              </a:custGeom>
              <a:grpFill/>
              <a:ln w="6350"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37" name="Freeform 10"/>
              <p:cNvSpPr/>
              <p:nvPr/>
            </p:nvSpPr>
            <p:spPr bwMode="auto">
              <a:xfrm>
                <a:off x="1287" y="1635"/>
                <a:ext cx="427" cy="539"/>
              </a:xfrm>
              <a:custGeom>
                <a:avLst/>
                <a:gdLst>
                  <a:gd name="T0" fmla="*/ 16 w 180"/>
                  <a:gd name="T1" fmla="*/ 227 h 227"/>
                  <a:gd name="T2" fmla="*/ 10 w 180"/>
                  <a:gd name="T3" fmla="*/ 7 h 227"/>
                  <a:gd name="T4" fmla="*/ 58 w 180"/>
                  <a:gd name="T5" fmla="*/ 4 h 227"/>
                  <a:gd name="T6" fmla="*/ 109 w 180"/>
                  <a:gd name="T7" fmla="*/ 54 h 227"/>
                  <a:gd name="T8" fmla="*/ 180 w 180"/>
                  <a:gd name="T9" fmla="*/ 226 h 227"/>
                </a:gdLst>
                <a:ahLst/>
                <a:cxnLst>
                  <a:cxn ang="0">
                    <a:pos x="T0" y="T1"/>
                  </a:cxn>
                  <a:cxn ang="0">
                    <a:pos x="T2" y="T3"/>
                  </a:cxn>
                  <a:cxn ang="0">
                    <a:pos x="T4" y="T5"/>
                  </a:cxn>
                  <a:cxn ang="0">
                    <a:pos x="T6" y="T7"/>
                  </a:cxn>
                  <a:cxn ang="0">
                    <a:pos x="T8" y="T9"/>
                  </a:cxn>
                </a:cxnLst>
                <a:rect l="0" t="0" r="r" b="b"/>
                <a:pathLst>
                  <a:path w="180" h="227">
                    <a:moveTo>
                      <a:pt x="16" y="227"/>
                    </a:moveTo>
                    <a:cubicBezTo>
                      <a:pt x="8" y="217"/>
                      <a:pt x="0" y="14"/>
                      <a:pt x="10" y="7"/>
                    </a:cubicBezTo>
                    <a:cubicBezTo>
                      <a:pt x="20" y="0"/>
                      <a:pt x="47" y="1"/>
                      <a:pt x="58" y="4"/>
                    </a:cubicBezTo>
                    <a:cubicBezTo>
                      <a:pt x="87" y="11"/>
                      <a:pt x="97" y="27"/>
                      <a:pt x="109" y="54"/>
                    </a:cubicBezTo>
                    <a:cubicBezTo>
                      <a:pt x="124" y="85"/>
                      <a:pt x="173" y="203"/>
                      <a:pt x="180" y="226"/>
                    </a:cubicBezTo>
                  </a:path>
                </a:pathLst>
              </a:custGeom>
              <a:grpFill/>
              <a:ln w="6350"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38" name="Freeform 11"/>
              <p:cNvSpPr/>
              <p:nvPr/>
            </p:nvSpPr>
            <p:spPr bwMode="auto">
              <a:xfrm>
                <a:off x="1322" y="1061"/>
                <a:ext cx="112" cy="121"/>
              </a:xfrm>
              <a:custGeom>
                <a:avLst/>
                <a:gdLst>
                  <a:gd name="T0" fmla="*/ 32 w 47"/>
                  <a:gd name="T1" fmla="*/ 8 h 51"/>
                  <a:gd name="T2" fmla="*/ 43 w 47"/>
                  <a:gd name="T3" fmla="*/ 32 h 51"/>
                  <a:gd name="T4" fmla="*/ 12 w 47"/>
                  <a:gd name="T5" fmla="*/ 37 h 51"/>
                  <a:gd name="T6" fmla="*/ 32 w 47"/>
                  <a:gd name="T7" fmla="*/ 8 h 51"/>
                </a:gdLst>
                <a:ahLst/>
                <a:cxnLst>
                  <a:cxn ang="0">
                    <a:pos x="T0" y="T1"/>
                  </a:cxn>
                  <a:cxn ang="0">
                    <a:pos x="T2" y="T3"/>
                  </a:cxn>
                  <a:cxn ang="0">
                    <a:pos x="T4" y="T5"/>
                  </a:cxn>
                  <a:cxn ang="0">
                    <a:pos x="T6" y="T7"/>
                  </a:cxn>
                </a:cxnLst>
                <a:rect l="0" t="0" r="r" b="b"/>
                <a:pathLst>
                  <a:path w="47" h="51">
                    <a:moveTo>
                      <a:pt x="32" y="8"/>
                    </a:moveTo>
                    <a:cubicBezTo>
                      <a:pt x="40" y="10"/>
                      <a:pt x="47" y="23"/>
                      <a:pt x="43" y="32"/>
                    </a:cubicBezTo>
                    <a:cubicBezTo>
                      <a:pt x="39" y="39"/>
                      <a:pt x="25" y="51"/>
                      <a:pt x="12" y="37"/>
                    </a:cubicBezTo>
                    <a:cubicBezTo>
                      <a:pt x="0" y="23"/>
                      <a:pt x="11" y="0"/>
                      <a:pt x="32" y="8"/>
                    </a:cubicBezTo>
                    <a:close/>
                  </a:path>
                </a:pathLst>
              </a:custGeom>
              <a:grpFill/>
              <a:ln w="6350"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39" name="Freeform 12"/>
              <p:cNvSpPr/>
              <p:nvPr/>
            </p:nvSpPr>
            <p:spPr bwMode="auto">
              <a:xfrm>
                <a:off x="1353" y="1725"/>
                <a:ext cx="112" cy="123"/>
              </a:xfrm>
              <a:custGeom>
                <a:avLst/>
                <a:gdLst>
                  <a:gd name="T0" fmla="*/ 32 w 47"/>
                  <a:gd name="T1" fmla="*/ 8 h 52"/>
                  <a:gd name="T2" fmla="*/ 43 w 47"/>
                  <a:gd name="T3" fmla="*/ 32 h 52"/>
                  <a:gd name="T4" fmla="*/ 12 w 47"/>
                  <a:gd name="T5" fmla="*/ 38 h 52"/>
                  <a:gd name="T6" fmla="*/ 32 w 47"/>
                  <a:gd name="T7" fmla="*/ 8 h 52"/>
                </a:gdLst>
                <a:ahLst/>
                <a:cxnLst>
                  <a:cxn ang="0">
                    <a:pos x="T0" y="T1"/>
                  </a:cxn>
                  <a:cxn ang="0">
                    <a:pos x="T2" y="T3"/>
                  </a:cxn>
                  <a:cxn ang="0">
                    <a:pos x="T4" y="T5"/>
                  </a:cxn>
                  <a:cxn ang="0">
                    <a:pos x="T6" y="T7"/>
                  </a:cxn>
                </a:cxnLst>
                <a:rect l="0" t="0" r="r" b="b"/>
                <a:pathLst>
                  <a:path w="47" h="52">
                    <a:moveTo>
                      <a:pt x="32" y="8"/>
                    </a:moveTo>
                    <a:cubicBezTo>
                      <a:pt x="40" y="11"/>
                      <a:pt x="47" y="24"/>
                      <a:pt x="43" y="32"/>
                    </a:cubicBezTo>
                    <a:cubicBezTo>
                      <a:pt x="39" y="40"/>
                      <a:pt x="25" y="52"/>
                      <a:pt x="12" y="38"/>
                    </a:cubicBezTo>
                    <a:cubicBezTo>
                      <a:pt x="0" y="24"/>
                      <a:pt x="11" y="0"/>
                      <a:pt x="32" y="8"/>
                    </a:cubicBezTo>
                    <a:close/>
                  </a:path>
                </a:pathLst>
              </a:custGeom>
              <a:grpFill/>
              <a:ln w="6350"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40" name="Freeform 13"/>
              <p:cNvSpPr/>
              <p:nvPr/>
            </p:nvSpPr>
            <p:spPr bwMode="auto">
              <a:xfrm>
                <a:off x="692" y="1678"/>
                <a:ext cx="614" cy="85"/>
              </a:xfrm>
              <a:custGeom>
                <a:avLst/>
                <a:gdLst>
                  <a:gd name="T0" fmla="*/ 258 w 258"/>
                  <a:gd name="T1" fmla="*/ 3 h 36"/>
                  <a:gd name="T2" fmla="*/ 4 w 258"/>
                  <a:gd name="T3" fmla="*/ 2 h 36"/>
                  <a:gd name="T4" fmla="*/ 4 w 258"/>
                  <a:gd name="T5" fmla="*/ 31 h 36"/>
                  <a:gd name="T6" fmla="*/ 258 w 258"/>
                  <a:gd name="T7" fmla="*/ 31 h 36"/>
                  <a:gd name="T8" fmla="*/ 258 w 258"/>
                  <a:gd name="T9" fmla="*/ 3 h 36"/>
                </a:gdLst>
                <a:ahLst/>
                <a:cxnLst>
                  <a:cxn ang="0">
                    <a:pos x="T0" y="T1"/>
                  </a:cxn>
                  <a:cxn ang="0">
                    <a:pos x="T2" y="T3"/>
                  </a:cxn>
                  <a:cxn ang="0">
                    <a:pos x="T4" y="T5"/>
                  </a:cxn>
                  <a:cxn ang="0">
                    <a:pos x="T6" y="T7"/>
                  </a:cxn>
                  <a:cxn ang="0">
                    <a:pos x="T8" y="T9"/>
                  </a:cxn>
                </a:cxnLst>
                <a:rect l="0" t="0" r="r" b="b"/>
                <a:pathLst>
                  <a:path w="258" h="36">
                    <a:moveTo>
                      <a:pt x="258" y="3"/>
                    </a:moveTo>
                    <a:cubicBezTo>
                      <a:pt x="209" y="3"/>
                      <a:pt x="26" y="0"/>
                      <a:pt x="4" y="2"/>
                    </a:cubicBezTo>
                    <a:cubicBezTo>
                      <a:pt x="0" y="7"/>
                      <a:pt x="3" y="25"/>
                      <a:pt x="4" y="31"/>
                    </a:cubicBezTo>
                    <a:cubicBezTo>
                      <a:pt x="90" y="36"/>
                      <a:pt x="180" y="30"/>
                      <a:pt x="258" y="31"/>
                    </a:cubicBezTo>
                    <a:lnTo>
                      <a:pt x="258" y="3"/>
                    </a:lnTo>
                    <a:close/>
                  </a:path>
                </a:pathLst>
              </a:custGeom>
              <a:grpFill/>
              <a:ln w="9525">
                <a:solidFill>
                  <a:schemeClr val="bg1"/>
                </a:solidFill>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41" name="Freeform 14"/>
              <p:cNvSpPr/>
              <p:nvPr/>
            </p:nvSpPr>
            <p:spPr bwMode="auto">
              <a:xfrm>
                <a:off x="668" y="2138"/>
                <a:ext cx="1146" cy="154"/>
              </a:xfrm>
              <a:custGeom>
                <a:avLst/>
                <a:gdLst>
                  <a:gd name="T0" fmla="*/ 482 w 482"/>
                  <a:gd name="T1" fmla="*/ 5 h 65"/>
                  <a:gd name="T2" fmla="*/ 7 w 482"/>
                  <a:gd name="T3" fmla="*/ 4 h 65"/>
                  <a:gd name="T4" fmla="*/ 7 w 482"/>
                  <a:gd name="T5" fmla="*/ 57 h 65"/>
                  <a:gd name="T6" fmla="*/ 482 w 482"/>
                  <a:gd name="T7" fmla="*/ 58 h 65"/>
                  <a:gd name="T8" fmla="*/ 482 w 482"/>
                  <a:gd name="T9" fmla="*/ 5 h 65"/>
                </a:gdLst>
                <a:ahLst/>
                <a:cxnLst>
                  <a:cxn ang="0">
                    <a:pos x="T0" y="T1"/>
                  </a:cxn>
                  <a:cxn ang="0">
                    <a:pos x="T2" y="T3"/>
                  </a:cxn>
                  <a:cxn ang="0">
                    <a:pos x="T4" y="T5"/>
                  </a:cxn>
                  <a:cxn ang="0">
                    <a:pos x="T6" y="T7"/>
                  </a:cxn>
                  <a:cxn ang="0">
                    <a:pos x="T8" y="T9"/>
                  </a:cxn>
                </a:cxnLst>
                <a:rect l="0" t="0" r="r" b="b"/>
                <a:pathLst>
                  <a:path w="482" h="65">
                    <a:moveTo>
                      <a:pt x="482" y="5"/>
                    </a:moveTo>
                    <a:cubicBezTo>
                      <a:pt x="390" y="5"/>
                      <a:pt x="49" y="0"/>
                      <a:pt x="7" y="4"/>
                    </a:cubicBezTo>
                    <a:cubicBezTo>
                      <a:pt x="0" y="12"/>
                      <a:pt x="6" y="47"/>
                      <a:pt x="7" y="57"/>
                    </a:cubicBezTo>
                    <a:cubicBezTo>
                      <a:pt x="167" y="65"/>
                      <a:pt x="337" y="55"/>
                      <a:pt x="482" y="58"/>
                    </a:cubicBezTo>
                    <a:lnTo>
                      <a:pt x="482" y="5"/>
                    </a:lnTo>
                    <a:close/>
                  </a:path>
                </a:pathLst>
              </a:custGeom>
              <a:grpFill/>
              <a:ln w="9525">
                <a:solidFill>
                  <a:schemeClr val="bg1"/>
                </a:solidFill>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43" name="Freeform 15"/>
              <p:cNvSpPr/>
              <p:nvPr/>
            </p:nvSpPr>
            <p:spPr bwMode="auto">
              <a:xfrm>
                <a:off x="1082" y="1725"/>
                <a:ext cx="207" cy="185"/>
              </a:xfrm>
              <a:custGeom>
                <a:avLst/>
                <a:gdLst>
                  <a:gd name="T0" fmla="*/ 5 w 87"/>
                  <a:gd name="T1" fmla="*/ 0 h 78"/>
                  <a:gd name="T2" fmla="*/ 4 w 87"/>
                  <a:gd name="T3" fmla="*/ 75 h 78"/>
                  <a:gd name="T4" fmla="*/ 87 w 87"/>
                  <a:gd name="T5" fmla="*/ 78 h 78"/>
                </a:gdLst>
                <a:ahLst/>
                <a:cxnLst>
                  <a:cxn ang="0">
                    <a:pos x="T0" y="T1"/>
                  </a:cxn>
                  <a:cxn ang="0">
                    <a:pos x="T2" y="T3"/>
                  </a:cxn>
                  <a:cxn ang="0">
                    <a:pos x="T4" y="T5"/>
                  </a:cxn>
                </a:cxnLst>
                <a:rect l="0" t="0" r="r" b="b"/>
                <a:pathLst>
                  <a:path w="87" h="78">
                    <a:moveTo>
                      <a:pt x="5" y="0"/>
                    </a:moveTo>
                    <a:cubicBezTo>
                      <a:pt x="5" y="24"/>
                      <a:pt x="0" y="52"/>
                      <a:pt x="4" y="75"/>
                    </a:cubicBezTo>
                    <a:cubicBezTo>
                      <a:pt x="31" y="76"/>
                      <a:pt x="59" y="78"/>
                      <a:pt x="87" y="78"/>
                    </a:cubicBezTo>
                  </a:path>
                </a:pathLst>
              </a:custGeom>
              <a:grpFill/>
              <a:ln w="6350"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44" name="Freeform 16"/>
              <p:cNvSpPr/>
              <p:nvPr/>
            </p:nvSpPr>
            <p:spPr bwMode="auto">
              <a:xfrm>
                <a:off x="930" y="1163"/>
                <a:ext cx="50" cy="40"/>
              </a:xfrm>
              <a:custGeom>
                <a:avLst/>
                <a:gdLst>
                  <a:gd name="T0" fmla="*/ 0 w 21"/>
                  <a:gd name="T1" fmla="*/ 0 h 17"/>
                  <a:gd name="T2" fmla="*/ 21 w 21"/>
                  <a:gd name="T3" fmla="*/ 17 h 17"/>
                </a:gdLst>
                <a:ahLst/>
                <a:cxnLst>
                  <a:cxn ang="0">
                    <a:pos x="T0" y="T1"/>
                  </a:cxn>
                  <a:cxn ang="0">
                    <a:pos x="T2" y="T3"/>
                  </a:cxn>
                </a:cxnLst>
                <a:rect l="0" t="0" r="r" b="b"/>
                <a:pathLst>
                  <a:path w="21" h="17">
                    <a:moveTo>
                      <a:pt x="0" y="0"/>
                    </a:moveTo>
                    <a:cubicBezTo>
                      <a:pt x="7" y="5"/>
                      <a:pt x="13" y="12"/>
                      <a:pt x="21" y="17"/>
                    </a:cubicBezTo>
                  </a:path>
                </a:pathLst>
              </a:custGeom>
              <a:grpFill/>
              <a:ln w="6350"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45" name="Freeform 17"/>
              <p:cNvSpPr/>
              <p:nvPr/>
            </p:nvSpPr>
            <p:spPr bwMode="auto">
              <a:xfrm>
                <a:off x="982" y="1063"/>
                <a:ext cx="62" cy="38"/>
              </a:xfrm>
              <a:custGeom>
                <a:avLst/>
                <a:gdLst>
                  <a:gd name="T0" fmla="*/ 0 w 26"/>
                  <a:gd name="T1" fmla="*/ 0 h 16"/>
                  <a:gd name="T2" fmla="*/ 26 w 26"/>
                  <a:gd name="T3" fmla="*/ 16 h 16"/>
                </a:gdLst>
                <a:ahLst/>
                <a:cxnLst>
                  <a:cxn ang="0">
                    <a:pos x="T0" y="T1"/>
                  </a:cxn>
                  <a:cxn ang="0">
                    <a:pos x="T2" y="T3"/>
                  </a:cxn>
                </a:cxnLst>
                <a:rect l="0" t="0" r="r" b="b"/>
                <a:pathLst>
                  <a:path w="26" h="16">
                    <a:moveTo>
                      <a:pt x="0" y="0"/>
                    </a:moveTo>
                    <a:cubicBezTo>
                      <a:pt x="8" y="6"/>
                      <a:pt x="18" y="9"/>
                      <a:pt x="26" y="16"/>
                    </a:cubicBezTo>
                  </a:path>
                </a:pathLst>
              </a:custGeom>
              <a:grpFill/>
              <a:ln w="6350"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49" name="Freeform 18"/>
              <p:cNvSpPr/>
              <p:nvPr/>
            </p:nvSpPr>
            <p:spPr bwMode="auto">
              <a:xfrm>
                <a:off x="1044" y="959"/>
                <a:ext cx="60" cy="35"/>
              </a:xfrm>
              <a:custGeom>
                <a:avLst/>
                <a:gdLst>
                  <a:gd name="T0" fmla="*/ 0 w 25"/>
                  <a:gd name="T1" fmla="*/ 0 h 15"/>
                  <a:gd name="T2" fmla="*/ 25 w 25"/>
                  <a:gd name="T3" fmla="*/ 15 h 15"/>
                </a:gdLst>
                <a:ahLst/>
                <a:cxnLst>
                  <a:cxn ang="0">
                    <a:pos x="T0" y="T1"/>
                  </a:cxn>
                  <a:cxn ang="0">
                    <a:pos x="T2" y="T3"/>
                  </a:cxn>
                </a:cxnLst>
                <a:rect l="0" t="0" r="r" b="b"/>
                <a:pathLst>
                  <a:path w="25" h="15">
                    <a:moveTo>
                      <a:pt x="0" y="0"/>
                    </a:moveTo>
                    <a:cubicBezTo>
                      <a:pt x="6" y="6"/>
                      <a:pt x="17" y="11"/>
                      <a:pt x="25" y="15"/>
                    </a:cubicBezTo>
                  </a:path>
                </a:pathLst>
              </a:custGeom>
              <a:grpFill/>
              <a:ln w="6350"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grpSp>
      </p:grpSp>
      <p:grpSp>
        <p:nvGrpSpPr>
          <p:cNvPr id="3" name="组合 2"/>
          <p:cNvGrpSpPr/>
          <p:nvPr/>
        </p:nvGrpSpPr>
        <p:grpSpPr>
          <a:xfrm>
            <a:off x="4127308" y="1653834"/>
            <a:ext cx="1248547" cy="1248547"/>
            <a:chOff x="4171915" y="1653834"/>
            <a:chExt cx="1248547" cy="1248547"/>
          </a:xfrm>
        </p:grpSpPr>
        <p:sp>
          <p:nvSpPr>
            <p:cNvPr id="51" name="椭圆 50"/>
            <p:cNvSpPr/>
            <p:nvPr/>
          </p:nvSpPr>
          <p:spPr>
            <a:xfrm>
              <a:off x="4171915" y="1653834"/>
              <a:ext cx="1248547" cy="1248547"/>
            </a:xfrm>
            <a:prstGeom prst="ellipse">
              <a:avLst/>
            </a:prstGeom>
            <a:solidFill>
              <a:schemeClr val="accent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2" name="Group 21"/>
            <p:cNvGrpSpPr>
              <a:grpSpLocks noChangeAspect="1"/>
            </p:cNvGrpSpPr>
            <p:nvPr/>
          </p:nvGrpSpPr>
          <p:grpSpPr bwMode="auto">
            <a:xfrm>
              <a:off x="4381057" y="1882576"/>
              <a:ext cx="830263" cy="769937"/>
              <a:chOff x="2073" y="1856"/>
              <a:chExt cx="523" cy="485"/>
            </a:xfrm>
            <a:solidFill>
              <a:schemeClr val="accent1"/>
            </a:solidFill>
          </p:grpSpPr>
          <p:sp>
            <p:nvSpPr>
              <p:cNvPr id="53" name="Freeform 22"/>
              <p:cNvSpPr/>
              <p:nvPr/>
            </p:nvSpPr>
            <p:spPr bwMode="auto">
              <a:xfrm>
                <a:off x="2073" y="1856"/>
                <a:ext cx="382" cy="333"/>
              </a:xfrm>
              <a:custGeom>
                <a:avLst/>
                <a:gdLst>
                  <a:gd name="T0" fmla="*/ 98 w 514"/>
                  <a:gd name="T1" fmla="*/ 109 h 448"/>
                  <a:gd name="T2" fmla="*/ 419 w 514"/>
                  <a:gd name="T3" fmla="*/ 150 h 448"/>
                  <a:gd name="T4" fmla="*/ 182 w 514"/>
                  <a:gd name="T5" fmla="*/ 408 h 448"/>
                  <a:gd name="T6" fmla="*/ 98 w 514"/>
                  <a:gd name="T7" fmla="*/ 109 h 448"/>
                </a:gdLst>
                <a:ahLst/>
                <a:cxnLst>
                  <a:cxn ang="0">
                    <a:pos x="T0" y="T1"/>
                  </a:cxn>
                  <a:cxn ang="0">
                    <a:pos x="T2" y="T3"/>
                  </a:cxn>
                  <a:cxn ang="0">
                    <a:pos x="T4" y="T5"/>
                  </a:cxn>
                  <a:cxn ang="0">
                    <a:pos x="T6" y="T7"/>
                  </a:cxn>
                </a:cxnLst>
                <a:rect l="0" t="0" r="r" b="b"/>
                <a:pathLst>
                  <a:path w="514" h="448">
                    <a:moveTo>
                      <a:pt x="98" y="109"/>
                    </a:moveTo>
                    <a:cubicBezTo>
                      <a:pt x="192" y="0"/>
                      <a:pt x="345" y="37"/>
                      <a:pt x="419" y="150"/>
                    </a:cubicBezTo>
                    <a:cubicBezTo>
                      <a:pt x="514" y="294"/>
                      <a:pt x="315" y="448"/>
                      <a:pt x="182" y="408"/>
                    </a:cubicBezTo>
                    <a:cubicBezTo>
                      <a:pt x="96" y="381"/>
                      <a:pt x="0" y="224"/>
                      <a:pt x="98" y="109"/>
                    </a:cubicBezTo>
                    <a:close/>
                  </a:path>
                </a:pathLst>
              </a:custGeom>
              <a:grpFill/>
              <a:ln w="1588"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54" name="Freeform 23"/>
              <p:cNvSpPr/>
              <p:nvPr/>
            </p:nvSpPr>
            <p:spPr bwMode="auto">
              <a:xfrm>
                <a:off x="2104" y="1884"/>
                <a:ext cx="318" cy="277"/>
              </a:xfrm>
              <a:custGeom>
                <a:avLst/>
                <a:gdLst>
                  <a:gd name="T0" fmla="*/ 82 w 428"/>
                  <a:gd name="T1" fmla="*/ 91 h 372"/>
                  <a:gd name="T2" fmla="*/ 349 w 428"/>
                  <a:gd name="T3" fmla="*/ 124 h 372"/>
                  <a:gd name="T4" fmla="*/ 152 w 428"/>
                  <a:gd name="T5" fmla="*/ 339 h 372"/>
                  <a:gd name="T6" fmla="*/ 82 w 428"/>
                  <a:gd name="T7" fmla="*/ 91 h 372"/>
                </a:gdLst>
                <a:ahLst/>
                <a:cxnLst>
                  <a:cxn ang="0">
                    <a:pos x="T0" y="T1"/>
                  </a:cxn>
                  <a:cxn ang="0">
                    <a:pos x="T2" y="T3"/>
                  </a:cxn>
                  <a:cxn ang="0">
                    <a:pos x="T4" y="T5"/>
                  </a:cxn>
                  <a:cxn ang="0">
                    <a:pos x="T6" y="T7"/>
                  </a:cxn>
                </a:cxnLst>
                <a:rect l="0" t="0" r="r" b="b"/>
                <a:pathLst>
                  <a:path w="428" h="372">
                    <a:moveTo>
                      <a:pt x="82" y="91"/>
                    </a:moveTo>
                    <a:cubicBezTo>
                      <a:pt x="160" y="0"/>
                      <a:pt x="287" y="30"/>
                      <a:pt x="349" y="124"/>
                    </a:cubicBezTo>
                    <a:cubicBezTo>
                      <a:pt x="428" y="244"/>
                      <a:pt x="262" y="372"/>
                      <a:pt x="152" y="339"/>
                    </a:cubicBezTo>
                    <a:cubicBezTo>
                      <a:pt x="80" y="317"/>
                      <a:pt x="0" y="186"/>
                      <a:pt x="82" y="91"/>
                    </a:cubicBezTo>
                    <a:close/>
                  </a:path>
                </a:pathLst>
              </a:custGeom>
              <a:grpFill/>
              <a:ln w="1588"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62" name="Freeform 24"/>
              <p:cNvSpPr/>
              <p:nvPr/>
            </p:nvSpPr>
            <p:spPr bwMode="auto">
              <a:xfrm>
                <a:off x="2367" y="2110"/>
                <a:ext cx="20" cy="17"/>
              </a:xfrm>
              <a:custGeom>
                <a:avLst/>
                <a:gdLst>
                  <a:gd name="T0" fmla="*/ 26 w 26"/>
                  <a:gd name="T1" fmla="*/ 23 h 23"/>
                  <a:gd name="T2" fmla="*/ 0 w 26"/>
                  <a:gd name="T3" fmla="*/ 0 h 23"/>
                </a:gdLst>
                <a:ahLst/>
                <a:cxnLst>
                  <a:cxn ang="0">
                    <a:pos x="T0" y="T1"/>
                  </a:cxn>
                  <a:cxn ang="0">
                    <a:pos x="T2" y="T3"/>
                  </a:cxn>
                </a:cxnLst>
                <a:rect l="0" t="0" r="r" b="b"/>
                <a:pathLst>
                  <a:path w="26" h="23">
                    <a:moveTo>
                      <a:pt x="26" y="23"/>
                    </a:moveTo>
                    <a:cubicBezTo>
                      <a:pt x="17" y="15"/>
                      <a:pt x="9" y="6"/>
                      <a:pt x="0" y="0"/>
                    </a:cubicBezTo>
                  </a:path>
                </a:pathLst>
              </a:custGeom>
              <a:grpFill/>
              <a:ln w="1588"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63" name="Freeform 25"/>
              <p:cNvSpPr/>
              <p:nvPr/>
            </p:nvSpPr>
            <p:spPr bwMode="auto">
              <a:xfrm>
                <a:off x="2348" y="2127"/>
                <a:ext cx="20" cy="20"/>
              </a:xfrm>
              <a:custGeom>
                <a:avLst/>
                <a:gdLst>
                  <a:gd name="T0" fmla="*/ 0 w 27"/>
                  <a:gd name="T1" fmla="*/ 0 h 26"/>
                  <a:gd name="T2" fmla="*/ 27 w 27"/>
                  <a:gd name="T3" fmla="*/ 26 h 26"/>
                </a:gdLst>
                <a:ahLst/>
                <a:cxnLst>
                  <a:cxn ang="0">
                    <a:pos x="T0" y="T1"/>
                  </a:cxn>
                  <a:cxn ang="0">
                    <a:pos x="T2" y="T3"/>
                  </a:cxn>
                </a:cxnLst>
                <a:rect l="0" t="0" r="r" b="b"/>
                <a:pathLst>
                  <a:path w="27" h="26">
                    <a:moveTo>
                      <a:pt x="0" y="0"/>
                    </a:moveTo>
                    <a:cubicBezTo>
                      <a:pt x="4" y="7"/>
                      <a:pt x="17" y="16"/>
                      <a:pt x="27" y="26"/>
                    </a:cubicBezTo>
                  </a:path>
                </a:pathLst>
              </a:custGeom>
              <a:grpFill/>
              <a:ln w="1588"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64" name="Freeform 26"/>
              <p:cNvSpPr/>
              <p:nvPr/>
            </p:nvSpPr>
            <p:spPr bwMode="auto">
              <a:xfrm>
                <a:off x="2366" y="2120"/>
                <a:ext cx="230" cy="221"/>
              </a:xfrm>
              <a:custGeom>
                <a:avLst/>
                <a:gdLst>
                  <a:gd name="T0" fmla="*/ 282 w 308"/>
                  <a:gd name="T1" fmla="*/ 289 h 297"/>
                  <a:gd name="T2" fmla="*/ 306 w 308"/>
                  <a:gd name="T3" fmla="*/ 256 h 297"/>
                  <a:gd name="T4" fmla="*/ 45 w 308"/>
                  <a:gd name="T5" fmla="*/ 8 h 297"/>
                  <a:gd name="T6" fmla="*/ 0 w 308"/>
                  <a:gd name="T7" fmla="*/ 49 h 297"/>
                  <a:gd name="T8" fmla="*/ 282 w 308"/>
                  <a:gd name="T9" fmla="*/ 289 h 297"/>
                </a:gdLst>
                <a:ahLst/>
                <a:cxnLst>
                  <a:cxn ang="0">
                    <a:pos x="T0" y="T1"/>
                  </a:cxn>
                  <a:cxn ang="0">
                    <a:pos x="T2" y="T3"/>
                  </a:cxn>
                  <a:cxn ang="0">
                    <a:pos x="T4" y="T5"/>
                  </a:cxn>
                  <a:cxn ang="0">
                    <a:pos x="T6" y="T7"/>
                  </a:cxn>
                  <a:cxn ang="0">
                    <a:pos x="T8" y="T9"/>
                  </a:cxn>
                </a:cxnLst>
                <a:rect l="0" t="0" r="r" b="b"/>
                <a:pathLst>
                  <a:path w="308" h="297">
                    <a:moveTo>
                      <a:pt x="282" y="289"/>
                    </a:moveTo>
                    <a:cubicBezTo>
                      <a:pt x="283" y="288"/>
                      <a:pt x="308" y="259"/>
                      <a:pt x="306" y="256"/>
                    </a:cubicBezTo>
                    <a:cubicBezTo>
                      <a:pt x="293" y="237"/>
                      <a:pt x="65" y="21"/>
                      <a:pt x="45" y="8"/>
                    </a:cubicBezTo>
                    <a:cubicBezTo>
                      <a:pt x="36" y="0"/>
                      <a:pt x="13" y="31"/>
                      <a:pt x="0" y="49"/>
                    </a:cubicBezTo>
                    <a:cubicBezTo>
                      <a:pt x="29" y="80"/>
                      <a:pt x="269" y="297"/>
                      <a:pt x="282" y="289"/>
                    </a:cubicBezTo>
                    <a:close/>
                  </a:path>
                </a:pathLst>
              </a:custGeom>
              <a:grpFill/>
              <a:ln w="1588"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65" name="Freeform 27"/>
              <p:cNvSpPr/>
              <p:nvPr/>
            </p:nvSpPr>
            <p:spPr bwMode="auto">
              <a:xfrm>
                <a:off x="2410" y="2186"/>
                <a:ext cx="12" cy="10"/>
              </a:xfrm>
              <a:custGeom>
                <a:avLst/>
                <a:gdLst>
                  <a:gd name="T0" fmla="*/ 0 w 16"/>
                  <a:gd name="T1" fmla="*/ 13 h 13"/>
                  <a:gd name="T2" fmla="*/ 16 w 16"/>
                  <a:gd name="T3" fmla="*/ 0 h 13"/>
                </a:gdLst>
                <a:ahLst/>
                <a:cxnLst>
                  <a:cxn ang="0">
                    <a:pos x="T0" y="T1"/>
                  </a:cxn>
                  <a:cxn ang="0">
                    <a:pos x="T2" y="T3"/>
                  </a:cxn>
                </a:cxnLst>
                <a:rect l="0" t="0" r="r" b="b"/>
                <a:pathLst>
                  <a:path w="16" h="13">
                    <a:moveTo>
                      <a:pt x="0" y="13"/>
                    </a:moveTo>
                    <a:cubicBezTo>
                      <a:pt x="6" y="13"/>
                      <a:pt x="11" y="4"/>
                      <a:pt x="16" y="0"/>
                    </a:cubicBezTo>
                  </a:path>
                </a:pathLst>
              </a:custGeom>
              <a:grpFill/>
              <a:ln w="1588"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66" name="Freeform 28"/>
              <p:cNvSpPr/>
              <p:nvPr/>
            </p:nvSpPr>
            <p:spPr bwMode="auto">
              <a:xfrm>
                <a:off x="2425" y="2200"/>
                <a:ext cx="12" cy="11"/>
              </a:xfrm>
              <a:custGeom>
                <a:avLst/>
                <a:gdLst>
                  <a:gd name="T0" fmla="*/ 0 w 17"/>
                  <a:gd name="T1" fmla="*/ 14 h 14"/>
                  <a:gd name="T2" fmla="*/ 17 w 17"/>
                  <a:gd name="T3" fmla="*/ 0 h 14"/>
                </a:gdLst>
                <a:ahLst/>
                <a:cxnLst>
                  <a:cxn ang="0">
                    <a:pos x="T0" y="T1"/>
                  </a:cxn>
                  <a:cxn ang="0">
                    <a:pos x="T2" y="T3"/>
                  </a:cxn>
                </a:cxnLst>
                <a:rect l="0" t="0" r="r" b="b"/>
                <a:pathLst>
                  <a:path w="17" h="14">
                    <a:moveTo>
                      <a:pt x="0" y="14"/>
                    </a:moveTo>
                    <a:cubicBezTo>
                      <a:pt x="7" y="10"/>
                      <a:pt x="11" y="5"/>
                      <a:pt x="17" y="0"/>
                    </a:cubicBezTo>
                  </a:path>
                </a:pathLst>
              </a:custGeom>
              <a:grpFill/>
              <a:ln w="1588"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67" name="Freeform 29"/>
              <p:cNvSpPr/>
              <p:nvPr/>
            </p:nvSpPr>
            <p:spPr bwMode="auto">
              <a:xfrm>
                <a:off x="2442" y="2212"/>
                <a:ext cx="11" cy="14"/>
              </a:xfrm>
              <a:custGeom>
                <a:avLst/>
                <a:gdLst>
                  <a:gd name="T0" fmla="*/ 0 w 14"/>
                  <a:gd name="T1" fmla="*/ 18 h 18"/>
                  <a:gd name="T2" fmla="*/ 14 w 14"/>
                  <a:gd name="T3" fmla="*/ 0 h 18"/>
                </a:gdLst>
                <a:ahLst/>
                <a:cxnLst>
                  <a:cxn ang="0">
                    <a:pos x="T0" y="T1"/>
                  </a:cxn>
                  <a:cxn ang="0">
                    <a:pos x="T2" y="T3"/>
                  </a:cxn>
                </a:cxnLst>
                <a:rect l="0" t="0" r="r" b="b"/>
                <a:pathLst>
                  <a:path w="14" h="18">
                    <a:moveTo>
                      <a:pt x="0" y="18"/>
                    </a:moveTo>
                    <a:cubicBezTo>
                      <a:pt x="6" y="13"/>
                      <a:pt x="12" y="6"/>
                      <a:pt x="14" y="0"/>
                    </a:cubicBezTo>
                  </a:path>
                </a:pathLst>
              </a:custGeom>
              <a:grpFill/>
              <a:ln w="1588"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68" name="Freeform 30"/>
              <p:cNvSpPr/>
              <p:nvPr/>
            </p:nvSpPr>
            <p:spPr bwMode="auto">
              <a:xfrm>
                <a:off x="2188" y="1915"/>
                <a:ext cx="59" cy="203"/>
              </a:xfrm>
              <a:custGeom>
                <a:avLst/>
                <a:gdLst>
                  <a:gd name="T0" fmla="*/ 0 w 80"/>
                  <a:gd name="T1" fmla="*/ 273 h 273"/>
                  <a:gd name="T2" fmla="*/ 80 w 80"/>
                  <a:gd name="T3" fmla="*/ 0 h 273"/>
                </a:gdLst>
                <a:ahLst/>
                <a:cxnLst>
                  <a:cxn ang="0">
                    <a:pos x="T0" y="T1"/>
                  </a:cxn>
                  <a:cxn ang="0">
                    <a:pos x="T2" y="T3"/>
                  </a:cxn>
                </a:cxnLst>
                <a:rect l="0" t="0" r="r" b="b"/>
                <a:pathLst>
                  <a:path w="80" h="273">
                    <a:moveTo>
                      <a:pt x="0" y="273"/>
                    </a:moveTo>
                    <a:cubicBezTo>
                      <a:pt x="9" y="256"/>
                      <a:pt x="62" y="35"/>
                      <a:pt x="80" y="0"/>
                    </a:cubicBezTo>
                  </a:path>
                </a:pathLst>
              </a:custGeom>
              <a:grpFill/>
              <a:ln w="1588"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69" name="Freeform 31"/>
              <p:cNvSpPr/>
              <p:nvPr/>
            </p:nvSpPr>
            <p:spPr bwMode="auto">
              <a:xfrm>
                <a:off x="2224" y="1918"/>
                <a:ext cx="60" cy="218"/>
              </a:xfrm>
              <a:custGeom>
                <a:avLst/>
                <a:gdLst>
                  <a:gd name="T0" fmla="*/ 0 w 81"/>
                  <a:gd name="T1" fmla="*/ 293 h 293"/>
                  <a:gd name="T2" fmla="*/ 81 w 81"/>
                  <a:gd name="T3" fmla="*/ 0 h 293"/>
                </a:gdLst>
                <a:ahLst/>
                <a:cxnLst>
                  <a:cxn ang="0">
                    <a:pos x="T0" y="T1"/>
                  </a:cxn>
                  <a:cxn ang="0">
                    <a:pos x="T2" y="T3"/>
                  </a:cxn>
                </a:cxnLst>
                <a:rect l="0" t="0" r="r" b="b"/>
                <a:pathLst>
                  <a:path w="81" h="293">
                    <a:moveTo>
                      <a:pt x="0" y="293"/>
                    </a:moveTo>
                    <a:cubicBezTo>
                      <a:pt x="13" y="241"/>
                      <a:pt x="74" y="47"/>
                      <a:pt x="81" y="0"/>
                    </a:cubicBezTo>
                  </a:path>
                </a:pathLst>
              </a:custGeom>
              <a:grpFill/>
              <a:ln w="1588"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84" name="Freeform 32"/>
              <p:cNvSpPr/>
              <p:nvPr/>
            </p:nvSpPr>
            <p:spPr bwMode="auto">
              <a:xfrm>
                <a:off x="2307" y="1968"/>
                <a:ext cx="45" cy="154"/>
              </a:xfrm>
              <a:custGeom>
                <a:avLst/>
                <a:gdLst>
                  <a:gd name="T0" fmla="*/ 0 w 61"/>
                  <a:gd name="T1" fmla="*/ 207 h 207"/>
                  <a:gd name="T2" fmla="*/ 61 w 61"/>
                  <a:gd name="T3" fmla="*/ 0 h 207"/>
                </a:gdLst>
                <a:ahLst/>
                <a:cxnLst>
                  <a:cxn ang="0">
                    <a:pos x="T0" y="T1"/>
                  </a:cxn>
                  <a:cxn ang="0">
                    <a:pos x="T2" y="T3"/>
                  </a:cxn>
                </a:cxnLst>
                <a:rect l="0" t="0" r="r" b="b"/>
                <a:pathLst>
                  <a:path w="61" h="207">
                    <a:moveTo>
                      <a:pt x="0" y="207"/>
                    </a:moveTo>
                    <a:cubicBezTo>
                      <a:pt x="13" y="169"/>
                      <a:pt x="51" y="36"/>
                      <a:pt x="61" y="0"/>
                    </a:cubicBezTo>
                  </a:path>
                </a:pathLst>
              </a:custGeom>
              <a:grpFill/>
              <a:ln w="1588"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grpSp>
      </p:grpSp>
      <p:grpSp>
        <p:nvGrpSpPr>
          <p:cNvPr id="4" name="组合 3"/>
          <p:cNvGrpSpPr/>
          <p:nvPr/>
        </p:nvGrpSpPr>
        <p:grpSpPr>
          <a:xfrm>
            <a:off x="6596584" y="1653834"/>
            <a:ext cx="1248547" cy="1248547"/>
            <a:chOff x="6641191" y="1653834"/>
            <a:chExt cx="1248547" cy="1248547"/>
          </a:xfrm>
        </p:grpSpPr>
        <p:sp>
          <p:nvSpPr>
            <p:cNvPr id="86" name="椭圆 85"/>
            <p:cNvSpPr/>
            <p:nvPr/>
          </p:nvSpPr>
          <p:spPr>
            <a:xfrm>
              <a:off x="6641191" y="1653834"/>
              <a:ext cx="1248547" cy="1248547"/>
            </a:xfrm>
            <a:prstGeom prst="ellipse">
              <a:avLst/>
            </a:prstGeom>
            <a:solidFill>
              <a:srgbClr val="469EBA"/>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7" name="图片 86"/>
            <p:cNvPicPr>
              <a:picLocks noChangeAspect="1"/>
            </p:cNvPicPr>
            <p:nvPr/>
          </p:nvPicPr>
          <p:blipFill>
            <a:blip r:embed="rId2" cstate="print">
              <a:biLevel thresh="25000"/>
            </a:blip>
            <a:stretch>
              <a:fillRect/>
            </a:stretch>
          </p:blipFill>
          <p:spPr>
            <a:xfrm>
              <a:off x="6991365" y="1915144"/>
              <a:ext cx="548198" cy="836916"/>
            </a:xfrm>
            <a:prstGeom prst="rect">
              <a:avLst/>
            </a:prstGeom>
            <a:solidFill>
              <a:srgbClr val="469EBA"/>
            </a:solidFill>
            <a:ln>
              <a:noFill/>
            </a:ln>
          </p:spPr>
        </p:pic>
      </p:grpSp>
      <p:grpSp>
        <p:nvGrpSpPr>
          <p:cNvPr id="5" name="组合 4"/>
          <p:cNvGrpSpPr/>
          <p:nvPr/>
        </p:nvGrpSpPr>
        <p:grpSpPr>
          <a:xfrm>
            <a:off x="9111969" y="1653834"/>
            <a:ext cx="1248547" cy="1248547"/>
            <a:chOff x="9156576" y="1653834"/>
            <a:chExt cx="1248547" cy="1248547"/>
          </a:xfrm>
        </p:grpSpPr>
        <p:sp>
          <p:nvSpPr>
            <p:cNvPr id="89" name="椭圆 88"/>
            <p:cNvSpPr/>
            <p:nvPr/>
          </p:nvSpPr>
          <p:spPr>
            <a:xfrm>
              <a:off x="9156576" y="1653834"/>
              <a:ext cx="1248547" cy="1248547"/>
            </a:xfrm>
            <a:prstGeom prst="ellipse">
              <a:avLst/>
            </a:prstGeom>
            <a:solidFill>
              <a:schemeClr val="bg2">
                <a:lumMod val="5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90" name="Group 35"/>
            <p:cNvGrpSpPr>
              <a:grpSpLocks noChangeAspect="1"/>
            </p:cNvGrpSpPr>
            <p:nvPr/>
          </p:nvGrpSpPr>
          <p:grpSpPr bwMode="auto">
            <a:xfrm>
              <a:off x="9301626" y="1912705"/>
              <a:ext cx="960438" cy="728663"/>
              <a:chOff x="4596" y="1278"/>
              <a:chExt cx="605" cy="459"/>
            </a:xfrm>
            <a:solidFill>
              <a:schemeClr val="bg2">
                <a:lumMod val="50000"/>
              </a:schemeClr>
            </a:solidFill>
          </p:grpSpPr>
          <p:sp>
            <p:nvSpPr>
              <p:cNvPr id="91" name="Freeform 36"/>
              <p:cNvSpPr/>
              <p:nvPr/>
            </p:nvSpPr>
            <p:spPr bwMode="auto">
              <a:xfrm>
                <a:off x="4596" y="1416"/>
                <a:ext cx="329" cy="321"/>
              </a:xfrm>
              <a:custGeom>
                <a:avLst/>
                <a:gdLst>
                  <a:gd name="T0" fmla="*/ 22 w 400"/>
                  <a:gd name="T1" fmla="*/ 0 h 389"/>
                  <a:gd name="T2" fmla="*/ 0 w 400"/>
                  <a:gd name="T3" fmla="*/ 40 h 389"/>
                  <a:gd name="T4" fmla="*/ 61 w 400"/>
                  <a:gd name="T5" fmla="*/ 389 h 389"/>
                  <a:gd name="T6" fmla="*/ 235 w 400"/>
                  <a:gd name="T7" fmla="*/ 283 h 389"/>
                  <a:gd name="T8" fmla="*/ 400 w 400"/>
                  <a:gd name="T9" fmla="*/ 340 h 389"/>
                  <a:gd name="T10" fmla="*/ 396 w 400"/>
                  <a:gd name="T11" fmla="*/ 298 h 389"/>
                </a:gdLst>
                <a:ahLst/>
                <a:cxnLst>
                  <a:cxn ang="0">
                    <a:pos x="T0" y="T1"/>
                  </a:cxn>
                  <a:cxn ang="0">
                    <a:pos x="T2" y="T3"/>
                  </a:cxn>
                  <a:cxn ang="0">
                    <a:pos x="T4" y="T5"/>
                  </a:cxn>
                  <a:cxn ang="0">
                    <a:pos x="T6" y="T7"/>
                  </a:cxn>
                  <a:cxn ang="0">
                    <a:pos x="T8" y="T9"/>
                  </a:cxn>
                  <a:cxn ang="0">
                    <a:pos x="T10" y="T11"/>
                  </a:cxn>
                </a:cxnLst>
                <a:rect l="0" t="0" r="r" b="b"/>
                <a:pathLst>
                  <a:path w="400" h="389">
                    <a:moveTo>
                      <a:pt x="22" y="0"/>
                    </a:moveTo>
                    <a:cubicBezTo>
                      <a:pt x="4" y="22"/>
                      <a:pt x="0" y="40"/>
                      <a:pt x="0" y="40"/>
                    </a:cubicBezTo>
                    <a:cubicBezTo>
                      <a:pt x="0" y="40"/>
                      <a:pt x="47" y="299"/>
                      <a:pt x="61" y="389"/>
                    </a:cubicBezTo>
                    <a:cubicBezTo>
                      <a:pt x="90" y="344"/>
                      <a:pt x="140" y="290"/>
                      <a:pt x="235" y="283"/>
                    </a:cubicBezTo>
                    <a:cubicBezTo>
                      <a:pt x="297" y="279"/>
                      <a:pt x="372" y="295"/>
                      <a:pt x="400" y="340"/>
                    </a:cubicBezTo>
                    <a:cubicBezTo>
                      <a:pt x="398" y="333"/>
                      <a:pt x="399" y="316"/>
                      <a:pt x="396" y="298"/>
                    </a:cubicBezTo>
                  </a:path>
                </a:pathLst>
              </a:custGeom>
              <a:grpFill/>
              <a:ln w="3175"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92" name="Freeform 37"/>
              <p:cNvSpPr/>
              <p:nvPr/>
            </p:nvSpPr>
            <p:spPr bwMode="auto">
              <a:xfrm>
                <a:off x="4613" y="1317"/>
                <a:ext cx="307" cy="370"/>
              </a:xfrm>
              <a:custGeom>
                <a:avLst/>
                <a:gdLst>
                  <a:gd name="T0" fmla="*/ 322 w 373"/>
                  <a:gd name="T1" fmla="*/ 53 h 448"/>
                  <a:gd name="T2" fmla="*/ 187 w 373"/>
                  <a:gd name="T3" fmla="*/ 1 h 448"/>
                  <a:gd name="T4" fmla="*/ 89 w 373"/>
                  <a:gd name="T5" fmla="*/ 19 h 448"/>
                  <a:gd name="T6" fmla="*/ 0 w 373"/>
                  <a:gd name="T7" fmla="*/ 110 h 448"/>
                  <a:gd name="T8" fmla="*/ 55 w 373"/>
                  <a:gd name="T9" fmla="*/ 448 h 448"/>
                  <a:gd name="T10" fmla="*/ 238 w 373"/>
                  <a:gd name="T11" fmla="*/ 374 h 448"/>
                  <a:gd name="T12" fmla="*/ 373 w 373"/>
                  <a:gd name="T13" fmla="*/ 434 h 448"/>
                </a:gdLst>
                <a:ahLst/>
                <a:cxnLst>
                  <a:cxn ang="0">
                    <a:pos x="T0" y="T1"/>
                  </a:cxn>
                  <a:cxn ang="0">
                    <a:pos x="T2" y="T3"/>
                  </a:cxn>
                  <a:cxn ang="0">
                    <a:pos x="T4" y="T5"/>
                  </a:cxn>
                  <a:cxn ang="0">
                    <a:pos x="T6" y="T7"/>
                  </a:cxn>
                  <a:cxn ang="0">
                    <a:pos x="T8" y="T9"/>
                  </a:cxn>
                  <a:cxn ang="0">
                    <a:pos x="T10" y="T11"/>
                  </a:cxn>
                  <a:cxn ang="0">
                    <a:pos x="T12" y="T13"/>
                  </a:cxn>
                </a:cxnLst>
                <a:rect l="0" t="0" r="r" b="b"/>
                <a:pathLst>
                  <a:path w="373" h="448">
                    <a:moveTo>
                      <a:pt x="322" y="53"/>
                    </a:moveTo>
                    <a:cubicBezTo>
                      <a:pt x="285" y="17"/>
                      <a:pt x="242" y="1"/>
                      <a:pt x="187" y="1"/>
                    </a:cubicBezTo>
                    <a:cubicBezTo>
                      <a:pt x="150" y="0"/>
                      <a:pt x="122" y="3"/>
                      <a:pt x="89" y="19"/>
                    </a:cubicBezTo>
                    <a:cubicBezTo>
                      <a:pt x="11" y="55"/>
                      <a:pt x="0" y="110"/>
                      <a:pt x="0" y="110"/>
                    </a:cubicBezTo>
                    <a:cubicBezTo>
                      <a:pt x="0" y="110"/>
                      <a:pt x="53" y="357"/>
                      <a:pt x="55" y="448"/>
                    </a:cubicBezTo>
                    <a:cubicBezTo>
                      <a:pt x="75" y="396"/>
                      <a:pt x="180" y="369"/>
                      <a:pt x="238" y="374"/>
                    </a:cubicBezTo>
                    <a:cubicBezTo>
                      <a:pt x="285" y="377"/>
                      <a:pt x="345" y="389"/>
                      <a:pt x="373" y="434"/>
                    </a:cubicBezTo>
                  </a:path>
                </a:pathLst>
              </a:custGeom>
              <a:grpFill/>
              <a:ln w="3175"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93" name="Freeform 38"/>
              <p:cNvSpPr/>
              <p:nvPr/>
            </p:nvSpPr>
            <p:spPr bwMode="auto">
              <a:xfrm>
                <a:off x="4881" y="1278"/>
                <a:ext cx="296" cy="397"/>
              </a:xfrm>
              <a:custGeom>
                <a:avLst/>
                <a:gdLst>
                  <a:gd name="T0" fmla="*/ 0 w 360"/>
                  <a:gd name="T1" fmla="*/ 103 h 481"/>
                  <a:gd name="T2" fmla="*/ 120 w 360"/>
                  <a:gd name="T3" fmla="*/ 14 h 481"/>
                  <a:gd name="T4" fmla="*/ 220 w 360"/>
                  <a:gd name="T5" fmla="*/ 7 h 481"/>
                  <a:gd name="T6" fmla="*/ 329 w 360"/>
                  <a:gd name="T7" fmla="*/ 73 h 481"/>
                  <a:gd name="T8" fmla="*/ 360 w 360"/>
                  <a:gd name="T9" fmla="*/ 414 h 481"/>
                  <a:gd name="T10" fmla="*/ 164 w 360"/>
                  <a:gd name="T11" fmla="*/ 388 h 481"/>
                  <a:gd name="T12" fmla="*/ 48 w 360"/>
                  <a:gd name="T13" fmla="*/ 481 h 481"/>
                  <a:gd name="T14" fmla="*/ 0 w 360"/>
                  <a:gd name="T15" fmla="*/ 103 h 4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0" h="481">
                    <a:moveTo>
                      <a:pt x="0" y="103"/>
                    </a:moveTo>
                    <a:cubicBezTo>
                      <a:pt x="27" y="56"/>
                      <a:pt x="66" y="28"/>
                      <a:pt x="120" y="14"/>
                    </a:cubicBezTo>
                    <a:cubicBezTo>
                      <a:pt x="156" y="4"/>
                      <a:pt x="184" y="0"/>
                      <a:pt x="220" y="7"/>
                    </a:cubicBezTo>
                    <a:cubicBezTo>
                      <a:pt x="304" y="23"/>
                      <a:pt x="329" y="73"/>
                      <a:pt x="329" y="73"/>
                    </a:cubicBezTo>
                    <a:cubicBezTo>
                      <a:pt x="329" y="73"/>
                      <a:pt x="338" y="325"/>
                      <a:pt x="360" y="414"/>
                    </a:cubicBezTo>
                    <a:cubicBezTo>
                      <a:pt x="328" y="369"/>
                      <a:pt x="219" y="369"/>
                      <a:pt x="164" y="388"/>
                    </a:cubicBezTo>
                    <a:cubicBezTo>
                      <a:pt x="119" y="403"/>
                      <a:pt x="64" y="431"/>
                      <a:pt x="48" y="481"/>
                    </a:cubicBezTo>
                    <a:cubicBezTo>
                      <a:pt x="52" y="435"/>
                      <a:pt x="13" y="151"/>
                      <a:pt x="0" y="103"/>
                    </a:cubicBezTo>
                    <a:close/>
                  </a:path>
                </a:pathLst>
              </a:custGeom>
              <a:grpFill/>
              <a:ln w="3175"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94" name="Freeform 39"/>
              <p:cNvSpPr/>
              <p:nvPr/>
            </p:nvSpPr>
            <p:spPr bwMode="auto">
              <a:xfrm>
                <a:off x="4922" y="1347"/>
                <a:ext cx="279" cy="350"/>
              </a:xfrm>
              <a:custGeom>
                <a:avLst/>
                <a:gdLst>
                  <a:gd name="T0" fmla="*/ 280 w 339"/>
                  <a:gd name="T1" fmla="*/ 0 h 424"/>
                  <a:gd name="T2" fmla="*/ 311 w 339"/>
                  <a:gd name="T3" fmla="*/ 33 h 424"/>
                  <a:gd name="T4" fmla="*/ 339 w 339"/>
                  <a:gd name="T5" fmla="*/ 387 h 424"/>
                  <a:gd name="T6" fmla="*/ 144 w 339"/>
                  <a:gd name="T7" fmla="*/ 327 h 424"/>
                  <a:gd name="T8" fmla="*/ 4 w 339"/>
                  <a:gd name="T9" fmla="*/ 424 h 424"/>
                  <a:gd name="T10" fmla="*/ 0 w 339"/>
                  <a:gd name="T11" fmla="*/ 386 h 424"/>
                </a:gdLst>
                <a:ahLst/>
                <a:cxnLst>
                  <a:cxn ang="0">
                    <a:pos x="T0" y="T1"/>
                  </a:cxn>
                  <a:cxn ang="0">
                    <a:pos x="T2" y="T3"/>
                  </a:cxn>
                  <a:cxn ang="0">
                    <a:pos x="T4" y="T5"/>
                  </a:cxn>
                  <a:cxn ang="0">
                    <a:pos x="T6" y="T7"/>
                  </a:cxn>
                  <a:cxn ang="0">
                    <a:pos x="T8" y="T9"/>
                  </a:cxn>
                  <a:cxn ang="0">
                    <a:pos x="T10" y="T11"/>
                  </a:cxn>
                </a:cxnLst>
                <a:rect l="0" t="0" r="r" b="b"/>
                <a:pathLst>
                  <a:path w="339" h="424">
                    <a:moveTo>
                      <a:pt x="280" y="0"/>
                    </a:moveTo>
                    <a:cubicBezTo>
                      <a:pt x="303" y="17"/>
                      <a:pt x="311" y="33"/>
                      <a:pt x="311" y="33"/>
                    </a:cubicBezTo>
                    <a:cubicBezTo>
                      <a:pt x="311" y="33"/>
                      <a:pt x="330" y="296"/>
                      <a:pt x="339" y="387"/>
                    </a:cubicBezTo>
                    <a:cubicBezTo>
                      <a:pt x="300" y="350"/>
                      <a:pt x="238" y="310"/>
                      <a:pt x="144" y="327"/>
                    </a:cubicBezTo>
                    <a:cubicBezTo>
                      <a:pt x="84" y="338"/>
                      <a:pt x="20" y="374"/>
                      <a:pt x="4" y="424"/>
                    </a:cubicBezTo>
                    <a:cubicBezTo>
                      <a:pt x="5" y="417"/>
                      <a:pt x="1" y="404"/>
                      <a:pt x="0" y="386"/>
                    </a:cubicBezTo>
                  </a:path>
                </a:pathLst>
              </a:custGeom>
              <a:grpFill/>
              <a:ln w="3175"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95" name="Freeform 40"/>
              <p:cNvSpPr/>
              <p:nvPr/>
            </p:nvSpPr>
            <p:spPr bwMode="auto">
              <a:xfrm>
                <a:off x="4664" y="1385"/>
                <a:ext cx="176" cy="45"/>
              </a:xfrm>
              <a:custGeom>
                <a:avLst/>
                <a:gdLst>
                  <a:gd name="T0" fmla="*/ 0 w 214"/>
                  <a:gd name="T1" fmla="*/ 54 h 54"/>
                  <a:gd name="T2" fmla="*/ 98 w 214"/>
                  <a:gd name="T3" fmla="*/ 6 h 54"/>
                  <a:gd name="T4" fmla="*/ 214 w 214"/>
                  <a:gd name="T5" fmla="*/ 27 h 54"/>
                </a:gdLst>
                <a:ahLst/>
                <a:cxnLst>
                  <a:cxn ang="0">
                    <a:pos x="T0" y="T1"/>
                  </a:cxn>
                  <a:cxn ang="0">
                    <a:pos x="T2" y="T3"/>
                  </a:cxn>
                  <a:cxn ang="0">
                    <a:pos x="T4" y="T5"/>
                  </a:cxn>
                </a:cxnLst>
                <a:rect l="0" t="0" r="r" b="b"/>
                <a:pathLst>
                  <a:path w="214" h="54">
                    <a:moveTo>
                      <a:pt x="0" y="54"/>
                    </a:moveTo>
                    <a:cubicBezTo>
                      <a:pt x="16" y="23"/>
                      <a:pt x="69" y="10"/>
                      <a:pt x="98" y="6"/>
                    </a:cubicBezTo>
                    <a:cubicBezTo>
                      <a:pt x="137" y="0"/>
                      <a:pt x="181" y="3"/>
                      <a:pt x="214" y="27"/>
                    </a:cubicBezTo>
                  </a:path>
                </a:pathLst>
              </a:custGeom>
              <a:grpFill/>
              <a:ln w="3175"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96" name="Freeform 41"/>
              <p:cNvSpPr/>
              <p:nvPr/>
            </p:nvSpPr>
            <p:spPr bwMode="auto">
              <a:xfrm>
                <a:off x="4673" y="1428"/>
                <a:ext cx="177" cy="45"/>
              </a:xfrm>
              <a:custGeom>
                <a:avLst/>
                <a:gdLst>
                  <a:gd name="T0" fmla="*/ 0 w 215"/>
                  <a:gd name="T1" fmla="*/ 54 h 54"/>
                  <a:gd name="T2" fmla="*/ 98 w 215"/>
                  <a:gd name="T3" fmla="*/ 6 h 54"/>
                  <a:gd name="T4" fmla="*/ 215 w 215"/>
                  <a:gd name="T5" fmla="*/ 27 h 54"/>
                </a:gdLst>
                <a:ahLst/>
                <a:cxnLst>
                  <a:cxn ang="0">
                    <a:pos x="T0" y="T1"/>
                  </a:cxn>
                  <a:cxn ang="0">
                    <a:pos x="T2" y="T3"/>
                  </a:cxn>
                  <a:cxn ang="0">
                    <a:pos x="T4" y="T5"/>
                  </a:cxn>
                </a:cxnLst>
                <a:rect l="0" t="0" r="r" b="b"/>
                <a:pathLst>
                  <a:path w="215" h="54">
                    <a:moveTo>
                      <a:pt x="0" y="54"/>
                    </a:moveTo>
                    <a:cubicBezTo>
                      <a:pt x="16" y="23"/>
                      <a:pt x="69" y="10"/>
                      <a:pt x="98" y="6"/>
                    </a:cubicBezTo>
                    <a:cubicBezTo>
                      <a:pt x="138" y="0"/>
                      <a:pt x="181" y="3"/>
                      <a:pt x="215" y="27"/>
                    </a:cubicBezTo>
                  </a:path>
                </a:pathLst>
              </a:custGeom>
              <a:grpFill/>
              <a:ln w="3175"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97" name="Freeform 42"/>
              <p:cNvSpPr/>
              <p:nvPr/>
            </p:nvSpPr>
            <p:spPr bwMode="auto">
              <a:xfrm>
                <a:off x="4677" y="1480"/>
                <a:ext cx="177" cy="46"/>
              </a:xfrm>
              <a:custGeom>
                <a:avLst/>
                <a:gdLst>
                  <a:gd name="T0" fmla="*/ 0 w 215"/>
                  <a:gd name="T1" fmla="*/ 55 h 55"/>
                  <a:gd name="T2" fmla="*/ 99 w 215"/>
                  <a:gd name="T3" fmla="*/ 6 h 55"/>
                  <a:gd name="T4" fmla="*/ 215 w 215"/>
                  <a:gd name="T5" fmla="*/ 28 h 55"/>
                </a:gdLst>
                <a:ahLst/>
                <a:cxnLst>
                  <a:cxn ang="0">
                    <a:pos x="T0" y="T1"/>
                  </a:cxn>
                  <a:cxn ang="0">
                    <a:pos x="T2" y="T3"/>
                  </a:cxn>
                  <a:cxn ang="0">
                    <a:pos x="T4" y="T5"/>
                  </a:cxn>
                </a:cxnLst>
                <a:rect l="0" t="0" r="r" b="b"/>
                <a:pathLst>
                  <a:path w="215" h="55">
                    <a:moveTo>
                      <a:pt x="0" y="55"/>
                    </a:moveTo>
                    <a:cubicBezTo>
                      <a:pt x="16" y="23"/>
                      <a:pt x="69" y="11"/>
                      <a:pt x="99" y="6"/>
                    </a:cubicBezTo>
                    <a:cubicBezTo>
                      <a:pt x="138" y="0"/>
                      <a:pt x="182" y="4"/>
                      <a:pt x="215" y="28"/>
                    </a:cubicBezTo>
                  </a:path>
                </a:pathLst>
              </a:custGeom>
              <a:grpFill/>
              <a:ln w="3175"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98" name="Freeform 43"/>
              <p:cNvSpPr/>
              <p:nvPr/>
            </p:nvSpPr>
            <p:spPr bwMode="auto">
              <a:xfrm>
                <a:off x="4686" y="1523"/>
                <a:ext cx="177" cy="46"/>
              </a:xfrm>
              <a:custGeom>
                <a:avLst/>
                <a:gdLst>
                  <a:gd name="T0" fmla="*/ 0 w 214"/>
                  <a:gd name="T1" fmla="*/ 55 h 55"/>
                  <a:gd name="T2" fmla="*/ 98 w 214"/>
                  <a:gd name="T3" fmla="*/ 6 h 55"/>
                  <a:gd name="T4" fmla="*/ 214 w 214"/>
                  <a:gd name="T5" fmla="*/ 28 h 55"/>
                </a:gdLst>
                <a:ahLst/>
                <a:cxnLst>
                  <a:cxn ang="0">
                    <a:pos x="T0" y="T1"/>
                  </a:cxn>
                  <a:cxn ang="0">
                    <a:pos x="T2" y="T3"/>
                  </a:cxn>
                  <a:cxn ang="0">
                    <a:pos x="T4" y="T5"/>
                  </a:cxn>
                </a:cxnLst>
                <a:rect l="0" t="0" r="r" b="b"/>
                <a:pathLst>
                  <a:path w="214" h="55">
                    <a:moveTo>
                      <a:pt x="0" y="55"/>
                    </a:moveTo>
                    <a:cubicBezTo>
                      <a:pt x="16" y="23"/>
                      <a:pt x="69" y="11"/>
                      <a:pt x="98" y="6"/>
                    </a:cubicBezTo>
                    <a:cubicBezTo>
                      <a:pt x="137" y="0"/>
                      <a:pt x="181" y="4"/>
                      <a:pt x="214" y="28"/>
                    </a:cubicBezTo>
                  </a:path>
                </a:pathLst>
              </a:custGeom>
              <a:grpFill/>
              <a:ln w="3175"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99" name="Freeform 44"/>
              <p:cNvSpPr/>
              <p:nvPr/>
            </p:nvSpPr>
            <p:spPr bwMode="auto">
              <a:xfrm>
                <a:off x="4931" y="1347"/>
                <a:ext cx="177" cy="43"/>
              </a:xfrm>
              <a:custGeom>
                <a:avLst/>
                <a:gdLst>
                  <a:gd name="T0" fmla="*/ 0 w 215"/>
                  <a:gd name="T1" fmla="*/ 52 h 52"/>
                  <a:gd name="T2" fmla="*/ 99 w 215"/>
                  <a:gd name="T3" fmla="*/ 5 h 52"/>
                  <a:gd name="T4" fmla="*/ 215 w 215"/>
                  <a:gd name="T5" fmla="*/ 28 h 52"/>
                </a:gdLst>
                <a:ahLst/>
                <a:cxnLst>
                  <a:cxn ang="0">
                    <a:pos x="T0" y="T1"/>
                  </a:cxn>
                  <a:cxn ang="0">
                    <a:pos x="T2" y="T3"/>
                  </a:cxn>
                  <a:cxn ang="0">
                    <a:pos x="T4" y="T5"/>
                  </a:cxn>
                </a:cxnLst>
                <a:rect l="0" t="0" r="r" b="b"/>
                <a:pathLst>
                  <a:path w="215" h="52">
                    <a:moveTo>
                      <a:pt x="0" y="52"/>
                    </a:moveTo>
                    <a:cubicBezTo>
                      <a:pt x="16" y="21"/>
                      <a:pt x="70" y="9"/>
                      <a:pt x="99" y="5"/>
                    </a:cubicBezTo>
                    <a:cubicBezTo>
                      <a:pt x="139" y="0"/>
                      <a:pt x="182" y="4"/>
                      <a:pt x="215" y="28"/>
                    </a:cubicBezTo>
                  </a:path>
                </a:pathLst>
              </a:custGeom>
              <a:grpFill/>
              <a:ln w="3175"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100" name="Freeform 45"/>
              <p:cNvSpPr/>
              <p:nvPr/>
            </p:nvSpPr>
            <p:spPr bwMode="auto">
              <a:xfrm>
                <a:off x="4939" y="1390"/>
                <a:ext cx="178" cy="43"/>
              </a:xfrm>
              <a:custGeom>
                <a:avLst/>
                <a:gdLst>
                  <a:gd name="T0" fmla="*/ 0 w 216"/>
                  <a:gd name="T1" fmla="*/ 52 h 52"/>
                  <a:gd name="T2" fmla="*/ 99 w 216"/>
                  <a:gd name="T3" fmla="*/ 5 h 52"/>
                  <a:gd name="T4" fmla="*/ 216 w 216"/>
                  <a:gd name="T5" fmla="*/ 29 h 52"/>
                </a:gdLst>
                <a:ahLst/>
                <a:cxnLst>
                  <a:cxn ang="0">
                    <a:pos x="T0" y="T1"/>
                  </a:cxn>
                  <a:cxn ang="0">
                    <a:pos x="T2" y="T3"/>
                  </a:cxn>
                  <a:cxn ang="0">
                    <a:pos x="T4" y="T5"/>
                  </a:cxn>
                </a:cxnLst>
                <a:rect l="0" t="0" r="r" b="b"/>
                <a:pathLst>
                  <a:path w="216" h="52">
                    <a:moveTo>
                      <a:pt x="0" y="52"/>
                    </a:moveTo>
                    <a:cubicBezTo>
                      <a:pt x="17" y="21"/>
                      <a:pt x="70" y="9"/>
                      <a:pt x="99" y="5"/>
                    </a:cubicBezTo>
                    <a:cubicBezTo>
                      <a:pt x="139" y="0"/>
                      <a:pt x="183" y="4"/>
                      <a:pt x="216" y="29"/>
                    </a:cubicBezTo>
                  </a:path>
                </a:pathLst>
              </a:custGeom>
              <a:grpFill/>
              <a:ln w="3175"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101" name="Freeform 46"/>
              <p:cNvSpPr/>
              <p:nvPr/>
            </p:nvSpPr>
            <p:spPr bwMode="auto">
              <a:xfrm>
                <a:off x="4943" y="1442"/>
                <a:ext cx="177" cy="43"/>
              </a:xfrm>
              <a:custGeom>
                <a:avLst/>
                <a:gdLst>
                  <a:gd name="T0" fmla="*/ 0 w 215"/>
                  <a:gd name="T1" fmla="*/ 53 h 53"/>
                  <a:gd name="T2" fmla="*/ 99 w 215"/>
                  <a:gd name="T3" fmla="*/ 6 h 53"/>
                  <a:gd name="T4" fmla="*/ 215 w 215"/>
                  <a:gd name="T5" fmla="*/ 29 h 53"/>
                </a:gdLst>
                <a:ahLst/>
                <a:cxnLst>
                  <a:cxn ang="0">
                    <a:pos x="T0" y="T1"/>
                  </a:cxn>
                  <a:cxn ang="0">
                    <a:pos x="T2" y="T3"/>
                  </a:cxn>
                  <a:cxn ang="0">
                    <a:pos x="T4" y="T5"/>
                  </a:cxn>
                </a:cxnLst>
                <a:rect l="0" t="0" r="r" b="b"/>
                <a:pathLst>
                  <a:path w="215" h="53">
                    <a:moveTo>
                      <a:pt x="0" y="53"/>
                    </a:moveTo>
                    <a:cubicBezTo>
                      <a:pt x="16" y="21"/>
                      <a:pt x="70" y="10"/>
                      <a:pt x="99" y="6"/>
                    </a:cubicBezTo>
                    <a:cubicBezTo>
                      <a:pt x="138" y="0"/>
                      <a:pt x="182" y="5"/>
                      <a:pt x="215" y="29"/>
                    </a:cubicBezTo>
                  </a:path>
                </a:pathLst>
              </a:custGeom>
              <a:grpFill/>
              <a:ln w="3175"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sp>
            <p:nvSpPr>
              <p:cNvPr id="102" name="Freeform 47"/>
              <p:cNvSpPr/>
              <p:nvPr/>
            </p:nvSpPr>
            <p:spPr bwMode="auto">
              <a:xfrm>
                <a:off x="4951" y="1485"/>
                <a:ext cx="177" cy="43"/>
              </a:xfrm>
              <a:custGeom>
                <a:avLst/>
                <a:gdLst>
                  <a:gd name="T0" fmla="*/ 0 w 215"/>
                  <a:gd name="T1" fmla="*/ 53 h 53"/>
                  <a:gd name="T2" fmla="*/ 99 w 215"/>
                  <a:gd name="T3" fmla="*/ 6 h 53"/>
                  <a:gd name="T4" fmla="*/ 215 w 215"/>
                  <a:gd name="T5" fmla="*/ 29 h 53"/>
                </a:gdLst>
                <a:ahLst/>
                <a:cxnLst>
                  <a:cxn ang="0">
                    <a:pos x="T0" y="T1"/>
                  </a:cxn>
                  <a:cxn ang="0">
                    <a:pos x="T2" y="T3"/>
                  </a:cxn>
                  <a:cxn ang="0">
                    <a:pos x="T4" y="T5"/>
                  </a:cxn>
                </a:cxnLst>
                <a:rect l="0" t="0" r="r" b="b"/>
                <a:pathLst>
                  <a:path w="215" h="53">
                    <a:moveTo>
                      <a:pt x="0" y="53"/>
                    </a:moveTo>
                    <a:cubicBezTo>
                      <a:pt x="17" y="21"/>
                      <a:pt x="70" y="10"/>
                      <a:pt x="99" y="6"/>
                    </a:cubicBezTo>
                    <a:cubicBezTo>
                      <a:pt x="139" y="0"/>
                      <a:pt x="182" y="5"/>
                      <a:pt x="215" y="29"/>
                    </a:cubicBezTo>
                  </a:path>
                </a:pathLst>
              </a:custGeom>
              <a:grpFill/>
              <a:ln w="3175" cap="rnd">
                <a:solidFill>
                  <a:schemeClr val="bg1"/>
                </a:solidFill>
                <a:prstDash val="solid"/>
                <a:round/>
              </a:ln>
            </p:spPr>
            <p:txBody>
              <a:bodyPr vert="horz" wrap="square" lIns="91440" tIns="45720" rIns="91440" bIns="45720" numCol="1" anchor="t" anchorCtr="0" compatLnSpc="1"/>
              <a:lstStyle/>
              <a:p>
                <a:endParaRPr lang="zh-CN" altLang="en-US">
                  <a:latin typeface="+mn-lt"/>
                  <a:ea typeface="+mn-ea"/>
                  <a:cs typeface="+mn-ea"/>
                  <a:sym typeface="+mn-lt"/>
                </a:endParaRPr>
              </a:p>
            </p:txBody>
          </p:sp>
        </p:grpSp>
      </p:grpSp>
      <p:sp>
        <p:nvSpPr>
          <p:cNvPr id="103" name="矩形 102"/>
          <p:cNvSpPr/>
          <p:nvPr/>
        </p:nvSpPr>
        <p:spPr>
          <a:xfrm>
            <a:off x="1213384" y="3488661"/>
            <a:ext cx="2182552" cy="1629485"/>
          </a:xfrm>
          <a:prstGeom prst="rect">
            <a:avLst/>
          </a:prstGeom>
        </p:spPr>
        <p:txBody>
          <a:bodyPr wrap="square">
            <a:spAutoFit/>
          </a:bodyPr>
          <a:lstStyle/>
          <a:p>
            <a:pPr algn="ctr">
              <a:lnSpc>
                <a:spcPct val="120000"/>
              </a:lnSpc>
              <a:defRPr/>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课程简介课程简介课程简介课程简介课程简介课程简介课程简介课程简介课程简介课程简介课程简介课程简介课程简介课程简介课程简介</a:t>
            </a:r>
            <a:endParaRPr lang="en-US" altLang="zh-CN"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04" name="文本框 5"/>
          <p:cNvSpPr txBox="1">
            <a:spLocks noChangeArrowheads="1"/>
          </p:cNvSpPr>
          <p:nvPr/>
        </p:nvSpPr>
        <p:spPr bwMode="auto">
          <a:xfrm>
            <a:off x="1371598" y="3126244"/>
            <a:ext cx="18845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a:defRPr/>
            </a:pPr>
            <a:r>
              <a:rPr lang="zh-CN" altLang="en-US" sz="20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课程标题内容</a:t>
            </a:r>
          </a:p>
        </p:txBody>
      </p:sp>
      <p:sp>
        <p:nvSpPr>
          <p:cNvPr id="111" name="矩形 110"/>
          <p:cNvSpPr/>
          <p:nvPr/>
        </p:nvSpPr>
        <p:spPr>
          <a:xfrm>
            <a:off x="3654854" y="3483843"/>
            <a:ext cx="2182552" cy="1629485"/>
          </a:xfrm>
          <a:prstGeom prst="rect">
            <a:avLst/>
          </a:prstGeom>
        </p:spPr>
        <p:txBody>
          <a:bodyPr wrap="square">
            <a:spAutoFit/>
          </a:bodyPr>
          <a:lstStyle/>
          <a:p>
            <a:pPr algn="ctr">
              <a:lnSpc>
                <a:spcPct val="120000"/>
              </a:lnSpc>
              <a:defRPr/>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课程简介课程简介课程简介课程简介课程简介课程简介课程简介课程简介课程简介课程简介课程简介课程简介课程简介课程简介课程简介</a:t>
            </a:r>
            <a:endParaRPr lang="en-US" altLang="zh-CN"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12" name="文本框 5"/>
          <p:cNvSpPr txBox="1">
            <a:spLocks noChangeArrowheads="1"/>
          </p:cNvSpPr>
          <p:nvPr/>
        </p:nvSpPr>
        <p:spPr bwMode="auto">
          <a:xfrm>
            <a:off x="3813068" y="3121426"/>
            <a:ext cx="18845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a:defRPr/>
            </a:pPr>
            <a:r>
              <a:rPr lang="zh-CN" altLang="en-US" sz="20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课程标题内容</a:t>
            </a:r>
          </a:p>
        </p:txBody>
      </p:sp>
      <p:sp>
        <p:nvSpPr>
          <p:cNvPr id="113" name="矩形 112"/>
          <p:cNvSpPr/>
          <p:nvPr/>
        </p:nvSpPr>
        <p:spPr>
          <a:xfrm>
            <a:off x="6114756" y="3483843"/>
            <a:ext cx="2182552" cy="1629485"/>
          </a:xfrm>
          <a:prstGeom prst="rect">
            <a:avLst/>
          </a:prstGeom>
        </p:spPr>
        <p:txBody>
          <a:bodyPr wrap="square">
            <a:spAutoFit/>
          </a:bodyPr>
          <a:lstStyle/>
          <a:p>
            <a:pPr algn="ctr">
              <a:lnSpc>
                <a:spcPct val="120000"/>
              </a:lnSpc>
              <a:defRPr/>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课程简介课程简介课程简介课程简介课程简介课程简介课程简介课程简介课程简介课程简介课程简介课程简介课程简介课程简介课程简介</a:t>
            </a:r>
            <a:endParaRPr lang="en-US" altLang="zh-CN"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14" name="文本框 5"/>
          <p:cNvSpPr txBox="1">
            <a:spLocks noChangeArrowheads="1"/>
          </p:cNvSpPr>
          <p:nvPr/>
        </p:nvSpPr>
        <p:spPr bwMode="auto">
          <a:xfrm>
            <a:off x="6272970" y="3121426"/>
            <a:ext cx="18845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a:defRPr/>
            </a:pPr>
            <a:r>
              <a:rPr lang="zh-CN" altLang="en-US" sz="20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课程标题内容</a:t>
            </a:r>
          </a:p>
        </p:txBody>
      </p:sp>
      <p:sp>
        <p:nvSpPr>
          <p:cNvPr id="115" name="矩形 114"/>
          <p:cNvSpPr/>
          <p:nvPr/>
        </p:nvSpPr>
        <p:spPr>
          <a:xfrm>
            <a:off x="8670878" y="3489892"/>
            <a:ext cx="2182552" cy="1629485"/>
          </a:xfrm>
          <a:prstGeom prst="rect">
            <a:avLst/>
          </a:prstGeom>
        </p:spPr>
        <p:txBody>
          <a:bodyPr wrap="square">
            <a:spAutoFit/>
          </a:bodyPr>
          <a:lstStyle/>
          <a:p>
            <a:pPr algn="ctr">
              <a:lnSpc>
                <a:spcPct val="120000"/>
              </a:lnSpc>
              <a:defRPr/>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课程简介课程简介课程简介课程简介课程简介课程简介课程简介课程简介课程简介课程简介课程简介课程简介课程简介课程简介课程简介</a:t>
            </a:r>
            <a:endParaRPr lang="en-US" altLang="zh-CN"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16" name="文本框 5"/>
          <p:cNvSpPr txBox="1">
            <a:spLocks noChangeArrowheads="1"/>
          </p:cNvSpPr>
          <p:nvPr/>
        </p:nvSpPr>
        <p:spPr bwMode="auto">
          <a:xfrm>
            <a:off x="8829092" y="3127475"/>
            <a:ext cx="18845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a:defRPr/>
            </a:pPr>
            <a:r>
              <a:rPr lang="zh-CN" altLang="en-US" sz="20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课程标题内容</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ppt_w</p:attrName>
                                        </p:attrNameLst>
                                      </p:cBhvr>
                                      <p:tavLst>
                                        <p:tav tm="0" fmla="#ppt_w*sin(2.5*pi*$)">
                                          <p:val>
                                            <p:fltVal val="0"/>
                                          </p:val>
                                        </p:tav>
                                        <p:tav tm="100000">
                                          <p:val>
                                            <p:fltVal val="1"/>
                                          </p:val>
                                        </p:tav>
                                      </p:tavLst>
                                    </p:anim>
                                    <p:anim calcmode="lin" valueType="num">
                                      <p:cBhvr>
                                        <p:cTn id="9" dur="1500" fill="hold"/>
                                        <p:tgtEl>
                                          <p:spTgt spid="7"/>
                                        </p:tgtEl>
                                        <p:attrNameLst>
                                          <p:attrName>ppt_h</p:attrName>
                                        </p:attrNameLst>
                                      </p:cBhvr>
                                      <p:tavLst>
                                        <p:tav tm="0">
                                          <p:val>
                                            <p:strVal val="#ppt_h"/>
                                          </p:val>
                                        </p:tav>
                                        <p:tav tm="100000">
                                          <p:val>
                                            <p:strVal val="#ppt_h"/>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9" presetClass="entr" presetSubtype="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dissolve">
                                      <p:cBhvr>
                                        <p:cTn id="18" dur="500"/>
                                        <p:tgtEl>
                                          <p:spTgt spid="2"/>
                                        </p:tgtEl>
                                      </p:cBhvr>
                                    </p:animEffect>
                                  </p:childTnLst>
                                </p:cTn>
                              </p:par>
                            </p:childTnLst>
                          </p:cTn>
                        </p:par>
                        <p:par>
                          <p:cTn id="19" fill="hold">
                            <p:stCondLst>
                              <p:cond delay="2000"/>
                            </p:stCondLst>
                            <p:childTnLst>
                              <p:par>
                                <p:cTn id="20" presetID="9" presetClass="entr" presetSubtype="0"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par>
                          <p:cTn id="23" fill="hold">
                            <p:stCondLst>
                              <p:cond delay="2500"/>
                            </p:stCondLst>
                            <p:childTnLst>
                              <p:par>
                                <p:cTn id="24" presetID="9" presetClass="entr" presetSubtype="0"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dissolve">
                                      <p:cBhvr>
                                        <p:cTn id="26" dur="500"/>
                                        <p:tgtEl>
                                          <p:spTgt spid="4"/>
                                        </p:tgtEl>
                                      </p:cBhvr>
                                    </p:animEffect>
                                  </p:childTnLst>
                                </p:cTn>
                              </p:par>
                            </p:childTnLst>
                          </p:cTn>
                        </p:par>
                        <p:par>
                          <p:cTn id="27" fill="hold">
                            <p:stCondLst>
                              <p:cond delay="3000"/>
                            </p:stCondLst>
                            <p:childTnLst>
                              <p:par>
                                <p:cTn id="28" presetID="9" presetClass="entr" presetSubtype="0"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dissolve">
                                      <p:cBhvr>
                                        <p:cTn id="30" dur="500"/>
                                        <p:tgtEl>
                                          <p:spTgt spid="5"/>
                                        </p:tgtEl>
                                      </p:cBhvr>
                                    </p:animEffect>
                                  </p:childTnLst>
                                </p:cTn>
                              </p:par>
                            </p:childTnLst>
                          </p:cTn>
                        </p:par>
                        <p:par>
                          <p:cTn id="31" fill="hold">
                            <p:stCondLst>
                              <p:cond delay="3500"/>
                            </p:stCondLst>
                            <p:childTnLst>
                              <p:par>
                                <p:cTn id="32" presetID="53" presetClass="entr" presetSubtype="528" fill="hold" grpId="0" nodeType="afterEffect">
                                  <p:stCondLst>
                                    <p:cond delay="0"/>
                                  </p:stCondLst>
                                  <p:childTnLst>
                                    <p:set>
                                      <p:cBhvr>
                                        <p:cTn id="33" dur="1" fill="hold">
                                          <p:stCondLst>
                                            <p:cond delay="0"/>
                                          </p:stCondLst>
                                        </p:cTn>
                                        <p:tgtEl>
                                          <p:spTgt spid="104"/>
                                        </p:tgtEl>
                                        <p:attrNameLst>
                                          <p:attrName>style.visibility</p:attrName>
                                        </p:attrNameLst>
                                      </p:cBhvr>
                                      <p:to>
                                        <p:strVal val="visible"/>
                                      </p:to>
                                    </p:set>
                                    <p:anim calcmode="lin" valueType="num">
                                      <p:cBhvr>
                                        <p:cTn id="34" dur="500" fill="hold"/>
                                        <p:tgtEl>
                                          <p:spTgt spid="104"/>
                                        </p:tgtEl>
                                        <p:attrNameLst>
                                          <p:attrName>ppt_w</p:attrName>
                                        </p:attrNameLst>
                                      </p:cBhvr>
                                      <p:tavLst>
                                        <p:tav tm="0">
                                          <p:val>
                                            <p:fltVal val="0"/>
                                          </p:val>
                                        </p:tav>
                                        <p:tav tm="100000">
                                          <p:val>
                                            <p:strVal val="#ppt_w"/>
                                          </p:val>
                                        </p:tav>
                                      </p:tavLst>
                                    </p:anim>
                                    <p:anim calcmode="lin" valueType="num">
                                      <p:cBhvr>
                                        <p:cTn id="35" dur="500" fill="hold"/>
                                        <p:tgtEl>
                                          <p:spTgt spid="104"/>
                                        </p:tgtEl>
                                        <p:attrNameLst>
                                          <p:attrName>ppt_h</p:attrName>
                                        </p:attrNameLst>
                                      </p:cBhvr>
                                      <p:tavLst>
                                        <p:tav tm="0">
                                          <p:val>
                                            <p:fltVal val="0"/>
                                          </p:val>
                                        </p:tav>
                                        <p:tav tm="100000">
                                          <p:val>
                                            <p:strVal val="#ppt_h"/>
                                          </p:val>
                                        </p:tav>
                                      </p:tavLst>
                                    </p:anim>
                                    <p:animEffect transition="in" filter="fade">
                                      <p:cBhvr>
                                        <p:cTn id="36" dur="500"/>
                                        <p:tgtEl>
                                          <p:spTgt spid="104"/>
                                        </p:tgtEl>
                                      </p:cBhvr>
                                    </p:animEffect>
                                    <p:anim calcmode="lin" valueType="num">
                                      <p:cBhvr>
                                        <p:cTn id="37" dur="500" fill="hold"/>
                                        <p:tgtEl>
                                          <p:spTgt spid="104"/>
                                        </p:tgtEl>
                                        <p:attrNameLst>
                                          <p:attrName>ppt_x</p:attrName>
                                        </p:attrNameLst>
                                      </p:cBhvr>
                                      <p:tavLst>
                                        <p:tav tm="0">
                                          <p:val>
                                            <p:fltVal val="0.5"/>
                                          </p:val>
                                        </p:tav>
                                        <p:tav tm="100000">
                                          <p:val>
                                            <p:strVal val="#ppt_x"/>
                                          </p:val>
                                        </p:tav>
                                      </p:tavLst>
                                    </p:anim>
                                    <p:anim calcmode="lin" valueType="num">
                                      <p:cBhvr>
                                        <p:cTn id="38" dur="500" fill="hold"/>
                                        <p:tgtEl>
                                          <p:spTgt spid="104"/>
                                        </p:tgtEl>
                                        <p:attrNameLst>
                                          <p:attrName>ppt_y</p:attrName>
                                        </p:attrNameLst>
                                      </p:cBhvr>
                                      <p:tavLst>
                                        <p:tav tm="0">
                                          <p:val>
                                            <p:fltVal val="0.5"/>
                                          </p:val>
                                        </p:tav>
                                        <p:tav tm="100000">
                                          <p:val>
                                            <p:strVal val="#ppt_y"/>
                                          </p:val>
                                        </p:tav>
                                      </p:tavLst>
                                    </p:anim>
                                  </p:childTnLst>
                                </p:cTn>
                              </p:par>
                            </p:childTnLst>
                          </p:cTn>
                        </p:par>
                        <p:par>
                          <p:cTn id="39" fill="hold">
                            <p:stCondLst>
                              <p:cond delay="4000"/>
                            </p:stCondLst>
                            <p:childTnLst>
                              <p:par>
                                <p:cTn id="40" presetID="53" presetClass="entr" presetSubtype="528" fill="hold" grpId="0" nodeType="afterEffect">
                                  <p:stCondLst>
                                    <p:cond delay="0"/>
                                  </p:stCondLst>
                                  <p:childTnLst>
                                    <p:set>
                                      <p:cBhvr>
                                        <p:cTn id="41" dur="1" fill="hold">
                                          <p:stCondLst>
                                            <p:cond delay="0"/>
                                          </p:stCondLst>
                                        </p:cTn>
                                        <p:tgtEl>
                                          <p:spTgt spid="103"/>
                                        </p:tgtEl>
                                        <p:attrNameLst>
                                          <p:attrName>style.visibility</p:attrName>
                                        </p:attrNameLst>
                                      </p:cBhvr>
                                      <p:to>
                                        <p:strVal val="visible"/>
                                      </p:to>
                                    </p:set>
                                    <p:anim calcmode="lin" valueType="num">
                                      <p:cBhvr>
                                        <p:cTn id="42" dur="500" fill="hold"/>
                                        <p:tgtEl>
                                          <p:spTgt spid="103"/>
                                        </p:tgtEl>
                                        <p:attrNameLst>
                                          <p:attrName>ppt_w</p:attrName>
                                        </p:attrNameLst>
                                      </p:cBhvr>
                                      <p:tavLst>
                                        <p:tav tm="0">
                                          <p:val>
                                            <p:fltVal val="0"/>
                                          </p:val>
                                        </p:tav>
                                        <p:tav tm="100000">
                                          <p:val>
                                            <p:strVal val="#ppt_w"/>
                                          </p:val>
                                        </p:tav>
                                      </p:tavLst>
                                    </p:anim>
                                    <p:anim calcmode="lin" valueType="num">
                                      <p:cBhvr>
                                        <p:cTn id="43" dur="500" fill="hold"/>
                                        <p:tgtEl>
                                          <p:spTgt spid="103"/>
                                        </p:tgtEl>
                                        <p:attrNameLst>
                                          <p:attrName>ppt_h</p:attrName>
                                        </p:attrNameLst>
                                      </p:cBhvr>
                                      <p:tavLst>
                                        <p:tav tm="0">
                                          <p:val>
                                            <p:fltVal val="0"/>
                                          </p:val>
                                        </p:tav>
                                        <p:tav tm="100000">
                                          <p:val>
                                            <p:strVal val="#ppt_h"/>
                                          </p:val>
                                        </p:tav>
                                      </p:tavLst>
                                    </p:anim>
                                    <p:animEffect transition="in" filter="fade">
                                      <p:cBhvr>
                                        <p:cTn id="44" dur="500"/>
                                        <p:tgtEl>
                                          <p:spTgt spid="103"/>
                                        </p:tgtEl>
                                      </p:cBhvr>
                                    </p:animEffect>
                                    <p:anim calcmode="lin" valueType="num">
                                      <p:cBhvr>
                                        <p:cTn id="45" dur="500" fill="hold"/>
                                        <p:tgtEl>
                                          <p:spTgt spid="103"/>
                                        </p:tgtEl>
                                        <p:attrNameLst>
                                          <p:attrName>ppt_x</p:attrName>
                                        </p:attrNameLst>
                                      </p:cBhvr>
                                      <p:tavLst>
                                        <p:tav tm="0">
                                          <p:val>
                                            <p:fltVal val="0.5"/>
                                          </p:val>
                                        </p:tav>
                                        <p:tav tm="100000">
                                          <p:val>
                                            <p:strVal val="#ppt_x"/>
                                          </p:val>
                                        </p:tav>
                                      </p:tavLst>
                                    </p:anim>
                                    <p:anim calcmode="lin" valueType="num">
                                      <p:cBhvr>
                                        <p:cTn id="46" dur="500" fill="hold"/>
                                        <p:tgtEl>
                                          <p:spTgt spid="103"/>
                                        </p:tgtEl>
                                        <p:attrNameLst>
                                          <p:attrName>ppt_y</p:attrName>
                                        </p:attrNameLst>
                                      </p:cBhvr>
                                      <p:tavLst>
                                        <p:tav tm="0">
                                          <p:val>
                                            <p:fltVal val="0.5"/>
                                          </p:val>
                                        </p:tav>
                                        <p:tav tm="100000">
                                          <p:val>
                                            <p:strVal val="#ppt_y"/>
                                          </p:val>
                                        </p:tav>
                                      </p:tavLst>
                                    </p:anim>
                                  </p:childTnLst>
                                </p:cTn>
                              </p:par>
                            </p:childTnLst>
                          </p:cTn>
                        </p:par>
                        <p:par>
                          <p:cTn id="47" fill="hold">
                            <p:stCondLst>
                              <p:cond delay="4500"/>
                            </p:stCondLst>
                            <p:childTnLst>
                              <p:par>
                                <p:cTn id="48" presetID="53" presetClass="entr" presetSubtype="528" fill="hold" grpId="0" nodeType="afterEffect">
                                  <p:stCondLst>
                                    <p:cond delay="0"/>
                                  </p:stCondLst>
                                  <p:childTnLst>
                                    <p:set>
                                      <p:cBhvr>
                                        <p:cTn id="49" dur="1" fill="hold">
                                          <p:stCondLst>
                                            <p:cond delay="0"/>
                                          </p:stCondLst>
                                        </p:cTn>
                                        <p:tgtEl>
                                          <p:spTgt spid="112"/>
                                        </p:tgtEl>
                                        <p:attrNameLst>
                                          <p:attrName>style.visibility</p:attrName>
                                        </p:attrNameLst>
                                      </p:cBhvr>
                                      <p:to>
                                        <p:strVal val="visible"/>
                                      </p:to>
                                    </p:set>
                                    <p:anim calcmode="lin" valueType="num">
                                      <p:cBhvr>
                                        <p:cTn id="50" dur="500" fill="hold"/>
                                        <p:tgtEl>
                                          <p:spTgt spid="112"/>
                                        </p:tgtEl>
                                        <p:attrNameLst>
                                          <p:attrName>ppt_w</p:attrName>
                                        </p:attrNameLst>
                                      </p:cBhvr>
                                      <p:tavLst>
                                        <p:tav tm="0">
                                          <p:val>
                                            <p:fltVal val="0"/>
                                          </p:val>
                                        </p:tav>
                                        <p:tav tm="100000">
                                          <p:val>
                                            <p:strVal val="#ppt_w"/>
                                          </p:val>
                                        </p:tav>
                                      </p:tavLst>
                                    </p:anim>
                                    <p:anim calcmode="lin" valueType="num">
                                      <p:cBhvr>
                                        <p:cTn id="51" dur="500" fill="hold"/>
                                        <p:tgtEl>
                                          <p:spTgt spid="112"/>
                                        </p:tgtEl>
                                        <p:attrNameLst>
                                          <p:attrName>ppt_h</p:attrName>
                                        </p:attrNameLst>
                                      </p:cBhvr>
                                      <p:tavLst>
                                        <p:tav tm="0">
                                          <p:val>
                                            <p:fltVal val="0"/>
                                          </p:val>
                                        </p:tav>
                                        <p:tav tm="100000">
                                          <p:val>
                                            <p:strVal val="#ppt_h"/>
                                          </p:val>
                                        </p:tav>
                                      </p:tavLst>
                                    </p:anim>
                                    <p:animEffect transition="in" filter="fade">
                                      <p:cBhvr>
                                        <p:cTn id="52" dur="500"/>
                                        <p:tgtEl>
                                          <p:spTgt spid="112"/>
                                        </p:tgtEl>
                                      </p:cBhvr>
                                    </p:animEffect>
                                    <p:anim calcmode="lin" valueType="num">
                                      <p:cBhvr>
                                        <p:cTn id="53" dur="500" fill="hold"/>
                                        <p:tgtEl>
                                          <p:spTgt spid="112"/>
                                        </p:tgtEl>
                                        <p:attrNameLst>
                                          <p:attrName>ppt_x</p:attrName>
                                        </p:attrNameLst>
                                      </p:cBhvr>
                                      <p:tavLst>
                                        <p:tav tm="0">
                                          <p:val>
                                            <p:fltVal val="0.5"/>
                                          </p:val>
                                        </p:tav>
                                        <p:tav tm="100000">
                                          <p:val>
                                            <p:strVal val="#ppt_x"/>
                                          </p:val>
                                        </p:tav>
                                      </p:tavLst>
                                    </p:anim>
                                    <p:anim calcmode="lin" valueType="num">
                                      <p:cBhvr>
                                        <p:cTn id="54" dur="500" fill="hold"/>
                                        <p:tgtEl>
                                          <p:spTgt spid="112"/>
                                        </p:tgtEl>
                                        <p:attrNameLst>
                                          <p:attrName>ppt_y</p:attrName>
                                        </p:attrNameLst>
                                      </p:cBhvr>
                                      <p:tavLst>
                                        <p:tav tm="0">
                                          <p:val>
                                            <p:fltVal val="0.5"/>
                                          </p:val>
                                        </p:tav>
                                        <p:tav tm="100000">
                                          <p:val>
                                            <p:strVal val="#ppt_y"/>
                                          </p:val>
                                        </p:tav>
                                      </p:tavLst>
                                    </p:anim>
                                  </p:childTnLst>
                                </p:cTn>
                              </p:par>
                            </p:childTnLst>
                          </p:cTn>
                        </p:par>
                        <p:par>
                          <p:cTn id="55" fill="hold">
                            <p:stCondLst>
                              <p:cond delay="5000"/>
                            </p:stCondLst>
                            <p:childTnLst>
                              <p:par>
                                <p:cTn id="56" presetID="53" presetClass="entr" presetSubtype="528" fill="hold" grpId="0" nodeType="afterEffect">
                                  <p:stCondLst>
                                    <p:cond delay="0"/>
                                  </p:stCondLst>
                                  <p:childTnLst>
                                    <p:set>
                                      <p:cBhvr>
                                        <p:cTn id="57" dur="1" fill="hold">
                                          <p:stCondLst>
                                            <p:cond delay="0"/>
                                          </p:stCondLst>
                                        </p:cTn>
                                        <p:tgtEl>
                                          <p:spTgt spid="111"/>
                                        </p:tgtEl>
                                        <p:attrNameLst>
                                          <p:attrName>style.visibility</p:attrName>
                                        </p:attrNameLst>
                                      </p:cBhvr>
                                      <p:to>
                                        <p:strVal val="visible"/>
                                      </p:to>
                                    </p:set>
                                    <p:anim calcmode="lin" valueType="num">
                                      <p:cBhvr>
                                        <p:cTn id="58" dur="500" fill="hold"/>
                                        <p:tgtEl>
                                          <p:spTgt spid="111"/>
                                        </p:tgtEl>
                                        <p:attrNameLst>
                                          <p:attrName>ppt_w</p:attrName>
                                        </p:attrNameLst>
                                      </p:cBhvr>
                                      <p:tavLst>
                                        <p:tav tm="0">
                                          <p:val>
                                            <p:fltVal val="0"/>
                                          </p:val>
                                        </p:tav>
                                        <p:tav tm="100000">
                                          <p:val>
                                            <p:strVal val="#ppt_w"/>
                                          </p:val>
                                        </p:tav>
                                      </p:tavLst>
                                    </p:anim>
                                    <p:anim calcmode="lin" valueType="num">
                                      <p:cBhvr>
                                        <p:cTn id="59" dur="500" fill="hold"/>
                                        <p:tgtEl>
                                          <p:spTgt spid="111"/>
                                        </p:tgtEl>
                                        <p:attrNameLst>
                                          <p:attrName>ppt_h</p:attrName>
                                        </p:attrNameLst>
                                      </p:cBhvr>
                                      <p:tavLst>
                                        <p:tav tm="0">
                                          <p:val>
                                            <p:fltVal val="0"/>
                                          </p:val>
                                        </p:tav>
                                        <p:tav tm="100000">
                                          <p:val>
                                            <p:strVal val="#ppt_h"/>
                                          </p:val>
                                        </p:tav>
                                      </p:tavLst>
                                    </p:anim>
                                    <p:animEffect transition="in" filter="fade">
                                      <p:cBhvr>
                                        <p:cTn id="60" dur="500"/>
                                        <p:tgtEl>
                                          <p:spTgt spid="111"/>
                                        </p:tgtEl>
                                      </p:cBhvr>
                                    </p:animEffect>
                                    <p:anim calcmode="lin" valueType="num">
                                      <p:cBhvr>
                                        <p:cTn id="61" dur="500" fill="hold"/>
                                        <p:tgtEl>
                                          <p:spTgt spid="111"/>
                                        </p:tgtEl>
                                        <p:attrNameLst>
                                          <p:attrName>ppt_x</p:attrName>
                                        </p:attrNameLst>
                                      </p:cBhvr>
                                      <p:tavLst>
                                        <p:tav tm="0">
                                          <p:val>
                                            <p:fltVal val="0.5"/>
                                          </p:val>
                                        </p:tav>
                                        <p:tav tm="100000">
                                          <p:val>
                                            <p:strVal val="#ppt_x"/>
                                          </p:val>
                                        </p:tav>
                                      </p:tavLst>
                                    </p:anim>
                                    <p:anim calcmode="lin" valueType="num">
                                      <p:cBhvr>
                                        <p:cTn id="62" dur="500" fill="hold"/>
                                        <p:tgtEl>
                                          <p:spTgt spid="111"/>
                                        </p:tgtEl>
                                        <p:attrNameLst>
                                          <p:attrName>ppt_y</p:attrName>
                                        </p:attrNameLst>
                                      </p:cBhvr>
                                      <p:tavLst>
                                        <p:tav tm="0">
                                          <p:val>
                                            <p:fltVal val="0.5"/>
                                          </p:val>
                                        </p:tav>
                                        <p:tav tm="100000">
                                          <p:val>
                                            <p:strVal val="#ppt_y"/>
                                          </p:val>
                                        </p:tav>
                                      </p:tavLst>
                                    </p:anim>
                                  </p:childTnLst>
                                </p:cTn>
                              </p:par>
                            </p:childTnLst>
                          </p:cTn>
                        </p:par>
                        <p:par>
                          <p:cTn id="63" fill="hold">
                            <p:stCondLst>
                              <p:cond delay="5500"/>
                            </p:stCondLst>
                            <p:childTnLst>
                              <p:par>
                                <p:cTn id="64" presetID="53" presetClass="entr" presetSubtype="528" fill="hold" grpId="0" nodeType="afterEffect">
                                  <p:stCondLst>
                                    <p:cond delay="0"/>
                                  </p:stCondLst>
                                  <p:childTnLst>
                                    <p:set>
                                      <p:cBhvr>
                                        <p:cTn id="65" dur="1" fill="hold">
                                          <p:stCondLst>
                                            <p:cond delay="0"/>
                                          </p:stCondLst>
                                        </p:cTn>
                                        <p:tgtEl>
                                          <p:spTgt spid="114"/>
                                        </p:tgtEl>
                                        <p:attrNameLst>
                                          <p:attrName>style.visibility</p:attrName>
                                        </p:attrNameLst>
                                      </p:cBhvr>
                                      <p:to>
                                        <p:strVal val="visible"/>
                                      </p:to>
                                    </p:set>
                                    <p:anim calcmode="lin" valueType="num">
                                      <p:cBhvr>
                                        <p:cTn id="66" dur="500" fill="hold"/>
                                        <p:tgtEl>
                                          <p:spTgt spid="114"/>
                                        </p:tgtEl>
                                        <p:attrNameLst>
                                          <p:attrName>ppt_w</p:attrName>
                                        </p:attrNameLst>
                                      </p:cBhvr>
                                      <p:tavLst>
                                        <p:tav tm="0">
                                          <p:val>
                                            <p:fltVal val="0"/>
                                          </p:val>
                                        </p:tav>
                                        <p:tav tm="100000">
                                          <p:val>
                                            <p:strVal val="#ppt_w"/>
                                          </p:val>
                                        </p:tav>
                                      </p:tavLst>
                                    </p:anim>
                                    <p:anim calcmode="lin" valueType="num">
                                      <p:cBhvr>
                                        <p:cTn id="67" dur="500" fill="hold"/>
                                        <p:tgtEl>
                                          <p:spTgt spid="114"/>
                                        </p:tgtEl>
                                        <p:attrNameLst>
                                          <p:attrName>ppt_h</p:attrName>
                                        </p:attrNameLst>
                                      </p:cBhvr>
                                      <p:tavLst>
                                        <p:tav tm="0">
                                          <p:val>
                                            <p:fltVal val="0"/>
                                          </p:val>
                                        </p:tav>
                                        <p:tav tm="100000">
                                          <p:val>
                                            <p:strVal val="#ppt_h"/>
                                          </p:val>
                                        </p:tav>
                                      </p:tavLst>
                                    </p:anim>
                                    <p:animEffect transition="in" filter="fade">
                                      <p:cBhvr>
                                        <p:cTn id="68" dur="500"/>
                                        <p:tgtEl>
                                          <p:spTgt spid="114"/>
                                        </p:tgtEl>
                                      </p:cBhvr>
                                    </p:animEffect>
                                    <p:anim calcmode="lin" valueType="num">
                                      <p:cBhvr>
                                        <p:cTn id="69" dur="500" fill="hold"/>
                                        <p:tgtEl>
                                          <p:spTgt spid="114"/>
                                        </p:tgtEl>
                                        <p:attrNameLst>
                                          <p:attrName>ppt_x</p:attrName>
                                        </p:attrNameLst>
                                      </p:cBhvr>
                                      <p:tavLst>
                                        <p:tav tm="0">
                                          <p:val>
                                            <p:fltVal val="0.5"/>
                                          </p:val>
                                        </p:tav>
                                        <p:tav tm="100000">
                                          <p:val>
                                            <p:strVal val="#ppt_x"/>
                                          </p:val>
                                        </p:tav>
                                      </p:tavLst>
                                    </p:anim>
                                    <p:anim calcmode="lin" valueType="num">
                                      <p:cBhvr>
                                        <p:cTn id="70" dur="500" fill="hold"/>
                                        <p:tgtEl>
                                          <p:spTgt spid="114"/>
                                        </p:tgtEl>
                                        <p:attrNameLst>
                                          <p:attrName>ppt_y</p:attrName>
                                        </p:attrNameLst>
                                      </p:cBhvr>
                                      <p:tavLst>
                                        <p:tav tm="0">
                                          <p:val>
                                            <p:fltVal val="0.5"/>
                                          </p:val>
                                        </p:tav>
                                        <p:tav tm="100000">
                                          <p:val>
                                            <p:strVal val="#ppt_y"/>
                                          </p:val>
                                        </p:tav>
                                      </p:tavLst>
                                    </p:anim>
                                  </p:childTnLst>
                                </p:cTn>
                              </p:par>
                            </p:childTnLst>
                          </p:cTn>
                        </p:par>
                        <p:par>
                          <p:cTn id="71" fill="hold">
                            <p:stCondLst>
                              <p:cond delay="6000"/>
                            </p:stCondLst>
                            <p:childTnLst>
                              <p:par>
                                <p:cTn id="72" presetID="53" presetClass="entr" presetSubtype="528" fill="hold" grpId="0" nodeType="afterEffect">
                                  <p:stCondLst>
                                    <p:cond delay="0"/>
                                  </p:stCondLst>
                                  <p:childTnLst>
                                    <p:set>
                                      <p:cBhvr>
                                        <p:cTn id="73" dur="1" fill="hold">
                                          <p:stCondLst>
                                            <p:cond delay="0"/>
                                          </p:stCondLst>
                                        </p:cTn>
                                        <p:tgtEl>
                                          <p:spTgt spid="113"/>
                                        </p:tgtEl>
                                        <p:attrNameLst>
                                          <p:attrName>style.visibility</p:attrName>
                                        </p:attrNameLst>
                                      </p:cBhvr>
                                      <p:to>
                                        <p:strVal val="visible"/>
                                      </p:to>
                                    </p:set>
                                    <p:anim calcmode="lin" valueType="num">
                                      <p:cBhvr>
                                        <p:cTn id="74" dur="500" fill="hold"/>
                                        <p:tgtEl>
                                          <p:spTgt spid="113"/>
                                        </p:tgtEl>
                                        <p:attrNameLst>
                                          <p:attrName>ppt_w</p:attrName>
                                        </p:attrNameLst>
                                      </p:cBhvr>
                                      <p:tavLst>
                                        <p:tav tm="0">
                                          <p:val>
                                            <p:fltVal val="0"/>
                                          </p:val>
                                        </p:tav>
                                        <p:tav tm="100000">
                                          <p:val>
                                            <p:strVal val="#ppt_w"/>
                                          </p:val>
                                        </p:tav>
                                      </p:tavLst>
                                    </p:anim>
                                    <p:anim calcmode="lin" valueType="num">
                                      <p:cBhvr>
                                        <p:cTn id="75" dur="500" fill="hold"/>
                                        <p:tgtEl>
                                          <p:spTgt spid="113"/>
                                        </p:tgtEl>
                                        <p:attrNameLst>
                                          <p:attrName>ppt_h</p:attrName>
                                        </p:attrNameLst>
                                      </p:cBhvr>
                                      <p:tavLst>
                                        <p:tav tm="0">
                                          <p:val>
                                            <p:fltVal val="0"/>
                                          </p:val>
                                        </p:tav>
                                        <p:tav tm="100000">
                                          <p:val>
                                            <p:strVal val="#ppt_h"/>
                                          </p:val>
                                        </p:tav>
                                      </p:tavLst>
                                    </p:anim>
                                    <p:animEffect transition="in" filter="fade">
                                      <p:cBhvr>
                                        <p:cTn id="76" dur="500"/>
                                        <p:tgtEl>
                                          <p:spTgt spid="113"/>
                                        </p:tgtEl>
                                      </p:cBhvr>
                                    </p:animEffect>
                                    <p:anim calcmode="lin" valueType="num">
                                      <p:cBhvr>
                                        <p:cTn id="77" dur="500" fill="hold"/>
                                        <p:tgtEl>
                                          <p:spTgt spid="113"/>
                                        </p:tgtEl>
                                        <p:attrNameLst>
                                          <p:attrName>ppt_x</p:attrName>
                                        </p:attrNameLst>
                                      </p:cBhvr>
                                      <p:tavLst>
                                        <p:tav tm="0">
                                          <p:val>
                                            <p:fltVal val="0.5"/>
                                          </p:val>
                                        </p:tav>
                                        <p:tav tm="100000">
                                          <p:val>
                                            <p:strVal val="#ppt_x"/>
                                          </p:val>
                                        </p:tav>
                                      </p:tavLst>
                                    </p:anim>
                                    <p:anim calcmode="lin" valueType="num">
                                      <p:cBhvr>
                                        <p:cTn id="78" dur="500" fill="hold"/>
                                        <p:tgtEl>
                                          <p:spTgt spid="113"/>
                                        </p:tgtEl>
                                        <p:attrNameLst>
                                          <p:attrName>ppt_y</p:attrName>
                                        </p:attrNameLst>
                                      </p:cBhvr>
                                      <p:tavLst>
                                        <p:tav tm="0">
                                          <p:val>
                                            <p:fltVal val="0.5"/>
                                          </p:val>
                                        </p:tav>
                                        <p:tav tm="100000">
                                          <p:val>
                                            <p:strVal val="#ppt_y"/>
                                          </p:val>
                                        </p:tav>
                                      </p:tavLst>
                                    </p:anim>
                                  </p:childTnLst>
                                </p:cTn>
                              </p:par>
                            </p:childTnLst>
                          </p:cTn>
                        </p:par>
                        <p:par>
                          <p:cTn id="79" fill="hold">
                            <p:stCondLst>
                              <p:cond delay="6500"/>
                            </p:stCondLst>
                            <p:childTnLst>
                              <p:par>
                                <p:cTn id="80" presetID="53" presetClass="entr" presetSubtype="528" fill="hold" grpId="0" nodeType="afterEffect">
                                  <p:stCondLst>
                                    <p:cond delay="0"/>
                                  </p:stCondLst>
                                  <p:childTnLst>
                                    <p:set>
                                      <p:cBhvr>
                                        <p:cTn id="81" dur="1" fill="hold">
                                          <p:stCondLst>
                                            <p:cond delay="0"/>
                                          </p:stCondLst>
                                        </p:cTn>
                                        <p:tgtEl>
                                          <p:spTgt spid="116"/>
                                        </p:tgtEl>
                                        <p:attrNameLst>
                                          <p:attrName>style.visibility</p:attrName>
                                        </p:attrNameLst>
                                      </p:cBhvr>
                                      <p:to>
                                        <p:strVal val="visible"/>
                                      </p:to>
                                    </p:set>
                                    <p:anim calcmode="lin" valueType="num">
                                      <p:cBhvr>
                                        <p:cTn id="82" dur="500" fill="hold"/>
                                        <p:tgtEl>
                                          <p:spTgt spid="116"/>
                                        </p:tgtEl>
                                        <p:attrNameLst>
                                          <p:attrName>ppt_w</p:attrName>
                                        </p:attrNameLst>
                                      </p:cBhvr>
                                      <p:tavLst>
                                        <p:tav tm="0">
                                          <p:val>
                                            <p:fltVal val="0"/>
                                          </p:val>
                                        </p:tav>
                                        <p:tav tm="100000">
                                          <p:val>
                                            <p:strVal val="#ppt_w"/>
                                          </p:val>
                                        </p:tav>
                                      </p:tavLst>
                                    </p:anim>
                                    <p:anim calcmode="lin" valueType="num">
                                      <p:cBhvr>
                                        <p:cTn id="83" dur="500" fill="hold"/>
                                        <p:tgtEl>
                                          <p:spTgt spid="116"/>
                                        </p:tgtEl>
                                        <p:attrNameLst>
                                          <p:attrName>ppt_h</p:attrName>
                                        </p:attrNameLst>
                                      </p:cBhvr>
                                      <p:tavLst>
                                        <p:tav tm="0">
                                          <p:val>
                                            <p:fltVal val="0"/>
                                          </p:val>
                                        </p:tav>
                                        <p:tav tm="100000">
                                          <p:val>
                                            <p:strVal val="#ppt_h"/>
                                          </p:val>
                                        </p:tav>
                                      </p:tavLst>
                                    </p:anim>
                                    <p:animEffect transition="in" filter="fade">
                                      <p:cBhvr>
                                        <p:cTn id="84" dur="500"/>
                                        <p:tgtEl>
                                          <p:spTgt spid="116"/>
                                        </p:tgtEl>
                                      </p:cBhvr>
                                    </p:animEffect>
                                    <p:anim calcmode="lin" valueType="num">
                                      <p:cBhvr>
                                        <p:cTn id="85" dur="500" fill="hold"/>
                                        <p:tgtEl>
                                          <p:spTgt spid="116"/>
                                        </p:tgtEl>
                                        <p:attrNameLst>
                                          <p:attrName>ppt_x</p:attrName>
                                        </p:attrNameLst>
                                      </p:cBhvr>
                                      <p:tavLst>
                                        <p:tav tm="0">
                                          <p:val>
                                            <p:fltVal val="0.5"/>
                                          </p:val>
                                        </p:tav>
                                        <p:tav tm="100000">
                                          <p:val>
                                            <p:strVal val="#ppt_x"/>
                                          </p:val>
                                        </p:tav>
                                      </p:tavLst>
                                    </p:anim>
                                    <p:anim calcmode="lin" valueType="num">
                                      <p:cBhvr>
                                        <p:cTn id="86" dur="500" fill="hold"/>
                                        <p:tgtEl>
                                          <p:spTgt spid="116"/>
                                        </p:tgtEl>
                                        <p:attrNameLst>
                                          <p:attrName>ppt_y</p:attrName>
                                        </p:attrNameLst>
                                      </p:cBhvr>
                                      <p:tavLst>
                                        <p:tav tm="0">
                                          <p:val>
                                            <p:fltVal val="0.5"/>
                                          </p:val>
                                        </p:tav>
                                        <p:tav tm="100000">
                                          <p:val>
                                            <p:strVal val="#ppt_y"/>
                                          </p:val>
                                        </p:tav>
                                      </p:tavLst>
                                    </p:anim>
                                  </p:childTnLst>
                                </p:cTn>
                              </p:par>
                            </p:childTnLst>
                          </p:cTn>
                        </p:par>
                        <p:par>
                          <p:cTn id="87" fill="hold">
                            <p:stCondLst>
                              <p:cond delay="7000"/>
                            </p:stCondLst>
                            <p:childTnLst>
                              <p:par>
                                <p:cTn id="88" presetID="53" presetClass="entr" presetSubtype="528" fill="hold" grpId="0" nodeType="afterEffect">
                                  <p:stCondLst>
                                    <p:cond delay="0"/>
                                  </p:stCondLst>
                                  <p:childTnLst>
                                    <p:set>
                                      <p:cBhvr>
                                        <p:cTn id="89" dur="1" fill="hold">
                                          <p:stCondLst>
                                            <p:cond delay="0"/>
                                          </p:stCondLst>
                                        </p:cTn>
                                        <p:tgtEl>
                                          <p:spTgt spid="115"/>
                                        </p:tgtEl>
                                        <p:attrNameLst>
                                          <p:attrName>style.visibility</p:attrName>
                                        </p:attrNameLst>
                                      </p:cBhvr>
                                      <p:to>
                                        <p:strVal val="visible"/>
                                      </p:to>
                                    </p:set>
                                    <p:anim calcmode="lin" valueType="num">
                                      <p:cBhvr>
                                        <p:cTn id="90" dur="500" fill="hold"/>
                                        <p:tgtEl>
                                          <p:spTgt spid="115"/>
                                        </p:tgtEl>
                                        <p:attrNameLst>
                                          <p:attrName>ppt_w</p:attrName>
                                        </p:attrNameLst>
                                      </p:cBhvr>
                                      <p:tavLst>
                                        <p:tav tm="0">
                                          <p:val>
                                            <p:fltVal val="0"/>
                                          </p:val>
                                        </p:tav>
                                        <p:tav tm="100000">
                                          <p:val>
                                            <p:strVal val="#ppt_w"/>
                                          </p:val>
                                        </p:tav>
                                      </p:tavLst>
                                    </p:anim>
                                    <p:anim calcmode="lin" valueType="num">
                                      <p:cBhvr>
                                        <p:cTn id="91" dur="500" fill="hold"/>
                                        <p:tgtEl>
                                          <p:spTgt spid="115"/>
                                        </p:tgtEl>
                                        <p:attrNameLst>
                                          <p:attrName>ppt_h</p:attrName>
                                        </p:attrNameLst>
                                      </p:cBhvr>
                                      <p:tavLst>
                                        <p:tav tm="0">
                                          <p:val>
                                            <p:fltVal val="0"/>
                                          </p:val>
                                        </p:tav>
                                        <p:tav tm="100000">
                                          <p:val>
                                            <p:strVal val="#ppt_h"/>
                                          </p:val>
                                        </p:tav>
                                      </p:tavLst>
                                    </p:anim>
                                    <p:animEffect transition="in" filter="fade">
                                      <p:cBhvr>
                                        <p:cTn id="92" dur="500"/>
                                        <p:tgtEl>
                                          <p:spTgt spid="115"/>
                                        </p:tgtEl>
                                      </p:cBhvr>
                                    </p:animEffect>
                                    <p:anim calcmode="lin" valueType="num">
                                      <p:cBhvr>
                                        <p:cTn id="93" dur="500" fill="hold"/>
                                        <p:tgtEl>
                                          <p:spTgt spid="115"/>
                                        </p:tgtEl>
                                        <p:attrNameLst>
                                          <p:attrName>ppt_x</p:attrName>
                                        </p:attrNameLst>
                                      </p:cBhvr>
                                      <p:tavLst>
                                        <p:tav tm="0">
                                          <p:val>
                                            <p:fltVal val="0.5"/>
                                          </p:val>
                                        </p:tav>
                                        <p:tav tm="100000">
                                          <p:val>
                                            <p:strVal val="#ppt_x"/>
                                          </p:val>
                                        </p:tav>
                                      </p:tavLst>
                                    </p:anim>
                                    <p:anim calcmode="lin" valueType="num">
                                      <p:cBhvr>
                                        <p:cTn id="94" dur="500" fill="hold"/>
                                        <p:tgtEl>
                                          <p:spTgt spid="115"/>
                                        </p:tgtEl>
                                        <p:attrNameLst>
                                          <p:attrName>ppt_y</p:attrName>
                                        </p:attrNameLst>
                                      </p:cBhvr>
                                      <p:tavLst>
                                        <p:tav tm="0">
                                          <p:val>
                                            <p:fltVal val="0.5"/>
                                          </p:val>
                                        </p:tav>
                                        <p:tav tm="100000">
                                          <p:val>
                                            <p:strVal val="#ppt_y"/>
                                          </p:val>
                                        </p:tav>
                                      </p:tavLst>
                                    </p:anim>
                                  </p:childTnLst>
                                </p:cTn>
                              </p:par>
                            </p:childTnLst>
                          </p:cTn>
                        </p:par>
                        <p:par>
                          <p:cTn id="95" fill="hold">
                            <p:stCondLst>
                              <p:cond delay="7500"/>
                            </p:stCondLst>
                            <p:childTnLst>
                              <p:par>
                                <p:cTn id="96" presetID="22" presetClass="entr" presetSubtype="1" fill="hold" grpId="0" nodeType="afterEffect">
                                  <p:stCondLst>
                                    <p:cond delay="0"/>
                                  </p:stCondLst>
                                  <p:childTnLst>
                                    <p:set>
                                      <p:cBhvr>
                                        <p:cTn id="97" dur="1" fill="hold">
                                          <p:stCondLst>
                                            <p:cond delay="0"/>
                                          </p:stCondLst>
                                        </p:cTn>
                                        <p:tgtEl>
                                          <p:spTgt spid="71"/>
                                        </p:tgtEl>
                                        <p:attrNameLst>
                                          <p:attrName>style.visibility</p:attrName>
                                        </p:attrNameLst>
                                      </p:cBhvr>
                                      <p:to>
                                        <p:strVal val="visible"/>
                                      </p:to>
                                    </p:set>
                                    <p:animEffect transition="in" filter="wipe(up)">
                                      <p:cBhvr>
                                        <p:cTn id="98" dur="500"/>
                                        <p:tgtEl>
                                          <p:spTgt spid="71"/>
                                        </p:tgtEl>
                                      </p:cBhvr>
                                    </p:animEffect>
                                  </p:childTnLst>
                                </p:cTn>
                              </p:par>
                            </p:childTnLst>
                          </p:cTn>
                        </p:par>
                        <p:par>
                          <p:cTn id="99" fill="hold">
                            <p:stCondLst>
                              <p:cond delay="8000"/>
                            </p:stCondLst>
                            <p:childTnLst>
                              <p:par>
                                <p:cTn id="100" presetID="22" presetClass="entr" presetSubtype="1" fill="hold" nodeType="afterEffect">
                                  <p:stCondLst>
                                    <p:cond delay="0"/>
                                  </p:stCondLst>
                                  <p:childTnLst>
                                    <p:set>
                                      <p:cBhvr>
                                        <p:cTn id="101" dur="1" fill="hold">
                                          <p:stCondLst>
                                            <p:cond delay="0"/>
                                          </p:stCondLst>
                                        </p:cTn>
                                        <p:tgtEl>
                                          <p:spTgt spid="8"/>
                                        </p:tgtEl>
                                        <p:attrNameLst>
                                          <p:attrName>style.visibility</p:attrName>
                                        </p:attrNameLst>
                                      </p:cBhvr>
                                      <p:to>
                                        <p:strVal val="visible"/>
                                      </p:to>
                                    </p:set>
                                    <p:animEffect transition="in" filter="wipe(up)">
                                      <p:cBhvr>
                                        <p:cTn id="102" dur="500"/>
                                        <p:tgtEl>
                                          <p:spTgt spid="8"/>
                                        </p:tgtEl>
                                      </p:cBhvr>
                                    </p:animEffect>
                                  </p:childTnLst>
                                </p:cTn>
                              </p:par>
                              <p:par>
                                <p:cTn id="103" presetID="22" presetClass="entr" presetSubtype="1" fill="hold" grpId="0" nodeType="withEffect">
                                  <p:stCondLst>
                                    <p:cond delay="0"/>
                                  </p:stCondLst>
                                  <p:childTnLst>
                                    <p:set>
                                      <p:cBhvr>
                                        <p:cTn id="104" dur="1" fill="hold">
                                          <p:stCondLst>
                                            <p:cond delay="0"/>
                                          </p:stCondLst>
                                        </p:cTn>
                                        <p:tgtEl>
                                          <p:spTgt spid="70"/>
                                        </p:tgtEl>
                                        <p:attrNameLst>
                                          <p:attrName>style.visibility</p:attrName>
                                        </p:attrNameLst>
                                      </p:cBhvr>
                                      <p:to>
                                        <p:strVal val="visible"/>
                                      </p:to>
                                    </p:set>
                                    <p:animEffect transition="in" filter="wipe(up)">
                                      <p:cBhvr>
                                        <p:cTn id="105" dur="500"/>
                                        <p:tgtEl>
                                          <p:spTgt spid="70"/>
                                        </p:tgtEl>
                                      </p:cBhvr>
                                    </p:animEffect>
                                  </p:childTnLst>
                                </p:cTn>
                              </p:par>
                            </p:childTnLst>
                          </p:cTn>
                        </p:par>
                        <p:par>
                          <p:cTn id="106" fill="hold">
                            <p:stCondLst>
                              <p:cond delay="8500"/>
                            </p:stCondLst>
                            <p:childTnLst>
                              <p:par>
                                <p:cTn id="107" presetID="22" presetClass="entr" presetSubtype="8" fill="hold" grpId="0" nodeType="afterEffect">
                                  <p:stCondLst>
                                    <p:cond delay="0"/>
                                  </p:stCondLst>
                                  <p:childTnLst>
                                    <p:set>
                                      <p:cBhvr>
                                        <p:cTn id="108" dur="1" fill="hold">
                                          <p:stCondLst>
                                            <p:cond delay="0"/>
                                          </p:stCondLst>
                                        </p:cTn>
                                        <p:tgtEl>
                                          <p:spTgt spid="47"/>
                                        </p:tgtEl>
                                        <p:attrNameLst>
                                          <p:attrName>style.visibility</p:attrName>
                                        </p:attrNameLst>
                                      </p:cBhvr>
                                      <p:to>
                                        <p:strVal val="visible"/>
                                      </p:to>
                                    </p:set>
                                    <p:animEffect transition="in" filter="wipe(left)">
                                      <p:cBhvr>
                                        <p:cTn id="10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47" grpId="0" animBg="1"/>
      <p:bldP spid="70" grpId="0" animBg="1"/>
      <p:bldP spid="71" grpId="0" animBg="1"/>
      <p:bldP spid="103" grpId="0"/>
      <p:bldP spid="104" grpId="0"/>
      <p:bldP spid="111" grpId="0"/>
      <p:bldP spid="112" grpId="0"/>
      <p:bldP spid="113" grpId="0"/>
      <p:bldP spid="114" grpId="0"/>
      <p:bldP spid="115" grpId="0"/>
      <p:bldP spid="1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1"/>
          <p:cNvSpPr>
            <a:spLocks noChangeArrowheads="1"/>
          </p:cNvSpPr>
          <p:nvPr/>
        </p:nvSpPr>
        <p:spPr bwMode="auto">
          <a:xfrm>
            <a:off x="862813" y="337550"/>
            <a:ext cx="5068620" cy="42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buNone/>
            </a:pPr>
            <a:r>
              <a:rPr lang="zh-CN" altLang="en-US" sz="24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sp>
        <p:nvSpPr>
          <p:cNvPr id="7" name="任意多边形 2"/>
          <p:cNvSpPr>
            <a:spLocks noChangeArrowheads="1"/>
          </p:cNvSpPr>
          <p:nvPr/>
        </p:nvSpPr>
        <p:spPr bwMode="auto">
          <a:xfrm rot="-3146483">
            <a:off x="450998" y="212651"/>
            <a:ext cx="228600" cy="574825"/>
          </a:xfrm>
          <a:custGeom>
            <a:avLst/>
            <a:gdLst>
              <a:gd name="T0" fmla="*/ 12963 w 2015614"/>
              <a:gd name="T1" fmla="*/ 0 h 4367958"/>
              <a:gd name="T2" fmla="*/ 15092 w 2015614"/>
              <a:gd name="T3" fmla="*/ 2603 h 4367958"/>
              <a:gd name="T4" fmla="*/ 25927 w 2015614"/>
              <a:gd name="T5" fmla="*/ 37804 h 4367958"/>
              <a:gd name="T6" fmla="*/ 15092 w 2015614"/>
              <a:gd name="T7" fmla="*/ 73005 h 4367958"/>
              <a:gd name="T8" fmla="*/ 12963 w 2015614"/>
              <a:gd name="T9" fmla="*/ 75608 h 4367958"/>
              <a:gd name="T10" fmla="*/ 10835 w 2015614"/>
              <a:gd name="T11" fmla="*/ 73005 h 4367958"/>
              <a:gd name="T12" fmla="*/ 0 w 2015614"/>
              <a:gd name="T13" fmla="*/ 37804 h 4367958"/>
              <a:gd name="T14" fmla="*/ 10835 w 2015614"/>
              <a:gd name="T15" fmla="*/ 260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7" name="任意多边形 25"/>
          <p:cNvSpPr>
            <a:spLocks noChangeArrowheads="1"/>
          </p:cNvSpPr>
          <p:nvPr/>
        </p:nvSpPr>
        <p:spPr bwMode="auto">
          <a:xfrm rot="1214231">
            <a:off x="-658984" y="5400676"/>
            <a:ext cx="982919" cy="1704975"/>
          </a:xfrm>
          <a:custGeom>
            <a:avLst/>
            <a:gdLst>
              <a:gd name="T0" fmla="*/ 239537 w 2015614"/>
              <a:gd name="T1" fmla="*/ 0 h 4367958"/>
              <a:gd name="T2" fmla="*/ 278865 w 2015614"/>
              <a:gd name="T3" fmla="*/ 22913 h 4367958"/>
              <a:gd name="T4" fmla="*/ 479073 w 2015614"/>
              <a:gd name="T5" fmla="*/ 332757 h 4367958"/>
              <a:gd name="T6" fmla="*/ 278865 w 2015614"/>
              <a:gd name="T7" fmla="*/ 642601 h 4367958"/>
              <a:gd name="T8" fmla="*/ 239537 w 2015614"/>
              <a:gd name="T9" fmla="*/ 665515 h 4367958"/>
              <a:gd name="T10" fmla="*/ 200209 w 2015614"/>
              <a:gd name="T11" fmla="*/ 642601 h 4367958"/>
              <a:gd name="T12" fmla="*/ 0 w 2015614"/>
              <a:gd name="T13" fmla="*/ 332757 h 4367958"/>
              <a:gd name="T14" fmla="*/ 200209 w 2015614"/>
              <a:gd name="T15" fmla="*/ 2291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8" name="组合 7"/>
          <p:cNvGrpSpPr/>
          <p:nvPr/>
        </p:nvGrpSpPr>
        <p:grpSpPr>
          <a:xfrm>
            <a:off x="11037587" y="-627063"/>
            <a:ext cx="1705419" cy="1900238"/>
            <a:chOff x="11037587" y="-627063"/>
            <a:chExt cx="1705419" cy="1900238"/>
          </a:xfrm>
        </p:grpSpPr>
        <p:sp>
          <p:nvSpPr>
            <p:cNvPr id="48" name="任意多边形 27"/>
            <p:cNvSpPr>
              <a:spLocks noChangeArrowheads="1"/>
            </p:cNvSpPr>
            <p:nvPr/>
          </p:nvSpPr>
          <p:spPr bwMode="auto">
            <a:xfrm rot="-9791283">
              <a:off x="11590180" y="-431800"/>
              <a:ext cx="982918" cy="1704975"/>
            </a:xfrm>
            <a:custGeom>
              <a:avLst/>
              <a:gdLst>
                <a:gd name="T0" fmla="*/ 239536 w 2015614"/>
                <a:gd name="T1" fmla="*/ 0 h 4367958"/>
                <a:gd name="T2" fmla="*/ 278864 w 2015614"/>
                <a:gd name="T3" fmla="*/ 22913 h 4367958"/>
                <a:gd name="T4" fmla="*/ 479072 w 2015614"/>
                <a:gd name="T5" fmla="*/ 332757 h 4367958"/>
                <a:gd name="T6" fmla="*/ 278864 w 2015614"/>
                <a:gd name="T7" fmla="*/ 642601 h 4367958"/>
                <a:gd name="T8" fmla="*/ 239536 w 2015614"/>
                <a:gd name="T9" fmla="*/ 665515 h 4367958"/>
                <a:gd name="T10" fmla="*/ 200208 w 2015614"/>
                <a:gd name="T11" fmla="*/ 642601 h 4367958"/>
                <a:gd name="T12" fmla="*/ 0 w 2015614"/>
                <a:gd name="T13" fmla="*/ 332757 h 4367958"/>
                <a:gd name="T14" fmla="*/ 200208 w 2015614"/>
                <a:gd name="T15" fmla="*/ 2291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5" name="任意多边形 28"/>
            <p:cNvSpPr>
              <a:spLocks noChangeArrowheads="1"/>
            </p:cNvSpPr>
            <p:nvPr/>
          </p:nvSpPr>
          <p:spPr bwMode="auto">
            <a:xfrm rot="-7178419">
              <a:off x="11398965" y="-988441"/>
              <a:ext cx="982663" cy="1705419"/>
            </a:xfrm>
            <a:custGeom>
              <a:avLst/>
              <a:gdLst>
                <a:gd name="T0" fmla="*/ 239537 w 2015614"/>
                <a:gd name="T1" fmla="*/ 0 h 4367958"/>
                <a:gd name="T2" fmla="*/ 278865 w 2015614"/>
                <a:gd name="T3" fmla="*/ 22913 h 4367958"/>
                <a:gd name="T4" fmla="*/ 479073 w 2015614"/>
                <a:gd name="T5" fmla="*/ 332757 h 4367958"/>
                <a:gd name="T6" fmla="*/ 278865 w 2015614"/>
                <a:gd name="T7" fmla="*/ 642601 h 4367958"/>
                <a:gd name="T8" fmla="*/ 239537 w 2015614"/>
                <a:gd name="T9" fmla="*/ 665515 h 4367958"/>
                <a:gd name="T10" fmla="*/ 200209 w 2015614"/>
                <a:gd name="T11" fmla="*/ 642601 h 4367958"/>
                <a:gd name="T12" fmla="*/ 0 w 2015614"/>
                <a:gd name="T13" fmla="*/ 332757 h 4367958"/>
                <a:gd name="T14" fmla="*/ 200209 w 2015614"/>
                <a:gd name="T15" fmla="*/ 2291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70" name="任意多边形 61"/>
          <p:cNvSpPr>
            <a:spLocks noChangeArrowheads="1"/>
          </p:cNvSpPr>
          <p:nvPr/>
        </p:nvSpPr>
        <p:spPr bwMode="auto">
          <a:xfrm rot="2530520">
            <a:off x="3174240" y="5529263"/>
            <a:ext cx="1449764" cy="2514600"/>
          </a:xfrm>
          <a:custGeom>
            <a:avLst/>
            <a:gdLst>
              <a:gd name="T0" fmla="*/ 521113 w 2015614"/>
              <a:gd name="T1" fmla="*/ 0 h 4367958"/>
              <a:gd name="T2" fmla="*/ 606670 w 2015614"/>
              <a:gd name="T3" fmla="*/ 49841 h 4367958"/>
              <a:gd name="T4" fmla="*/ 1042225 w 2015614"/>
              <a:gd name="T5" fmla="*/ 723818 h 4367958"/>
              <a:gd name="T6" fmla="*/ 606670 w 2015614"/>
              <a:gd name="T7" fmla="*/ 1397795 h 4367958"/>
              <a:gd name="T8" fmla="*/ 521113 w 2015614"/>
              <a:gd name="T9" fmla="*/ 1447636 h 4367958"/>
              <a:gd name="T10" fmla="*/ 435554 w 2015614"/>
              <a:gd name="T11" fmla="*/ 1397795 h 4367958"/>
              <a:gd name="T12" fmla="*/ 0 w 2015614"/>
              <a:gd name="T13" fmla="*/ 723817 h 4367958"/>
              <a:gd name="T14" fmla="*/ 435554 w 2015614"/>
              <a:gd name="T15" fmla="*/ 49841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 name="任意多边形 62"/>
          <p:cNvSpPr>
            <a:spLocks noChangeArrowheads="1"/>
          </p:cNvSpPr>
          <p:nvPr/>
        </p:nvSpPr>
        <p:spPr bwMode="auto">
          <a:xfrm rot="-2164858">
            <a:off x="10099130" y="4186238"/>
            <a:ext cx="2064287" cy="3581400"/>
          </a:xfrm>
          <a:custGeom>
            <a:avLst/>
            <a:gdLst>
              <a:gd name="T0" fmla="*/ 1056518 w 2015614"/>
              <a:gd name="T1" fmla="*/ 0 h 4367958"/>
              <a:gd name="T2" fmla="*/ 1229981 w 2015614"/>
              <a:gd name="T3" fmla="*/ 101100 h 4367958"/>
              <a:gd name="T4" fmla="*/ 2113036 w 2015614"/>
              <a:gd name="T5" fmla="*/ 1468241 h 4367958"/>
              <a:gd name="T6" fmla="*/ 1229981 w 2015614"/>
              <a:gd name="T7" fmla="*/ 2835381 h 4367958"/>
              <a:gd name="T8" fmla="*/ 1056519 w 2015614"/>
              <a:gd name="T9" fmla="*/ 2936481 h 4367958"/>
              <a:gd name="T10" fmla="*/ 883055 w 2015614"/>
              <a:gd name="T11" fmla="*/ 2835380 h 4367958"/>
              <a:gd name="T12" fmla="*/ 0 w 2015614"/>
              <a:gd name="T13" fmla="*/ 1468240 h 4367958"/>
              <a:gd name="T14" fmla="*/ 883055 w 2015614"/>
              <a:gd name="T15" fmla="*/ 101100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D8D8D8">
              <a:alpha val="2705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2" name="Freeform 51"/>
          <p:cNvSpPr/>
          <p:nvPr/>
        </p:nvSpPr>
        <p:spPr bwMode="auto">
          <a:xfrm>
            <a:off x="1022115" y="1093590"/>
            <a:ext cx="2831918" cy="2839436"/>
          </a:xfrm>
          <a:custGeom>
            <a:avLst/>
            <a:gdLst>
              <a:gd name="T0" fmla="*/ 1665296 w 1321"/>
              <a:gd name="T1" fmla="*/ 360928 h 1322"/>
              <a:gd name="T2" fmla="*/ 1665296 w 1321"/>
              <a:gd name="T3" fmla="*/ 1667948 h 1322"/>
              <a:gd name="T4" fmla="*/ 360354 w 1321"/>
              <a:gd name="T5" fmla="*/ 1667948 h 1322"/>
              <a:gd name="T6" fmla="*/ 360354 w 1321"/>
              <a:gd name="T7" fmla="*/ 360928 h 1322"/>
              <a:gd name="T8" fmla="*/ 1665296 w 1321"/>
              <a:gd name="T9" fmla="*/ 360928 h 13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1" h="1322">
                <a:moveTo>
                  <a:pt x="1086" y="235"/>
                </a:moveTo>
                <a:cubicBezTo>
                  <a:pt x="1321" y="470"/>
                  <a:pt x="1321" y="851"/>
                  <a:pt x="1086" y="1086"/>
                </a:cubicBezTo>
                <a:cubicBezTo>
                  <a:pt x="851" y="1322"/>
                  <a:pt x="470" y="1322"/>
                  <a:pt x="235" y="1086"/>
                </a:cubicBezTo>
                <a:cubicBezTo>
                  <a:pt x="0" y="851"/>
                  <a:pt x="0" y="470"/>
                  <a:pt x="235" y="235"/>
                </a:cubicBezTo>
                <a:cubicBezTo>
                  <a:pt x="470" y="0"/>
                  <a:pt x="851" y="0"/>
                  <a:pt x="1086" y="235"/>
                </a:cubicBezTo>
                <a:close/>
              </a:path>
            </a:pathLst>
          </a:custGeom>
          <a:solidFill>
            <a:srgbClr val="09D1AB"/>
          </a:solidFill>
          <a:ln w="12700" cap="flat">
            <a:noFill/>
            <a:prstDash val="solid"/>
            <a:miter lim="800000"/>
          </a:ln>
        </p:spPr>
        <p:txBody>
          <a:bodyPr/>
          <a:lstStyle/>
          <a:p>
            <a:pPr eaLnBrk="1" fontAlgn="auto" hangingPunct="1">
              <a:spcBef>
                <a:spcPts val="0"/>
              </a:spcBef>
              <a:spcAft>
                <a:spcPts val="0"/>
              </a:spcAft>
              <a:defRPr/>
            </a:pPr>
            <a:endParaRPr lang="zh-CN" altLang="en-US" sz="1350">
              <a:solidFill>
                <a:schemeClr val="bg1">
                  <a:lumMod val="95000"/>
                </a:schemeClr>
              </a:solidFill>
              <a:latin typeface="+mn-lt"/>
              <a:ea typeface="+mn-ea"/>
              <a:cs typeface="+mn-ea"/>
              <a:sym typeface="+mn-lt"/>
            </a:endParaRPr>
          </a:p>
        </p:txBody>
      </p:sp>
      <p:sp>
        <p:nvSpPr>
          <p:cNvPr id="73" name="Freeform 52"/>
          <p:cNvSpPr/>
          <p:nvPr/>
        </p:nvSpPr>
        <p:spPr bwMode="auto">
          <a:xfrm>
            <a:off x="1849473" y="3144898"/>
            <a:ext cx="2834424" cy="2839436"/>
          </a:xfrm>
          <a:custGeom>
            <a:avLst/>
            <a:gdLst>
              <a:gd name="T0" fmla="*/ 1665296 w 1321"/>
              <a:gd name="T1" fmla="*/ 360919 h 1321"/>
              <a:gd name="T2" fmla="*/ 1665296 w 1321"/>
              <a:gd name="T3" fmla="*/ 1667906 h 1321"/>
              <a:gd name="T4" fmla="*/ 360354 w 1321"/>
              <a:gd name="T5" fmla="*/ 1667906 h 1321"/>
              <a:gd name="T6" fmla="*/ 360354 w 1321"/>
              <a:gd name="T7" fmla="*/ 360919 h 1321"/>
              <a:gd name="T8" fmla="*/ 1665296 w 1321"/>
              <a:gd name="T9" fmla="*/ 360919 h 13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1" h="1321">
                <a:moveTo>
                  <a:pt x="1086" y="235"/>
                </a:moveTo>
                <a:cubicBezTo>
                  <a:pt x="1321" y="470"/>
                  <a:pt x="1321" y="851"/>
                  <a:pt x="1086" y="1086"/>
                </a:cubicBezTo>
                <a:cubicBezTo>
                  <a:pt x="851" y="1321"/>
                  <a:pt x="470" y="1321"/>
                  <a:pt x="235" y="1086"/>
                </a:cubicBezTo>
                <a:cubicBezTo>
                  <a:pt x="0" y="851"/>
                  <a:pt x="0" y="470"/>
                  <a:pt x="235" y="235"/>
                </a:cubicBezTo>
                <a:cubicBezTo>
                  <a:pt x="470" y="0"/>
                  <a:pt x="851" y="0"/>
                  <a:pt x="1086" y="235"/>
                </a:cubicBezTo>
                <a:close/>
              </a:path>
            </a:pathLst>
          </a:custGeom>
          <a:solidFill>
            <a:schemeClr val="bg2">
              <a:lumMod val="50000"/>
            </a:schemeClr>
          </a:solidFill>
          <a:ln w="12700" cap="flat">
            <a:noFill/>
            <a:prstDash val="solid"/>
            <a:miter lim="800000"/>
          </a:ln>
        </p:spPr>
        <p:txBody>
          <a:bodyPr/>
          <a:lstStyle/>
          <a:p>
            <a:pPr eaLnBrk="1" fontAlgn="auto" hangingPunct="1">
              <a:spcBef>
                <a:spcPts val="0"/>
              </a:spcBef>
              <a:spcAft>
                <a:spcPts val="0"/>
              </a:spcAft>
              <a:defRPr/>
            </a:pPr>
            <a:endParaRPr lang="zh-CN" altLang="en-US" sz="1100">
              <a:solidFill>
                <a:schemeClr val="bg1">
                  <a:lumMod val="95000"/>
                </a:schemeClr>
              </a:solidFill>
              <a:latin typeface="+mn-lt"/>
              <a:ea typeface="+mn-ea"/>
              <a:cs typeface="+mn-ea"/>
              <a:sym typeface="+mn-lt"/>
            </a:endParaRPr>
          </a:p>
        </p:txBody>
      </p:sp>
      <p:sp>
        <p:nvSpPr>
          <p:cNvPr id="74" name="Freeform 53"/>
          <p:cNvSpPr/>
          <p:nvPr/>
        </p:nvSpPr>
        <p:spPr bwMode="auto">
          <a:xfrm>
            <a:off x="3337239" y="1722605"/>
            <a:ext cx="2834425" cy="2836930"/>
          </a:xfrm>
          <a:custGeom>
            <a:avLst/>
            <a:gdLst>
              <a:gd name="T0" fmla="*/ 1666873 w 1322"/>
              <a:gd name="T1" fmla="*/ 360919 h 1321"/>
              <a:gd name="T2" fmla="*/ 1666873 w 1322"/>
              <a:gd name="T3" fmla="*/ 1667906 h 1321"/>
              <a:gd name="T4" fmla="*/ 360364 w 1322"/>
              <a:gd name="T5" fmla="*/ 1667906 h 1321"/>
              <a:gd name="T6" fmla="*/ 360364 w 1322"/>
              <a:gd name="T7" fmla="*/ 360919 h 1321"/>
              <a:gd name="T8" fmla="*/ 1666873 w 1322"/>
              <a:gd name="T9" fmla="*/ 360919 h 13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2" h="1321">
                <a:moveTo>
                  <a:pt x="1087" y="235"/>
                </a:moveTo>
                <a:cubicBezTo>
                  <a:pt x="1322" y="470"/>
                  <a:pt x="1322" y="851"/>
                  <a:pt x="1087" y="1086"/>
                </a:cubicBezTo>
                <a:cubicBezTo>
                  <a:pt x="852" y="1321"/>
                  <a:pt x="471" y="1321"/>
                  <a:pt x="235" y="1086"/>
                </a:cubicBezTo>
                <a:cubicBezTo>
                  <a:pt x="0" y="851"/>
                  <a:pt x="0" y="470"/>
                  <a:pt x="235" y="235"/>
                </a:cubicBezTo>
                <a:cubicBezTo>
                  <a:pt x="471" y="0"/>
                  <a:pt x="852" y="0"/>
                  <a:pt x="1087" y="235"/>
                </a:cubicBezTo>
                <a:close/>
              </a:path>
            </a:pathLst>
          </a:custGeom>
          <a:solidFill>
            <a:schemeClr val="accent1"/>
          </a:solidFill>
          <a:ln w="12700" cap="flat">
            <a:noFill/>
            <a:prstDash val="solid"/>
            <a:miter lim="800000"/>
          </a:ln>
        </p:spPr>
        <p:txBody>
          <a:bodyPr/>
          <a:lstStyle/>
          <a:p>
            <a:pPr eaLnBrk="1" fontAlgn="auto" hangingPunct="1">
              <a:spcBef>
                <a:spcPts val="0"/>
              </a:spcBef>
              <a:spcAft>
                <a:spcPts val="0"/>
              </a:spcAft>
              <a:defRPr/>
            </a:pPr>
            <a:endParaRPr lang="zh-CN" altLang="en-US" sz="1100" dirty="0">
              <a:solidFill>
                <a:schemeClr val="bg1">
                  <a:lumMod val="95000"/>
                </a:schemeClr>
              </a:solidFill>
              <a:latin typeface="+mn-lt"/>
              <a:ea typeface="+mn-ea"/>
              <a:cs typeface="+mn-ea"/>
              <a:sym typeface="+mn-lt"/>
            </a:endParaRPr>
          </a:p>
        </p:txBody>
      </p:sp>
      <p:sp>
        <p:nvSpPr>
          <p:cNvPr id="75" name="Text Box 57"/>
          <p:cNvSpPr txBox="1">
            <a:spLocks noChangeArrowheads="1"/>
          </p:cNvSpPr>
          <p:nvPr/>
        </p:nvSpPr>
        <p:spPr bwMode="auto">
          <a:xfrm>
            <a:off x="4058395" y="2420331"/>
            <a:ext cx="170512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200">
                <a:solidFill>
                  <a:srgbClr val="5F5F5F"/>
                </a:solidFill>
                <a:latin typeface="Arial" panose="020B0604020202020204" pitchFamily="34" charset="0"/>
                <a:ea typeface="黑体" panose="02010609060101010101" pitchFamily="49" charset="-122"/>
              </a:defRPr>
            </a:lvl1pPr>
            <a:lvl2pPr marL="742950" indent="-285750" eaLnBrk="0" hangingPunct="0">
              <a:defRPr sz="1200">
                <a:solidFill>
                  <a:srgbClr val="5F5F5F"/>
                </a:solidFill>
                <a:latin typeface="Arial" panose="020B0604020202020204" pitchFamily="34" charset="0"/>
                <a:ea typeface="黑体" panose="02010609060101010101" pitchFamily="49" charset="-122"/>
              </a:defRPr>
            </a:lvl2pPr>
            <a:lvl3pPr marL="1143000" indent="-228600" eaLnBrk="0" hangingPunct="0">
              <a:defRPr sz="1200">
                <a:solidFill>
                  <a:srgbClr val="5F5F5F"/>
                </a:solidFill>
                <a:latin typeface="Arial" panose="020B0604020202020204" pitchFamily="34" charset="0"/>
                <a:ea typeface="黑体" panose="02010609060101010101" pitchFamily="49" charset="-122"/>
              </a:defRPr>
            </a:lvl3pPr>
            <a:lvl4pPr marL="1600200" indent="-228600" eaLnBrk="0" hangingPunct="0">
              <a:defRPr sz="1200">
                <a:solidFill>
                  <a:srgbClr val="5F5F5F"/>
                </a:solidFill>
                <a:latin typeface="Arial" panose="020B0604020202020204" pitchFamily="34" charset="0"/>
                <a:ea typeface="黑体" panose="02010609060101010101" pitchFamily="49" charset="-122"/>
              </a:defRPr>
            </a:lvl4pPr>
            <a:lvl5pPr marL="2057400" indent="-228600" eaLnBrk="0" hangingPunct="0">
              <a:defRPr sz="1200">
                <a:solidFill>
                  <a:srgbClr val="5F5F5F"/>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9pPr>
          </a:lstStyle>
          <a:p>
            <a:pPr eaLnBrk="1" fontAlgn="auto" hangingPunct="1">
              <a:spcBef>
                <a:spcPts val="0"/>
              </a:spcBef>
              <a:spcAft>
                <a:spcPts val="0"/>
              </a:spcAft>
              <a:defRPr/>
            </a:pPr>
            <a:r>
              <a:rPr lang="en-US" altLang="zh-CN" sz="4800" b="1" dirty="0">
                <a:solidFill>
                  <a:schemeClr val="bg1">
                    <a:lumMod val="95000"/>
                  </a:schemeClr>
                </a:solidFill>
                <a:ea typeface="+mn-ea"/>
                <a:cs typeface="Arial" panose="020B0604020202020204" pitchFamily="34" charset="0"/>
                <a:sym typeface="+mn-lt"/>
              </a:rPr>
              <a:t>29%</a:t>
            </a:r>
          </a:p>
        </p:txBody>
      </p:sp>
      <p:sp>
        <p:nvSpPr>
          <p:cNvPr id="76" name="Text Box 58"/>
          <p:cNvSpPr txBox="1">
            <a:spLocks noChangeArrowheads="1"/>
          </p:cNvSpPr>
          <p:nvPr/>
        </p:nvSpPr>
        <p:spPr bwMode="auto">
          <a:xfrm>
            <a:off x="1719575" y="1609858"/>
            <a:ext cx="173604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200">
                <a:solidFill>
                  <a:srgbClr val="5F5F5F"/>
                </a:solidFill>
                <a:latin typeface="Arial" panose="020B0604020202020204" pitchFamily="34" charset="0"/>
                <a:ea typeface="黑体" panose="02010609060101010101" pitchFamily="49" charset="-122"/>
              </a:defRPr>
            </a:lvl1pPr>
            <a:lvl2pPr marL="742950" indent="-285750" eaLnBrk="0" hangingPunct="0">
              <a:defRPr sz="1200">
                <a:solidFill>
                  <a:srgbClr val="5F5F5F"/>
                </a:solidFill>
                <a:latin typeface="Arial" panose="020B0604020202020204" pitchFamily="34" charset="0"/>
                <a:ea typeface="黑体" panose="02010609060101010101" pitchFamily="49" charset="-122"/>
              </a:defRPr>
            </a:lvl2pPr>
            <a:lvl3pPr marL="1143000" indent="-228600" eaLnBrk="0" hangingPunct="0">
              <a:defRPr sz="1200">
                <a:solidFill>
                  <a:srgbClr val="5F5F5F"/>
                </a:solidFill>
                <a:latin typeface="Arial" panose="020B0604020202020204" pitchFamily="34" charset="0"/>
                <a:ea typeface="黑体" panose="02010609060101010101" pitchFamily="49" charset="-122"/>
              </a:defRPr>
            </a:lvl3pPr>
            <a:lvl4pPr marL="1600200" indent="-228600" eaLnBrk="0" hangingPunct="0">
              <a:defRPr sz="1200">
                <a:solidFill>
                  <a:srgbClr val="5F5F5F"/>
                </a:solidFill>
                <a:latin typeface="Arial" panose="020B0604020202020204" pitchFamily="34" charset="0"/>
                <a:ea typeface="黑体" panose="02010609060101010101" pitchFamily="49" charset="-122"/>
              </a:defRPr>
            </a:lvl4pPr>
            <a:lvl5pPr marL="2057400" indent="-228600" eaLnBrk="0" hangingPunct="0">
              <a:defRPr sz="1200">
                <a:solidFill>
                  <a:srgbClr val="5F5F5F"/>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9pPr>
          </a:lstStyle>
          <a:p>
            <a:pPr eaLnBrk="1" fontAlgn="auto" hangingPunct="1">
              <a:spcBef>
                <a:spcPts val="0"/>
              </a:spcBef>
              <a:spcAft>
                <a:spcPts val="0"/>
              </a:spcAft>
              <a:defRPr/>
            </a:pPr>
            <a:r>
              <a:rPr lang="en-US" altLang="zh-CN" sz="4800" b="1" dirty="0">
                <a:solidFill>
                  <a:schemeClr val="bg1">
                    <a:lumMod val="95000"/>
                  </a:schemeClr>
                </a:solidFill>
                <a:ea typeface="+mn-ea"/>
                <a:cs typeface="Arial" panose="020B0604020202020204" pitchFamily="34" charset="0"/>
                <a:sym typeface="+mn-lt"/>
              </a:rPr>
              <a:t>54%</a:t>
            </a:r>
          </a:p>
        </p:txBody>
      </p:sp>
      <p:sp>
        <p:nvSpPr>
          <p:cNvPr id="77" name="Text Box 59"/>
          <p:cNvSpPr txBox="1">
            <a:spLocks noChangeArrowheads="1"/>
          </p:cNvSpPr>
          <p:nvPr/>
        </p:nvSpPr>
        <p:spPr bwMode="auto">
          <a:xfrm>
            <a:off x="2559880" y="3943051"/>
            <a:ext cx="190264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200">
                <a:solidFill>
                  <a:srgbClr val="5F5F5F"/>
                </a:solidFill>
                <a:latin typeface="Arial" panose="020B0604020202020204" pitchFamily="34" charset="0"/>
                <a:ea typeface="黑体" panose="02010609060101010101" pitchFamily="49" charset="-122"/>
              </a:defRPr>
            </a:lvl1pPr>
            <a:lvl2pPr marL="742950" indent="-285750" eaLnBrk="0" hangingPunct="0">
              <a:defRPr sz="1200">
                <a:solidFill>
                  <a:srgbClr val="5F5F5F"/>
                </a:solidFill>
                <a:latin typeface="Arial" panose="020B0604020202020204" pitchFamily="34" charset="0"/>
                <a:ea typeface="黑体" panose="02010609060101010101" pitchFamily="49" charset="-122"/>
              </a:defRPr>
            </a:lvl2pPr>
            <a:lvl3pPr marL="1143000" indent="-228600" eaLnBrk="0" hangingPunct="0">
              <a:defRPr sz="1200">
                <a:solidFill>
                  <a:srgbClr val="5F5F5F"/>
                </a:solidFill>
                <a:latin typeface="Arial" panose="020B0604020202020204" pitchFamily="34" charset="0"/>
                <a:ea typeface="黑体" panose="02010609060101010101" pitchFamily="49" charset="-122"/>
              </a:defRPr>
            </a:lvl3pPr>
            <a:lvl4pPr marL="1600200" indent="-228600" eaLnBrk="0" hangingPunct="0">
              <a:defRPr sz="1200">
                <a:solidFill>
                  <a:srgbClr val="5F5F5F"/>
                </a:solidFill>
                <a:latin typeface="Arial" panose="020B0604020202020204" pitchFamily="34" charset="0"/>
                <a:ea typeface="黑体" panose="02010609060101010101" pitchFamily="49" charset="-122"/>
              </a:defRPr>
            </a:lvl4pPr>
            <a:lvl5pPr marL="2057400" indent="-228600" eaLnBrk="0" hangingPunct="0">
              <a:defRPr sz="1200">
                <a:solidFill>
                  <a:srgbClr val="5F5F5F"/>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9pPr>
          </a:lstStyle>
          <a:p>
            <a:pPr eaLnBrk="1" fontAlgn="auto" hangingPunct="1">
              <a:spcBef>
                <a:spcPts val="0"/>
              </a:spcBef>
              <a:spcAft>
                <a:spcPts val="0"/>
              </a:spcAft>
              <a:defRPr/>
            </a:pPr>
            <a:r>
              <a:rPr lang="en-US" altLang="zh-CN" sz="4800" b="1" dirty="0">
                <a:solidFill>
                  <a:schemeClr val="bg1">
                    <a:lumMod val="95000"/>
                  </a:schemeClr>
                </a:solidFill>
                <a:ea typeface="+mn-ea"/>
                <a:cs typeface="Arial" panose="020B0604020202020204" pitchFamily="34" charset="0"/>
                <a:sym typeface="+mn-lt"/>
              </a:rPr>
              <a:t>77%</a:t>
            </a:r>
          </a:p>
        </p:txBody>
      </p:sp>
      <p:sp>
        <p:nvSpPr>
          <p:cNvPr id="78" name="Rectangle 61"/>
          <p:cNvSpPr>
            <a:spLocks noChangeArrowheads="1"/>
          </p:cNvSpPr>
          <p:nvPr/>
        </p:nvSpPr>
        <p:spPr bwMode="auto">
          <a:xfrm>
            <a:off x="2452194" y="4646731"/>
            <a:ext cx="1628981" cy="595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defRPr/>
            </a:pPr>
            <a:r>
              <a:rPr lang="zh-CN" altLang="en-US" sz="1400" dirty="0">
                <a:solidFill>
                  <a:schemeClr val="bg1">
                    <a:lumMod val="9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标题内容标题内容</a:t>
            </a:r>
            <a:endParaRPr lang="en-US" altLang="zh-CN" sz="1400" dirty="0">
              <a:solidFill>
                <a:schemeClr val="bg1">
                  <a:lumMod val="9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a:p>
            <a:pPr>
              <a:lnSpc>
                <a:spcPct val="120000"/>
              </a:lnSpc>
              <a:defRPr/>
            </a:pPr>
            <a:r>
              <a:rPr lang="zh-CN" altLang="en-US" sz="1400" dirty="0">
                <a:solidFill>
                  <a:schemeClr val="bg1">
                    <a:lumMod val="9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标题内容标题内容</a:t>
            </a:r>
          </a:p>
        </p:txBody>
      </p:sp>
      <p:sp>
        <p:nvSpPr>
          <p:cNvPr id="79" name="Rectangle 62"/>
          <p:cNvSpPr>
            <a:spLocks noChangeArrowheads="1"/>
          </p:cNvSpPr>
          <p:nvPr/>
        </p:nvSpPr>
        <p:spPr bwMode="auto">
          <a:xfrm>
            <a:off x="3980456" y="3202046"/>
            <a:ext cx="1628981" cy="595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defRPr/>
            </a:pPr>
            <a:r>
              <a:rPr lang="zh-CN" altLang="en-US" sz="1400" dirty="0">
                <a:solidFill>
                  <a:schemeClr val="bg1">
                    <a:lumMod val="9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标题内容标题内容</a:t>
            </a:r>
            <a:endParaRPr lang="en-US" altLang="zh-CN" sz="1400" dirty="0">
              <a:solidFill>
                <a:schemeClr val="bg1">
                  <a:lumMod val="9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a:p>
            <a:pPr>
              <a:lnSpc>
                <a:spcPct val="120000"/>
              </a:lnSpc>
              <a:defRPr/>
            </a:pPr>
            <a:r>
              <a:rPr lang="zh-CN" altLang="en-US" sz="1400" dirty="0">
                <a:solidFill>
                  <a:schemeClr val="bg1">
                    <a:lumMod val="9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标题内容标题内容</a:t>
            </a:r>
          </a:p>
        </p:txBody>
      </p:sp>
      <p:sp>
        <p:nvSpPr>
          <p:cNvPr id="80" name="Rectangle 63"/>
          <p:cNvSpPr>
            <a:spLocks noChangeArrowheads="1"/>
          </p:cNvSpPr>
          <p:nvPr/>
        </p:nvSpPr>
        <p:spPr bwMode="auto">
          <a:xfrm>
            <a:off x="1640862" y="2420452"/>
            <a:ext cx="1469317" cy="8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fontAlgn="auto" hangingPunct="1">
              <a:lnSpc>
                <a:spcPct val="120000"/>
              </a:lnSpc>
              <a:spcBef>
                <a:spcPts val="0"/>
              </a:spcBef>
              <a:spcAft>
                <a:spcPts val="0"/>
              </a:spcAft>
              <a:defRPr/>
            </a:pPr>
            <a:r>
              <a:rPr lang="zh-CN" altLang="en-US" sz="1400" dirty="0">
                <a:solidFill>
                  <a:schemeClr val="bg1">
                    <a:lumMod val="9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标题内容标题内容标题内容标题内容</a:t>
            </a:r>
          </a:p>
        </p:txBody>
      </p:sp>
      <p:grpSp>
        <p:nvGrpSpPr>
          <p:cNvPr id="81" name="组合 80"/>
          <p:cNvGrpSpPr/>
          <p:nvPr/>
        </p:nvGrpSpPr>
        <p:grpSpPr bwMode="auto">
          <a:xfrm>
            <a:off x="6294465" y="1019719"/>
            <a:ext cx="4738512" cy="1349257"/>
            <a:chOff x="544923" y="2418093"/>
            <a:chExt cx="4750103" cy="1003664"/>
          </a:xfrm>
        </p:grpSpPr>
        <p:sp>
          <p:nvSpPr>
            <p:cNvPr id="82" name="矩形 81"/>
            <p:cNvSpPr/>
            <p:nvPr/>
          </p:nvSpPr>
          <p:spPr>
            <a:xfrm>
              <a:off x="544923" y="2786580"/>
              <a:ext cx="4750103" cy="635177"/>
            </a:xfrm>
            <a:prstGeom prst="rect">
              <a:avLst/>
            </a:prstGeom>
            <a:noFill/>
          </p:spPr>
          <p:txBody>
            <a:bodyPr>
              <a:spAutoFit/>
            </a:body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点击输入内容。点击输入内容，点击输入内容，点击输入内容，点击输入内容，点击输入内容，点击输入内容，点击输入内容，点击输入内容，点击输入内容。</a:t>
              </a:r>
              <a:endParaRPr lang="id-ID" altLang="zh-CN"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83" name="文本框 26"/>
            <p:cNvSpPr txBox="1"/>
            <p:nvPr/>
          </p:nvSpPr>
          <p:spPr>
            <a:xfrm>
              <a:off x="544923" y="2418093"/>
              <a:ext cx="2460522" cy="343416"/>
            </a:xfrm>
            <a:prstGeom prst="rect">
              <a:avLst/>
            </a:prstGeom>
            <a:noFill/>
          </p:spPr>
          <p:txBody>
            <a:bodyPr wrap="none">
              <a:spAutoFit/>
            </a:bodyPr>
            <a:lstStyle/>
            <a:p>
              <a:r>
                <a:rPr lang="zh-CN" altLang="en-US" sz="24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grpSp>
      <p:grpSp>
        <p:nvGrpSpPr>
          <p:cNvPr id="85" name="组合 84"/>
          <p:cNvGrpSpPr/>
          <p:nvPr/>
        </p:nvGrpSpPr>
        <p:grpSpPr bwMode="auto">
          <a:xfrm>
            <a:off x="6294465" y="2642853"/>
            <a:ext cx="4738512" cy="1352105"/>
            <a:chOff x="544923" y="2418093"/>
            <a:chExt cx="4750103" cy="1003968"/>
          </a:xfrm>
        </p:grpSpPr>
        <p:sp>
          <p:nvSpPr>
            <p:cNvPr id="88" name="矩形 87"/>
            <p:cNvSpPr/>
            <p:nvPr/>
          </p:nvSpPr>
          <p:spPr>
            <a:xfrm>
              <a:off x="544923" y="2788030"/>
              <a:ext cx="4750103" cy="634031"/>
            </a:xfrm>
            <a:prstGeom prst="rect">
              <a:avLst/>
            </a:prstGeom>
            <a:noFill/>
          </p:spPr>
          <p:txBody>
            <a:bodyPr>
              <a:spAutoFit/>
            </a:body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点击输入内容。点击输入内容，点击输入内容，点击输入内容，点击输入内容，点击输入内容，点击输入内容，点击输入内容，点击输入内容，点击输入内容。</a:t>
              </a:r>
              <a:endParaRPr lang="id-ID" altLang="zh-CN"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05" name="文本框 30"/>
            <p:cNvSpPr txBox="1"/>
            <p:nvPr/>
          </p:nvSpPr>
          <p:spPr>
            <a:xfrm>
              <a:off x="544923" y="2418093"/>
              <a:ext cx="2460522" cy="342797"/>
            </a:xfrm>
            <a:prstGeom prst="rect">
              <a:avLst/>
            </a:prstGeom>
            <a:noFill/>
          </p:spPr>
          <p:txBody>
            <a:bodyPr wrap="none">
              <a:spAutoFit/>
            </a:bodyPr>
            <a:lstStyle/>
            <a:p>
              <a:r>
                <a:rPr lang="zh-CN" altLang="en-US" sz="24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grpSp>
      <p:grpSp>
        <p:nvGrpSpPr>
          <p:cNvPr id="106" name="组合 105"/>
          <p:cNvGrpSpPr/>
          <p:nvPr/>
        </p:nvGrpSpPr>
        <p:grpSpPr bwMode="auto">
          <a:xfrm>
            <a:off x="6294465" y="4271617"/>
            <a:ext cx="4738512" cy="1352105"/>
            <a:chOff x="544923" y="2418093"/>
            <a:chExt cx="4750103" cy="1003968"/>
          </a:xfrm>
        </p:grpSpPr>
        <p:sp>
          <p:nvSpPr>
            <p:cNvPr id="107" name="矩形 106"/>
            <p:cNvSpPr/>
            <p:nvPr/>
          </p:nvSpPr>
          <p:spPr>
            <a:xfrm>
              <a:off x="544923" y="2788030"/>
              <a:ext cx="4750103" cy="634031"/>
            </a:xfrm>
            <a:prstGeom prst="rect">
              <a:avLst/>
            </a:prstGeom>
            <a:noFill/>
          </p:spPr>
          <p:txBody>
            <a:bodyPr>
              <a:spAutoFit/>
            </a:body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点击输入内容。点击输入内容，点击输入内容，点击输入内容，点击输入内容，点击输入内容，点击输入内容，点击输入内容，点击输入内容，点击输入内容。</a:t>
              </a:r>
              <a:endParaRPr lang="id-ID" altLang="zh-CN"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08" name="文本框 34"/>
            <p:cNvSpPr txBox="1"/>
            <p:nvPr/>
          </p:nvSpPr>
          <p:spPr>
            <a:xfrm>
              <a:off x="544923" y="2418093"/>
              <a:ext cx="2460522" cy="342797"/>
            </a:xfrm>
            <a:prstGeom prst="rect">
              <a:avLst/>
            </a:prstGeom>
            <a:noFill/>
          </p:spPr>
          <p:txBody>
            <a:bodyPr wrap="none">
              <a:spAutoFit/>
            </a:bodyPr>
            <a:lstStyle/>
            <a:p>
              <a:r>
                <a:rPr lang="zh-CN" altLang="en-US" sz="24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ppt_w</p:attrName>
                                        </p:attrNameLst>
                                      </p:cBhvr>
                                      <p:tavLst>
                                        <p:tav tm="0" fmla="#ppt_w*sin(2.5*pi*$)">
                                          <p:val>
                                            <p:fltVal val="0"/>
                                          </p:val>
                                        </p:tav>
                                        <p:tav tm="100000">
                                          <p:val>
                                            <p:fltVal val="1"/>
                                          </p:val>
                                        </p:tav>
                                      </p:tavLst>
                                    </p:anim>
                                    <p:anim calcmode="lin" valueType="num">
                                      <p:cBhvr>
                                        <p:cTn id="9" dur="1500" fill="hold"/>
                                        <p:tgtEl>
                                          <p:spTgt spid="7"/>
                                        </p:tgtEl>
                                        <p:attrNameLst>
                                          <p:attrName>ppt_h</p:attrName>
                                        </p:attrNameLst>
                                      </p:cBhvr>
                                      <p:tavLst>
                                        <p:tav tm="0">
                                          <p:val>
                                            <p:strVal val="#ppt_h"/>
                                          </p:val>
                                        </p:tav>
                                        <p:tav tm="100000">
                                          <p:val>
                                            <p:strVal val="#ppt_h"/>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3" presetClass="entr" presetSubtype="16" fill="hold" nodeType="afterEffect">
                                  <p:stCondLst>
                                    <p:cond delay="0"/>
                                  </p:stCondLst>
                                  <p:childTnLst>
                                    <p:set>
                                      <p:cBhvr>
                                        <p:cTn id="17" dur="1" fill="hold">
                                          <p:stCondLst>
                                            <p:cond delay="0"/>
                                          </p:stCondLst>
                                        </p:cTn>
                                        <p:tgtEl>
                                          <p:spTgt spid="72"/>
                                        </p:tgtEl>
                                        <p:attrNameLst>
                                          <p:attrName>style.visibility</p:attrName>
                                        </p:attrNameLst>
                                      </p:cBhvr>
                                      <p:to>
                                        <p:strVal val="visible"/>
                                      </p:to>
                                    </p:set>
                                    <p:anim calcmode="lin" valueType="num">
                                      <p:cBhvr>
                                        <p:cTn id="18" dur="300" fill="hold"/>
                                        <p:tgtEl>
                                          <p:spTgt spid="72"/>
                                        </p:tgtEl>
                                        <p:attrNameLst>
                                          <p:attrName>ppt_w</p:attrName>
                                        </p:attrNameLst>
                                      </p:cBhvr>
                                      <p:tavLst>
                                        <p:tav tm="0">
                                          <p:val>
                                            <p:fltVal val="0"/>
                                          </p:val>
                                        </p:tav>
                                        <p:tav tm="100000">
                                          <p:val>
                                            <p:strVal val="#ppt_w"/>
                                          </p:val>
                                        </p:tav>
                                      </p:tavLst>
                                    </p:anim>
                                    <p:anim calcmode="lin" valueType="num">
                                      <p:cBhvr>
                                        <p:cTn id="19" dur="300" fill="hold"/>
                                        <p:tgtEl>
                                          <p:spTgt spid="72"/>
                                        </p:tgtEl>
                                        <p:attrNameLst>
                                          <p:attrName>ppt_h</p:attrName>
                                        </p:attrNameLst>
                                      </p:cBhvr>
                                      <p:tavLst>
                                        <p:tav tm="0">
                                          <p:val>
                                            <p:fltVal val="0"/>
                                          </p:val>
                                        </p:tav>
                                        <p:tav tm="100000">
                                          <p:val>
                                            <p:strVal val="#ppt_h"/>
                                          </p:val>
                                        </p:tav>
                                      </p:tavLst>
                                    </p:anim>
                                  </p:childTnLst>
                                </p:cTn>
                              </p:par>
                              <p:par>
                                <p:cTn id="20" presetID="6" presetClass="emph" presetSubtype="0" autoRev="1" fill="hold" nodeType="withEffect">
                                  <p:stCondLst>
                                    <p:cond delay="300"/>
                                  </p:stCondLst>
                                  <p:childTnLst>
                                    <p:animScale>
                                      <p:cBhvr>
                                        <p:cTn id="21" dur="150" fill="hold"/>
                                        <p:tgtEl>
                                          <p:spTgt spid="72"/>
                                        </p:tgtEl>
                                      </p:cBhvr>
                                      <p:by x="110000" y="110000"/>
                                    </p:animScale>
                                  </p:childTnLst>
                                </p:cTn>
                              </p:par>
                              <p:par>
                                <p:cTn id="22" presetID="53" presetClass="entr" presetSubtype="16" fill="hold" grpId="0" nodeType="withEffect">
                                  <p:stCondLst>
                                    <p:cond delay="300"/>
                                  </p:stCondLst>
                                  <p:childTnLst>
                                    <p:set>
                                      <p:cBhvr>
                                        <p:cTn id="23" dur="1" fill="hold">
                                          <p:stCondLst>
                                            <p:cond delay="0"/>
                                          </p:stCondLst>
                                        </p:cTn>
                                        <p:tgtEl>
                                          <p:spTgt spid="76"/>
                                        </p:tgtEl>
                                        <p:attrNameLst>
                                          <p:attrName>style.visibility</p:attrName>
                                        </p:attrNameLst>
                                      </p:cBhvr>
                                      <p:to>
                                        <p:strVal val="visible"/>
                                      </p:to>
                                    </p:set>
                                    <p:anim calcmode="lin" valueType="num">
                                      <p:cBhvr>
                                        <p:cTn id="24" dur="500" fill="hold"/>
                                        <p:tgtEl>
                                          <p:spTgt spid="76"/>
                                        </p:tgtEl>
                                        <p:attrNameLst>
                                          <p:attrName>ppt_w</p:attrName>
                                        </p:attrNameLst>
                                      </p:cBhvr>
                                      <p:tavLst>
                                        <p:tav tm="0">
                                          <p:val>
                                            <p:fltVal val="0"/>
                                          </p:val>
                                        </p:tav>
                                        <p:tav tm="100000">
                                          <p:val>
                                            <p:strVal val="#ppt_w"/>
                                          </p:val>
                                        </p:tav>
                                      </p:tavLst>
                                    </p:anim>
                                    <p:anim calcmode="lin" valueType="num">
                                      <p:cBhvr>
                                        <p:cTn id="25" dur="500" fill="hold"/>
                                        <p:tgtEl>
                                          <p:spTgt spid="76"/>
                                        </p:tgtEl>
                                        <p:attrNameLst>
                                          <p:attrName>ppt_h</p:attrName>
                                        </p:attrNameLst>
                                      </p:cBhvr>
                                      <p:tavLst>
                                        <p:tav tm="0">
                                          <p:val>
                                            <p:fltVal val="0"/>
                                          </p:val>
                                        </p:tav>
                                        <p:tav tm="100000">
                                          <p:val>
                                            <p:strVal val="#ppt_h"/>
                                          </p:val>
                                        </p:tav>
                                      </p:tavLst>
                                    </p:anim>
                                    <p:animEffect transition="in" filter="fade">
                                      <p:cBhvr>
                                        <p:cTn id="26" dur="500"/>
                                        <p:tgtEl>
                                          <p:spTgt spid="76"/>
                                        </p:tgtEl>
                                      </p:cBhvr>
                                    </p:animEffect>
                                  </p:childTnLst>
                                </p:cTn>
                              </p:par>
                              <p:par>
                                <p:cTn id="27" presetID="53" presetClass="entr" presetSubtype="16" fill="hold" grpId="0" nodeType="withEffect">
                                  <p:stCondLst>
                                    <p:cond delay="300"/>
                                  </p:stCondLst>
                                  <p:childTnLst>
                                    <p:set>
                                      <p:cBhvr>
                                        <p:cTn id="28" dur="1" fill="hold">
                                          <p:stCondLst>
                                            <p:cond delay="0"/>
                                          </p:stCondLst>
                                        </p:cTn>
                                        <p:tgtEl>
                                          <p:spTgt spid="80"/>
                                        </p:tgtEl>
                                        <p:attrNameLst>
                                          <p:attrName>style.visibility</p:attrName>
                                        </p:attrNameLst>
                                      </p:cBhvr>
                                      <p:to>
                                        <p:strVal val="visible"/>
                                      </p:to>
                                    </p:set>
                                    <p:anim calcmode="lin" valueType="num">
                                      <p:cBhvr>
                                        <p:cTn id="29" dur="500" fill="hold"/>
                                        <p:tgtEl>
                                          <p:spTgt spid="80"/>
                                        </p:tgtEl>
                                        <p:attrNameLst>
                                          <p:attrName>ppt_w</p:attrName>
                                        </p:attrNameLst>
                                      </p:cBhvr>
                                      <p:tavLst>
                                        <p:tav tm="0">
                                          <p:val>
                                            <p:fltVal val="0"/>
                                          </p:val>
                                        </p:tav>
                                        <p:tav tm="100000">
                                          <p:val>
                                            <p:strVal val="#ppt_w"/>
                                          </p:val>
                                        </p:tav>
                                      </p:tavLst>
                                    </p:anim>
                                    <p:anim calcmode="lin" valueType="num">
                                      <p:cBhvr>
                                        <p:cTn id="30" dur="500" fill="hold"/>
                                        <p:tgtEl>
                                          <p:spTgt spid="80"/>
                                        </p:tgtEl>
                                        <p:attrNameLst>
                                          <p:attrName>ppt_h</p:attrName>
                                        </p:attrNameLst>
                                      </p:cBhvr>
                                      <p:tavLst>
                                        <p:tav tm="0">
                                          <p:val>
                                            <p:fltVal val="0"/>
                                          </p:val>
                                        </p:tav>
                                        <p:tav tm="100000">
                                          <p:val>
                                            <p:strVal val="#ppt_h"/>
                                          </p:val>
                                        </p:tav>
                                      </p:tavLst>
                                    </p:anim>
                                    <p:animEffect transition="in" filter="fade">
                                      <p:cBhvr>
                                        <p:cTn id="31" dur="500"/>
                                        <p:tgtEl>
                                          <p:spTgt spid="80"/>
                                        </p:tgtEl>
                                      </p:cBhvr>
                                    </p:animEffect>
                                  </p:childTnLst>
                                </p:cTn>
                              </p:par>
                              <p:par>
                                <p:cTn id="32" presetID="23" presetClass="entr" presetSubtype="16" fill="hold" nodeType="withEffect">
                                  <p:stCondLst>
                                    <p:cond delay="100"/>
                                  </p:stCondLst>
                                  <p:childTnLst>
                                    <p:set>
                                      <p:cBhvr>
                                        <p:cTn id="33" dur="1" fill="hold">
                                          <p:stCondLst>
                                            <p:cond delay="0"/>
                                          </p:stCondLst>
                                        </p:cTn>
                                        <p:tgtEl>
                                          <p:spTgt spid="74"/>
                                        </p:tgtEl>
                                        <p:attrNameLst>
                                          <p:attrName>style.visibility</p:attrName>
                                        </p:attrNameLst>
                                      </p:cBhvr>
                                      <p:to>
                                        <p:strVal val="visible"/>
                                      </p:to>
                                    </p:set>
                                    <p:anim calcmode="lin" valueType="num">
                                      <p:cBhvr>
                                        <p:cTn id="34" dur="300" fill="hold"/>
                                        <p:tgtEl>
                                          <p:spTgt spid="74"/>
                                        </p:tgtEl>
                                        <p:attrNameLst>
                                          <p:attrName>ppt_w</p:attrName>
                                        </p:attrNameLst>
                                      </p:cBhvr>
                                      <p:tavLst>
                                        <p:tav tm="0">
                                          <p:val>
                                            <p:fltVal val="0"/>
                                          </p:val>
                                        </p:tav>
                                        <p:tav tm="100000">
                                          <p:val>
                                            <p:strVal val="#ppt_w"/>
                                          </p:val>
                                        </p:tav>
                                      </p:tavLst>
                                    </p:anim>
                                    <p:anim calcmode="lin" valueType="num">
                                      <p:cBhvr>
                                        <p:cTn id="35" dur="300" fill="hold"/>
                                        <p:tgtEl>
                                          <p:spTgt spid="74"/>
                                        </p:tgtEl>
                                        <p:attrNameLst>
                                          <p:attrName>ppt_h</p:attrName>
                                        </p:attrNameLst>
                                      </p:cBhvr>
                                      <p:tavLst>
                                        <p:tav tm="0">
                                          <p:val>
                                            <p:fltVal val="0"/>
                                          </p:val>
                                        </p:tav>
                                        <p:tav tm="100000">
                                          <p:val>
                                            <p:strVal val="#ppt_h"/>
                                          </p:val>
                                        </p:tav>
                                      </p:tavLst>
                                    </p:anim>
                                  </p:childTnLst>
                                </p:cTn>
                              </p:par>
                              <p:par>
                                <p:cTn id="36" presetID="6" presetClass="emph" presetSubtype="0" autoRev="1" fill="hold" nodeType="withEffect">
                                  <p:stCondLst>
                                    <p:cond delay="400"/>
                                  </p:stCondLst>
                                  <p:childTnLst>
                                    <p:animScale>
                                      <p:cBhvr>
                                        <p:cTn id="37" dur="150" fill="hold"/>
                                        <p:tgtEl>
                                          <p:spTgt spid="74"/>
                                        </p:tgtEl>
                                      </p:cBhvr>
                                      <p:by x="110000" y="110000"/>
                                    </p:animScale>
                                  </p:childTnLst>
                                </p:cTn>
                              </p:par>
                              <p:par>
                                <p:cTn id="38" presetID="53" presetClass="entr" presetSubtype="16" fill="hold" grpId="0" nodeType="withEffect">
                                  <p:stCondLst>
                                    <p:cond delay="400"/>
                                  </p:stCondLst>
                                  <p:childTnLst>
                                    <p:set>
                                      <p:cBhvr>
                                        <p:cTn id="39" dur="1" fill="hold">
                                          <p:stCondLst>
                                            <p:cond delay="0"/>
                                          </p:stCondLst>
                                        </p:cTn>
                                        <p:tgtEl>
                                          <p:spTgt spid="75"/>
                                        </p:tgtEl>
                                        <p:attrNameLst>
                                          <p:attrName>style.visibility</p:attrName>
                                        </p:attrNameLst>
                                      </p:cBhvr>
                                      <p:to>
                                        <p:strVal val="visible"/>
                                      </p:to>
                                    </p:set>
                                    <p:anim calcmode="lin" valueType="num">
                                      <p:cBhvr>
                                        <p:cTn id="40" dur="500" fill="hold"/>
                                        <p:tgtEl>
                                          <p:spTgt spid="75"/>
                                        </p:tgtEl>
                                        <p:attrNameLst>
                                          <p:attrName>ppt_w</p:attrName>
                                        </p:attrNameLst>
                                      </p:cBhvr>
                                      <p:tavLst>
                                        <p:tav tm="0">
                                          <p:val>
                                            <p:fltVal val="0"/>
                                          </p:val>
                                        </p:tav>
                                        <p:tav tm="100000">
                                          <p:val>
                                            <p:strVal val="#ppt_w"/>
                                          </p:val>
                                        </p:tav>
                                      </p:tavLst>
                                    </p:anim>
                                    <p:anim calcmode="lin" valueType="num">
                                      <p:cBhvr>
                                        <p:cTn id="41" dur="500" fill="hold"/>
                                        <p:tgtEl>
                                          <p:spTgt spid="75"/>
                                        </p:tgtEl>
                                        <p:attrNameLst>
                                          <p:attrName>ppt_h</p:attrName>
                                        </p:attrNameLst>
                                      </p:cBhvr>
                                      <p:tavLst>
                                        <p:tav tm="0">
                                          <p:val>
                                            <p:fltVal val="0"/>
                                          </p:val>
                                        </p:tav>
                                        <p:tav tm="100000">
                                          <p:val>
                                            <p:strVal val="#ppt_h"/>
                                          </p:val>
                                        </p:tav>
                                      </p:tavLst>
                                    </p:anim>
                                    <p:animEffect transition="in" filter="fade">
                                      <p:cBhvr>
                                        <p:cTn id="42" dur="500"/>
                                        <p:tgtEl>
                                          <p:spTgt spid="75"/>
                                        </p:tgtEl>
                                      </p:cBhvr>
                                    </p:animEffect>
                                  </p:childTnLst>
                                </p:cTn>
                              </p:par>
                              <p:par>
                                <p:cTn id="43" presetID="53" presetClass="entr" presetSubtype="16" fill="hold" grpId="0" nodeType="withEffect">
                                  <p:stCondLst>
                                    <p:cond delay="400"/>
                                  </p:stCondLst>
                                  <p:childTnLst>
                                    <p:set>
                                      <p:cBhvr>
                                        <p:cTn id="44" dur="1" fill="hold">
                                          <p:stCondLst>
                                            <p:cond delay="0"/>
                                          </p:stCondLst>
                                        </p:cTn>
                                        <p:tgtEl>
                                          <p:spTgt spid="79"/>
                                        </p:tgtEl>
                                        <p:attrNameLst>
                                          <p:attrName>style.visibility</p:attrName>
                                        </p:attrNameLst>
                                      </p:cBhvr>
                                      <p:to>
                                        <p:strVal val="visible"/>
                                      </p:to>
                                    </p:set>
                                    <p:anim calcmode="lin" valueType="num">
                                      <p:cBhvr>
                                        <p:cTn id="45" dur="500" fill="hold"/>
                                        <p:tgtEl>
                                          <p:spTgt spid="79"/>
                                        </p:tgtEl>
                                        <p:attrNameLst>
                                          <p:attrName>ppt_w</p:attrName>
                                        </p:attrNameLst>
                                      </p:cBhvr>
                                      <p:tavLst>
                                        <p:tav tm="0">
                                          <p:val>
                                            <p:fltVal val="0"/>
                                          </p:val>
                                        </p:tav>
                                        <p:tav tm="100000">
                                          <p:val>
                                            <p:strVal val="#ppt_w"/>
                                          </p:val>
                                        </p:tav>
                                      </p:tavLst>
                                    </p:anim>
                                    <p:anim calcmode="lin" valueType="num">
                                      <p:cBhvr>
                                        <p:cTn id="46" dur="500" fill="hold"/>
                                        <p:tgtEl>
                                          <p:spTgt spid="79"/>
                                        </p:tgtEl>
                                        <p:attrNameLst>
                                          <p:attrName>ppt_h</p:attrName>
                                        </p:attrNameLst>
                                      </p:cBhvr>
                                      <p:tavLst>
                                        <p:tav tm="0">
                                          <p:val>
                                            <p:fltVal val="0"/>
                                          </p:val>
                                        </p:tav>
                                        <p:tav tm="100000">
                                          <p:val>
                                            <p:strVal val="#ppt_h"/>
                                          </p:val>
                                        </p:tav>
                                      </p:tavLst>
                                    </p:anim>
                                    <p:animEffect transition="in" filter="fade">
                                      <p:cBhvr>
                                        <p:cTn id="47" dur="500"/>
                                        <p:tgtEl>
                                          <p:spTgt spid="79"/>
                                        </p:tgtEl>
                                      </p:cBhvr>
                                    </p:animEffect>
                                  </p:childTnLst>
                                </p:cTn>
                              </p:par>
                              <p:par>
                                <p:cTn id="48" presetID="23" presetClass="entr" presetSubtype="16" fill="hold" nodeType="withEffect">
                                  <p:stCondLst>
                                    <p:cond delay="200"/>
                                  </p:stCondLst>
                                  <p:childTnLst>
                                    <p:set>
                                      <p:cBhvr>
                                        <p:cTn id="49" dur="1" fill="hold">
                                          <p:stCondLst>
                                            <p:cond delay="0"/>
                                          </p:stCondLst>
                                        </p:cTn>
                                        <p:tgtEl>
                                          <p:spTgt spid="73"/>
                                        </p:tgtEl>
                                        <p:attrNameLst>
                                          <p:attrName>style.visibility</p:attrName>
                                        </p:attrNameLst>
                                      </p:cBhvr>
                                      <p:to>
                                        <p:strVal val="visible"/>
                                      </p:to>
                                    </p:set>
                                    <p:anim calcmode="lin" valueType="num">
                                      <p:cBhvr>
                                        <p:cTn id="50" dur="300" fill="hold"/>
                                        <p:tgtEl>
                                          <p:spTgt spid="73"/>
                                        </p:tgtEl>
                                        <p:attrNameLst>
                                          <p:attrName>ppt_w</p:attrName>
                                        </p:attrNameLst>
                                      </p:cBhvr>
                                      <p:tavLst>
                                        <p:tav tm="0">
                                          <p:val>
                                            <p:fltVal val="0"/>
                                          </p:val>
                                        </p:tav>
                                        <p:tav tm="100000">
                                          <p:val>
                                            <p:strVal val="#ppt_w"/>
                                          </p:val>
                                        </p:tav>
                                      </p:tavLst>
                                    </p:anim>
                                    <p:anim calcmode="lin" valueType="num">
                                      <p:cBhvr>
                                        <p:cTn id="51" dur="300" fill="hold"/>
                                        <p:tgtEl>
                                          <p:spTgt spid="73"/>
                                        </p:tgtEl>
                                        <p:attrNameLst>
                                          <p:attrName>ppt_h</p:attrName>
                                        </p:attrNameLst>
                                      </p:cBhvr>
                                      <p:tavLst>
                                        <p:tav tm="0">
                                          <p:val>
                                            <p:fltVal val="0"/>
                                          </p:val>
                                        </p:tav>
                                        <p:tav tm="100000">
                                          <p:val>
                                            <p:strVal val="#ppt_h"/>
                                          </p:val>
                                        </p:tav>
                                      </p:tavLst>
                                    </p:anim>
                                  </p:childTnLst>
                                </p:cTn>
                              </p:par>
                              <p:par>
                                <p:cTn id="52" presetID="6" presetClass="emph" presetSubtype="0" autoRev="1" fill="hold" nodeType="withEffect">
                                  <p:stCondLst>
                                    <p:cond delay="500"/>
                                  </p:stCondLst>
                                  <p:childTnLst>
                                    <p:animScale>
                                      <p:cBhvr>
                                        <p:cTn id="53" dur="150" fill="hold"/>
                                        <p:tgtEl>
                                          <p:spTgt spid="73"/>
                                        </p:tgtEl>
                                      </p:cBhvr>
                                      <p:by x="110000" y="110000"/>
                                    </p:animScale>
                                  </p:childTnLst>
                                </p:cTn>
                              </p:par>
                              <p:par>
                                <p:cTn id="54" presetID="53" presetClass="entr" presetSubtype="16" fill="hold" grpId="0" nodeType="withEffect">
                                  <p:stCondLst>
                                    <p:cond delay="500"/>
                                  </p:stCondLst>
                                  <p:childTnLst>
                                    <p:set>
                                      <p:cBhvr>
                                        <p:cTn id="55" dur="1" fill="hold">
                                          <p:stCondLst>
                                            <p:cond delay="0"/>
                                          </p:stCondLst>
                                        </p:cTn>
                                        <p:tgtEl>
                                          <p:spTgt spid="77"/>
                                        </p:tgtEl>
                                        <p:attrNameLst>
                                          <p:attrName>style.visibility</p:attrName>
                                        </p:attrNameLst>
                                      </p:cBhvr>
                                      <p:to>
                                        <p:strVal val="visible"/>
                                      </p:to>
                                    </p:set>
                                    <p:anim calcmode="lin" valueType="num">
                                      <p:cBhvr>
                                        <p:cTn id="56" dur="500" fill="hold"/>
                                        <p:tgtEl>
                                          <p:spTgt spid="77"/>
                                        </p:tgtEl>
                                        <p:attrNameLst>
                                          <p:attrName>ppt_w</p:attrName>
                                        </p:attrNameLst>
                                      </p:cBhvr>
                                      <p:tavLst>
                                        <p:tav tm="0">
                                          <p:val>
                                            <p:fltVal val="0"/>
                                          </p:val>
                                        </p:tav>
                                        <p:tav tm="100000">
                                          <p:val>
                                            <p:strVal val="#ppt_w"/>
                                          </p:val>
                                        </p:tav>
                                      </p:tavLst>
                                    </p:anim>
                                    <p:anim calcmode="lin" valueType="num">
                                      <p:cBhvr>
                                        <p:cTn id="57" dur="500" fill="hold"/>
                                        <p:tgtEl>
                                          <p:spTgt spid="77"/>
                                        </p:tgtEl>
                                        <p:attrNameLst>
                                          <p:attrName>ppt_h</p:attrName>
                                        </p:attrNameLst>
                                      </p:cBhvr>
                                      <p:tavLst>
                                        <p:tav tm="0">
                                          <p:val>
                                            <p:fltVal val="0"/>
                                          </p:val>
                                        </p:tav>
                                        <p:tav tm="100000">
                                          <p:val>
                                            <p:strVal val="#ppt_h"/>
                                          </p:val>
                                        </p:tav>
                                      </p:tavLst>
                                    </p:anim>
                                    <p:animEffect transition="in" filter="fade">
                                      <p:cBhvr>
                                        <p:cTn id="58" dur="500"/>
                                        <p:tgtEl>
                                          <p:spTgt spid="77"/>
                                        </p:tgtEl>
                                      </p:cBhvr>
                                    </p:animEffect>
                                  </p:childTnLst>
                                </p:cTn>
                              </p:par>
                              <p:par>
                                <p:cTn id="59" presetID="53" presetClass="entr" presetSubtype="16" fill="hold" grpId="0" nodeType="withEffect">
                                  <p:stCondLst>
                                    <p:cond delay="500"/>
                                  </p:stCondLst>
                                  <p:childTnLst>
                                    <p:set>
                                      <p:cBhvr>
                                        <p:cTn id="60" dur="1" fill="hold">
                                          <p:stCondLst>
                                            <p:cond delay="0"/>
                                          </p:stCondLst>
                                        </p:cTn>
                                        <p:tgtEl>
                                          <p:spTgt spid="78"/>
                                        </p:tgtEl>
                                        <p:attrNameLst>
                                          <p:attrName>style.visibility</p:attrName>
                                        </p:attrNameLst>
                                      </p:cBhvr>
                                      <p:to>
                                        <p:strVal val="visible"/>
                                      </p:to>
                                    </p:set>
                                    <p:anim calcmode="lin" valueType="num">
                                      <p:cBhvr>
                                        <p:cTn id="61" dur="500" fill="hold"/>
                                        <p:tgtEl>
                                          <p:spTgt spid="78"/>
                                        </p:tgtEl>
                                        <p:attrNameLst>
                                          <p:attrName>ppt_w</p:attrName>
                                        </p:attrNameLst>
                                      </p:cBhvr>
                                      <p:tavLst>
                                        <p:tav tm="0">
                                          <p:val>
                                            <p:fltVal val="0"/>
                                          </p:val>
                                        </p:tav>
                                        <p:tav tm="100000">
                                          <p:val>
                                            <p:strVal val="#ppt_w"/>
                                          </p:val>
                                        </p:tav>
                                      </p:tavLst>
                                    </p:anim>
                                    <p:anim calcmode="lin" valueType="num">
                                      <p:cBhvr>
                                        <p:cTn id="62" dur="500" fill="hold"/>
                                        <p:tgtEl>
                                          <p:spTgt spid="78"/>
                                        </p:tgtEl>
                                        <p:attrNameLst>
                                          <p:attrName>ppt_h</p:attrName>
                                        </p:attrNameLst>
                                      </p:cBhvr>
                                      <p:tavLst>
                                        <p:tav tm="0">
                                          <p:val>
                                            <p:fltVal val="0"/>
                                          </p:val>
                                        </p:tav>
                                        <p:tav tm="100000">
                                          <p:val>
                                            <p:strVal val="#ppt_h"/>
                                          </p:val>
                                        </p:tav>
                                      </p:tavLst>
                                    </p:anim>
                                    <p:animEffect transition="in" filter="fade">
                                      <p:cBhvr>
                                        <p:cTn id="63" dur="500"/>
                                        <p:tgtEl>
                                          <p:spTgt spid="78"/>
                                        </p:tgtEl>
                                      </p:cBhvr>
                                    </p:animEffect>
                                  </p:childTnLst>
                                </p:cTn>
                              </p:par>
                            </p:childTnLst>
                          </p:cTn>
                        </p:par>
                        <p:par>
                          <p:cTn id="64" fill="hold">
                            <p:stCondLst>
                              <p:cond delay="2000"/>
                            </p:stCondLst>
                            <p:childTnLst>
                              <p:par>
                                <p:cTn id="65" presetID="2" presetClass="entr" presetSubtype="2" fill="hold" nodeType="afterEffect">
                                  <p:stCondLst>
                                    <p:cond delay="0"/>
                                  </p:stCondLst>
                                  <p:childTnLst>
                                    <p:set>
                                      <p:cBhvr>
                                        <p:cTn id="66" dur="1" fill="hold">
                                          <p:stCondLst>
                                            <p:cond delay="0"/>
                                          </p:stCondLst>
                                        </p:cTn>
                                        <p:tgtEl>
                                          <p:spTgt spid="81"/>
                                        </p:tgtEl>
                                        <p:attrNameLst>
                                          <p:attrName>style.visibility</p:attrName>
                                        </p:attrNameLst>
                                      </p:cBhvr>
                                      <p:to>
                                        <p:strVal val="visible"/>
                                      </p:to>
                                    </p:set>
                                    <p:anim calcmode="lin" valueType="num">
                                      <p:cBhvr additive="base">
                                        <p:cTn id="67" dur="500" fill="hold"/>
                                        <p:tgtEl>
                                          <p:spTgt spid="81"/>
                                        </p:tgtEl>
                                        <p:attrNameLst>
                                          <p:attrName>ppt_x</p:attrName>
                                        </p:attrNameLst>
                                      </p:cBhvr>
                                      <p:tavLst>
                                        <p:tav tm="0">
                                          <p:val>
                                            <p:strVal val="1+#ppt_w/2"/>
                                          </p:val>
                                        </p:tav>
                                        <p:tav tm="100000">
                                          <p:val>
                                            <p:strVal val="#ppt_x"/>
                                          </p:val>
                                        </p:tav>
                                      </p:tavLst>
                                    </p:anim>
                                    <p:anim calcmode="lin" valueType="num">
                                      <p:cBhvr additive="base">
                                        <p:cTn id="68" dur="500" fill="hold"/>
                                        <p:tgtEl>
                                          <p:spTgt spid="81"/>
                                        </p:tgtEl>
                                        <p:attrNameLst>
                                          <p:attrName>ppt_y</p:attrName>
                                        </p:attrNameLst>
                                      </p:cBhvr>
                                      <p:tavLst>
                                        <p:tav tm="0">
                                          <p:val>
                                            <p:strVal val="#ppt_y"/>
                                          </p:val>
                                        </p:tav>
                                        <p:tav tm="100000">
                                          <p:val>
                                            <p:strVal val="#ppt_y"/>
                                          </p:val>
                                        </p:tav>
                                      </p:tavLst>
                                    </p:anim>
                                  </p:childTnLst>
                                </p:cTn>
                              </p:par>
                              <p:par>
                                <p:cTn id="69" presetID="2" presetClass="entr" presetSubtype="2" fill="hold" nodeType="withEffect">
                                  <p:stCondLst>
                                    <p:cond delay="500"/>
                                  </p:stCondLst>
                                  <p:childTnLst>
                                    <p:set>
                                      <p:cBhvr>
                                        <p:cTn id="70" dur="1" fill="hold">
                                          <p:stCondLst>
                                            <p:cond delay="0"/>
                                          </p:stCondLst>
                                        </p:cTn>
                                        <p:tgtEl>
                                          <p:spTgt spid="85"/>
                                        </p:tgtEl>
                                        <p:attrNameLst>
                                          <p:attrName>style.visibility</p:attrName>
                                        </p:attrNameLst>
                                      </p:cBhvr>
                                      <p:to>
                                        <p:strVal val="visible"/>
                                      </p:to>
                                    </p:set>
                                    <p:anim calcmode="lin" valueType="num">
                                      <p:cBhvr additive="base">
                                        <p:cTn id="71" dur="500" fill="hold"/>
                                        <p:tgtEl>
                                          <p:spTgt spid="85"/>
                                        </p:tgtEl>
                                        <p:attrNameLst>
                                          <p:attrName>ppt_x</p:attrName>
                                        </p:attrNameLst>
                                      </p:cBhvr>
                                      <p:tavLst>
                                        <p:tav tm="0">
                                          <p:val>
                                            <p:strVal val="1+#ppt_w/2"/>
                                          </p:val>
                                        </p:tav>
                                        <p:tav tm="100000">
                                          <p:val>
                                            <p:strVal val="#ppt_x"/>
                                          </p:val>
                                        </p:tav>
                                      </p:tavLst>
                                    </p:anim>
                                    <p:anim calcmode="lin" valueType="num">
                                      <p:cBhvr additive="base">
                                        <p:cTn id="72" dur="500" fill="hold"/>
                                        <p:tgtEl>
                                          <p:spTgt spid="85"/>
                                        </p:tgtEl>
                                        <p:attrNameLst>
                                          <p:attrName>ppt_y</p:attrName>
                                        </p:attrNameLst>
                                      </p:cBhvr>
                                      <p:tavLst>
                                        <p:tav tm="0">
                                          <p:val>
                                            <p:strVal val="#ppt_y"/>
                                          </p:val>
                                        </p:tav>
                                        <p:tav tm="100000">
                                          <p:val>
                                            <p:strVal val="#ppt_y"/>
                                          </p:val>
                                        </p:tav>
                                      </p:tavLst>
                                    </p:anim>
                                  </p:childTnLst>
                                </p:cTn>
                              </p:par>
                              <p:par>
                                <p:cTn id="73" presetID="2" presetClass="entr" presetSubtype="2" fill="hold" nodeType="withEffect">
                                  <p:stCondLst>
                                    <p:cond delay="1000"/>
                                  </p:stCondLst>
                                  <p:childTnLst>
                                    <p:set>
                                      <p:cBhvr>
                                        <p:cTn id="74" dur="1" fill="hold">
                                          <p:stCondLst>
                                            <p:cond delay="0"/>
                                          </p:stCondLst>
                                        </p:cTn>
                                        <p:tgtEl>
                                          <p:spTgt spid="106"/>
                                        </p:tgtEl>
                                        <p:attrNameLst>
                                          <p:attrName>style.visibility</p:attrName>
                                        </p:attrNameLst>
                                      </p:cBhvr>
                                      <p:to>
                                        <p:strVal val="visible"/>
                                      </p:to>
                                    </p:set>
                                    <p:anim calcmode="lin" valueType="num">
                                      <p:cBhvr additive="base">
                                        <p:cTn id="75" dur="500" fill="hold"/>
                                        <p:tgtEl>
                                          <p:spTgt spid="106"/>
                                        </p:tgtEl>
                                        <p:attrNameLst>
                                          <p:attrName>ppt_x</p:attrName>
                                        </p:attrNameLst>
                                      </p:cBhvr>
                                      <p:tavLst>
                                        <p:tav tm="0">
                                          <p:val>
                                            <p:strVal val="1+#ppt_w/2"/>
                                          </p:val>
                                        </p:tav>
                                        <p:tav tm="100000">
                                          <p:val>
                                            <p:strVal val="#ppt_x"/>
                                          </p:val>
                                        </p:tav>
                                      </p:tavLst>
                                    </p:anim>
                                    <p:anim calcmode="lin" valueType="num">
                                      <p:cBhvr additive="base">
                                        <p:cTn id="76" dur="500" fill="hold"/>
                                        <p:tgtEl>
                                          <p:spTgt spid="106"/>
                                        </p:tgtEl>
                                        <p:attrNameLst>
                                          <p:attrName>ppt_y</p:attrName>
                                        </p:attrNameLst>
                                      </p:cBhvr>
                                      <p:tavLst>
                                        <p:tav tm="0">
                                          <p:val>
                                            <p:strVal val="#ppt_y"/>
                                          </p:val>
                                        </p:tav>
                                        <p:tav tm="100000">
                                          <p:val>
                                            <p:strVal val="#ppt_y"/>
                                          </p:val>
                                        </p:tav>
                                      </p:tavLst>
                                    </p:anim>
                                  </p:childTnLst>
                                </p:cTn>
                              </p:par>
                            </p:childTnLst>
                          </p:cTn>
                        </p:par>
                        <p:par>
                          <p:cTn id="77" fill="hold">
                            <p:stCondLst>
                              <p:cond delay="2500"/>
                            </p:stCondLst>
                            <p:childTnLst>
                              <p:par>
                                <p:cTn id="78" presetID="22" presetClass="entr" presetSubtype="4" fill="hold" grpId="0" nodeType="afterEffect">
                                  <p:stCondLst>
                                    <p:cond delay="0"/>
                                  </p:stCondLst>
                                  <p:childTnLst>
                                    <p:set>
                                      <p:cBhvr>
                                        <p:cTn id="79" dur="1" fill="hold">
                                          <p:stCondLst>
                                            <p:cond delay="0"/>
                                          </p:stCondLst>
                                        </p:cTn>
                                        <p:tgtEl>
                                          <p:spTgt spid="71"/>
                                        </p:tgtEl>
                                        <p:attrNameLst>
                                          <p:attrName>style.visibility</p:attrName>
                                        </p:attrNameLst>
                                      </p:cBhvr>
                                      <p:to>
                                        <p:strVal val="visible"/>
                                      </p:to>
                                    </p:set>
                                    <p:animEffect transition="in" filter="wipe(down)">
                                      <p:cBhvr>
                                        <p:cTn id="80" dur="500"/>
                                        <p:tgtEl>
                                          <p:spTgt spid="71"/>
                                        </p:tgtEl>
                                      </p:cBhvr>
                                    </p:animEffect>
                                  </p:childTnLst>
                                </p:cTn>
                              </p:par>
                            </p:childTnLst>
                          </p:cTn>
                        </p:par>
                        <p:par>
                          <p:cTn id="81" fill="hold">
                            <p:stCondLst>
                              <p:cond delay="3000"/>
                            </p:stCondLst>
                            <p:childTnLst>
                              <p:par>
                                <p:cTn id="82" presetID="22" presetClass="entr" presetSubtype="1" fill="hold" nodeType="afterEffect">
                                  <p:stCondLst>
                                    <p:cond delay="0"/>
                                  </p:stCondLst>
                                  <p:childTnLst>
                                    <p:set>
                                      <p:cBhvr>
                                        <p:cTn id="83" dur="1" fill="hold">
                                          <p:stCondLst>
                                            <p:cond delay="0"/>
                                          </p:stCondLst>
                                        </p:cTn>
                                        <p:tgtEl>
                                          <p:spTgt spid="8"/>
                                        </p:tgtEl>
                                        <p:attrNameLst>
                                          <p:attrName>style.visibility</p:attrName>
                                        </p:attrNameLst>
                                      </p:cBhvr>
                                      <p:to>
                                        <p:strVal val="visible"/>
                                      </p:to>
                                    </p:set>
                                    <p:animEffect transition="in" filter="wipe(up)">
                                      <p:cBhvr>
                                        <p:cTn id="84" dur="500"/>
                                        <p:tgtEl>
                                          <p:spTgt spid="8"/>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70"/>
                                        </p:tgtEl>
                                        <p:attrNameLst>
                                          <p:attrName>style.visibility</p:attrName>
                                        </p:attrNameLst>
                                      </p:cBhvr>
                                      <p:to>
                                        <p:strVal val="visible"/>
                                      </p:to>
                                    </p:set>
                                    <p:animEffect transition="in" filter="wipe(up)">
                                      <p:cBhvr>
                                        <p:cTn id="87" dur="500"/>
                                        <p:tgtEl>
                                          <p:spTgt spid="70"/>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47"/>
                                        </p:tgtEl>
                                        <p:attrNameLst>
                                          <p:attrName>style.visibility</p:attrName>
                                        </p:attrNameLst>
                                      </p:cBhvr>
                                      <p:to>
                                        <p:strVal val="visible"/>
                                      </p:to>
                                    </p:set>
                                    <p:animEffect transition="in" filter="wipe(left)">
                                      <p:cBhvr>
                                        <p:cTn id="9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47" grpId="0" animBg="1"/>
      <p:bldP spid="70" grpId="0" animBg="1"/>
      <p:bldP spid="71" grpId="0" animBg="1"/>
      <p:bldP spid="75" grpId="0"/>
      <p:bldP spid="76" grpId="0"/>
      <p:bldP spid="77" grpId="0"/>
      <p:bldP spid="78" grpId="0"/>
      <p:bldP spid="79" grpId="0"/>
      <p:bldP spid="8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43"/>
          <p:cNvGrpSpPr/>
          <p:nvPr/>
        </p:nvGrpSpPr>
        <p:grpSpPr bwMode="auto">
          <a:xfrm rot="10800000">
            <a:off x="-5324274" y="-2360613"/>
            <a:ext cx="22843723" cy="13374688"/>
            <a:chOff x="0" y="0"/>
            <a:chExt cx="22838079" cy="13375101"/>
          </a:xfrm>
        </p:grpSpPr>
        <p:grpSp>
          <p:nvGrpSpPr>
            <p:cNvPr id="5" name="花1"/>
            <p:cNvGrpSpPr/>
            <p:nvPr/>
          </p:nvGrpSpPr>
          <p:grpSpPr bwMode="auto">
            <a:xfrm>
              <a:off x="7202181" y="7509015"/>
              <a:ext cx="8526317" cy="4848472"/>
              <a:chOff x="0" y="0"/>
              <a:chExt cx="8526317" cy="4848472"/>
            </a:xfrm>
          </p:grpSpPr>
          <p:sp>
            <p:nvSpPr>
              <p:cNvPr id="40" name="任意多边形 2"/>
              <p:cNvSpPr>
                <a:spLocks noChangeArrowheads="1"/>
              </p:cNvSpPr>
              <p:nvPr/>
            </p:nvSpPr>
            <p:spPr bwMode="auto">
              <a:xfrm>
                <a:off x="3229072" y="0"/>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1" name="任意多边形 3"/>
              <p:cNvSpPr>
                <a:spLocks noChangeArrowheads="1"/>
              </p:cNvSpPr>
              <p:nvPr/>
            </p:nvSpPr>
            <p:spPr bwMode="auto">
              <a:xfrm rot="-1737047">
                <a:off x="2179060" y="257122"/>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2" name="任意多边形 4"/>
              <p:cNvSpPr>
                <a:spLocks noChangeArrowheads="1"/>
              </p:cNvSpPr>
              <p:nvPr/>
            </p:nvSpPr>
            <p:spPr bwMode="auto">
              <a:xfrm rot="1791145">
                <a:off x="4222810" y="219293"/>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3" name="任意多边形 5"/>
              <p:cNvSpPr>
                <a:spLocks noChangeArrowheads="1"/>
              </p:cNvSpPr>
              <p:nvPr/>
            </p:nvSpPr>
            <p:spPr bwMode="auto">
              <a:xfrm rot="3361456">
                <a:off x="5057369" y="94846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4" name="任意多边形 6"/>
              <p:cNvSpPr>
                <a:spLocks noChangeArrowheads="1"/>
              </p:cNvSpPr>
              <p:nvPr/>
            </p:nvSpPr>
            <p:spPr bwMode="auto">
              <a:xfrm rot="-3570273">
                <a:off x="1487840" y="94877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5" name="任意多边形 7"/>
              <p:cNvSpPr>
                <a:spLocks noChangeArrowheads="1"/>
              </p:cNvSpPr>
              <p:nvPr/>
            </p:nvSpPr>
            <p:spPr bwMode="auto">
              <a:xfrm rot="4636883">
                <a:off x="5334531" y="165668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6" name="任意多边形 8"/>
              <p:cNvSpPr>
                <a:spLocks noChangeArrowheads="1"/>
              </p:cNvSpPr>
              <p:nvPr/>
            </p:nvSpPr>
            <p:spPr bwMode="auto">
              <a:xfrm rot="-4621425">
                <a:off x="1176172" y="1648119"/>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6" name="花2"/>
            <p:cNvGrpSpPr/>
            <p:nvPr/>
          </p:nvGrpSpPr>
          <p:grpSpPr bwMode="auto">
            <a:xfrm>
              <a:off x="4953333" y="5453466"/>
              <a:ext cx="12996258" cy="7478907"/>
              <a:chOff x="0" y="0"/>
              <a:chExt cx="12996258" cy="7478907"/>
            </a:xfrm>
          </p:grpSpPr>
          <p:sp>
            <p:nvSpPr>
              <p:cNvPr id="32" name="任意多边形 10"/>
              <p:cNvSpPr>
                <a:spLocks noChangeArrowheads="1"/>
              </p:cNvSpPr>
              <p:nvPr/>
            </p:nvSpPr>
            <p:spPr bwMode="auto">
              <a:xfrm rot="-861973">
                <a:off x="4521405" y="24568"/>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A1DBB3"/>
                  </a:gs>
                  <a:gs pos="76999">
                    <a:srgbClr val="9FB7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3" name="任意多边形 11"/>
              <p:cNvSpPr>
                <a:spLocks noChangeArrowheads="1"/>
              </p:cNvSpPr>
              <p:nvPr/>
            </p:nvSpPr>
            <p:spPr bwMode="auto">
              <a:xfrm rot="852536">
                <a:off x="6126547" y="0"/>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A1DBB3"/>
                  </a:gs>
                  <a:gs pos="76999">
                    <a:srgbClr val="9FB7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4" name="任意多边形 12"/>
              <p:cNvSpPr>
                <a:spLocks noChangeArrowheads="1"/>
              </p:cNvSpPr>
              <p:nvPr/>
            </p:nvSpPr>
            <p:spPr bwMode="auto">
              <a:xfrm rot="2517796">
                <a:off x="7568389" y="70660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5D19D"/>
                  </a:gs>
                  <a:gs pos="53000">
                    <a:srgbClr val="86A4D4"/>
                  </a:gs>
                  <a:gs pos="100000">
                    <a:srgbClr val="8E7D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5" name="任意多边形 13"/>
              <p:cNvSpPr>
                <a:spLocks noChangeArrowheads="1"/>
              </p:cNvSpPr>
              <p:nvPr/>
            </p:nvSpPr>
            <p:spPr bwMode="auto">
              <a:xfrm rot="-2545862">
                <a:off x="3137550" y="74914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5D19D"/>
                  </a:gs>
                  <a:gs pos="53000">
                    <a:srgbClr val="86A4D4"/>
                  </a:gs>
                  <a:gs pos="100000">
                    <a:srgbClr val="8E7D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6" name="任意多边形 14"/>
              <p:cNvSpPr>
                <a:spLocks noChangeArrowheads="1"/>
              </p:cNvSpPr>
              <p:nvPr/>
            </p:nvSpPr>
            <p:spPr bwMode="auto">
              <a:xfrm rot="-4040629">
                <a:off x="2237801" y="2128186"/>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09ECE"/>
                  </a:gs>
                  <a:gs pos="100000">
                    <a:srgbClr val="8E7E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7" name="任意多边形 15"/>
              <p:cNvSpPr>
                <a:spLocks noChangeArrowheads="1"/>
              </p:cNvSpPr>
              <p:nvPr/>
            </p:nvSpPr>
            <p:spPr bwMode="auto">
              <a:xfrm rot="4135283">
                <a:off x="8404699" y="2088676"/>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09ECE"/>
                  </a:gs>
                  <a:gs pos="100000">
                    <a:srgbClr val="8E7E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8" name="任意多边形 16"/>
              <p:cNvSpPr>
                <a:spLocks noChangeArrowheads="1"/>
              </p:cNvSpPr>
              <p:nvPr/>
            </p:nvSpPr>
            <p:spPr bwMode="auto">
              <a:xfrm rot="5400000">
                <a:off x="8578213" y="3060860"/>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9EB3DC"/>
                  </a:gs>
                  <a:gs pos="7100">
                    <a:srgbClr val="9EB3DC"/>
                  </a:gs>
                  <a:gs pos="100000">
                    <a:srgbClr val="8E7B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9" name="任意多边形 17"/>
              <p:cNvSpPr>
                <a:spLocks noChangeArrowheads="1"/>
              </p:cNvSpPr>
              <p:nvPr/>
            </p:nvSpPr>
            <p:spPr bwMode="auto">
              <a:xfrm rot="-5227570">
                <a:off x="2098401" y="295721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9DB0DB"/>
                  </a:gs>
                  <a:gs pos="10599">
                    <a:srgbClr val="9DB0DB"/>
                  </a:gs>
                  <a:gs pos="100000">
                    <a:srgbClr val="8D75C9"/>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7" name="花3"/>
            <p:cNvGrpSpPr/>
            <p:nvPr/>
          </p:nvGrpSpPr>
          <p:grpSpPr bwMode="auto">
            <a:xfrm>
              <a:off x="2198018" y="2547784"/>
              <a:ext cx="18624069" cy="10634847"/>
              <a:chOff x="0" y="0"/>
              <a:chExt cx="18624069" cy="10634847"/>
            </a:xfrm>
          </p:grpSpPr>
          <p:sp>
            <p:nvSpPr>
              <p:cNvPr id="25" name="任意多边形 19"/>
              <p:cNvSpPr>
                <a:spLocks noChangeArrowheads="1"/>
              </p:cNvSpPr>
              <p:nvPr/>
            </p:nvSpPr>
            <p:spPr bwMode="auto">
              <a:xfrm rot="1690499">
                <a:off x="9672003" y="592094"/>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0BB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 name="任意多边形 20"/>
              <p:cNvSpPr>
                <a:spLocks noChangeArrowheads="1"/>
              </p:cNvSpPr>
              <p:nvPr/>
            </p:nvSpPr>
            <p:spPr bwMode="auto">
              <a:xfrm>
                <a:off x="7484067" y="0"/>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2CAB3"/>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7" name="任意多边形 21"/>
              <p:cNvSpPr>
                <a:spLocks noChangeArrowheads="1"/>
              </p:cNvSpPr>
              <p:nvPr/>
            </p:nvSpPr>
            <p:spPr bwMode="auto">
              <a:xfrm rot="-1707563">
                <a:off x="5277014" y="595259"/>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0BB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8" name="任意多边形 22"/>
              <p:cNvSpPr>
                <a:spLocks noChangeArrowheads="1"/>
              </p:cNvSpPr>
              <p:nvPr/>
            </p:nvSpPr>
            <p:spPr bwMode="auto">
              <a:xfrm rot="3302765">
                <a:off x="11318194" y="2083217"/>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229D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9" name="任意多边形 23"/>
              <p:cNvSpPr>
                <a:spLocks noChangeArrowheads="1"/>
              </p:cNvSpPr>
              <p:nvPr/>
            </p:nvSpPr>
            <p:spPr bwMode="auto">
              <a:xfrm rot="-3463740">
                <a:off x="3817346" y="2154199"/>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229D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0" name="任意多边形 24"/>
              <p:cNvSpPr>
                <a:spLocks noChangeArrowheads="1"/>
              </p:cNvSpPr>
              <p:nvPr/>
            </p:nvSpPr>
            <p:spPr bwMode="auto">
              <a:xfrm rot="-4982836">
                <a:off x="2864283" y="4161941"/>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6A4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1" name="任意多边形 25"/>
              <p:cNvSpPr>
                <a:spLocks noChangeArrowheads="1"/>
              </p:cNvSpPr>
              <p:nvPr/>
            </p:nvSpPr>
            <p:spPr bwMode="auto">
              <a:xfrm rot="5131814">
                <a:off x="12208442" y="4219220"/>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6A4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8" name="花4"/>
            <p:cNvGrpSpPr/>
            <p:nvPr/>
          </p:nvGrpSpPr>
          <p:grpSpPr bwMode="auto">
            <a:xfrm>
              <a:off x="0" y="0"/>
              <a:ext cx="22838079" cy="13375101"/>
              <a:chOff x="0" y="0"/>
              <a:chExt cx="22838079" cy="13375101"/>
            </a:xfrm>
          </p:grpSpPr>
          <p:sp>
            <p:nvSpPr>
              <p:cNvPr id="19" name="任意多边形 27"/>
              <p:cNvSpPr>
                <a:spLocks noChangeArrowheads="1"/>
              </p:cNvSpPr>
              <p:nvPr/>
            </p:nvSpPr>
            <p:spPr bwMode="auto">
              <a:xfrm rot="-951352">
                <a:off x="7989869" y="8900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5AF878"/>
                  </a:gs>
                  <a:gs pos="31000">
                    <a:srgbClr val="5AF878"/>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0" name="任意多边形 28"/>
              <p:cNvSpPr>
                <a:spLocks noChangeArrowheads="1"/>
              </p:cNvSpPr>
              <p:nvPr/>
            </p:nvSpPr>
            <p:spPr bwMode="auto">
              <a:xfrm rot="1075034">
                <a:off x="11397066" y="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5AF878"/>
                  </a:gs>
                  <a:gs pos="31000">
                    <a:srgbClr val="5AF878"/>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1" name="任意多边形 29"/>
              <p:cNvSpPr>
                <a:spLocks noChangeArrowheads="1"/>
              </p:cNvSpPr>
              <p:nvPr/>
            </p:nvSpPr>
            <p:spPr bwMode="auto">
              <a:xfrm rot="2492382">
                <a:off x="13605991" y="1467639"/>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2" name="任意多边形 30"/>
              <p:cNvSpPr>
                <a:spLocks noChangeArrowheads="1"/>
              </p:cNvSpPr>
              <p:nvPr/>
            </p:nvSpPr>
            <p:spPr bwMode="auto">
              <a:xfrm rot="-2651627">
                <a:off x="5559233" y="1467641"/>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 name="任意多边形 31"/>
              <p:cNvSpPr>
                <a:spLocks noChangeArrowheads="1"/>
              </p:cNvSpPr>
              <p:nvPr/>
            </p:nvSpPr>
            <p:spPr bwMode="auto">
              <a:xfrm rot="4080311">
                <a:off x="15091029" y="360301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A80D0"/>
                  </a:gs>
                  <a:gs pos="31000">
                    <a:srgbClr val="0A80D0"/>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4" name="任意多边形 32"/>
              <p:cNvSpPr>
                <a:spLocks noChangeArrowheads="1"/>
              </p:cNvSpPr>
              <p:nvPr/>
            </p:nvSpPr>
            <p:spPr bwMode="auto">
              <a:xfrm rot="-4337950">
                <a:off x="4160410" y="4017565"/>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A80D0"/>
                  </a:gs>
                  <a:gs pos="31000">
                    <a:srgbClr val="0A80D0"/>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9" name="组合 33"/>
            <p:cNvGrpSpPr/>
            <p:nvPr/>
          </p:nvGrpSpPr>
          <p:grpSpPr bwMode="auto">
            <a:xfrm>
              <a:off x="8336499" y="8592907"/>
              <a:ext cx="6171429" cy="3725279"/>
              <a:chOff x="0" y="0"/>
              <a:chExt cx="6171429" cy="3725279"/>
            </a:xfrm>
          </p:grpSpPr>
          <p:sp>
            <p:nvSpPr>
              <p:cNvPr id="10" name="任意多边形 34"/>
              <p:cNvSpPr>
                <a:spLocks noChangeArrowheads="1"/>
              </p:cNvSpPr>
              <p:nvPr/>
            </p:nvSpPr>
            <p:spPr bwMode="auto">
              <a:xfrm>
                <a:off x="2811727" y="0"/>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 name="任意多边形 35"/>
              <p:cNvSpPr>
                <a:spLocks noChangeArrowheads="1"/>
              </p:cNvSpPr>
              <p:nvPr/>
            </p:nvSpPr>
            <p:spPr bwMode="auto">
              <a:xfrm rot="1072922">
                <a:off x="3326377" y="99091"/>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2" name="任意多边形 36"/>
              <p:cNvSpPr>
                <a:spLocks noChangeArrowheads="1"/>
              </p:cNvSpPr>
              <p:nvPr/>
            </p:nvSpPr>
            <p:spPr bwMode="auto">
              <a:xfrm rot="-1120856">
                <a:off x="2299552" y="120468"/>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 name="任意多边形 37"/>
              <p:cNvSpPr>
                <a:spLocks noChangeArrowheads="1"/>
              </p:cNvSpPr>
              <p:nvPr/>
            </p:nvSpPr>
            <p:spPr bwMode="auto">
              <a:xfrm rot="1888215">
                <a:off x="3688746" y="361657"/>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 name="任意多边形 38"/>
              <p:cNvSpPr>
                <a:spLocks noChangeArrowheads="1"/>
              </p:cNvSpPr>
              <p:nvPr/>
            </p:nvSpPr>
            <p:spPr bwMode="auto">
              <a:xfrm rot="-2097898">
                <a:off x="1905508" y="367332"/>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5" name="任意多边形 39"/>
              <p:cNvSpPr>
                <a:spLocks noChangeArrowheads="1"/>
              </p:cNvSpPr>
              <p:nvPr/>
            </p:nvSpPr>
            <p:spPr bwMode="auto">
              <a:xfrm rot="2750473">
                <a:off x="3928352" y="629884"/>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6" name="任意多边形 40"/>
              <p:cNvSpPr>
                <a:spLocks noChangeArrowheads="1"/>
              </p:cNvSpPr>
              <p:nvPr/>
            </p:nvSpPr>
            <p:spPr bwMode="auto">
              <a:xfrm rot="3552968">
                <a:off x="4194790" y="871489"/>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 name="任意多边形 41"/>
              <p:cNvSpPr>
                <a:spLocks noChangeArrowheads="1"/>
              </p:cNvSpPr>
              <p:nvPr/>
            </p:nvSpPr>
            <p:spPr bwMode="auto">
              <a:xfrm rot="-2984903">
                <a:off x="1577950" y="661526"/>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 name="任意多边形 42"/>
              <p:cNvSpPr>
                <a:spLocks noChangeArrowheads="1"/>
              </p:cNvSpPr>
              <p:nvPr/>
            </p:nvSpPr>
            <p:spPr bwMode="auto">
              <a:xfrm rot="-3649673">
                <a:off x="1381310" y="953545"/>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47" name="文本框 44"/>
          <p:cNvSpPr>
            <a:spLocks noChangeArrowheads="1"/>
          </p:cNvSpPr>
          <p:nvPr/>
        </p:nvSpPr>
        <p:spPr bwMode="auto">
          <a:xfrm>
            <a:off x="1" y="2617789"/>
            <a:ext cx="12190014"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9600" dirty="0">
                <a:solidFill>
                  <a:schemeClr val="bg1"/>
                </a:solidFill>
                <a:latin typeface="阿里巴巴普惠体 H" panose="00020600040101010101" pitchFamily="18" charset="-122"/>
                <a:ea typeface="阿里巴巴普惠体 H" panose="00020600040101010101" pitchFamily="18" charset="-122"/>
                <a:cs typeface="阿里巴巴普惠体 H" panose="00020600040101010101" pitchFamily="18" charset="-122"/>
                <a:sym typeface="方正兰亭超细黑简体" panose="02000000000000000000" pitchFamily="2" charset="-122"/>
              </a:rPr>
              <a:t>谢谢</a:t>
            </a:r>
          </a:p>
        </p:txBody>
      </p:sp>
      <p:sp>
        <p:nvSpPr>
          <p:cNvPr id="49" name="文本框 5"/>
          <p:cNvSpPr>
            <a:spLocks noChangeArrowheads="1"/>
          </p:cNvSpPr>
          <p:nvPr/>
        </p:nvSpPr>
        <p:spPr bwMode="auto">
          <a:xfrm>
            <a:off x="-444891" y="4256314"/>
            <a:ext cx="13080029" cy="953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讲师：</a:t>
            </a:r>
            <a:r>
              <a:rPr lang="en-US" altLang="zh-CN">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xiazaii</a:t>
            </a:r>
          </a:p>
          <a:p>
            <a:pPr algn="ctr" eaLnBrk="1" hangingPunct="1">
              <a:lnSpc>
                <a:spcPct val="100000"/>
              </a:lnSpc>
              <a:spcBef>
                <a:spcPct val="0"/>
              </a:spcBef>
              <a:buFont typeface="Arial" panose="020B0604020202020204" pitchFamily="34" charset="0"/>
              <a:buNone/>
            </a:pPr>
            <a:r>
              <a:rPr lang="zh-CN" altLang="en-US">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时间：</a:t>
            </a:r>
            <a:r>
              <a:rPr lang="en-US" altLang="zh-CN">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20**</a:t>
            </a:r>
            <a:r>
              <a:rPr lang="zh-CN" altLang="en-US">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年**月**日</a:t>
            </a:r>
            <a:endPar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ppt_y-#ppt_h/2"/>
                                          </p:val>
                                        </p:tav>
                                        <p:tav tm="100000">
                                          <p:val>
                                            <p:strVal val="#ppt_y"/>
                                          </p:val>
                                        </p:tav>
                                      </p:tavLst>
                                    </p:anim>
                                    <p:anim calcmode="lin" valueType="num">
                                      <p:cBhvr>
                                        <p:cTn id="9" dur="500" fill="hold"/>
                                        <p:tgtEl>
                                          <p:spTgt spid="4"/>
                                        </p:tgtEl>
                                        <p:attrNameLst>
                                          <p:attrName>ppt_w</p:attrName>
                                        </p:attrNameLst>
                                      </p:cBhvr>
                                      <p:tavLst>
                                        <p:tav tm="0">
                                          <p:val>
                                            <p:strVal val="#ppt_w"/>
                                          </p:val>
                                        </p:tav>
                                        <p:tav tm="100000">
                                          <p:val>
                                            <p:strVal val="#ppt_w"/>
                                          </p:val>
                                        </p:tav>
                                      </p:tavLst>
                                    </p:anim>
                                    <p:anim calcmode="lin" valueType="num">
                                      <p:cBhvr>
                                        <p:cTn id="10" dur="500" fill="hold"/>
                                        <p:tgtEl>
                                          <p:spTgt spid="4"/>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38" presetClass="entr" presetSubtype="0" accel="50000" fill="hold" grpId="0" nodeType="afterEffect">
                                  <p:stCondLst>
                                    <p:cond delay="0"/>
                                  </p:stCondLst>
                                  <p:iterate type="lt">
                                    <p:tmPct val="50000"/>
                                  </p:iterate>
                                  <p:childTnLst>
                                    <p:set>
                                      <p:cBhvr>
                                        <p:cTn id="13" dur="1" fill="hold">
                                          <p:stCondLst>
                                            <p:cond delay="0"/>
                                          </p:stCondLst>
                                        </p:cTn>
                                        <p:tgtEl>
                                          <p:spTgt spid="47"/>
                                        </p:tgtEl>
                                        <p:attrNameLst>
                                          <p:attrName>style.visibility</p:attrName>
                                        </p:attrNameLst>
                                      </p:cBhvr>
                                      <p:to>
                                        <p:strVal val="visible"/>
                                      </p:to>
                                    </p:set>
                                    <p:set>
                                      <p:cBhvr>
                                        <p:cTn id="14" dur="455" fill="hold">
                                          <p:stCondLst>
                                            <p:cond delay="0"/>
                                          </p:stCondLst>
                                        </p:cTn>
                                        <p:tgtEl>
                                          <p:spTgt spid="47"/>
                                        </p:tgtEl>
                                        <p:attrNameLst>
                                          <p:attrName>style.rotation</p:attrName>
                                        </p:attrNameLst>
                                      </p:cBhvr>
                                      <p:to>
                                        <p:strVal val="-45.0"/>
                                      </p:to>
                                    </p:set>
                                    <p:anim calcmode="lin" valueType="num">
                                      <p:cBhvr>
                                        <p:cTn id="15" dur="455" fill="hold">
                                          <p:stCondLst>
                                            <p:cond delay="455"/>
                                          </p:stCondLst>
                                        </p:cTn>
                                        <p:tgtEl>
                                          <p:spTgt spid="47"/>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47"/>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47"/>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47"/>
                                        </p:tgtEl>
                                        <p:attrNameLst>
                                          <p:attrName>ppt_y</p:attrName>
                                        </p:attrNameLst>
                                      </p:cBhvr>
                                      <p:tavLst>
                                        <p:tav tm="0">
                                          <p:val>
                                            <p:strVal val="#ppt_y-(0.354*#ppt_w-0.172*#ppt_h)"/>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1000"/>
                                        <p:tgtEl>
                                          <p:spTgt spid="49"/>
                                        </p:tgtEl>
                                      </p:cBhvr>
                                    </p:animEffect>
                                    <p:anim calcmode="lin" valueType="num">
                                      <p:cBhvr>
                                        <p:cTn id="23" dur="1000" fill="hold"/>
                                        <p:tgtEl>
                                          <p:spTgt spid="49"/>
                                        </p:tgtEl>
                                        <p:attrNameLst>
                                          <p:attrName>ppt_x</p:attrName>
                                        </p:attrNameLst>
                                      </p:cBhvr>
                                      <p:tavLst>
                                        <p:tav tm="0">
                                          <p:val>
                                            <p:strVal val="#ppt_x"/>
                                          </p:val>
                                        </p:tav>
                                        <p:tav tm="100000">
                                          <p:val>
                                            <p:strVal val="#ppt_x"/>
                                          </p:val>
                                        </p:tav>
                                      </p:tavLst>
                                    </p:anim>
                                    <p:anim calcmode="lin" valueType="num">
                                      <p:cBhvr>
                                        <p:cTn id="24"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43"/>
          <p:cNvGrpSpPr/>
          <p:nvPr/>
        </p:nvGrpSpPr>
        <p:grpSpPr bwMode="auto">
          <a:xfrm rot="-7619912">
            <a:off x="4642177" y="-703347"/>
            <a:ext cx="11515725" cy="6743869"/>
            <a:chOff x="0" y="0"/>
            <a:chExt cx="22838079" cy="13375101"/>
          </a:xfrm>
        </p:grpSpPr>
        <p:grpSp>
          <p:nvGrpSpPr>
            <p:cNvPr id="5" name="花1"/>
            <p:cNvGrpSpPr/>
            <p:nvPr/>
          </p:nvGrpSpPr>
          <p:grpSpPr bwMode="auto">
            <a:xfrm>
              <a:off x="7202181" y="7509015"/>
              <a:ext cx="8526317" cy="4848472"/>
              <a:chOff x="0" y="0"/>
              <a:chExt cx="8526317" cy="4848472"/>
            </a:xfrm>
          </p:grpSpPr>
          <p:sp>
            <p:nvSpPr>
              <p:cNvPr id="40" name="任意多边形 2"/>
              <p:cNvSpPr>
                <a:spLocks noChangeArrowheads="1"/>
              </p:cNvSpPr>
              <p:nvPr/>
            </p:nvSpPr>
            <p:spPr bwMode="auto">
              <a:xfrm>
                <a:off x="3229072" y="0"/>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1" name="任意多边形 3"/>
              <p:cNvSpPr>
                <a:spLocks noChangeArrowheads="1"/>
              </p:cNvSpPr>
              <p:nvPr/>
            </p:nvSpPr>
            <p:spPr bwMode="auto">
              <a:xfrm rot="-1737047">
                <a:off x="2179060" y="257122"/>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2" name="任意多边形 4"/>
              <p:cNvSpPr>
                <a:spLocks noChangeArrowheads="1"/>
              </p:cNvSpPr>
              <p:nvPr/>
            </p:nvSpPr>
            <p:spPr bwMode="auto">
              <a:xfrm rot="1791145">
                <a:off x="4222810" y="219293"/>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3" name="任意多边形 5"/>
              <p:cNvSpPr>
                <a:spLocks noChangeArrowheads="1"/>
              </p:cNvSpPr>
              <p:nvPr/>
            </p:nvSpPr>
            <p:spPr bwMode="auto">
              <a:xfrm rot="3361456">
                <a:off x="5057369" y="94846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4" name="任意多边形 6"/>
              <p:cNvSpPr>
                <a:spLocks noChangeArrowheads="1"/>
              </p:cNvSpPr>
              <p:nvPr/>
            </p:nvSpPr>
            <p:spPr bwMode="auto">
              <a:xfrm rot="-3570273">
                <a:off x="1487840" y="94877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5" name="任意多边形 7"/>
              <p:cNvSpPr>
                <a:spLocks noChangeArrowheads="1"/>
              </p:cNvSpPr>
              <p:nvPr/>
            </p:nvSpPr>
            <p:spPr bwMode="auto">
              <a:xfrm rot="4636883">
                <a:off x="5334531" y="165668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6" name="任意多边形 8"/>
              <p:cNvSpPr>
                <a:spLocks noChangeArrowheads="1"/>
              </p:cNvSpPr>
              <p:nvPr/>
            </p:nvSpPr>
            <p:spPr bwMode="auto">
              <a:xfrm rot="-4621425">
                <a:off x="1176172" y="1648119"/>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6" name="花2"/>
            <p:cNvGrpSpPr/>
            <p:nvPr/>
          </p:nvGrpSpPr>
          <p:grpSpPr bwMode="auto">
            <a:xfrm>
              <a:off x="4953333" y="5453466"/>
              <a:ext cx="12996258" cy="7478907"/>
              <a:chOff x="0" y="0"/>
              <a:chExt cx="12996258" cy="7478907"/>
            </a:xfrm>
          </p:grpSpPr>
          <p:sp>
            <p:nvSpPr>
              <p:cNvPr id="32" name="任意多边形 10"/>
              <p:cNvSpPr>
                <a:spLocks noChangeArrowheads="1"/>
              </p:cNvSpPr>
              <p:nvPr/>
            </p:nvSpPr>
            <p:spPr bwMode="auto">
              <a:xfrm rot="-861973">
                <a:off x="4521405" y="24568"/>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A1DBB3"/>
                  </a:gs>
                  <a:gs pos="76999">
                    <a:srgbClr val="9FB7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3" name="任意多边形 11"/>
              <p:cNvSpPr>
                <a:spLocks noChangeArrowheads="1"/>
              </p:cNvSpPr>
              <p:nvPr/>
            </p:nvSpPr>
            <p:spPr bwMode="auto">
              <a:xfrm rot="852536">
                <a:off x="6126547" y="0"/>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A1DBB3"/>
                  </a:gs>
                  <a:gs pos="76999">
                    <a:srgbClr val="9FB7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4" name="任意多边形 12"/>
              <p:cNvSpPr>
                <a:spLocks noChangeArrowheads="1"/>
              </p:cNvSpPr>
              <p:nvPr/>
            </p:nvSpPr>
            <p:spPr bwMode="auto">
              <a:xfrm rot="2517796">
                <a:off x="7568389" y="70660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5D19D"/>
                  </a:gs>
                  <a:gs pos="53000">
                    <a:srgbClr val="86A4D4"/>
                  </a:gs>
                  <a:gs pos="100000">
                    <a:srgbClr val="8E7D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5" name="任意多边形 13"/>
              <p:cNvSpPr>
                <a:spLocks noChangeArrowheads="1"/>
              </p:cNvSpPr>
              <p:nvPr/>
            </p:nvSpPr>
            <p:spPr bwMode="auto">
              <a:xfrm rot="-2545862">
                <a:off x="3137550" y="74914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5D19D"/>
                  </a:gs>
                  <a:gs pos="53000">
                    <a:srgbClr val="86A4D4"/>
                  </a:gs>
                  <a:gs pos="100000">
                    <a:srgbClr val="8E7D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6" name="任意多边形 14"/>
              <p:cNvSpPr>
                <a:spLocks noChangeArrowheads="1"/>
              </p:cNvSpPr>
              <p:nvPr/>
            </p:nvSpPr>
            <p:spPr bwMode="auto">
              <a:xfrm rot="-4040629">
                <a:off x="2237801" y="2128186"/>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09ECE"/>
                  </a:gs>
                  <a:gs pos="100000">
                    <a:srgbClr val="8E7E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7" name="任意多边形 15"/>
              <p:cNvSpPr>
                <a:spLocks noChangeArrowheads="1"/>
              </p:cNvSpPr>
              <p:nvPr/>
            </p:nvSpPr>
            <p:spPr bwMode="auto">
              <a:xfrm rot="4135283">
                <a:off x="8404699" y="2088676"/>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09ECE"/>
                  </a:gs>
                  <a:gs pos="100000">
                    <a:srgbClr val="8E7E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8" name="任意多边形 16"/>
              <p:cNvSpPr>
                <a:spLocks noChangeArrowheads="1"/>
              </p:cNvSpPr>
              <p:nvPr/>
            </p:nvSpPr>
            <p:spPr bwMode="auto">
              <a:xfrm rot="5400000">
                <a:off x="8578213" y="3060860"/>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9EB3DC"/>
                  </a:gs>
                  <a:gs pos="7100">
                    <a:srgbClr val="9EB3DC"/>
                  </a:gs>
                  <a:gs pos="100000">
                    <a:srgbClr val="8E7B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9" name="任意多边形 17"/>
              <p:cNvSpPr>
                <a:spLocks noChangeArrowheads="1"/>
              </p:cNvSpPr>
              <p:nvPr/>
            </p:nvSpPr>
            <p:spPr bwMode="auto">
              <a:xfrm rot="-5227570">
                <a:off x="2098401" y="295721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9DB0DB"/>
                  </a:gs>
                  <a:gs pos="10599">
                    <a:srgbClr val="9DB0DB"/>
                  </a:gs>
                  <a:gs pos="100000">
                    <a:srgbClr val="8D75C9"/>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7" name="花3"/>
            <p:cNvGrpSpPr/>
            <p:nvPr/>
          </p:nvGrpSpPr>
          <p:grpSpPr bwMode="auto">
            <a:xfrm>
              <a:off x="2198018" y="2547784"/>
              <a:ext cx="18624069" cy="10634847"/>
              <a:chOff x="0" y="0"/>
              <a:chExt cx="18624069" cy="10634847"/>
            </a:xfrm>
          </p:grpSpPr>
          <p:sp>
            <p:nvSpPr>
              <p:cNvPr id="25" name="任意多边形 19"/>
              <p:cNvSpPr>
                <a:spLocks noChangeArrowheads="1"/>
              </p:cNvSpPr>
              <p:nvPr/>
            </p:nvSpPr>
            <p:spPr bwMode="auto">
              <a:xfrm rot="1690499">
                <a:off x="9672003" y="592094"/>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0BB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 name="任意多边形 20"/>
              <p:cNvSpPr>
                <a:spLocks noChangeArrowheads="1"/>
              </p:cNvSpPr>
              <p:nvPr/>
            </p:nvSpPr>
            <p:spPr bwMode="auto">
              <a:xfrm>
                <a:off x="7484067" y="0"/>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2CAB3"/>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7" name="任意多边形 21"/>
              <p:cNvSpPr>
                <a:spLocks noChangeArrowheads="1"/>
              </p:cNvSpPr>
              <p:nvPr/>
            </p:nvSpPr>
            <p:spPr bwMode="auto">
              <a:xfrm rot="-1707563">
                <a:off x="5277014" y="595259"/>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0BB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8" name="任意多边形 22"/>
              <p:cNvSpPr>
                <a:spLocks noChangeArrowheads="1"/>
              </p:cNvSpPr>
              <p:nvPr/>
            </p:nvSpPr>
            <p:spPr bwMode="auto">
              <a:xfrm rot="3302765">
                <a:off x="11318194" y="2083217"/>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229D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9" name="任意多边形 23"/>
              <p:cNvSpPr>
                <a:spLocks noChangeArrowheads="1"/>
              </p:cNvSpPr>
              <p:nvPr/>
            </p:nvSpPr>
            <p:spPr bwMode="auto">
              <a:xfrm rot="-3463740">
                <a:off x="3817346" y="2154199"/>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229D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0" name="任意多边形 24"/>
              <p:cNvSpPr>
                <a:spLocks noChangeArrowheads="1"/>
              </p:cNvSpPr>
              <p:nvPr/>
            </p:nvSpPr>
            <p:spPr bwMode="auto">
              <a:xfrm rot="-4982836">
                <a:off x="2864283" y="4161941"/>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6A4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1" name="任意多边形 25"/>
              <p:cNvSpPr>
                <a:spLocks noChangeArrowheads="1"/>
              </p:cNvSpPr>
              <p:nvPr/>
            </p:nvSpPr>
            <p:spPr bwMode="auto">
              <a:xfrm rot="5131814">
                <a:off x="12208442" y="4219220"/>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6A4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8" name="花4"/>
            <p:cNvGrpSpPr/>
            <p:nvPr/>
          </p:nvGrpSpPr>
          <p:grpSpPr bwMode="auto">
            <a:xfrm>
              <a:off x="0" y="0"/>
              <a:ext cx="22838079" cy="13375101"/>
              <a:chOff x="0" y="0"/>
              <a:chExt cx="22838079" cy="13375101"/>
            </a:xfrm>
          </p:grpSpPr>
          <p:sp>
            <p:nvSpPr>
              <p:cNvPr id="19" name="任意多边形 27"/>
              <p:cNvSpPr>
                <a:spLocks noChangeArrowheads="1"/>
              </p:cNvSpPr>
              <p:nvPr/>
            </p:nvSpPr>
            <p:spPr bwMode="auto">
              <a:xfrm rot="-951352">
                <a:off x="7989869" y="8900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5AF878"/>
                  </a:gs>
                  <a:gs pos="31000">
                    <a:srgbClr val="5AF878"/>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0" name="任意多边形 28"/>
              <p:cNvSpPr>
                <a:spLocks noChangeArrowheads="1"/>
              </p:cNvSpPr>
              <p:nvPr/>
            </p:nvSpPr>
            <p:spPr bwMode="auto">
              <a:xfrm rot="1075034">
                <a:off x="11397066" y="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5AF878"/>
                  </a:gs>
                  <a:gs pos="31000">
                    <a:srgbClr val="5AF878"/>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1" name="任意多边形 29"/>
              <p:cNvSpPr>
                <a:spLocks noChangeArrowheads="1"/>
              </p:cNvSpPr>
              <p:nvPr/>
            </p:nvSpPr>
            <p:spPr bwMode="auto">
              <a:xfrm rot="2492382">
                <a:off x="13605991" y="1467639"/>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2" name="任意多边形 30"/>
              <p:cNvSpPr>
                <a:spLocks noChangeArrowheads="1"/>
              </p:cNvSpPr>
              <p:nvPr/>
            </p:nvSpPr>
            <p:spPr bwMode="auto">
              <a:xfrm rot="-2651627">
                <a:off x="5559233" y="1467641"/>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 name="任意多边形 31"/>
              <p:cNvSpPr>
                <a:spLocks noChangeArrowheads="1"/>
              </p:cNvSpPr>
              <p:nvPr/>
            </p:nvSpPr>
            <p:spPr bwMode="auto">
              <a:xfrm rot="4080311">
                <a:off x="15091029" y="360301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A80D0"/>
                  </a:gs>
                  <a:gs pos="31000">
                    <a:srgbClr val="0A80D0"/>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4" name="任意多边形 32"/>
              <p:cNvSpPr>
                <a:spLocks noChangeArrowheads="1"/>
              </p:cNvSpPr>
              <p:nvPr/>
            </p:nvSpPr>
            <p:spPr bwMode="auto">
              <a:xfrm rot="-4337950">
                <a:off x="4160410" y="4017565"/>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A80D0"/>
                  </a:gs>
                  <a:gs pos="31000">
                    <a:srgbClr val="0A80D0"/>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9" name="组合 33"/>
            <p:cNvGrpSpPr/>
            <p:nvPr/>
          </p:nvGrpSpPr>
          <p:grpSpPr bwMode="auto">
            <a:xfrm>
              <a:off x="8336499" y="8592907"/>
              <a:ext cx="6171429" cy="3725279"/>
              <a:chOff x="0" y="0"/>
              <a:chExt cx="6171429" cy="3725279"/>
            </a:xfrm>
          </p:grpSpPr>
          <p:sp>
            <p:nvSpPr>
              <p:cNvPr id="10" name="任意多边形 34"/>
              <p:cNvSpPr>
                <a:spLocks noChangeArrowheads="1"/>
              </p:cNvSpPr>
              <p:nvPr/>
            </p:nvSpPr>
            <p:spPr bwMode="auto">
              <a:xfrm>
                <a:off x="2811727" y="0"/>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 name="任意多边形 35"/>
              <p:cNvSpPr>
                <a:spLocks noChangeArrowheads="1"/>
              </p:cNvSpPr>
              <p:nvPr/>
            </p:nvSpPr>
            <p:spPr bwMode="auto">
              <a:xfrm rot="1072922">
                <a:off x="3326377" y="99091"/>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2" name="任意多边形 36"/>
              <p:cNvSpPr>
                <a:spLocks noChangeArrowheads="1"/>
              </p:cNvSpPr>
              <p:nvPr/>
            </p:nvSpPr>
            <p:spPr bwMode="auto">
              <a:xfrm rot="-1120856">
                <a:off x="2299552" y="120468"/>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 name="任意多边形 37"/>
              <p:cNvSpPr>
                <a:spLocks noChangeArrowheads="1"/>
              </p:cNvSpPr>
              <p:nvPr/>
            </p:nvSpPr>
            <p:spPr bwMode="auto">
              <a:xfrm rot="1888215">
                <a:off x="3688746" y="361657"/>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 name="任意多边形 38"/>
              <p:cNvSpPr>
                <a:spLocks noChangeArrowheads="1"/>
              </p:cNvSpPr>
              <p:nvPr/>
            </p:nvSpPr>
            <p:spPr bwMode="auto">
              <a:xfrm rot="-2097898">
                <a:off x="1905508" y="367332"/>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5" name="任意多边形 39"/>
              <p:cNvSpPr>
                <a:spLocks noChangeArrowheads="1"/>
              </p:cNvSpPr>
              <p:nvPr/>
            </p:nvSpPr>
            <p:spPr bwMode="auto">
              <a:xfrm rot="2750473">
                <a:off x="3928352" y="629884"/>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6" name="任意多边形 40"/>
              <p:cNvSpPr>
                <a:spLocks noChangeArrowheads="1"/>
              </p:cNvSpPr>
              <p:nvPr/>
            </p:nvSpPr>
            <p:spPr bwMode="auto">
              <a:xfrm rot="3552968">
                <a:off x="4194790" y="871489"/>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 name="任意多边形 41"/>
              <p:cNvSpPr>
                <a:spLocks noChangeArrowheads="1"/>
              </p:cNvSpPr>
              <p:nvPr/>
            </p:nvSpPr>
            <p:spPr bwMode="auto">
              <a:xfrm rot="-2984903">
                <a:off x="1577950" y="661526"/>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 name="任意多边形 42"/>
              <p:cNvSpPr>
                <a:spLocks noChangeArrowheads="1"/>
              </p:cNvSpPr>
              <p:nvPr/>
            </p:nvSpPr>
            <p:spPr bwMode="auto">
              <a:xfrm rot="-3649673">
                <a:off x="1381310" y="953545"/>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47" name="文本框 44"/>
          <p:cNvSpPr>
            <a:spLocks noChangeArrowheads="1"/>
          </p:cNvSpPr>
          <p:nvPr/>
        </p:nvSpPr>
        <p:spPr bwMode="auto">
          <a:xfrm>
            <a:off x="671688" y="490539"/>
            <a:ext cx="567996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6000" dirty="0">
                <a:solidFill>
                  <a:srgbClr val="3AA1A4"/>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方正兰亭超细黑简体" panose="02000000000000000000" pitchFamily="2" charset="-122"/>
              </a:rPr>
              <a:t>目录</a:t>
            </a:r>
          </a:p>
        </p:txBody>
      </p:sp>
      <p:sp>
        <p:nvSpPr>
          <p:cNvPr id="48" name="任意多边形 45"/>
          <p:cNvSpPr>
            <a:spLocks noChangeArrowheads="1"/>
          </p:cNvSpPr>
          <p:nvPr/>
        </p:nvSpPr>
        <p:spPr bwMode="auto">
          <a:xfrm rot="-3146483">
            <a:off x="1025252" y="1745294"/>
            <a:ext cx="265686" cy="667266"/>
          </a:xfrm>
          <a:custGeom>
            <a:avLst/>
            <a:gdLst>
              <a:gd name="T0" fmla="*/ 33359 w 2015614"/>
              <a:gd name="T1" fmla="*/ 0 h 4367958"/>
              <a:gd name="T2" fmla="*/ 38836 w 2015614"/>
              <a:gd name="T3" fmla="*/ 6682 h 4367958"/>
              <a:gd name="T4" fmla="*/ 66718 w 2015614"/>
              <a:gd name="T5" fmla="*/ 97045 h 4367958"/>
              <a:gd name="T6" fmla="*/ 38836 w 2015614"/>
              <a:gd name="T7" fmla="*/ 187408 h 4367958"/>
              <a:gd name="T8" fmla="*/ 33359 w 2015614"/>
              <a:gd name="T9" fmla="*/ 194091 h 4367958"/>
              <a:gd name="T10" fmla="*/ 27882 w 2015614"/>
              <a:gd name="T11" fmla="*/ 187408 h 4367958"/>
              <a:gd name="T12" fmla="*/ 0 w 2015614"/>
              <a:gd name="T13" fmla="*/ 97045 h 4367958"/>
              <a:gd name="T14" fmla="*/ 27882 w 2015614"/>
              <a:gd name="T15" fmla="*/ 668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49" name="组合 48"/>
          <p:cNvGrpSpPr/>
          <p:nvPr/>
        </p:nvGrpSpPr>
        <p:grpSpPr bwMode="auto">
          <a:xfrm>
            <a:off x="812636" y="3034485"/>
            <a:ext cx="668648" cy="444458"/>
            <a:chOff x="0" y="0"/>
            <a:chExt cx="945409" cy="629359"/>
          </a:xfrm>
        </p:grpSpPr>
        <p:sp>
          <p:nvSpPr>
            <p:cNvPr id="50" name="任意多边形 46"/>
            <p:cNvSpPr>
              <a:spLocks noChangeArrowheads="1"/>
            </p:cNvSpPr>
            <p:nvPr/>
          </p:nvSpPr>
          <p:spPr bwMode="auto">
            <a:xfrm rot="-3146483">
              <a:off x="284357" y="-284358"/>
              <a:ext cx="376696" cy="945409"/>
            </a:xfrm>
            <a:custGeom>
              <a:avLst/>
              <a:gdLst>
                <a:gd name="T0" fmla="*/ 35200 w 2015614"/>
                <a:gd name="T1" fmla="*/ 0 h 4367958"/>
                <a:gd name="T2" fmla="*/ 40980 w 2015614"/>
                <a:gd name="T3" fmla="*/ 7045 h 4367958"/>
                <a:gd name="T4" fmla="*/ 70400 w 2015614"/>
                <a:gd name="T5" fmla="*/ 102313 h 4367958"/>
                <a:gd name="T6" fmla="*/ 40980 w 2015614"/>
                <a:gd name="T7" fmla="*/ 197581 h 4367958"/>
                <a:gd name="T8" fmla="*/ 35200 w 2015614"/>
                <a:gd name="T9" fmla="*/ 204626 h 4367958"/>
                <a:gd name="T10" fmla="*/ 29421 w 2015614"/>
                <a:gd name="T11" fmla="*/ 197581 h 4367958"/>
                <a:gd name="T12" fmla="*/ 0 w 2015614"/>
                <a:gd name="T13" fmla="*/ 102313 h 4367958"/>
                <a:gd name="T14" fmla="*/ 29421 w 2015614"/>
                <a:gd name="T15" fmla="*/ 704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 name="任意多边形 47"/>
            <p:cNvSpPr>
              <a:spLocks noChangeArrowheads="1"/>
            </p:cNvSpPr>
            <p:nvPr/>
          </p:nvSpPr>
          <p:spPr bwMode="auto">
            <a:xfrm rot="-5400000">
              <a:off x="291714" y="77705"/>
              <a:ext cx="314355" cy="788949"/>
            </a:xfrm>
            <a:custGeom>
              <a:avLst/>
              <a:gdLst>
                <a:gd name="T0" fmla="*/ 24513 w 2015614"/>
                <a:gd name="T1" fmla="*/ 0 h 4367958"/>
                <a:gd name="T2" fmla="*/ 28538 w 2015614"/>
                <a:gd name="T3" fmla="*/ 4906 h 4367958"/>
                <a:gd name="T4" fmla="*/ 49027 w 2015614"/>
                <a:gd name="T5" fmla="*/ 71251 h 4367958"/>
                <a:gd name="T6" fmla="*/ 28538 w 2015614"/>
                <a:gd name="T7" fmla="*/ 137595 h 4367958"/>
                <a:gd name="T8" fmla="*/ 24513 w 2015614"/>
                <a:gd name="T9" fmla="*/ 142501 h 4367958"/>
                <a:gd name="T10" fmla="*/ 20489 w 2015614"/>
                <a:gd name="T11" fmla="*/ 137595 h 4367958"/>
                <a:gd name="T12" fmla="*/ 0 w 2015614"/>
                <a:gd name="T13" fmla="*/ 71251 h 4367958"/>
                <a:gd name="T14" fmla="*/ 20489 w 2015614"/>
                <a:gd name="T15" fmla="*/ 4906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52" name="组合 53"/>
          <p:cNvGrpSpPr/>
          <p:nvPr/>
        </p:nvGrpSpPr>
        <p:grpSpPr bwMode="auto">
          <a:xfrm>
            <a:off x="812636" y="4123242"/>
            <a:ext cx="656211" cy="513521"/>
            <a:chOff x="0" y="0"/>
            <a:chExt cx="945409" cy="740056"/>
          </a:xfrm>
        </p:grpSpPr>
        <p:grpSp>
          <p:nvGrpSpPr>
            <p:cNvPr id="53" name="组合 49"/>
            <p:cNvGrpSpPr/>
            <p:nvPr/>
          </p:nvGrpSpPr>
          <p:grpSpPr bwMode="auto">
            <a:xfrm>
              <a:off x="0" y="0"/>
              <a:ext cx="945409" cy="629359"/>
              <a:chOff x="0" y="0"/>
              <a:chExt cx="945409" cy="629359"/>
            </a:xfrm>
          </p:grpSpPr>
          <p:sp>
            <p:nvSpPr>
              <p:cNvPr id="55" name="任意多边形 50"/>
              <p:cNvSpPr>
                <a:spLocks noChangeArrowheads="1"/>
              </p:cNvSpPr>
              <p:nvPr/>
            </p:nvSpPr>
            <p:spPr bwMode="auto">
              <a:xfrm rot="-3146483">
                <a:off x="284357" y="-284358"/>
                <a:ext cx="376696" cy="945409"/>
              </a:xfrm>
              <a:custGeom>
                <a:avLst/>
                <a:gdLst>
                  <a:gd name="T0" fmla="*/ 35200 w 2015614"/>
                  <a:gd name="T1" fmla="*/ 0 h 4367958"/>
                  <a:gd name="T2" fmla="*/ 40980 w 2015614"/>
                  <a:gd name="T3" fmla="*/ 7045 h 4367958"/>
                  <a:gd name="T4" fmla="*/ 70400 w 2015614"/>
                  <a:gd name="T5" fmla="*/ 102313 h 4367958"/>
                  <a:gd name="T6" fmla="*/ 40980 w 2015614"/>
                  <a:gd name="T7" fmla="*/ 197581 h 4367958"/>
                  <a:gd name="T8" fmla="*/ 35200 w 2015614"/>
                  <a:gd name="T9" fmla="*/ 204626 h 4367958"/>
                  <a:gd name="T10" fmla="*/ 29421 w 2015614"/>
                  <a:gd name="T11" fmla="*/ 197581 h 4367958"/>
                  <a:gd name="T12" fmla="*/ 0 w 2015614"/>
                  <a:gd name="T13" fmla="*/ 102313 h 4367958"/>
                  <a:gd name="T14" fmla="*/ 29421 w 2015614"/>
                  <a:gd name="T15" fmla="*/ 704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6" name="任意多边形 51"/>
              <p:cNvSpPr>
                <a:spLocks noChangeArrowheads="1"/>
              </p:cNvSpPr>
              <p:nvPr/>
            </p:nvSpPr>
            <p:spPr bwMode="auto">
              <a:xfrm rot="-5400000">
                <a:off x="291714" y="77705"/>
                <a:ext cx="314355" cy="788949"/>
              </a:xfrm>
              <a:custGeom>
                <a:avLst/>
                <a:gdLst>
                  <a:gd name="T0" fmla="*/ 24513 w 2015614"/>
                  <a:gd name="T1" fmla="*/ 0 h 4367958"/>
                  <a:gd name="T2" fmla="*/ 28538 w 2015614"/>
                  <a:gd name="T3" fmla="*/ 4906 h 4367958"/>
                  <a:gd name="T4" fmla="*/ 49027 w 2015614"/>
                  <a:gd name="T5" fmla="*/ 71251 h 4367958"/>
                  <a:gd name="T6" fmla="*/ 28538 w 2015614"/>
                  <a:gd name="T7" fmla="*/ 137595 h 4367958"/>
                  <a:gd name="T8" fmla="*/ 24513 w 2015614"/>
                  <a:gd name="T9" fmla="*/ 142501 h 4367958"/>
                  <a:gd name="T10" fmla="*/ 20489 w 2015614"/>
                  <a:gd name="T11" fmla="*/ 137595 h 4367958"/>
                  <a:gd name="T12" fmla="*/ 0 w 2015614"/>
                  <a:gd name="T13" fmla="*/ 71251 h 4367958"/>
                  <a:gd name="T14" fmla="*/ 20489 w 2015614"/>
                  <a:gd name="T15" fmla="*/ 4906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54" name="任意多边形 52"/>
            <p:cNvSpPr>
              <a:spLocks noChangeArrowheads="1"/>
            </p:cNvSpPr>
            <p:nvPr/>
          </p:nvSpPr>
          <p:spPr bwMode="auto">
            <a:xfrm rot="-7236193">
              <a:off x="479955" y="339066"/>
              <a:ext cx="228500" cy="573475"/>
            </a:xfrm>
            <a:custGeom>
              <a:avLst/>
              <a:gdLst>
                <a:gd name="T0" fmla="*/ 12952 w 2015614"/>
                <a:gd name="T1" fmla="*/ 0 h 4367958"/>
                <a:gd name="T2" fmla="*/ 15078 w 2015614"/>
                <a:gd name="T3" fmla="*/ 2592 h 4367958"/>
                <a:gd name="T4" fmla="*/ 25904 w 2015614"/>
                <a:gd name="T5" fmla="*/ 37646 h 4367958"/>
                <a:gd name="T6" fmla="*/ 15078 w 2015614"/>
                <a:gd name="T7" fmla="*/ 72700 h 4367958"/>
                <a:gd name="T8" fmla="*/ 12952 w 2015614"/>
                <a:gd name="T9" fmla="*/ 75292 h 4367958"/>
                <a:gd name="T10" fmla="*/ 10825 w 2015614"/>
                <a:gd name="T11" fmla="*/ 72700 h 4367958"/>
                <a:gd name="T12" fmla="*/ 0 w 2015614"/>
                <a:gd name="T13" fmla="*/ 37646 h 4367958"/>
                <a:gd name="T14" fmla="*/ 10825 w 2015614"/>
                <a:gd name="T15" fmla="*/ 2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57" name="组合 60"/>
          <p:cNvGrpSpPr/>
          <p:nvPr/>
        </p:nvGrpSpPr>
        <p:grpSpPr bwMode="auto">
          <a:xfrm>
            <a:off x="812636" y="5191854"/>
            <a:ext cx="656934" cy="607219"/>
            <a:chOff x="0" y="0"/>
            <a:chExt cx="821284" cy="758537"/>
          </a:xfrm>
        </p:grpSpPr>
        <p:grpSp>
          <p:nvGrpSpPr>
            <p:cNvPr id="58" name="组合 54"/>
            <p:cNvGrpSpPr/>
            <p:nvPr/>
          </p:nvGrpSpPr>
          <p:grpSpPr bwMode="auto">
            <a:xfrm>
              <a:off x="0" y="0"/>
              <a:ext cx="821284" cy="642892"/>
              <a:chOff x="0" y="0"/>
              <a:chExt cx="945409" cy="740056"/>
            </a:xfrm>
          </p:grpSpPr>
          <p:grpSp>
            <p:nvGrpSpPr>
              <p:cNvPr id="60" name="组合 55"/>
              <p:cNvGrpSpPr/>
              <p:nvPr/>
            </p:nvGrpSpPr>
            <p:grpSpPr bwMode="auto">
              <a:xfrm>
                <a:off x="0" y="0"/>
                <a:ext cx="945409" cy="629359"/>
                <a:chOff x="0" y="0"/>
                <a:chExt cx="945409" cy="629359"/>
              </a:xfrm>
            </p:grpSpPr>
            <p:sp>
              <p:nvSpPr>
                <p:cNvPr id="62" name="任意多边形 57"/>
                <p:cNvSpPr>
                  <a:spLocks noChangeArrowheads="1"/>
                </p:cNvSpPr>
                <p:nvPr/>
              </p:nvSpPr>
              <p:spPr bwMode="auto">
                <a:xfrm rot="-3146483">
                  <a:off x="284357" y="-284358"/>
                  <a:ext cx="376696" cy="945409"/>
                </a:xfrm>
                <a:custGeom>
                  <a:avLst/>
                  <a:gdLst>
                    <a:gd name="T0" fmla="*/ 35200 w 2015614"/>
                    <a:gd name="T1" fmla="*/ 0 h 4367958"/>
                    <a:gd name="T2" fmla="*/ 40980 w 2015614"/>
                    <a:gd name="T3" fmla="*/ 7045 h 4367958"/>
                    <a:gd name="T4" fmla="*/ 70400 w 2015614"/>
                    <a:gd name="T5" fmla="*/ 102313 h 4367958"/>
                    <a:gd name="T6" fmla="*/ 40980 w 2015614"/>
                    <a:gd name="T7" fmla="*/ 197581 h 4367958"/>
                    <a:gd name="T8" fmla="*/ 35200 w 2015614"/>
                    <a:gd name="T9" fmla="*/ 204626 h 4367958"/>
                    <a:gd name="T10" fmla="*/ 29421 w 2015614"/>
                    <a:gd name="T11" fmla="*/ 197581 h 4367958"/>
                    <a:gd name="T12" fmla="*/ 0 w 2015614"/>
                    <a:gd name="T13" fmla="*/ 102313 h 4367958"/>
                    <a:gd name="T14" fmla="*/ 29421 w 2015614"/>
                    <a:gd name="T15" fmla="*/ 704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3" name="任意多边形 58"/>
                <p:cNvSpPr>
                  <a:spLocks noChangeArrowheads="1"/>
                </p:cNvSpPr>
                <p:nvPr/>
              </p:nvSpPr>
              <p:spPr bwMode="auto">
                <a:xfrm rot="-5400000">
                  <a:off x="291714" y="77705"/>
                  <a:ext cx="314355" cy="788949"/>
                </a:xfrm>
                <a:custGeom>
                  <a:avLst/>
                  <a:gdLst>
                    <a:gd name="T0" fmla="*/ 24513 w 2015614"/>
                    <a:gd name="T1" fmla="*/ 0 h 4367958"/>
                    <a:gd name="T2" fmla="*/ 28538 w 2015614"/>
                    <a:gd name="T3" fmla="*/ 4906 h 4367958"/>
                    <a:gd name="T4" fmla="*/ 49027 w 2015614"/>
                    <a:gd name="T5" fmla="*/ 71251 h 4367958"/>
                    <a:gd name="T6" fmla="*/ 28538 w 2015614"/>
                    <a:gd name="T7" fmla="*/ 137595 h 4367958"/>
                    <a:gd name="T8" fmla="*/ 24513 w 2015614"/>
                    <a:gd name="T9" fmla="*/ 142501 h 4367958"/>
                    <a:gd name="T10" fmla="*/ 20489 w 2015614"/>
                    <a:gd name="T11" fmla="*/ 137595 h 4367958"/>
                    <a:gd name="T12" fmla="*/ 0 w 2015614"/>
                    <a:gd name="T13" fmla="*/ 71251 h 4367958"/>
                    <a:gd name="T14" fmla="*/ 20489 w 2015614"/>
                    <a:gd name="T15" fmla="*/ 4906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61" name="任意多边形 56"/>
              <p:cNvSpPr>
                <a:spLocks noChangeArrowheads="1"/>
              </p:cNvSpPr>
              <p:nvPr/>
            </p:nvSpPr>
            <p:spPr bwMode="auto">
              <a:xfrm rot="-7236193">
                <a:off x="479955" y="339066"/>
                <a:ext cx="228500" cy="573475"/>
              </a:xfrm>
              <a:custGeom>
                <a:avLst/>
                <a:gdLst>
                  <a:gd name="T0" fmla="*/ 12952 w 2015614"/>
                  <a:gd name="T1" fmla="*/ 0 h 4367958"/>
                  <a:gd name="T2" fmla="*/ 15078 w 2015614"/>
                  <a:gd name="T3" fmla="*/ 2592 h 4367958"/>
                  <a:gd name="T4" fmla="*/ 25904 w 2015614"/>
                  <a:gd name="T5" fmla="*/ 37646 h 4367958"/>
                  <a:gd name="T6" fmla="*/ 15078 w 2015614"/>
                  <a:gd name="T7" fmla="*/ 72700 h 4367958"/>
                  <a:gd name="T8" fmla="*/ 12952 w 2015614"/>
                  <a:gd name="T9" fmla="*/ 75292 h 4367958"/>
                  <a:gd name="T10" fmla="*/ 10825 w 2015614"/>
                  <a:gd name="T11" fmla="*/ 72700 h 4367958"/>
                  <a:gd name="T12" fmla="*/ 0 w 2015614"/>
                  <a:gd name="T13" fmla="*/ 37646 h 4367958"/>
                  <a:gd name="T14" fmla="*/ 10825 w 2015614"/>
                  <a:gd name="T15" fmla="*/ 2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59" name="任意多边形 59"/>
            <p:cNvSpPr>
              <a:spLocks noChangeArrowheads="1"/>
            </p:cNvSpPr>
            <p:nvPr/>
          </p:nvSpPr>
          <p:spPr bwMode="auto">
            <a:xfrm rot="-9094124">
              <a:off x="570556" y="384703"/>
              <a:ext cx="148954" cy="373834"/>
            </a:xfrm>
            <a:custGeom>
              <a:avLst/>
              <a:gdLst>
                <a:gd name="T0" fmla="*/ 5504 w 2015614"/>
                <a:gd name="T1" fmla="*/ 0 h 4367958"/>
                <a:gd name="T2" fmla="*/ 6408 w 2015614"/>
                <a:gd name="T3" fmla="*/ 1102 h 4367958"/>
                <a:gd name="T4" fmla="*/ 11008 w 2015614"/>
                <a:gd name="T5" fmla="*/ 15997 h 4367958"/>
                <a:gd name="T6" fmla="*/ 6408 w 2015614"/>
                <a:gd name="T7" fmla="*/ 30893 h 4367958"/>
                <a:gd name="T8" fmla="*/ 5504 w 2015614"/>
                <a:gd name="T9" fmla="*/ 31995 h 4367958"/>
                <a:gd name="T10" fmla="*/ 4600 w 2015614"/>
                <a:gd name="T11" fmla="*/ 30893 h 4367958"/>
                <a:gd name="T12" fmla="*/ 0 w 2015614"/>
                <a:gd name="T13" fmla="*/ 15997 h 4367958"/>
                <a:gd name="T14" fmla="*/ 4600 w 2015614"/>
                <a:gd name="T15" fmla="*/ 110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68" name="任意多边形 68"/>
          <p:cNvSpPr>
            <a:spLocks noChangeArrowheads="1"/>
          </p:cNvSpPr>
          <p:nvPr/>
        </p:nvSpPr>
        <p:spPr bwMode="auto">
          <a:xfrm rot="-8260250">
            <a:off x="6022956" y="5754688"/>
            <a:ext cx="1327496" cy="2024062"/>
          </a:xfrm>
          <a:custGeom>
            <a:avLst/>
            <a:gdLst>
              <a:gd name="T0" fmla="*/ 436921 w 2015614"/>
              <a:gd name="T1" fmla="*/ 0 h 4367958"/>
              <a:gd name="T2" fmla="*/ 508656 w 2015614"/>
              <a:gd name="T3" fmla="*/ 32292 h 4367958"/>
              <a:gd name="T4" fmla="*/ 873841 w 2015614"/>
              <a:gd name="T5" fmla="*/ 468964 h 4367958"/>
              <a:gd name="T6" fmla="*/ 508656 w 2015614"/>
              <a:gd name="T7" fmla="*/ 905635 h 4367958"/>
              <a:gd name="T8" fmla="*/ 436921 w 2015614"/>
              <a:gd name="T9" fmla="*/ 937927 h 4367958"/>
              <a:gd name="T10" fmla="*/ 365186 w 2015614"/>
              <a:gd name="T11" fmla="*/ 905635 h 4367958"/>
              <a:gd name="T12" fmla="*/ 0 w 2015614"/>
              <a:gd name="T13" fmla="*/ 468964 h 4367958"/>
              <a:gd name="T14" fmla="*/ 365186 w 2015614"/>
              <a:gd name="T15" fmla="*/ 322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E3FBE8">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9" name="任意多边形 69"/>
          <p:cNvSpPr>
            <a:spLocks noChangeArrowheads="1"/>
          </p:cNvSpPr>
          <p:nvPr/>
        </p:nvSpPr>
        <p:spPr bwMode="auto">
          <a:xfrm rot="-9254031">
            <a:off x="10226163" y="5832475"/>
            <a:ext cx="417622" cy="1398588"/>
          </a:xfrm>
          <a:custGeom>
            <a:avLst/>
            <a:gdLst>
              <a:gd name="T0" fmla="*/ 43242 w 2015614"/>
              <a:gd name="T1" fmla="*/ 0 h 4367958"/>
              <a:gd name="T2" fmla="*/ 50341 w 2015614"/>
              <a:gd name="T3" fmla="*/ 15418 h 4367958"/>
              <a:gd name="T4" fmla="*/ 86483 w 2015614"/>
              <a:gd name="T5" fmla="*/ 223909 h 4367958"/>
              <a:gd name="T6" fmla="*/ 50341 w 2015614"/>
              <a:gd name="T7" fmla="*/ 432400 h 4367958"/>
              <a:gd name="T8" fmla="*/ 43242 w 2015614"/>
              <a:gd name="T9" fmla="*/ 447818 h 4367958"/>
              <a:gd name="T10" fmla="*/ 36142 w 2015614"/>
              <a:gd name="T11" fmla="*/ 432400 h 4367958"/>
              <a:gd name="T12" fmla="*/ 0 w 2015614"/>
              <a:gd name="T13" fmla="*/ 223909 h 4367958"/>
              <a:gd name="T14" fmla="*/ 36142 w 2015614"/>
              <a:gd name="T15" fmla="*/ 1541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D7F5EF">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0" name="任意多边形 70"/>
          <p:cNvSpPr>
            <a:spLocks noChangeArrowheads="1"/>
          </p:cNvSpPr>
          <p:nvPr/>
        </p:nvSpPr>
        <p:spPr bwMode="auto">
          <a:xfrm rot="-4525829">
            <a:off x="6049301" y="-1458441"/>
            <a:ext cx="1109663" cy="2477145"/>
          </a:xfrm>
          <a:custGeom>
            <a:avLst/>
            <a:gdLst>
              <a:gd name="T0" fmla="*/ 305454 w 2015614"/>
              <a:gd name="T1" fmla="*/ 0 h 4367958"/>
              <a:gd name="T2" fmla="*/ 355604 w 2015614"/>
              <a:gd name="T3" fmla="*/ 48342 h 4367958"/>
              <a:gd name="T4" fmla="*/ 610907 w 2015614"/>
              <a:gd name="T5" fmla="*/ 702050 h 4367958"/>
              <a:gd name="T6" fmla="*/ 355604 w 2015614"/>
              <a:gd name="T7" fmla="*/ 1355758 h 4367958"/>
              <a:gd name="T8" fmla="*/ 305454 w 2015614"/>
              <a:gd name="T9" fmla="*/ 1404101 h 4367958"/>
              <a:gd name="T10" fmla="*/ 255303 w 2015614"/>
              <a:gd name="T11" fmla="*/ 1355758 h 4367958"/>
              <a:gd name="T12" fmla="*/ 0 w 2015614"/>
              <a:gd name="T13" fmla="*/ 702050 h 4367958"/>
              <a:gd name="T14" fmla="*/ 255303 w 2015614"/>
              <a:gd name="T15" fmla="*/ 4834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2F2F2">
              <a:alpha val="3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72" name="组合 71"/>
          <p:cNvGrpSpPr/>
          <p:nvPr/>
        </p:nvGrpSpPr>
        <p:grpSpPr>
          <a:xfrm>
            <a:off x="1684854" y="1811906"/>
            <a:ext cx="4429445" cy="827704"/>
            <a:chOff x="1684854" y="1733849"/>
            <a:chExt cx="4429445" cy="827704"/>
          </a:xfrm>
        </p:grpSpPr>
        <p:sp>
          <p:nvSpPr>
            <p:cNvPr id="64" name="文本框 61"/>
            <p:cNvSpPr>
              <a:spLocks noChangeArrowheads="1"/>
            </p:cNvSpPr>
            <p:nvPr/>
          </p:nvSpPr>
          <p:spPr bwMode="auto">
            <a:xfrm>
              <a:off x="1684854" y="2192221"/>
              <a:ext cx="44294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None/>
              </a:pPr>
              <a:r>
                <a:rPr lang="zh-CN" altLang="en-US" sz="18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a:t>
              </a:r>
            </a:p>
          </p:txBody>
        </p:sp>
        <p:sp>
          <p:nvSpPr>
            <p:cNvPr id="71" name="文本框 70"/>
            <p:cNvSpPr txBox="1"/>
            <p:nvPr/>
          </p:nvSpPr>
          <p:spPr>
            <a:xfrm>
              <a:off x="1684854" y="1733849"/>
              <a:ext cx="3569927" cy="492443"/>
            </a:xfrm>
            <a:prstGeom prst="rect">
              <a:avLst/>
            </a:prstGeom>
            <a:noFill/>
          </p:spPr>
          <p:txBody>
            <a:bodyPr wrap="square" rtlCol="0">
              <a:spAutoFit/>
            </a:bodyPr>
            <a:lstStyle/>
            <a:p>
              <a:r>
                <a:rPr lang="zh-CN" altLang="en-US" sz="26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grpSp>
      <p:grpSp>
        <p:nvGrpSpPr>
          <p:cNvPr id="73" name="组合 72"/>
          <p:cNvGrpSpPr/>
          <p:nvPr/>
        </p:nvGrpSpPr>
        <p:grpSpPr>
          <a:xfrm>
            <a:off x="1683240" y="2883292"/>
            <a:ext cx="4429445" cy="827704"/>
            <a:chOff x="1684854" y="1733849"/>
            <a:chExt cx="4429445" cy="827704"/>
          </a:xfrm>
        </p:grpSpPr>
        <p:sp>
          <p:nvSpPr>
            <p:cNvPr id="74" name="文本框 61"/>
            <p:cNvSpPr>
              <a:spLocks noChangeArrowheads="1"/>
            </p:cNvSpPr>
            <p:nvPr/>
          </p:nvSpPr>
          <p:spPr bwMode="auto">
            <a:xfrm>
              <a:off x="1684854" y="2192221"/>
              <a:ext cx="44294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None/>
              </a:pPr>
              <a:r>
                <a:rPr lang="zh-CN" altLang="en-US" sz="18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a:t>
              </a:r>
            </a:p>
          </p:txBody>
        </p:sp>
        <p:sp>
          <p:nvSpPr>
            <p:cNvPr id="75" name="文本框 74"/>
            <p:cNvSpPr txBox="1"/>
            <p:nvPr/>
          </p:nvSpPr>
          <p:spPr>
            <a:xfrm>
              <a:off x="1684854" y="1733849"/>
              <a:ext cx="3569927" cy="492443"/>
            </a:xfrm>
            <a:prstGeom prst="rect">
              <a:avLst/>
            </a:prstGeom>
            <a:noFill/>
          </p:spPr>
          <p:txBody>
            <a:bodyPr wrap="square" rtlCol="0">
              <a:spAutoFit/>
            </a:bodyPr>
            <a:lstStyle/>
            <a:p>
              <a:r>
                <a:rPr lang="zh-CN" altLang="en-US" sz="26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grpSp>
      <p:grpSp>
        <p:nvGrpSpPr>
          <p:cNvPr id="76" name="组合 75"/>
          <p:cNvGrpSpPr/>
          <p:nvPr/>
        </p:nvGrpSpPr>
        <p:grpSpPr>
          <a:xfrm>
            <a:off x="1679905" y="3984880"/>
            <a:ext cx="4429445" cy="827704"/>
            <a:chOff x="1684854" y="1733849"/>
            <a:chExt cx="4429445" cy="827704"/>
          </a:xfrm>
        </p:grpSpPr>
        <p:sp>
          <p:nvSpPr>
            <p:cNvPr id="77" name="文本框 61"/>
            <p:cNvSpPr>
              <a:spLocks noChangeArrowheads="1"/>
            </p:cNvSpPr>
            <p:nvPr/>
          </p:nvSpPr>
          <p:spPr bwMode="auto">
            <a:xfrm>
              <a:off x="1684854" y="2192221"/>
              <a:ext cx="44294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None/>
              </a:pPr>
              <a:r>
                <a:rPr lang="zh-CN" altLang="en-US" sz="18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a:t>
              </a:r>
            </a:p>
          </p:txBody>
        </p:sp>
        <p:sp>
          <p:nvSpPr>
            <p:cNvPr id="78" name="文本框 77"/>
            <p:cNvSpPr txBox="1"/>
            <p:nvPr/>
          </p:nvSpPr>
          <p:spPr>
            <a:xfrm>
              <a:off x="1684854" y="1733849"/>
              <a:ext cx="3569927" cy="492443"/>
            </a:xfrm>
            <a:prstGeom prst="rect">
              <a:avLst/>
            </a:prstGeom>
            <a:noFill/>
          </p:spPr>
          <p:txBody>
            <a:bodyPr wrap="square" rtlCol="0">
              <a:spAutoFit/>
            </a:bodyPr>
            <a:lstStyle/>
            <a:p>
              <a:r>
                <a:rPr lang="zh-CN" altLang="en-US" sz="26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grpSp>
      <p:grpSp>
        <p:nvGrpSpPr>
          <p:cNvPr id="79" name="组合 78"/>
          <p:cNvGrpSpPr/>
          <p:nvPr/>
        </p:nvGrpSpPr>
        <p:grpSpPr>
          <a:xfrm>
            <a:off x="1673668" y="5051045"/>
            <a:ext cx="4429445" cy="827704"/>
            <a:chOff x="1684854" y="1733849"/>
            <a:chExt cx="4429445" cy="827704"/>
          </a:xfrm>
        </p:grpSpPr>
        <p:sp>
          <p:nvSpPr>
            <p:cNvPr id="80" name="文本框 61"/>
            <p:cNvSpPr>
              <a:spLocks noChangeArrowheads="1"/>
            </p:cNvSpPr>
            <p:nvPr/>
          </p:nvSpPr>
          <p:spPr bwMode="auto">
            <a:xfrm>
              <a:off x="1684854" y="2192221"/>
              <a:ext cx="44294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None/>
              </a:pPr>
              <a:r>
                <a:rPr lang="zh-CN" altLang="en-US" sz="18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a:t>
              </a:r>
            </a:p>
          </p:txBody>
        </p:sp>
        <p:sp>
          <p:nvSpPr>
            <p:cNvPr id="81" name="文本框 80"/>
            <p:cNvSpPr txBox="1"/>
            <p:nvPr/>
          </p:nvSpPr>
          <p:spPr>
            <a:xfrm>
              <a:off x="1684854" y="1733849"/>
              <a:ext cx="3569927" cy="492443"/>
            </a:xfrm>
            <a:prstGeom prst="rect">
              <a:avLst/>
            </a:prstGeom>
            <a:noFill/>
          </p:spPr>
          <p:txBody>
            <a:bodyPr wrap="square" rtlCol="0">
              <a:spAutoFit/>
            </a:bodyPr>
            <a:lstStyle/>
            <a:p>
              <a:r>
                <a:rPr lang="zh-CN" altLang="en-US" sz="26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strVal val="4*#ppt_w"/>
                                          </p:val>
                                        </p:tav>
                                        <p:tav tm="100000">
                                          <p:val>
                                            <p:strVal val="#ppt_w"/>
                                          </p:val>
                                        </p:tav>
                                      </p:tavLst>
                                    </p:anim>
                                    <p:anim calcmode="lin" valueType="num">
                                      <p:cBhvr>
                                        <p:cTn id="12" dur="500" fill="hold"/>
                                        <p:tgtEl>
                                          <p:spTgt spid="47"/>
                                        </p:tgtEl>
                                        <p:attrNameLst>
                                          <p:attrName>ppt_h</p:attrName>
                                        </p:attrNameLst>
                                      </p:cBhvr>
                                      <p:tavLst>
                                        <p:tav tm="0">
                                          <p:val>
                                            <p:strVal val="4*#ppt_h"/>
                                          </p:val>
                                        </p:tav>
                                        <p:tav tm="100000">
                                          <p:val>
                                            <p:strVal val="#ppt_h"/>
                                          </p:val>
                                        </p:tav>
                                      </p:tavLst>
                                    </p:anim>
                                  </p:childTnLst>
                                </p:cTn>
                              </p:par>
                            </p:childTnLst>
                          </p:cTn>
                        </p:par>
                        <p:par>
                          <p:cTn id="13" fill="hold">
                            <p:stCondLst>
                              <p:cond delay="1000"/>
                            </p:stCondLst>
                            <p:childTnLst>
                              <p:par>
                                <p:cTn id="14" presetID="18" presetClass="entr" presetSubtype="12" fill="hold" grpId="0" nodeType="after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strips(downLeft)">
                                      <p:cBhvr>
                                        <p:cTn id="16" dur="500"/>
                                        <p:tgtEl>
                                          <p:spTgt spid="48"/>
                                        </p:tgtEl>
                                      </p:cBhvr>
                                    </p:animEffect>
                                  </p:childTnLst>
                                </p:cTn>
                              </p:par>
                            </p:childTnLst>
                          </p:cTn>
                        </p:par>
                        <p:par>
                          <p:cTn id="17" fill="hold">
                            <p:stCondLst>
                              <p:cond delay="1500"/>
                            </p:stCondLst>
                            <p:childTnLst>
                              <p:par>
                                <p:cTn id="18" presetID="2" presetClass="entr" presetSubtype="8" fill="hold" nodeType="afterEffect">
                                  <p:stCondLst>
                                    <p:cond delay="0"/>
                                  </p:stCondLst>
                                  <p:childTnLst>
                                    <p:set>
                                      <p:cBhvr>
                                        <p:cTn id="19" dur="1" fill="hold">
                                          <p:stCondLst>
                                            <p:cond delay="0"/>
                                          </p:stCondLst>
                                        </p:cTn>
                                        <p:tgtEl>
                                          <p:spTgt spid="72"/>
                                        </p:tgtEl>
                                        <p:attrNameLst>
                                          <p:attrName>style.visibility</p:attrName>
                                        </p:attrNameLst>
                                      </p:cBhvr>
                                      <p:to>
                                        <p:strVal val="visible"/>
                                      </p:to>
                                    </p:set>
                                    <p:anim calcmode="lin" valueType="num">
                                      <p:cBhvr additive="base">
                                        <p:cTn id="20" dur="500" fill="hold"/>
                                        <p:tgtEl>
                                          <p:spTgt spid="72"/>
                                        </p:tgtEl>
                                        <p:attrNameLst>
                                          <p:attrName>ppt_x</p:attrName>
                                        </p:attrNameLst>
                                      </p:cBhvr>
                                      <p:tavLst>
                                        <p:tav tm="0">
                                          <p:val>
                                            <p:strVal val="0-#ppt_w/2"/>
                                          </p:val>
                                        </p:tav>
                                        <p:tav tm="100000">
                                          <p:val>
                                            <p:strVal val="#ppt_x"/>
                                          </p:val>
                                        </p:tav>
                                      </p:tavLst>
                                    </p:anim>
                                    <p:anim calcmode="lin" valueType="num">
                                      <p:cBhvr additive="base">
                                        <p:cTn id="21" dur="500" fill="hold"/>
                                        <p:tgtEl>
                                          <p:spTgt spid="72"/>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18" presetClass="entr" presetSubtype="12" fill="hold"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strips(downLeft)">
                                      <p:cBhvr>
                                        <p:cTn id="25" dur="500"/>
                                        <p:tgtEl>
                                          <p:spTgt spid="49"/>
                                        </p:tgtEl>
                                      </p:cBhvr>
                                    </p:animEffect>
                                  </p:childTnLst>
                                </p:cTn>
                              </p:par>
                            </p:childTnLst>
                          </p:cTn>
                        </p:par>
                        <p:par>
                          <p:cTn id="26" fill="hold">
                            <p:stCondLst>
                              <p:cond delay="2500"/>
                            </p:stCondLst>
                            <p:childTnLst>
                              <p:par>
                                <p:cTn id="27" presetID="2" presetClass="entr" presetSubtype="8" fill="hold" nodeType="afterEffect">
                                  <p:stCondLst>
                                    <p:cond delay="0"/>
                                  </p:stCondLst>
                                  <p:childTnLst>
                                    <p:set>
                                      <p:cBhvr>
                                        <p:cTn id="28" dur="1" fill="hold">
                                          <p:stCondLst>
                                            <p:cond delay="0"/>
                                          </p:stCondLst>
                                        </p:cTn>
                                        <p:tgtEl>
                                          <p:spTgt spid="73"/>
                                        </p:tgtEl>
                                        <p:attrNameLst>
                                          <p:attrName>style.visibility</p:attrName>
                                        </p:attrNameLst>
                                      </p:cBhvr>
                                      <p:to>
                                        <p:strVal val="visible"/>
                                      </p:to>
                                    </p:set>
                                    <p:anim calcmode="lin" valueType="num">
                                      <p:cBhvr additive="base">
                                        <p:cTn id="29" dur="500" fill="hold"/>
                                        <p:tgtEl>
                                          <p:spTgt spid="73"/>
                                        </p:tgtEl>
                                        <p:attrNameLst>
                                          <p:attrName>ppt_x</p:attrName>
                                        </p:attrNameLst>
                                      </p:cBhvr>
                                      <p:tavLst>
                                        <p:tav tm="0">
                                          <p:val>
                                            <p:strVal val="0-#ppt_w/2"/>
                                          </p:val>
                                        </p:tav>
                                        <p:tav tm="100000">
                                          <p:val>
                                            <p:strVal val="#ppt_x"/>
                                          </p:val>
                                        </p:tav>
                                      </p:tavLst>
                                    </p:anim>
                                    <p:anim calcmode="lin" valueType="num">
                                      <p:cBhvr additive="base">
                                        <p:cTn id="30" dur="500" fill="hold"/>
                                        <p:tgtEl>
                                          <p:spTgt spid="73"/>
                                        </p:tgtEl>
                                        <p:attrNameLst>
                                          <p:attrName>ppt_y</p:attrName>
                                        </p:attrNameLst>
                                      </p:cBhvr>
                                      <p:tavLst>
                                        <p:tav tm="0">
                                          <p:val>
                                            <p:strVal val="#ppt_y"/>
                                          </p:val>
                                        </p:tav>
                                        <p:tav tm="100000">
                                          <p:val>
                                            <p:strVal val="#ppt_y"/>
                                          </p:val>
                                        </p:tav>
                                      </p:tavLst>
                                    </p:anim>
                                  </p:childTnLst>
                                </p:cTn>
                              </p:par>
                            </p:childTnLst>
                          </p:cTn>
                        </p:par>
                        <p:par>
                          <p:cTn id="31" fill="hold">
                            <p:stCondLst>
                              <p:cond delay="3000"/>
                            </p:stCondLst>
                            <p:childTnLst>
                              <p:par>
                                <p:cTn id="32" presetID="18" presetClass="entr" presetSubtype="12" fill="hold" nodeType="after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strips(downLeft)">
                                      <p:cBhvr>
                                        <p:cTn id="34" dur="500"/>
                                        <p:tgtEl>
                                          <p:spTgt spid="52"/>
                                        </p:tgtEl>
                                      </p:cBhvr>
                                    </p:animEffect>
                                  </p:childTnLst>
                                </p:cTn>
                              </p:par>
                            </p:childTnLst>
                          </p:cTn>
                        </p:par>
                        <p:par>
                          <p:cTn id="35" fill="hold">
                            <p:stCondLst>
                              <p:cond delay="3500"/>
                            </p:stCondLst>
                            <p:childTnLst>
                              <p:par>
                                <p:cTn id="36" presetID="2" presetClass="entr" presetSubtype="8" fill="hold" nodeType="afterEffect">
                                  <p:stCondLst>
                                    <p:cond delay="0"/>
                                  </p:stCondLst>
                                  <p:childTnLst>
                                    <p:set>
                                      <p:cBhvr>
                                        <p:cTn id="37" dur="1" fill="hold">
                                          <p:stCondLst>
                                            <p:cond delay="0"/>
                                          </p:stCondLst>
                                        </p:cTn>
                                        <p:tgtEl>
                                          <p:spTgt spid="76"/>
                                        </p:tgtEl>
                                        <p:attrNameLst>
                                          <p:attrName>style.visibility</p:attrName>
                                        </p:attrNameLst>
                                      </p:cBhvr>
                                      <p:to>
                                        <p:strVal val="visible"/>
                                      </p:to>
                                    </p:set>
                                    <p:anim calcmode="lin" valueType="num">
                                      <p:cBhvr additive="base">
                                        <p:cTn id="38" dur="500" fill="hold"/>
                                        <p:tgtEl>
                                          <p:spTgt spid="76"/>
                                        </p:tgtEl>
                                        <p:attrNameLst>
                                          <p:attrName>ppt_x</p:attrName>
                                        </p:attrNameLst>
                                      </p:cBhvr>
                                      <p:tavLst>
                                        <p:tav tm="0">
                                          <p:val>
                                            <p:strVal val="0-#ppt_w/2"/>
                                          </p:val>
                                        </p:tav>
                                        <p:tav tm="100000">
                                          <p:val>
                                            <p:strVal val="#ppt_x"/>
                                          </p:val>
                                        </p:tav>
                                      </p:tavLst>
                                    </p:anim>
                                    <p:anim calcmode="lin" valueType="num">
                                      <p:cBhvr additive="base">
                                        <p:cTn id="39" dur="500" fill="hold"/>
                                        <p:tgtEl>
                                          <p:spTgt spid="76"/>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18" presetClass="entr" presetSubtype="12" fill="hold" nodeType="after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strips(downLeft)">
                                      <p:cBhvr>
                                        <p:cTn id="43" dur="500"/>
                                        <p:tgtEl>
                                          <p:spTgt spid="57"/>
                                        </p:tgtEl>
                                      </p:cBhvr>
                                    </p:animEffect>
                                  </p:childTnLst>
                                </p:cTn>
                              </p:par>
                            </p:childTnLst>
                          </p:cTn>
                        </p:par>
                        <p:par>
                          <p:cTn id="44" fill="hold">
                            <p:stCondLst>
                              <p:cond delay="4500"/>
                            </p:stCondLst>
                            <p:childTnLst>
                              <p:par>
                                <p:cTn id="45" presetID="2" presetClass="entr" presetSubtype="8" fill="hold" nodeType="afterEffect">
                                  <p:stCondLst>
                                    <p:cond delay="0"/>
                                  </p:stCondLst>
                                  <p:childTnLst>
                                    <p:set>
                                      <p:cBhvr>
                                        <p:cTn id="46" dur="1" fill="hold">
                                          <p:stCondLst>
                                            <p:cond delay="0"/>
                                          </p:stCondLst>
                                        </p:cTn>
                                        <p:tgtEl>
                                          <p:spTgt spid="79"/>
                                        </p:tgtEl>
                                        <p:attrNameLst>
                                          <p:attrName>style.visibility</p:attrName>
                                        </p:attrNameLst>
                                      </p:cBhvr>
                                      <p:to>
                                        <p:strVal val="visible"/>
                                      </p:to>
                                    </p:set>
                                    <p:anim calcmode="lin" valueType="num">
                                      <p:cBhvr additive="base">
                                        <p:cTn id="47" dur="500" fill="hold"/>
                                        <p:tgtEl>
                                          <p:spTgt spid="79"/>
                                        </p:tgtEl>
                                        <p:attrNameLst>
                                          <p:attrName>ppt_x</p:attrName>
                                        </p:attrNameLst>
                                      </p:cBhvr>
                                      <p:tavLst>
                                        <p:tav tm="0">
                                          <p:val>
                                            <p:strVal val="0-#ppt_w/2"/>
                                          </p:val>
                                        </p:tav>
                                        <p:tav tm="100000">
                                          <p:val>
                                            <p:strVal val="#ppt_x"/>
                                          </p:val>
                                        </p:tav>
                                      </p:tavLst>
                                    </p:anim>
                                    <p:anim calcmode="lin" valueType="num">
                                      <p:cBhvr additive="base">
                                        <p:cTn id="48" dur="500" fill="hold"/>
                                        <p:tgtEl>
                                          <p:spTgt spid="79"/>
                                        </p:tgtEl>
                                        <p:attrNameLst>
                                          <p:attrName>ppt_y</p:attrName>
                                        </p:attrNameLst>
                                      </p:cBhvr>
                                      <p:tavLst>
                                        <p:tav tm="0">
                                          <p:val>
                                            <p:strVal val="#ppt_y"/>
                                          </p:val>
                                        </p:tav>
                                        <p:tav tm="100000">
                                          <p:val>
                                            <p:strVal val="#ppt_y"/>
                                          </p:val>
                                        </p:tav>
                                      </p:tavLst>
                                    </p:anim>
                                  </p:childTnLst>
                                </p:cTn>
                              </p:par>
                              <p:par>
                                <p:cTn id="49" presetID="22" presetClass="entr" presetSubtype="1" fill="hold" grpId="0" nodeType="withEffect">
                                  <p:stCondLst>
                                    <p:cond delay="0"/>
                                  </p:stCondLst>
                                  <p:childTnLst>
                                    <p:set>
                                      <p:cBhvr>
                                        <p:cTn id="50" dur="1" fill="hold">
                                          <p:stCondLst>
                                            <p:cond delay="0"/>
                                          </p:stCondLst>
                                        </p:cTn>
                                        <p:tgtEl>
                                          <p:spTgt spid="70"/>
                                        </p:tgtEl>
                                        <p:attrNameLst>
                                          <p:attrName>style.visibility</p:attrName>
                                        </p:attrNameLst>
                                      </p:cBhvr>
                                      <p:to>
                                        <p:strVal val="visible"/>
                                      </p:to>
                                    </p:set>
                                    <p:animEffect transition="in" filter="wipe(up)">
                                      <p:cBhvr>
                                        <p:cTn id="51" dur="500"/>
                                        <p:tgtEl>
                                          <p:spTgt spid="70"/>
                                        </p:tgtEl>
                                      </p:cBhvr>
                                    </p:animEffect>
                                  </p:childTnLst>
                                </p:cTn>
                              </p:par>
                            </p:childTnLst>
                          </p:cTn>
                        </p:par>
                        <p:par>
                          <p:cTn id="52" fill="hold">
                            <p:stCondLst>
                              <p:cond delay="5000"/>
                            </p:stCondLst>
                            <p:childTnLst>
                              <p:par>
                                <p:cTn id="53" presetID="22" presetClass="entr" presetSubtype="1" fill="hold" grpId="0" nodeType="afterEffect">
                                  <p:stCondLst>
                                    <p:cond delay="0"/>
                                  </p:stCondLst>
                                  <p:childTnLst>
                                    <p:set>
                                      <p:cBhvr>
                                        <p:cTn id="54" dur="1" fill="hold">
                                          <p:stCondLst>
                                            <p:cond delay="0"/>
                                          </p:stCondLst>
                                        </p:cTn>
                                        <p:tgtEl>
                                          <p:spTgt spid="68"/>
                                        </p:tgtEl>
                                        <p:attrNameLst>
                                          <p:attrName>style.visibility</p:attrName>
                                        </p:attrNameLst>
                                      </p:cBhvr>
                                      <p:to>
                                        <p:strVal val="visible"/>
                                      </p:to>
                                    </p:set>
                                    <p:animEffect transition="in" filter="wipe(up)">
                                      <p:cBhvr>
                                        <p:cTn id="55" dur="500"/>
                                        <p:tgtEl>
                                          <p:spTgt spid="68"/>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69"/>
                                        </p:tgtEl>
                                        <p:attrNameLst>
                                          <p:attrName>style.visibility</p:attrName>
                                        </p:attrNameLst>
                                      </p:cBhvr>
                                      <p:to>
                                        <p:strVal val="visible"/>
                                      </p:to>
                                    </p:set>
                                    <p:animEffect transition="in" filter="wipe(up)">
                                      <p:cBhvr>
                                        <p:cTn id="60"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animBg="1"/>
      <p:bldP spid="68" grpId="0" animBg="1"/>
      <p:bldP spid="69" grpId="0" animBg="1"/>
      <p:bldP spid="7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1"/>
          <p:cNvSpPr>
            <a:spLocks noChangeArrowheads="1"/>
          </p:cNvSpPr>
          <p:nvPr/>
        </p:nvSpPr>
        <p:spPr bwMode="auto">
          <a:xfrm rot="3230023">
            <a:off x="6910793" y="2526327"/>
            <a:ext cx="506413" cy="1271918"/>
          </a:xfrm>
          <a:custGeom>
            <a:avLst/>
            <a:gdLst>
              <a:gd name="T0" fmla="*/ 63617 w 2015614"/>
              <a:gd name="T1" fmla="*/ 0 h 4367958"/>
              <a:gd name="T2" fmla="*/ 74062 w 2015614"/>
              <a:gd name="T3" fmla="*/ 12745 h 4367958"/>
              <a:gd name="T4" fmla="*/ 127234 w 2015614"/>
              <a:gd name="T5" fmla="*/ 185090 h 4367958"/>
              <a:gd name="T6" fmla="*/ 74062 w 2015614"/>
              <a:gd name="T7" fmla="*/ 357436 h 4367958"/>
              <a:gd name="T8" fmla="*/ 63617 w 2015614"/>
              <a:gd name="T9" fmla="*/ 370181 h 4367958"/>
              <a:gd name="T10" fmla="*/ 53172 w 2015614"/>
              <a:gd name="T11" fmla="*/ 357436 h 4367958"/>
              <a:gd name="T12" fmla="*/ 0 w 2015614"/>
              <a:gd name="T13" fmla="*/ 185090 h 4367958"/>
              <a:gd name="T14" fmla="*/ 53172 w 2015614"/>
              <a:gd name="T15" fmla="*/ 1274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p>
        </p:txBody>
      </p:sp>
      <p:sp>
        <p:nvSpPr>
          <p:cNvPr id="5" name="文本框 2"/>
          <p:cNvSpPr>
            <a:spLocks noChangeArrowheads="1"/>
          </p:cNvSpPr>
          <p:nvPr/>
        </p:nvSpPr>
        <p:spPr bwMode="auto">
          <a:xfrm>
            <a:off x="7995423" y="2602483"/>
            <a:ext cx="419657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66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方正兰亭超细黑简体" panose="02000000000000000000" pitchFamily="2" charset="-122"/>
              </a:rPr>
              <a:t>第一课</a:t>
            </a:r>
          </a:p>
        </p:txBody>
      </p:sp>
      <p:grpSp>
        <p:nvGrpSpPr>
          <p:cNvPr id="6" name="组合 3"/>
          <p:cNvGrpSpPr/>
          <p:nvPr/>
        </p:nvGrpSpPr>
        <p:grpSpPr bwMode="auto">
          <a:xfrm rot="5400000">
            <a:off x="-3670551" y="91991"/>
            <a:ext cx="11514138" cy="6745456"/>
            <a:chOff x="0" y="0"/>
            <a:chExt cx="22838079" cy="13375101"/>
          </a:xfrm>
        </p:grpSpPr>
        <p:grpSp>
          <p:nvGrpSpPr>
            <p:cNvPr id="7" name="花1"/>
            <p:cNvGrpSpPr/>
            <p:nvPr/>
          </p:nvGrpSpPr>
          <p:grpSpPr bwMode="auto">
            <a:xfrm>
              <a:off x="7202181" y="7509015"/>
              <a:ext cx="8526317" cy="4848472"/>
              <a:chOff x="0" y="0"/>
              <a:chExt cx="8526317" cy="4848472"/>
            </a:xfrm>
          </p:grpSpPr>
          <p:sp>
            <p:nvSpPr>
              <p:cNvPr id="42" name="任意多边形 39"/>
              <p:cNvSpPr>
                <a:spLocks noChangeArrowheads="1"/>
              </p:cNvSpPr>
              <p:nvPr/>
            </p:nvSpPr>
            <p:spPr bwMode="auto">
              <a:xfrm>
                <a:off x="3229072" y="0"/>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3" name="任意多边形 40"/>
              <p:cNvSpPr>
                <a:spLocks noChangeArrowheads="1"/>
              </p:cNvSpPr>
              <p:nvPr/>
            </p:nvSpPr>
            <p:spPr bwMode="auto">
              <a:xfrm rot="-1737047">
                <a:off x="2179060" y="257122"/>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4" name="任意多边形 41"/>
              <p:cNvSpPr>
                <a:spLocks noChangeArrowheads="1"/>
              </p:cNvSpPr>
              <p:nvPr/>
            </p:nvSpPr>
            <p:spPr bwMode="auto">
              <a:xfrm rot="1791145">
                <a:off x="4222810" y="219293"/>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5" name="任意多边形 42"/>
              <p:cNvSpPr>
                <a:spLocks noChangeArrowheads="1"/>
              </p:cNvSpPr>
              <p:nvPr/>
            </p:nvSpPr>
            <p:spPr bwMode="auto">
              <a:xfrm rot="3361456">
                <a:off x="5057369" y="94846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6" name="任意多边形 43"/>
              <p:cNvSpPr>
                <a:spLocks noChangeArrowheads="1"/>
              </p:cNvSpPr>
              <p:nvPr/>
            </p:nvSpPr>
            <p:spPr bwMode="auto">
              <a:xfrm rot="-3570273">
                <a:off x="1487840" y="94877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7" name="任意多边形 44"/>
              <p:cNvSpPr>
                <a:spLocks noChangeArrowheads="1"/>
              </p:cNvSpPr>
              <p:nvPr/>
            </p:nvSpPr>
            <p:spPr bwMode="auto">
              <a:xfrm rot="4636883">
                <a:off x="5334531" y="165668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8" name="任意多边形 45"/>
              <p:cNvSpPr>
                <a:spLocks noChangeArrowheads="1"/>
              </p:cNvSpPr>
              <p:nvPr/>
            </p:nvSpPr>
            <p:spPr bwMode="auto">
              <a:xfrm rot="-4621425">
                <a:off x="1176172" y="1648119"/>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8" name="花2"/>
            <p:cNvGrpSpPr/>
            <p:nvPr/>
          </p:nvGrpSpPr>
          <p:grpSpPr bwMode="auto">
            <a:xfrm>
              <a:off x="4953333" y="5453466"/>
              <a:ext cx="12996258" cy="7478907"/>
              <a:chOff x="0" y="0"/>
              <a:chExt cx="12996258" cy="7478907"/>
            </a:xfrm>
          </p:grpSpPr>
          <p:sp>
            <p:nvSpPr>
              <p:cNvPr id="34" name="任意多边形 31"/>
              <p:cNvSpPr>
                <a:spLocks noChangeArrowheads="1"/>
              </p:cNvSpPr>
              <p:nvPr/>
            </p:nvSpPr>
            <p:spPr bwMode="auto">
              <a:xfrm rot="-861973">
                <a:off x="4521405" y="24568"/>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A1DBB3"/>
                  </a:gs>
                  <a:gs pos="76999">
                    <a:srgbClr val="9FB7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5" name="任意多边形 32"/>
              <p:cNvSpPr>
                <a:spLocks noChangeArrowheads="1"/>
              </p:cNvSpPr>
              <p:nvPr/>
            </p:nvSpPr>
            <p:spPr bwMode="auto">
              <a:xfrm rot="852536">
                <a:off x="6126547" y="0"/>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A1DBB3"/>
                  </a:gs>
                  <a:gs pos="76999">
                    <a:srgbClr val="9FB7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6" name="任意多边形 33"/>
              <p:cNvSpPr>
                <a:spLocks noChangeArrowheads="1"/>
              </p:cNvSpPr>
              <p:nvPr/>
            </p:nvSpPr>
            <p:spPr bwMode="auto">
              <a:xfrm rot="2517796">
                <a:off x="7568389" y="70660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5D19D"/>
                  </a:gs>
                  <a:gs pos="53000">
                    <a:srgbClr val="86A4D4"/>
                  </a:gs>
                  <a:gs pos="100000">
                    <a:srgbClr val="8E7D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7" name="任意多边形 34"/>
              <p:cNvSpPr>
                <a:spLocks noChangeArrowheads="1"/>
              </p:cNvSpPr>
              <p:nvPr/>
            </p:nvSpPr>
            <p:spPr bwMode="auto">
              <a:xfrm rot="-2545862">
                <a:off x="3137550" y="74914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5D19D"/>
                  </a:gs>
                  <a:gs pos="53000">
                    <a:srgbClr val="86A4D4"/>
                  </a:gs>
                  <a:gs pos="100000">
                    <a:srgbClr val="8E7D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8" name="任意多边形 35"/>
              <p:cNvSpPr>
                <a:spLocks noChangeArrowheads="1"/>
              </p:cNvSpPr>
              <p:nvPr/>
            </p:nvSpPr>
            <p:spPr bwMode="auto">
              <a:xfrm rot="-4040629">
                <a:off x="2237801" y="2128186"/>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09ECE"/>
                  </a:gs>
                  <a:gs pos="100000">
                    <a:srgbClr val="8E7E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9" name="任意多边形 36"/>
              <p:cNvSpPr>
                <a:spLocks noChangeArrowheads="1"/>
              </p:cNvSpPr>
              <p:nvPr/>
            </p:nvSpPr>
            <p:spPr bwMode="auto">
              <a:xfrm rot="4135283">
                <a:off x="8404699" y="2088676"/>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09ECE"/>
                  </a:gs>
                  <a:gs pos="100000">
                    <a:srgbClr val="8E7E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0" name="任意多边形 37"/>
              <p:cNvSpPr>
                <a:spLocks noChangeArrowheads="1"/>
              </p:cNvSpPr>
              <p:nvPr/>
            </p:nvSpPr>
            <p:spPr bwMode="auto">
              <a:xfrm rot="5400000">
                <a:off x="8578213" y="3060860"/>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9EB3DC"/>
                  </a:gs>
                  <a:gs pos="7100">
                    <a:srgbClr val="9EB3DC"/>
                  </a:gs>
                  <a:gs pos="100000">
                    <a:srgbClr val="8E7B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1" name="任意多边形 38"/>
              <p:cNvSpPr>
                <a:spLocks noChangeArrowheads="1"/>
              </p:cNvSpPr>
              <p:nvPr/>
            </p:nvSpPr>
            <p:spPr bwMode="auto">
              <a:xfrm rot="-5227570">
                <a:off x="2098401" y="295721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9DB0DB"/>
                  </a:gs>
                  <a:gs pos="10599">
                    <a:srgbClr val="9DB0DB"/>
                  </a:gs>
                  <a:gs pos="100000">
                    <a:srgbClr val="8D75C9"/>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9" name="花3"/>
            <p:cNvGrpSpPr/>
            <p:nvPr/>
          </p:nvGrpSpPr>
          <p:grpSpPr bwMode="auto">
            <a:xfrm>
              <a:off x="2198018" y="2547784"/>
              <a:ext cx="18624069" cy="10634847"/>
              <a:chOff x="0" y="0"/>
              <a:chExt cx="18624069" cy="10634847"/>
            </a:xfrm>
          </p:grpSpPr>
          <p:sp>
            <p:nvSpPr>
              <p:cNvPr id="27" name="任意多边形 24"/>
              <p:cNvSpPr>
                <a:spLocks noChangeArrowheads="1"/>
              </p:cNvSpPr>
              <p:nvPr/>
            </p:nvSpPr>
            <p:spPr bwMode="auto">
              <a:xfrm rot="1690499">
                <a:off x="9672003" y="592094"/>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0BB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8" name="任意多边形 25"/>
              <p:cNvSpPr>
                <a:spLocks noChangeArrowheads="1"/>
              </p:cNvSpPr>
              <p:nvPr/>
            </p:nvSpPr>
            <p:spPr bwMode="auto">
              <a:xfrm>
                <a:off x="7484067" y="0"/>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2CAB3"/>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9" name="任意多边形 26"/>
              <p:cNvSpPr>
                <a:spLocks noChangeArrowheads="1"/>
              </p:cNvSpPr>
              <p:nvPr/>
            </p:nvSpPr>
            <p:spPr bwMode="auto">
              <a:xfrm rot="-1707563">
                <a:off x="5277014" y="595259"/>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0BB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0" name="任意多边形 27"/>
              <p:cNvSpPr>
                <a:spLocks noChangeArrowheads="1"/>
              </p:cNvSpPr>
              <p:nvPr/>
            </p:nvSpPr>
            <p:spPr bwMode="auto">
              <a:xfrm rot="3302765">
                <a:off x="11318194" y="2083217"/>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229D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1" name="任意多边形 28"/>
              <p:cNvSpPr>
                <a:spLocks noChangeArrowheads="1"/>
              </p:cNvSpPr>
              <p:nvPr/>
            </p:nvSpPr>
            <p:spPr bwMode="auto">
              <a:xfrm rot="-3463740">
                <a:off x="3817346" y="2154199"/>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229D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2" name="任意多边形 29"/>
              <p:cNvSpPr>
                <a:spLocks noChangeArrowheads="1"/>
              </p:cNvSpPr>
              <p:nvPr/>
            </p:nvSpPr>
            <p:spPr bwMode="auto">
              <a:xfrm rot="-4982836">
                <a:off x="2864283" y="4161941"/>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6A4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3" name="任意多边形 30"/>
              <p:cNvSpPr>
                <a:spLocks noChangeArrowheads="1"/>
              </p:cNvSpPr>
              <p:nvPr/>
            </p:nvSpPr>
            <p:spPr bwMode="auto">
              <a:xfrm rot="5131814">
                <a:off x="12208442" y="4219220"/>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6A4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10" name="花4"/>
            <p:cNvGrpSpPr/>
            <p:nvPr/>
          </p:nvGrpSpPr>
          <p:grpSpPr bwMode="auto">
            <a:xfrm>
              <a:off x="0" y="0"/>
              <a:ext cx="22838079" cy="13375101"/>
              <a:chOff x="0" y="0"/>
              <a:chExt cx="22838079" cy="13375101"/>
            </a:xfrm>
          </p:grpSpPr>
          <p:sp>
            <p:nvSpPr>
              <p:cNvPr id="21" name="任意多边形 18"/>
              <p:cNvSpPr>
                <a:spLocks noChangeArrowheads="1"/>
              </p:cNvSpPr>
              <p:nvPr/>
            </p:nvSpPr>
            <p:spPr bwMode="auto">
              <a:xfrm rot="-951352">
                <a:off x="7989869" y="8900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5AF878"/>
                  </a:gs>
                  <a:gs pos="31000">
                    <a:srgbClr val="5AF878"/>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2" name="任意多边形 19"/>
              <p:cNvSpPr>
                <a:spLocks noChangeArrowheads="1"/>
              </p:cNvSpPr>
              <p:nvPr/>
            </p:nvSpPr>
            <p:spPr bwMode="auto">
              <a:xfrm rot="1075034">
                <a:off x="11397066" y="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5AF878"/>
                  </a:gs>
                  <a:gs pos="31000">
                    <a:srgbClr val="5AF878"/>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 name="任意多边形 20"/>
              <p:cNvSpPr>
                <a:spLocks noChangeArrowheads="1"/>
              </p:cNvSpPr>
              <p:nvPr/>
            </p:nvSpPr>
            <p:spPr bwMode="auto">
              <a:xfrm rot="2492382">
                <a:off x="13605991" y="1467639"/>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4" name="任意多边形 21"/>
              <p:cNvSpPr>
                <a:spLocks noChangeArrowheads="1"/>
              </p:cNvSpPr>
              <p:nvPr/>
            </p:nvSpPr>
            <p:spPr bwMode="auto">
              <a:xfrm rot="-2651627">
                <a:off x="5559233" y="1467641"/>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5" name="任意多边形 22"/>
              <p:cNvSpPr>
                <a:spLocks noChangeArrowheads="1"/>
              </p:cNvSpPr>
              <p:nvPr/>
            </p:nvSpPr>
            <p:spPr bwMode="auto">
              <a:xfrm rot="4080311">
                <a:off x="15091029" y="360301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A80D0"/>
                  </a:gs>
                  <a:gs pos="31000">
                    <a:srgbClr val="0A80D0"/>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 name="任意多边形 23"/>
              <p:cNvSpPr>
                <a:spLocks noChangeArrowheads="1"/>
              </p:cNvSpPr>
              <p:nvPr/>
            </p:nvSpPr>
            <p:spPr bwMode="auto">
              <a:xfrm rot="-4337950">
                <a:off x="4160410" y="4017565"/>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A80D0"/>
                  </a:gs>
                  <a:gs pos="31000">
                    <a:srgbClr val="0A80D0"/>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11" name="组合 8"/>
            <p:cNvGrpSpPr/>
            <p:nvPr/>
          </p:nvGrpSpPr>
          <p:grpSpPr bwMode="auto">
            <a:xfrm>
              <a:off x="8336499" y="8592907"/>
              <a:ext cx="6171429" cy="3725279"/>
              <a:chOff x="0" y="0"/>
              <a:chExt cx="6171429" cy="3725279"/>
            </a:xfrm>
          </p:grpSpPr>
          <p:sp>
            <p:nvSpPr>
              <p:cNvPr id="12" name="任意多边形 9"/>
              <p:cNvSpPr>
                <a:spLocks noChangeArrowheads="1"/>
              </p:cNvSpPr>
              <p:nvPr/>
            </p:nvSpPr>
            <p:spPr bwMode="auto">
              <a:xfrm>
                <a:off x="2811727" y="0"/>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 name="任意多边形 10"/>
              <p:cNvSpPr>
                <a:spLocks noChangeArrowheads="1"/>
              </p:cNvSpPr>
              <p:nvPr/>
            </p:nvSpPr>
            <p:spPr bwMode="auto">
              <a:xfrm rot="1072922">
                <a:off x="3326377" y="99091"/>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 name="任意多边形 11"/>
              <p:cNvSpPr>
                <a:spLocks noChangeArrowheads="1"/>
              </p:cNvSpPr>
              <p:nvPr/>
            </p:nvSpPr>
            <p:spPr bwMode="auto">
              <a:xfrm rot="-1120856">
                <a:off x="2299552" y="120468"/>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5" name="任意多边形 12"/>
              <p:cNvSpPr>
                <a:spLocks noChangeArrowheads="1"/>
              </p:cNvSpPr>
              <p:nvPr/>
            </p:nvSpPr>
            <p:spPr bwMode="auto">
              <a:xfrm rot="1888215">
                <a:off x="3688746" y="361657"/>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6" name="任意多边形 13"/>
              <p:cNvSpPr>
                <a:spLocks noChangeArrowheads="1"/>
              </p:cNvSpPr>
              <p:nvPr/>
            </p:nvSpPr>
            <p:spPr bwMode="auto">
              <a:xfrm rot="-2097898">
                <a:off x="1905508" y="367332"/>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 name="任意多边形 14"/>
              <p:cNvSpPr>
                <a:spLocks noChangeArrowheads="1"/>
              </p:cNvSpPr>
              <p:nvPr/>
            </p:nvSpPr>
            <p:spPr bwMode="auto">
              <a:xfrm rot="2750473">
                <a:off x="3928352" y="629884"/>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 name="任意多边形 15"/>
              <p:cNvSpPr>
                <a:spLocks noChangeArrowheads="1"/>
              </p:cNvSpPr>
              <p:nvPr/>
            </p:nvSpPr>
            <p:spPr bwMode="auto">
              <a:xfrm rot="3552968">
                <a:off x="4194790" y="871489"/>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9" name="任意多边形 16"/>
              <p:cNvSpPr>
                <a:spLocks noChangeArrowheads="1"/>
              </p:cNvSpPr>
              <p:nvPr/>
            </p:nvSpPr>
            <p:spPr bwMode="auto">
              <a:xfrm rot="-2984903">
                <a:off x="1577950" y="661526"/>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0" name="任意多边形 17"/>
              <p:cNvSpPr>
                <a:spLocks noChangeArrowheads="1"/>
              </p:cNvSpPr>
              <p:nvPr/>
            </p:nvSpPr>
            <p:spPr bwMode="auto">
              <a:xfrm rot="-3649673">
                <a:off x="1381310" y="953545"/>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sp>
        <p:nvSpPr>
          <p:cNvPr id="49" name="任意多边形 46"/>
          <p:cNvSpPr>
            <a:spLocks noChangeArrowheads="1"/>
          </p:cNvSpPr>
          <p:nvPr/>
        </p:nvSpPr>
        <p:spPr bwMode="auto">
          <a:xfrm rot="3325521">
            <a:off x="5817567" y="-1769681"/>
            <a:ext cx="1890713" cy="3166299"/>
          </a:xfrm>
          <a:custGeom>
            <a:avLst/>
            <a:gdLst>
              <a:gd name="T0" fmla="*/ 886776 w 2015614"/>
              <a:gd name="T1" fmla="*/ 0 h 4367958"/>
              <a:gd name="T2" fmla="*/ 1032369 w 2015614"/>
              <a:gd name="T3" fmla="*/ 78982 h 4367958"/>
              <a:gd name="T4" fmla="*/ 1773552 w 2015614"/>
              <a:gd name="T5" fmla="*/ 1147016 h 4367958"/>
              <a:gd name="T6" fmla="*/ 1032369 w 2015614"/>
              <a:gd name="T7" fmla="*/ 2215049 h 4367958"/>
              <a:gd name="T8" fmla="*/ 886776 w 2015614"/>
              <a:gd name="T9" fmla="*/ 2294031 h 4367958"/>
              <a:gd name="T10" fmla="*/ 741182 w 2015614"/>
              <a:gd name="T11" fmla="*/ 2215049 h 4367958"/>
              <a:gd name="T12" fmla="*/ 0 w 2015614"/>
              <a:gd name="T13" fmla="*/ 1147015 h 4367958"/>
              <a:gd name="T14" fmla="*/ 741182 w 2015614"/>
              <a:gd name="T15" fmla="*/ 78981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DAF8F2">
              <a:alpha val="2980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0" name="任意多边形 47"/>
          <p:cNvSpPr>
            <a:spLocks noChangeArrowheads="1"/>
          </p:cNvSpPr>
          <p:nvPr/>
        </p:nvSpPr>
        <p:spPr bwMode="auto">
          <a:xfrm rot="6930194">
            <a:off x="9030620" y="5333589"/>
            <a:ext cx="1200150" cy="3166299"/>
          </a:xfrm>
          <a:custGeom>
            <a:avLst/>
            <a:gdLst>
              <a:gd name="T0" fmla="*/ 357301 w 2015614"/>
              <a:gd name="T1" fmla="*/ 0 h 4367958"/>
              <a:gd name="T2" fmla="*/ 415963 w 2015614"/>
              <a:gd name="T3" fmla="*/ 78982 h 4367958"/>
              <a:gd name="T4" fmla="*/ 714601 w 2015614"/>
              <a:gd name="T5" fmla="*/ 1147016 h 4367958"/>
              <a:gd name="T6" fmla="*/ 415963 w 2015614"/>
              <a:gd name="T7" fmla="*/ 2215049 h 4367958"/>
              <a:gd name="T8" fmla="*/ 357301 w 2015614"/>
              <a:gd name="T9" fmla="*/ 2294031 h 4367958"/>
              <a:gd name="T10" fmla="*/ 298638 w 2015614"/>
              <a:gd name="T11" fmla="*/ 2215049 h 4367958"/>
              <a:gd name="T12" fmla="*/ 0 w 2015614"/>
              <a:gd name="T13" fmla="*/ 1147015 h 4367958"/>
              <a:gd name="T14" fmla="*/ 298638 w 2015614"/>
              <a:gd name="T15" fmla="*/ 78981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D3FADA">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 name="文本框 50"/>
          <p:cNvSpPr txBox="1"/>
          <p:nvPr/>
        </p:nvSpPr>
        <p:spPr>
          <a:xfrm>
            <a:off x="6501159" y="3686197"/>
            <a:ext cx="5690841" cy="400110"/>
          </a:xfrm>
          <a:prstGeom prst="rect">
            <a:avLst/>
          </a:prstGeom>
          <a:noFill/>
        </p:spPr>
        <p:txBody>
          <a:bodyPr wrap="square" rtlCol="0">
            <a:spAutoFit/>
          </a:bodyPr>
          <a:lstStyle/>
          <a:p>
            <a:r>
              <a:rPr lang="zh-CN" altLang="en-US" sz="20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5"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ppt_w</p:attrName>
                                        </p:attrNameLst>
                                      </p:cBhvr>
                                      <p:tavLst>
                                        <p:tav tm="0" fmla="#ppt_w*sin(2.5*pi*$)">
                                          <p:val>
                                            <p:fltVal val="0"/>
                                          </p:val>
                                        </p:tav>
                                        <p:tav tm="100000">
                                          <p:val>
                                            <p:fltVal val="1"/>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childTnLst>
                                </p:cTn>
                              </p:par>
                              <p:par>
                                <p:cTn id="16" presetID="2" presetClass="entr" presetSubtype="2"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1+#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2" fill="hold" grpId="0" nodeType="afterEffect">
                                  <p:stCondLst>
                                    <p:cond delay="0"/>
                                  </p:stCondLst>
                                  <p:childTnLst>
                                    <p:set>
                                      <p:cBhvr>
                                        <p:cTn id="22" dur="1" fill="hold">
                                          <p:stCondLst>
                                            <p:cond delay="0"/>
                                          </p:stCondLst>
                                        </p:cTn>
                                        <p:tgtEl>
                                          <p:spTgt spid="51"/>
                                        </p:tgtEl>
                                        <p:attrNameLst>
                                          <p:attrName>style.visibility</p:attrName>
                                        </p:attrNameLst>
                                      </p:cBhvr>
                                      <p:to>
                                        <p:strVal val="visible"/>
                                      </p:to>
                                    </p:set>
                                    <p:anim calcmode="lin" valueType="num">
                                      <p:cBhvr additive="base">
                                        <p:cTn id="23" dur="500" fill="hold"/>
                                        <p:tgtEl>
                                          <p:spTgt spid="51"/>
                                        </p:tgtEl>
                                        <p:attrNameLst>
                                          <p:attrName>ppt_x</p:attrName>
                                        </p:attrNameLst>
                                      </p:cBhvr>
                                      <p:tavLst>
                                        <p:tav tm="0">
                                          <p:val>
                                            <p:strVal val="1+#ppt_w/2"/>
                                          </p:val>
                                        </p:tav>
                                        <p:tav tm="100000">
                                          <p:val>
                                            <p:strVal val="#ppt_x"/>
                                          </p:val>
                                        </p:tav>
                                      </p:tavLst>
                                    </p:anim>
                                    <p:anim calcmode="lin" valueType="num">
                                      <p:cBhvr additive="base">
                                        <p:cTn id="24" dur="500" fill="hold"/>
                                        <p:tgtEl>
                                          <p:spTgt spid="51"/>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wipe(up)">
                                      <p:cBhvr>
                                        <p:cTn id="28" dur="500"/>
                                        <p:tgtEl>
                                          <p:spTgt spid="49"/>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wipe(up)">
                                      <p:cBhvr>
                                        <p:cTn id="3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49" grpId="0" animBg="1"/>
      <p:bldP spid="50" grpId="0" animBg="1"/>
      <p:bldP spid="5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17"/>
          <p:cNvSpPr>
            <a:spLocks noChangeArrowheads="1"/>
          </p:cNvSpPr>
          <p:nvPr/>
        </p:nvSpPr>
        <p:spPr bwMode="auto">
          <a:xfrm rot="-1539119">
            <a:off x="2343760" y="6213475"/>
            <a:ext cx="622462" cy="1563688"/>
          </a:xfrm>
          <a:custGeom>
            <a:avLst/>
            <a:gdLst>
              <a:gd name="T0" fmla="*/ 96064 w 2015614"/>
              <a:gd name="T1" fmla="*/ 0 h 4367958"/>
              <a:gd name="T2" fmla="*/ 111837 w 2015614"/>
              <a:gd name="T3" fmla="*/ 19273 h 4367958"/>
              <a:gd name="T4" fmla="*/ 192129 w 2015614"/>
              <a:gd name="T5" fmla="*/ 279893 h 4367958"/>
              <a:gd name="T6" fmla="*/ 111837 w 2015614"/>
              <a:gd name="T7" fmla="*/ 540513 h 4367958"/>
              <a:gd name="T8" fmla="*/ 96064 w 2015614"/>
              <a:gd name="T9" fmla="*/ 559786 h 4367958"/>
              <a:gd name="T10" fmla="*/ 80292 w 2015614"/>
              <a:gd name="T11" fmla="*/ 540512 h 4367958"/>
              <a:gd name="T12" fmla="*/ 0 w 2015614"/>
              <a:gd name="T13" fmla="*/ 279893 h 4367958"/>
              <a:gd name="T14" fmla="*/ 80292 w 2015614"/>
              <a:gd name="T15" fmla="*/ 1927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 name="文本框 1"/>
          <p:cNvSpPr>
            <a:spLocks noChangeArrowheads="1"/>
          </p:cNvSpPr>
          <p:nvPr/>
        </p:nvSpPr>
        <p:spPr bwMode="auto">
          <a:xfrm>
            <a:off x="862813" y="337550"/>
            <a:ext cx="5068620" cy="42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buNone/>
            </a:pPr>
            <a:r>
              <a:rPr lang="zh-CN" altLang="en-US" sz="24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sp>
        <p:nvSpPr>
          <p:cNvPr id="7" name="任意多边形 2"/>
          <p:cNvSpPr>
            <a:spLocks noChangeArrowheads="1"/>
          </p:cNvSpPr>
          <p:nvPr/>
        </p:nvSpPr>
        <p:spPr bwMode="auto">
          <a:xfrm rot="-3146483">
            <a:off x="450998" y="212651"/>
            <a:ext cx="228600" cy="574825"/>
          </a:xfrm>
          <a:custGeom>
            <a:avLst/>
            <a:gdLst>
              <a:gd name="T0" fmla="*/ 12963 w 2015614"/>
              <a:gd name="T1" fmla="*/ 0 h 4367958"/>
              <a:gd name="T2" fmla="*/ 15092 w 2015614"/>
              <a:gd name="T3" fmla="*/ 2603 h 4367958"/>
              <a:gd name="T4" fmla="*/ 25927 w 2015614"/>
              <a:gd name="T5" fmla="*/ 37804 h 4367958"/>
              <a:gd name="T6" fmla="*/ 15092 w 2015614"/>
              <a:gd name="T7" fmla="*/ 73005 h 4367958"/>
              <a:gd name="T8" fmla="*/ 12963 w 2015614"/>
              <a:gd name="T9" fmla="*/ 75608 h 4367958"/>
              <a:gd name="T10" fmla="*/ 10835 w 2015614"/>
              <a:gd name="T11" fmla="*/ 73005 h 4367958"/>
              <a:gd name="T12" fmla="*/ 0 w 2015614"/>
              <a:gd name="T13" fmla="*/ 37804 h 4367958"/>
              <a:gd name="T14" fmla="*/ 10835 w 2015614"/>
              <a:gd name="T15" fmla="*/ 260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29" name="组合 28"/>
          <p:cNvGrpSpPr/>
          <p:nvPr/>
        </p:nvGrpSpPr>
        <p:grpSpPr>
          <a:xfrm>
            <a:off x="1298914" y="1219200"/>
            <a:ext cx="2804254" cy="4552950"/>
            <a:chOff x="1298914" y="1219200"/>
            <a:chExt cx="2804254" cy="4552950"/>
          </a:xfrm>
        </p:grpSpPr>
        <p:grpSp>
          <p:nvGrpSpPr>
            <p:cNvPr id="8" name="组合 19"/>
            <p:cNvGrpSpPr/>
            <p:nvPr/>
          </p:nvGrpSpPr>
          <p:grpSpPr bwMode="auto">
            <a:xfrm>
              <a:off x="1302089" y="1219200"/>
              <a:ext cx="2801079" cy="4552950"/>
              <a:chOff x="0" y="0"/>
              <a:chExt cx="2800351" cy="4552950"/>
            </a:xfrm>
          </p:grpSpPr>
          <p:sp>
            <p:nvSpPr>
              <p:cNvPr id="9" name="矩形 6"/>
              <p:cNvSpPr>
                <a:spLocks noChangeArrowheads="1"/>
              </p:cNvSpPr>
              <p:nvPr/>
            </p:nvSpPr>
            <p:spPr bwMode="auto">
              <a:xfrm>
                <a:off x="0" y="981075"/>
                <a:ext cx="2800351" cy="3571875"/>
              </a:xfrm>
              <a:prstGeom prst="rect">
                <a:avLst/>
              </a:prstGeom>
              <a:gradFill rotWithShape="1">
                <a:gsLst>
                  <a:gs pos="0">
                    <a:srgbClr val="D7F5EF"/>
                  </a:gs>
                  <a:gs pos="100000">
                    <a:srgbClr val="97E5D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96D4CA"/>
                  </a:solidFill>
                  <a:latin typeface="宋体" panose="02010600030101010101" pitchFamily="2" charset="-122"/>
                  <a:sym typeface="宋体" panose="02010600030101010101" pitchFamily="2" charset="-122"/>
                </a:endParaRPr>
              </a:p>
            </p:txBody>
          </p:sp>
          <p:sp>
            <p:nvSpPr>
              <p:cNvPr id="10" name="椭圆 3"/>
              <p:cNvSpPr>
                <a:spLocks noChangeArrowheads="1"/>
              </p:cNvSpPr>
              <p:nvPr/>
            </p:nvSpPr>
            <p:spPr bwMode="auto">
              <a:xfrm>
                <a:off x="419101" y="0"/>
                <a:ext cx="1962150" cy="1962150"/>
              </a:xfrm>
              <a:prstGeom prst="ellipse">
                <a:avLst/>
              </a:prstGeom>
              <a:solidFill>
                <a:srgbClr val="09D1AB"/>
              </a:solidFill>
              <a:ln w="50800">
                <a:solidFill>
                  <a:srgbClr val="D7F5EF"/>
                </a:solid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09D1AB"/>
                  </a:solidFill>
                  <a:latin typeface="宋体" panose="02010600030101010101" pitchFamily="2" charset="-122"/>
                  <a:sym typeface="宋体" panose="02010600030101010101" pitchFamily="2" charset="-122"/>
                </a:endParaRPr>
              </a:p>
            </p:txBody>
          </p:sp>
        </p:grpSp>
        <p:sp>
          <p:nvSpPr>
            <p:cNvPr id="17" name="文本框 9"/>
            <p:cNvSpPr>
              <a:spLocks noChangeArrowheads="1"/>
            </p:cNvSpPr>
            <p:nvPr/>
          </p:nvSpPr>
          <p:spPr bwMode="auto">
            <a:xfrm>
              <a:off x="1298914" y="3270250"/>
              <a:ext cx="280107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None/>
              </a:pPr>
              <a:r>
                <a:rPr lang="zh-CN" altLang="en-US" sz="20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a:t>
              </a:r>
              <a:endParaRPr lang="zh-CN" altLang="en-US" sz="20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文本框 10"/>
            <p:cNvSpPr>
              <a:spLocks noChangeArrowheads="1"/>
            </p:cNvSpPr>
            <p:nvPr/>
          </p:nvSpPr>
          <p:spPr bwMode="auto">
            <a:xfrm>
              <a:off x="1578386" y="3730626"/>
              <a:ext cx="224848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None/>
              </a:pPr>
              <a:r>
                <a:rPr lang="zh-CN" altLang="en-US" sz="1600" dirty="0">
                  <a:solidFill>
                    <a:srgbClr val="3F3F3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输入课程内容输入课程内容输入课程内容输入课程内容输入课程内容输入课程内容输入课程内容输入课程内容输入课程内容输入课程内容输入课程内容</a:t>
              </a:r>
            </a:p>
          </p:txBody>
        </p:sp>
      </p:grpSp>
      <p:grpSp>
        <p:nvGrpSpPr>
          <p:cNvPr id="32" name="组合 31"/>
          <p:cNvGrpSpPr/>
          <p:nvPr/>
        </p:nvGrpSpPr>
        <p:grpSpPr>
          <a:xfrm>
            <a:off x="8995531" y="4997450"/>
            <a:ext cx="3672843" cy="2884488"/>
            <a:chOff x="8995531" y="4997450"/>
            <a:chExt cx="3672843" cy="2884488"/>
          </a:xfrm>
        </p:grpSpPr>
        <p:sp>
          <p:nvSpPr>
            <p:cNvPr id="5" name="任意多边形 15"/>
            <p:cNvSpPr>
              <a:spLocks noChangeArrowheads="1"/>
            </p:cNvSpPr>
            <p:nvPr/>
          </p:nvSpPr>
          <p:spPr bwMode="auto">
            <a:xfrm rot="-4486450">
              <a:off x="10100115" y="5021580"/>
              <a:ext cx="1463675" cy="3672843"/>
            </a:xfrm>
            <a:custGeom>
              <a:avLst/>
              <a:gdLst>
                <a:gd name="T0" fmla="*/ 531438 w 2015614"/>
                <a:gd name="T1" fmla="*/ 0 h 4367958"/>
                <a:gd name="T2" fmla="*/ 618690 w 2015614"/>
                <a:gd name="T3" fmla="*/ 106274 h 4367958"/>
                <a:gd name="T4" fmla="*/ 1062874 w 2015614"/>
                <a:gd name="T5" fmla="*/ 1543371 h 4367958"/>
                <a:gd name="T6" fmla="*/ 618690 w 2015614"/>
                <a:gd name="T7" fmla="*/ 2980467 h 4367958"/>
                <a:gd name="T8" fmla="*/ 531438 w 2015614"/>
                <a:gd name="T9" fmla="*/ 3086741 h 4367958"/>
                <a:gd name="T10" fmla="*/ 444184 w 2015614"/>
                <a:gd name="T11" fmla="*/ 2980466 h 4367958"/>
                <a:gd name="T12" fmla="*/ 0 w 2015614"/>
                <a:gd name="T13" fmla="*/ 1543370 h 4367958"/>
                <a:gd name="T14" fmla="*/ 444184 w 2015614"/>
                <a:gd name="T15" fmla="*/ 10627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 name="任意多边形 16"/>
            <p:cNvSpPr>
              <a:spLocks noChangeArrowheads="1"/>
            </p:cNvSpPr>
            <p:nvPr/>
          </p:nvSpPr>
          <p:spPr bwMode="auto">
            <a:xfrm rot="-1086403">
              <a:off x="11410746" y="4997450"/>
              <a:ext cx="1149649" cy="2884488"/>
            </a:xfrm>
            <a:custGeom>
              <a:avLst/>
              <a:gdLst>
                <a:gd name="T0" fmla="*/ 327693 w 2015614"/>
                <a:gd name="T1" fmla="*/ 0 h 4367958"/>
                <a:gd name="T2" fmla="*/ 381495 w 2015614"/>
                <a:gd name="T3" fmla="*/ 65582 h 4367958"/>
                <a:gd name="T4" fmla="*/ 655386 w 2015614"/>
                <a:gd name="T5" fmla="*/ 952421 h 4367958"/>
                <a:gd name="T6" fmla="*/ 381495 w 2015614"/>
                <a:gd name="T7" fmla="*/ 1839260 h 4367958"/>
                <a:gd name="T8" fmla="*/ 327694 w 2015614"/>
                <a:gd name="T9" fmla="*/ 1904842 h 4367958"/>
                <a:gd name="T10" fmla="*/ 273891 w 2015614"/>
                <a:gd name="T11" fmla="*/ 1839260 h 4367958"/>
                <a:gd name="T12" fmla="*/ 0 w 2015614"/>
                <a:gd name="T13" fmla="*/ 952420 h 4367958"/>
                <a:gd name="T14" fmla="*/ 273891 w 2015614"/>
                <a:gd name="T15" fmla="*/ 6558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24" name="任意多边形 18"/>
          <p:cNvSpPr>
            <a:spLocks noChangeArrowheads="1"/>
          </p:cNvSpPr>
          <p:nvPr/>
        </p:nvSpPr>
        <p:spPr bwMode="auto">
          <a:xfrm rot="-8299235">
            <a:off x="7999908" y="-855663"/>
            <a:ext cx="1111539" cy="1563688"/>
          </a:xfrm>
          <a:custGeom>
            <a:avLst/>
            <a:gdLst>
              <a:gd name="T0" fmla="*/ 306328 w 2015614"/>
              <a:gd name="T1" fmla="*/ 0 h 4367958"/>
              <a:gd name="T2" fmla="*/ 356621 w 2015614"/>
              <a:gd name="T3" fmla="*/ 19273 h 4367958"/>
              <a:gd name="T4" fmla="*/ 612655 w 2015614"/>
              <a:gd name="T5" fmla="*/ 279893 h 4367958"/>
              <a:gd name="T6" fmla="*/ 356621 w 2015614"/>
              <a:gd name="T7" fmla="*/ 540513 h 4367958"/>
              <a:gd name="T8" fmla="*/ 306328 w 2015614"/>
              <a:gd name="T9" fmla="*/ 559786 h 4367958"/>
              <a:gd name="T10" fmla="*/ 256034 w 2015614"/>
              <a:gd name="T11" fmla="*/ 540512 h 4367958"/>
              <a:gd name="T12" fmla="*/ 0 w 2015614"/>
              <a:gd name="T13" fmla="*/ 279893 h 4367958"/>
              <a:gd name="T14" fmla="*/ 256034 w 2015614"/>
              <a:gd name="T15" fmla="*/ 1927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30" name="组合 29"/>
          <p:cNvGrpSpPr/>
          <p:nvPr/>
        </p:nvGrpSpPr>
        <p:grpSpPr>
          <a:xfrm>
            <a:off x="4693873" y="1219200"/>
            <a:ext cx="2804254" cy="4552950"/>
            <a:chOff x="4693873" y="1219200"/>
            <a:chExt cx="2804254" cy="4552950"/>
          </a:xfrm>
        </p:grpSpPr>
        <p:grpSp>
          <p:nvGrpSpPr>
            <p:cNvPr id="11" name="组合 20"/>
            <p:cNvGrpSpPr/>
            <p:nvPr/>
          </p:nvGrpSpPr>
          <p:grpSpPr bwMode="auto">
            <a:xfrm>
              <a:off x="4697048" y="1219200"/>
              <a:ext cx="2801079" cy="4552950"/>
              <a:chOff x="0" y="0"/>
              <a:chExt cx="2800351" cy="4552950"/>
            </a:xfrm>
          </p:grpSpPr>
          <p:sp>
            <p:nvSpPr>
              <p:cNvPr id="12" name="矩形 7"/>
              <p:cNvSpPr>
                <a:spLocks noChangeArrowheads="1"/>
              </p:cNvSpPr>
              <p:nvPr/>
            </p:nvSpPr>
            <p:spPr bwMode="auto">
              <a:xfrm>
                <a:off x="0" y="981075"/>
                <a:ext cx="2800351" cy="3571875"/>
              </a:xfrm>
              <a:prstGeom prst="rect">
                <a:avLst/>
              </a:prstGeom>
              <a:gradFill rotWithShape="1">
                <a:gsLst>
                  <a:gs pos="0">
                    <a:srgbClr val="ACEADE"/>
                  </a:gs>
                  <a:gs pos="100000">
                    <a:srgbClr val="B9DAE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3" name="椭圆 4"/>
              <p:cNvSpPr>
                <a:spLocks noChangeArrowheads="1"/>
              </p:cNvSpPr>
              <p:nvPr/>
            </p:nvSpPr>
            <p:spPr bwMode="auto">
              <a:xfrm>
                <a:off x="419101" y="0"/>
                <a:ext cx="1962150" cy="1962150"/>
              </a:xfrm>
              <a:prstGeom prst="ellipse">
                <a:avLst/>
              </a:prstGeom>
              <a:solidFill>
                <a:schemeClr val="accent1"/>
              </a:solidFill>
              <a:ln w="50800">
                <a:solidFill>
                  <a:srgbClr val="C4E9E7"/>
                </a:solid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chemeClr val="accent1"/>
                  </a:solidFill>
                  <a:latin typeface="宋体" panose="02010600030101010101" pitchFamily="2" charset="-122"/>
                  <a:sym typeface="宋体" panose="02010600030101010101" pitchFamily="2" charset="-122"/>
                </a:endParaRPr>
              </a:p>
            </p:txBody>
          </p:sp>
        </p:grpSp>
        <p:sp>
          <p:nvSpPr>
            <p:cNvPr id="25" name="文本框 9"/>
            <p:cNvSpPr>
              <a:spLocks noChangeArrowheads="1"/>
            </p:cNvSpPr>
            <p:nvPr/>
          </p:nvSpPr>
          <p:spPr bwMode="auto">
            <a:xfrm>
              <a:off x="4693873" y="3270250"/>
              <a:ext cx="280107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None/>
              </a:pPr>
              <a:r>
                <a:rPr lang="zh-CN" altLang="en-US" sz="20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a:t>
              </a:r>
              <a:endParaRPr lang="zh-CN" altLang="en-US" sz="20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 name="文本框 10"/>
            <p:cNvSpPr>
              <a:spLocks noChangeArrowheads="1"/>
            </p:cNvSpPr>
            <p:nvPr/>
          </p:nvSpPr>
          <p:spPr bwMode="auto">
            <a:xfrm>
              <a:off x="4973345" y="3730626"/>
              <a:ext cx="224848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None/>
              </a:pPr>
              <a:r>
                <a:rPr lang="zh-CN" altLang="en-US" sz="1600" dirty="0">
                  <a:solidFill>
                    <a:srgbClr val="3F3F3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输入课程内容输入课程内容输入课程内容输入课程内容输入课程内容输入课程内容输入课程内容输入课程内容输入课程内容输入课程内容输入课程内容</a:t>
              </a:r>
            </a:p>
          </p:txBody>
        </p:sp>
      </p:grpSp>
      <p:grpSp>
        <p:nvGrpSpPr>
          <p:cNvPr id="31" name="组合 30"/>
          <p:cNvGrpSpPr/>
          <p:nvPr/>
        </p:nvGrpSpPr>
        <p:grpSpPr>
          <a:xfrm>
            <a:off x="8085657" y="1219200"/>
            <a:ext cx="2807429" cy="4552950"/>
            <a:chOff x="8085657" y="1219200"/>
            <a:chExt cx="2807429" cy="4552950"/>
          </a:xfrm>
        </p:grpSpPr>
        <p:grpSp>
          <p:nvGrpSpPr>
            <p:cNvPr id="14" name="组合 21"/>
            <p:cNvGrpSpPr/>
            <p:nvPr/>
          </p:nvGrpSpPr>
          <p:grpSpPr bwMode="auto">
            <a:xfrm>
              <a:off x="8092007" y="1219200"/>
              <a:ext cx="2801079" cy="4552950"/>
              <a:chOff x="0" y="0"/>
              <a:chExt cx="2800351" cy="4552950"/>
            </a:xfrm>
          </p:grpSpPr>
          <p:sp>
            <p:nvSpPr>
              <p:cNvPr id="15" name="矩形 8"/>
              <p:cNvSpPr>
                <a:spLocks noChangeArrowheads="1"/>
              </p:cNvSpPr>
              <p:nvPr/>
            </p:nvSpPr>
            <p:spPr bwMode="auto">
              <a:xfrm>
                <a:off x="0" y="981075"/>
                <a:ext cx="2800351" cy="3571875"/>
              </a:xfrm>
              <a:prstGeom prst="rect">
                <a:avLst/>
              </a:prstGeom>
              <a:gradFill rotWithShape="1">
                <a:gsLst>
                  <a:gs pos="0">
                    <a:srgbClr val="97D5CB"/>
                  </a:gs>
                  <a:gs pos="100000">
                    <a:srgbClr val="53B9A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6" name="椭圆 5"/>
              <p:cNvSpPr>
                <a:spLocks noChangeArrowheads="1"/>
              </p:cNvSpPr>
              <p:nvPr/>
            </p:nvSpPr>
            <p:spPr bwMode="auto">
              <a:xfrm>
                <a:off x="419101" y="0"/>
                <a:ext cx="1962150" cy="1962150"/>
              </a:xfrm>
              <a:prstGeom prst="ellipse">
                <a:avLst/>
              </a:prstGeom>
              <a:solidFill>
                <a:schemeClr val="bg2">
                  <a:lumMod val="50000"/>
                </a:schemeClr>
              </a:solidFill>
              <a:ln w="50800">
                <a:solidFill>
                  <a:srgbClr val="96D5CB"/>
                </a:solid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p:nvSpPr>
            <p:cNvPr id="27" name="文本框 9"/>
            <p:cNvSpPr>
              <a:spLocks noChangeArrowheads="1"/>
            </p:cNvSpPr>
            <p:nvPr/>
          </p:nvSpPr>
          <p:spPr bwMode="auto">
            <a:xfrm>
              <a:off x="8085657" y="3281751"/>
              <a:ext cx="280107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None/>
              </a:pPr>
              <a:r>
                <a:rPr lang="zh-CN" altLang="en-US" sz="20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a:t>
              </a:r>
              <a:endParaRPr lang="zh-CN" altLang="en-US" sz="20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 name="文本框 10"/>
            <p:cNvSpPr>
              <a:spLocks noChangeArrowheads="1"/>
            </p:cNvSpPr>
            <p:nvPr/>
          </p:nvSpPr>
          <p:spPr bwMode="auto">
            <a:xfrm>
              <a:off x="8365129" y="3742127"/>
              <a:ext cx="224848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None/>
              </a:pPr>
              <a:r>
                <a:rPr lang="zh-CN" altLang="en-US" sz="1600" dirty="0">
                  <a:solidFill>
                    <a:srgbClr val="3F3F3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输入课程内容输入课程内容输入课程内容输入课程内容输入课程内容输入课程内容输入课程内容输入课程内容输入课程内容输入课程内容输入课程内容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ppt_w</p:attrName>
                                        </p:attrNameLst>
                                      </p:cBhvr>
                                      <p:tavLst>
                                        <p:tav tm="0" fmla="#ppt_w*sin(2.5*pi*$)">
                                          <p:val>
                                            <p:fltVal val="0"/>
                                          </p:val>
                                        </p:tav>
                                        <p:tav tm="100000">
                                          <p:val>
                                            <p:fltVal val="1"/>
                                          </p:val>
                                        </p:tav>
                                      </p:tavLst>
                                    </p:anim>
                                    <p:anim calcmode="lin" valueType="num">
                                      <p:cBhvr>
                                        <p:cTn id="9" dur="1500" fill="hold"/>
                                        <p:tgtEl>
                                          <p:spTgt spid="7"/>
                                        </p:tgtEl>
                                        <p:attrNameLst>
                                          <p:attrName>ppt_h</p:attrName>
                                        </p:attrNameLst>
                                      </p:cBhvr>
                                      <p:tavLst>
                                        <p:tav tm="0">
                                          <p:val>
                                            <p:strVal val="#ppt_h"/>
                                          </p:val>
                                        </p:tav>
                                        <p:tav tm="100000">
                                          <p:val>
                                            <p:strVal val="#ppt_h"/>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1000"/>
                                        <p:tgtEl>
                                          <p:spTgt spid="29"/>
                                        </p:tgtEl>
                                      </p:cBhvr>
                                    </p:animEffect>
                                    <p:anim calcmode="lin" valueType="num">
                                      <p:cBhvr>
                                        <p:cTn id="19" dur="1000" fill="hold"/>
                                        <p:tgtEl>
                                          <p:spTgt spid="29"/>
                                        </p:tgtEl>
                                        <p:attrNameLst>
                                          <p:attrName>ppt_x</p:attrName>
                                        </p:attrNameLst>
                                      </p:cBhvr>
                                      <p:tavLst>
                                        <p:tav tm="0">
                                          <p:val>
                                            <p:strVal val="#ppt_x"/>
                                          </p:val>
                                        </p:tav>
                                        <p:tav tm="100000">
                                          <p:val>
                                            <p:strVal val="#ppt_x"/>
                                          </p:val>
                                        </p:tav>
                                      </p:tavLst>
                                    </p:anim>
                                    <p:anim calcmode="lin" valueType="num">
                                      <p:cBhvr>
                                        <p:cTn id="20" dur="1000" fill="hold"/>
                                        <p:tgtEl>
                                          <p:spTgt spid="29"/>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42" presetClass="entr" presetSubtype="0" fill="hold" nodeType="after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1000"/>
                                        <p:tgtEl>
                                          <p:spTgt spid="30"/>
                                        </p:tgtEl>
                                      </p:cBhvr>
                                    </p:animEffect>
                                    <p:anim calcmode="lin" valueType="num">
                                      <p:cBhvr>
                                        <p:cTn id="25" dur="1000" fill="hold"/>
                                        <p:tgtEl>
                                          <p:spTgt spid="30"/>
                                        </p:tgtEl>
                                        <p:attrNameLst>
                                          <p:attrName>ppt_x</p:attrName>
                                        </p:attrNameLst>
                                      </p:cBhvr>
                                      <p:tavLst>
                                        <p:tav tm="0">
                                          <p:val>
                                            <p:strVal val="#ppt_x"/>
                                          </p:val>
                                        </p:tav>
                                        <p:tav tm="100000">
                                          <p:val>
                                            <p:strVal val="#ppt_x"/>
                                          </p:val>
                                        </p:tav>
                                      </p:tavLst>
                                    </p:anim>
                                    <p:anim calcmode="lin" valueType="num">
                                      <p:cBhvr>
                                        <p:cTn id="26" dur="1000" fill="hold"/>
                                        <p:tgtEl>
                                          <p:spTgt spid="30"/>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42" presetClass="entr" presetSubtype="0" fill="hold" nodeType="after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fade">
                                      <p:cBhvr>
                                        <p:cTn id="30" dur="1000"/>
                                        <p:tgtEl>
                                          <p:spTgt spid="31"/>
                                        </p:tgtEl>
                                      </p:cBhvr>
                                    </p:animEffect>
                                    <p:anim calcmode="lin" valueType="num">
                                      <p:cBhvr>
                                        <p:cTn id="31" dur="1000" fill="hold"/>
                                        <p:tgtEl>
                                          <p:spTgt spid="31"/>
                                        </p:tgtEl>
                                        <p:attrNameLst>
                                          <p:attrName>ppt_x</p:attrName>
                                        </p:attrNameLst>
                                      </p:cBhvr>
                                      <p:tavLst>
                                        <p:tav tm="0">
                                          <p:val>
                                            <p:strVal val="#ppt_x"/>
                                          </p:val>
                                        </p:tav>
                                        <p:tav tm="100000">
                                          <p:val>
                                            <p:strVal val="#ppt_x"/>
                                          </p:val>
                                        </p:tav>
                                      </p:tavLst>
                                    </p:anim>
                                    <p:anim calcmode="lin" valueType="num">
                                      <p:cBhvr>
                                        <p:cTn id="32" dur="1000" fill="hold"/>
                                        <p:tgtEl>
                                          <p:spTgt spid="31"/>
                                        </p:tgtEl>
                                        <p:attrNameLst>
                                          <p:attrName>ppt_y</p:attrName>
                                        </p:attrNameLst>
                                      </p:cBhvr>
                                      <p:tavLst>
                                        <p:tav tm="0">
                                          <p:val>
                                            <p:strVal val="#ppt_y+.1"/>
                                          </p:val>
                                        </p:tav>
                                        <p:tav tm="100000">
                                          <p:val>
                                            <p:strVal val="#ppt_y"/>
                                          </p:val>
                                        </p:tav>
                                      </p:tavLst>
                                    </p:anim>
                                  </p:childTnLst>
                                </p:cTn>
                              </p:par>
                            </p:childTnLst>
                          </p:cTn>
                        </p:par>
                        <p:par>
                          <p:cTn id="33" fill="hold">
                            <p:stCondLst>
                              <p:cond delay="4500"/>
                            </p:stCondLst>
                            <p:childTnLst>
                              <p:par>
                                <p:cTn id="34" presetID="22" presetClass="entr" presetSubtype="1" fill="hold"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wipe(up)">
                                      <p:cBhvr>
                                        <p:cTn id="36" dur="500"/>
                                        <p:tgtEl>
                                          <p:spTgt spid="32"/>
                                        </p:tgtEl>
                                      </p:cBhvr>
                                    </p:animEffect>
                                  </p:childTnLst>
                                </p:cTn>
                              </p:par>
                            </p:childTnLst>
                          </p:cTn>
                        </p:par>
                        <p:par>
                          <p:cTn id="37" fill="hold">
                            <p:stCondLst>
                              <p:cond delay="5000"/>
                            </p:stCondLst>
                            <p:childTnLst>
                              <p:par>
                                <p:cTn id="38" presetID="22" presetClass="entr" presetSubtype="1" fill="hold" grpId="0" nodeType="after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up)">
                                      <p:cBhvr>
                                        <p:cTn id="40" dur="500"/>
                                        <p:tgtEl>
                                          <p:spTgt spid="24"/>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up)">
                                      <p:cBhvr>
                                        <p:cTn id="4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1"/>
          <p:cNvSpPr>
            <a:spLocks noChangeArrowheads="1"/>
          </p:cNvSpPr>
          <p:nvPr/>
        </p:nvSpPr>
        <p:spPr bwMode="auto">
          <a:xfrm>
            <a:off x="862813" y="337550"/>
            <a:ext cx="5068620" cy="42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buNone/>
            </a:pPr>
            <a:r>
              <a:rPr lang="zh-CN" altLang="en-US" sz="24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sp>
        <p:nvSpPr>
          <p:cNvPr id="7" name="任意多边形 2"/>
          <p:cNvSpPr>
            <a:spLocks noChangeArrowheads="1"/>
          </p:cNvSpPr>
          <p:nvPr/>
        </p:nvSpPr>
        <p:spPr bwMode="auto">
          <a:xfrm rot="-3146483">
            <a:off x="450998" y="212651"/>
            <a:ext cx="228600" cy="574825"/>
          </a:xfrm>
          <a:custGeom>
            <a:avLst/>
            <a:gdLst>
              <a:gd name="T0" fmla="*/ 12963 w 2015614"/>
              <a:gd name="T1" fmla="*/ 0 h 4367958"/>
              <a:gd name="T2" fmla="*/ 15092 w 2015614"/>
              <a:gd name="T3" fmla="*/ 2603 h 4367958"/>
              <a:gd name="T4" fmla="*/ 25927 w 2015614"/>
              <a:gd name="T5" fmla="*/ 37804 h 4367958"/>
              <a:gd name="T6" fmla="*/ 15092 w 2015614"/>
              <a:gd name="T7" fmla="*/ 73005 h 4367958"/>
              <a:gd name="T8" fmla="*/ 12963 w 2015614"/>
              <a:gd name="T9" fmla="*/ 75608 h 4367958"/>
              <a:gd name="T10" fmla="*/ 10835 w 2015614"/>
              <a:gd name="T11" fmla="*/ 73005 h 4367958"/>
              <a:gd name="T12" fmla="*/ 0 w 2015614"/>
              <a:gd name="T13" fmla="*/ 37804 h 4367958"/>
              <a:gd name="T14" fmla="*/ 10835 w 2015614"/>
              <a:gd name="T15" fmla="*/ 260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19" name="组合 18"/>
          <p:cNvGrpSpPr/>
          <p:nvPr/>
        </p:nvGrpSpPr>
        <p:grpSpPr>
          <a:xfrm>
            <a:off x="8995531" y="4997450"/>
            <a:ext cx="3672843" cy="2884488"/>
            <a:chOff x="8995531" y="4997450"/>
            <a:chExt cx="3672843" cy="2884488"/>
          </a:xfrm>
        </p:grpSpPr>
        <p:sp>
          <p:nvSpPr>
            <p:cNvPr id="29" name="任意多边形 27"/>
            <p:cNvSpPr>
              <a:spLocks noChangeArrowheads="1"/>
            </p:cNvSpPr>
            <p:nvPr/>
          </p:nvSpPr>
          <p:spPr bwMode="auto">
            <a:xfrm rot="-4486450">
              <a:off x="10100115" y="5021580"/>
              <a:ext cx="1463675" cy="3672843"/>
            </a:xfrm>
            <a:custGeom>
              <a:avLst/>
              <a:gdLst>
                <a:gd name="T0" fmla="*/ 531438 w 2015614"/>
                <a:gd name="T1" fmla="*/ 0 h 4367958"/>
                <a:gd name="T2" fmla="*/ 618690 w 2015614"/>
                <a:gd name="T3" fmla="*/ 106274 h 4367958"/>
                <a:gd name="T4" fmla="*/ 1062874 w 2015614"/>
                <a:gd name="T5" fmla="*/ 1543371 h 4367958"/>
                <a:gd name="T6" fmla="*/ 618690 w 2015614"/>
                <a:gd name="T7" fmla="*/ 2980467 h 4367958"/>
                <a:gd name="T8" fmla="*/ 531438 w 2015614"/>
                <a:gd name="T9" fmla="*/ 3086741 h 4367958"/>
                <a:gd name="T10" fmla="*/ 444184 w 2015614"/>
                <a:gd name="T11" fmla="*/ 2980466 h 4367958"/>
                <a:gd name="T12" fmla="*/ 0 w 2015614"/>
                <a:gd name="T13" fmla="*/ 1543370 h 4367958"/>
                <a:gd name="T14" fmla="*/ 444184 w 2015614"/>
                <a:gd name="T15" fmla="*/ 10627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0" name="任意多边形 28"/>
            <p:cNvSpPr>
              <a:spLocks noChangeArrowheads="1"/>
            </p:cNvSpPr>
            <p:nvPr/>
          </p:nvSpPr>
          <p:spPr bwMode="auto">
            <a:xfrm rot="-1086403">
              <a:off x="11410746" y="4997450"/>
              <a:ext cx="1149649" cy="2884488"/>
            </a:xfrm>
            <a:custGeom>
              <a:avLst/>
              <a:gdLst>
                <a:gd name="T0" fmla="*/ 327693 w 2015614"/>
                <a:gd name="T1" fmla="*/ 0 h 4367958"/>
                <a:gd name="T2" fmla="*/ 381495 w 2015614"/>
                <a:gd name="T3" fmla="*/ 65582 h 4367958"/>
                <a:gd name="T4" fmla="*/ 655386 w 2015614"/>
                <a:gd name="T5" fmla="*/ 952421 h 4367958"/>
                <a:gd name="T6" fmla="*/ 381495 w 2015614"/>
                <a:gd name="T7" fmla="*/ 1839260 h 4367958"/>
                <a:gd name="T8" fmla="*/ 327694 w 2015614"/>
                <a:gd name="T9" fmla="*/ 1904842 h 4367958"/>
                <a:gd name="T10" fmla="*/ 273891 w 2015614"/>
                <a:gd name="T11" fmla="*/ 1839260 h 4367958"/>
                <a:gd name="T12" fmla="*/ 0 w 2015614"/>
                <a:gd name="T13" fmla="*/ 952420 h 4367958"/>
                <a:gd name="T14" fmla="*/ 273891 w 2015614"/>
                <a:gd name="T15" fmla="*/ 6558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32" name="文本框 8"/>
          <p:cNvSpPr>
            <a:spLocks noChangeArrowheads="1"/>
          </p:cNvSpPr>
          <p:nvPr/>
        </p:nvSpPr>
        <p:spPr bwMode="auto">
          <a:xfrm>
            <a:off x="6579210" y="3544167"/>
            <a:ext cx="381258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400" dirty="0">
                <a:solidFill>
                  <a:srgbClr val="3AA1A4"/>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标题标题标题</a:t>
            </a:r>
          </a:p>
        </p:txBody>
      </p:sp>
      <p:sp>
        <p:nvSpPr>
          <p:cNvPr id="33" name="文本框 9"/>
          <p:cNvSpPr>
            <a:spLocks noChangeArrowheads="1"/>
          </p:cNvSpPr>
          <p:nvPr/>
        </p:nvSpPr>
        <p:spPr bwMode="auto">
          <a:xfrm>
            <a:off x="6190173" y="4039299"/>
            <a:ext cx="4637668" cy="1849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20000"/>
              </a:lnSpc>
              <a:spcBef>
                <a:spcPct val="0"/>
              </a:spcBef>
              <a:buNone/>
            </a:pPr>
            <a:r>
              <a:rPr lang="zh-CN" altLang="en-US" sz="16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a:t>
            </a:r>
          </a:p>
        </p:txBody>
      </p:sp>
      <p:grpSp>
        <p:nvGrpSpPr>
          <p:cNvPr id="2" name="组合 1"/>
          <p:cNvGrpSpPr/>
          <p:nvPr/>
        </p:nvGrpSpPr>
        <p:grpSpPr>
          <a:xfrm>
            <a:off x="1040780" y="1642912"/>
            <a:ext cx="637483" cy="638520"/>
            <a:chOff x="795588" y="5244756"/>
            <a:chExt cx="637483" cy="638520"/>
          </a:xfrm>
        </p:grpSpPr>
        <p:sp>
          <p:nvSpPr>
            <p:cNvPr id="40" name="椭圆 20"/>
            <p:cNvSpPr>
              <a:spLocks noChangeArrowheads="1"/>
            </p:cNvSpPr>
            <p:nvPr/>
          </p:nvSpPr>
          <p:spPr bwMode="auto">
            <a:xfrm>
              <a:off x="795588" y="5244756"/>
              <a:ext cx="637483" cy="638520"/>
            </a:xfrm>
            <a:prstGeom prst="ellipse">
              <a:avLst/>
            </a:prstGeom>
            <a:solidFill>
              <a:srgbClr val="64C0B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41" name="文本框 21"/>
            <p:cNvSpPr>
              <a:spLocks noChangeArrowheads="1"/>
            </p:cNvSpPr>
            <p:nvPr/>
          </p:nvSpPr>
          <p:spPr bwMode="auto">
            <a:xfrm>
              <a:off x="832245" y="5327266"/>
              <a:ext cx="5641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2400" b="1" dirty="0">
                  <a:solidFill>
                    <a:schemeClr val="bg1"/>
                  </a:solidFill>
                  <a:latin typeface="Arial" panose="020B0604020202020204" pitchFamily="34" charset="0"/>
                  <a:ea typeface="方正兰亭细黑_GBK" panose="02000000000000000000" pitchFamily="2" charset="-122"/>
                  <a:cs typeface="Arial" panose="020B0604020202020204" pitchFamily="34" charset="0"/>
                  <a:sym typeface="方正兰亭超细黑简体" panose="02000000000000000000" pitchFamily="2" charset="-122"/>
                </a:rPr>
                <a:t>01</a:t>
              </a:r>
              <a:endParaRPr lang="zh-CN" altLang="en-US" sz="2400" b="1" dirty="0">
                <a:solidFill>
                  <a:schemeClr val="bg1"/>
                </a:solidFill>
                <a:latin typeface="Arial" panose="020B0604020202020204" pitchFamily="34" charset="0"/>
                <a:ea typeface="方正兰亭细黑_GBK" panose="02000000000000000000" pitchFamily="2" charset="-122"/>
                <a:cs typeface="Arial" panose="020B0604020202020204" pitchFamily="34" charset="0"/>
                <a:sym typeface="方正兰亭超细黑简体" panose="02000000000000000000" pitchFamily="2" charset="-122"/>
              </a:endParaRPr>
            </a:p>
          </p:txBody>
        </p:sp>
      </p:grpSp>
      <p:sp>
        <p:nvSpPr>
          <p:cNvPr id="45" name="文本框 25"/>
          <p:cNvSpPr>
            <a:spLocks noChangeArrowheads="1"/>
          </p:cNvSpPr>
          <p:nvPr/>
        </p:nvSpPr>
        <p:spPr bwMode="auto">
          <a:xfrm>
            <a:off x="1763631" y="1642912"/>
            <a:ext cx="381583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None/>
            </a:pPr>
            <a:r>
              <a:rPr lang="zh-CN" altLang="en-US" sz="20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输入课程内容输入课程内容输入课程内容输入课程内容</a:t>
            </a:r>
            <a:endParaRPr lang="zh-CN" altLang="en-US" sz="2000" b="1" dirty="0">
              <a:solidFill>
                <a:srgbClr val="3F3F3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endParaRPr>
          </a:p>
        </p:txBody>
      </p:sp>
      <p:grpSp>
        <p:nvGrpSpPr>
          <p:cNvPr id="46" name="组合 45"/>
          <p:cNvGrpSpPr/>
          <p:nvPr/>
        </p:nvGrpSpPr>
        <p:grpSpPr>
          <a:xfrm>
            <a:off x="1040780" y="2801597"/>
            <a:ext cx="637483" cy="638520"/>
            <a:chOff x="795588" y="5244756"/>
            <a:chExt cx="637483" cy="638520"/>
          </a:xfrm>
        </p:grpSpPr>
        <p:sp>
          <p:nvSpPr>
            <p:cNvPr id="47" name="椭圆 20"/>
            <p:cNvSpPr>
              <a:spLocks noChangeArrowheads="1"/>
            </p:cNvSpPr>
            <p:nvPr/>
          </p:nvSpPr>
          <p:spPr bwMode="auto">
            <a:xfrm>
              <a:off x="795588" y="5244756"/>
              <a:ext cx="637483" cy="638520"/>
            </a:xfrm>
            <a:prstGeom prst="ellipse">
              <a:avLst/>
            </a:prstGeom>
            <a:solidFill>
              <a:srgbClr val="64C0B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48" name="文本框 21"/>
            <p:cNvSpPr>
              <a:spLocks noChangeArrowheads="1"/>
            </p:cNvSpPr>
            <p:nvPr/>
          </p:nvSpPr>
          <p:spPr bwMode="auto">
            <a:xfrm>
              <a:off x="832245" y="5327266"/>
              <a:ext cx="5641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2400" b="1" dirty="0">
                  <a:solidFill>
                    <a:schemeClr val="bg1"/>
                  </a:solidFill>
                  <a:latin typeface="Arial" panose="020B0604020202020204" pitchFamily="34" charset="0"/>
                  <a:ea typeface="方正兰亭细黑_GBK" panose="02000000000000000000" pitchFamily="2" charset="-122"/>
                  <a:cs typeface="Arial" panose="020B0604020202020204" pitchFamily="34" charset="0"/>
                  <a:sym typeface="方正兰亭超细黑简体" panose="02000000000000000000" pitchFamily="2" charset="-122"/>
                </a:rPr>
                <a:t>02</a:t>
              </a:r>
              <a:endParaRPr lang="zh-CN" altLang="en-US" sz="2400" b="1" dirty="0">
                <a:solidFill>
                  <a:schemeClr val="bg1"/>
                </a:solidFill>
                <a:latin typeface="Arial" panose="020B0604020202020204" pitchFamily="34" charset="0"/>
                <a:ea typeface="方正兰亭细黑_GBK" panose="02000000000000000000" pitchFamily="2" charset="-122"/>
                <a:cs typeface="Arial" panose="020B0604020202020204" pitchFamily="34" charset="0"/>
                <a:sym typeface="方正兰亭超细黑简体" panose="02000000000000000000" pitchFamily="2" charset="-122"/>
              </a:endParaRPr>
            </a:p>
          </p:txBody>
        </p:sp>
      </p:grpSp>
      <p:sp>
        <p:nvSpPr>
          <p:cNvPr id="49" name="文本框 25"/>
          <p:cNvSpPr>
            <a:spLocks noChangeArrowheads="1"/>
          </p:cNvSpPr>
          <p:nvPr/>
        </p:nvSpPr>
        <p:spPr bwMode="auto">
          <a:xfrm>
            <a:off x="1763631" y="2794310"/>
            <a:ext cx="381583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None/>
            </a:pPr>
            <a:r>
              <a:rPr lang="zh-CN" altLang="en-US" sz="20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输入课程内容输入课程内容输入课程内容输入课程内容</a:t>
            </a:r>
            <a:endParaRPr lang="zh-CN" altLang="en-US" sz="2000" b="1" dirty="0">
              <a:solidFill>
                <a:srgbClr val="3F3F3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endParaRPr>
          </a:p>
        </p:txBody>
      </p:sp>
      <p:grpSp>
        <p:nvGrpSpPr>
          <p:cNvPr id="50" name="组合 49"/>
          <p:cNvGrpSpPr/>
          <p:nvPr/>
        </p:nvGrpSpPr>
        <p:grpSpPr>
          <a:xfrm>
            <a:off x="1040780" y="3960282"/>
            <a:ext cx="637483" cy="638520"/>
            <a:chOff x="795588" y="5244756"/>
            <a:chExt cx="637483" cy="638520"/>
          </a:xfrm>
        </p:grpSpPr>
        <p:sp>
          <p:nvSpPr>
            <p:cNvPr id="51" name="椭圆 20"/>
            <p:cNvSpPr>
              <a:spLocks noChangeArrowheads="1"/>
            </p:cNvSpPr>
            <p:nvPr/>
          </p:nvSpPr>
          <p:spPr bwMode="auto">
            <a:xfrm>
              <a:off x="795588" y="5244756"/>
              <a:ext cx="637483" cy="638520"/>
            </a:xfrm>
            <a:prstGeom prst="ellipse">
              <a:avLst/>
            </a:prstGeom>
            <a:solidFill>
              <a:srgbClr val="64C0B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52" name="文本框 21"/>
            <p:cNvSpPr>
              <a:spLocks noChangeArrowheads="1"/>
            </p:cNvSpPr>
            <p:nvPr/>
          </p:nvSpPr>
          <p:spPr bwMode="auto">
            <a:xfrm>
              <a:off x="832245" y="5327266"/>
              <a:ext cx="5641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2400" b="1" dirty="0">
                  <a:solidFill>
                    <a:schemeClr val="bg1"/>
                  </a:solidFill>
                  <a:latin typeface="Arial" panose="020B0604020202020204" pitchFamily="34" charset="0"/>
                  <a:ea typeface="方正兰亭细黑_GBK" panose="02000000000000000000" pitchFamily="2" charset="-122"/>
                  <a:cs typeface="Arial" panose="020B0604020202020204" pitchFamily="34" charset="0"/>
                  <a:sym typeface="方正兰亭超细黑简体" panose="02000000000000000000" pitchFamily="2" charset="-122"/>
                </a:rPr>
                <a:t>03</a:t>
              </a:r>
              <a:endParaRPr lang="zh-CN" altLang="en-US" sz="2400" b="1" dirty="0">
                <a:solidFill>
                  <a:schemeClr val="bg1"/>
                </a:solidFill>
                <a:latin typeface="Arial" panose="020B0604020202020204" pitchFamily="34" charset="0"/>
                <a:ea typeface="方正兰亭细黑_GBK" panose="02000000000000000000" pitchFamily="2" charset="-122"/>
                <a:cs typeface="Arial" panose="020B0604020202020204" pitchFamily="34" charset="0"/>
                <a:sym typeface="方正兰亭超细黑简体" panose="02000000000000000000" pitchFamily="2" charset="-122"/>
              </a:endParaRPr>
            </a:p>
          </p:txBody>
        </p:sp>
      </p:grpSp>
      <p:sp>
        <p:nvSpPr>
          <p:cNvPr id="53" name="文本框 25"/>
          <p:cNvSpPr>
            <a:spLocks noChangeArrowheads="1"/>
          </p:cNvSpPr>
          <p:nvPr/>
        </p:nvSpPr>
        <p:spPr bwMode="auto">
          <a:xfrm>
            <a:off x="1763631" y="3960282"/>
            <a:ext cx="381583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None/>
            </a:pPr>
            <a:r>
              <a:rPr lang="zh-CN" altLang="en-US" sz="20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输入课程内容输入课程内容输入课程内容输入课程内容</a:t>
            </a:r>
            <a:endParaRPr lang="zh-CN" altLang="en-US" sz="2000" b="1" dirty="0">
              <a:solidFill>
                <a:srgbClr val="3F3F3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endParaRPr>
          </a:p>
        </p:txBody>
      </p:sp>
      <p:grpSp>
        <p:nvGrpSpPr>
          <p:cNvPr id="54" name="组合 53"/>
          <p:cNvGrpSpPr/>
          <p:nvPr/>
        </p:nvGrpSpPr>
        <p:grpSpPr>
          <a:xfrm>
            <a:off x="1040780" y="5118967"/>
            <a:ext cx="637483" cy="638520"/>
            <a:chOff x="795588" y="5244756"/>
            <a:chExt cx="637483" cy="638520"/>
          </a:xfrm>
        </p:grpSpPr>
        <p:sp>
          <p:nvSpPr>
            <p:cNvPr id="55" name="椭圆 20"/>
            <p:cNvSpPr>
              <a:spLocks noChangeArrowheads="1"/>
            </p:cNvSpPr>
            <p:nvPr/>
          </p:nvSpPr>
          <p:spPr bwMode="auto">
            <a:xfrm>
              <a:off x="795588" y="5244756"/>
              <a:ext cx="637483" cy="638520"/>
            </a:xfrm>
            <a:prstGeom prst="ellipse">
              <a:avLst/>
            </a:prstGeom>
            <a:solidFill>
              <a:srgbClr val="64C0B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56" name="文本框 21"/>
            <p:cNvSpPr>
              <a:spLocks noChangeArrowheads="1"/>
            </p:cNvSpPr>
            <p:nvPr/>
          </p:nvSpPr>
          <p:spPr bwMode="auto">
            <a:xfrm>
              <a:off x="832245" y="5327266"/>
              <a:ext cx="5641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2400" b="1" dirty="0">
                  <a:solidFill>
                    <a:schemeClr val="bg1"/>
                  </a:solidFill>
                  <a:latin typeface="Arial" panose="020B0604020202020204" pitchFamily="34" charset="0"/>
                  <a:ea typeface="方正兰亭细黑_GBK" panose="02000000000000000000" pitchFamily="2" charset="-122"/>
                  <a:cs typeface="Arial" panose="020B0604020202020204" pitchFamily="34" charset="0"/>
                  <a:sym typeface="方正兰亭超细黑简体" panose="02000000000000000000" pitchFamily="2" charset="-122"/>
                </a:rPr>
                <a:t>04</a:t>
              </a:r>
              <a:endParaRPr lang="zh-CN" altLang="en-US" sz="2400" b="1" dirty="0">
                <a:solidFill>
                  <a:schemeClr val="bg1"/>
                </a:solidFill>
                <a:latin typeface="Arial" panose="020B0604020202020204" pitchFamily="34" charset="0"/>
                <a:ea typeface="方正兰亭细黑_GBK" panose="02000000000000000000" pitchFamily="2" charset="-122"/>
                <a:cs typeface="Arial" panose="020B0604020202020204" pitchFamily="34" charset="0"/>
                <a:sym typeface="方正兰亭超细黑简体" panose="02000000000000000000" pitchFamily="2" charset="-122"/>
              </a:endParaRPr>
            </a:p>
          </p:txBody>
        </p:sp>
      </p:grpSp>
      <p:sp>
        <p:nvSpPr>
          <p:cNvPr id="57" name="文本框 25"/>
          <p:cNvSpPr>
            <a:spLocks noChangeArrowheads="1"/>
          </p:cNvSpPr>
          <p:nvPr/>
        </p:nvSpPr>
        <p:spPr bwMode="auto">
          <a:xfrm>
            <a:off x="1763631" y="5089196"/>
            <a:ext cx="381583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None/>
            </a:pPr>
            <a:r>
              <a:rPr lang="zh-CN" altLang="en-US" sz="20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输入课程内容输入课程内容输入课程内容输入课程内容</a:t>
            </a:r>
            <a:endParaRPr lang="zh-CN" altLang="en-US" sz="2000" b="1" dirty="0">
              <a:solidFill>
                <a:srgbClr val="3F3F3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endParaRPr>
          </a:p>
        </p:txBody>
      </p:sp>
      <p:sp>
        <p:nvSpPr>
          <p:cNvPr id="3" name="矩形 2"/>
          <p:cNvSpPr/>
          <p:nvPr/>
        </p:nvSpPr>
        <p:spPr>
          <a:xfrm>
            <a:off x="6345047" y="1092820"/>
            <a:ext cx="4360126" cy="2252952"/>
          </a:xfrm>
          <a:prstGeom prst="rect">
            <a:avLst/>
          </a:prstGeom>
          <a:solidFill>
            <a:schemeClr val="bg2">
              <a:lumMod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ppt_w</p:attrName>
                                        </p:attrNameLst>
                                      </p:cBhvr>
                                      <p:tavLst>
                                        <p:tav tm="0" fmla="#ppt_w*sin(2.5*pi*$)">
                                          <p:val>
                                            <p:fltVal val="0"/>
                                          </p:val>
                                        </p:tav>
                                        <p:tav tm="100000">
                                          <p:val>
                                            <p:fltVal val="1"/>
                                          </p:val>
                                        </p:tav>
                                      </p:tavLst>
                                    </p:anim>
                                    <p:anim calcmode="lin" valueType="num">
                                      <p:cBhvr>
                                        <p:cTn id="9" dur="1500" fill="hold"/>
                                        <p:tgtEl>
                                          <p:spTgt spid="7"/>
                                        </p:tgtEl>
                                        <p:attrNameLst>
                                          <p:attrName>ppt_h</p:attrName>
                                        </p:attrNameLst>
                                      </p:cBhvr>
                                      <p:tavLst>
                                        <p:tav tm="0">
                                          <p:val>
                                            <p:strVal val="#ppt_h"/>
                                          </p:val>
                                        </p:tav>
                                        <p:tav tm="100000">
                                          <p:val>
                                            <p:strVal val="#ppt_h"/>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45"/>
                                        </p:tgtEl>
                                        <p:attrNameLst>
                                          <p:attrName>style.visibility</p:attrName>
                                        </p:attrNameLst>
                                      </p:cBhvr>
                                      <p:to>
                                        <p:strVal val="visible"/>
                                      </p:to>
                                    </p:set>
                                    <p:anim calcmode="lin" valueType="num">
                                      <p:cBhvr>
                                        <p:cTn id="24" dur="500" fill="hold"/>
                                        <p:tgtEl>
                                          <p:spTgt spid="45"/>
                                        </p:tgtEl>
                                        <p:attrNameLst>
                                          <p:attrName>ppt_w</p:attrName>
                                        </p:attrNameLst>
                                      </p:cBhvr>
                                      <p:tavLst>
                                        <p:tav tm="0">
                                          <p:val>
                                            <p:fltVal val="0"/>
                                          </p:val>
                                        </p:tav>
                                        <p:tav tm="100000">
                                          <p:val>
                                            <p:strVal val="#ppt_w"/>
                                          </p:val>
                                        </p:tav>
                                      </p:tavLst>
                                    </p:anim>
                                    <p:anim calcmode="lin" valueType="num">
                                      <p:cBhvr>
                                        <p:cTn id="25" dur="500" fill="hold"/>
                                        <p:tgtEl>
                                          <p:spTgt spid="45"/>
                                        </p:tgtEl>
                                        <p:attrNameLst>
                                          <p:attrName>ppt_h</p:attrName>
                                        </p:attrNameLst>
                                      </p:cBhvr>
                                      <p:tavLst>
                                        <p:tav tm="0">
                                          <p:val>
                                            <p:fltVal val="0"/>
                                          </p:val>
                                        </p:tav>
                                        <p:tav tm="100000">
                                          <p:val>
                                            <p:strVal val="#ppt_h"/>
                                          </p:val>
                                        </p:tav>
                                      </p:tavLst>
                                    </p:anim>
                                    <p:animEffect transition="in" filter="fade">
                                      <p:cBhvr>
                                        <p:cTn id="26" dur="500"/>
                                        <p:tgtEl>
                                          <p:spTgt spid="45"/>
                                        </p:tgtEl>
                                      </p:cBhvr>
                                    </p:animEffect>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46"/>
                                        </p:tgtEl>
                                        <p:attrNameLst>
                                          <p:attrName>style.visibility</p:attrName>
                                        </p:attrNameLst>
                                      </p:cBhvr>
                                      <p:to>
                                        <p:strVal val="visible"/>
                                      </p:to>
                                    </p:set>
                                    <p:anim calcmode="lin" valueType="num">
                                      <p:cBhvr>
                                        <p:cTn id="30" dur="500" fill="hold"/>
                                        <p:tgtEl>
                                          <p:spTgt spid="46"/>
                                        </p:tgtEl>
                                        <p:attrNameLst>
                                          <p:attrName>ppt_w</p:attrName>
                                        </p:attrNameLst>
                                      </p:cBhvr>
                                      <p:tavLst>
                                        <p:tav tm="0">
                                          <p:val>
                                            <p:fltVal val="0"/>
                                          </p:val>
                                        </p:tav>
                                        <p:tav tm="100000">
                                          <p:val>
                                            <p:strVal val="#ppt_w"/>
                                          </p:val>
                                        </p:tav>
                                      </p:tavLst>
                                    </p:anim>
                                    <p:anim calcmode="lin" valueType="num">
                                      <p:cBhvr>
                                        <p:cTn id="31" dur="500" fill="hold"/>
                                        <p:tgtEl>
                                          <p:spTgt spid="46"/>
                                        </p:tgtEl>
                                        <p:attrNameLst>
                                          <p:attrName>ppt_h</p:attrName>
                                        </p:attrNameLst>
                                      </p:cBhvr>
                                      <p:tavLst>
                                        <p:tav tm="0">
                                          <p:val>
                                            <p:fltVal val="0"/>
                                          </p:val>
                                        </p:tav>
                                        <p:tav tm="100000">
                                          <p:val>
                                            <p:strVal val="#ppt_h"/>
                                          </p:val>
                                        </p:tav>
                                      </p:tavLst>
                                    </p:anim>
                                    <p:animEffect transition="in" filter="fade">
                                      <p:cBhvr>
                                        <p:cTn id="32" dur="500"/>
                                        <p:tgtEl>
                                          <p:spTgt spid="46"/>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49"/>
                                        </p:tgtEl>
                                        <p:attrNameLst>
                                          <p:attrName>style.visibility</p:attrName>
                                        </p:attrNameLst>
                                      </p:cBhvr>
                                      <p:to>
                                        <p:strVal val="visible"/>
                                      </p:to>
                                    </p:set>
                                    <p:anim calcmode="lin" valueType="num">
                                      <p:cBhvr>
                                        <p:cTn id="36" dur="500" fill="hold"/>
                                        <p:tgtEl>
                                          <p:spTgt spid="49"/>
                                        </p:tgtEl>
                                        <p:attrNameLst>
                                          <p:attrName>ppt_w</p:attrName>
                                        </p:attrNameLst>
                                      </p:cBhvr>
                                      <p:tavLst>
                                        <p:tav tm="0">
                                          <p:val>
                                            <p:fltVal val="0"/>
                                          </p:val>
                                        </p:tav>
                                        <p:tav tm="100000">
                                          <p:val>
                                            <p:strVal val="#ppt_w"/>
                                          </p:val>
                                        </p:tav>
                                      </p:tavLst>
                                    </p:anim>
                                    <p:anim calcmode="lin" valueType="num">
                                      <p:cBhvr>
                                        <p:cTn id="37" dur="500" fill="hold"/>
                                        <p:tgtEl>
                                          <p:spTgt spid="49"/>
                                        </p:tgtEl>
                                        <p:attrNameLst>
                                          <p:attrName>ppt_h</p:attrName>
                                        </p:attrNameLst>
                                      </p:cBhvr>
                                      <p:tavLst>
                                        <p:tav tm="0">
                                          <p:val>
                                            <p:fltVal val="0"/>
                                          </p:val>
                                        </p:tav>
                                        <p:tav tm="100000">
                                          <p:val>
                                            <p:strVal val="#ppt_h"/>
                                          </p:val>
                                        </p:tav>
                                      </p:tavLst>
                                    </p:anim>
                                    <p:animEffect transition="in" filter="fade">
                                      <p:cBhvr>
                                        <p:cTn id="38" dur="500"/>
                                        <p:tgtEl>
                                          <p:spTgt spid="49"/>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50"/>
                                        </p:tgtEl>
                                        <p:attrNameLst>
                                          <p:attrName>style.visibility</p:attrName>
                                        </p:attrNameLst>
                                      </p:cBhvr>
                                      <p:to>
                                        <p:strVal val="visible"/>
                                      </p:to>
                                    </p:set>
                                    <p:anim calcmode="lin" valueType="num">
                                      <p:cBhvr>
                                        <p:cTn id="42" dur="500" fill="hold"/>
                                        <p:tgtEl>
                                          <p:spTgt spid="50"/>
                                        </p:tgtEl>
                                        <p:attrNameLst>
                                          <p:attrName>ppt_w</p:attrName>
                                        </p:attrNameLst>
                                      </p:cBhvr>
                                      <p:tavLst>
                                        <p:tav tm="0">
                                          <p:val>
                                            <p:fltVal val="0"/>
                                          </p:val>
                                        </p:tav>
                                        <p:tav tm="100000">
                                          <p:val>
                                            <p:strVal val="#ppt_w"/>
                                          </p:val>
                                        </p:tav>
                                      </p:tavLst>
                                    </p:anim>
                                    <p:anim calcmode="lin" valueType="num">
                                      <p:cBhvr>
                                        <p:cTn id="43" dur="500" fill="hold"/>
                                        <p:tgtEl>
                                          <p:spTgt spid="50"/>
                                        </p:tgtEl>
                                        <p:attrNameLst>
                                          <p:attrName>ppt_h</p:attrName>
                                        </p:attrNameLst>
                                      </p:cBhvr>
                                      <p:tavLst>
                                        <p:tav tm="0">
                                          <p:val>
                                            <p:fltVal val="0"/>
                                          </p:val>
                                        </p:tav>
                                        <p:tav tm="100000">
                                          <p:val>
                                            <p:strVal val="#ppt_h"/>
                                          </p:val>
                                        </p:tav>
                                      </p:tavLst>
                                    </p:anim>
                                    <p:animEffect transition="in" filter="fade">
                                      <p:cBhvr>
                                        <p:cTn id="44" dur="500"/>
                                        <p:tgtEl>
                                          <p:spTgt spid="50"/>
                                        </p:tgtEl>
                                      </p:cBhvr>
                                    </p:animEffect>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53"/>
                                        </p:tgtEl>
                                        <p:attrNameLst>
                                          <p:attrName>style.visibility</p:attrName>
                                        </p:attrNameLst>
                                      </p:cBhvr>
                                      <p:to>
                                        <p:strVal val="visible"/>
                                      </p:to>
                                    </p:set>
                                    <p:anim calcmode="lin" valueType="num">
                                      <p:cBhvr>
                                        <p:cTn id="48" dur="500" fill="hold"/>
                                        <p:tgtEl>
                                          <p:spTgt spid="53"/>
                                        </p:tgtEl>
                                        <p:attrNameLst>
                                          <p:attrName>ppt_w</p:attrName>
                                        </p:attrNameLst>
                                      </p:cBhvr>
                                      <p:tavLst>
                                        <p:tav tm="0">
                                          <p:val>
                                            <p:fltVal val="0"/>
                                          </p:val>
                                        </p:tav>
                                        <p:tav tm="100000">
                                          <p:val>
                                            <p:strVal val="#ppt_w"/>
                                          </p:val>
                                        </p:tav>
                                      </p:tavLst>
                                    </p:anim>
                                    <p:anim calcmode="lin" valueType="num">
                                      <p:cBhvr>
                                        <p:cTn id="49" dur="500" fill="hold"/>
                                        <p:tgtEl>
                                          <p:spTgt spid="53"/>
                                        </p:tgtEl>
                                        <p:attrNameLst>
                                          <p:attrName>ppt_h</p:attrName>
                                        </p:attrNameLst>
                                      </p:cBhvr>
                                      <p:tavLst>
                                        <p:tav tm="0">
                                          <p:val>
                                            <p:fltVal val="0"/>
                                          </p:val>
                                        </p:tav>
                                        <p:tav tm="100000">
                                          <p:val>
                                            <p:strVal val="#ppt_h"/>
                                          </p:val>
                                        </p:tav>
                                      </p:tavLst>
                                    </p:anim>
                                    <p:animEffect transition="in" filter="fade">
                                      <p:cBhvr>
                                        <p:cTn id="50" dur="500"/>
                                        <p:tgtEl>
                                          <p:spTgt spid="53"/>
                                        </p:tgtEl>
                                      </p:cBhvr>
                                    </p:animEffect>
                                  </p:childTnLst>
                                </p:cTn>
                              </p:par>
                            </p:childTnLst>
                          </p:cTn>
                        </p:par>
                        <p:par>
                          <p:cTn id="51" fill="hold">
                            <p:stCondLst>
                              <p:cond delay="4500"/>
                            </p:stCondLst>
                            <p:childTnLst>
                              <p:par>
                                <p:cTn id="52" presetID="53" presetClass="entr" presetSubtype="16" fill="hold" nodeType="afterEffect">
                                  <p:stCondLst>
                                    <p:cond delay="0"/>
                                  </p:stCondLst>
                                  <p:childTnLst>
                                    <p:set>
                                      <p:cBhvr>
                                        <p:cTn id="53" dur="1" fill="hold">
                                          <p:stCondLst>
                                            <p:cond delay="0"/>
                                          </p:stCondLst>
                                        </p:cTn>
                                        <p:tgtEl>
                                          <p:spTgt spid="54"/>
                                        </p:tgtEl>
                                        <p:attrNameLst>
                                          <p:attrName>style.visibility</p:attrName>
                                        </p:attrNameLst>
                                      </p:cBhvr>
                                      <p:to>
                                        <p:strVal val="visible"/>
                                      </p:to>
                                    </p:set>
                                    <p:anim calcmode="lin" valueType="num">
                                      <p:cBhvr>
                                        <p:cTn id="54" dur="500" fill="hold"/>
                                        <p:tgtEl>
                                          <p:spTgt spid="54"/>
                                        </p:tgtEl>
                                        <p:attrNameLst>
                                          <p:attrName>ppt_w</p:attrName>
                                        </p:attrNameLst>
                                      </p:cBhvr>
                                      <p:tavLst>
                                        <p:tav tm="0">
                                          <p:val>
                                            <p:fltVal val="0"/>
                                          </p:val>
                                        </p:tav>
                                        <p:tav tm="100000">
                                          <p:val>
                                            <p:strVal val="#ppt_w"/>
                                          </p:val>
                                        </p:tav>
                                      </p:tavLst>
                                    </p:anim>
                                    <p:anim calcmode="lin" valueType="num">
                                      <p:cBhvr>
                                        <p:cTn id="55" dur="500" fill="hold"/>
                                        <p:tgtEl>
                                          <p:spTgt spid="54"/>
                                        </p:tgtEl>
                                        <p:attrNameLst>
                                          <p:attrName>ppt_h</p:attrName>
                                        </p:attrNameLst>
                                      </p:cBhvr>
                                      <p:tavLst>
                                        <p:tav tm="0">
                                          <p:val>
                                            <p:fltVal val="0"/>
                                          </p:val>
                                        </p:tav>
                                        <p:tav tm="100000">
                                          <p:val>
                                            <p:strVal val="#ppt_h"/>
                                          </p:val>
                                        </p:tav>
                                      </p:tavLst>
                                    </p:anim>
                                    <p:animEffect transition="in" filter="fade">
                                      <p:cBhvr>
                                        <p:cTn id="56" dur="500"/>
                                        <p:tgtEl>
                                          <p:spTgt spid="54"/>
                                        </p:tgtEl>
                                      </p:cBhvr>
                                    </p:animEffect>
                                  </p:childTnLst>
                                </p:cTn>
                              </p:par>
                            </p:childTnLst>
                          </p:cTn>
                        </p:par>
                        <p:par>
                          <p:cTn id="57" fill="hold">
                            <p:stCondLst>
                              <p:cond delay="5000"/>
                            </p:stCondLst>
                            <p:childTnLst>
                              <p:par>
                                <p:cTn id="58" presetID="53" presetClass="entr" presetSubtype="16" fill="hold" grpId="0" nodeType="afterEffect">
                                  <p:stCondLst>
                                    <p:cond delay="0"/>
                                  </p:stCondLst>
                                  <p:childTnLst>
                                    <p:set>
                                      <p:cBhvr>
                                        <p:cTn id="59" dur="1" fill="hold">
                                          <p:stCondLst>
                                            <p:cond delay="0"/>
                                          </p:stCondLst>
                                        </p:cTn>
                                        <p:tgtEl>
                                          <p:spTgt spid="57"/>
                                        </p:tgtEl>
                                        <p:attrNameLst>
                                          <p:attrName>style.visibility</p:attrName>
                                        </p:attrNameLst>
                                      </p:cBhvr>
                                      <p:to>
                                        <p:strVal val="visible"/>
                                      </p:to>
                                    </p:set>
                                    <p:anim calcmode="lin" valueType="num">
                                      <p:cBhvr>
                                        <p:cTn id="60" dur="500" fill="hold"/>
                                        <p:tgtEl>
                                          <p:spTgt spid="57"/>
                                        </p:tgtEl>
                                        <p:attrNameLst>
                                          <p:attrName>ppt_w</p:attrName>
                                        </p:attrNameLst>
                                      </p:cBhvr>
                                      <p:tavLst>
                                        <p:tav tm="0">
                                          <p:val>
                                            <p:fltVal val="0"/>
                                          </p:val>
                                        </p:tav>
                                        <p:tav tm="100000">
                                          <p:val>
                                            <p:strVal val="#ppt_w"/>
                                          </p:val>
                                        </p:tav>
                                      </p:tavLst>
                                    </p:anim>
                                    <p:anim calcmode="lin" valueType="num">
                                      <p:cBhvr>
                                        <p:cTn id="61" dur="500" fill="hold"/>
                                        <p:tgtEl>
                                          <p:spTgt spid="57"/>
                                        </p:tgtEl>
                                        <p:attrNameLst>
                                          <p:attrName>ppt_h</p:attrName>
                                        </p:attrNameLst>
                                      </p:cBhvr>
                                      <p:tavLst>
                                        <p:tav tm="0">
                                          <p:val>
                                            <p:fltVal val="0"/>
                                          </p:val>
                                        </p:tav>
                                        <p:tav tm="100000">
                                          <p:val>
                                            <p:strVal val="#ppt_h"/>
                                          </p:val>
                                        </p:tav>
                                      </p:tavLst>
                                    </p:anim>
                                    <p:animEffect transition="in" filter="fade">
                                      <p:cBhvr>
                                        <p:cTn id="62" dur="500"/>
                                        <p:tgtEl>
                                          <p:spTgt spid="57"/>
                                        </p:tgtEl>
                                      </p:cBhvr>
                                    </p:animEffect>
                                  </p:childTnLst>
                                </p:cTn>
                              </p:par>
                            </p:childTnLst>
                          </p:cTn>
                        </p:par>
                        <p:par>
                          <p:cTn id="63" fill="hold">
                            <p:stCondLst>
                              <p:cond delay="5500"/>
                            </p:stCondLst>
                            <p:childTnLst>
                              <p:par>
                                <p:cTn id="64" presetID="14" presetClass="entr" presetSubtype="10" fill="hold" grpId="0" nodeType="after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randombar(horizontal)">
                                      <p:cBhvr>
                                        <p:cTn id="66" dur="500"/>
                                        <p:tgtEl>
                                          <p:spTgt spid="3"/>
                                        </p:tgtEl>
                                      </p:cBhvr>
                                    </p:animEffect>
                                  </p:childTnLst>
                                </p:cTn>
                              </p:par>
                            </p:childTnLst>
                          </p:cTn>
                        </p:par>
                        <p:par>
                          <p:cTn id="67" fill="hold">
                            <p:stCondLst>
                              <p:cond delay="6000"/>
                            </p:stCondLst>
                            <p:childTnLst>
                              <p:par>
                                <p:cTn id="68" presetID="42" presetClass="entr" presetSubtype="0" fill="hold" grpId="0" nodeType="after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fade">
                                      <p:cBhvr>
                                        <p:cTn id="70" dur="1000"/>
                                        <p:tgtEl>
                                          <p:spTgt spid="32"/>
                                        </p:tgtEl>
                                      </p:cBhvr>
                                    </p:animEffect>
                                    <p:anim calcmode="lin" valueType="num">
                                      <p:cBhvr>
                                        <p:cTn id="71" dur="1000" fill="hold"/>
                                        <p:tgtEl>
                                          <p:spTgt spid="32"/>
                                        </p:tgtEl>
                                        <p:attrNameLst>
                                          <p:attrName>ppt_x</p:attrName>
                                        </p:attrNameLst>
                                      </p:cBhvr>
                                      <p:tavLst>
                                        <p:tav tm="0">
                                          <p:val>
                                            <p:strVal val="#ppt_x"/>
                                          </p:val>
                                        </p:tav>
                                        <p:tav tm="100000">
                                          <p:val>
                                            <p:strVal val="#ppt_x"/>
                                          </p:val>
                                        </p:tav>
                                      </p:tavLst>
                                    </p:anim>
                                    <p:anim calcmode="lin" valueType="num">
                                      <p:cBhvr>
                                        <p:cTn id="72" dur="1000" fill="hold"/>
                                        <p:tgtEl>
                                          <p:spTgt spid="32"/>
                                        </p:tgtEl>
                                        <p:attrNameLst>
                                          <p:attrName>ppt_y</p:attrName>
                                        </p:attrNameLst>
                                      </p:cBhvr>
                                      <p:tavLst>
                                        <p:tav tm="0">
                                          <p:val>
                                            <p:strVal val="#ppt_y+.1"/>
                                          </p:val>
                                        </p:tav>
                                        <p:tav tm="100000">
                                          <p:val>
                                            <p:strVal val="#ppt_y"/>
                                          </p:val>
                                        </p:tav>
                                      </p:tavLst>
                                    </p:anim>
                                  </p:childTnLst>
                                </p:cTn>
                              </p:par>
                            </p:childTnLst>
                          </p:cTn>
                        </p:par>
                        <p:par>
                          <p:cTn id="73" fill="hold">
                            <p:stCondLst>
                              <p:cond delay="7000"/>
                            </p:stCondLst>
                            <p:childTnLst>
                              <p:par>
                                <p:cTn id="74" presetID="42" presetClass="entr" presetSubtype="0"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1000"/>
                                        <p:tgtEl>
                                          <p:spTgt spid="33"/>
                                        </p:tgtEl>
                                      </p:cBhvr>
                                    </p:animEffect>
                                    <p:anim calcmode="lin" valueType="num">
                                      <p:cBhvr>
                                        <p:cTn id="77" dur="1000" fill="hold"/>
                                        <p:tgtEl>
                                          <p:spTgt spid="33"/>
                                        </p:tgtEl>
                                        <p:attrNameLst>
                                          <p:attrName>ppt_x</p:attrName>
                                        </p:attrNameLst>
                                      </p:cBhvr>
                                      <p:tavLst>
                                        <p:tav tm="0">
                                          <p:val>
                                            <p:strVal val="#ppt_x"/>
                                          </p:val>
                                        </p:tav>
                                        <p:tav tm="100000">
                                          <p:val>
                                            <p:strVal val="#ppt_x"/>
                                          </p:val>
                                        </p:tav>
                                      </p:tavLst>
                                    </p:anim>
                                    <p:anim calcmode="lin" valueType="num">
                                      <p:cBhvr>
                                        <p:cTn id="78" dur="1000" fill="hold"/>
                                        <p:tgtEl>
                                          <p:spTgt spid="33"/>
                                        </p:tgtEl>
                                        <p:attrNameLst>
                                          <p:attrName>ppt_y</p:attrName>
                                        </p:attrNameLst>
                                      </p:cBhvr>
                                      <p:tavLst>
                                        <p:tav tm="0">
                                          <p:val>
                                            <p:strVal val="#ppt_y+.1"/>
                                          </p:val>
                                        </p:tav>
                                        <p:tav tm="100000">
                                          <p:val>
                                            <p:strVal val="#ppt_y"/>
                                          </p:val>
                                        </p:tav>
                                      </p:tavLst>
                                    </p:anim>
                                  </p:childTnLst>
                                </p:cTn>
                              </p:par>
                              <p:par>
                                <p:cTn id="79" presetID="22" presetClass="entr" presetSubtype="1" fill="hold" nodeType="with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wipe(up)">
                                      <p:cBhvr>
                                        <p:cTn id="8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32" grpId="0"/>
      <p:bldP spid="33" grpId="0"/>
      <p:bldP spid="45" grpId="0"/>
      <p:bldP spid="49" grpId="0"/>
      <p:bldP spid="53" grpId="0"/>
      <p:bldP spid="57"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17"/>
          <p:cNvSpPr>
            <a:spLocks noChangeArrowheads="1"/>
          </p:cNvSpPr>
          <p:nvPr/>
        </p:nvSpPr>
        <p:spPr bwMode="auto">
          <a:xfrm rot="-1539119">
            <a:off x="2343760" y="6213475"/>
            <a:ext cx="622462" cy="1563688"/>
          </a:xfrm>
          <a:custGeom>
            <a:avLst/>
            <a:gdLst>
              <a:gd name="T0" fmla="*/ 96064 w 2015614"/>
              <a:gd name="T1" fmla="*/ 0 h 4367958"/>
              <a:gd name="T2" fmla="*/ 111837 w 2015614"/>
              <a:gd name="T3" fmla="*/ 19273 h 4367958"/>
              <a:gd name="T4" fmla="*/ 192129 w 2015614"/>
              <a:gd name="T5" fmla="*/ 279893 h 4367958"/>
              <a:gd name="T6" fmla="*/ 111837 w 2015614"/>
              <a:gd name="T7" fmla="*/ 540513 h 4367958"/>
              <a:gd name="T8" fmla="*/ 96064 w 2015614"/>
              <a:gd name="T9" fmla="*/ 559786 h 4367958"/>
              <a:gd name="T10" fmla="*/ 80292 w 2015614"/>
              <a:gd name="T11" fmla="*/ 540512 h 4367958"/>
              <a:gd name="T12" fmla="*/ 0 w 2015614"/>
              <a:gd name="T13" fmla="*/ 279893 h 4367958"/>
              <a:gd name="T14" fmla="*/ 80292 w 2015614"/>
              <a:gd name="T15" fmla="*/ 1927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 name="文本框 1"/>
          <p:cNvSpPr>
            <a:spLocks noChangeArrowheads="1"/>
          </p:cNvSpPr>
          <p:nvPr/>
        </p:nvSpPr>
        <p:spPr bwMode="auto">
          <a:xfrm>
            <a:off x="862813" y="337550"/>
            <a:ext cx="5068620" cy="42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buNone/>
            </a:pPr>
            <a:r>
              <a:rPr lang="zh-CN" altLang="en-US" sz="24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sp>
        <p:nvSpPr>
          <p:cNvPr id="7" name="任意多边形 2"/>
          <p:cNvSpPr>
            <a:spLocks noChangeArrowheads="1"/>
          </p:cNvSpPr>
          <p:nvPr/>
        </p:nvSpPr>
        <p:spPr bwMode="auto">
          <a:xfrm rot="-3146483">
            <a:off x="450998" y="212651"/>
            <a:ext cx="228600" cy="574825"/>
          </a:xfrm>
          <a:custGeom>
            <a:avLst/>
            <a:gdLst>
              <a:gd name="T0" fmla="*/ 12963 w 2015614"/>
              <a:gd name="T1" fmla="*/ 0 h 4367958"/>
              <a:gd name="T2" fmla="*/ 15092 w 2015614"/>
              <a:gd name="T3" fmla="*/ 2603 h 4367958"/>
              <a:gd name="T4" fmla="*/ 25927 w 2015614"/>
              <a:gd name="T5" fmla="*/ 37804 h 4367958"/>
              <a:gd name="T6" fmla="*/ 15092 w 2015614"/>
              <a:gd name="T7" fmla="*/ 73005 h 4367958"/>
              <a:gd name="T8" fmla="*/ 12963 w 2015614"/>
              <a:gd name="T9" fmla="*/ 75608 h 4367958"/>
              <a:gd name="T10" fmla="*/ 10835 w 2015614"/>
              <a:gd name="T11" fmla="*/ 73005 h 4367958"/>
              <a:gd name="T12" fmla="*/ 0 w 2015614"/>
              <a:gd name="T13" fmla="*/ 37804 h 4367958"/>
              <a:gd name="T14" fmla="*/ 10835 w 2015614"/>
              <a:gd name="T15" fmla="*/ 260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2" name="组合 1"/>
          <p:cNvGrpSpPr/>
          <p:nvPr/>
        </p:nvGrpSpPr>
        <p:grpSpPr>
          <a:xfrm>
            <a:off x="8995531" y="4997450"/>
            <a:ext cx="3672843" cy="2884488"/>
            <a:chOff x="8995531" y="4997450"/>
            <a:chExt cx="3672843" cy="2884488"/>
          </a:xfrm>
        </p:grpSpPr>
        <p:sp>
          <p:nvSpPr>
            <p:cNvPr id="5" name="任意多边形 15"/>
            <p:cNvSpPr>
              <a:spLocks noChangeArrowheads="1"/>
            </p:cNvSpPr>
            <p:nvPr/>
          </p:nvSpPr>
          <p:spPr bwMode="auto">
            <a:xfrm rot="-4486450">
              <a:off x="10100115" y="5021580"/>
              <a:ext cx="1463675" cy="3672843"/>
            </a:xfrm>
            <a:custGeom>
              <a:avLst/>
              <a:gdLst>
                <a:gd name="T0" fmla="*/ 531438 w 2015614"/>
                <a:gd name="T1" fmla="*/ 0 h 4367958"/>
                <a:gd name="T2" fmla="*/ 618690 w 2015614"/>
                <a:gd name="T3" fmla="*/ 106274 h 4367958"/>
                <a:gd name="T4" fmla="*/ 1062874 w 2015614"/>
                <a:gd name="T5" fmla="*/ 1543371 h 4367958"/>
                <a:gd name="T6" fmla="*/ 618690 w 2015614"/>
                <a:gd name="T7" fmla="*/ 2980467 h 4367958"/>
                <a:gd name="T8" fmla="*/ 531438 w 2015614"/>
                <a:gd name="T9" fmla="*/ 3086741 h 4367958"/>
                <a:gd name="T10" fmla="*/ 444184 w 2015614"/>
                <a:gd name="T11" fmla="*/ 2980466 h 4367958"/>
                <a:gd name="T12" fmla="*/ 0 w 2015614"/>
                <a:gd name="T13" fmla="*/ 1543370 h 4367958"/>
                <a:gd name="T14" fmla="*/ 444184 w 2015614"/>
                <a:gd name="T15" fmla="*/ 10627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 name="任意多边形 16"/>
            <p:cNvSpPr>
              <a:spLocks noChangeArrowheads="1"/>
            </p:cNvSpPr>
            <p:nvPr/>
          </p:nvSpPr>
          <p:spPr bwMode="auto">
            <a:xfrm rot="-1086403">
              <a:off x="11410746" y="4997450"/>
              <a:ext cx="1149649" cy="2884488"/>
            </a:xfrm>
            <a:custGeom>
              <a:avLst/>
              <a:gdLst>
                <a:gd name="T0" fmla="*/ 327693 w 2015614"/>
                <a:gd name="T1" fmla="*/ 0 h 4367958"/>
                <a:gd name="T2" fmla="*/ 381495 w 2015614"/>
                <a:gd name="T3" fmla="*/ 65582 h 4367958"/>
                <a:gd name="T4" fmla="*/ 655386 w 2015614"/>
                <a:gd name="T5" fmla="*/ 952421 h 4367958"/>
                <a:gd name="T6" fmla="*/ 381495 w 2015614"/>
                <a:gd name="T7" fmla="*/ 1839260 h 4367958"/>
                <a:gd name="T8" fmla="*/ 327694 w 2015614"/>
                <a:gd name="T9" fmla="*/ 1904842 h 4367958"/>
                <a:gd name="T10" fmla="*/ 273891 w 2015614"/>
                <a:gd name="T11" fmla="*/ 1839260 h 4367958"/>
                <a:gd name="T12" fmla="*/ 0 w 2015614"/>
                <a:gd name="T13" fmla="*/ 952420 h 4367958"/>
                <a:gd name="T14" fmla="*/ 273891 w 2015614"/>
                <a:gd name="T15" fmla="*/ 6558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24" name="任意多边形 18"/>
          <p:cNvSpPr>
            <a:spLocks noChangeArrowheads="1"/>
          </p:cNvSpPr>
          <p:nvPr/>
        </p:nvSpPr>
        <p:spPr bwMode="auto">
          <a:xfrm rot="-8299235">
            <a:off x="7999908" y="-855663"/>
            <a:ext cx="1111539" cy="1563688"/>
          </a:xfrm>
          <a:custGeom>
            <a:avLst/>
            <a:gdLst>
              <a:gd name="T0" fmla="*/ 306328 w 2015614"/>
              <a:gd name="T1" fmla="*/ 0 h 4367958"/>
              <a:gd name="T2" fmla="*/ 356621 w 2015614"/>
              <a:gd name="T3" fmla="*/ 19273 h 4367958"/>
              <a:gd name="T4" fmla="*/ 612655 w 2015614"/>
              <a:gd name="T5" fmla="*/ 279893 h 4367958"/>
              <a:gd name="T6" fmla="*/ 356621 w 2015614"/>
              <a:gd name="T7" fmla="*/ 540513 h 4367958"/>
              <a:gd name="T8" fmla="*/ 306328 w 2015614"/>
              <a:gd name="T9" fmla="*/ 559786 h 4367958"/>
              <a:gd name="T10" fmla="*/ 256034 w 2015614"/>
              <a:gd name="T11" fmla="*/ 540512 h 4367958"/>
              <a:gd name="T12" fmla="*/ 0 w 2015614"/>
              <a:gd name="T13" fmla="*/ 279893 h 4367958"/>
              <a:gd name="T14" fmla="*/ 256034 w 2015614"/>
              <a:gd name="T15" fmla="*/ 1927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6" name="文本框 55"/>
          <p:cNvSpPr txBox="1"/>
          <p:nvPr/>
        </p:nvSpPr>
        <p:spPr>
          <a:xfrm>
            <a:off x="802099" y="1353592"/>
            <a:ext cx="10371423" cy="1258101"/>
          </a:xfrm>
          <a:prstGeom prst="rect">
            <a:avLst/>
          </a:prstGeom>
          <a:noFill/>
        </p:spPr>
        <p:txBody>
          <a:bodyPr wrap="square" rtlCol="0">
            <a:spAutoFit/>
          </a:bodyPr>
          <a:lstStyle/>
          <a:p>
            <a:pPr>
              <a:lnSpc>
                <a:spcPct val="120000"/>
              </a:lnSpc>
              <a:spcBef>
                <a:spcPct val="0"/>
              </a:spcBef>
              <a:buNone/>
            </a:pPr>
            <a:r>
              <a:rPr lang="zh-CN" altLang="en-US" sz="16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输入课程内容</a:t>
            </a:r>
          </a:p>
        </p:txBody>
      </p:sp>
      <p:sp>
        <p:nvSpPr>
          <p:cNvPr id="58" name="矩形 57"/>
          <p:cNvSpPr/>
          <p:nvPr/>
        </p:nvSpPr>
        <p:spPr>
          <a:xfrm>
            <a:off x="862813" y="3029193"/>
            <a:ext cx="2365581" cy="542925"/>
          </a:xfrm>
          <a:prstGeom prst="rect">
            <a:avLst/>
          </a:prstGeom>
          <a:solidFill>
            <a:srgbClr val="09D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课程标题内容</a:t>
            </a:r>
          </a:p>
        </p:txBody>
      </p:sp>
      <p:sp>
        <p:nvSpPr>
          <p:cNvPr id="59" name="文本框 58"/>
          <p:cNvSpPr txBox="1"/>
          <p:nvPr/>
        </p:nvSpPr>
        <p:spPr>
          <a:xfrm>
            <a:off x="926108" y="3873674"/>
            <a:ext cx="2302287" cy="1533112"/>
          </a:xfrm>
          <a:prstGeom prst="rect">
            <a:avLst/>
          </a:prstGeom>
          <a:noFill/>
        </p:spPr>
        <p:txBody>
          <a:bodyPr wrap="square" rtlCol="0">
            <a:spAutoFit/>
          </a:bodyPr>
          <a:lstStyle/>
          <a:p>
            <a:pPr marL="285750" indent="-285750">
              <a:lnSpc>
                <a:spcPct val="150000"/>
              </a:lnSpc>
              <a:buFont typeface="Wingdings" panose="05000000000000000000" pitchFamily="2" charset="2"/>
              <a:buChar char="n"/>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输入简要介绍介绍</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marL="285750" indent="-285750">
              <a:lnSpc>
                <a:spcPct val="150000"/>
              </a:lnSpc>
              <a:buFont typeface="Wingdings" panose="05000000000000000000" pitchFamily="2" charset="2"/>
              <a:buChar char="n"/>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输入简要介绍介绍</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marL="285750" indent="-285750">
              <a:lnSpc>
                <a:spcPct val="150000"/>
              </a:lnSpc>
              <a:buFont typeface="Wingdings" panose="05000000000000000000" pitchFamily="2" charset="2"/>
              <a:buChar char="n"/>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输入简要介绍介绍</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marL="285750" indent="-285750">
              <a:lnSpc>
                <a:spcPct val="150000"/>
              </a:lnSpc>
              <a:buFont typeface="Wingdings" panose="05000000000000000000" pitchFamily="2" charset="2"/>
              <a:buChar char="n"/>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输入简要介绍介绍</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0" name="矩形 59"/>
          <p:cNvSpPr/>
          <p:nvPr/>
        </p:nvSpPr>
        <p:spPr>
          <a:xfrm>
            <a:off x="3484938" y="3029193"/>
            <a:ext cx="2365581" cy="542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课程标题内容</a:t>
            </a:r>
          </a:p>
        </p:txBody>
      </p:sp>
      <p:sp>
        <p:nvSpPr>
          <p:cNvPr id="61" name="文本框 60"/>
          <p:cNvSpPr txBox="1"/>
          <p:nvPr/>
        </p:nvSpPr>
        <p:spPr>
          <a:xfrm>
            <a:off x="3548233" y="3873674"/>
            <a:ext cx="2302287" cy="1569660"/>
          </a:xfrm>
          <a:prstGeom prst="rect">
            <a:avLst/>
          </a:prstGeom>
          <a:noFill/>
        </p:spPr>
        <p:txBody>
          <a:bodyPr wrap="square" rtlCol="0">
            <a:spAutoFit/>
          </a:bodyPr>
          <a:lstStyle/>
          <a:p>
            <a:pPr marL="285750" indent="-285750">
              <a:lnSpc>
                <a:spcPct val="150000"/>
              </a:lnSpc>
              <a:buFont typeface="Wingdings" panose="05000000000000000000" pitchFamily="2" charset="2"/>
              <a:buChar char="n"/>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输入简要介绍介绍</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marL="285750" indent="-285750">
              <a:lnSpc>
                <a:spcPct val="150000"/>
              </a:lnSpc>
              <a:buFont typeface="Wingdings" panose="05000000000000000000" pitchFamily="2" charset="2"/>
              <a:buChar char="n"/>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输入简要介绍介绍</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marL="285750" indent="-285750">
              <a:lnSpc>
                <a:spcPct val="150000"/>
              </a:lnSpc>
              <a:buFont typeface="Wingdings" panose="05000000000000000000" pitchFamily="2" charset="2"/>
              <a:buChar char="n"/>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输入简要介绍介绍</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marL="285750" indent="-285750">
              <a:lnSpc>
                <a:spcPct val="150000"/>
              </a:lnSpc>
              <a:buFont typeface="Wingdings" panose="05000000000000000000" pitchFamily="2" charset="2"/>
              <a:buChar char="n"/>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输入简要介绍介绍</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2" name="矩形 61"/>
          <p:cNvSpPr/>
          <p:nvPr/>
        </p:nvSpPr>
        <p:spPr>
          <a:xfrm>
            <a:off x="6107063" y="3031220"/>
            <a:ext cx="2365581" cy="54292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课程标题内容</a:t>
            </a:r>
          </a:p>
        </p:txBody>
      </p:sp>
      <p:sp>
        <p:nvSpPr>
          <p:cNvPr id="63" name="文本框 62"/>
          <p:cNvSpPr txBox="1"/>
          <p:nvPr/>
        </p:nvSpPr>
        <p:spPr>
          <a:xfrm>
            <a:off x="6170358" y="3875701"/>
            <a:ext cx="2302287" cy="1569660"/>
          </a:xfrm>
          <a:prstGeom prst="rect">
            <a:avLst/>
          </a:prstGeom>
          <a:noFill/>
        </p:spPr>
        <p:txBody>
          <a:bodyPr wrap="square" rtlCol="0">
            <a:spAutoFit/>
          </a:bodyPr>
          <a:lstStyle/>
          <a:p>
            <a:pPr marL="285750" indent="-285750">
              <a:lnSpc>
                <a:spcPct val="150000"/>
              </a:lnSpc>
              <a:buFont typeface="Wingdings" panose="05000000000000000000" pitchFamily="2" charset="2"/>
              <a:buChar char="n"/>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输入简要介绍介绍</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marL="285750" indent="-285750">
              <a:lnSpc>
                <a:spcPct val="150000"/>
              </a:lnSpc>
              <a:buFont typeface="Wingdings" panose="05000000000000000000" pitchFamily="2" charset="2"/>
              <a:buChar char="n"/>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输入简要介绍介绍</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marL="285750" indent="-285750">
              <a:lnSpc>
                <a:spcPct val="150000"/>
              </a:lnSpc>
              <a:buFont typeface="Wingdings" panose="05000000000000000000" pitchFamily="2" charset="2"/>
              <a:buChar char="n"/>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输入简要介绍介绍</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marL="285750" indent="-285750">
              <a:lnSpc>
                <a:spcPct val="150000"/>
              </a:lnSpc>
              <a:buFont typeface="Wingdings" panose="05000000000000000000" pitchFamily="2" charset="2"/>
              <a:buChar char="n"/>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输入简要介绍介绍</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4" name="矩形 63"/>
          <p:cNvSpPr/>
          <p:nvPr/>
        </p:nvSpPr>
        <p:spPr>
          <a:xfrm>
            <a:off x="8729188" y="3030014"/>
            <a:ext cx="2365581" cy="542925"/>
          </a:xfrm>
          <a:prstGeom prst="rect">
            <a:avLst/>
          </a:prstGeom>
          <a:solidFill>
            <a:srgbClr val="3AA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课程标题内容</a:t>
            </a:r>
          </a:p>
        </p:txBody>
      </p:sp>
      <p:sp>
        <p:nvSpPr>
          <p:cNvPr id="65" name="文本框 64"/>
          <p:cNvSpPr txBox="1"/>
          <p:nvPr/>
        </p:nvSpPr>
        <p:spPr>
          <a:xfrm>
            <a:off x="8792483" y="3874495"/>
            <a:ext cx="2302287" cy="1569660"/>
          </a:xfrm>
          <a:prstGeom prst="rect">
            <a:avLst/>
          </a:prstGeom>
          <a:noFill/>
        </p:spPr>
        <p:txBody>
          <a:bodyPr wrap="square" rtlCol="0">
            <a:spAutoFit/>
          </a:bodyPr>
          <a:lstStyle/>
          <a:p>
            <a:pPr marL="285750" indent="-285750">
              <a:lnSpc>
                <a:spcPct val="150000"/>
              </a:lnSpc>
              <a:buFont typeface="Wingdings" panose="05000000000000000000" pitchFamily="2" charset="2"/>
              <a:buChar char="n"/>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输入简要介绍介绍</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marL="285750" indent="-285750">
              <a:lnSpc>
                <a:spcPct val="150000"/>
              </a:lnSpc>
              <a:buFont typeface="Wingdings" panose="05000000000000000000" pitchFamily="2" charset="2"/>
              <a:buChar char="n"/>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输入简要介绍介绍</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marL="285750" indent="-285750">
              <a:lnSpc>
                <a:spcPct val="150000"/>
              </a:lnSpc>
              <a:buFont typeface="Wingdings" panose="05000000000000000000" pitchFamily="2" charset="2"/>
              <a:buChar char="n"/>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输入简要介绍介绍</a:t>
            </a:r>
            <a:endParaRPr lang="en-US" altLang="zh-CN"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marL="285750" indent="-285750">
              <a:lnSpc>
                <a:spcPct val="150000"/>
              </a:lnSpc>
              <a:buFont typeface="Wingdings" panose="05000000000000000000" pitchFamily="2" charset="2"/>
              <a:buChar char="n"/>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输入简要介绍介绍</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ppt_w</p:attrName>
                                        </p:attrNameLst>
                                      </p:cBhvr>
                                      <p:tavLst>
                                        <p:tav tm="0" fmla="#ppt_w*sin(2.5*pi*$)">
                                          <p:val>
                                            <p:fltVal val="0"/>
                                          </p:val>
                                        </p:tav>
                                        <p:tav tm="100000">
                                          <p:val>
                                            <p:fltVal val="1"/>
                                          </p:val>
                                        </p:tav>
                                      </p:tavLst>
                                    </p:anim>
                                    <p:anim calcmode="lin" valueType="num">
                                      <p:cBhvr>
                                        <p:cTn id="9" dur="1500" fill="hold"/>
                                        <p:tgtEl>
                                          <p:spTgt spid="7"/>
                                        </p:tgtEl>
                                        <p:attrNameLst>
                                          <p:attrName>ppt_h</p:attrName>
                                        </p:attrNameLst>
                                      </p:cBhvr>
                                      <p:tavLst>
                                        <p:tav tm="0">
                                          <p:val>
                                            <p:strVal val="#ppt_h"/>
                                          </p:val>
                                        </p:tav>
                                        <p:tav tm="100000">
                                          <p:val>
                                            <p:strVal val="#ppt_h"/>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barn(inVertical)">
                                      <p:cBhvr>
                                        <p:cTn id="18" dur="500"/>
                                        <p:tgtEl>
                                          <p:spTgt spid="56"/>
                                        </p:tgtEl>
                                      </p:cBhvr>
                                    </p:animEffect>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fade">
                                      <p:cBhvr>
                                        <p:cTn id="22" dur="1000"/>
                                        <p:tgtEl>
                                          <p:spTgt spid="58"/>
                                        </p:tgtEl>
                                      </p:cBhvr>
                                    </p:animEffect>
                                    <p:anim calcmode="lin" valueType="num">
                                      <p:cBhvr>
                                        <p:cTn id="23" dur="1000" fill="hold"/>
                                        <p:tgtEl>
                                          <p:spTgt spid="58"/>
                                        </p:tgtEl>
                                        <p:attrNameLst>
                                          <p:attrName>ppt_x</p:attrName>
                                        </p:attrNameLst>
                                      </p:cBhvr>
                                      <p:tavLst>
                                        <p:tav tm="0">
                                          <p:val>
                                            <p:strVal val="#ppt_x"/>
                                          </p:val>
                                        </p:tav>
                                        <p:tav tm="100000">
                                          <p:val>
                                            <p:strVal val="#ppt_x"/>
                                          </p:val>
                                        </p:tav>
                                      </p:tavLst>
                                    </p:anim>
                                    <p:anim calcmode="lin" valueType="num">
                                      <p:cBhvr>
                                        <p:cTn id="24" dur="1000" fill="hold"/>
                                        <p:tgtEl>
                                          <p:spTgt spid="58"/>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10" presetClass="entr" presetSubtype="0" fill="hold" grpId="0" nodeType="afterEffect">
                                  <p:stCondLst>
                                    <p:cond delay="0"/>
                                  </p:stCondLst>
                                  <p:childTnLst>
                                    <p:set>
                                      <p:cBhvr>
                                        <p:cTn id="27" dur="1" fill="hold">
                                          <p:stCondLst>
                                            <p:cond delay="0"/>
                                          </p:stCondLst>
                                        </p:cTn>
                                        <p:tgtEl>
                                          <p:spTgt spid="59">
                                            <p:txEl>
                                              <p:pRg st="0" end="0"/>
                                            </p:txEl>
                                          </p:spTgt>
                                        </p:tgtEl>
                                        <p:attrNameLst>
                                          <p:attrName>style.visibility</p:attrName>
                                        </p:attrNameLst>
                                      </p:cBhvr>
                                      <p:to>
                                        <p:strVal val="visible"/>
                                      </p:to>
                                    </p:set>
                                    <p:animEffect transition="in" filter="fade">
                                      <p:cBhvr>
                                        <p:cTn id="28" dur="500"/>
                                        <p:tgtEl>
                                          <p:spTgt spid="59">
                                            <p:txEl>
                                              <p:pRg st="0" end="0"/>
                                            </p:txEl>
                                          </p:spTgt>
                                        </p:tgtEl>
                                      </p:cBhvr>
                                    </p:animEffect>
                                  </p:childTnLst>
                                </p:cTn>
                              </p:par>
                            </p:childTnLst>
                          </p:cTn>
                        </p:par>
                        <p:par>
                          <p:cTn id="29" fill="hold">
                            <p:stCondLst>
                              <p:cond delay="3500"/>
                            </p:stCondLst>
                            <p:childTnLst>
                              <p:par>
                                <p:cTn id="30" presetID="10" presetClass="entr" presetSubtype="0" fill="hold" grpId="0" nodeType="afterEffect">
                                  <p:stCondLst>
                                    <p:cond delay="0"/>
                                  </p:stCondLst>
                                  <p:childTnLst>
                                    <p:set>
                                      <p:cBhvr>
                                        <p:cTn id="31" dur="1" fill="hold">
                                          <p:stCondLst>
                                            <p:cond delay="0"/>
                                          </p:stCondLst>
                                        </p:cTn>
                                        <p:tgtEl>
                                          <p:spTgt spid="59">
                                            <p:txEl>
                                              <p:pRg st="1" end="1"/>
                                            </p:txEl>
                                          </p:spTgt>
                                        </p:tgtEl>
                                        <p:attrNameLst>
                                          <p:attrName>style.visibility</p:attrName>
                                        </p:attrNameLst>
                                      </p:cBhvr>
                                      <p:to>
                                        <p:strVal val="visible"/>
                                      </p:to>
                                    </p:set>
                                    <p:animEffect transition="in" filter="fade">
                                      <p:cBhvr>
                                        <p:cTn id="32" dur="500"/>
                                        <p:tgtEl>
                                          <p:spTgt spid="59">
                                            <p:txEl>
                                              <p:pRg st="1" end="1"/>
                                            </p:txEl>
                                          </p:spTgt>
                                        </p:tgtEl>
                                      </p:cBhvr>
                                    </p:animEffect>
                                  </p:childTnLst>
                                </p:cTn>
                              </p:par>
                            </p:childTnLst>
                          </p:cTn>
                        </p:par>
                        <p:par>
                          <p:cTn id="33" fill="hold">
                            <p:stCondLst>
                              <p:cond delay="4000"/>
                            </p:stCondLst>
                            <p:childTnLst>
                              <p:par>
                                <p:cTn id="34" presetID="10" presetClass="entr" presetSubtype="0" fill="hold" grpId="0" nodeType="afterEffect">
                                  <p:stCondLst>
                                    <p:cond delay="0"/>
                                  </p:stCondLst>
                                  <p:childTnLst>
                                    <p:set>
                                      <p:cBhvr>
                                        <p:cTn id="35" dur="1" fill="hold">
                                          <p:stCondLst>
                                            <p:cond delay="0"/>
                                          </p:stCondLst>
                                        </p:cTn>
                                        <p:tgtEl>
                                          <p:spTgt spid="59">
                                            <p:txEl>
                                              <p:pRg st="2" end="2"/>
                                            </p:txEl>
                                          </p:spTgt>
                                        </p:tgtEl>
                                        <p:attrNameLst>
                                          <p:attrName>style.visibility</p:attrName>
                                        </p:attrNameLst>
                                      </p:cBhvr>
                                      <p:to>
                                        <p:strVal val="visible"/>
                                      </p:to>
                                    </p:set>
                                    <p:animEffect transition="in" filter="fade">
                                      <p:cBhvr>
                                        <p:cTn id="36" dur="500"/>
                                        <p:tgtEl>
                                          <p:spTgt spid="59">
                                            <p:txEl>
                                              <p:pRg st="2" end="2"/>
                                            </p:txEl>
                                          </p:spTgt>
                                        </p:tgtEl>
                                      </p:cBhvr>
                                    </p:animEffect>
                                  </p:childTnLst>
                                </p:cTn>
                              </p:par>
                            </p:childTnLst>
                          </p:cTn>
                        </p:par>
                        <p:par>
                          <p:cTn id="37" fill="hold">
                            <p:stCondLst>
                              <p:cond delay="4500"/>
                            </p:stCondLst>
                            <p:childTnLst>
                              <p:par>
                                <p:cTn id="38" presetID="10" presetClass="entr" presetSubtype="0" fill="hold" grpId="0" nodeType="afterEffect">
                                  <p:stCondLst>
                                    <p:cond delay="0"/>
                                  </p:stCondLst>
                                  <p:childTnLst>
                                    <p:set>
                                      <p:cBhvr>
                                        <p:cTn id="39" dur="1" fill="hold">
                                          <p:stCondLst>
                                            <p:cond delay="0"/>
                                          </p:stCondLst>
                                        </p:cTn>
                                        <p:tgtEl>
                                          <p:spTgt spid="59">
                                            <p:txEl>
                                              <p:pRg st="3" end="3"/>
                                            </p:txEl>
                                          </p:spTgt>
                                        </p:tgtEl>
                                        <p:attrNameLst>
                                          <p:attrName>style.visibility</p:attrName>
                                        </p:attrNameLst>
                                      </p:cBhvr>
                                      <p:to>
                                        <p:strVal val="visible"/>
                                      </p:to>
                                    </p:set>
                                    <p:animEffect transition="in" filter="fade">
                                      <p:cBhvr>
                                        <p:cTn id="40" dur="500"/>
                                        <p:tgtEl>
                                          <p:spTgt spid="59">
                                            <p:txEl>
                                              <p:pRg st="3" end="3"/>
                                            </p:txEl>
                                          </p:spTgt>
                                        </p:tgtEl>
                                      </p:cBhvr>
                                    </p:animEffect>
                                  </p:childTnLst>
                                </p:cTn>
                              </p:par>
                            </p:childTnLst>
                          </p:cTn>
                        </p:par>
                        <p:par>
                          <p:cTn id="41" fill="hold">
                            <p:stCondLst>
                              <p:cond delay="5000"/>
                            </p:stCondLst>
                            <p:childTnLst>
                              <p:par>
                                <p:cTn id="42" presetID="47" presetClass="entr" presetSubtype="0" fill="hold" grpId="0" nodeType="afterEffect">
                                  <p:stCondLst>
                                    <p:cond delay="0"/>
                                  </p:stCondLst>
                                  <p:childTnLst>
                                    <p:set>
                                      <p:cBhvr>
                                        <p:cTn id="43" dur="1" fill="hold">
                                          <p:stCondLst>
                                            <p:cond delay="0"/>
                                          </p:stCondLst>
                                        </p:cTn>
                                        <p:tgtEl>
                                          <p:spTgt spid="60"/>
                                        </p:tgtEl>
                                        <p:attrNameLst>
                                          <p:attrName>style.visibility</p:attrName>
                                        </p:attrNameLst>
                                      </p:cBhvr>
                                      <p:to>
                                        <p:strVal val="visible"/>
                                      </p:to>
                                    </p:set>
                                    <p:animEffect transition="in" filter="fade">
                                      <p:cBhvr>
                                        <p:cTn id="44" dur="1000"/>
                                        <p:tgtEl>
                                          <p:spTgt spid="60"/>
                                        </p:tgtEl>
                                      </p:cBhvr>
                                    </p:animEffect>
                                    <p:anim calcmode="lin" valueType="num">
                                      <p:cBhvr>
                                        <p:cTn id="45" dur="1000" fill="hold"/>
                                        <p:tgtEl>
                                          <p:spTgt spid="60"/>
                                        </p:tgtEl>
                                        <p:attrNameLst>
                                          <p:attrName>ppt_x</p:attrName>
                                        </p:attrNameLst>
                                      </p:cBhvr>
                                      <p:tavLst>
                                        <p:tav tm="0">
                                          <p:val>
                                            <p:strVal val="#ppt_x"/>
                                          </p:val>
                                        </p:tav>
                                        <p:tav tm="100000">
                                          <p:val>
                                            <p:strVal val="#ppt_x"/>
                                          </p:val>
                                        </p:tav>
                                      </p:tavLst>
                                    </p:anim>
                                    <p:anim calcmode="lin" valueType="num">
                                      <p:cBhvr>
                                        <p:cTn id="46" dur="1000" fill="hold"/>
                                        <p:tgtEl>
                                          <p:spTgt spid="60"/>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10" presetClass="entr" presetSubtype="0" fill="hold" grpId="0" nodeType="afterEffect">
                                  <p:stCondLst>
                                    <p:cond delay="0"/>
                                  </p:stCondLst>
                                  <p:childTnLst>
                                    <p:set>
                                      <p:cBhvr>
                                        <p:cTn id="49" dur="1" fill="hold">
                                          <p:stCondLst>
                                            <p:cond delay="0"/>
                                          </p:stCondLst>
                                        </p:cTn>
                                        <p:tgtEl>
                                          <p:spTgt spid="61">
                                            <p:txEl>
                                              <p:pRg st="0" end="0"/>
                                            </p:txEl>
                                          </p:spTgt>
                                        </p:tgtEl>
                                        <p:attrNameLst>
                                          <p:attrName>style.visibility</p:attrName>
                                        </p:attrNameLst>
                                      </p:cBhvr>
                                      <p:to>
                                        <p:strVal val="visible"/>
                                      </p:to>
                                    </p:set>
                                    <p:animEffect transition="in" filter="fade">
                                      <p:cBhvr>
                                        <p:cTn id="50" dur="500"/>
                                        <p:tgtEl>
                                          <p:spTgt spid="61">
                                            <p:txEl>
                                              <p:pRg st="0" end="0"/>
                                            </p:txEl>
                                          </p:spTgt>
                                        </p:tgtEl>
                                      </p:cBhvr>
                                    </p:animEffect>
                                  </p:childTnLst>
                                </p:cTn>
                              </p:par>
                            </p:childTnLst>
                          </p:cTn>
                        </p:par>
                        <p:par>
                          <p:cTn id="51" fill="hold">
                            <p:stCondLst>
                              <p:cond delay="6500"/>
                            </p:stCondLst>
                            <p:childTnLst>
                              <p:par>
                                <p:cTn id="52" presetID="10" presetClass="entr" presetSubtype="0" fill="hold" grpId="0" nodeType="afterEffect">
                                  <p:stCondLst>
                                    <p:cond delay="0"/>
                                  </p:stCondLst>
                                  <p:childTnLst>
                                    <p:set>
                                      <p:cBhvr>
                                        <p:cTn id="53" dur="1" fill="hold">
                                          <p:stCondLst>
                                            <p:cond delay="0"/>
                                          </p:stCondLst>
                                        </p:cTn>
                                        <p:tgtEl>
                                          <p:spTgt spid="61">
                                            <p:txEl>
                                              <p:pRg st="1" end="1"/>
                                            </p:txEl>
                                          </p:spTgt>
                                        </p:tgtEl>
                                        <p:attrNameLst>
                                          <p:attrName>style.visibility</p:attrName>
                                        </p:attrNameLst>
                                      </p:cBhvr>
                                      <p:to>
                                        <p:strVal val="visible"/>
                                      </p:to>
                                    </p:set>
                                    <p:animEffect transition="in" filter="fade">
                                      <p:cBhvr>
                                        <p:cTn id="54" dur="500"/>
                                        <p:tgtEl>
                                          <p:spTgt spid="61">
                                            <p:txEl>
                                              <p:pRg st="1" end="1"/>
                                            </p:txEl>
                                          </p:spTgt>
                                        </p:tgtEl>
                                      </p:cBhvr>
                                    </p:animEffect>
                                  </p:childTnLst>
                                </p:cTn>
                              </p:par>
                            </p:childTnLst>
                          </p:cTn>
                        </p:par>
                        <p:par>
                          <p:cTn id="55" fill="hold">
                            <p:stCondLst>
                              <p:cond delay="7000"/>
                            </p:stCondLst>
                            <p:childTnLst>
                              <p:par>
                                <p:cTn id="56" presetID="10" presetClass="entr" presetSubtype="0" fill="hold" grpId="0" nodeType="afterEffect">
                                  <p:stCondLst>
                                    <p:cond delay="0"/>
                                  </p:stCondLst>
                                  <p:childTnLst>
                                    <p:set>
                                      <p:cBhvr>
                                        <p:cTn id="57" dur="1" fill="hold">
                                          <p:stCondLst>
                                            <p:cond delay="0"/>
                                          </p:stCondLst>
                                        </p:cTn>
                                        <p:tgtEl>
                                          <p:spTgt spid="61">
                                            <p:txEl>
                                              <p:pRg st="2" end="2"/>
                                            </p:txEl>
                                          </p:spTgt>
                                        </p:tgtEl>
                                        <p:attrNameLst>
                                          <p:attrName>style.visibility</p:attrName>
                                        </p:attrNameLst>
                                      </p:cBhvr>
                                      <p:to>
                                        <p:strVal val="visible"/>
                                      </p:to>
                                    </p:set>
                                    <p:animEffect transition="in" filter="fade">
                                      <p:cBhvr>
                                        <p:cTn id="58" dur="500"/>
                                        <p:tgtEl>
                                          <p:spTgt spid="61">
                                            <p:txEl>
                                              <p:pRg st="2" end="2"/>
                                            </p:txEl>
                                          </p:spTgt>
                                        </p:tgtEl>
                                      </p:cBhvr>
                                    </p:animEffect>
                                  </p:childTnLst>
                                </p:cTn>
                              </p:par>
                            </p:childTnLst>
                          </p:cTn>
                        </p:par>
                        <p:par>
                          <p:cTn id="59" fill="hold">
                            <p:stCondLst>
                              <p:cond delay="7500"/>
                            </p:stCondLst>
                            <p:childTnLst>
                              <p:par>
                                <p:cTn id="60" presetID="10" presetClass="entr" presetSubtype="0" fill="hold" grpId="0" nodeType="afterEffect">
                                  <p:stCondLst>
                                    <p:cond delay="0"/>
                                  </p:stCondLst>
                                  <p:childTnLst>
                                    <p:set>
                                      <p:cBhvr>
                                        <p:cTn id="61" dur="1" fill="hold">
                                          <p:stCondLst>
                                            <p:cond delay="0"/>
                                          </p:stCondLst>
                                        </p:cTn>
                                        <p:tgtEl>
                                          <p:spTgt spid="61">
                                            <p:txEl>
                                              <p:pRg st="3" end="3"/>
                                            </p:txEl>
                                          </p:spTgt>
                                        </p:tgtEl>
                                        <p:attrNameLst>
                                          <p:attrName>style.visibility</p:attrName>
                                        </p:attrNameLst>
                                      </p:cBhvr>
                                      <p:to>
                                        <p:strVal val="visible"/>
                                      </p:to>
                                    </p:set>
                                    <p:animEffect transition="in" filter="fade">
                                      <p:cBhvr>
                                        <p:cTn id="62" dur="500"/>
                                        <p:tgtEl>
                                          <p:spTgt spid="61">
                                            <p:txEl>
                                              <p:pRg st="3" end="3"/>
                                            </p:txEl>
                                          </p:spTgt>
                                        </p:tgtEl>
                                      </p:cBhvr>
                                    </p:animEffect>
                                  </p:childTnLst>
                                </p:cTn>
                              </p:par>
                            </p:childTnLst>
                          </p:cTn>
                        </p:par>
                        <p:par>
                          <p:cTn id="63" fill="hold">
                            <p:stCondLst>
                              <p:cond delay="8000"/>
                            </p:stCondLst>
                            <p:childTnLst>
                              <p:par>
                                <p:cTn id="64" presetID="47" presetClass="entr" presetSubtype="0" fill="hold" grpId="0" nodeType="after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fade">
                                      <p:cBhvr>
                                        <p:cTn id="66" dur="1000"/>
                                        <p:tgtEl>
                                          <p:spTgt spid="62"/>
                                        </p:tgtEl>
                                      </p:cBhvr>
                                    </p:animEffect>
                                    <p:anim calcmode="lin" valueType="num">
                                      <p:cBhvr>
                                        <p:cTn id="67" dur="1000" fill="hold"/>
                                        <p:tgtEl>
                                          <p:spTgt spid="62"/>
                                        </p:tgtEl>
                                        <p:attrNameLst>
                                          <p:attrName>ppt_x</p:attrName>
                                        </p:attrNameLst>
                                      </p:cBhvr>
                                      <p:tavLst>
                                        <p:tav tm="0">
                                          <p:val>
                                            <p:strVal val="#ppt_x"/>
                                          </p:val>
                                        </p:tav>
                                        <p:tav tm="100000">
                                          <p:val>
                                            <p:strVal val="#ppt_x"/>
                                          </p:val>
                                        </p:tav>
                                      </p:tavLst>
                                    </p:anim>
                                    <p:anim calcmode="lin" valueType="num">
                                      <p:cBhvr>
                                        <p:cTn id="68" dur="1000" fill="hold"/>
                                        <p:tgtEl>
                                          <p:spTgt spid="62"/>
                                        </p:tgtEl>
                                        <p:attrNameLst>
                                          <p:attrName>ppt_y</p:attrName>
                                        </p:attrNameLst>
                                      </p:cBhvr>
                                      <p:tavLst>
                                        <p:tav tm="0">
                                          <p:val>
                                            <p:strVal val="#ppt_y-.1"/>
                                          </p:val>
                                        </p:tav>
                                        <p:tav tm="100000">
                                          <p:val>
                                            <p:strVal val="#ppt_y"/>
                                          </p:val>
                                        </p:tav>
                                      </p:tavLst>
                                    </p:anim>
                                  </p:childTnLst>
                                </p:cTn>
                              </p:par>
                            </p:childTnLst>
                          </p:cTn>
                        </p:par>
                        <p:par>
                          <p:cTn id="69" fill="hold">
                            <p:stCondLst>
                              <p:cond delay="9000"/>
                            </p:stCondLst>
                            <p:childTnLst>
                              <p:par>
                                <p:cTn id="70" presetID="10" presetClass="entr" presetSubtype="0" fill="hold" grpId="0" nodeType="afterEffect">
                                  <p:stCondLst>
                                    <p:cond delay="0"/>
                                  </p:stCondLst>
                                  <p:childTnLst>
                                    <p:set>
                                      <p:cBhvr>
                                        <p:cTn id="71" dur="1" fill="hold">
                                          <p:stCondLst>
                                            <p:cond delay="0"/>
                                          </p:stCondLst>
                                        </p:cTn>
                                        <p:tgtEl>
                                          <p:spTgt spid="63">
                                            <p:txEl>
                                              <p:pRg st="0" end="0"/>
                                            </p:txEl>
                                          </p:spTgt>
                                        </p:tgtEl>
                                        <p:attrNameLst>
                                          <p:attrName>style.visibility</p:attrName>
                                        </p:attrNameLst>
                                      </p:cBhvr>
                                      <p:to>
                                        <p:strVal val="visible"/>
                                      </p:to>
                                    </p:set>
                                    <p:animEffect transition="in" filter="fade">
                                      <p:cBhvr>
                                        <p:cTn id="72" dur="500"/>
                                        <p:tgtEl>
                                          <p:spTgt spid="63">
                                            <p:txEl>
                                              <p:pRg st="0" end="0"/>
                                            </p:txEl>
                                          </p:spTgt>
                                        </p:tgtEl>
                                      </p:cBhvr>
                                    </p:animEffect>
                                  </p:childTnLst>
                                </p:cTn>
                              </p:par>
                            </p:childTnLst>
                          </p:cTn>
                        </p:par>
                        <p:par>
                          <p:cTn id="73" fill="hold">
                            <p:stCondLst>
                              <p:cond delay="9500"/>
                            </p:stCondLst>
                            <p:childTnLst>
                              <p:par>
                                <p:cTn id="74" presetID="10" presetClass="entr" presetSubtype="0" fill="hold" grpId="0" nodeType="afterEffect">
                                  <p:stCondLst>
                                    <p:cond delay="0"/>
                                  </p:stCondLst>
                                  <p:childTnLst>
                                    <p:set>
                                      <p:cBhvr>
                                        <p:cTn id="75" dur="1" fill="hold">
                                          <p:stCondLst>
                                            <p:cond delay="0"/>
                                          </p:stCondLst>
                                        </p:cTn>
                                        <p:tgtEl>
                                          <p:spTgt spid="63">
                                            <p:txEl>
                                              <p:pRg st="1" end="1"/>
                                            </p:txEl>
                                          </p:spTgt>
                                        </p:tgtEl>
                                        <p:attrNameLst>
                                          <p:attrName>style.visibility</p:attrName>
                                        </p:attrNameLst>
                                      </p:cBhvr>
                                      <p:to>
                                        <p:strVal val="visible"/>
                                      </p:to>
                                    </p:set>
                                    <p:animEffect transition="in" filter="fade">
                                      <p:cBhvr>
                                        <p:cTn id="76" dur="500"/>
                                        <p:tgtEl>
                                          <p:spTgt spid="63">
                                            <p:txEl>
                                              <p:pRg st="1" end="1"/>
                                            </p:txEl>
                                          </p:spTgt>
                                        </p:tgtEl>
                                      </p:cBhvr>
                                    </p:animEffect>
                                  </p:childTnLst>
                                </p:cTn>
                              </p:par>
                            </p:childTnLst>
                          </p:cTn>
                        </p:par>
                        <p:par>
                          <p:cTn id="77" fill="hold">
                            <p:stCondLst>
                              <p:cond delay="10000"/>
                            </p:stCondLst>
                            <p:childTnLst>
                              <p:par>
                                <p:cTn id="78" presetID="10" presetClass="entr" presetSubtype="0" fill="hold" grpId="0" nodeType="afterEffect">
                                  <p:stCondLst>
                                    <p:cond delay="0"/>
                                  </p:stCondLst>
                                  <p:childTnLst>
                                    <p:set>
                                      <p:cBhvr>
                                        <p:cTn id="79" dur="1" fill="hold">
                                          <p:stCondLst>
                                            <p:cond delay="0"/>
                                          </p:stCondLst>
                                        </p:cTn>
                                        <p:tgtEl>
                                          <p:spTgt spid="63">
                                            <p:txEl>
                                              <p:pRg st="2" end="2"/>
                                            </p:txEl>
                                          </p:spTgt>
                                        </p:tgtEl>
                                        <p:attrNameLst>
                                          <p:attrName>style.visibility</p:attrName>
                                        </p:attrNameLst>
                                      </p:cBhvr>
                                      <p:to>
                                        <p:strVal val="visible"/>
                                      </p:to>
                                    </p:set>
                                    <p:animEffect transition="in" filter="fade">
                                      <p:cBhvr>
                                        <p:cTn id="80" dur="500"/>
                                        <p:tgtEl>
                                          <p:spTgt spid="63">
                                            <p:txEl>
                                              <p:pRg st="2" end="2"/>
                                            </p:txEl>
                                          </p:spTgt>
                                        </p:tgtEl>
                                      </p:cBhvr>
                                    </p:animEffect>
                                  </p:childTnLst>
                                </p:cTn>
                              </p:par>
                            </p:childTnLst>
                          </p:cTn>
                        </p:par>
                        <p:par>
                          <p:cTn id="81" fill="hold">
                            <p:stCondLst>
                              <p:cond delay="10500"/>
                            </p:stCondLst>
                            <p:childTnLst>
                              <p:par>
                                <p:cTn id="82" presetID="10" presetClass="entr" presetSubtype="0" fill="hold" grpId="0" nodeType="afterEffect">
                                  <p:stCondLst>
                                    <p:cond delay="0"/>
                                  </p:stCondLst>
                                  <p:childTnLst>
                                    <p:set>
                                      <p:cBhvr>
                                        <p:cTn id="83" dur="1" fill="hold">
                                          <p:stCondLst>
                                            <p:cond delay="0"/>
                                          </p:stCondLst>
                                        </p:cTn>
                                        <p:tgtEl>
                                          <p:spTgt spid="63">
                                            <p:txEl>
                                              <p:pRg st="3" end="3"/>
                                            </p:txEl>
                                          </p:spTgt>
                                        </p:tgtEl>
                                        <p:attrNameLst>
                                          <p:attrName>style.visibility</p:attrName>
                                        </p:attrNameLst>
                                      </p:cBhvr>
                                      <p:to>
                                        <p:strVal val="visible"/>
                                      </p:to>
                                    </p:set>
                                    <p:animEffect transition="in" filter="fade">
                                      <p:cBhvr>
                                        <p:cTn id="84" dur="500"/>
                                        <p:tgtEl>
                                          <p:spTgt spid="63">
                                            <p:txEl>
                                              <p:pRg st="3" end="3"/>
                                            </p:txEl>
                                          </p:spTgt>
                                        </p:tgtEl>
                                      </p:cBhvr>
                                    </p:animEffect>
                                  </p:childTnLst>
                                </p:cTn>
                              </p:par>
                            </p:childTnLst>
                          </p:cTn>
                        </p:par>
                        <p:par>
                          <p:cTn id="85" fill="hold">
                            <p:stCondLst>
                              <p:cond delay="11000"/>
                            </p:stCondLst>
                            <p:childTnLst>
                              <p:par>
                                <p:cTn id="86" presetID="47" presetClass="entr" presetSubtype="0" fill="hold" grpId="0" nodeType="afterEffect">
                                  <p:stCondLst>
                                    <p:cond delay="0"/>
                                  </p:stCondLst>
                                  <p:childTnLst>
                                    <p:set>
                                      <p:cBhvr>
                                        <p:cTn id="87" dur="1" fill="hold">
                                          <p:stCondLst>
                                            <p:cond delay="0"/>
                                          </p:stCondLst>
                                        </p:cTn>
                                        <p:tgtEl>
                                          <p:spTgt spid="64"/>
                                        </p:tgtEl>
                                        <p:attrNameLst>
                                          <p:attrName>style.visibility</p:attrName>
                                        </p:attrNameLst>
                                      </p:cBhvr>
                                      <p:to>
                                        <p:strVal val="visible"/>
                                      </p:to>
                                    </p:set>
                                    <p:animEffect transition="in" filter="fade">
                                      <p:cBhvr>
                                        <p:cTn id="88" dur="1000"/>
                                        <p:tgtEl>
                                          <p:spTgt spid="64"/>
                                        </p:tgtEl>
                                      </p:cBhvr>
                                    </p:animEffect>
                                    <p:anim calcmode="lin" valueType="num">
                                      <p:cBhvr>
                                        <p:cTn id="89" dur="1000" fill="hold"/>
                                        <p:tgtEl>
                                          <p:spTgt spid="64"/>
                                        </p:tgtEl>
                                        <p:attrNameLst>
                                          <p:attrName>ppt_x</p:attrName>
                                        </p:attrNameLst>
                                      </p:cBhvr>
                                      <p:tavLst>
                                        <p:tav tm="0">
                                          <p:val>
                                            <p:strVal val="#ppt_x"/>
                                          </p:val>
                                        </p:tav>
                                        <p:tav tm="100000">
                                          <p:val>
                                            <p:strVal val="#ppt_x"/>
                                          </p:val>
                                        </p:tav>
                                      </p:tavLst>
                                    </p:anim>
                                    <p:anim calcmode="lin" valueType="num">
                                      <p:cBhvr>
                                        <p:cTn id="90" dur="1000" fill="hold"/>
                                        <p:tgtEl>
                                          <p:spTgt spid="64"/>
                                        </p:tgtEl>
                                        <p:attrNameLst>
                                          <p:attrName>ppt_y</p:attrName>
                                        </p:attrNameLst>
                                      </p:cBhvr>
                                      <p:tavLst>
                                        <p:tav tm="0">
                                          <p:val>
                                            <p:strVal val="#ppt_y-.1"/>
                                          </p:val>
                                        </p:tav>
                                        <p:tav tm="100000">
                                          <p:val>
                                            <p:strVal val="#ppt_y"/>
                                          </p:val>
                                        </p:tav>
                                      </p:tavLst>
                                    </p:anim>
                                  </p:childTnLst>
                                </p:cTn>
                              </p:par>
                            </p:childTnLst>
                          </p:cTn>
                        </p:par>
                        <p:par>
                          <p:cTn id="91" fill="hold">
                            <p:stCondLst>
                              <p:cond delay="12000"/>
                            </p:stCondLst>
                            <p:childTnLst>
                              <p:par>
                                <p:cTn id="92" presetID="10" presetClass="entr" presetSubtype="0" fill="hold" grpId="0" nodeType="afterEffect">
                                  <p:stCondLst>
                                    <p:cond delay="0"/>
                                  </p:stCondLst>
                                  <p:childTnLst>
                                    <p:set>
                                      <p:cBhvr>
                                        <p:cTn id="93" dur="1" fill="hold">
                                          <p:stCondLst>
                                            <p:cond delay="0"/>
                                          </p:stCondLst>
                                        </p:cTn>
                                        <p:tgtEl>
                                          <p:spTgt spid="65">
                                            <p:txEl>
                                              <p:pRg st="0" end="0"/>
                                            </p:txEl>
                                          </p:spTgt>
                                        </p:tgtEl>
                                        <p:attrNameLst>
                                          <p:attrName>style.visibility</p:attrName>
                                        </p:attrNameLst>
                                      </p:cBhvr>
                                      <p:to>
                                        <p:strVal val="visible"/>
                                      </p:to>
                                    </p:set>
                                    <p:animEffect transition="in" filter="fade">
                                      <p:cBhvr>
                                        <p:cTn id="94" dur="500"/>
                                        <p:tgtEl>
                                          <p:spTgt spid="65">
                                            <p:txEl>
                                              <p:pRg st="0" end="0"/>
                                            </p:txEl>
                                          </p:spTgt>
                                        </p:tgtEl>
                                      </p:cBhvr>
                                    </p:animEffect>
                                  </p:childTnLst>
                                </p:cTn>
                              </p:par>
                            </p:childTnLst>
                          </p:cTn>
                        </p:par>
                        <p:par>
                          <p:cTn id="95" fill="hold">
                            <p:stCondLst>
                              <p:cond delay="12500"/>
                            </p:stCondLst>
                            <p:childTnLst>
                              <p:par>
                                <p:cTn id="96" presetID="10" presetClass="entr" presetSubtype="0" fill="hold" grpId="0" nodeType="afterEffect">
                                  <p:stCondLst>
                                    <p:cond delay="0"/>
                                  </p:stCondLst>
                                  <p:childTnLst>
                                    <p:set>
                                      <p:cBhvr>
                                        <p:cTn id="97" dur="1" fill="hold">
                                          <p:stCondLst>
                                            <p:cond delay="0"/>
                                          </p:stCondLst>
                                        </p:cTn>
                                        <p:tgtEl>
                                          <p:spTgt spid="65">
                                            <p:txEl>
                                              <p:pRg st="1" end="1"/>
                                            </p:txEl>
                                          </p:spTgt>
                                        </p:tgtEl>
                                        <p:attrNameLst>
                                          <p:attrName>style.visibility</p:attrName>
                                        </p:attrNameLst>
                                      </p:cBhvr>
                                      <p:to>
                                        <p:strVal val="visible"/>
                                      </p:to>
                                    </p:set>
                                    <p:animEffect transition="in" filter="fade">
                                      <p:cBhvr>
                                        <p:cTn id="98" dur="500"/>
                                        <p:tgtEl>
                                          <p:spTgt spid="65">
                                            <p:txEl>
                                              <p:pRg st="1" end="1"/>
                                            </p:txEl>
                                          </p:spTgt>
                                        </p:tgtEl>
                                      </p:cBhvr>
                                    </p:animEffect>
                                  </p:childTnLst>
                                </p:cTn>
                              </p:par>
                            </p:childTnLst>
                          </p:cTn>
                        </p:par>
                        <p:par>
                          <p:cTn id="99" fill="hold">
                            <p:stCondLst>
                              <p:cond delay="13000"/>
                            </p:stCondLst>
                            <p:childTnLst>
                              <p:par>
                                <p:cTn id="100" presetID="10" presetClass="entr" presetSubtype="0" fill="hold" grpId="0" nodeType="afterEffect">
                                  <p:stCondLst>
                                    <p:cond delay="0"/>
                                  </p:stCondLst>
                                  <p:childTnLst>
                                    <p:set>
                                      <p:cBhvr>
                                        <p:cTn id="101" dur="1" fill="hold">
                                          <p:stCondLst>
                                            <p:cond delay="0"/>
                                          </p:stCondLst>
                                        </p:cTn>
                                        <p:tgtEl>
                                          <p:spTgt spid="65">
                                            <p:txEl>
                                              <p:pRg st="2" end="2"/>
                                            </p:txEl>
                                          </p:spTgt>
                                        </p:tgtEl>
                                        <p:attrNameLst>
                                          <p:attrName>style.visibility</p:attrName>
                                        </p:attrNameLst>
                                      </p:cBhvr>
                                      <p:to>
                                        <p:strVal val="visible"/>
                                      </p:to>
                                    </p:set>
                                    <p:animEffect transition="in" filter="fade">
                                      <p:cBhvr>
                                        <p:cTn id="102" dur="500"/>
                                        <p:tgtEl>
                                          <p:spTgt spid="65">
                                            <p:txEl>
                                              <p:pRg st="2" end="2"/>
                                            </p:txEl>
                                          </p:spTgt>
                                        </p:tgtEl>
                                      </p:cBhvr>
                                    </p:animEffect>
                                  </p:childTnLst>
                                </p:cTn>
                              </p:par>
                            </p:childTnLst>
                          </p:cTn>
                        </p:par>
                        <p:par>
                          <p:cTn id="103" fill="hold">
                            <p:stCondLst>
                              <p:cond delay="13500"/>
                            </p:stCondLst>
                            <p:childTnLst>
                              <p:par>
                                <p:cTn id="104" presetID="10" presetClass="entr" presetSubtype="0" fill="hold" grpId="0" nodeType="afterEffect">
                                  <p:stCondLst>
                                    <p:cond delay="0"/>
                                  </p:stCondLst>
                                  <p:childTnLst>
                                    <p:set>
                                      <p:cBhvr>
                                        <p:cTn id="105" dur="1" fill="hold">
                                          <p:stCondLst>
                                            <p:cond delay="0"/>
                                          </p:stCondLst>
                                        </p:cTn>
                                        <p:tgtEl>
                                          <p:spTgt spid="65">
                                            <p:txEl>
                                              <p:pRg st="3" end="3"/>
                                            </p:txEl>
                                          </p:spTgt>
                                        </p:tgtEl>
                                        <p:attrNameLst>
                                          <p:attrName>style.visibility</p:attrName>
                                        </p:attrNameLst>
                                      </p:cBhvr>
                                      <p:to>
                                        <p:strVal val="visible"/>
                                      </p:to>
                                    </p:set>
                                    <p:animEffect transition="in" filter="fade">
                                      <p:cBhvr>
                                        <p:cTn id="106" dur="500"/>
                                        <p:tgtEl>
                                          <p:spTgt spid="65">
                                            <p:txEl>
                                              <p:pRg st="3" end="3"/>
                                            </p:txEl>
                                          </p:spTgt>
                                        </p:tgtEl>
                                      </p:cBhvr>
                                    </p:animEffect>
                                  </p:childTnLst>
                                </p:cTn>
                              </p:par>
                            </p:childTnLst>
                          </p:cTn>
                        </p:par>
                        <p:par>
                          <p:cTn id="107" fill="hold">
                            <p:stCondLst>
                              <p:cond delay="14000"/>
                            </p:stCondLst>
                            <p:childTnLst>
                              <p:par>
                                <p:cTn id="108" presetID="22" presetClass="entr" presetSubtype="1" fill="hold" nodeType="afterEffect">
                                  <p:stCondLst>
                                    <p:cond delay="0"/>
                                  </p:stCondLst>
                                  <p:childTnLst>
                                    <p:set>
                                      <p:cBhvr>
                                        <p:cTn id="109" dur="1" fill="hold">
                                          <p:stCondLst>
                                            <p:cond delay="0"/>
                                          </p:stCondLst>
                                        </p:cTn>
                                        <p:tgtEl>
                                          <p:spTgt spid="2"/>
                                        </p:tgtEl>
                                        <p:attrNameLst>
                                          <p:attrName>style.visibility</p:attrName>
                                        </p:attrNameLst>
                                      </p:cBhvr>
                                      <p:to>
                                        <p:strVal val="visible"/>
                                      </p:to>
                                    </p:set>
                                    <p:animEffect transition="in" filter="wipe(up)">
                                      <p:cBhvr>
                                        <p:cTn id="110" dur="500"/>
                                        <p:tgtEl>
                                          <p:spTgt spid="2"/>
                                        </p:tgtEl>
                                      </p:cBhvr>
                                    </p:animEffect>
                                  </p:childTnLst>
                                </p:cTn>
                              </p:par>
                            </p:childTnLst>
                          </p:cTn>
                        </p:par>
                        <p:par>
                          <p:cTn id="111" fill="hold">
                            <p:stCondLst>
                              <p:cond delay="14500"/>
                            </p:stCondLst>
                            <p:childTnLst>
                              <p:par>
                                <p:cTn id="112" presetID="22" presetClass="entr" presetSubtype="1" fill="hold" grpId="0" nodeType="afterEffect">
                                  <p:stCondLst>
                                    <p:cond delay="0"/>
                                  </p:stCondLst>
                                  <p:childTnLst>
                                    <p:set>
                                      <p:cBhvr>
                                        <p:cTn id="113" dur="1" fill="hold">
                                          <p:stCondLst>
                                            <p:cond delay="0"/>
                                          </p:stCondLst>
                                        </p:cTn>
                                        <p:tgtEl>
                                          <p:spTgt spid="24"/>
                                        </p:tgtEl>
                                        <p:attrNameLst>
                                          <p:attrName>style.visibility</p:attrName>
                                        </p:attrNameLst>
                                      </p:cBhvr>
                                      <p:to>
                                        <p:strVal val="visible"/>
                                      </p:to>
                                    </p:set>
                                    <p:animEffect transition="in" filter="wipe(up)">
                                      <p:cBhvr>
                                        <p:cTn id="114" dur="500"/>
                                        <p:tgtEl>
                                          <p:spTgt spid="24"/>
                                        </p:tgtEl>
                                      </p:cBhvr>
                                    </p:animEffect>
                                  </p:childTnLst>
                                </p:cTn>
                              </p:par>
                              <p:par>
                                <p:cTn id="115" presetID="22" presetClass="entr" presetSubtype="1" fill="hold" grpId="0" nodeType="withEffect">
                                  <p:stCondLst>
                                    <p:cond delay="0"/>
                                  </p:stCondLst>
                                  <p:childTnLst>
                                    <p:set>
                                      <p:cBhvr>
                                        <p:cTn id="116" dur="1" fill="hold">
                                          <p:stCondLst>
                                            <p:cond delay="0"/>
                                          </p:stCondLst>
                                        </p:cTn>
                                        <p:tgtEl>
                                          <p:spTgt spid="4"/>
                                        </p:tgtEl>
                                        <p:attrNameLst>
                                          <p:attrName>style.visibility</p:attrName>
                                        </p:attrNameLst>
                                      </p:cBhvr>
                                      <p:to>
                                        <p:strVal val="visible"/>
                                      </p:to>
                                    </p:set>
                                    <p:animEffect transition="in" filter="wipe(up)">
                                      <p:cBhvr>
                                        <p:cTn id="1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24" grpId="0" animBg="1"/>
      <p:bldP spid="56" grpId="0"/>
      <p:bldP spid="58" grpId="0" animBg="1"/>
      <p:bldP spid="59" grpId="0" build="p"/>
      <p:bldP spid="60" grpId="0" animBg="1"/>
      <p:bldP spid="61" grpId="0" build="p"/>
      <p:bldP spid="62" grpId="0" animBg="1"/>
      <p:bldP spid="63" grpId="0" build="p"/>
      <p:bldP spid="64" grpId="0" animBg="1"/>
      <p:bldP spid="6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17"/>
          <p:cNvSpPr>
            <a:spLocks noChangeArrowheads="1"/>
          </p:cNvSpPr>
          <p:nvPr/>
        </p:nvSpPr>
        <p:spPr bwMode="auto">
          <a:xfrm rot="-1539119">
            <a:off x="2343760" y="6213475"/>
            <a:ext cx="622462" cy="1563688"/>
          </a:xfrm>
          <a:custGeom>
            <a:avLst/>
            <a:gdLst>
              <a:gd name="T0" fmla="*/ 96064 w 2015614"/>
              <a:gd name="T1" fmla="*/ 0 h 4367958"/>
              <a:gd name="T2" fmla="*/ 111837 w 2015614"/>
              <a:gd name="T3" fmla="*/ 19273 h 4367958"/>
              <a:gd name="T4" fmla="*/ 192129 w 2015614"/>
              <a:gd name="T5" fmla="*/ 279893 h 4367958"/>
              <a:gd name="T6" fmla="*/ 111837 w 2015614"/>
              <a:gd name="T7" fmla="*/ 540513 h 4367958"/>
              <a:gd name="T8" fmla="*/ 96064 w 2015614"/>
              <a:gd name="T9" fmla="*/ 559786 h 4367958"/>
              <a:gd name="T10" fmla="*/ 80292 w 2015614"/>
              <a:gd name="T11" fmla="*/ 540512 h 4367958"/>
              <a:gd name="T12" fmla="*/ 0 w 2015614"/>
              <a:gd name="T13" fmla="*/ 279893 h 4367958"/>
              <a:gd name="T14" fmla="*/ 80292 w 2015614"/>
              <a:gd name="T15" fmla="*/ 1927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 name="文本框 1"/>
          <p:cNvSpPr>
            <a:spLocks noChangeArrowheads="1"/>
          </p:cNvSpPr>
          <p:nvPr/>
        </p:nvSpPr>
        <p:spPr bwMode="auto">
          <a:xfrm>
            <a:off x="862813" y="337550"/>
            <a:ext cx="5068620" cy="42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buNone/>
            </a:pPr>
            <a:r>
              <a:rPr lang="zh-CN" altLang="en-US" sz="24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sp>
        <p:nvSpPr>
          <p:cNvPr id="7" name="任意多边形 2"/>
          <p:cNvSpPr>
            <a:spLocks noChangeArrowheads="1"/>
          </p:cNvSpPr>
          <p:nvPr/>
        </p:nvSpPr>
        <p:spPr bwMode="auto">
          <a:xfrm rot="-3146483">
            <a:off x="450998" y="212651"/>
            <a:ext cx="228600" cy="574825"/>
          </a:xfrm>
          <a:custGeom>
            <a:avLst/>
            <a:gdLst>
              <a:gd name="T0" fmla="*/ 12963 w 2015614"/>
              <a:gd name="T1" fmla="*/ 0 h 4367958"/>
              <a:gd name="T2" fmla="*/ 15092 w 2015614"/>
              <a:gd name="T3" fmla="*/ 2603 h 4367958"/>
              <a:gd name="T4" fmla="*/ 25927 w 2015614"/>
              <a:gd name="T5" fmla="*/ 37804 h 4367958"/>
              <a:gd name="T6" fmla="*/ 15092 w 2015614"/>
              <a:gd name="T7" fmla="*/ 73005 h 4367958"/>
              <a:gd name="T8" fmla="*/ 12963 w 2015614"/>
              <a:gd name="T9" fmla="*/ 75608 h 4367958"/>
              <a:gd name="T10" fmla="*/ 10835 w 2015614"/>
              <a:gd name="T11" fmla="*/ 73005 h 4367958"/>
              <a:gd name="T12" fmla="*/ 0 w 2015614"/>
              <a:gd name="T13" fmla="*/ 37804 h 4367958"/>
              <a:gd name="T14" fmla="*/ 10835 w 2015614"/>
              <a:gd name="T15" fmla="*/ 260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2" name="组合 1"/>
          <p:cNvGrpSpPr/>
          <p:nvPr/>
        </p:nvGrpSpPr>
        <p:grpSpPr>
          <a:xfrm>
            <a:off x="8995531" y="4997450"/>
            <a:ext cx="3672843" cy="2884488"/>
            <a:chOff x="8995531" y="4997450"/>
            <a:chExt cx="3672843" cy="2884488"/>
          </a:xfrm>
        </p:grpSpPr>
        <p:sp>
          <p:nvSpPr>
            <p:cNvPr id="5" name="任意多边形 15"/>
            <p:cNvSpPr>
              <a:spLocks noChangeArrowheads="1"/>
            </p:cNvSpPr>
            <p:nvPr/>
          </p:nvSpPr>
          <p:spPr bwMode="auto">
            <a:xfrm rot="-4486450">
              <a:off x="10100115" y="5021580"/>
              <a:ext cx="1463675" cy="3672843"/>
            </a:xfrm>
            <a:custGeom>
              <a:avLst/>
              <a:gdLst>
                <a:gd name="T0" fmla="*/ 531438 w 2015614"/>
                <a:gd name="T1" fmla="*/ 0 h 4367958"/>
                <a:gd name="T2" fmla="*/ 618690 w 2015614"/>
                <a:gd name="T3" fmla="*/ 106274 h 4367958"/>
                <a:gd name="T4" fmla="*/ 1062874 w 2015614"/>
                <a:gd name="T5" fmla="*/ 1543371 h 4367958"/>
                <a:gd name="T6" fmla="*/ 618690 w 2015614"/>
                <a:gd name="T7" fmla="*/ 2980467 h 4367958"/>
                <a:gd name="T8" fmla="*/ 531438 w 2015614"/>
                <a:gd name="T9" fmla="*/ 3086741 h 4367958"/>
                <a:gd name="T10" fmla="*/ 444184 w 2015614"/>
                <a:gd name="T11" fmla="*/ 2980466 h 4367958"/>
                <a:gd name="T12" fmla="*/ 0 w 2015614"/>
                <a:gd name="T13" fmla="*/ 1543370 h 4367958"/>
                <a:gd name="T14" fmla="*/ 444184 w 2015614"/>
                <a:gd name="T15" fmla="*/ 10627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 name="任意多边形 16"/>
            <p:cNvSpPr>
              <a:spLocks noChangeArrowheads="1"/>
            </p:cNvSpPr>
            <p:nvPr/>
          </p:nvSpPr>
          <p:spPr bwMode="auto">
            <a:xfrm rot="-1086403">
              <a:off x="11410746" y="4997450"/>
              <a:ext cx="1149649" cy="2884488"/>
            </a:xfrm>
            <a:custGeom>
              <a:avLst/>
              <a:gdLst>
                <a:gd name="T0" fmla="*/ 327693 w 2015614"/>
                <a:gd name="T1" fmla="*/ 0 h 4367958"/>
                <a:gd name="T2" fmla="*/ 381495 w 2015614"/>
                <a:gd name="T3" fmla="*/ 65582 h 4367958"/>
                <a:gd name="T4" fmla="*/ 655386 w 2015614"/>
                <a:gd name="T5" fmla="*/ 952421 h 4367958"/>
                <a:gd name="T6" fmla="*/ 381495 w 2015614"/>
                <a:gd name="T7" fmla="*/ 1839260 h 4367958"/>
                <a:gd name="T8" fmla="*/ 327694 w 2015614"/>
                <a:gd name="T9" fmla="*/ 1904842 h 4367958"/>
                <a:gd name="T10" fmla="*/ 273891 w 2015614"/>
                <a:gd name="T11" fmla="*/ 1839260 h 4367958"/>
                <a:gd name="T12" fmla="*/ 0 w 2015614"/>
                <a:gd name="T13" fmla="*/ 952420 h 4367958"/>
                <a:gd name="T14" fmla="*/ 273891 w 2015614"/>
                <a:gd name="T15" fmla="*/ 6558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24" name="任意多边形 18"/>
          <p:cNvSpPr>
            <a:spLocks noChangeArrowheads="1"/>
          </p:cNvSpPr>
          <p:nvPr/>
        </p:nvSpPr>
        <p:spPr bwMode="auto">
          <a:xfrm rot="-8299235">
            <a:off x="7999908" y="-855663"/>
            <a:ext cx="1111539" cy="1563688"/>
          </a:xfrm>
          <a:custGeom>
            <a:avLst/>
            <a:gdLst>
              <a:gd name="T0" fmla="*/ 306328 w 2015614"/>
              <a:gd name="T1" fmla="*/ 0 h 4367958"/>
              <a:gd name="T2" fmla="*/ 356621 w 2015614"/>
              <a:gd name="T3" fmla="*/ 19273 h 4367958"/>
              <a:gd name="T4" fmla="*/ 612655 w 2015614"/>
              <a:gd name="T5" fmla="*/ 279893 h 4367958"/>
              <a:gd name="T6" fmla="*/ 356621 w 2015614"/>
              <a:gd name="T7" fmla="*/ 540513 h 4367958"/>
              <a:gd name="T8" fmla="*/ 306328 w 2015614"/>
              <a:gd name="T9" fmla="*/ 559786 h 4367958"/>
              <a:gd name="T10" fmla="*/ 256034 w 2015614"/>
              <a:gd name="T11" fmla="*/ 540512 h 4367958"/>
              <a:gd name="T12" fmla="*/ 0 w 2015614"/>
              <a:gd name="T13" fmla="*/ 279893 h 4367958"/>
              <a:gd name="T14" fmla="*/ 256034 w 2015614"/>
              <a:gd name="T15" fmla="*/ 1927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 name="文本框 16"/>
          <p:cNvSpPr txBox="1"/>
          <p:nvPr/>
        </p:nvSpPr>
        <p:spPr>
          <a:xfrm>
            <a:off x="2012578" y="1379029"/>
            <a:ext cx="1476375" cy="646331"/>
          </a:xfrm>
          <a:prstGeom prst="rect">
            <a:avLst/>
          </a:prstGeom>
          <a:noFill/>
        </p:spPr>
        <p:txBody>
          <a:bodyPr wrap="square" rtlCol="0">
            <a:spAutoFit/>
          </a:bodyPr>
          <a:lstStyle/>
          <a:p>
            <a:r>
              <a:rPr lang="en-US" altLang="zh-CN" sz="3600" b="1" dirty="0">
                <a:solidFill>
                  <a:srgbClr val="09D1AB"/>
                </a:solidFill>
                <a:latin typeface="Arial" panose="020B0604020202020204" pitchFamily="34" charset="0"/>
                <a:ea typeface="微软雅黑" panose="020B0503020204020204" pitchFamily="34" charset="-122"/>
                <a:cs typeface="Arial" panose="020B0604020202020204" pitchFamily="34" charset="0"/>
              </a:rPr>
              <a:t>123</a:t>
            </a:r>
            <a:endParaRPr lang="zh-CN" altLang="en-US" sz="3600" b="1" dirty="0">
              <a:solidFill>
                <a:srgbClr val="09D1AB"/>
              </a:solidFill>
              <a:latin typeface="Arial" panose="020B0604020202020204" pitchFamily="34" charset="0"/>
              <a:ea typeface="微软雅黑" panose="020B0503020204020204" pitchFamily="34" charset="-122"/>
              <a:cs typeface="Arial" panose="020B0604020202020204" pitchFamily="34" charset="0"/>
            </a:endParaRPr>
          </a:p>
        </p:txBody>
      </p:sp>
      <p:sp>
        <p:nvSpPr>
          <p:cNvPr id="18" name="文本框 17"/>
          <p:cNvSpPr txBox="1"/>
          <p:nvPr/>
        </p:nvSpPr>
        <p:spPr>
          <a:xfrm>
            <a:off x="2012578" y="2554288"/>
            <a:ext cx="1476375" cy="646331"/>
          </a:xfrm>
          <a:prstGeom prst="rect">
            <a:avLst/>
          </a:prstGeom>
          <a:noFill/>
        </p:spPr>
        <p:txBody>
          <a:bodyPr wrap="square" rtlCol="0">
            <a:spAutoFit/>
          </a:bodyPr>
          <a:lstStyle/>
          <a:p>
            <a:r>
              <a:rPr lang="en-US" altLang="zh-CN" sz="3600" b="1" dirty="0">
                <a:solidFill>
                  <a:schemeClr val="accent1"/>
                </a:solidFill>
                <a:latin typeface="Arial" panose="020B0604020202020204" pitchFamily="34" charset="0"/>
                <a:ea typeface="微软雅黑" panose="020B0503020204020204" pitchFamily="34" charset="-122"/>
                <a:cs typeface="Arial" panose="020B0604020202020204" pitchFamily="34" charset="0"/>
              </a:rPr>
              <a:t>4</a:t>
            </a:r>
            <a:endParaRPr lang="zh-CN" altLang="en-US" sz="3600" b="1" dirty="0">
              <a:solidFill>
                <a:schemeClr val="accent1"/>
              </a:solidFill>
              <a:latin typeface="Arial" panose="020B0604020202020204" pitchFamily="34" charset="0"/>
              <a:ea typeface="微软雅黑" panose="020B0503020204020204" pitchFamily="34" charset="-122"/>
              <a:cs typeface="Arial" panose="020B0604020202020204" pitchFamily="34" charset="0"/>
            </a:endParaRPr>
          </a:p>
        </p:txBody>
      </p:sp>
      <p:sp>
        <p:nvSpPr>
          <p:cNvPr id="19" name="文本框 18"/>
          <p:cNvSpPr txBox="1"/>
          <p:nvPr/>
        </p:nvSpPr>
        <p:spPr>
          <a:xfrm>
            <a:off x="2012578" y="3666696"/>
            <a:ext cx="1476375" cy="646331"/>
          </a:xfrm>
          <a:prstGeom prst="rect">
            <a:avLst/>
          </a:prstGeom>
          <a:noFill/>
        </p:spPr>
        <p:txBody>
          <a:bodyPr wrap="square" rtlCol="0">
            <a:spAutoFit/>
          </a:bodyPr>
          <a:lstStyle/>
          <a:p>
            <a:r>
              <a:rPr lang="en-US" altLang="zh-CN" sz="3600" b="1"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rPr>
              <a:t>56</a:t>
            </a:r>
            <a:endParaRPr lang="zh-CN" altLang="en-US" sz="3600" b="1"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0" name="文本框 19"/>
          <p:cNvSpPr txBox="1"/>
          <p:nvPr/>
        </p:nvSpPr>
        <p:spPr>
          <a:xfrm>
            <a:off x="2012578" y="4837259"/>
            <a:ext cx="1476375" cy="646331"/>
          </a:xfrm>
          <a:prstGeom prst="rect">
            <a:avLst/>
          </a:prstGeom>
          <a:noFill/>
        </p:spPr>
        <p:txBody>
          <a:bodyPr wrap="square" rtlCol="0">
            <a:spAutoFit/>
          </a:bodyPr>
          <a:lstStyle/>
          <a:p>
            <a:r>
              <a:rPr lang="en-US" altLang="zh-CN" sz="3600" b="1" dirty="0">
                <a:solidFill>
                  <a:srgbClr val="469EBA"/>
                </a:solidFill>
                <a:latin typeface="Arial" panose="020B0604020202020204" pitchFamily="34" charset="0"/>
                <a:ea typeface="微软雅黑" panose="020B0503020204020204" pitchFamily="34" charset="-122"/>
                <a:cs typeface="Arial" panose="020B0604020202020204" pitchFamily="34" charset="0"/>
              </a:rPr>
              <a:t>789</a:t>
            </a:r>
            <a:endParaRPr lang="zh-CN" altLang="en-US" sz="3600" b="1" dirty="0">
              <a:solidFill>
                <a:srgbClr val="469EBA"/>
              </a:solidFill>
              <a:latin typeface="Arial" panose="020B0604020202020204" pitchFamily="34" charset="0"/>
              <a:ea typeface="微软雅黑" panose="020B0503020204020204" pitchFamily="34" charset="-122"/>
              <a:cs typeface="Arial" panose="020B0604020202020204" pitchFamily="34" charset="0"/>
            </a:endParaRPr>
          </a:p>
        </p:txBody>
      </p:sp>
      <p:sp>
        <p:nvSpPr>
          <p:cNvPr id="21" name="文本框 20"/>
          <p:cNvSpPr txBox="1"/>
          <p:nvPr/>
        </p:nvSpPr>
        <p:spPr>
          <a:xfrm>
            <a:off x="2012578" y="1965107"/>
            <a:ext cx="1476375" cy="338554"/>
          </a:xfrm>
          <a:prstGeom prst="rect">
            <a:avLst/>
          </a:prstGeom>
          <a:noFill/>
        </p:spPr>
        <p:txBody>
          <a:bodyPr wrap="square" rtlCol="0">
            <a:sp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a:t>
            </a:r>
          </a:p>
        </p:txBody>
      </p:sp>
      <p:sp>
        <p:nvSpPr>
          <p:cNvPr id="22" name="文本框 21"/>
          <p:cNvSpPr txBox="1"/>
          <p:nvPr/>
        </p:nvSpPr>
        <p:spPr>
          <a:xfrm>
            <a:off x="2012578" y="3140366"/>
            <a:ext cx="1476375" cy="338554"/>
          </a:xfrm>
          <a:prstGeom prst="rect">
            <a:avLst/>
          </a:prstGeom>
          <a:noFill/>
        </p:spPr>
        <p:txBody>
          <a:bodyPr wrap="square" rtlCol="0">
            <a:sp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a:t>
            </a:r>
          </a:p>
        </p:txBody>
      </p:sp>
      <p:sp>
        <p:nvSpPr>
          <p:cNvPr id="25" name="文本框 24"/>
          <p:cNvSpPr txBox="1"/>
          <p:nvPr/>
        </p:nvSpPr>
        <p:spPr>
          <a:xfrm>
            <a:off x="2012578" y="4252774"/>
            <a:ext cx="1476375" cy="338554"/>
          </a:xfrm>
          <a:prstGeom prst="rect">
            <a:avLst/>
          </a:prstGeom>
          <a:noFill/>
        </p:spPr>
        <p:txBody>
          <a:bodyPr wrap="square" rtlCol="0">
            <a:sp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a:t>
            </a:r>
          </a:p>
        </p:txBody>
      </p:sp>
      <p:sp>
        <p:nvSpPr>
          <p:cNvPr id="26" name="文本框 25"/>
          <p:cNvSpPr txBox="1"/>
          <p:nvPr/>
        </p:nvSpPr>
        <p:spPr>
          <a:xfrm>
            <a:off x="2012578" y="5423337"/>
            <a:ext cx="1476375" cy="338554"/>
          </a:xfrm>
          <a:prstGeom prst="rect">
            <a:avLst/>
          </a:prstGeom>
          <a:noFill/>
        </p:spPr>
        <p:txBody>
          <a:bodyPr wrap="square" rtlCol="0">
            <a:spAutoFit/>
          </a:bodyPr>
          <a:lstStyle/>
          <a:p>
            <a:r>
              <a:rPr lang="zh-CN" altLang="en-US" sz="16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a:t>
            </a:r>
          </a:p>
        </p:txBody>
      </p:sp>
      <p:sp>
        <p:nvSpPr>
          <p:cNvPr id="27" name="矩形 26"/>
          <p:cNvSpPr/>
          <p:nvPr/>
        </p:nvSpPr>
        <p:spPr>
          <a:xfrm>
            <a:off x="1155328" y="2559735"/>
            <a:ext cx="857250" cy="8572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6894573" y="1379029"/>
            <a:ext cx="3882624" cy="434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1155328" y="1416735"/>
            <a:ext cx="857250" cy="857250"/>
          </a:xfrm>
          <a:prstGeom prst="rect">
            <a:avLst/>
          </a:prstGeom>
          <a:solidFill>
            <a:srgbClr val="09D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1155328" y="3702735"/>
            <a:ext cx="857250" cy="85725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1155328" y="4845735"/>
            <a:ext cx="857250" cy="857250"/>
          </a:xfrm>
          <a:prstGeom prst="rect">
            <a:avLst/>
          </a:prstGeom>
          <a:solidFill>
            <a:srgbClr val="46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任意多边形 19"/>
          <p:cNvSpPr>
            <a:spLocks noChangeAspect="1"/>
          </p:cNvSpPr>
          <p:nvPr/>
        </p:nvSpPr>
        <p:spPr>
          <a:xfrm>
            <a:off x="1377108" y="1665360"/>
            <a:ext cx="413690" cy="360000"/>
          </a:xfrm>
          <a:custGeom>
            <a:avLst/>
            <a:gdLst>
              <a:gd name="connsiteX0" fmla="*/ 2136838 w 4244134"/>
              <a:gd name="connsiteY0" fmla="*/ 2537631 h 3693319"/>
              <a:gd name="connsiteX1" fmla="*/ 2299844 w 4244134"/>
              <a:gd name="connsiteY1" fmla="*/ 2700637 h 3693319"/>
              <a:gd name="connsiteX2" fmla="*/ 2462850 w 4244134"/>
              <a:gd name="connsiteY2" fmla="*/ 2537631 h 3693319"/>
              <a:gd name="connsiteX3" fmla="*/ 616723 w 4244134"/>
              <a:gd name="connsiteY3" fmla="*/ 1748051 h 3693319"/>
              <a:gd name="connsiteX4" fmla="*/ 2488723 w 4244134"/>
              <a:gd name="connsiteY4" fmla="*/ 1748051 h 3693319"/>
              <a:gd name="connsiteX5" fmla="*/ 2488723 w 4244134"/>
              <a:gd name="connsiteY5" fmla="*/ 1884677 h 3693319"/>
              <a:gd name="connsiteX6" fmla="*/ 616723 w 4244134"/>
              <a:gd name="connsiteY6" fmla="*/ 1884677 h 3693319"/>
              <a:gd name="connsiteX7" fmla="*/ 616723 w 4244134"/>
              <a:gd name="connsiteY7" fmla="*/ 1421574 h 3693319"/>
              <a:gd name="connsiteX8" fmla="*/ 2488723 w 4244134"/>
              <a:gd name="connsiteY8" fmla="*/ 1421574 h 3693319"/>
              <a:gd name="connsiteX9" fmla="*/ 2488723 w 4244134"/>
              <a:gd name="connsiteY9" fmla="*/ 1558200 h 3693319"/>
              <a:gd name="connsiteX10" fmla="*/ 616723 w 4244134"/>
              <a:gd name="connsiteY10" fmla="*/ 1558200 h 3693319"/>
              <a:gd name="connsiteX11" fmla="*/ 616723 w 4244134"/>
              <a:gd name="connsiteY11" fmla="*/ 1095097 h 3693319"/>
              <a:gd name="connsiteX12" fmla="*/ 2488723 w 4244134"/>
              <a:gd name="connsiteY12" fmla="*/ 1095097 h 3693319"/>
              <a:gd name="connsiteX13" fmla="*/ 2488723 w 4244134"/>
              <a:gd name="connsiteY13" fmla="*/ 1231723 h 3693319"/>
              <a:gd name="connsiteX14" fmla="*/ 616723 w 4244134"/>
              <a:gd name="connsiteY14" fmla="*/ 1231723 h 3693319"/>
              <a:gd name="connsiteX15" fmla="*/ 204718 w 4244134"/>
              <a:gd name="connsiteY15" fmla="*/ 204718 h 3693319"/>
              <a:gd name="connsiteX16" fmla="*/ 204718 w 4244134"/>
              <a:gd name="connsiteY16" fmla="*/ 3488601 h 3693319"/>
              <a:gd name="connsiteX17" fmla="*/ 2907082 w 4244134"/>
              <a:gd name="connsiteY17" fmla="*/ 3488601 h 3693319"/>
              <a:gd name="connsiteX18" fmla="*/ 2907082 w 4244134"/>
              <a:gd name="connsiteY18" fmla="*/ 3096000 h 3693319"/>
              <a:gd name="connsiteX19" fmla="*/ 2907082 w 4244134"/>
              <a:gd name="connsiteY19" fmla="*/ 2973318 h 3693319"/>
              <a:gd name="connsiteX20" fmla="*/ 2907082 w 4244134"/>
              <a:gd name="connsiteY20" fmla="*/ 2619924 h 3693319"/>
              <a:gd name="connsiteX21" fmla="*/ 2302633 w 4244134"/>
              <a:gd name="connsiteY21" fmla="*/ 3224372 h 3693319"/>
              <a:gd name="connsiteX22" fmla="*/ 2288873 w 4244134"/>
              <a:gd name="connsiteY22" fmla="*/ 3210611 h 3693319"/>
              <a:gd name="connsiteX23" fmla="*/ 2286083 w 4244134"/>
              <a:gd name="connsiteY23" fmla="*/ 3213400 h 3693319"/>
              <a:gd name="connsiteX24" fmla="*/ 1610314 w 4244134"/>
              <a:gd name="connsiteY24" fmla="*/ 2537631 h 3693319"/>
              <a:gd name="connsiteX25" fmla="*/ 616723 w 4244134"/>
              <a:gd name="connsiteY25" fmla="*/ 2537631 h 3693319"/>
              <a:gd name="connsiteX26" fmla="*/ 616723 w 4244134"/>
              <a:gd name="connsiteY26" fmla="*/ 2401005 h 3693319"/>
              <a:gd name="connsiteX27" fmla="*/ 1473688 w 4244134"/>
              <a:gd name="connsiteY27" fmla="*/ 2401005 h 3693319"/>
              <a:gd name="connsiteX28" fmla="*/ 1340342 w 4244134"/>
              <a:gd name="connsiteY28" fmla="*/ 2267659 h 3693319"/>
              <a:gd name="connsiteX29" fmla="*/ 1396846 w 4244134"/>
              <a:gd name="connsiteY29" fmla="*/ 2211154 h 3693319"/>
              <a:gd name="connsiteX30" fmla="*/ 616723 w 4244134"/>
              <a:gd name="connsiteY30" fmla="*/ 2211154 h 3693319"/>
              <a:gd name="connsiteX31" fmla="*/ 616723 w 4244134"/>
              <a:gd name="connsiteY31" fmla="*/ 2074528 h 3693319"/>
              <a:gd name="connsiteX32" fmla="*/ 1533472 w 4244134"/>
              <a:gd name="connsiteY32" fmla="*/ 2074528 h 3693319"/>
              <a:gd name="connsiteX33" fmla="*/ 1603604 w 4244134"/>
              <a:gd name="connsiteY33" fmla="*/ 2004396 h 3693319"/>
              <a:gd name="connsiteX34" fmla="*/ 1673735 w 4244134"/>
              <a:gd name="connsiteY34" fmla="*/ 2074528 h 3693319"/>
              <a:gd name="connsiteX35" fmla="*/ 2488723 w 4244134"/>
              <a:gd name="connsiteY35" fmla="*/ 2074528 h 3693319"/>
              <a:gd name="connsiteX36" fmla="*/ 2488723 w 4244134"/>
              <a:gd name="connsiteY36" fmla="*/ 2211154 h 3693319"/>
              <a:gd name="connsiteX37" fmla="*/ 1810361 w 4244134"/>
              <a:gd name="connsiteY37" fmla="*/ 2211154 h 3693319"/>
              <a:gd name="connsiteX38" fmla="*/ 2000212 w 4244134"/>
              <a:gd name="connsiteY38" fmla="*/ 2401005 h 3693319"/>
              <a:gd name="connsiteX39" fmla="*/ 2488723 w 4244134"/>
              <a:gd name="connsiteY39" fmla="*/ 2401005 h 3693319"/>
              <a:gd name="connsiteX40" fmla="*/ 2488723 w 4244134"/>
              <a:gd name="connsiteY40" fmla="*/ 2511758 h 3693319"/>
              <a:gd name="connsiteX41" fmla="*/ 2907082 w 4244134"/>
              <a:gd name="connsiteY41" fmla="*/ 2093399 h 3693319"/>
              <a:gd name="connsiteX42" fmla="*/ 2907082 w 4244134"/>
              <a:gd name="connsiteY42" fmla="*/ 204718 h 3693319"/>
              <a:gd name="connsiteX43" fmla="*/ 0 w 4244134"/>
              <a:gd name="connsiteY43" fmla="*/ 0 h 3693319"/>
              <a:gd name="connsiteX44" fmla="*/ 204718 w 4244134"/>
              <a:gd name="connsiteY44" fmla="*/ 0 h 3693319"/>
              <a:gd name="connsiteX45" fmla="*/ 204718 w 4244134"/>
              <a:gd name="connsiteY45" fmla="*/ 1 h 3693319"/>
              <a:gd name="connsiteX46" fmla="*/ 2907082 w 4244134"/>
              <a:gd name="connsiteY46" fmla="*/ 1 h 3693319"/>
              <a:gd name="connsiteX47" fmla="*/ 2907082 w 4244134"/>
              <a:gd name="connsiteY47" fmla="*/ 0 h 3693319"/>
              <a:gd name="connsiteX48" fmla="*/ 3111799 w 4244134"/>
              <a:gd name="connsiteY48" fmla="*/ 0 h 3693319"/>
              <a:gd name="connsiteX49" fmla="*/ 3111799 w 4244134"/>
              <a:gd name="connsiteY49" fmla="*/ 1888682 h 3693319"/>
              <a:gd name="connsiteX50" fmla="*/ 3980872 w 4244134"/>
              <a:gd name="connsiteY50" fmla="*/ 1019609 h 3693319"/>
              <a:gd name="connsiteX51" fmla="*/ 4244134 w 4244134"/>
              <a:gd name="connsiteY51" fmla="*/ 1282871 h 3693319"/>
              <a:gd name="connsiteX52" fmla="*/ 3111799 w 4244134"/>
              <a:gd name="connsiteY52" fmla="*/ 2415207 h 3693319"/>
              <a:gd name="connsiteX53" fmla="*/ 3111799 w 4244134"/>
              <a:gd name="connsiteY53" fmla="*/ 2973318 h 3693319"/>
              <a:gd name="connsiteX54" fmla="*/ 3111799 w 4244134"/>
              <a:gd name="connsiteY54" fmla="*/ 3096000 h 3693319"/>
              <a:gd name="connsiteX55" fmla="*/ 3111799 w 4244134"/>
              <a:gd name="connsiteY55" fmla="*/ 3693319 h 3693319"/>
              <a:gd name="connsiteX56" fmla="*/ 2907082 w 4244134"/>
              <a:gd name="connsiteY56" fmla="*/ 3693319 h 3693319"/>
              <a:gd name="connsiteX57" fmla="*/ 2907082 w 4244134"/>
              <a:gd name="connsiteY57" fmla="*/ 3693318 h 3693319"/>
              <a:gd name="connsiteX58" fmla="*/ 1 w 4244134"/>
              <a:gd name="connsiteY58" fmla="*/ 3693318 h 3693319"/>
              <a:gd name="connsiteX59" fmla="*/ 1 w 4244134"/>
              <a:gd name="connsiteY59" fmla="*/ 3636000 h 3693319"/>
              <a:gd name="connsiteX60" fmla="*/ 0 w 4244134"/>
              <a:gd name="connsiteY60" fmla="*/ 3636000 h 3693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4244134" h="3693319">
                <a:moveTo>
                  <a:pt x="2136838" y="2537631"/>
                </a:moveTo>
                <a:lnTo>
                  <a:pt x="2299844" y="2700637"/>
                </a:lnTo>
                <a:lnTo>
                  <a:pt x="2462850" y="2537631"/>
                </a:lnTo>
                <a:close/>
                <a:moveTo>
                  <a:pt x="616723" y="1748051"/>
                </a:moveTo>
                <a:lnTo>
                  <a:pt x="2488723" y="1748051"/>
                </a:lnTo>
                <a:lnTo>
                  <a:pt x="2488723" y="1884677"/>
                </a:lnTo>
                <a:lnTo>
                  <a:pt x="616723" y="1884677"/>
                </a:lnTo>
                <a:close/>
                <a:moveTo>
                  <a:pt x="616723" y="1421574"/>
                </a:moveTo>
                <a:lnTo>
                  <a:pt x="2488723" y="1421574"/>
                </a:lnTo>
                <a:lnTo>
                  <a:pt x="2488723" y="1558200"/>
                </a:lnTo>
                <a:lnTo>
                  <a:pt x="616723" y="1558200"/>
                </a:lnTo>
                <a:close/>
                <a:moveTo>
                  <a:pt x="616723" y="1095097"/>
                </a:moveTo>
                <a:lnTo>
                  <a:pt x="2488723" y="1095097"/>
                </a:lnTo>
                <a:lnTo>
                  <a:pt x="2488723" y="1231723"/>
                </a:lnTo>
                <a:lnTo>
                  <a:pt x="616723" y="1231723"/>
                </a:lnTo>
                <a:close/>
                <a:moveTo>
                  <a:pt x="204718" y="204718"/>
                </a:moveTo>
                <a:lnTo>
                  <a:pt x="204718" y="3488601"/>
                </a:lnTo>
                <a:lnTo>
                  <a:pt x="2907082" y="3488601"/>
                </a:lnTo>
                <a:lnTo>
                  <a:pt x="2907082" y="3096000"/>
                </a:lnTo>
                <a:lnTo>
                  <a:pt x="2907082" y="2973318"/>
                </a:lnTo>
                <a:lnTo>
                  <a:pt x="2907082" y="2619924"/>
                </a:lnTo>
                <a:lnTo>
                  <a:pt x="2302633" y="3224372"/>
                </a:lnTo>
                <a:lnTo>
                  <a:pt x="2288873" y="3210611"/>
                </a:lnTo>
                <a:lnTo>
                  <a:pt x="2286083" y="3213400"/>
                </a:lnTo>
                <a:lnTo>
                  <a:pt x="1610314" y="2537631"/>
                </a:lnTo>
                <a:lnTo>
                  <a:pt x="616723" y="2537631"/>
                </a:lnTo>
                <a:lnTo>
                  <a:pt x="616723" y="2401005"/>
                </a:lnTo>
                <a:lnTo>
                  <a:pt x="1473688" y="2401005"/>
                </a:lnTo>
                <a:lnTo>
                  <a:pt x="1340342" y="2267659"/>
                </a:lnTo>
                <a:lnTo>
                  <a:pt x="1396846" y="2211154"/>
                </a:lnTo>
                <a:lnTo>
                  <a:pt x="616723" y="2211154"/>
                </a:lnTo>
                <a:lnTo>
                  <a:pt x="616723" y="2074528"/>
                </a:lnTo>
                <a:lnTo>
                  <a:pt x="1533472" y="2074528"/>
                </a:lnTo>
                <a:lnTo>
                  <a:pt x="1603604" y="2004396"/>
                </a:lnTo>
                <a:lnTo>
                  <a:pt x="1673735" y="2074528"/>
                </a:lnTo>
                <a:lnTo>
                  <a:pt x="2488723" y="2074528"/>
                </a:lnTo>
                <a:lnTo>
                  <a:pt x="2488723" y="2211154"/>
                </a:lnTo>
                <a:lnTo>
                  <a:pt x="1810361" y="2211154"/>
                </a:lnTo>
                <a:lnTo>
                  <a:pt x="2000212" y="2401005"/>
                </a:lnTo>
                <a:lnTo>
                  <a:pt x="2488723" y="2401005"/>
                </a:lnTo>
                <a:lnTo>
                  <a:pt x="2488723" y="2511758"/>
                </a:lnTo>
                <a:lnTo>
                  <a:pt x="2907082" y="2093399"/>
                </a:lnTo>
                <a:lnTo>
                  <a:pt x="2907082" y="204718"/>
                </a:lnTo>
                <a:close/>
                <a:moveTo>
                  <a:pt x="0" y="0"/>
                </a:moveTo>
                <a:lnTo>
                  <a:pt x="204718" y="0"/>
                </a:lnTo>
                <a:lnTo>
                  <a:pt x="204718" y="1"/>
                </a:lnTo>
                <a:lnTo>
                  <a:pt x="2907082" y="1"/>
                </a:lnTo>
                <a:lnTo>
                  <a:pt x="2907082" y="0"/>
                </a:lnTo>
                <a:lnTo>
                  <a:pt x="3111799" y="0"/>
                </a:lnTo>
                <a:lnTo>
                  <a:pt x="3111799" y="1888682"/>
                </a:lnTo>
                <a:lnTo>
                  <a:pt x="3980872" y="1019609"/>
                </a:lnTo>
                <a:lnTo>
                  <a:pt x="4244134" y="1282871"/>
                </a:lnTo>
                <a:lnTo>
                  <a:pt x="3111799" y="2415207"/>
                </a:lnTo>
                <a:lnTo>
                  <a:pt x="3111799" y="2973318"/>
                </a:lnTo>
                <a:lnTo>
                  <a:pt x="3111799" y="3096000"/>
                </a:lnTo>
                <a:lnTo>
                  <a:pt x="3111799" y="3693319"/>
                </a:lnTo>
                <a:lnTo>
                  <a:pt x="2907082" y="3693319"/>
                </a:lnTo>
                <a:lnTo>
                  <a:pt x="2907082" y="3693318"/>
                </a:lnTo>
                <a:lnTo>
                  <a:pt x="1" y="3693318"/>
                </a:lnTo>
                <a:lnTo>
                  <a:pt x="1" y="3636000"/>
                </a:lnTo>
                <a:lnTo>
                  <a:pt x="0" y="3636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任意多边形 20"/>
          <p:cNvSpPr>
            <a:spLocks noChangeAspect="1"/>
          </p:cNvSpPr>
          <p:nvPr/>
        </p:nvSpPr>
        <p:spPr>
          <a:xfrm>
            <a:off x="1414803" y="3951360"/>
            <a:ext cx="334162" cy="360000"/>
          </a:xfrm>
          <a:custGeom>
            <a:avLst/>
            <a:gdLst>
              <a:gd name="connsiteX0" fmla="*/ 2149595 w 4366834"/>
              <a:gd name="connsiteY0" fmla="*/ 2482640 h 4704489"/>
              <a:gd name="connsiteX1" fmla="*/ 2102840 w 4366834"/>
              <a:gd name="connsiteY1" fmla="*/ 2492080 h 4704489"/>
              <a:gd name="connsiteX2" fmla="*/ 2012340 w 4366834"/>
              <a:gd name="connsiteY2" fmla="*/ 2628611 h 4704489"/>
              <a:gd name="connsiteX3" fmla="*/ 2160516 w 4366834"/>
              <a:gd name="connsiteY3" fmla="*/ 2776787 h 4704489"/>
              <a:gd name="connsiteX4" fmla="*/ 2308692 w 4366834"/>
              <a:gd name="connsiteY4" fmla="*/ 2628611 h 4704489"/>
              <a:gd name="connsiteX5" fmla="*/ 2218193 w 4366834"/>
              <a:gd name="connsiteY5" fmla="*/ 2492080 h 4704489"/>
              <a:gd name="connsiteX6" fmla="*/ 2171438 w 4366834"/>
              <a:gd name="connsiteY6" fmla="*/ 2482640 h 4704489"/>
              <a:gd name="connsiteX7" fmla="*/ 2160518 w 4366834"/>
              <a:gd name="connsiteY7" fmla="*/ 951351 h 4704489"/>
              <a:gd name="connsiteX8" fmla="*/ 2302218 w 4366834"/>
              <a:gd name="connsiteY8" fmla="*/ 1093052 h 4704489"/>
              <a:gd name="connsiteX9" fmla="*/ 2302218 w 4366834"/>
              <a:gd name="connsiteY9" fmla="*/ 2314238 h 4704489"/>
              <a:gd name="connsiteX10" fmla="*/ 2353661 w 4366834"/>
              <a:gd name="connsiteY10" fmla="*/ 2342160 h 4704489"/>
              <a:gd name="connsiteX11" fmla="*/ 2505965 w 4366834"/>
              <a:gd name="connsiteY11" fmla="*/ 2628611 h 4704489"/>
              <a:gd name="connsiteX12" fmla="*/ 2160517 w 4366834"/>
              <a:gd name="connsiteY12" fmla="*/ 2974059 h 4704489"/>
              <a:gd name="connsiteX13" fmla="*/ 1815069 w 4366834"/>
              <a:gd name="connsiteY13" fmla="*/ 2628611 h 4704489"/>
              <a:gd name="connsiteX14" fmla="*/ 1967374 w 4366834"/>
              <a:gd name="connsiteY14" fmla="*/ 2342160 h 4704489"/>
              <a:gd name="connsiteX15" fmla="*/ 2018817 w 4366834"/>
              <a:gd name="connsiteY15" fmla="*/ 2314238 h 4704489"/>
              <a:gd name="connsiteX16" fmla="*/ 2018817 w 4366834"/>
              <a:gd name="connsiteY16" fmla="*/ 1093052 h 4704489"/>
              <a:gd name="connsiteX17" fmla="*/ 2163170 w 4366834"/>
              <a:gd name="connsiteY17" fmla="*/ 761506 h 4704489"/>
              <a:gd name="connsiteX18" fmla="*/ 383357 w 4366834"/>
              <a:gd name="connsiteY18" fmla="*/ 2541318 h 4704489"/>
              <a:gd name="connsiteX19" fmla="*/ 2163170 w 4366834"/>
              <a:gd name="connsiteY19" fmla="*/ 4321131 h 4704489"/>
              <a:gd name="connsiteX20" fmla="*/ 3942983 w 4366834"/>
              <a:gd name="connsiteY20" fmla="*/ 2541318 h 4704489"/>
              <a:gd name="connsiteX21" fmla="*/ 2163170 w 4366834"/>
              <a:gd name="connsiteY21" fmla="*/ 761506 h 4704489"/>
              <a:gd name="connsiteX22" fmla="*/ 1914854 w 4366834"/>
              <a:gd name="connsiteY22" fmla="*/ 0 h 4704489"/>
              <a:gd name="connsiteX23" fmla="*/ 2451372 w 4366834"/>
              <a:gd name="connsiteY23" fmla="*/ 0 h 4704489"/>
              <a:gd name="connsiteX24" fmla="*/ 2451372 w 4366834"/>
              <a:gd name="connsiteY24" fmla="*/ 398363 h 4704489"/>
              <a:gd name="connsiteX25" fmla="*/ 2492601 w 4366834"/>
              <a:gd name="connsiteY25" fmla="*/ 403072 h 4704489"/>
              <a:gd name="connsiteX26" fmla="*/ 3372621 w 4366834"/>
              <a:gd name="connsiteY26" fmla="*/ 747583 h 4704489"/>
              <a:gd name="connsiteX27" fmla="*/ 3532765 w 4366834"/>
              <a:gd name="connsiteY27" fmla="*/ 867337 h 4704489"/>
              <a:gd name="connsiteX28" fmla="*/ 3733861 w 4366834"/>
              <a:gd name="connsiteY28" fmla="*/ 666241 h 4704489"/>
              <a:gd name="connsiteX29" fmla="*/ 3498760 w 4366834"/>
              <a:gd name="connsiteY29" fmla="*/ 431140 h 4704489"/>
              <a:gd name="connsiteX30" fmla="*/ 3711472 w 4366834"/>
              <a:gd name="connsiteY30" fmla="*/ 218428 h 4704489"/>
              <a:gd name="connsiteX31" fmla="*/ 4366834 w 4366834"/>
              <a:gd name="connsiteY31" fmla="*/ 873790 h 4704489"/>
              <a:gd name="connsiteX32" fmla="*/ 4154122 w 4366834"/>
              <a:gd name="connsiteY32" fmla="*/ 1086502 h 4704489"/>
              <a:gd name="connsiteX33" fmla="*/ 3919022 w 4366834"/>
              <a:gd name="connsiteY33" fmla="*/ 851401 h 4704489"/>
              <a:gd name="connsiteX34" fmla="*/ 3724157 w 4366834"/>
              <a:gd name="connsiteY34" fmla="*/ 1046266 h 4704489"/>
              <a:gd name="connsiteX35" fmla="*/ 3832379 w 4366834"/>
              <a:gd name="connsiteY35" fmla="*/ 1165341 h 4704489"/>
              <a:gd name="connsiteX36" fmla="*/ 4326342 w 4366834"/>
              <a:gd name="connsiteY36" fmla="*/ 2541318 h 4704489"/>
              <a:gd name="connsiteX37" fmla="*/ 2163171 w 4366834"/>
              <a:gd name="connsiteY37" fmla="*/ 4704489 h 4704489"/>
              <a:gd name="connsiteX38" fmla="*/ 0 w 4366834"/>
              <a:gd name="connsiteY38" fmla="*/ 2541318 h 4704489"/>
              <a:gd name="connsiteX39" fmla="*/ 1727217 w 4366834"/>
              <a:gd name="connsiteY39" fmla="*/ 422095 h 4704489"/>
              <a:gd name="connsiteX40" fmla="*/ 1914854 w 4366834"/>
              <a:gd name="connsiteY40" fmla="*/ 393458 h 470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366834" h="4704489">
                <a:moveTo>
                  <a:pt x="2149595" y="2482640"/>
                </a:moveTo>
                <a:lnTo>
                  <a:pt x="2102840" y="2492080"/>
                </a:lnTo>
                <a:cubicBezTo>
                  <a:pt x="2049657" y="2514574"/>
                  <a:pt x="2012340" y="2567235"/>
                  <a:pt x="2012340" y="2628611"/>
                </a:cubicBezTo>
                <a:cubicBezTo>
                  <a:pt x="2012340" y="2710446"/>
                  <a:pt x="2078681" y="2776787"/>
                  <a:pt x="2160516" y="2776787"/>
                </a:cubicBezTo>
                <a:cubicBezTo>
                  <a:pt x="2242351" y="2776787"/>
                  <a:pt x="2308692" y="2710446"/>
                  <a:pt x="2308692" y="2628611"/>
                </a:cubicBezTo>
                <a:cubicBezTo>
                  <a:pt x="2308692" y="2567235"/>
                  <a:pt x="2271375" y="2514574"/>
                  <a:pt x="2218193" y="2492080"/>
                </a:cubicBezTo>
                <a:lnTo>
                  <a:pt x="2171438" y="2482640"/>
                </a:lnTo>
                <a:close/>
                <a:moveTo>
                  <a:pt x="2160518" y="951351"/>
                </a:moveTo>
                <a:lnTo>
                  <a:pt x="2302218" y="1093052"/>
                </a:lnTo>
                <a:lnTo>
                  <a:pt x="2302218" y="2314238"/>
                </a:lnTo>
                <a:lnTo>
                  <a:pt x="2353661" y="2342160"/>
                </a:lnTo>
                <a:cubicBezTo>
                  <a:pt x="2445550" y="2404240"/>
                  <a:pt x="2505965" y="2509370"/>
                  <a:pt x="2505965" y="2628611"/>
                </a:cubicBezTo>
                <a:cubicBezTo>
                  <a:pt x="2505965" y="2819397"/>
                  <a:pt x="2351303" y="2974059"/>
                  <a:pt x="2160517" y="2974059"/>
                </a:cubicBezTo>
                <a:cubicBezTo>
                  <a:pt x="1969731" y="2974059"/>
                  <a:pt x="1815069" y="2819397"/>
                  <a:pt x="1815069" y="2628611"/>
                </a:cubicBezTo>
                <a:cubicBezTo>
                  <a:pt x="1815069" y="2509370"/>
                  <a:pt x="1875484" y="2404240"/>
                  <a:pt x="1967374" y="2342160"/>
                </a:cubicBezTo>
                <a:lnTo>
                  <a:pt x="2018817" y="2314238"/>
                </a:lnTo>
                <a:lnTo>
                  <a:pt x="2018817" y="1093052"/>
                </a:lnTo>
                <a:close/>
                <a:moveTo>
                  <a:pt x="2163170" y="761506"/>
                </a:moveTo>
                <a:cubicBezTo>
                  <a:pt x="1180206" y="761506"/>
                  <a:pt x="383357" y="1558354"/>
                  <a:pt x="383357" y="2541318"/>
                </a:cubicBezTo>
                <a:cubicBezTo>
                  <a:pt x="383357" y="3524282"/>
                  <a:pt x="1180206" y="4321131"/>
                  <a:pt x="2163170" y="4321131"/>
                </a:cubicBezTo>
                <a:cubicBezTo>
                  <a:pt x="3146134" y="4321131"/>
                  <a:pt x="3942983" y="3524282"/>
                  <a:pt x="3942983" y="2541318"/>
                </a:cubicBezTo>
                <a:cubicBezTo>
                  <a:pt x="3942983" y="1558354"/>
                  <a:pt x="3146134" y="761506"/>
                  <a:pt x="2163170" y="761506"/>
                </a:cubicBezTo>
                <a:close/>
                <a:moveTo>
                  <a:pt x="1914854" y="0"/>
                </a:moveTo>
                <a:lnTo>
                  <a:pt x="2451372" y="0"/>
                </a:lnTo>
                <a:lnTo>
                  <a:pt x="2451372" y="398363"/>
                </a:lnTo>
                <a:lnTo>
                  <a:pt x="2492601" y="403072"/>
                </a:lnTo>
                <a:cubicBezTo>
                  <a:pt x="2814843" y="452310"/>
                  <a:pt x="3113687" y="572651"/>
                  <a:pt x="3372621" y="747583"/>
                </a:cubicBezTo>
                <a:lnTo>
                  <a:pt x="3532765" y="867337"/>
                </a:lnTo>
                <a:lnTo>
                  <a:pt x="3733861" y="666241"/>
                </a:lnTo>
                <a:lnTo>
                  <a:pt x="3498760" y="431140"/>
                </a:lnTo>
                <a:lnTo>
                  <a:pt x="3711472" y="218428"/>
                </a:lnTo>
                <a:lnTo>
                  <a:pt x="4366834" y="873790"/>
                </a:lnTo>
                <a:lnTo>
                  <a:pt x="4154122" y="1086502"/>
                </a:lnTo>
                <a:lnTo>
                  <a:pt x="3919022" y="851401"/>
                </a:lnTo>
                <a:lnTo>
                  <a:pt x="3724157" y="1046266"/>
                </a:lnTo>
                <a:lnTo>
                  <a:pt x="3832379" y="1165341"/>
                </a:lnTo>
                <a:cubicBezTo>
                  <a:pt x="4140968" y="1539264"/>
                  <a:pt x="4326342" y="2018643"/>
                  <a:pt x="4326342" y="2541318"/>
                </a:cubicBezTo>
                <a:cubicBezTo>
                  <a:pt x="4326342" y="3736004"/>
                  <a:pt x="3357857" y="4704489"/>
                  <a:pt x="2163171" y="4704489"/>
                </a:cubicBezTo>
                <a:cubicBezTo>
                  <a:pt x="968485" y="4704489"/>
                  <a:pt x="0" y="3736004"/>
                  <a:pt x="0" y="2541318"/>
                </a:cubicBezTo>
                <a:cubicBezTo>
                  <a:pt x="0" y="1495968"/>
                  <a:pt x="741497" y="623803"/>
                  <a:pt x="1727217" y="422095"/>
                </a:cubicBezTo>
                <a:lnTo>
                  <a:pt x="1914854" y="39345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5" name="任意多边形 21"/>
          <p:cNvSpPr>
            <a:spLocks noChangeAspect="1"/>
          </p:cNvSpPr>
          <p:nvPr/>
        </p:nvSpPr>
        <p:spPr>
          <a:xfrm>
            <a:off x="1408391" y="5094360"/>
            <a:ext cx="351123" cy="360000"/>
          </a:xfrm>
          <a:custGeom>
            <a:avLst/>
            <a:gdLst>
              <a:gd name="connsiteX0" fmla="*/ 2429303 w 4858607"/>
              <a:gd name="connsiteY0" fmla="*/ 566170 h 4981435"/>
              <a:gd name="connsiteX1" fmla="*/ 408311 w 4858607"/>
              <a:gd name="connsiteY1" fmla="*/ 2468125 h 4981435"/>
              <a:gd name="connsiteX2" fmla="*/ 1023582 w 4858607"/>
              <a:gd name="connsiteY2" fmla="*/ 2468125 h 4981435"/>
              <a:gd name="connsiteX3" fmla="*/ 1023582 w 4858607"/>
              <a:gd name="connsiteY3" fmla="*/ 2523405 h 4981435"/>
              <a:gd name="connsiteX4" fmla="*/ 1028702 w 4858607"/>
              <a:gd name="connsiteY4" fmla="*/ 2523405 h 4981435"/>
              <a:gd name="connsiteX5" fmla="*/ 1028702 w 4858607"/>
              <a:gd name="connsiteY5" fmla="*/ 4599293 h 4981435"/>
              <a:gd name="connsiteX6" fmla="*/ 1675256 w 4858607"/>
              <a:gd name="connsiteY6" fmla="*/ 4599293 h 4981435"/>
              <a:gd name="connsiteX7" fmla="*/ 1675256 w 4858607"/>
              <a:gd name="connsiteY7" fmla="*/ 2850266 h 4981435"/>
              <a:gd name="connsiteX8" fmla="*/ 1675265 w 4858607"/>
              <a:gd name="connsiteY8" fmla="*/ 2850266 h 4981435"/>
              <a:gd name="connsiteX9" fmla="*/ 1675265 w 4858607"/>
              <a:gd name="connsiteY9" fmla="*/ 2850266 h 4981435"/>
              <a:gd name="connsiteX10" fmla="*/ 2801200 w 4858607"/>
              <a:gd name="connsiteY10" fmla="*/ 2850266 h 4981435"/>
              <a:gd name="connsiteX11" fmla="*/ 2801200 w 4858607"/>
              <a:gd name="connsiteY11" fmla="*/ 2850265 h 4981435"/>
              <a:gd name="connsiteX12" fmla="*/ 3183342 w 4858607"/>
              <a:gd name="connsiteY12" fmla="*/ 2850265 h 4981435"/>
              <a:gd name="connsiteX13" fmla="*/ 3183342 w 4858607"/>
              <a:gd name="connsiteY13" fmla="*/ 2850266 h 4981435"/>
              <a:gd name="connsiteX14" fmla="*/ 3183342 w 4858607"/>
              <a:gd name="connsiteY14" fmla="*/ 2850266 h 4981435"/>
              <a:gd name="connsiteX15" fmla="*/ 3183342 w 4858607"/>
              <a:gd name="connsiteY15" fmla="*/ 3232407 h 4981435"/>
              <a:gd name="connsiteX16" fmla="*/ 3183342 w 4858607"/>
              <a:gd name="connsiteY16" fmla="*/ 3232407 h 4981435"/>
              <a:gd name="connsiteX17" fmla="*/ 3183342 w 4858607"/>
              <a:gd name="connsiteY17" fmla="*/ 4599293 h 4981435"/>
              <a:gd name="connsiteX18" fmla="*/ 3829904 w 4858607"/>
              <a:gd name="connsiteY18" fmla="*/ 4599293 h 4981435"/>
              <a:gd name="connsiteX19" fmla="*/ 3829904 w 4858607"/>
              <a:gd name="connsiteY19" fmla="*/ 2523405 h 4981435"/>
              <a:gd name="connsiteX20" fmla="*/ 3835025 w 4858607"/>
              <a:gd name="connsiteY20" fmla="*/ 2523405 h 4981435"/>
              <a:gd name="connsiteX21" fmla="*/ 3835025 w 4858607"/>
              <a:gd name="connsiteY21" fmla="*/ 2468125 h 4981435"/>
              <a:gd name="connsiteX22" fmla="*/ 4450297 w 4858607"/>
              <a:gd name="connsiteY22" fmla="*/ 2468125 h 4981435"/>
              <a:gd name="connsiteX23" fmla="*/ 2429303 w 4858607"/>
              <a:gd name="connsiteY23" fmla="*/ 0 h 4981435"/>
              <a:gd name="connsiteX24" fmla="*/ 4858607 w 4858607"/>
              <a:gd name="connsiteY24" fmla="*/ 2286215 h 4981435"/>
              <a:gd name="connsiteX25" fmla="*/ 4858607 w 4858607"/>
              <a:gd name="connsiteY25" fmla="*/ 2468125 h 4981435"/>
              <a:gd name="connsiteX26" fmla="*/ 4858607 w 4858607"/>
              <a:gd name="connsiteY26" fmla="*/ 2468125 h 4981435"/>
              <a:gd name="connsiteX27" fmla="*/ 4858607 w 4858607"/>
              <a:gd name="connsiteY27" fmla="*/ 2850266 h 4981435"/>
              <a:gd name="connsiteX28" fmla="*/ 4858607 w 4858607"/>
              <a:gd name="connsiteY28" fmla="*/ 2850266 h 4981435"/>
              <a:gd name="connsiteX29" fmla="*/ 4858607 w 4858607"/>
              <a:gd name="connsiteY29" fmla="*/ 2852385 h 4981435"/>
              <a:gd name="connsiteX30" fmla="*/ 4856355 w 4858607"/>
              <a:gd name="connsiteY30" fmla="*/ 2850266 h 4981435"/>
              <a:gd name="connsiteX31" fmla="*/ 4212045 w 4858607"/>
              <a:gd name="connsiteY31" fmla="*/ 2850266 h 4981435"/>
              <a:gd name="connsiteX32" fmla="*/ 4212045 w 4858607"/>
              <a:gd name="connsiteY32" fmla="*/ 4981434 h 4981435"/>
              <a:gd name="connsiteX33" fmla="*/ 4088357 w 4858607"/>
              <a:gd name="connsiteY33" fmla="*/ 4981434 h 4981435"/>
              <a:gd name="connsiteX34" fmla="*/ 3829904 w 4858607"/>
              <a:gd name="connsiteY34" fmla="*/ 4981434 h 4981435"/>
              <a:gd name="connsiteX35" fmla="*/ 2924889 w 4858607"/>
              <a:gd name="connsiteY35" fmla="*/ 4981434 h 4981435"/>
              <a:gd name="connsiteX36" fmla="*/ 2924889 w 4858607"/>
              <a:gd name="connsiteY36" fmla="*/ 4981434 h 4981435"/>
              <a:gd name="connsiteX37" fmla="*/ 2801200 w 4858607"/>
              <a:gd name="connsiteY37" fmla="*/ 4981434 h 4981435"/>
              <a:gd name="connsiteX38" fmla="*/ 2801200 w 4858607"/>
              <a:gd name="connsiteY38" fmla="*/ 3232407 h 4981435"/>
              <a:gd name="connsiteX39" fmla="*/ 2057397 w 4858607"/>
              <a:gd name="connsiteY39" fmla="*/ 3232407 h 4981435"/>
              <a:gd name="connsiteX40" fmla="*/ 2057397 w 4858607"/>
              <a:gd name="connsiteY40" fmla="*/ 4981435 h 4981435"/>
              <a:gd name="connsiteX41" fmla="*/ 1675256 w 4858607"/>
              <a:gd name="connsiteY41" fmla="*/ 4981435 h 4981435"/>
              <a:gd name="connsiteX42" fmla="*/ 1675256 w 4858607"/>
              <a:gd name="connsiteY42" fmla="*/ 4981434 h 4981435"/>
              <a:gd name="connsiteX43" fmla="*/ 1028702 w 4858607"/>
              <a:gd name="connsiteY43" fmla="*/ 4981434 h 4981435"/>
              <a:gd name="connsiteX44" fmla="*/ 733573 w 4858607"/>
              <a:gd name="connsiteY44" fmla="*/ 4981434 h 4981435"/>
              <a:gd name="connsiteX45" fmla="*/ 646561 w 4858607"/>
              <a:gd name="connsiteY45" fmla="*/ 4981434 h 4981435"/>
              <a:gd name="connsiteX46" fmla="*/ 646561 w 4858607"/>
              <a:gd name="connsiteY46" fmla="*/ 2850266 h 4981435"/>
              <a:gd name="connsiteX47" fmla="*/ 2253 w 4858607"/>
              <a:gd name="connsiteY47" fmla="*/ 2850266 h 4981435"/>
              <a:gd name="connsiteX48" fmla="*/ 0 w 4858607"/>
              <a:gd name="connsiteY48" fmla="*/ 2852385 h 4981435"/>
              <a:gd name="connsiteX49" fmla="*/ 0 w 4858607"/>
              <a:gd name="connsiteY49" fmla="*/ 2850266 h 4981435"/>
              <a:gd name="connsiteX50" fmla="*/ 0 w 4858607"/>
              <a:gd name="connsiteY50" fmla="*/ 2850266 h 4981435"/>
              <a:gd name="connsiteX51" fmla="*/ 0 w 4858607"/>
              <a:gd name="connsiteY51" fmla="*/ 2468125 h 4981435"/>
              <a:gd name="connsiteX52" fmla="*/ 0 w 4858607"/>
              <a:gd name="connsiteY52" fmla="*/ 2468125 h 4981435"/>
              <a:gd name="connsiteX53" fmla="*/ 0 w 4858607"/>
              <a:gd name="connsiteY53" fmla="*/ 2286215 h 498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858607" h="4981435">
                <a:moveTo>
                  <a:pt x="2429303" y="566170"/>
                </a:moveTo>
                <a:lnTo>
                  <a:pt x="408311" y="2468125"/>
                </a:lnTo>
                <a:lnTo>
                  <a:pt x="1023582" y="2468125"/>
                </a:lnTo>
                <a:lnTo>
                  <a:pt x="1023582" y="2523405"/>
                </a:lnTo>
                <a:lnTo>
                  <a:pt x="1028702" y="2523405"/>
                </a:lnTo>
                <a:lnTo>
                  <a:pt x="1028702" y="4599293"/>
                </a:lnTo>
                <a:lnTo>
                  <a:pt x="1675256" y="4599293"/>
                </a:lnTo>
                <a:lnTo>
                  <a:pt x="1675256" y="2850266"/>
                </a:lnTo>
                <a:lnTo>
                  <a:pt x="1675265" y="2850266"/>
                </a:lnTo>
                <a:lnTo>
                  <a:pt x="1675265" y="2850266"/>
                </a:lnTo>
                <a:lnTo>
                  <a:pt x="2801200" y="2850266"/>
                </a:lnTo>
                <a:lnTo>
                  <a:pt x="2801200" y="2850265"/>
                </a:lnTo>
                <a:lnTo>
                  <a:pt x="3183342" y="2850265"/>
                </a:lnTo>
                <a:lnTo>
                  <a:pt x="3183342" y="2850266"/>
                </a:lnTo>
                <a:lnTo>
                  <a:pt x="3183342" y="2850266"/>
                </a:lnTo>
                <a:lnTo>
                  <a:pt x="3183342" y="3232407"/>
                </a:lnTo>
                <a:lnTo>
                  <a:pt x="3183342" y="3232407"/>
                </a:lnTo>
                <a:lnTo>
                  <a:pt x="3183342" y="4599293"/>
                </a:lnTo>
                <a:lnTo>
                  <a:pt x="3829904" y="4599293"/>
                </a:lnTo>
                <a:lnTo>
                  <a:pt x="3829904" y="2523405"/>
                </a:lnTo>
                <a:lnTo>
                  <a:pt x="3835025" y="2523405"/>
                </a:lnTo>
                <a:lnTo>
                  <a:pt x="3835025" y="2468125"/>
                </a:lnTo>
                <a:lnTo>
                  <a:pt x="4450297" y="2468125"/>
                </a:lnTo>
                <a:close/>
                <a:moveTo>
                  <a:pt x="2429303" y="0"/>
                </a:moveTo>
                <a:lnTo>
                  <a:pt x="4858607" y="2286215"/>
                </a:lnTo>
                <a:lnTo>
                  <a:pt x="4858607" y="2468125"/>
                </a:lnTo>
                <a:lnTo>
                  <a:pt x="4858607" y="2468125"/>
                </a:lnTo>
                <a:lnTo>
                  <a:pt x="4858607" y="2850266"/>
                </a:lnTo>
                <a:lnTo>
                  <a:pt x="4858607" y="2850266"/>
                </a:lnTo>
                <a:lnTo>
                  <a:pt x="4858607" y="2852385"/>
                </a:lnTo>
                <a:lnTo>
                  <a:pt x="4856355" y="2850266"/>
                </a:lnTo>
                <a:lnTo>
                  <a:pt x="4212045" y="2850266"/>
                </a:lnTo>
                <a:lnTo>
                  <a:pt x="4212045" y="4981434"/>
                </a:lnTo>
                <a:lnTo>
                  <a:pt x="4088357" y="4981434"/>
                </a:lnTo>
                <a:lnTo>
                  <a:pt x="3829904" y="4981434"/>
                </a:lnTo>
                <a:lnTo>
                  <a:pt x="2924889" y="4981434"/>
                </a:lnTo>
                <a:lnTo>
                  <a:pt x="2924889" y="4981434"/>
                </a:lnTo>
                <a:lnTo>
                  <a:pt x="2801200" y="4981434"/>
                </a:lnTo>
                <a:lnTo>
                  <a:pt x="2801200" y="3232407"/>
                </a:lnTo>
                <a:lnTo>
                  <a:pt x="2057397" y="3232407"/>
                </a:lnTo>
                <a:lnTo>
                  <a:pt x="2057397" y="4981435"/>
                </a:lnTo>
                <a:lnTo>
                  <a:pt x="1675256" y="4981435"/>
                </a:lnTo>
                <a:lnTo>
                  <a:pt x="1675256" y="4981434"/>
                </a:lnTo>
                <a:lnTo>
                  <a:pt x="1028702" y="4981434"/>
                </a:lnTo>
                <a:lnTo>
                  <a:pt x="733573" y="4981434"/>
                </a:lnTo>
                <a:lnTo>
                  <a:pt x="646561" y="4981434"/>
                </a:lnTo>
                <a:lnTo>
                  <a:pt x="646561" y="2850266"/>
                </a:lnTo>
                <a:lnTo>
                  <a:pt x="2253" y="2850266"/>
                </a:lnTo>
                <a:lnTo>
                  <a:pt x="0" y="2852385"/>
                </a:lnTo>
                <a:lnTo>
                  <a:pt x="0" y="2850266"/>
                </a:lnTo>
                <a:lnTo>
                  <a:pt x="0" y="2850266"/>
                </a:lnTo>
                <a:lnTo>
                  <a:pt x="0" y="2468125"/>
                </a:lnTo>
                <a:lnTo>
                  <a:pt x="0" y="2468125"/>
                </a:lnTo>
                <a:lnTo>
                  <a:pt x="0" y="228621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22"/>
          <p:cNvSpPr>
            <a:spLocks noChangeAspect="1"/>
          </p:cNvSpPr>
          <p:nvPr/>
        </p:nvSpPr>
        <p:spPr>
          <a:xfrm>
            <a:off x="1393684" y="2808360"/>
            <a:ext cx="364369" cy="360000"/>
          </a:xfrm>
          <a:custGeom>
            <a:avLst/>
            <a:gdLst>
              <a:gd name="connsiteX0" fmla="*/ 3577275 w 5691115"/>
              <a:gd name="connsiteY0" fmla="*/ 3207225 h 5622876"/>
              <a:gd name="connsiteX1" fmla="*/ 3268639 w 5691115"/>
              <a:gd name="connsiteY1" fmla="*/ 3515861 h 5622876"/>
              <a:gd name="connsiteX2" fmla="*/ 3268639 w 5691115"/>
              <a:gd name="connsiteY2" fmla="*/ 5089053 h 5622876"/>
              <a:gd name="connsiteX3" fmla="*/ 3577275 w 5691115"/>
              <a:gd name="connsiteY3" fmla="*/ 5397689 h 5622876"/>
              <a:gd name="connsiteX4" fmla="*/ 5150467 w 5691115"/>
              <a:gd name="connsiteY4" fmla="*/ 5397689 h 5622876"/>
              <a:gd name="connsiteX5" fmla="*/ 5459103 w 5691115"/>
              <a:gd name="connsiteY5" fmla="*/ 5089053 h 5622876"/>
              <a:gd name="connsiteX6" fmla="*/ 5459103 w 5691115"/>
              <a:gd name="connsiteY6" fmla="*/ 3515861 h 5622876"/>
              <a:gd name="connsiteX7" fmla="*/ 5150467 w 5691115"/>
              <a:gd name="connsiteY7" fmla="*/ 3207225 h 5622876"/>
              <a:gd name="connsiteX8" fmla="*/ 533824 w 5691115"/>
              <a:gd name="connsiteY8" fmla="*/ 3207225 h 5622876"/>
              <a:gd name="connsiteX9" fmla="*/ 225188 w 5691115"/>
              <a:gd name="connsiteY9" fmla="*/ 3515861 h 5622876"/>
              <a:gd name="connsiteX10" fmla="*/ 225188 w 5691115"/>
              <a:gd name="connsiteY10" fmla="*/ 5089053 h 5622876"/>
              <a:gd name="connsiteX11" fmla="*/ 533824 w 5691115"/>
              <a:gd name="connsiteY11" fmla="*/ 5397689 h 5622876"/>
              <a:gd name="connsiteX12" fmla="*/ 2107016 w 5691115"/>
              <a:gd name="connsiteY12" fmla="*/ 5397689 h 5622876"/>
              <a:gd name="connsiteX13" fmla="*/ 2415652 w 5691115"/>
              <a:gd name="connsiteY13" fmla="*/ 5089053 h 5622876"/>
              <a:gd name="connsiteX14" fmla="*/ 2415652 w 5691115"/>
              <a:gd name="connsiteY14" fmla="*/ 3515861 h 5622876"/>
              <a:gd name="connsiteX15" fmla="*/ 2107016 w 5691115"/>
              <a:gd name="connsiteY15" fmla="*/ 3207225 h 5622876"/>
              <a:gd name="connsiteX16" fmla="*/ 3416507 w 5691115"/>
              <a:gd name="connsiteY16" fmla="*/ 2975212 h 5622876"/>
              <a:gd name="connsiteX17" fmla="*/ 5318059 w 5691115"/>
              <a:gd name="connsiteY17" fmla="*/ 2975212 h 5622876"/>
              <a:gd name="connsiteX18" fmla="*/ 5691115 w 5691115"/>
              <a:gd name="connsiteY18" fmla="*/ 3348268 h 5622876"/>
              <a:gd name="connsiteX19" fmla="*/ 5691115 w 5691115"/>
              <a:gd name="connsiteY19" fmla="*/ 5249820 h 5622876"/>
              <a:gd name="connsiteX20" fmla="*/ 5318059 w 5691115"/>
              <a:gd name="connsiteY20" fmla="*/ 5622876 h 5622876"/>
              <a:gd name="connsiteX21" fmla="*/ 3416507 w 5691115"/>
              <a:gd name="connsiteY21" fmla="*/ 5622876 h 5622876"/>
              <a:gd name="connsiteX22" fmla="*/ 3043451 w 5691115"/>
              <a:gd name="connsiteY22" fmla="*/ 5249820 h 5622876"/>
              <a:gd name="connsiteX23" fmla="*/ 3043451 w 5691115"/>
              <a:gd name="connsiteY23" fmla="*/ 3348268 h 5622876"/>
              <a:gd name="connsiteX24" fmla="*/ 3416507 w 5691115"/>
              <a:gd name="connsiteY24" fmla="*/ 2975212 h 5622876"/>
              <a:gd name="connsiteX25" fmla="*/ 373056 w 5691115"/>
              <a:gd name="connsiteY25" fmla="*/ 2975212 h 5622876"/>
              <a:gd name="connsiteX26" fmla="*/ 2274608 w 5691115"/>
              <a:gd name="connsiteY26" fmla="*/ 2975212 h 5622876"/>
              <a:gd name="connsiteX27" fmla="*/ 2647664 w 5691115"/>
              <a:gd name="connsiteY27" fmla="*/ 3348268 h 5622876"/>
              <a:gd name="connsiteX28" fmla="*/ 2647664 w 5691115"/>
              <a:gd name="connsiteY28" fmla="*/ 5249820 h 5622876"/>
              <a:gd name="connsiteX29" fmla="*/ 2274608 w 5691115"/>
              <a:gd name="connsiteY29" fmla="*/ 5622876 h 5622876"/>
              <a:gd name="connsiteX30" fmla="*/ 373056 w 5691115"/>
              <a:gd name="connsiteY30" fmla="*/ 5622876 h 5622876"/>
              <a:gd name="connsiteX31" fmla="*/ 0 w 5691115"/>
              <a:gd name="connsiteY31" fmla="*/ 5249820 h 5622876"/>
              <a:gd name="connsiteX32" fmla="*/ 0 w 5691115"/>
              <a:gd name="connsiteY32" fmla="*/ 3348268 h 5622876"/>
              <a:gd name="connsiteX33" fmla="*/ 373056 w 5691115"/>
              <a:gd name="connsiteY33" fmla="*/ 2975212 h 5622876"/>
              <a:gd name="connsiteX34" fmla="*/ 3577275 w 5691115"/>
              <a:gd name="connsiteY34" fmla="*/ 232013 h 5622876"/>
              <a:gd name="connsiteX35" fmla="*/ 3268639 w 5691115"/>
              <a:gd name="connsiteY35" fmla="*/ 540649 h 5622876"/>
              <a:gd name="connsiteX36" fmla="*/ 3268639 w 5691115"/>
              <a:gd name="connsiteY36" fmla="*/ 2113841 h 5622876"/>
              <a:gd name="connsiteX37" fmla="*/ 3577275 w 5691115"/>
              <a:gd name="connsiteY37" fmla="*/ 2422477 h 5622876"/>
              <a:gd name="connsiteX38" fmla="*/ 5150467 w 5691115"/>
              <a:gd name="connsiteY38" fmla="*/ 2422477 h 5622876"/>
              <a:gd name="connsiteX39" fmla="*/ 5459103 w 5691115"/>
              <a:gd name="connsiteY39" fmla="*/ 2113841 h 5622876"/>
              <a:gd name="connsiteX40" fmla="*/ 5459103 w 5691115"/>
              <a:gd name="connsiteY40" fmla="*/ 540649 h 5622876"/>
              <a:gd name="connsiteX41" fmla="*/ 5150467 w 5691115"/>
              <a:gd name="connsiteY41" fmla="*/ 232013 h 5622876"/>
              <a:gd name="connsiteX42" fmla="*/ 533824 w 5691115"/>
              <a:gd name="connsiteY42" fmla="*/ 232013 h 5622876"/>
              <a:gd name="connsiteX43" fmla="*/ 225188 w 5691115"/>
              <a:gd name="connsiteY43" fmla="*/ 540649 h 5622876"/>
              <a:gd name="connsiteX44" fmla="*/ 225188 w 5691115"/>
              <a:gd name="connsiteY44" fmla="*/ 2113841 h 5622876"/>
              <a:gd name="connsiteX45" fmla="*/ 533824 w 5691115"/>
              <a:gd name="connsiteY45" fmla="*/ 2422477 h 5622876"/>
              <a:gd name="connsiteX46" fmla="*/ 2107016 w 5691115"/>
              <a:gd name="connsiteY46" fmla="*/ 2422477 h 5622876"/>
              <a:gd name="connsiteX47" fmla="*/ 2415652 w 5691115"/>
              <a:gd name="connsiteY47" fmla="*/ 2113841 h 5622876"/>
              <a:gd name="connsiteX48" fmla="*/ 2415652 w 5691115"/>
              <a:gd name="connsiteY48" fmla="*/ 540649 h 5622876"/>
              <a:gd name="connsiteX49" fmla="*/ 2107016 w 5691115"/>
              <a:gd name="connsiteY49" fmla="*/ 232013 h 5622876"/>
              <a:gd name="connsiteX50" fmla="*/ 3416507 w 5691115"/>
              <a:gd name="connsiteY50" fmla="*/ 0 h 5622876"/>
              <a:gd name="connsiteX51" fmla="*/ 5318059 w 5691115"/>
              <a:gd name="connsiteY51" fmla="*/ 0 h 5622876"/>
              <a:gd name="connsiteX52" fmla="*/ 5691115 w 5691115"/>
              <a:gd name="connsiteY52" fmla="*/ 373056 h 5622876"/>
              <a:gd name="connsiteX53" fmla="*/ 5691115 w 5691115"/>
              <a:gd name="connsiteY53" fmla="*/ 2274608 h 5622876"/>
              <a:gd name="connsiteX54" fmla="*/ 5318059 w 5691115"/>
              <a:gd name="connsiteY54" fmla="*/ 2647664 h 5622876"/>
              <a:gd name="connsiteX55" fmla="*/ 3416507 w 5691115"/>
              <a:gd name="connsiteY55" fmla="*/ 2647664 h 5622876"/>
              <a:gd name="connsiteX56" fmla="*/ 3043451 w 5691115"/>
              <a:gd name="connsiteY56" fmla="*/ 2274608 h 5622876"/>
              <a:gd name="connsiteX57" fmla="*/ 3043451 w 5691115"/>
              <a:gd name="connsiteY57" fmla="*/ 373056 h 5622876"/>
              <a:gd name="connsiteX58" fmla="*/ 3416507 w 5691115"/>
              <a:gd name="connsiteY58" fmla="*/ 0 h 5622876"/>
              <a:gd name="connsiteX59" fmla="*/ 373056 w 5691115"/>
              <a:gd name="connsiteY59" fmla="*/ 0 h 5622876"/>
              <a:gd name="connsiteX60" fmla="*/ 2274608 w 5691115"/>
              <a:gd name="connsiteY60" fmla="*/ 0 h 5622876"/>
              <a:gd name="connsiteX61" fmla="*/ 2647664 w 5691115"/>
              <a:gd name="connsiteY61" fmla="*/ 373056 h 5622876"/>
              <a:gd name="connsiteX62" fmla="*/ 2647664 w 5691115"/>
              <a:gd name="connsiteY62" fmla="*/ 2274608 h 5622876"/>
              <a:gd name="connsiteX63" fmla="*/ 2274608 w 5691115"/>
              <a:gd name="connsiteY63" fmla="*/ 2647664 h 5622876"/>
              <a:gd name="connsiteX64" fmla="*/ 373056 w 5691115"/>
              <a:gd name="connsiteY64" fmla="*/ 2647664 h 5622876"/>
              <a:gd name="connsiteX65" fmla="*/ 0 w 5691115"/>
              <a:gd name="connsiteY65" fmla="*/ 2274608 h 5622876"/>
              <a:gd name="connsiteX66" fmla="*/ 0 w 5691115"/>
              <a:gd name="connsiteY66" fmla="*/ 373056 h 5622876"/>
              <a:gd name="connsiteX67" fmla="*/ 373056 w 5691115"/>
              <a:gd name="connsiteY67" fmla="*/ 0 h 5622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5691115" h="5622876">
                <a:moveTo>
                  <a:pt x="3577275" y="3207225"/>
                </a:moveTo>
                <a:cubicBezTo>
                  <a:pt x="3406820" y="3207225"/>
                  <a:pt x="3268639" y="3345406"/>
                  <a:pt x="3268639" y="3515861"/>
                </a:cubicBezTo>
                <a:lnTo>
                  <a:pt x="3268639" y="5089053"/>
                </a:lnTo>
                <a:cubicBezTo>
                  <a:pt x="3268639" y="5259508"/>
                  <a:pt x="3406820" y="5397689"/>
                  <a:pt x="3577275" y="5397689"/>
                </a:cubicBezTo>
                <a:lnTo>
                  <a:pt x="5150467" y="5397689"/>
                </a:lnTo>
                <a:cubicBezTo>
                  <a:pt x="5320922" y="5397689"/>
                  <a:pt x="5459103" y="5259508"/>
                  <a:pt x="5459103" y="5089053"/>
                </a:cubicBezTo>
                <a:lnTo>
                  <a:pt x="5459103" y="3515861"/>
                </a:lnTo>
                <a:cubicBezTo>
                  <a:pt x="5459103" y="3345406"/>
                  <a:pt x="5320922" y="3207225"/>
                  <a:pt x="5150467" y="3207225"/>
                </a:cubicBezTo>
                <a:close/>
                <a:moveTo>
                  <a:pt x="533824" y="3207225"/>
                </a:moveTo>
                <a:cubicBezTo>
                  <a:pt x="363369" y="3207225"/>
                  <a:pt x="225188" y="3345406"/>
                  <a:pt x="225188" y="3515861"/>
                </a:cubicBezTo>
                <a:lnTo>
                  <a:pt x="225188" y="5089053"/>
                </a:lnTo>
                <a:cubicBezTo>
                  <a:pt x="225188" y="5259508"/>
                  <a:pt x="363369" y="5397689"/>
                  <a:pt x="533824" y="5397689"/>
                </a:cubicBezTo>
                <a:lnTo>
                  <a:pt x="2107016" y="5397689"/>
                </a:lnTo>
                <a:cubicBezTo>
                  <a:pt x="2277471" y="5397689"/>
                  <a:pt x="2415652" y="5259508"/>
                  <a:pt x="2415652" y="5089053"/>
                </a:cubicBezTo>
                <a:lnTo>
                  <a:pt x="2415652" y="3515861"/>
                </a:lnTo>
                <a:cubicBezTo>
                  <a:pt x="2415652" y="3345406"/>
                  <a:pt x="2277471" y="3207225"/>
                  <a:pt x="2107016" y="3207225"/>
                </a:cubicBezTo>
                <a:close/>
                <a:moveTo>
                  <a:pt x="3416507" y="2975212"/>
                </a:moveTo>
                <a:lnTo>
                  <a:pt x="5318059" y="2975212"/>
                </a:lnTo>
                <a:cubicBezTo>
                  <a:pt x="5524092" y="2975212"/>
                  <a:pt x="5691115" y="3142235"/>
                  <a:pt x="5691115" y="3348268"/>
                </a:cubicBezTo>
                <a:lnTo>
                  <a:pt x="5691115" y="5249820"/>
                </a:lnTo>
                <a:cubicBezTo>
                  <a:pt x="5691115" y="5455853"/>
                  <a:pt x="5524092" y="5622876"/>
                  <a:pt x="5318059" y="5622876"/>
                </a:cubicBezTo>
                <a:lnTo>
                  <a:pt x="3416507" y="5622876"/>
                </a:lnTo>
                <a:cubicBezTo>
                  <a:pt x="3210474" y="5622876"/>
                  <a:pt x="3043451" y="5455853"/>
                  <a:pt x="3043451" y="5249820"/>
                </a:cubicBezTo>
                <a:lnTo>
                  <a:pt x="3043451" y="3348268"/>
                </a:lnTo>
                <a:cubicBezTo>
                  <a:pt x="3043451" y="3142235"/>
                  <a:pt x="3210474" y="2975212"/>
                  <a:pt x="3416507" y="2975212"/>
                </a:cubicBezTo>
                <a:close/>
                <a:moveTo>
                  <a:pt x="373056" y="2975212"/>
                </a:moveTo>
                <a:lnTo>
                  <a:pt x="2274608" y="2975212"/>
                </a:lnTo>
                <a:cubicBezTo>
                  <a:pt x="2480641" y="2975212"/>
                  <a:pt x="2647664" y="3142235"/>
                  <a:pt x="2647664" y="3348268"/>
                </a:cubicBezTo>
                <a:lnTo>
                  <a:pt x="2647664" y="5249820"/>
                </a:lnTo>
                <a:cubicBezTo>
                  <a:pt x="2647664" y="5455853"/>
                  <a:pt x="2480641" y="5622876"/>
                  <a:pt x="2274608" y="5622876"/>
                </a:cubicBezTo>
                <a:lnTo>
                  <a:pt x="373056" y="5622876"/>
                </a:lnTo>
                <a:cubicBezTo>
                  <a:pt x="167023" y="5622876"/>
                  <a:pt x="0" y="5455853"/>
                  <a:pt x="0" y="5249820"/>
                </a:cubicBezTo>
                <a:lnTo>
                  <a:pt x="0" y="3348268"/>
                </a:lnTo>
                <a:cubicBezTo>
                  <a:pt x="0" y="3142235"/>
                  <a:pt x="167023" y="2975212"/>
                  <a:pt x="373056" y="2975212"/>
                </a:cubicBezTo>
                <a:close/>
                <a:moveTo>
                  <a:pt x="3577275" y="232013"/>
                </a:moveTo>
                <a:cubicBezTo>
                  <a:pt x="3406820" y="232013"/>
                  <a:pt x="3268639" y="370194"/>
                  <a:pt x="3268639" y="540649"/>
                </a:cubicBezTo>
                <a:lnTo>
                  <a:pt x="3268639" y="2113841"/>
                </a:lnTo>
                <a:cubicBezTo>
                  <a:pt x="3268639" y="2284296"/>
                  <a:pt x="3406820" y="2422477"/>
                  <a:pt x="3577275" y="2422477"/>
                </a:cubicBezTo>
                <a:lnTo>
                  <a:pt x="5150467" y="2422477"/>
                </a:lnTo>
                <a:cubicBezTo>
                  <a:pt x="5320922" y="2422477"/>
                  <a:pt x="5459103" y="2284296"/>
                  <a:pt x="5459103" y="2113841"/>
                </a:cubicBezTo>
                <a:lnTo>
                  <a:pt x="5459103" y="540649"/>
                </a:lnTo>
                <a:cubicBezTo>
                  <a:pt x="5459103" y="370194"/>
                  <a:pt x="5320922" y="232013"/>
                  <a:pt x="5150467" y="232013"/>
                </a:cubicBezTo>
                <a:close/>
                <a:moveTo>
                  <a:pt x="533824" y="232013"/>
                </a:moveTo>
                <a:cubicBezTo>
                  <a:pt x="363369" y="232013"/>
                  <a:pt x="225188" y="370194"/>
                  <a:pt x="225188" y="540649"/>
                </a:cubicBezTo>
                <a:lnTo>
                  <a:pt x="225188" y="2113841"/>
                </a:lnTo>
                <a:cubicBezTo>
                  <a:pt x="225188" y="2284296"/>
                  <a:pt x="363369" y="2422477"/>
                  <a:pt x="533824" y="2422477"/>
                </a:cubicBezTo>
                <a:lnTo>
                  <a:pt x="2107016" y="2422477"/>
                </a:lnTo>
                <a:cubicBezTo>
                  <a:pt x="2277471" y="2422477"/>
                  <a:pt x="2415652" y="2284296"/>
                  <a:pt x="2415652" y="2113841"/>
                </a:cubicBezTo>
                <a:lnTo>
                  <a:pt x="2415652" y="540649"/>
                </a:lnTo>
                <a:cubicBezTo>
                  <a:pt x="2415652" y="370194"/>
                  <a:pt x="2277471" y="232013"/>
                  <a:pt x="2107016" y="232013"/>
                </a:cubicBezTo>
                <a:close/>
                <a:moveTo>
                  <a:pt x="3416507" y="0"/>
                </a:moveTo>
                <a:lnTo>
                  <a:pt x="5318059" y="0"/>
                </a:lnTo>
                <a:cubicBezTo>
                  <a:pt x="5524092" y="0"/>
                  <a:pt x="5691115" y="167023"/>
                  <a:pt x="5691115" y="373056"/>
                </a:cubicBezTo>
                <a:lnTo>
                  <a:pt x="5691115" y="2274608"/>
                </a:lnTo>
                <a:cubicBezTo>
                  <a:pt x="5691115" y="2480641"/>
                  <a:pt x="5524092" y="2647664"/>
                  <a:pt x="5318059" y="2647664"/>
                </a:cubicBezTo>
                <a:lnTo>
                  <a:pt x="3416507" y="2647664"/>
                </a:lnTo>
                <a:cubicBezTo>
                  <a:pt x="3210474" y="2647664"/>
                  <a:pt x="3043451" y="2480641"/>
                  <a:pt x="3043451" y="2274608"/>
                </a:cubicBezTo>
                <a:lnTo>
                  <a:pt x="3043451" y="373056"/>
                </a:lnTo>
                <a:cubicBezTo>
                  <a:pt x="3043451" y="167023"/>
                  <a:pt x="3210474" y="0"/>
                  <a:pt x="3416507" y="0"/>
                </a:cubicBezTo>
                <a:close/>
                <a:moveTo>
                  <a:pt x="373056" y="0"/>
                </a:moveTo>
                <a:lnTo>
                  <a:pt x="2274608" y="0"/>
                </a:lnTo>
                <a:cubicBezTo>
                  <a:pt x="2480641" y="0"/>
                  <a:pt x="2647664" y="167023"/>
                  <a:pt x="2647664" y="373056"/>
                </a:cubicBezTo>
                <a:lnTo>
                  <a:pt x="2647664" y="2274608"/>
                </a:lnTo>
                <a:cubicBezTo>
                  <a:pt x="2647664" y="2480641"/>
                  <a:pt x="2480641" y="2647664"/>
                  <a:pt x="2274608" y="2647664"/>
                </a:cubicBezTo>
                <a:lnTo>
                  <a:pt x="373056" y="2647664"/>
                </a:lnTo>
                <a:cubicBezTo>
                  <a:pt x="167023" y="2647664"/>
                  <a:pt x="0" y="2480641"/>
                  <a:pt x="0" y="2274608"/>
                </a:cubicBezTo>
                <a:lnTo>
                  <a:pt x="0" y="373056"/>
                </a:lnTo>
                <a:cubicBezTo>
                  <a:pt x="0" y="167023"/>
                  <a:pt x="167023" y="0"/>
                  <a:pt x="37305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3469433" y="1351571"/>
            <a:ext cx="2889720" cy="996491"/>
          </a:xfrm>
          <a:prstGeom prst="rect">
            <a:avLst/>
          </a:prstGeom>
          <a:noFill/>
        </p:spPr>
        <p:txBody>
          <a:bodyPr wrap="square" rtlCol="0">
            <a:spAutoFit/>
          </a:bodyPr>
          <a:lstStyle/>
          <a:p>
            <a:pPr>
              <a:lnSpc>
                <a:spcPct val="125000"/>
              </a:lnSpc>
            </a:pPr>
            <a:r>
              <a:rPr lang="zh-CN" altLang="en-US" sz="16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输入简要介绍输入简要介绍输入简要介绍输入简要介绍输入简要介绍输入简要介绍</a:t>
            </a:r>
            <a:endParaRPr lang="en-US" altLang="zh-CN" sz="16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8" name="文本框 37"/>
          <p:cNvSpPr txBox="1"/>
          <p:nvPr/>
        </p:nvSpPr>
        <p:spPr>
          <a:xfrm>
            <a:off x="3469433" y="2491900"/>
            <a:ext cx="2889720" cy="987578"/>
          </a:xfrm>
          <a:prstGeom prst="rect">
            <a:avLst/>
          </a:prstGeom>
          <a:noFill/>
        </p:spPr>
        <p:txBody>
          <a:bodyPr wrap="square" rtlCol="0">
            <a:spAutoFit/>
          </a:bodyPr>
          <a:lstStyle/>
          <a:p>
            <a:pPr>
              <a:lnSpc>
                <a:spcPct val="125000"/>
              </a:lnSpc>
            </a:pPr>
            <a:r>
              <a:rPr lang="zh-CN" altLang="en-US" sz="16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输入简要介绍输入简要介绍输入简要介绍输入简要介绍输入简要介绍输入简要介绍</a:t>
            </a:r>
            <a:endParaRPr lang="en-US" altLang="zh-CN" sz="16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9" name="文本框 38"/>
          <p:cNvSpPr txBox="1"/>
          <p:nvPr/>
        </p:nvSpPr>
        <p:spPr>
          <a:xfrm>
            <a:off x="3469433" y="3632229"/>
            <a:ext cx="2889720" cy="987578"/>
          </a:xfrm>
          <a:prstGeom prst="rect">
            <a:avLst/>
          </a:prstGeom>
          <a:noFill/>
        </p:spPr>
        <p:txBody>
          <a:bodyPr wrap="square" rtlCol="0">
            <a:spAutoFit/>
          </a:bodyPr>
          <a:lstStyle/>
          <a:p>
            <a:pPr>
              <a:lnSpc>
                <a:spcPct val="125000"/>
              </a:lnSpc>
            </a:pPr>
            <a:r>
              <a:rPr lang="zh-CN" altLang="en-US" sz="16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输入简要介绍输入简要介绍输入简要介绍输入简要介绍输入简要介绍输入简要介绍</a:t>
            </a:r>
            <a:endParaRPr lang="en-US" altLang="zh-CN" sz="16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0" name="文本框 39"/>
          <p:cNvSpPr txBox="1"/>
          <p:nvPr/>
        </p:nvSpPr>
        <p:spPr>
          <a:xfrm>
            <a:off x="3469433" y="4772557"/>
            <a:ext cx="2889720" cy="987578"/>
          </a:xfrm>
          <a:prstGeom prst="rect">
            <a:avLst/>
          </a:prstGeom>
          <a:noFill/>
        </p:spPr>
        <p:txBody>
          <a:bodyPr wrap="square" rtlCol="0">
            <a:spAutoFit/>
          </a:bodyPr>
          <a:lstStyle/>
          <a:p>
            <a:pPr>
              <a:lnSpc>
                <a:spcPct val="125000"/>
              </a:lnSpc>
            </a:pPr>
            <a:r>
              <a:rPr lang="zh-CN" altLang="en-US" sz="16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输入简要介绍输入简要介绍输入简要介绍输入简要介绍输入简要介绍输入简要介绍</a:t>
            </a:r>
            <a:endParaRPr lang="en-US" altLang="zh-CN" sz="16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ppt_w</p:attrName>
                                        </p:attrNameLst>
                                      </p:cBhvr>
                                      <p:tavLst>
                                        <p:tav tm="0" fmla="#ppt_w*sin(2.5*pi*$)">
                                          <p:val>
                                            <p:fltVal val="0"/>
                                          </p:val>
                                        </p:tav>
                                        <p:tav tm="100000">
                                          <p:val>
                                            <p:fltVal val="1"/>
                                          </p:val>
                                        </p:tav>
                                      </p:tavLst>
                                    </p:anim>
                                    <p:anim calcmode="lin" valueType="num">
                                      <p:cBhvr>
                                        <p:cTn id="9" dur="1500" fill="hold"/>
                                        <p:tgtEl>
                                          <p:spTgt spid="7"/>
                                        </p:tgtEl>
                                        <p:attrNameLst>
                                          <p:attrName>ppt_h</p:attrName>
                                        </p:attrNameLst>
                                      </p:cBhvr>
                                      <p:tavLst>
                                        <p:tav tm="0">
                                          <p:val>
                                            <p:strVal val="#ppt_h"/>
                                          </p:val>
                                        </p:tav>
                                        <p:tav tm="100000">
                                          <p:val>
                                            <p:strVal val="#ppt_h"/>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1000"/>
                                        <p:tgtEl>
                                          <p:spTgt spid="3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1000"/>
                                        <p:tgtEl>
                                          <p:spTgt spid="33"/>
                                        </p:tgtEl>
                                      </p:cBhvr>
                                    </p:animEffect>
                                  </p:childTnLst>
                                </p:cTn>
                              </p:par>
                            </p:childTnLst>
                          </p:cTn>
                        </p:par>
                        <p:par>
                          <p:cTn id="22" fill="hold">
                            <p:stCondLst>
                              <p:cond delay="2500"/>
                            </p:stCondLst>
                            <p:childTnLst>
                              <p:par>
                                <p:cTn id="23" presetID="12" presetClass="entr" presetSubtype="8"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1000"/>
                                        <p:tgtEl>
                                          <p:spTgt spid="17"/>
                                        </p:tgtEl>
                                        <p:attrNameLst>
                                          <p:attrName>ppt_x</p:attrName>
                                        </p:attrNameLst>
                                      </p:cBhvr>
                                      <p:tavLst>
                                        <p:tav tm="0">
                                          <p:val>
                                            <p:strVal val="#ppt_x-#ppt_w*1.125000"/>
                                          </p:val>
                                        </p:tav>
                                        <p:tav tm="100000">
                                          <p:val>
                                            <p:strVal val="#ppt_x"/>
                                          </p:val>
                                        </p:tav>
                                      </p:tavLst>
                                    </p:anim>
                                    <p:animEffect transition="in" filter="wipe(right)">
                                      <p:cBhvr>
                                        <p:cTn id="26" dur="1000"/>
                                        <p:tgtEl>
                                          <p:spTgt spid="17"/>
                                        </p:tgtEl>
                                      </p:cBhvr>
                                    </p:animEffect>
                                  </p:childTnLst>
                                </p:cTn>
                              </p:par>
                            </p:childTnLst>
                          </p:cTn>
                        </p:par>
                        <p:par>
                          <p:cTn id="27" fill="hold">
                            <p:stCondLst>
                              <p:cond delay="3500"/>
                            </p:stCondLst>
                            <p:childTnLst>
                              <p:par>
                                <p:cTn id="28" presetID="10" presetClass="entr" presetSubtype="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childTnLst>
                          </p:cTn>
                        </p:par>
                        <p:par>
                          <p:cTn id="31" fill="hold">
                            <p:stCondLst>
                              <p:cond delay="4000"/>
                            </p:stCondLst>
                            <p:childTnLst>
                              <p:par>
                                <p:cTn id="32" presetID="10" presetClass="entr" presetSubtype="0" fill="hold" grpId="0" nodeType="afterEffect">
                                  <p:stCondLst>
                                    <p:cond delay="0"/>
                                  </p:stCondLst>
                                  <p:iterate type="lt">
                                    <p:tmPct val="10000"/>
                                  </p:iterate>
                                  <p:childTnLst>
                                    <p:set>
                                      <p:cBhvr>
                                        <p:cTn id="33" dur="1" fill="hold">
                                          <p:stCondLst>
                                            <p:cond delay="0"/>
                                          </p:stCondLst>
                                        </p:cTn>
                                        <p:tgtEl>
                                          <p:spTgt spid="37"/>
                                        </p:tgtEl>
                                        <p:attrNameLst>
                                          <p:attrName>style.visibility</p:attrName>
                                        </p:attrNameLst>
                                      </p:cBhvr>
                                      <p:to>
                                        <p:strVal val="visible"/>
                                      </p:to>
                                    </p:set>
                                    <p:animEffect transition="in" filter="fade">
                                      <p:cBhvr>
                                        <p:cTn id="34" dur="500"/>
                                        <p:tgtEl>
                                          <p:spTgt spid="37"/>
                                        </p:tgtEl>
                                      </p:cBhvr>
                                    </p:animEffect>
                                  </p:childTnLst>
                                </p:cTn>
                              </p:par>
                            </p:childTnLst>
                          </p:cTn>
                        </p:par>
                        <p:par>
                          <p:cTn id="35" fill="hold">
                            <p:stCondLst>
                              <p:cond delay="6250"/>
                            </p:stCondLst>
                            <p:childTnLst>
                              <p:par>
                                <p:cTn id="36" presetID="10" presetClass="entr" presetSubtype="0" fill="hold" grpId="0" nodeType="after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1000"/>
                                        <p:tgtEl>
                                          <p:spTgt spid="2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childTnLst>
                                </p:cTn>
                              </p:par>
                            </p:childTnLst>
                          </p:cTn>
                        </p:par>
                        <p:par>
                          <p:cTn id="42" fill="hold">
                            <p:stCondLst>
                              <p:cond delay="7250"/>
                            </p:stCondLst>
                            <p:childTnLst>
                              <p:par>
                                <p:cTn id="43" presetID="12" presetClass="entr" presetSubtype="8"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1000"/>
                                        <p:tgtEl>
                                          <p:spTgt spid="18"/>
                                        </p:tgtEl>
                                        <p:attrNameLst>
                                          <p:attrName>ppt_x</p:attrName>
                                        </p:attrNameLst>
                                      </p:cBhvr>
                                      <p:tavLst>
                                        <p:tav tm="0">
                                          <p:val>
                                            <p:strVal val="#ppt_x-#ppt_w*1.125000"/>
                                          </p:val>
                                        </p:tav>
                                        <p:tav tm="100000">
                                          <p:val>
                                            <p:strVal val="#ppt_x"/>
                                          </p:val>
                                        </p:tav>
                                      </p:tavLst>
                                    </p:anim>
                                    <p:animEffect transition="in" filter="wipe(right)">
                                      <p:cBhvr>
                                        <p:cTn id="46" dur="1000"/>
                                        <p:tgtEl>
                                          <p:spTgt spid="18"/>
                                        </p:tgtEl>
                                      </p:cBhvr>
                                    </p:animEffect>
                                  </p:childTnLst>
                                </p:cTn>
                              </p:par>
                            </p:childTnLst>
                          </p:cTn>
                        </p:par>
                        <p:par>
                          <p:cTn id="47" fill="hold">
                            <p:stCondLst>
                              <p:cond delay="8250"/>
                            </p:stCondLst>
                            <p:childTnLst>
                              <p:par>
                                <p:cTn id="48" presetID="10" presetClass="entr" presetSubtype="0"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500"/>
                                        <p:tgtEl>
                                          <p:spTgt spid="22"/>
                                        </p:tgtEl>
                                      </p:cBhvr>
                                    </p:animEffect>
                                  </p:childTnLst>
                                </p:cTn>
                              </p:par>
                            </p:childTnLst>
                          </p:cTn>
                        </p:par>
                        <p:par>
                          <p:cTn id="51" fill="hold">
                            <p:stCondLst>
                              <p:cond delay="8750"/>
                            </p:stCondLst>
                            <p:childTnLst>
                              <p:par>
                                <p:cTn id="52" presetID="10" presetClass="entr" presetSubtype="0" fill="hold" grpId="0" nodeType="afterEffect">
                                  <p:stCondLst>
                                    <p:cond delay="0"/>
                                  </p:stCondLst>
                                  <p:iterate type="lt">
                                    <p:tmPct val="10000"/>
                                  </p:iterate>
                                  <p:childTnLst>
                                    <p:set>
                                      <p:cBhvr>
                                        <p:cTn id="53" dur="1" fill="hold">
                                          <p:stCondLst>
                                            <p:cond delay="0"/>
                                          </p:stCondLst>
                                        </p:cTn>
                                        <p:tgtEl>
                                          <p:spTgt spid="38"/>
                                        </p:tgtEl>
                                        <p:attrNameLst>
                                          <p:attrName>style.visibility</p:attrName>
                                        </p:attrNameLst>
                                      </p:cBhvr>
                                      <p:to>
                                        <p:strVal val="visible"/>
                                      </p:to>
                                    </p:set>
                                    <p:animEffect transition="in" filter="fade">
                                      <p:cBhvr>
                                        <p:cTn id="54" dur="500"/>
                                        <p:tgtEl>
                                          <p:spTgt spid="38"/>
                                        </p:tgtEl>
                                      </p:cBhvr>
                                    </p:animEffect>
                                  </p:childTnLst>
                                </p:cTn>
                              </p:par>
                            </p:childTnLst>
                          </p:cTn>
                        </p:par>
                        <p:par>
                          <p:cTn id="55" fill="hold">
                            <p:stCondLst>
                              <p:cond delay="11000"/>
                            </p:stCondLst>
                            <p:childTnLst>
                              <p:par>
                                <p:cTn id="56" presetID="10" presetClass="entr" presetSubtype="0"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1000"/>
                                        <p:tgtEl>
                                          <p:spTgt spid="3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4"/>
                                        </p:tgtEl>
                                        <p:attrNameLst>
                                          <p:attrName>style.visibility</p:attrName>
                                        </p:attrNameLst>
                                      </p:cBhvr>
                                      <p:to>
                                        <p:strVal val="visible"/>
                                      </p:to>
                                    </p:set>
                                    <p:animEffect transition="in" filter="fade">
                                      <p:cBhvr>
                                        <p:cTn id="61" dur="1000"/>
                                        <p:tgtEl>
                                          <p:spTgt spid="34"/>
                                        </p:tgtEl>
                                      </p:cBhvr>
                                    </p:animEffect>
                                  </p:childTnLst>
                                </p:cTn>
                              </p:par>
                            </p:childTnLst>
                          </p:cTn>
                        </p:par>
                        <p:par>
                          <p:cTn id="62" fill="hold">
                            <p:stCondLst>
                              <p:cond delay="12000"/>
                            </p:stCondLst>
                            <p:childTnLst>
                              <p:par>
                                <p:cTn id="63" presetID="12" presetClass="entr" presetSubtype="8"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additive="base">
                                        <p:cTn id="65" dur="1000"/>
                                        <p:tgtEl>
                                          <p:spTgt spid="19"/>
                                        </p:tgtEl>
                                        <p:attrNameLst>
                                          <p:attrName>ppt_x</p:attrName>
                                        </p:attrNameLst>
                                      </p:cBhvr>
                                      <p:tavLst>
                                        <p:tav tm="0">
                                          <p:val>
                                            <p:strVal val="#ppt_x-#ppt_w*1.125000"/>
                                          </p:val>
                                        </p:tav>
                                        <p:tav tm="100000">
                                          <p:val>
                                            <p:strVal val="#ppt_x"/>
                                          </p:val>
                                        </p:tav>
                                      </p:tavLst>
                                    </p:anim>
                                    <p:animEffect transition="in" filter="wipe(right)">
                                      <p:cBhvr>
                                        <p:cTn id="66" dur="1000"/>
                                        <p:tgtEl>
                                          <p:spTgt spid="19"/>
                                        </p:tgtEl>
                                      </p:cBhvr>
                                    </p:animEffect>
                                  </p:childTnLst>
                                </p:cTn>
                              </p:par>
                            </p:childTnLst>
                          </p:cTn>
                        </p:par>
                        <p:par>
                          <p:cTn id="67" fill="hold">
                            <p:stCondLst>
                              <p:cond delay="13000"/>
                            </p:stCondLst>
                            <p:childTnLst>
                              <p:par>
                                <p:cTn id="68" presetID="10" presetClass="entr" presetSubtype="0"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childTnLst>
                          </p:cTn>
                        </p:par>
                        <p:par>
                          <p:cTn id="71" fill="hold">
                            <p:stCondLst>
                              <p:cond delay="13500"/>
                            </p:stCondLst>
                            <p:childTnLst>
                              <p:par>
                                <p:cTn id="72" presetID="10" presetClass="entr" presetSubtype="0" fill="hold" grpId="0" nodeType="afterEffect">
                                  <p:stCondLst>
                                    <p:cond delay="0"/>
                                  </p:stCondLst>
                                  <p:iterate type="lt">
                                    <p:tmPct val="10000"/>
                                  </p:iterate>
                                  <p:childTnLst>
                                    <p:set>
                                      <p:cBhvr>
                                        <p:cTn id="73" dur="1" fill="hold">
                                          <p:stCondLst>
                                            <p:cond delay="0"/>
                                          </p:stCondLst>
                                        </p:cTn>
                                        <p:tgtEl>
                                          <p:spTgt spid="39"/>
                                        </p:tgtEl>
                                        <p:attrNameLst>
                                          <p:attrName>style.visibility</p:attrName>
                                        </p:attrNameLst>
                                      </p:cBhvr>
                                      <p:to>
                                        <p:strVal val="visible"/>
                                      </p:to>
                                    </p:set>
                                    <p:animEffect transition="in" filter="fade">
                                      <p:cBhvr>
                                        <p:cTn id="74" dur="500"/>
                                        <p:tgtEl>
                                          <p:spTgt spid="39"/>
                                        </p:tgtEl>
                                      </p:cBhvr>
                                    </p:animEffect>
                                  </p:childTnLst>
                                </p:cTn>
                              </p:par>
                            </p:childTnLst>
                          </p:cTn>
                        </p:par>
                        <p:par>
                          <p:cTn id="75" fill="hold">
                            <p:stCondLst>
                              <p:cond delay="15750"/>
                            </p:stCondLst>
                            <p:childTnLst>
                              <p:par>
                                <p:cTn id="76" presetID="10" presetClass="entr" presetSubtype="0" fill="hold" grpId="0" nodeType="after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fade">
                                      <p:cBhvr>
                                        <p:cTn id="78" dur="1000"/>
                                        <p:tgtEl>
                                          <p:spTgt spid="32"/>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5"/>
                                        </p:tgtEl>
                                        <p:attrNameLst>
                                          <p:attrName>style.visibility</p:attrName>
                                        </p:attrNameLst>
                                      </p:cBhvr>
                                      <p:to>
                                        <p:strVal val="visible"/>
                                      </p:to>
                                    </p:set>
                                    <p:animEffect transition="in" filter="fade">
                                      <p:cBhvr>
                                        <p:cTn id="81" dur="1000"/>
                                        <p:tgtEl>
                                          <p:spTgt spid="35"/>
                                        </p:tgtEl>
                                      </p:cBhvr>
                                    </p:animEffect>
                                  </p:childTnLst>
                                </p:cTn>
                              </p:par>
                            </p:childTnLst>
                          </p:cTn>
                        </p:par>
                        <p:par>
                          <p:cTn id="82" fill="hold">
                            <p:stCondLst>
                              <p:cond delay="16750"/>
                            </p:stCondLst>
                            <p:childTnLst>
                              <p:par>
                                <p:cTn id="83" presetID="12" presetClass="entr" presetSubtype="8" fill="hold" grpId="0" nodeType="after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1000"/>
                                        <p:tgtEl>
                                          <p:spTgt spid="20"/>
                                        </p:tgtEl>
                                        <p:attrNameLst>
                                          <p:attrName>ppt_x</p:attrName>
                                        </p:attrNameLst>
                                      </p:cBhvr>
                                      <p:tavLst>
                                        <p:tav tm="0">
                                          <p:val>
                                            <p:strVal val="#ppt_x-#ppt_w*1.125000"/>
                                          </p:val>
                                        </p:tav>
                                        <p:tav tm="100000">
                                          <p:val>
                                            <p:strVal val="#ppt_x"/>
                                          </p:val>
                                        </p:tav>
                                      </p:tavLst>
                                    </p:anim>
                                    <p:animEffect transition="in" filter="wipe(right)">
                                      <p:cBhvr>
                                        <p:cTn id="86" dur="1000"/>
                                        <p:tgtEl>
                                          <p:spTgt spid="20"/>
                                        </p:tgtEl>
                                      </p:cBhvr>
                                    </p:animEffect>
                                  </p:childTnLst>
                                </p:cTn>
                              </p:par>
                            </p:childTnLst>
                          </p:cTn>
                        </p:par>
                        <p:par>
                          <p:cTn id="87" fill="hold">
                            <p:stCondLst>
                              <p:cond delay="17750"/>
                            </p:stCondLst>
                            <p:childTnLst>
                              <p:par>
                                <p:cTn id="88" presetID="10" presetClass="entr" presetSubtype="0" fill="hold" grpId="0" nodeType="after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fade">
                                      <p:cBhvr>
                                        <p:cTn id="90" dur="500"/>
                                        <p:tgtEl>
                                          <p:spTgt spid="26"/>
                                        </p:tgtEl>
                                      </p:cBhvr>
                                    </p:animEffect>
                                  </p:childTnLst>
                                </p:cTn>
                              </p:par>
                            </p:childTnLst>
                          </p:cTn>
                        </p:par>
                        <p:par>
                          <p:cTn id="91" fill="hold">
                            <p:stCondLst>
                              <p:cond delay="18250"/>
                            </p:stCondLst>
                            <p:childTnLst>
                              <p:par>
                                <p:cTn id="92" presetID="10" presetClass="entr" presetSubtype="0" fill="hold" grpId="0" nodeType="afterEffect">
                                  <p:stCondLst>
                                    <p:cond delay="0"/>
                                  </p:stCondLst>
                                  <p:iterate type="lt">
                                    <p:tmPct val="10000"/>
                                  </p:iterate>
                                  <p:childTnLst>
                                    <p:set>
                                      <p:cBhvr>
                                        <p:cTn id="93" dur="1" fill="hold">
                                          <p:stCondLst>
                                            <p:cond delay="0"/>
                                          </p:stCondLst>
                                        </p:cTn>
                                        <p:tgtEl>
                                          <p:spTgt spid="40"/>
                                        </p:tgtEl>
                                        <p:attrNameLst>
                                          <p:attrName>style.visibility</p:attrName>
                                        </p:attrNameLst>
                                      </p:cBhvr>
                                      <p:to>
                                        <p:strVal val="visible"/>
                                      </p:to>
                                    </p:set>
                                    <p:animEffect transition="in" filter="fade">
                                      <p:cBhvr>
                                        <p:cTn id="94" dur="500"/>
                                        <p:tgtEl>
                                          <p:spTgt spid="40"/>
                                        </p:tgtEl>
                                      </p:cBhvr>
                                    </p:animEffect>
                                  </p:childTnLst>
                                </p:cTn>
                              </p:par>
                            </p:childTnLst>
                          </p:cTn>
                        </p:par>
                        <p:par>
                          <p:cTn id="95" fill="hold">
                            <p:stCondLst>
                              <p:cond delay="20500"/>
                            </p:stCondLst>
                            <p:childTnLst>
                              <p:par>
                                <p:cTn id="96" presetID="22" presetClass="entr" presetSubtype="2" fill="hold" grpId="0" nodeType="after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wipe(right)">
                                      <p:cBhvr>
                                        <p:cTn id="98" dur="1000"/>
                                        <p:tgtEl>
                                          <p:spTgt spid="28"/>
                                        </p:tgtEl>
                                      </p:cBhvr>
                                    </p:animEffect>
                                  </p:childTnLst>
                                </p:cTn>
                              </p:par>
                            </p:childTnLst>
                          </p:cTn>
                        </p:par>
                        <p:par>
                          <p:cTn id="99" fill="hold">
                            <p:stCondLst>
                              <p:cond delay="21500"/>
                            </p:stCondLst>
                            <p:childTnLst>
                              <p:par>
                                <p:cTn id="100" presetID="22" presetClass="entr" presetSubtype="1" fill="hold" nodeType="afterEffect">
                                  <p:stCondLst>
                                    <p:cond delay="0"/>
                                  </p:stCondLst>
                                  <p:childTnLst>
                                    <p:set>
                                      <p:cBhvr>
                                        <p:cTn id="101" dur="1" fill="hold">
                                          <p:stCondLst>
                                            <p:cond delay="0"/>
                                          </p:stCondLst>
                                        </p:cTn>
                                        <p:tgtEl>
                                          <p:spTgt spid="2"/>
                                        </p:tgtEl>
                                        <p:attrNameLst>
                                          <p:attrName>style.visibility</p:attrName>
                                        </p:attrNameLst>
                                      </p:cBhvr>
                                      <p:to>
                                        <p:strVal val="visible"/>
                                      </p:to>
                                    </p:set>
                                    <p:animEffect transition="in" filter="wipe(up)">
                                      <p:cBhvr>
                                        <p:cTn id="102" dur="500"/>
                                        <p:tgtEl>
                                          <p:spTgt spid="2"/>
                                        </p:tgtEl>
                                      </p:cBhvr>
                                    </p:animEffect>
                                  </p:childTnLst>
                                </p:cTn>
                              </p:par>
                            </p:childTnLst>
                          </p:cTn>
                        </p:par>
                        <p:par>
                          <p:cTn id="103" fill="hold">
                            <p:stCondLst>
                              <p:cond delay="22000"/>
                            </p:stCondLst>
                            <p:childTnLst>
                              <p:par>
                                <p:cTn id="104" presetID="22" presetClass="entr" presetSubtype="1" fill="hold" grpId="0" nodeType="afterEffect">
                                  <p:stCondLst>
                                    <p:cond delay="0"/>
                                  </p:stCondLst>
                                  <p:childTnLst>
                                    <p:set>
                                      <p:cBhvr>
                                        <p:cTn id="105" dur="1" fill="hold">
                                          <p:stCondLst>
                                            <p:cond delay="0"/>
                                          </p:stCondLst>
                                        </p:cTn>
                                        <p:tgtEl>
                                          <p:spTgt spid="24"/>
                                        </p:tgtEl>
                                        <p:attrNameLst>
                                          <p:attrName>style.visibility</p:attrName>
                                        </p:attrNameLst>
                                      </p:cBhvr>
                                      <p:to>
                                        <p:strVal val="visible"/>
                                      </p:to>
                                    </p:set>
                                    <p:animEffect transition="in" filter="wipe(up)">
                                      <p:cBhvr>
                                        <p:cTn id="106" dur="500"/>
                                        <p:tgtEl>
                                          <p:spTgt spid="24"/>
                                        </p:tgtEl>
                                      </p:cBhvr>
                                    </p:animEffect>
                                  </p:childTnLst>
                                </p:cTn>
                              </p:par>
                              <p:par>
                                <p:cTn id="107" presetID="22" presetClass="entr" presetSubtype="1" fill="hold" grpId="0" nodeType="withEffect">
                                  <p:stCondLst>
                                    <p:cond delay="0"/>
                                  </p:stCondLst>
                                  <p:childTnLst>
                                    <p:set>
                                      <p:cBhvr>
                                        <p:cTn id="108" dur="1" fill="hold">
                                          <p:stCondLst>
                                            <p:cond delay="0"/>
                                          </p:stCondLst>
                                        </p:cTn>
                                        <p:tgtEl>
                                          <p:spTgt spid="4"/>
                                        </p:tgtEl>
                                        <p:attrNameLst>
                                          <p:attrName>style.visibility</p:attrName>
                                        </p:attrNameLst>
                                      </p:cBhvr>
                                      <p:to>
                                        <p:strVal val="visible"/>
                                      </p:to>
                                    </p:set>
                                    <p:animEffect transition="in" filter="wipe(up)">
                                      <p:cBhvr>
                                        <p:cTn id="10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24" grpId="0" animBg="1"/>
      <p:bldP spid="17" grpId="0"/>
      <p:bldP spid="18" grpId="0"/>
      <p:bldP spid="19" grpId="0"/>
      <p:bldP spid="20" grpId="0"/>
      <p:bldP spid="21" grpId="0"/>
      <p:bldP spid="22" grpId="0"/>
      <p:bldP spid="25" grpId="0"/>
      <p:bldP spid="26" grpId="0"/>
      <p:bldP spid="27" grpId="0" animBg="1"/>
      <p:bldP spid="28" grpId="0" animBg="1"/>
      <p:bldP spid="30" grpId="0" animBg="1"/>
      <p:bldP spid="31" grpId="0" animBg="1"/>
      <p:bldP spid="32" grpId="0" animBg="1"/>
      <p:bldP spid="33" grpId="0" animBg="1"/>
      <p:bldP spid="34" grpId="0" animBg="1"/>
      <p:bldP spid="35" grpId="0" animBg="1"/>
      <p:bldP spid="36" grpId="0" animBg="1"/>
      <p:bldP spid="37" grpId="0"/>
      <p:bldP spid="38" grpId="0"/>
      <p:bldP spid="39" grpId="0"/>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1"/>
          <p:cNvGrpSpPr/>
          <p:nvPr/>
        </p:nvGrpSpPr>
        <p:grpSpPr bwMode="auto">
          <a:xfrm rot="-5400000">
            <a:off x="4284896" y="93579"/>
            <a:ext cx="11515725" cy="6743868"/>
            <a:chOff x="0" y="0"/>
            <a:chExt cx="22838079" cy="13375101"/>
          </a:xfrm>
        </p:grpSpPr>
        <p:grpSp>
          <p:nvGrpSpPr>
            <p:cNvPr id="5" name="花1"/>
            <p:cNvGrpSpPr/>
            <p:nvPr/>
          </p:nvGrpSpPr>
          <p:grpSpPr bwMode="auto">
            <a:xfrm>
              <a:off x="7202181" y="7509015"/>
              <a:ext cx="8526317" cy="4848472"/>
              <a:chOff x="0" y="0"/>
              <a:chExt cx="8526317" cy="4848472"/>
            </a:xfrm>
          </p:grpSpPr>
          <p:sp>
            <p:nvSpPr>
              <p:cNvPr id="40" name="任意多边形 37"/>
              <p:cNvSpPr>
                <a:spLocks noChangeArrowheads="1"/>
              </p:cNvSpPr>
              <p:nvPr/>
            </p:nvSpPr>
            <p:spPr bwMode="auto">
              <a:xfrm>
                <a:off x="3229072" y="0"/>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1" name="任意多边形 38"/>
              <p:cNvSpPr>
                <a:spLocks noChangeArrowheads="1"/>
              </p:cNvSpPr>
              <p:nvPr/>
            </p:nvSpPr>
            <p:spPr bwMode="auto">
              <a:xfrm rot="-1737047">
                <a:off x="2179060" y="257122"/>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2" name="任意多边形 39"/>
              <p:cNvSpPr>
                <a:spLocks noChangeArrowheads="1"/>
              </p:cNvSpPr>
              <p:nvPr/>
            </p:nvSpPr>
            <p:spPr bwMode="auto">
              <a:xfrm rot="1791145">
                <a:off x="4222810" y="219293"/>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3" name="任意多边形 40"/>
              <p:cNvSpPr>
                <a:spLocks noChangeArrowheads="1"/>
              </p:cNvSpPr>
              <p:nvPr/>
            </p:nvSpPr>
            <p:spPr bwMode="auto">
              <a:xfrm rot="3361456">
                <a:off x="5057369" y="94846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4" name="任意多边形 41"/>
              <p:cNvSpPr>
                <a:spLocks noChangeArrowheads="1"/>
              </p:cNvSpPr>
              <p:nvPr/>
            </p:nvSpPr>
            <p:spPr bwMode="auto">
              <a:xfrm rot="-3570273">
                <a:off x="1487840" y="94877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5" name="任意多边形 42"/>
              <p:cNvSpPr>
                <a:spLocks noChangeArrowheads="1"/>
              </p:cNvSpPr>
              <p:nvPr/>
            </p:nvSpPr>
            <p:spPr bwMode="auto">
              <a:xfrm rot="4636883">
                <a:off x="5334531" y="1656686"/>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46" name="任意多边形 43"/>
              <p:cNvSpPr>
                <a:spLocks noChangeArrowheads="1"/>
              </p:cNvSpPr>
              <p:nvPr/>
            </p:nvSpPr>
            <p:spPr bwMode="auto">
              <a:xfrm rot="-4621425">
                <a:off x="1176172" y="1648119"/>
                <a:ext cx="2015614" cy="4367958"/>
              </a:xfrm>
              <a:custGeom>
                <a:avLst/>
                <a:gdLst>
                  <a:gd name="T0" fmla="*/ 1007807 w 2015614"/>
                  <a:gd name="T1" fmla="*/ 0 h 4367958"/>
                  <a:gd name="T2" fmla="*/ 1173272 w 2015614"/>
                  <a:gd name="T3" fmla="*/ 150385 h 4367958"/>
                  <a:gd name="T4" fmla="*/ 2015614 w 2015614"/>
                  <a:gd name="T5" fmla="*/ 2183979 h 4367958"/>
                  <a:gd name="T6" fmla="*/ 1173272 w 2015614"/>
                  <a:gd name="T7" fmla="*/ 4217573 h 4367958"/>
                  <a:gd name="T8" fmla="*/ 1007808 w 2015614"/>
                  <a:gd name="T9" fmla="*/ 4367958 h 4367958"/>
                  <a:gd name="T10" fmla="*/ 842342 w 2015614"/>
                  <a:gd name="T11" fmla="*/ 4217572 h 4367958"/>
                  <a:gd name="T12" fmla="*/ 0 w 2015614"/>
                  <a:gd name="T13" fmla="*/ 2183978 h 4367958"/>
                  <a:gd name="T14" fmla="*/ 842342 w 2015614"/>
                  <a:gd name="T15" fmla="*/ 150384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C1FFEF"/>
                  </a:gs>
                  <a:gs pos="56599">
                    <a:srgbClr val="ADB5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6" name="花2"/>
            <p:cNvGrpSpPr/>
            <p:nvPr/>
          </p:nvGrpSpPr>
          <p:grpSpPr bwMode="auto">
            <a:xfrm>
              <a:off x="4953333" y="5453466"/>
              <a:ext cx="12996258" cy="7478907"/>
              <a:chOff x="0" y="0"/>
              <a:chExt cx="12996258" cy="7478907"/>
            </a:xfrm>
          </p:grpSpPr>
          <p:sp>
            <p:nvSpPr>
              <p:cNvPr id="32" name="任意多边形 29"/>
              <p:cNvSpPr>
                <a:spLocks noChangeArrowheads="1"/>
              </p:cNvSpPr>
              <p:nvPr/>
            </p:nvSpPr>
            <p:spPr bwMode="auto">
              <a:xfrm rot="-861973">
                <a:off x="4521405" y="24568"/>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A1DBB3"/>
                  </a:gs>
                  <a:gs pos="76999">
                    <a:srgbClr val="9FB7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3" name="任意多边形 30"/>
              <p:cNvSpPr>
                <a:spLocks noChangeArrowheads="1"/>
              </p:cNvSpPr>
              <p:nvPr/>
            </p:nvSpPr>
            <p:spPr bwMode="auto">
              <a:xfrm rot="852536">
                <a:off x="6126547" y="0"/>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A1DBB3"/>
                  </a:gs>
                  <a:gs pos="76999">
                    <a:srgbClr val="9FB7DD"/>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4" name="任意多边形 31"/>
              <p:cNvSpPr>
                <a:spLocks noChangeArrowheads="1"/>
              </p:cNvSpPr>
              <p:nvPr/>
            </p:nvSpPr>
            <p:spPr bwMode="auto">
              <a:xfrm rot="2517796">
                <a:off x="7568389" y="70660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5D19D"/>
                  </a:gs>
                  <a:gs pos="53000">
                    <a:srgbClr val="86A4D4"/>
                  </a:gs>
                  <a:gs pos="100000">
                    <a:srgbClr val="8E7D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5" name="任意多边形 32"/>
              <p:cNvSpPr>
                <a:spLocks noChangeArrowheads="1"/>
              </p:cNvSpPr>
              <p:nvPr/>
            </p:nvSpPr>
            <p:spPr bwMode="auto">
              <a:xfrm rot="-2545862">
                <a:off x="3137550" y="74914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5D19D"/>
                  </a:gs>
                  <a:gs pos="53000">
                    <a:srgbClr val="86A4D4"/>
                  </a:gs>
                  <a:gs pos="100000">
                    <a:srgbClr val="8E7D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6" name="任意多边形 33"/>
              <p:cNvSpPr>
                <a:spLocks noChangeArrowheads="1"/>
              </p:cNvSpPr>
              <p:nvPr/>
            </p:nvSpPr>
            <p:spPr bwMode="auto">
              <a:xfrm rot="-4040629">
                <a:off x="2237801" y="2128186"/>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09ECE"/>
                  </a:gs>
                  <a:gs pos="100000">
                    <a:srgbClr val="8E7E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7" name="任意多边形 34"/>
              <p:cNvSpPr>
                <a:spLocks noChangeArrowheads="1"/>
              </p:cNvSpPr>
              <p:nvPr/>
            </p:nvSpPr>
            <p:spPr bwMode="auto">
              <a:xfrm rot="4135283">
                <a:off x="8404699" y="2088676"/>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09ECE"/>
                  </a:gs>
                  <a:gs pos="100000">
                    <a:srgbClr val="8E7E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8" name="任意多边形 35"/>
              <p:cNvSpPr>
                <a:spLocks noChangeArrowheads="1"/>
              </p:cNvSpPr>
              <p:nvPr/>
            </p:nvSpPr>
            <p:spPr bwMode="auto">
              <a:xfrm rot="5400000">
                <a:off x="8578213" y="3060860"/>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9EB3DC"/>
                  </a:gs>
                  <a:gs pos="7100">
                    <a:srgbClr val="9EB3DC"/>
                  </a:gs>
                  <a:gs pos="100000">
                    <a:srgbClr val="8E7BCB"/>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9" name="任意多边形 36"/>
              <p:cNvSpPr>
                <a:spLocks noChangeArrowheads="1"/>
              </p:cNvSpPr>
              <p:nvPr/>
            </p:nvSpPr>
            <p:spPr bwMode="auto">
              <a:xfrm rot="-5227570">
                <a:off x="2098401" y="2957215"/>
                <a:ext cx="2319644" cy="6516445"/>
              </a:xfrm>
              <a:custGeom>
                <a:avLst/>
                <a:gdLst>
                  <a:gd name="T0" fmla="*/ 1334767 w 2015614"/>
                  <a:gd name="T1" fmla="*/ 0 h 4367958"/>
                  <a:gd name="T2" fmla="*/ 1553912 w 2015614"/>
                  <a:gd name="T3" fmla="*/ 334711 h 4367958"/>
                  <a:gd name="T4" fmla="*/ 2669533 w 2015614"/>
                  <a:gd name="T5" fmla="*/ 4860860 h 4367958"/>
                  <a:gd name="T6" fmla="*/ 1553912 w 2015614"/>
                  <a:gd name="T7" fmla="*/ 9387007 h 4367958"/>
                  <a:gd name="T8" fmla="*/ 1334768 w 2015614"/>
                  <a:gd name="T9" fmla="*/ 9721718 h 4367958"/>
                  <a:gd name="T10" fmla="*/ 1115621 w 2015614"/>
                  <a:gd name="T11" fmla="*/ 9387005 h 4367958"/>
                  <a:gd name="T12" fmla="*/ 0 w 2015614"/>
                  <a:gd name="T13" fmla="*/ 4860857 h 4367958"/>
                  <a:gd name="T14" fmla="*/ 1115621 w 2015614"/>
                  <a:gd name="T15" fmla="*/ 334708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9DB0DB"/>
                  </a:gs>
                  <a:gs pos="10599">
                    <a:srgbClr val="9DB0DB"/>
                  </a:gs>
                  <a:gs pos="100000">
                    <a:srgbClr val="8D75C9"/>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7" name="花3"/>
            <p:cNvGrpSpPr/>
            <p:nvPr/>
          </p:nvGrpSpPr>
          <p:grpSpPr bwMode="auto">
            <a:xfrm>
              <a:off x="2198018" y="2547784"/>
              <a:ext cx="18624069" cy="10634847"/>
              <a:chOff x="0" y="0"/>
              <a:chExt cx="18624069" cy="10634847"/>
            </a:xfrm>
          </p:grpSpPr>
          <p:sp>
            <p:nvSpPr>
              <p:cNvPr id="25" name="任意多边形 22"/>
              <p:cNvSpPr>
                <a:spLocks noChangeArrowheads="1"/>
              </p:cNvSpPr>
              <p:nvPr/>
            </p:nvSpPr>
            <p:spPr bwMode="auto">
              <a:xfrm rot="1690499">
                <a:off x="9672003" y="592094"/>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0BB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 name="任意多边形 23"/>
              <p:cNvSpPr>
                <a:spLocks noChangeArrowheads="1"/>
              </p:cNvSpPr>
              <p:nvPr/>
            </p:nvSpPr>
            <p:spPr bwMode="auto">
              <a:xfrm>
                <a:off x="7484067" y="0"/>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2CAB3"/>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7" name="任意多边形 24"/>
              <p:cNvSpPr>
                <a:spLocks noChangeArrowheads="1"/>
              </p:cNvSpPr>
              <p:nvPr/>
            </p:nvSpPr>
            <p:spPr bwMode="auto">
              <a:xfrm rot="-1707563">
                <a:off x="5277014" y="595259"/>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50BB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8" name="任意多边形 25"/>
              <p:cNvSpPr>
                <a:spLocks noChangeArrowheads="1"/>
              </p:cNvSpPr>
              <p:nvPr/>
            </p:nvSpPr>
            <p:spPr bwMode="auto">
              <a:xfrm rot="3302765">
                <a:off x="11318194" y="2083217"/>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229D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9" name="任意多边形 26"/>
              <p:cNvSpPr>
                <a:spLocks noChangeArrowheads="1"/>
              </p:cNvSpPr>
              <p:nvPr/>
            </p:nvSpPr>
            <p:spPr bwMode="auto">
              <a:xfrm rot="-3463740">
                <a:off x="3817346" y="2154199"/>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75FFBA"/>
                  </a:gs>
                  <a:gs pos="46999">
                    <a:srgbClr val="229D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0" name="任意多边形 27"/>
              <p:cNvSpPr>
                <a:spLocks noChangeArrowheads="1"/>
              </p:cNvSpPr>
              <p:nvPr/>
            </p:nvSpPr>
            <p:spPr bwMode="auto">
              <a:xfrm rot="-4982836">
                <a:off x="2864283" y="4161941"/>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6A4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1" name="任意多边形 28"/>
              <p:cNvSpPr>
                <a:spLocks noChangeArrowheads="1"/>
              </p:cNvSpPr>
              <p:nvPr/>
            </p:nvSpPr>
            <p:spPr bwMode="auto">
              <a:xfrm rot="5131814">
                <a:off x="12208442" y="4219220"/>
                <a:ext cx="3551344" cy="9279910"/>
              </a:xfrm>
              <a:custGeom>
                <a:avLst/>
                <a:gdLst>
                  <a:gd name="T0" fmla="*/ 3128586 w 2015614"/>
                  <a:gd name="T1" fmla="*/ 0 h 4367958"/>
                  <a:gd name="T2" fmla="*/ 3642248 w 2015614"/>
                  <a:gd name="T3" fmla="*/ 678789 h 4367958"/>
                  <a:gd name="T4" fmla="*/ 6257172 w 2015614"/>
                  <a:gd name="T5" fmla="*/ 9857779 h 4367958"/>
                  <a:gd name="T6" fmla="*/ 3642248 w 2015614"/>
                  <a:gd name="T7" fmla="*/ 19036769 h 4367958"/>
                  <a:gd name="T8" fmla="*/ 3128590 w 2015614"/>
                  <a:gd name="T9" fmla="*/ 19715558 h 4367958"/>
                  <a:gd name="T10" fmla="*/ 2614924 w 2015614"/>
                  <a:gd name="T11" fmla="*/ 19036765 h 4367958"/>
                  <a:gd name="T12" fmla="*/ 0 w 2015614"/>
                  <a:gd name="T13" fmla="*/ 9857775 h 4367958"/>
                  <a:gd name="T14" fmla="*/ 2614924 w 2015614"/>
                  <a:gd name="T15" fmla="*/ 67878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86A4D4"/>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8" name="花4"/>
            <p:cNvGrpSpPr/>
            <p:nvPr/>
          </p:nvGrpSpPr>
          <p:grpSpPr bwMode="auto">
            <a:xfrm>
              <a:off x="0" y="0"/>
              <a:ext cx="22838079" cy="13375101"/>
              <a:chOff x="0" y="0"/>
              <a:chExt cx="22838079" cy="13375101"/>
            </a:xfrm>
          </p:grpSpPr>
          <p:sp>
            <p:nvSpPr>
              <p:cNvPr id="19" name="任意多边形 16"/>
              <p:cNvSpPr>
                <a:spLocks noChangeArrowheads="1"/>
              </p:cNvSpPr>
              <p:nvPr/>
            </p:nvSpPr>
            <p:spPr bwMode="auto">
              <a:xfrm rot="-951352">
                <a:off x="7989869" y="8900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5AF878"/>
                  </a:gs>
                  <a:gs pos="31000">
                    <a:srgbClr val="5AF878"/>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0" name="任意多边形 17"/>
              <p:cNvSpPr>
                <a:spLocks noChangeArrowheads="1"/>
              </p:cNvSpPr>
              <p:nvPr/>
            </p:nvSpPr>
            <p:spPr bwMode="auto">
              <a:xfrm rot="1075034">
                <a:off x="11397066" y="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5AF878"/>
                  </a:gs>
                  <a:gs pos="31000">
                    <a:srgbClr val="5AF878"/>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1" name="任意多边形 18"/>
              <p:cNvSpPr>
                <a:spLocks noChangeArrowheads="1"/>
              </p:cNvSpPr>
              <p:nvPr/>
            </p:nvSpPr>
            <p:spPr bwMode="auto">
              <a:xfrm rot="2492382">
                <a:off x="13605991" y="1467639"/>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2" name="任意多边形 19"/>
              <p:cNvSpPr>
                <a:spLocks noChangeArrowheads="1"/>
              </p:cNvSpPr>
              <p:nvPr/>
            </p:nvSpPr>
            <p:spPr bwMode="auto">
              <a:xfrm rot="-2651627">
                <a:off x="5559233" y="1467641"/>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 name="任意多边形 20"/>
              <p:cNvSpPr>
                <a:spLocks noChangeArrowheads="1"/>
              </p:cNvSpPr>
              <p:nvPr/>
            </p:nvSpPr>
            <p:spPr bwMode="auto">
              <a:xfrm rot="4080311">
                <a:off x="15091029" y="3603010"/>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A80D0"/>
                  </a:gs>
                  <a:gs pos="31000">
                    <a:srgbClr val="0A80D0"/>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4" name="任意多边形 21"/>
              <p:cNvSpPr>
                <a:spLocks noChangeArrowheads="1"/>
              </p:cNvSpPr>
              <p:nvPr/>
            </p:nvSpPr>
            <p:spPr bwMode="auto">
              <a:xfrm rot="-4337950">
                <a:off x="4160410" y="4017565"/>
                <a:ext cx="3586635" cy="11907460"/>
              </a:xfrm>
              <a:custGeom>
                <a:avLst/>
                <a:gdLst>
                  <a:gd name="T0" fmla="*/ 3191076 w 2015614"/>
                  <a:gd name="T1" fmla="*/ 0 h 4367958"/>
                  <a:gd name="T2" fmla="*/ 3714996 w 2015614"/>
                  <a:gd name="T3" fmla="*/ 1117600 h 4367958"/>
                  <a:gd name="T4" fmla="*/ 6382150 w 2015614"/>
                  <a:gd name="T5" fmla="*/ 16230422 h 4367958"/>
                  <a:gd name="T6" fmla="*/ 3714996 w 2015614"/>
                  <a:gd name="T7" fmla="*/ 31343244 h 4367958"/>
                  <a:gd name="T8" fmla="*/ 3191078 w 2015614"/>
                  <a:gd name="T9" fmla="*/ 32460844 h 4367958"/>
                  <a:gd name="T10" fmla="*/ 2667154 w 2015614"/>
                  <a:gd name="T11" fmla="*/ 31343239 h 4367958"/>
                  <a:gd name="T12" fmla="*/ 0 w 2015614"/>
                  <a:gd name="T13" fmla="*/ 16230414 h 4367958"/>
                  <a:gd name="T14" fmla="*/ 2667154 w 2015614"/>
                  <a:gd name="T15" fmla="*/ 1117592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A80D0"/>
                  </a:gs>
                  <a:gs pos="31000">
                    <a:srgbClr val="0A80D0"/>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9" name="组合 6"/>
            <p:cNvGrpSpPr/>
            <p:nvPr/>
          </p:nvGrpSpPr>
          <p:grpSpPr bwMode="auto">
            <a:xfrm>
              <a:off x="8336499" y="8592907"/>
              <a:ext cx="6171429" cy="3725279"/>
              <a:chOff x="0" y="0"/>
              <a:chExt cx="6171429" cy="3725279"/>
            </a:xfrm>
          </p:grpSpPr>
          <p:sp>
            <p:nvSpPr>
              <p:cNvPr id="10" name="任意多边形 7"/>
              <p:cNvSpPr>
                <a:spLocks noChangeArrowheads="1"/>
              </p:cNvSpPr>
              <p:nvPr/>
            </p:nvSpPr>
            <p:spPr bwMode="auto">
              <a:xfrm>
                <a:off x="2811727" y="0"/>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 name="任意多边形 8"/>
              <p:cNvSpPr>
                <a:spLocks noChangeArrowheads="1"/>
              </p:cNvSpPr>
              <p:nvPr/>
            </p:nvSpPr>
            <p:spPr bwMode="auto">
              <a:xfrm rot="1072922">
                <a:off x="3326377" y="99091"/>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2" name="任意多边形 9"/>
              <p:cNvSpPr>
                <a:spLocks noChangeArrowheads="1"/>
              </p:cNvSpPr>
              <p:nvPr/>
            </p:nvSpPr>
            <p:spPr bwMode="auto">
              <a:xfrm rot="-1120856">
                <a:off x="2299552" y="120468"/>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 name="任意多边形 10"/>
              <p:cNvSpPr>
                <a:spLocks noChangeArrowheads="1"/>
              </p:cNvSpPr>
              <p:nvPr/>
            </p:nvSpPr>
            <p:spPr bwMode="auto">
              <a:xfrm rot="1888215">
                <a:off x="3688746" y="361657"/>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4" name="任意多边形 11"/>
              <p:cNvSpPr>
                <a:spLocks noChangeArrowheads="1"/>
              </p:cNvSpPr>
              <p:nvPr/>
            </p:nvSpPr>
            <p:spPr bwMode="auto">
              <a:xfrm rot="-2097898">
                <a:off x="1905508" y="367332"/>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5" name="任意多边形 12"/>
              <p:cNvSpPr>
                <a:spLocks noChangeArrowheads="1"/>
              </p:cNvSpPr>
              <p:nvPr/>
            </p:nvSpPr>
            <p:spPr bwMode="auto">
              <a:xfrm rot="2750473">
                <a:off x="3928352" y="629884"/>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6" name="任意多边形 13"/>
              <p:cNvSpPr>
                <a:spLocks noChangeArrowheads="1"/>
              </p:cNvSpPr>
              <p:nvPr/>
            </p:nvSpPr>
            <p:spPr bwMode="auto">
              <a:xfrm rot="3552968">
                <a:off x="4194790" y="871489"/>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7" name="任意多边形 14"/>
              <p:cNvSpPr>
                <a:spLocks noChangeArrowheads="1"/>
              </p:cNvSpPr>
              <p:nvPr/>
            </p:nvSpPr>
            <p:spPr bwMode="auto">
              <a:xfrm rot="-2984903">
                <a:off x="1577950" y="661526"/>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 name="任意多边形 15"/>
              <p:cNvSpPr>
                <a:spLocks noChangeArrowheads="1"/>
              </p:cNvSpPr>
              <p:nvPr/>
            </p:nvSpPr>
            <p:spPr bwMode="auto">
              <a:xfrm rot="-3649673">
                <a:off x="1381310" y="953545"/>
                <a:ext cx="595327" cy="3357947"/>
              </a:xfrm>
              <a:custGeom>
                <a:avLst/>
                <a:gdLst>
                  <a:gd name="T0" fmla="*/ 87917 w 2015614"/>
                  <a:gd name="T1" fmla="*/ 0 h 4367958"/>
                  <a:gd name="T2" fmla="*/ 102352 w 2015614"/>
                  <a:gd name="T3" fmla="*/ 88878 h 4367958"/>
                  <a:gd name="T4" fmla="*/ 175834 w 2015614"/>
                  <a:gd name="T5" fmla="*/ 1290742 h 4367958"/>
                  <a:gd name="T6" fmla="*/ 102352 w 2015614"/>
                  <a:gd name="T7" fmla="*/ 2492605 h 4367958"/>
                  <a:gd name="T8" fmla="*/ 87917 w 2015614"/>
                  <a:gd name="T9" fmla="*/ 2581483 h 4367958"/>
                  <a:gd name="T10" fmla="*/ 73483 w 2015614"/>
                  <a:gd name="T11" fmla="*/ 2492604 h 4367958"/>
                  <a:gd name="T12" fmla="*/ 0 w 2015614"/>
                  <a:gd name="T13" fmla="*/ 1290741 h 4367958"/>
                  <a:gd name="T14" fmla="*/ 73483 w 2015614"/>
                  <a:gd name="T15" fmla="*/ 88877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FFFFFF">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grpSp>
        <p:nvGrpSpPr>
          <p:cNvPr id="56" name="组合 55"/>
          <p:cNvGrpSpPr/>
          <p:nvPr/>
        </p:nvGrpSpPr>
        <p:grpSpPr>
          <a:xfrm>
            <a:off x="926918" y="2831166"/>
            <a:ext cx="1137568" cy="727548"/>
            <a:chOff x="1016126" y="2830124"/>
            <a:chExt cx="1185400" cy="758140"/>
          </a:xfrm>
        </p:grpSpPr>
        <p:sp>
          <p:nvSpPr>
            <p:cNvPr id="49" name="任意多边形 46"/>
            <p:cNvSpPr>
              <a:spLocks noChangeArrowheads="1"/>
            </p:cNvSpPr>
            <p:nvPr/>
          </p:nvSpPr>
          <p:spPr bwMode="auto">
            <a:xfrm rot="18453517">
              <a:off x="1391949" y="2454301"/>
              <a:ext cx="433754" cy="1185400"/>
            </a:xfrm>
            <a:custGeom>
              <a:avLst/>
              <a:gdLst>
                <a:gd name="T0" fmla="*/ 35200 w 2015614"/>
                <a:gd name="T1" fmla="*/ 0 h 4367958"/>
                <a:gd name="T2" fmla="*/ 40980 w 2015614"/>
                <a:gd name="T3" fmla="*/ 7045 h 4367958"/>
                <a:gd name="T4" fmla="*/ 70400 w 2015614"/>
                <a:gd name="T5" fmla="*/ 102313 h 4367958"/>
                <a:gd name="T6" fmla="*/ 40980 w 2015614"/>
                <a:gd name="T7" fmla="*/ 197581 h 4367958"/>
                <a:gd name="T8" fmla="*/ 35200 w 2015614"/>
                <a:gd name="T9" fmla="*/ 204626 h 4367958"/>
                <a:gd name="T10" fmla="*/ 29421 w 2015614"/>
                <a:gd name="T11" fmla="*/ 197581 h 4367958"/>
                <a:gd name="T12" fmla="*/ 0 w 2015614"/>
                <a:gd name="T13" fmla="*/ 102313 h 4367958"/>
                <a:gd name="T14" fmla="*/ 29421 w 2015614"/>
                <a:gd name="T15" fmla="*/ 704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0" name="任意多边形 47"/>
            <p:cNvSpPr>
              <a:spLocks noChangeArrowheads="1"/>
            </p:cNvSpPr>
            <p:nvPr/>
          </p:nvSpPr>
          <p:spPr bwMode="auto">
            <a:xfrm rot="16200000">
              <a:off x="1397982" y="2912667"/>
              <a:ext cx="361970" cy="989223"/>
            </a:xfrm>
            <a:custGeom>
              <a:avLst/>
              <a:gdLst>
                <a:gd name="T0" fmla="*/ 24513 w 2015614"/>
                <a:gd name="T1" fmla="*/ 0 h 4367958"/>
                <a:gd name="T2" fmla="*/ 28538 w 2015614"/>
                <a:gd name="T3" fmla="*/ 4906 h 4367958"/>
                <a:gd name="T4" fmla="*/ 49027 w 2015614"/>
                <a:gd name="T5" fmla="*/ 71251 h 4367958"/>
                <a:gd name="T6" fmla="*/ 28538 w 2015614"/>
                <a:gd name="T7" fmla="*/ 137595 h 4367958"/>
                <a:gd name="T8" fmla="*/ 24513 w 2015614"/>
                <a:gd name="T9" fmla="*/ 142501 h 4367958"/>
                <a:gd name="T10" fmla="*/ 20489 w 2015614"/>
                <a:gd name="T11" fmla="*/ 137595 h 4367958"/>
                <a:gd name="T12" fmla="*/ 0 w 2015614"/>
                <a:gd name="T13" fmla="*/ 71251 h 4367958"/>
                <a:gd name="T14" fmla="*/ 20489 w 2015614"/>
                <a:gd name="T15" fmla="*/ 4906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51" name="任意多边形 48"/>
          <p:cNvSpPr>
            <a:spLocks noChangeArrowheads="1"/>
          </p:cNvSpPr>
          <p:nvPr/>
        </p:nvSpPr>
        <p:spPr bwMode="auto">
          <a:xfrm rot="-2907618">
            <a:off x="5542016" y="-1497348"/>
            <a:ext cx="1511300" cy="2575596"/>
          </a:xfrm>
          <a:custGeom>
            <a:avLst/>
            <a:gdLst>
              <a:gd name="T0" fmla="*/ 566584 w 2015614"/>
              <a:gd name="T1" fmla="*/ 0 h 4367958"/>
              <a:gd name="T2" fmla="*/ 659607 w 2015614"/>
              <a:gd name="T3" fmla="*/ 52261 h 4367958"/>
              <a:gd name="T4" fmla="*/ 1133167 w 2015614"/>
              <a:gd name="T5" fmla="*/ 758963 h 4367958"/>
              <a:gd name="T6" fmla="*/ 659607 w 2015614"/>
              <a:gd name="T7" fmla="*/ 1465666 h 4367958"/>
              <a:gd name="T8" fmla="*/ 566584 w 2015614"/>
              <a:gd name="T9" fmla="*/ 1517926 h 4367958"/>
              <a:gd name="T10" fmla="*/ 473560 w 2015614"/>
              <a:gd name="T11" fmla="*/ 1465665 h 4367958"/>
              <a:gd name="T12" fmla="*/ 0 w 2015614"/>
              <a:gd name="T13" fmla="*/ 758963 h 4367958"/>
              <a:gd name="T14" fmla="*/ 473560 w 2015614"/>
              <a:gd name="T15" fmla="*/ 52261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DAF8F2">
              <a:alpha val="2980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2" name="任意多边形 49"/>
          <p:cNvSpPr>
            <a:spLocks noChangeArrowheads="1"/>
          </p:cNvSpPr>
          <p:nvPr/>
        </p:nvSpPr>
        <p:spPr bwMode="auto">
          <a:xfrm rot="-7373628">
            <a:off x="2701176" y="5465429"/>
            <a:ext cx="1030287" cy="2574007"/>
          </a:xfrm>
          <a:custGeom>
            <a:avLst/>
            <a:gdLst>
              <a:gd name="T0" fmla="*/ 263317 w 2015614"/>
              <a:gd name="T1" fmla="*/ 0 h 4367958"/>
              <a:gd name="T2" fmla="*/ 306549 w 2015614"/>
              <a:gd name="T3" fmla="*/ 52197 h 4367958"/>
              <a:gd name="T4" fmla="*/ 526634 w 2015614"/>
              <a:gd name="T5" fmla="*/ 758028 h 4367958"/>
              <a:gd name="T6" fmla="*/ 306549 w 2015614"/>
              <a:gd name="T7" fmla="*/ 1463858 h 4367958"/>
              <a:gd name="T8" fmla="*/ 263317 w 2015614"/>
              <a:gd name="T9" fmla="*/ 1516055 h 4367958"/>
              <a:gd name="T10" fmla="*/ 220085 w 2015614"/>
              <a:gd name="T11" fmla="*/ 1463858 h 4367958"/>
              <a:gd name="T12" fmla="*/ 0 w 2015614"/>
              <a:gd name="T13" fmla="*/ 758027 h 4367958"/>
              <a:gd name="T14" fmla="*/ 220085 w 2015614"/>
              <a:gd name="T15" fmla="*/ 52196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solidFill>
            <a:srgbClr val="D6F4EE">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4" name="文本框 2"/>
          <p:cNvSpPr>
            <a:spLocks noChangeArrowheads="1"/>
          </p:cNvSpPr>
          <p:nvPr/>
        </p:nvSpPr>
        <p:spPr bwMode="auto">
          <a:xfrm>
            <a:off x="0" y="2572637"/>
            <a:ext cx="49957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66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方正兰亭超细黑简体" panose="02000000000000000000" pitchFamily="2" charset="-122"/>
              </a:rPr>
              <a:t>第二课</a:t>
            </a:r>
          </a:p>
        </p:txBody>
      </p:sp>
      <p:sp>
        <p:nvSpPr>
          <p:cNvPr id="55" name="文本框 54"/>
          <p:cNvSpPr txBox="1"/>
          <p:nvPr/>
        </p:nvSpPr>
        <p:spPr>
          <a:xfrm>
            <a:off x="0" y="3656351"/>
            <a:ext cx="4995745" cy="400110"/>
          </a:xfrm>
          <a:prstGeom prst="rect">
            <a:avLst/>
          </a:prstGeom>
          <a:noFill/>
        </p:spPr>
        <p:txBody>
          <a:bodyPr wrap="square" rtlCol="0">
            <a:spAutoFit/>
          </a:bodyPr>
          <a:lstStyle/>
          <a:p>
            <a:pPr algn="r"/>
            <a:r>
              <a:rPr lang="zh-CN" altLang="en-US" sz="20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课程简介课程简介课程简介课程简介</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5" presetClass="entr" presetSubtype="0" fill="hold" nodeType="after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1000"/>
                                        <p:tgtEl>
                                          <p:spTgt spid="56"/>
                                        </p:tgtEl>
                                      </p:cBhvr>
                                    </p:animEffect>
                                    <p:anim calcmode="lin" valueType="num">
                                      <p:cBhvr>
                                        <p:cTn id="14" dur="1000" fill="hold"/>
                                        <p:tgtEl>
                                          <p:spTgt spid="56"/>
                                        </p:tgtEl>
                                        <p:attrNameLst>
                                          <p:attrName>ppt_w</p:attrName>
                                        </p:attrNameLst>
                                      </p:cBhvr>
                                      <p:tavLst>
                                        <p:tav tm="0" fmla="#ppt_w*sin(2.5*pi*$)">
                                          <p:val>
                                            <p:fltVal val="0"/>
                                          </p:val>
                                        </p:tav>
                                        <p:tav tm="100000">
                                          <p:val>
                                            <p:fltVal val="1"/>
                                          </p:val>
                                        </p:tav>
                                      </p:tavLst>
                                    </p:anim>
                                    <p:anim calcmode="lin" valueType="num">
                                      <p:cBhvr>
                                        <p:cTn id="15" dur="1000" fill="hold"/>
                                        <p:tgtEl>
                                          <p:spTgt spid="56"/>
                                        </p:tgtEl>
                                        <p:attrNameLst>
                                          <p:attrName>ppt_h</p:attrName>
                                        </p:attrNameLst>
                                      </p:cBhvr>
                                      <p:tavLst>
                                        <p:tav tm="0">
                                          <p:val>
                                            <p:strVal val="#ppt_h"/>
                                          </p:val>
                                        </p:tav>
                                        <p:tav tm="100000">
                                          <p:val>
                                            <p:strVal val="#ppt_h"/>
                                          </p:val>
                                        </p:tav>
                                      </p:tavLst>
                                    </p:anim>
                                  </p:childTnLst>
                                </p:cTn>
                              </p:par>
                              <p:par>
                                <p:cTn id="16" presetID="2" presetClass="entr" presetSubtype="8" fill="hold" grpId="0" nodeType="withEffect">
                                  <p:stCondLst>
                                    <p:cond delay="0"/>
                                  </p:stCondLst>
                                  <p:childTnLst>
                                    <p:set>
                                      <p:cBhvr>
                                        <p:cTn id="17" dur="1" fill="hold">
                                          <p:stCondLst>
                                            <p:cond delay="0"/>
                                          </p:stCondLst>
                                        </p:cTn>
                                        <p:tgtEl>
                                          <p:spTgt spid="54"/>
                                        </p:tgtEl>
                                        <p:attrNameLst>
                                          <p:attrName>style.visibility</p:attrName>
                                        </p:attrNameLst>
                                      </p:cBhvr>
                                      <p:to>
                                        <p:strVal val="visible"/>
                                      </p:to>
                                    </p:set>
                                    <p:anim calcmode="lin" valueType="num">
                                      <p:cBhvr additive="base">
                                        <p:cTn id="18" dur="500" fill="hold"/>
                                        <p:tgtEl>
                                          <p:spTgt spid="54"/>
                                        </p:tgtEl>
                                        <p:attrNameLst>
                                          <p:attrName>ppt_x</p:attrName>
                                        </p:attrNameLst>
                                      </p:cBhvr>
                                      <p:tavLst>
                                        <p:tav tm="0">
                                          <p:val>
                                            <p:strVal val="0-#ppt_w/2"/>
                                          </p:val>
                                        </p:tav>
                                        <p:tav tm="100000">
                                          <p:val>
                                            <p:strVal val="#ppt_x"/>
                                          </p:val>
                                        </p:tav>
                                      </p:tavLst>
                                    </p:anim>
                                    <p:anim calcmode="lin" valueType="num">
                                      <p:cBhvr additive="base">
                                        <p:cTn id="19" dur="500" fill="hold"/>
                                        <p:tgtEl>
                                          <p:spTgt spid="54"/>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8"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additive="base">
                                        <p:cTn id="23" dur="500" fill="hold"/>
                                        <p:tgtEl>
                                          <p:spTgt spid="55"/>
                                        </p:tgtEl>
                                        <p:attrNameLst>
                                          <p:attrName>ppt_x</p:attrName>
                                        </p:attrNameLst>
                                      </p:cBhvr>
                                      <p:tavLst>
                                        <p:tav tm="0">
                                          <p:val>
                                            <p:strVal val="0-#ppt_w/2"/>
                                          </p:val>
                                        </p:tav>
                                        <p:tav tm="100000">
                                          <p:val>
                                            <p:strVal val="#ppt_x"/>
                                          </p:val>
                                        </p:tav>
                                      </p:tavLst>
                                    </p:anim>
                                    <p:anim calcmode="lin" valueType="num">
                                      <p:cBhvr additive="base">
                                        <p:cTn id="24" dur="500" fill="hold"/>
                                        <p:tgtEl>
                                          <p:spTgt spid="55"/>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wipe(up)">
                                      <p:cBhvr>
                                        <p:cTn id="28" dur="500"/>
                                        <p:tgtEl>
                                          <p:spTgt spid="51"/>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wipe(up)">
                                      <p:cBhvr>
                                        <p:cTn id="32"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4" grpId="0"/>
      <p:bldP spid="5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1"/>
          <p:cNvSpPr>
            <a:spLocks noChangeArrowheads="1"/>
          </p:cNvSpPr>
          <p:nvPr/>
        </p:nvSpPr>
        <p:spPr bwMode="auto">
          <a:xfrm>
            <a:off x="862813" y="337550"/>
            <a:ext cx="5068620" cy="42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buNone/>
            </a:pPr>
            <a:r>
              <a:rPr lang="zh-CN" altLang="en-US" sz="2400" spc="-15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课程标题课程标题</a:t>
            </a:r>
          </a:p>
        </p:txBody>
      </p:sp>
      <p:sp>
        <p:nvSpPr>
          <p:cNvPr id="7" name="任意多边形 2"/>
          <p:cNvSpPr>
            <a:spLocks noChangeArrowheads="1"/>
          </p:cNvSpPr>
          <p:nvPr/>
        </p:nvSpPr>
        <p:spPr bwMode="auto">
          <a:xfrm rot="-3146483">
            <a:off x="450998" y="212651"/>
            <a:ext cx="228600" cy="574825"/>
          </a:xfrm>
          <a:custGeom>
            <a:avLst/>
            <a:gdLst>
              <a:gd name="T0" fmla="*/ 12963 w 2015614"/>
              <a:gd name="T1" fmla="*/ 0 h 4367958"/>
              <a:gd name="T2" fmla="*/ 15092 w 2015614"/>
              <a:gd name="T3" fmla="*/ 2603 h 4367958"/>
              <a:gd name="T4" fmla="*/ 25927 w 2015614"/>
              <a:gd name="T5" fmla="*/ 37804 h 4367958"/>
              <a:gd name="T6" fmla="*/ 15092 w 2015614"/>
              <a:gd name="T7" fmla="*/ 73005 h 4367958"/>
              <a:gd name="T8" fmla="*/ 12963 w 2015614"/>
              <a:gd name="T9" fmla="*/ 75608 h 4367958"/>
              <a:gd name="T10" fmla="*/ 10835 w 2015614"/>
              <a:gd name="T11" fmla="*/ 73005 h 4367958"/>
              <a:gd name="T12" fmla="*/ 0 w 2015614"/>
              <a:gd name="T13" fmla="*/ 37804 h 4367958"/>
              <a:gd name="T14" fmla="*/ 10835 w 2015614"/>
              <a:gd name="T15" fmla="*/ 260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5" name="任意多边形 21"/>
          <p:cNvSpPr>
            <a:spLocks noChangeArrowheads="1"/>
          </p:cNvSpPr>
          <p:nvPr/>
        </p:nvSpPr>
        <p:spPr bwMode="auto">
          <a:xfrm rot="-7996992">
            <a:off x="8921089" y="-2340453"/>
            <a:ext cx="1463675" cy="3674432"/>
          </a:xfrm>
          <a:custGeom>
            <a:avLst/>
            <a:gdLst>
              <a:gd name="T0" fmla="*/ 531438 w 2015614"/>
              <a:gd name="T1" fmla="*/ 0 h 4367958"/>
              <a:gd name="T2" fmla="*/ 618690 w 2015614"/>
              <a:gd name="T3" fmla="*/ 106366 h 4367958"/>
              <a:gd name="T4" fmla="*/ 1062874 w 2015614"/>
              <a:gd name="T5" fmla="*/ 1544706 h 4367958"/>
              <a:gd name="T6" fmla="*/ 618690 w 2015614"/>
              <a:gd name="T7" fmla="*/ 2983045 h 4367958"/>
              <a:gd name="T8" fmla="*/ 531438 w 2015614"/>
              <a:gd name="T9" fmla="*/ 3089411 h 4367958"/>
              <a:gd name="T10" fmla="*/ 444184 w 2015614"/>
              <a:gd name="T11" fmla="*/ 2983045 h 4367958"/>
              <a:gd name="T12" fmla="*/ 0 w 2015614"/>
              <a:gd name="T13" fmla="*/ 1544705 h 4367958"/>
              <a:gd name="T14" fmla="*/ 444184 w 2015614"/>
              <a:gd name="T15" fmla="*/ 106365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8" name="任意多边形 24"/>
          <p:cNvSpPr>
            <a:spLocks noChangeArrowheads="1"/>
          </p:cNvSpPr>
          <p:nvPr/>
        </p:nvSpPr>
        <p:spPr bwMode="auto">
          <a:xfrm rot="-3042997">
            <a:off x="10345026" y="4806218"/>
            <a:ext cx="1922462" cy="3672844"/>
          </a:xfrm>
          <a:custGeom>
            <a:avLst/>
            <a:gdLst>
              <a:gd name="T0" fmla="*/ 916808 w 2015614"/>
              <a:gd name="T1" fmla="*/ 0 h 4367958"/>
              <a:gd name="T2" fmla="*/ 1067332 w 2015614"/>
              <a:gd name="T3" fmla="*/ 106274 h 4367958"/>
              <a:gd name="T4" fmla="*/ 1833615 w 2015614"/>
              <a:gd name="T5" fmla="*/ 1543371 h 4367958"/>
              <a:gd name="T6" fmla="*/ 1067332 w 2015614"/>
              <a:gd name="T7" fmla="*/ 2980469 h 4367958"/>
              <a:gd name="T8" fmla="*/ 916808 w 2015614"/>
              <a:gd name="T9" fmla="*/ 3086742 h 4367958"/>
              <a:gd name="T10" fmla="*/ 766283 w 2015614"/>
              <a:gd name="T11" fmla="*/ 2980468 h 4367958"/>
              <a:gd name="T12" fmla="*/ 0 w 2015614"/>
              <a:gd name="T13" fmla="*/ 1543370 h 4367958"/>
              <a:gd name="T14" fmla="*/ 766283 w 2015614"/>
              <a:gd name="T15" fmla="*/ 106273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nvGrpSpPr>
          <p:cNvPr id="75" name="组合 74"/>
          <p:cNvGrpSpPr/>
          <p:nvPr/>
        </p:nvGrpSpPr>
        <p:grpSpPr>
          <a:xfrm>
            <a:off x="6345446" y="1425576"/>
            <a:ext cx="2488261" cy="2570163"/>
            <a:chOff x="6345446" y="1425576"/>
            <a:chExt cx="2488261" cy="2570163"/>
          </a:xfrm>
        </p:grpSpPr>
        <p:sp>
          <p:nvSpPr>
            <p:cNvPr id="37" name="圆角矩形标注 20"/>
            <p:cNvSpPr>
              <a:spLocks noChangeArrowheads="1"/>
            </p:cNvSpPr>
            <p:nvPr/>
          </p:nvSpPr>
          <p:spPr bwMode="auto">
            <a:xfrm>
              <a:off x="6345446" y="1425576"/>
              <a:ext cx="2488261" cy="2570163"/>
            </a:xfrm>
            <a:prstGeom prst="wedgeRoundRectCallout">
              <a:avLst>
                <a:gd name="adj1" fmla="val -17782"/>
                <a:gd name="adj2" fmla="val 64523"/>
                <a:gd name="adj3" fmla="val 16667"/>
              </a:avLst>
            </a:prstGeom>
            <a:solidFill>
              <a:srgbClr val="D7F5EF"/>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9" name="文本框 25"/>
            <p:cNvSpPr>
              <a:spLocks noChangeArrowheads="1"/>
            </p:cNvSpPr>
            <p:nvPr/>
          </p:nvSpPr>
          <p:spPr bwMode="auto">
            <a:xfrm>
              <a:off x="6435055" y="1679605"/>
              <a:ext cx="2272103"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None/>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输入课程内容输入课程内容输入课程内容输入课程内容输入课程内容输入课程内容输入课程内容输入课程内容输入课程内容输入课程内容输入课程内容输入课程内容输入课程内容</a:t>
              </a:r>
              <a:endParaRPr lang="zh-CN" altLang="en-US" sz="1600" b="1" dirty="0">
                <a:solidFill>
                  <a:schemeClr val="tx1">
                    <a:lumMod val="75000"/>
                    <a:lumOff val="25000"/>
                  </a:schemeClr>
                </a:solidFill>
                <a:latin typeface="方正兰亭细黑_GBK" panose="02000000000000000000" pitchFamily="2" charset="-122"/>
                <a:ea typeface="方正兰亭细黑_GBK" panose="02000000000000000000" pitchFamily="2" charset="-122"/>
                <a:sym typeface="方正兰亭超细黑简体" panose="02000000000000000000" pitchFamily="2" charset="-122"/>
              </a:endParaRPr>
            </a:p>
          </p:txBody>
        </p:sp>
      </p:grpSp>
      <p:grpSp>
        <p:nvGrpSpPr>
          <p:cNvPr id="76" name="组合 75"/>
          <p:cNvGrpSpPr/>
          <p:nvPr/>
        </p:nvGrpSpPr>
        <p:grpSpPr>
          <a:xfrm>
            <a:off x="9332324" y="956470"/>
            <a:ext cx="2177029" cy="2085975"/>
            <a:chOff x="9332324" y="956470"/>
            <a:chExt cx="2177029" cy="2085975"/>
          </a:xfrm>
        </p:grpSpPr>
        <p:sp>
          <p:nvSpPr>
            <p:cNvPr id="42" name="圆角矩形标注 26"/>
            <p:cNvSpPr>
              <a:spLocks noChangeArrowheads="1"/>
            </p:cNvSpPr>
            <p:nvPr/>
          </p:nvSpPr>
          <p:spPr bwMode="auto">
            <a:xfrm>
              <a:off x="9332324" y="956470"/>
              <a:ext cx="2177029" cy="2085975"/>
            </a:xfrm>
            <a:prstGeom prst="wedgeRoundRectCallout">
              <a:avLst>
                <a:gd name="adj1" fmla="val -19995"/>
                <a:gd name="adj2" fmla="val 65000"/>
                <a:gd name="adj3" fmla="val 16667"/>
              </a:avLst>
            </a:prstGeom>
            <a:solidFill>
              <a:srgbClr val="D7F5EF"/>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43" name="文本框 27"/>
            <p:cNvSpPr>
              <a:spLocks noChangeArrowheads="1"/>
            </p:cNvSpPr>
            <p:nvPr/>
          </p:nvSpPr>
          <p:spPr bwMode="auto">
            <a:xfrm>
              <a:off x="9517595" y="1204913"/>
              <a:ext cx="184198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None/>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输入课程内容输入课程内容输入课程内容输入课程内容输入课程内容输入课程内容输入课程内容输入课程内容</a:t>
              </a:r>
              <a:endParaRPr lang="zh-CN" altLang="en-US" sz="1600" b="1" dirty="0">
                <a:solidFill>
                  <a:schemeClr val="tx1">
                    <a:lumMod val="75000"/>
                    <a:lumOff val="25000"/>
                  </a:schemeClr>
                </a:solidFill>
                <a:latin typeface="方正兰亭细黑_GBK" panose="02000000000000000000" pitchFamily="2" charset="-122"/>
                <a:ea typeface="方正兰亭细黑_GBK" panose="02000000000000000000" pitchFamily="2" charset="-122"/>
                <a:sym typeface="方正兰亭超细黑简体" panose="02000000000000000000" pitchFamily="2" charset="-122"/>
              </a:endParaRPr>
            </a:p>
          </p:txBody>
        </p:sp>
      </p:grpSp>
      <p:grpSp>
        <p:nvGrpSpPr>
          <p:cNvPr id="59" name="组合 32"/>
          <p:cNvGrpSpPr/>
          <p:nvPr/>
        </p:nvGrpSpPr>
        <p:grpSpPr bwMode="auto">
          <a:xfrm rot="-9322943">
            <a:off x="3704603" y="6256339"/>
            <a:ext cx="1238572" cy="1203325"/>
            <a:chOff x="0" y="0"/>
            <a:chExt cx="1238846" cy="1204002"/>
          </a:xfrm>
        </p:grpSpPr>
        <p:sp>
          <p:nvSpPr>
            <p:cNvPr id="60" name="任意多边形 30"/>
            <p:cNvSpPr>
              <a:spLocks noChangeArrowheads="1"/>
            </p:cNvSpPr>
            <p:nvPr/>
          </p:nvSpPr>
          <p:spPr bwMode="auto">
            <a:xfrm rot="-9659423">
              <a:off x="0" y="0"/>
              <a:ext cx="479732" cy="1204002"/>
            </a:xfrm>
            <a:custGeom>
              <a:avLst/>
              <a:gdLst>
                <a:gd name="T0" fmla="*/ 57090 w 2015614"/>
                <a:gd name="T1" fmla="*/ 0 h 4367958"/>
                <a:gd name="T2" fmla="*/ 66463 w 2015614"/>
                <a:gd name="T3" fmla="*/ 11426 h 4367958"/>
                <a:gd name="T4" fmla="*/ 114180 w 2015614"/>
                <a:gd name="T5" fmla="*/ 165938 h 4367958"/>
                <a:gd name="T6" fmla="*/ 66463 w 2015614"/>
                <a:gd name="T7" fmla="*/ 320450 h 4367958"/>
                <a:gd name="T8" fmla="*/ 57090 w 2015614"/>
                <a:gd name="T9" fmla="*/ 331876 h 4367958"/>
                <a:gd name="T10" fmla="*/ 47717 w 2015614"/>
                <a:gd name="T11" fmla="*/ 320450 h 4367958"/>
                <a:gd name="T12" fmla="*/ 0 w 2015614"/>
                <a:gd name="T13" fmla="*/ 165938 h 4367958"/>
                <a:gd name="T14" fmla="*/ 47717 w 2015614"/>
                <a:gd name="T15" fmla="*/ 11426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1" name="任意多边形 31"/>
            <p:cNvSpPr>
              <a:spLocks noChangeArrowheads="1"/>
            </p:cNvSpPr>
            <p:nvPr/>
          </p:nvSpPr>
          <p:spPr bwMode="auto">
            <a:xfrm rot="7873660">
              <a:off x="396979" y="165848"/>
              <a:ext cx="479732" cy="1204002"/>
            </a:xfrm>
            <a:custGeom>
              <a:avLst/>
              <a:gdLst>
                <a:gd name="T0" fmla="*/ 57090 w 2015614"/>
                <a:gd name="T1" fmla="*/ 0 h 4367958"/>
                <a:gd name="T2" fmla="*/ 66463 w 2015614"/>
                <a:gd name="T3" fmla="*/ 11426 h 4367958"/>
                <a:gd name="T4" fmla="*/ 114180 w 2015614"/>
                <a:gd name="T5" fmla="*/ 165938 h 4367958"/>
                <a:gd name="T6" fmla="*/ 66463 w 2015614"/>
                <a:gd name="T7" fmla="*/ 320450 h 4367958"/>
                <a:gd name="T8" fmla="*/ 57090 w 2015614"/>
                <a:gd name="T9" fmla="*/ 331876 h 4367958"/>
                <a:gd name="T10" fmla="*/ 47717 w 2015614"/>
                <a:gd name="T11" fmla="*/ 320450 h 4367958"/>
                <a:gd name="T12" fmla="*/ 0 w 2015614"/>
                <a:gd name="T13" fmla="*/ 165938 h 4367958"/>
                <a:gd name="T14" fmla="*/ 47717 w 2015614"/>
                <a:gd name="T15" fmla="*/ 11426 h 4367958"/>
                <a:gd name="T16" fmla="*/ 0 60000 65536"/>
                <a:gd name="T17" fmla="*/ 0 60000 65536"/>
                <a:gd name="T18" fmla="*/ 0 60000 65536"/>
                <a:gd name="T19" fmla="*/ 0 60000 65536"/>
                <a:gd name="T20" fmla="*/ 0 60000 65536"/>
                <a:gd name="T21" fmla="*/ 0 60000 65536"/>
                <a:gd name="T22" fmla="*/ 0 60000 65536"/>
                <a:gd name="T23" fmla="*/ 0 60000 65536"/>
                <a:gd name="T24" fmla="*/ 0 w 2015614"/>
                <a:gd name="T25" fmla="*/ 0 h 4367958"/>
                <a:gd name="T26" fmla="*/ 2015614 w 2015614"/>
                <a:gd name="T27" fmla="*/ 4367958 h 43679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lnTo>
                    <a:pt x="1007807" y="0"/>
                  </a:lnTo>
                  <a:close/>
                </a:path>
              </a:pathLst>
            </a:custGeom>
            <a:gradFill rotWithShape="1">
              <a:gsLst>
                <a:gs pos="0">
                  <a:srgbClr val="09D1AB"/>
                </a:gs>
                <a:gs pos="31000">
                  <a:srgbClr val="09D1AB"/>
                </a:gs>
                <a:gs pos="100000">
                  <a:srgbClr val="6E7DC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74" name="组合 73"/>
          <p:cNvGrpSpPr/>
          <p:nvPr/>
        </p:nvGrpSpPr>
        <p:grpSpPr>
          <a:xfrm>
            <a:off x="3022405" y="2891820"/>
            <a:ext cx="2067463" cy="2349500"/>
            <a:chOff x="3022405" y="2891820"/>
            <a:chExt cx="2067463" cy="2349500"/>
          </a:xfrm>
        </p:grpSpPr>
        <p:sp>
          <p:nvSpPr>
            <p:cNvPr id="58" name="圆角矩形标注 29"/>
            <p:cNvSpPr>
              <a:spLocks noChangeArrowheads="1"/>
            </p:cNvSpPr>
            <p:nvPr/>
          </p:nvSpPr>
          <p:spPr bwMode="auto">
            <a:xfrm rot="10800000">
              <a:off x="3022405" y="2891820"/>
              <a:ext cx="2067463" cy="2349500"/>
            </a:xfrm>
            <a:prstGeom prst="wedgeRoundRectCallout">
              <a:avLst>
                <a:gd name="adj1" fmla="val -11593"/>
                <a:gd name="adj2" fmla="val 63194"/>
                <a:gd name="adj3" fmla="val 16667"/>
              </a:avLst>
            </a:prstGeom>
            <a:solidFill>
              <a:srgbClr val="D7F5EF"/>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62" name="文本框 34"/>
            <p:cNvSpPr>
              <a:spLocks noChangeArrowheads="1"/>
            </p:cNvSpPr>
            <p:nvPr/>
          </p:nvSpPr>
          <p:spPr bwMode="auto">
            <a:xfrm>
              <a:off x="3139080" y="3167279"/>
              <a:ext cx="1853889"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None/>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输入课程内容输入课程内容输入课程内容输入课程内容输入课程内容输入课程内容输入课程内容输入课程内容输入课程内容</a:t>
              </a:r>
              <a:endParaRPr lang="zh-CN" altLang="en-US" sz="1600" b="1" dirty="0">
                <a:solidFill>
                  <a:schemeClr val="tx1">
                    <a:lumMod val="75000"/>
                    <a:lumOff val="25000"/>
                  </a:schemeClr>
                </a:solidFill>
                <a:latin typeface="方正兰亭细黑_GBK" panose="02000000000000000000" pitchFamily="2" charset="-122"/>
                <a:ea typeface="方正兰亭细黑_GBK" panose="02000000000000000000" pitchFamily="2" charset="-122"/>
                <a:sym typeface="方正兰亭超细黑简体" panose="02000000000000000000" pitchFamily="2" charset="-122"/>
              </a:endParaRPr>
            </a:p>
          </p:txBody>
        </p:sp>
      </p:grpSp>
      <p:grpSp>
        <p:nvGrpSpPr>
          <p:cNvPr id="73" name="组合 72"/>
          <p:cNvGrpSpPr/>
          <p:nvPr/>
        </p:nvGrpSpPr>
        <p:grpSpPr>
          <a:xfrm>
            <a:off x="660939" y="3638286"/>
            <a:ext cx="1942019" cy="2005013"/>
            <a:chOff x="660939" y="3638286"/>
            <a:chExt cx="1942019" cy="2005013"/>
          </a:xfrm>
        </p:grpSpPr>
        <p:sp>
          <p:nvSpPr>
            <p:cNvPr id="44" name="圆角矩形标注 28"/>
            <p:cNvSpPr>
              <a:spLocks noChangeArrowheads="1"/>
            </p:cNvSpPr>
            <p:nvPr/>
          </p:nvSpPr>
          <p:spPr bwMode="auto">
            <a:xfrm rot="10800000">
              <a:off x="660939" y="3638286"/>
              <a:ext cx="1942019" cy="2005013"/>
            </a:xfrm>
            <a:prstGeom prst="wedgeRoundRectCallout">
              <a:avLst>
                <a:gd name="adj1" fmla="val -17782"/>
                <a:gd name="adj2" fmla="val 64523"/>
                <a:gd name="adj3" fmla="val 16667"/>
              </a:avLst>
            </a:prstGeom>
            <a:solidFill>
              <a:srgbClr val="D7F5E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63" name="文本框 35"/>
            <p:cNvSpPr>
              <a:spLocks noChangeArrowheads="1"/>
            </p:cNvSpPr>
            <p:nvPr/>
          </p:nvSpPr>
          <p:spPr bwMode="auto">
            <a:xfrm>
              <a:off x="785652" y="3855962"/>
              <a:ext cx="167842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a:lnSpc>
                  <a:spcPct val="100000"/>
                </a:lnSpc>
                <a:spcBef>
                  <a:spcPct val="0"/>
                </a:spcBef>
                <a:buNone/>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方正兰亭超细黑简体" panose="02000000000000000000" pitchFamily="2" charset="-122"/>
                </a:rPr>
                <a:t>输入课程内容输入课程内容输入课程内容输入课程内容输入课程内容输入课程内容输入课程内容</a:t>
              </a:r>
              <a:endParaRPr lang="zh-CN" altLang="en-US" sz="1600" b="1" dirty="0">
                <a:solidFill>
                  <a:schemeClr val="tx1">
                    <a:lumMod val="75000"/>
                    <a:lumOff val="25000"/>
                  </a:schemeClr>
                </a:solidFill>
                <a:latin typeface="方正兰亭细黑_GBK" panose="02000000000000000000" pitchFamily="2" charset="-122"/>
                <a:ea typeface="方正兰亭细黑_GBK" panose="02000000000000000000" pitchFamily="2" charset="-122"/>
                <a:sym typeface="方正兰亭超细黑简体" panose="02000000000000000000" pitchFamily="2" charset="-122"/>
              </a:endParaRPr>
            </a:p>
          </p:txBody>
        </p:sp>
      </p:grpSp>
      <p:grpSp>
        <p:nvGrpSpPr>
          <p:cNvPr id="24" name="组合 23"/>
          <p:cNvGrpSpPr/>
          <p:nvPr/>
        </p:nvGrpSpPr>
        <p:grpSpPr>
          <a:xfrm>
            <a:off x="1395686" y="1292225"/>
            <a:ext cx="9151614" cy="4670425"/>
            <a:chOff x="1395686" y="1292225"/>
            <a:chExt cx="9151614" cy="4670425"/>
          </a:xfrm>
        </p:grpSpPr>
        <p:cxnSp>
          <p:nvCxnSpPr>
            <p:cNvPr id="34" name="直接连接符 11"/>
            <p:cNvCxnSpPr>
              <a:cxnSpLocks noChangeShapeType="1"/>
              <a:stCxn id="26" idx="7"/>
              <a:endCxn id="27" idx="2"/>
            </p:cNvCxnSpPr>
            <p:nvPr/>
          </p:nvCxnSpPr>
          <p:spPr bwMode="auto">
            <a:xfrm flipV="1">
              <a:off x="2313270" y="1887247"/>
              <a:ext cx="1302553" cy="507349"/>
            </a:xfrm>
            <a:prstGeom prst="line">
              <a:avLst/>
            </a:prstGeom>
            <a:noFill/>
            <a:ln w="38100">
              <a:solidFill>
                <a:srgbClr val="D7F5EF"/>
              </a:solidFill>
              <a:miter lim="800000"/>
            </a:ln>
            <a:extLst>
              <a:ext uri="{909E8E84-426E-40DD-AFC4-6F175D3DCCD1}">
                <a14:hiddenFill xmlns:a14="http://schemas.microsoft.com/office/drawing/2010/main">
                  <a:noFill/>
                </a14:hiddenFill>
              </a:ext>
            </a:extLst>
          </p:spPr>
        </p:cxnSp>
        <p:cxnSp>
          <p:nvCxnSpPr>
            <p:cNvPr id="35" name="直接连接符 34"/>
            <p:cNvCxnSpPr>
              <a:cxnSpLocks noChangeShapeType="1"/>
              <a:stCxn id="27" idx="5"/>
              <a:endCxn id="28" idx="1"/>
            </p:cNvCxnSpPr>
            <p:nvPr/>
          </p:nvCxnSpPr>
          <p:spPr bwMode="auto">
            <a:xfrm>
              <a:off x="4631853" y="2307991"/>
              <a:ext cx="1851595" cy="2341649"/>
            </a:xfrm>
            <a:prstGeom prst="line">
              <a:avLst/>
            </a:prstGeom>
            <a:noFill/>
            <a:ln w="38100">
              <a:solidFill>
                <a:srgbClr val="CEECEC"/>
              </a:solidFill>
              <a:miter lim="800000"/>
            </a:ln>
            <a:extLst>
              <a:ext uri="{909E8E84-426E-40DD-AFC4-6F175D3DCCD1}">
                <a14:hiddenFill xmlns:a14="http://schemas.microsoft.com/office/drawing/2010/main">
                  <a:noFill/>
                </a14:hiddenFill>
              </a:ext>
            </a:extLst>
          </p:spPr>
        </p:cxnSp>
        <p:cxnSp>
          <p:nvCxnSpPr>
            <p:cNvPr id="36" name="直接连接符 15"/>
            <p:cNvCxnSpPr>
              <a:cxnSpLocks noChangeShapeType="1"/>
              <a:stCxn id="28" idx="6"/>
              <a:endCxn id="31" idx="2"/>
            </p:cNvCxnSpPr>
            <p:nvPr/>
          </p:nvCxnSpPr>
          <p:spPr bwMode="auto">
            <a:xfrm flipV="1">
              <a:off x="7796800" y="4207213"/>
              <a:ext cx="1662750" cy="986294"/>
            </a:xfrm>
            <a:prstGeom prst="line">
              <a:avLst/>
            </a:prstGeom>
            <a:noFill/>
            <a:ln w="38100">
              <a:solidFill>
                <a:srgbClr val="C3E1E7"/>
              </a:solidFill>
              <a:miter lim="800000"/>
            </a:ln>
            <a:extLst>
              <a:ext uri="{909E8E84-426E-40DD-AFC4-6F175D3DCCD1}">
                <a14:hiddenFill xmlns:a14="http://schemas.microsoft.com/office/drawing/2010/main">
                  <a:noFill/>
                </a14:hiddenFill>
              </a:ext>
            </a:extLst>
          </p:spPr>
        </p:cxnSp>
        <p:grpSp>
          <p:nvGrpSpPr>
            <p:cNvPr id="20" name="组合 19"/>
            <p:cNvGrpSpPr/>
            <p:nvPr/>
          </p:nvGrpSpPr>
          <p:grpSpPr>
            <a:xfrm>
              <a:off x="3615823" y="1292225"/>
              <a:ext cx="1190353" cy="1190044"/>
              <a:chOff x="3571218" y="1292225"/>
              <a:chExt cx="1190353" cy="1190044"/>
            </a:xfrm>
          </p:grpSpPr>
          <p:sp>
            <p:nvSpPr>
              <p:cNvPr id="27" name="椭圆 7"/>
              <p:cNvSpPr>
                <a:spLocks noChangeArrowheads="1"/>
              </p:cNvSpPr>
              <p:nvPr/>
            </p:nvSpPr>
            <p:spPr bwMode="auto">
              <a:xfrm>
                <a:off x="3571218" y="1292225"/>
                <a:ext cx="1190353" cy="1190044"/>
              </a:xfrm>
              <a:prstGeom prst="ellipse">
                <a:avLst/>
              </a:prstGeom>
              <a:solidFill>
                <a:schemeClr val="accent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469EBA"/>
                  </a:solidFill>
                  <a:latin typeface="宋体" panose="02010600030101010101" pitchFamily="2" charset="-122"/>
                  <a:sym typeface="宋体" panose="02010600030101010101" pitchFamily="2" charset="-122"/>
                </a:endParaRPr>
              </a:p>
            </p:txBody>
          </p:sp>
          <p:pic>
            <p:nvPicPr>
              <p:cNvPr id="64" name="图片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47499" y="1431638"/>
                <a:ext cx="866822" cy="86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3" name="组合 22"/>
            <p:cNvGrpSpPr/>
            <p:nvPr/>
          </p:nvGrpSpPr>
          <p:grpSpPr>
            <a:xfrm>
              <a:off x="6258112" y="4424363"/>
              <a:ext cx="1538688" cy="1538287"/>
              <a:chOff x="6313867" y="4424363"/>
              <a:chExt cx="1538688" cy="1538287"/>
            </a:xfrm>
          </p:grpSpPr>
          <p:sp>
            <p:nvSpPr>
              <p:cNvPr id="28" name="椭圆 8"/>
              <p:cNvSpPr>
                <a:spLocks noChangeArrowheads="1"/>
              </p:cNvSpPr>
              <p:nvPr/>
            </p:nvSpPr>
            <p:spPr bwMode="auto">
              <a:xfrm>
                <a:off x="6313867" y="4424363"/>
                <a:ext cx="1538688" cy="1538287"/>
              </a:xfrm>
              <a:prstGeom prst="ellipse">
                <a:avLst/>
              </a:prstGeom>
              <a:solidFill>
                <a:schemeClr val="bg2">
                  <a:lumMod val="50000"/>
                </a:schemeClr>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pic>
            <p:nvPicPr>
              <p:cNvPr id="65" name="图片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1179" y="4786267"/>
                <a:ext cx="984062" cy="784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1" name="组合 20"/>
            <p:cNvGrpSpPr/>
            <p:nvPr/>
          </p:nvGrpSpPr>
          <p:grpSpPr>
            <a:xfrm>
              <a:off x="1395686" y="2237204"/>
              <a:ext cx="1075017" cy="1074737"/>
              <a:chOff x="1351081" y="2237204"/>
              <a:chExt cx="1075017" cy="1074737"/>
            </a:xfrm>
          </p:grpSpPr>
          <p:sp>
            <p:nvSpPr>
              <p:cNvPr id="26" name="椭圆 6"/>
              <p:cNvSpPr>
                <a:spLocks noChangeArrowheads="1"/>
              </p:cNvSpPr>
              <p:nvPr/>
            </p:nvSpPr>
            <p:spPr bwMode="auto">
              <a:xfrm>
                <a:off x="1351081" y="2237204"/>
                <a:ext cx="1075017" cy="1074737"/>
              </a:xfrm>
              <a:prstGeom prst="ellipse">
                <a:avLst/>
              </a:prstGeom>
              <a:solidFill>
                <a:srgbClr val="09D1AB"/>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09D1AB"/>
                  </a:solidFill>
                  <a:latin typeface="宋体" panose="02010600030101010101" pitchFamily="2" charset="-122"/>
                  <a:sym typeface="宋体" panose="02010600030101010101" pitchFamily="2" charset="-122"/>
                </a:endParaRPr>
              </a:p>
            </p:txBody>
          </p:sp>
          <p:grpSp>
            <p:nvGrpSpPr>
              <p:cNvPr id="66" name="组合 36"/>
              <p:cNvGrpSpPr/>
              <p:nvPr/>
            </p:nvGrpSpPr>
            <p:grpSpPr bwMode="auto">
              <a:xfrm>
                <a:off x="1552745" y="2391190"/>
                <a:ext cx="725677" cy="730250"/>
                <a:chOff x="0" y="0"/>
                <a:chExt cx="495300" cy="498475"/>
              </a:xfrm>
            </p:grpSpPr>
            <p:sp>
              <p:nvSpPr>
                <p:cNvPr id="67" name="Freeform 90"/>
                <p:cNvSpPr>
                  <a:spLocks noChangeArrowheads="1"/>
                </p:cNvSpPr>
                <p:nvPr/>
              </p:nvSpPr>
              <p:spPr bwMode="auto">
                <a:xfrm>
                  <a:off x="0" y="52387"/>
                  <a:ext cx="446088" cy="446088"/>
                </a:xfrm>
                <a:custGeom>
                  <a:avLst/>
                  <a:gdLst>
                    <a:gd name="T0" fmla="*/ 478352172 w 208"/>
                    <a:gd name="T1" fmla="*/ 956704345 h 208"/>
                    <a:gd name="T2" fmla="*/ 956704345 w 208"/>
                    <a:gd name="T3" fmla="*/ 478352172 h 208"/>
                    <a:gd name="T4" fmla="*/ 901509534 w 208"/>
                    <a:gd name="T5" fmla="*/ 252974789 h 208"/>
                    <a:gd name="T6" fmla="*/ 892311113 w 208"/>
                    <a:gd name="T7" fmla="*/ 252974789 h 208"/>
                    <a:gd name="T8" fmla="*/ 883112693 w 208"/>
                    <a:gd name="T9" fmla="*/ 252974789 h 208"/>
                    <a:gd name="T10" fmla="*/ 823317599 w 208"/>
                    <a:gd name="T11" fmla="*/ 248374507 h 208"/>
                    <a:gd name="T12" fmla="*/ 777323353 w 208"/>
                    <a:gd name="T13" fmla="*/ 289770615 h 208"/>
                    <a:gd name="T14" fmla="*/ 832516019 w 208"/>
                    <a:gd name="T15" fmla="*/ 478352172 h 208"/>
                    <a:gd name="T16" fmla="*/ 478352172 w 208"/>
                    <a:gd name="T17" fmla="*/ 827917881 h 208"/>
                    <a:gd name="T18" fmla="*/ 128786463 w 208"/>
                    <a:gd name="T19" fmla="*/ 478352172 h 208"/>
                    <a:gd name="T20" fmla="*/ 478352172 w 208"/>
                    <a:gd name="T21" fmla="*/ 124188326 h 208"/>
                    <a:gd name="T22" fmla="*/ 666933730 w 208"/>
                    <a:gd name="T23" fmla="*/ 179383137 h 208"/>
                    <a:gd name="T24" fmla="*/ 703729556 w 208"/>
                    <a:gd name="T25" fmla="*/ 137987028 h 208"/>
                    <a:gd name="T26" fmla="*/ 699129273 w 208"/>
                    <a:gd name="T27" fmla="*/ 68993514 h 208"/>
                    <a:gd name="T28" fmla="*/ 699129273 w 208"/>
                    <a:gd name="T29" fmla="*/ 50594529 h 208"/>
                    <a:gd name="T30" fmla="*/ 478352172 w 208"/>
                    <a:gd name="T31" fmla="*/ 0 h 208"/>
                    <a:gd name="T32" fmla="*/ 0 w 208"/>
                    <a:gd name="T33" fmla="*/ 478352172 h 208"/>
                    <a:gd name="T34" fmla="*/ 478352172 w 208"/>
                    <a:gd name="T35" fmla="*/ 956704345 h 20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8"/>
                    <a:gd name="T55" fmla="*/ 0 h 208"/>
                    <a:gd name="T56" fmla="*/ 208 w 208"/>
                    <a:gd name="T57" fmla="*/ 208 h 20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8" h="208">
                      <a:moveTo>
                        <a:pt x="104" y="208"/>
                      </a:moveTo>
                      <a:cubicBezTo>
                        <a:pt x="162" y="208"/>
                        <a:pt x="208" y="161"/>
                        <a:pt x="208" y="104"/>
                      </a:cubicBezTo>
                      <a:cubicBezTo>
                        <a:pt x="208" y="86"/>
                        <a:pt x="204" y="69"/>
                        <a:pt x="196" y="55"/>
                      </a:cubicBezTo>
                      <a:cubicBezTo>
                        <a:pt x="195" y="55"/>
                        <a:pt x="194" y="55"/>
                        <a:pt x="194" y="55"/>
                      </a:cubicBezTo>
                      <a:cubicBezTo>
                        <a:pt x="193" y="55"/>
                        <a:pt x="193" y="55"/>
                        <a:pt x="192" y="55"/>
                      </a:cubicBezTo>
                      <a:cubicBezTo>
                        <a:pt x="179" y="54"/>
                        <a:pt x="179" y="54"/>
                        <a:pt x="179" y="54"/>
                      </a:cubicBezTo>
                      <a:cubicBezTo>
                        <a:pt x="169" y="63"/>
                        <a:pt x="169" y="63"/>
                        <a:pt x="169" y="63"/>
                      </a:cubicBezTo>
                      <a:cubicBezTo>
                        <a:pt x="177" y="75"/>
                        <a:pt x="181" y="89"/>
                        <a:pt x="181" y="104"/>
                      </a:cubicBezTo>
                      <a:cubicBezTo>
                        <a:pt x="181" y="146"/>
                        <a:pt x="147" y="180"/>
                        <a:pt x="104" y="180"/>
                      </a:cubicBezTo>
                      <a:cubicBezTo>
                        <a:pt x="62" y="180"/>
                        <a:pt x="28" y="146"/>
                        <a:pt x="28" y="104"/>
                      </a:cubicBezTo>
                      <a:cubicBezTo>
                        <a:pt x="28" y="61"/>
                        <a:pt x="62" y="27"/>
                        <a:pt x="104" y="27"/>
                      </a:cubicBezTo>
                      <a:cubicBezTo>
                        <a:pt x="119" y="27"/>
                        <a:pt x="133" y="31"/>
                        <a:pt x="145" y="39"/>
                      </a:cubicBezTo>
                      <a:cubicBezTo>
                        <a:pt x="153" y="30"/>
                        <a:pt x="153" y="30"/>
                        <a:pt x="153" y="30"/>
                      </a:cubicBezTo>
                      <a:cubicBezTo>
                        <a:pt x="152" y="15"/>
                        <a:pt x="152" y="15"/>
                        <a:pt x="152" y="15"/>
                      </a:cubicBezTo>
                      <a:cubicBezTo>
                        <a:pt x="152" y="14"/>
                        <a:pt x="152" y="12"/>
                        <a:pt x="152" y="11"/>
                      </a:cubicBezTo>
                      <a:cubicBezTo>
                        <a:pt x="138" y="4"/>
                        <a:pt x="121" y="0"/>
                        <a:pt x="104" y="0"/>
                      </a:cubicBezTo>
                      <a:cubicBezTo>
                        <a:pt x="47" y="0"/>
                        <a:pt x="0" y="46"/>
                        <a:pt x="0" y="104"/>
                      </a:cubicBezTo>
                      <a:cubicBezTo>
                        <a:pt x="0" y="161"/>
                        <a:pt x="47" y="208"/>
                        <a:pt x="104" y="208"/>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8" name="Freeform 91"/>
                <p:cNvSpPr>
                  <a:spLocks noChangeArrowheads="1"/>
                </p:cNvSpPr>
                <p:nvPr/>
              </p:nvSpPr>
              <p:spPr bwMode="auto">
                <a:xfrm>
                  <a:off x="114300" y="163512"/>
                  <a:ext cx="217488" cy="220663"/>
                </a:xfrm>
                <a:custGeom>
                  <a:avLst/>
                  <a:gdLst>
                    <a:gd name="T0" fmla="*/ 231867795 w 102"/>
                    <a:gd name="T1" fmla="*/ 114742618 h 103"/>
                    <a:gd name="T2" fmla="*/ 240959646 w 102"/>
                    <a:gd name="T3" fmla="*/ 114742618 h 103"/>
                    <a:gd name="T4" fmla="*/ 331888820 w 102"/>
                    <a:gd name="T5" fmla="*/ 27537885 h 103"/>
                    <a:gd name="T6" fmla="*/ 331888820 w 102"/>
                    <a:gd name="T7" fmla="*/ 22948952 h 103"/>
                    <a:gd name="T8" fmla="*/ 231867795 w 102"/>
                    <a:gd name="T9" fmla="*/ 0 h 103"/>
                    <a:gd name="T10" fmla="*/ 0 w 102"/>
                    <a:gd name="T11" fmla="*/ 238665245 h 103"/>
                    <a:gd name="T12" fmla="*/ 231867795 w 102"/>
                    <a:gd name="T13" fmla="*/ 472739413 h 103"/>
                    <a:gd name="T14" fmla="*/ 463735590 w 102"/>
                    <a:gd name="T15" fmla="*/ 238665245 h 103"/>
                    <a:gd name="T16" fmla="*/ 445549755 w 102"/>
                    <a:gd name="T17" fmla="*/ 137691570 h 103"/>
                    <a:gd name="T18" fmla="*/ 441003829 w 102"/>
                    <a:gd name="T19" fmla="*/ 137691570 h 103"/>
                    <a:gd name="T20" fmla="*/ 354620581 w 102"/>
                    <a:gd name="T21" fmla="*/ 229485235 h 103"/>
                    <a:gd name="T22" fmla="*/ 354620581 w 102"/>
                    <a:gd name="T23" fmla="*/ 238665245 h 103"/>
                    <a:gd name="T24" fmla="*/ 231867795 w 102"/>
                    <a:gd name="T25" fmla="*/ 362585729 h 103"/>
                    <a:gd name="T26" fmla="*/ 109115009 w 102"/>
                    <a:gd name="T27" fmla="*/ 238665245 h 103"/>
                    <a:gd name="T28" fmla="*/ 231867795 w 102"/>
                    <a:gd name="T29" fmla="*/ 114742618 h 10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2"/>
                    <a:gd name="T46" fmla="*/ 0 h 103"/>
                    <a:gd name="T47" fmla="*/ 102 w 102"/>
                    <a:gd name="T48" fmla="*/ 103 h 10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2" h="103">
                      <a:moveTo>
                        <a:pt x="51" y="25"/>
                      </a:moveTo>
                      <a:cubicBezTo>
                        <a:pt x="52" y="25"/>
                        <a:pt x="53" y="25"/>
                        <a:pt x="53" y="25"/>
                      </a:cubicBezTo>
                      <a:cubicBezTo>
                        <a:pt x="73" y="6"/>
                        <a:pt x="73" y="6"/>
                        <a:pt x="73" y="6"/>
                      </a:cubicBezTo>
                      <a:cubicBezTo>
                        <a:pt x="73" y="5"/>
                        <a:pt x="73" y="5"/>
                        <a:pt x="73" y="5"/>
                      </a:cubicBezTo>
                      <a:cubicBezTo>
                        <a:pt x="66" y="2"/>
                        <a:pt x="59" y="0"/>
                        <a:pt x="51" y="0"/>
                      </a:cubicBezTo>
                      <a:cubicBezTo>
                        <a:pt x="23" y="0"/>
                        <a:pt x="0" y="23"/>
                        <a:pt x="0" y="52"/>
                      </a:cubicBezTo>
                      <a:cubicBezTo>
                        <a:pt x="0" y="80"/>
                        <a:pt x="23" y="103"/>
                        <a:pt x="51" y="103"/>
                      </a:cubicBezTo>
                      <a:cubicBezTo>
                        <a:pt x="80" y="103"/>
                        <a:pt x="102" y="80"/>
                        <a:pt x="102" y="52"/>
                      </a:cubicBezTo>
                      <a:cubicBezTo>
                        <a:pt x="102" y="44"/>
                        <a:pt x="101" y="37"/>
                        <a:pt x="98" y="30"/>
                      </a:cubicBezTo>
                      <a:cubicBezTo>
                        <a:pt x="97" y="30"/>
                        <a:pt x="97" y="30"/>
                        <a:pt x="97" y="30"/>
                      </a:cubicBezTo>
                      <a:cubicBezTo>
                        <a:pt x="78" y="50"/>
                        <a:pt x="78" y="50"/>
                        <a:pt x="78" y="50"/>
                      </a:cubicBezTo>
                      <a:cubicBezTo>
                        <a:pt x="78" y="50"/>
                        <a:pt x="78" y="51"/>
                        <a:pt x="78" y="52"/>
                      </a:cubicBezTo>
                      <a:cubicBezTo>
                        <a:pt x="78" y="67"/>
                        <a:pt x="66" y="79"/>
                        <a:pt x="51" y="79"/>
                      </a:cubicBezTo>
                      <a:cubicBezTo>
                        <a:pt x="36" y="79"/>
                        <a:pt x="24" y="67"/>
                        <a:pt x="24" y="52"/>
                      </a:cubicBezTo>
                      <a:cubicBezTo>
                        <a:pt x="24" y="37"/>
                        <a:pt x="36" y="25"/>
                        <a:pt x="51" y="25"/>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9" name="Freeform 92"/>
                <p:cNvSpPr>
                  <a:spLocks noChangeArrowheads="1"/>
                </p:cNvSpPr>
                <p:nvPr/>
              </p:nvSpPr>
              <p:spPr bwMode="auto">
                <a:xfrm>
                  <a:off x="222250" y="0"/>
                  <a:ext cx="273050" cy="273050"/>
                </a:xfrm>
                <a:custGeom>
                  <a:avLst/>
                  <a:gdLst>
                    <a:gd name="T0" fmla="*/ 494607500 w 127"/>
                    <a:gd name="T1" fmla="*/ 161787500 h 127"/>
                    <a:gd name="T2" fmla="*/ 526965000 w 127"/>
                    <a:gd name="T3" fmla="*/ 134052500 h 127"/>
                    <a:gd name="T4" fmla="*/ 526965000 w 127"/>
                    <a:gd name="T5" fmla="*/ 87827500 h 127"/>
                    <a:gd name="T6" fmla="*/ 503852500 w 127"/>
                    <a:gd name="T7" fmla="*/ 64715000 h 127"/>
                    <a:gd name="T8" fmla="*/ 480740000 w 127"/>
                    <a:gd name="T9" fmla="*/ 55470000 h 127"/>
                    <a:gd name="T10" fmla="*/ 457627500 w 127"/>
                    <a:gd name="T11" fmla="*/ 64715000 h 127"/>
                    <a:gd name="T12" fmla="*/ 425270000 w 127"/>
                    <a:gd name="T13" fmla="*/ 97072500 h 127"/>
                    <a:gd name="T14" fmla="*/ 420647500 w 127"/>
                    <a:gd name="T15" fmla="*/ 13867500 h 127"/>
                    <a:gd name="T16" fmla="*/ 406780000 w 127"/>
                    <a:gd name="T17" fmla="*/ 0 h 127"/>
                    <a:gd name="T18" fmla="*/ 402157500 w 127"/>
                    <a:gd name="T19" fmla="*/ 4622500 h 127"/>
                    <a:gd name="T20" fmla="*/ 272727500 w 127"/>
                    <a:gd name="T21" fmla="*/ 134052500 h 127"/>
                    <a:gd name="T22" fmla="*/ 254237500 w 127"/>
                    <a:gd name="T23" fmla="*/ 175655000 h 127"/>
                    <a:gd name="T24" fmla="*/ 254237500 w 127"/>
                    <a:gd name="T25" fmla="*/ 180277500 h 127"/>
                    <a:gd name="T26" fmla="*/ 263482500 w 127"/>
                    <a:gd name="T27" fmla="*/ 263482500 h 127"/>
                    <a:gd name="T28" fmla="*/ 217257500 w 127"/>
                    <a:gd name="T29" fmla="*/ 309707500 h 127"/>
                    <a:gd name="T30" fmla="*/ 134052500 w 127"/>
                    <a:gd name="T31" fmla="*/ 392912500 h 127"/>
                    <a:gd name="T32" fmla="*/ 129430000 w 127"/>
                    <a:gd name="T33" fmla="*/ 392912500 h 127"/>
                    <a:gd name="T34" fmla="*/ 50847500 w 127"/>
                    <a:gd name="T35" fmla="*/ 476117500 h 127"/>
                    <a:gd name="T36" fmla="*/ 13867500 w 127"/>
                    <a:gd name="T37" fmla="*/ 513097500 h 127"/>
                    <a:gd name="T38" fmla="*/ 4622500 w 127"/>
                    <a:gd name="T39" fmla="*/ 526965000 h 127"/>
                    <a:gd name="T40" fmla="*/ 4622500 w 127"/>
                    <a:gd name="T41" fmla="*/ 559322500 h 127"/>
                    <a:gd name="T42" fmla="*/ 32357500 w 127"/>
                    <a:gd name="T43" fmla="*/ 587057500 h 127"/>
                    <a:gd name="T44" fmla="*/ 32357500 w 127"/>
                    <a:gd name="T45" fmla="*/ 587057500 h 127"/>
                    <a:gd name="T46" fmla="*/ 60092500 w 127"/>
                    <a:gd name="T47" fmla="*/ 587057500 h 127"/>
                    <a:gd name="T48" fmla="*/ 78582500 w 127"/>
                    <a:gd name="T49" fmla="*/ 577812500 h 127"/>
                    <a:gd name="T50" fmla="*/ 332820000 w 127"/>
                    <a:gd name="T51" fmla="*/ 323575000 h 127"/>
                    <a:gd name="T52" fmla="*/ 406780000 w 127"/>
                    <a:gd name="T53" fmla="*/ 332820000 h 127"/>
                    <a:gd name="T54" fmla="*/ 411402500 w 127"/>
                    <a:gd name="T55" fmla="*/ 332820000 h 127"/>
                    <a:gd name="T56" fmla="*/ 416025000 w 127"/>
                    <a:gd name="T57" fmla="*/ 332820000 h 127"/>
                    <a:gd name="T58" fmla="*/ 453005000 w 127"/>
                    <a:gd name="T59" fmla="*/ 314330000 h 127"/>
                    <a:gd name="T60" fmla="*/ 582435000 w 127"/>
                    <a:gd name="T61" fmla="*/ 184900000 h 127"/>
                    <a:gd name="T62" fmla="*/ 573190000 w 127"/>
                    <a:gd name="T63" fmla="*/ 166410000 h 127"/>
                    <a:gd name="T64" fmla="*/ 494607500 w 127"/>
                    <a:gd name="T65" fmla="*/ 161787500 h 1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7"/>
                    <a:gd name="T100" fmla="*/ 0 h 127"/>
                    <a:gd name="T101" fmla="*/ 127 w 127"/>
                    <a:gd name="T102" fmla="*/ 127 h 12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7" h="127">
                      <a:moveTo>
                        <a:pt x="107" y="35"/>
                      </a:moveTo>
                      <a:cubicBezTo>
                        <a:pt x="114" y="29"/>
                        <a:pt x="114" y="29"/>
                        <a:pt x="114" y="29"/>
                      </a:cubicBezTo>
                      <a:cubicBezTo>
                        <a:pt x="116" y="26"/>
                        <a:pt x="116" y="21"/>
                        <a:pt x="114" y="19"/>
                      </a:cubicBezTo>
                      <a:cubicBezTo>
                        <a:pt x="109" y="14"/>
                        <a:pt x="109" y="14"/>
                        <a:pt x="109" y="14"/>
                      </a:cubicBezTo>
                      <a:cubicBezTo>
                        <a:pt x="108" y="13"/>
                        <a:pt x="106" y="12"/>
                        <a:pt x="104" y="12"/>
                      </a:cubicBezTo>
                      <a:cubicBezTo>
                        <a:pt x="102" y="12"/>
                        <a:pt x="101" y="13"/>
                        <a:pt x="99" y="14"/>
                      </a:cubicBezTo>
                      <a:cubicBezTo>
                        <a:pt x="92" y="21"/>
                        <a:pt x="92" y="21"/>
                        <a:pt x="92" y="21"/>
                      </a:cubicBezTo>
                      <a:cubicBezTo>
                        <a:pt x="91" y="3"/>
                        <a:pt x="91" y="3"/>
                        <a:pt x="91" y="3"/>
                      </a:cubicBezTo>
                      <a:cubicBezTo>
                        <a:pt x="91" y="1"/>
                        <a:pt x="89" y="0"/>
                        <a:pt x="88" y="0"/>
                      </a:cubicBezTo>
                      <a:cubicBezTo>
                        <a:pt x="88" y="0"/>
                        <a:pt x="87" y="1"/>
                        <a:pt x="87" y="1"/>
                      </a:cubicBezTo>
                      <a:cubicBezTo>
                        <a:pt x="59" y="29"/>
                        <a:pt x="59" y="29"/>
                        <a:pt x="59" y="29"/>
                      </a:cubicBezTo>
                      <a:cubicBezTo>
                        <a:pt x="56" y="31"/>
                        <a:pt x="55" y="35"/>
                        <a:pt x="55" y="38"/>
                      </a:cubicBezTo>
                      <a:cubicBezTo>
                        <a:pt x="55" y="39"/>
                        <a:pt x="55" y="39"/>
                        <a:pt x="55" y="39"/>
                      </a:cubicBezTo>
                      <a:cubicBezTo>
                        <a:pt x="57" y="57"/>
                        <a:pt x="57" y="57"/>
                        <a:pt x="57" y="57"/>
                      </a:cubicBezTo>
                      <a:cubicBezTo>
                        <a:pt x="47" y="67"/>
                        <a:pt x="47" y="67"/>
                        <a:pt x="47" y="67"/>
                      </a:cubicBezTo>
                      <a:cubicBezTo>
                        <a:pt x="29" y="85"/>
                        <a:pt x="29" y="85"/>
                        <a:pt x="29" y="85"/>
                      </a:cubicBezTo>
                      <a:cubicBezTo>
                        <a:pt x="28" y="85"/>
                        <a:pt x="28" y="85"/>
                        <a:pt x="28" y="85"/>
                      </a:cubicBezTo>
                      <a:cubicBezTo>
                        <a:pt x="11" y="103"/>
                        <a:pt x="11" y="103"/>
                        <a:pt x="11" y="103"/>
                      </a:cubicBezTo>
                      <a:cubicBezTo>
                        <a:pt x="3" y="111"/>
                        <a:pt x="3" y="111"/>
                        <a:pt x="3" y="111"/>
                      </a:cubicBezTo>
                      <a:cubicBezTo>
                        <a:pt x="2" y="112"/>
                        <a:pt x="1" y="113"/>
                        <a:pt x="1" y="114"/>
                      </a:cubicBezTo>
                      <a:cubicBezTo>
                        <a:pt x="1" y="121"/>
                        <a:pt x="1" y="121"/>
                        <a:pt x="1" y="121"/>
                      </a:cubicBezTo>
                      <a:cubicBezTo>
                        <a:pt x="0" y="124"/>
                        <a:pt x="3" y="127"/>
                        <a:pt x="7" y="127"/>
                      </a:cubicBezTo>
                      <a:cubicBezTo>
                        <a:pt x="7" y="127"/>
                        <a:pt x="7" y="127"/>
                        <a:pt x="7" y="127"/>
                      </a:cubicBezTo>
                      <a:cubicBezTo>
                        <a:pt x="13" y="127"/>
                        <a:pt x="13" y="127"/>
                        <a:pt x="13" y="127"/>
                      </a:cubicBezTo>
                      <a:cubicBezTo>
                        <a:pt x="15" y="127"/>
                        <a:pt x="16" y="126"/>
                        <a:pt x="17" y="125"/>
                      </a:cubicBezTo>
                      <a:cubicBezTo>
                        <a:pt x="72" y="70"/>
                        <a:pt x="72" y="70"/>
                        <a:pt x="72" y="70"/>
                      </a:cubicBezTo>
                      <a:cubicBezTo>
                        <a:pt x="88" y="72"/>
                        <a:pt x="88" y="72"/>
                        <a:pt x="88" y="72"/>
                      </a:cubicBezTo>
                      <a:cubicBezTo>
                        <a:pt x="89" y="72"/>
                        <a:pt x="89" y="72"/>
                        <a:pt x="89" y="72"/>
                      </a:cubicBezTo>
                      <a:cubicBezTo>
                        <a:pt x="90" y="72"/>
                        <a:pt x="90" y="72"/>
                        <a:pt x="90" y="72"/>
                      </a:cubicBezTo>
                      <a:cubicBezTo>
                        <a:pt x="93" y="72"/>
                        <a:pt x="96" y="70"/>
                        <a:pt x="98" y="68"/>
                      </a:cubicBezTo>
                      <a:cubicBezTo>
                        <a:pt x="126" y="40"/>
                        <a:pt x="126" y="40"/>
                        <a:pt x="126" y="40"/>
                      </a:cubicBezTo>
                      <a:cubicBezTo>
                        <a:pt x="127" y="39"/>
                        <a:pt x="126" y="36"/>
                        <a:pt x="124" y="36"/>
                      </a:cubicBezTo>
                      <a:lnTo>
                        <a:pt x="107" y="35"/>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grpSp>
          <p:nvGrpSpPr>
            <p:cNvPr id="22" name="组合 21"/>
            <p:cNvGrpSpPr/>
            <p:nvPr/>
          </p:nvGrpSpPr>
          <p:grpSpPr>
            <a:xfrm>
              <a:off x="9429409" y="3467345"/>
              <a:ext cx="1117891" cy="1117600"/>
              <a:chOff x="9384804" y="3467345"/>
              <a:chExt cx="1117891" cy="1117600"/>
            </a:xfrm>
          </p:grpSpPr>
          <p:sp>
            <p:nvSpPr>
              <p:cNvPr id="31" name="椭圆 9"/>
              <p:cNvSpPr>
                <a:spLocks noChangeArrowheads="1"/>
              </p:cNvSpPr>
              <p:nvPr/>
            </p:nvSpPr>
            <p:spPr bwMode="auto">
              <a:xfrm rot="20465898">
                <a:off x="9384804" y="3467345"/>
                <a:ext cx="1117891" cy="1117600"/>
              </a:xfrm>
              <a:prstGeom prst="ellipse">
                <a:avLst/>
              </a:prstGeom>
              <a:solidFill>
                <a:srgbClr val="469EBA"/>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nvGrpSpPr>
              <p:cNvPr id="70" name="组合 40"/>
              <p:cNvGrpSpPr/>
              <p:nvPr/>
            </p:nvGrpSpPr>
            <p:grpSpPr bwMode="auto">
              <a:xfrm>
                <a:off x="9570387" y="3668476"/>
                <a:ext cx="743981" cy="742302"/>
                <a:chOff x="0" y="0"/>
                <a:chExt cx="479425" cy="479425"/>
              </a:xfrm>
            </p:grpSpPr>
            <p:sp>
              <p:nvSpPr>
                <p:cNvPr id="71" name="Freeform 101"/>
                <p:cNvSpPr>
                  <a:spLocks noEditPoints="1" noChangeArrowheads="1"/>
                </p:cNvSpPr>
                <p:nvPr/>
              </p:nvSpPr>
              <p:spPr bwMode="auto">
                <a:xfrm>
                  <a:off x="115887" y="115887"/>
                  <a:ext cx="363538" cy="363538"/>
                </a:xfrm>
                <a:custGeom>
                  <a:avLst/>
                  <a:gdLst>
                    <a:gd name="T0" fmla="*/ 690523323 w 170"/>
                    <a:gd name="T1" fmla="*/ 310963990 h 170"/>
                    <a:gd name="T2" fmla="*/ 653940708 w 170"/>
                    <a:gd name="T3" fmla="*/ 260661023 h 170"/>
                    <a:gd name="T4" fmla="*/ 685951298 w 170"/>
                    <a:gd name="T5" fmla="*/ 201211868 h 170"/>
                    <a:gd name="T6" fmla="*/ 640220356 w 170"/>
                    <a:gd name="T7" fmla="*/ 91459745 h 170"/>
                    <a:gd name="T8" fmla="*/ 571625013 w 170"/>
                    <a:gd name="T9" fmla="*/ 91459745 h 170"/>
                    <a:gd name="T10" fmla="*/ 530468234 w 170"/>
                    <a:gd name="T11" fmla="*/ 128044499 h 170"/>
                    <a:gd name="T12" fmla="*/ 484739431 w 170"/>
                    <a:gd name="T13" fmla="*/ 109752122 h 170"/>
                    <a:gd name="T14" fmla="*/ 466447054 w 170"/>
                    <a:gd name="T15" fmla="*/ 45730942 h 170"/>
                    <a:gd name="T16" fmla="*/ 356694932 w 170"/>
                    <a:gd name="T17" fmla="*/ 0 h 170"/>
                    <a:gd name="T18" fmla="*/ 310963990 w 170"/>
                    <a:gd name="T19" fmla="*/ 86887720 h 170"/>
                    <a:gd name="T20" fmla="*/ 260661023 w 170"/>
                    <a:gd name="T21" fmla="*/ 123470336 h 170"/>
                    <a:gd name="T22" fmla="*/ 228650433 w 170"/>
                    <a:gd name="T23" fmla="*/ 118898311 h 170"/>
                    <a:gd name="T24" fmla="*/ 169201277 w 170"/>
                    <a:gd name="T25" fmla="*/ 77741532 h 170"/>
                    <a:gd name="T26" fmla="*/ 91459745 w 170"/>
                    <a:gd name="T27" fmla="*/ 137190687 h 170"/>
                    <a:gd name="T28" fmla="*/ 91459745 w 170"/>
                    <a:gd name="T29" fmla="*/ 201211868 h 170"/>
                    <a:gd name="T30" fmla="*/ 123470336 w 170"/>
                    <a:gd name="T31" fmla="*/ 260661023 h 170"/>
                    <a:gd name="T32" fmla="*/ 86887720 w 170"/>
                    <a:gd name="T33" fmla="*/ 310963990 h 170"/>
                    <a:gd name="T34" fmla="*/ 0 w 170"/>
                    <a:gd name="T35" fmla="*/ 356694932 h 170"/>
                    <a:gd name="T36" fmla="*/ 50302967 w 170"/>
                    <a:gd name="T37" fmla="*/ 466447054 h 170"/>
                    <a:gd name="T38" fmla="*/ 109752122 w 170"/>
                    <a:gd name="T39" fmla="*/ 484739431 h 170"/>
                    <a:gd name="T40" fmla="*/ 118898311 w 170"/>
                    <a:gd name="T41" fmla="*/ 548760611 h 170"/>
                    <a:gd name="T42" fmla="*/ 91459745 w 170"/>
                    <a:gd name="T43" fmla="*/ 640220356 h 170"/>
                    <a:gd name="T44" fmla="*/ 169201277 w 170"/>
                    <a:gd name="T45" fmla="*/ 699669512 h 170"/>
                    <a:gd name="T46" fmla="*/ 228650433 w 170"/>
                    <a:gd name="T47" fmla="*/ 658512733 h 170"/>
                    <a:gd name="T48" fmla="*/ 260661023 w 170"/>
                    <a:gd name="T49" fmla="*/ 653940708 h 170"/>
                    <a:gd name="T50" fmla="*/ 310963990 w 170"/>
                    <a:gd name="T51" fmla="*/ 690523323 h 170"/>
                    <a:gd name="T52" fmla="*/ 356694932 w 170"/>
                    <a:gd name="T53" fmla="*/ 777411044 h 170"/>
                    <a:gd name="T54" fmla="*/ 466447054 w 170"/>
                    <a:gd name="T55" fmla="*/ 727108077 h 170"/>
                    <a:gd name="T56" fmla="*/ 484739431 w 170"/>
                    <a:gd name="T57" fmla="*/ 667658922 h 170"/>
                    <a:gd name="T58" fmla="*/ 530468234 w 170"/>
                    <a:gd name="T59" fmla="*/ 649366545 h 170"/>
                    <a:gd name="T60" fmla="*/ 571625013 w 170"/>
                    <a:gd name="T61" fmla="*/ 681377135 h 170"/>
                    <a:gd name="T62" fmla="*/ 640220356 w 170"/>
                    <a:gd name="T63" fmla="*/ 681377135 h 170"/>
                    <a:gd name="T64" fmla="*/ 685951298 w 170"/>
                    <a:gd name="T65" fmla="*/ 571625013 h 170"/>
                    <a:gd name="T66" fmla="*/ 653940708 w 170"/>
                    <a:gd name="T67" fmla="*/ 516750021 h 170"/>
                    <a:gd name="T68" fmla="*/ 690523323 w 170"/>
                    <a:gd name="T69" fmla="*/ 466447054 h 170"/>
                    <a:gd name="T70" fmla="*/ 777411044 w 170"/>
                    <a:gd name="T71" fmla="*/ 420716112 h 170"/>
                    <a:gd name="T72" fmla="*/ 727108077 w 170"/>
                    <a:gd name="T73" fmla="*/ 310963990 h 170"/>
                    <a:gd name="T74" fmla="*/ 388705522 w 170"/>
                    <a:gd name="T75" fmla="*/ 525896209 h 170"/>
                    <a:gd name="T76" fmla="*/ 388705522 w 170"/>
                    <a:gd name="T77" fmla="*/ 246942810 h 1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70"/>
                    <a:gd name="T118" fmla="*/ 0 h 170"/>
                    <a:gd name="T119" fmla="*/ 170 w 170"/>
                    <a:gd name="T120" fmla="*/ 170 h 1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70" h="170">
                      <a:moveTo>
                        <a:pt x="159" y="68"/>
                      </a:moveTo>
                      <a:cubicBezTo>
                        <a:pt x="151" y="68"/>
                        <a:pt x="151" y="68"/>
                        <a:pt x="151" y="68"/>
                      </a:cubicBezTo>
                      <a:cubicBezTo>
                        <a:pt x="149" y="68"/>
                        <a:pt x="146" y="66"/>
                        <a:pt x="146" y="64"/>
                      </a:cubicBezTo>
                      <a:cubicBezTo>
                        <a:pt x="145" y="61"/>
                        <a:pt x="144" y="59"/>
                        <a:pt x="143" y="57"/>
                      </a:cubicBezTo>
                      <a:cubicBezTo>
                        <a:pt x="142" y="55"/>
                        <a:pt x="142" y="52"/>
                        <a:pt x="144" y="50"/>
                      </a:cubicBezTo>
                      <a:cubicBezTo>
                        <a:pt x="150" y="44"/>
                        <a:pt x="150" y="44"/>
                        <a:pt x="150" y="44"/>
                      </a:cubicBezTo>
                      <a:cubicBezTo>
                        <a:pt x="154" y="40"/>
                        <a:pt x="154" y="34"/>
                        <a:pt x="150" y="30"/>
                      </a:cubicBezTo>
                      <a:cubicBezTo>
                        <a:pt x="140" y="20"/>
                        <a:pt x="140" y="20"/>
                        <a:pt x="140" y="20"/>
                      </a:cubicBezTo>
                      <a:cubicBezTo>
                        <a:pt x="138" y="18"/>
                        <a:pt x="136" y="17"/>
                        <a:pt x="133" y="17"/>
                      </a:cubicBezTo>
                      <a:cubicBezTo>
                        <a:pt x="130" y="17"/>
                        <a:pt x="127" y="18"/>
                        <a:pt x="125" y="20"/>
                      </a:cubicBezTo>
                      <a:cubicBezTo>
                        <a:pt x="120" y="26"/>
                        <a:pt x="120" y="26"/>
                        <a:pt x="120" y="26"/>
                      </a:cubicBezTo>
                      <a:cubicBezTo>
                        <a:pt x="119" y="27"/>
                        <a:pt x="117" y="28"/>
                        <a:pt x="116" y="28"/>
                      </a:cubicBezTo>
                      <a:cubicBezTo>
                        <a:pt x="115" y="28"/>
                        <a:pt x="114" y="27"/>
                        <a:pt x="113" y="27"/>
                      </a:cubicBezTo>
                      <a:cubicBezTo>
                        <a:pt x="111" y="26"/>
                        <a:pt x="108" y="25"/>
                        <a:pt x="106" y="24"/>
                      </a:cubicBezTo>
                      <a:cubicBezTo>
                        <a:pt x="104" y="23"/>
                        <a:pt x="102" y="21"/>
                        <a:pt x="102" y="19"/>
                      </a:cubicBezTo>
                      <a:cubicBezTo>
                        <a:pt x="102" y="10"/>
                        <a:pt x="102" y="10"/>
                        <a:pt x="102" y="10"/>
                      </a:cubicBezTo>
                      <a:cubicBezTo>
                        <a:pt x="102" y="5"/>
                        <a:pt x="97" y="0"/>
                        <a:pt x="92" y="0"/>
                      </a:cubicBezTo>
                      <a:cubicBezTo>
                        <a:pt x="78" y="0"/>
                        <a:pt x="78" y="0"/>
                        <a:pt x="78" y="0"/>
                      </a:cubicBezTo>
                      <a:cubicBezTo>
                        <a:pt x="73" y="0"/>
                        <a:pt x="68" y="5"/>
                        <a:pt x="68" y="10"/>
                      </a:cubicBezTo>
                      <a:cubicBezTo>
                        <a:pt x="68" y="19"/>
                        <a:pt x="68" y="19"/>
                        <a:pt x="68" y="19"/>
                      </a:cubicBezTo>
                      <a:cubicBezTo>
                        <a:pt x="68" y="21"/>
                        <a:pt x="66" y="23"/>
                        <a:pt x="64" y="24"/>
                      </a:cubicBezTo>
                      <a:cubicBezTo>
                        <a:pt x="61" y="25"/>
                        <a:pt x="59" y="26"/>
                        <a:pt x="57" y="27"/>
                      </a:cubicBezTo>
                      <a:cubicBezTo>
                        <a:pt x="56" y="27"/>
                        <a:pt x="55" y="28"/>
                        <a:pt x="54" y="28"/>
                      </a:cubicBezTo>
                      <a:cubicBezTo>
                        <a:pt x="53" y="28"/>
                        <a:pt x="51" y="27"/>
                        <a:pt x="50" y="26"/>
                      </a:cubicBezTo>
                      <a:cubicBezTo>
                        <a:pt x="44" y="20"/>
                        <a:pt x="44" y="20"/>
                        <a:pt x="44" y="20"/>
                      </a:cubicBezTo>
                      <a:cubicBezTo>
                        <a:pt x="42" y="18"/>
                        <a:pt x="40" y="17"/>
                        <a:pt x="37" y="17"/>
                      </a:cubicBezTo>
                      <a:cubicBezTo>
                        <a:pt x="34" y="17"/>
                        <a:pt x="32" y="18"/>
                        <a:pt x="30" y="20"/>
                      </a:cubicBezTo>
                      <a:cubicBezTo>
                        <a:pt x="20" y="30"/>
                        <a:pt x="20" y="30"/>
                        <a:pt x="20" y="30"/>
                      </a:cubicBezTo>
                      <a:cubicBezTo>
                        <a:pt x="18" y="32"/>
                        <a:pt x="17" y="34"/>
                        <a:pt x="17" y="37"/>
                      </a:cubicBezTo>
                      <a:cubicBezTo>
                        <a:pt x="17" y="40"/>
                        <a:pt x="18" y="42"/>
                        <a:pt x="20" y="44"/>
                      </a:cubicBezTo>
                      <a:cubicBezTo>
                        <a:pt x="26" y="50"/>
                        <a:pt x="26" y="50"/>
                        <a:pt x="26" y="50"/>
                      </a:cubicBezTo>
                      <a:cubicBezTo>
                        <a:pt x="28" y="52"/>
                        <a:pt x="28" y="55"/>
                        <a:pt x="27" y="57"/>
                      </a:cubicBezTo>
                      <a:cubicBezTo>
                        <a:pt x="26" y="59"/>
                        <a:pt x="25" y="61"/>
                        <a:pt x="24" y="64"/>
                      </a:cubicBezTo>
                      <a:cubicBezTo>
                        <a:pt x="23" y="66"/>
                        <a:pt x="21" y="68"/>
                        <a:pt x="19" y="68"/>
                      </a:cubicBezTo>
                      <a:cubicBezTo>
                        <a:pt x="11" y="68"/>
                        <a:pt x="11" y="68"/>
                        <a:pt x="11" y="68"/>
                      </a:cubicBezTo>
                      <a:cubicBezTo>
                        <a:pt x="5" y="68"/>
                        <a:pt x="0" y="73"/>
                        <a:pt x="0" y="78"/>
                      </a:cubicBezTo>
                      <a:cubicBezTo>
                        <a:pt x="0" y="92"/>
                        <a:pt x="0" y="92"/>
                        <a:pt x="0" y="92"/>
                      </a:cubicBezTo>
                      <a:cubicBezTo>
                        <a:pt x="0" y="97"/>
                        <a:pt x="5" y="102"/>
                        <a:pt x="11" y="102"/>
                      </a:cubicBezTo>
                      <a:cubicBezTo>
                        <a:pt x="19" y="102"/>
                        <a:pt x="19" y="102"/>
                        <a:pt x="19" y="102"/>
                      </a:cubicBezTo>
                      <a:cubicBezTo>
                        <a:pt x="21" y="102"/>
                        <a:pt x="23" y="104"/>
                        <a:pt x="24" y="106"/>
                      </a:cubicBezTo>
                      <a:cubicBezTo>
                        <a:pt x="25" y="108"/>
                        <a:pt x="26" y="111"/>
                        <a:pt x="27" y="113"/>
                      </a:cubicBezTo>
                      <a:cubicBezTo>
                        <a:pt x="28" y="115"/>
                        <a:pt x="28" y="118"/>
                        <a:pt x="26" y="120"/>
                      </a:cubicBezTo>
                      <a:cubicBezTo>
                        <a:pt x="20" y="125"/>
                        <a:pt x="20" y="125"/>
                        <a:pt x="20" y="125"/>
                      </a:cubicBezTo>
                      <a:cubicBezTo>
                        <a:pt x="16" y="129"/>
                        <a:pt x="16" y="136"/>
                        <a:pt x="20" y="140"/>
                      </a:cubicBezTo>
                      <a:cubicBezTo>
                        <a:pt x="30" y="149"/>
                        <a:pt x="30" y="149"/>
                        <a:pt x="30" y="149"/>
                      </a:cubicBezTo>
                      <a:cubicBezTo>
                        <a:pt x="32" y="151"/>
                        <a:pt x="34" y="153"/>
                        <a:pt x="37" y="153"/>
                      </a:cubicBezTo>
                      <a:cubicBezTo>
                        <a:pt x="40" y="153"/>
                        <a:pt x="42" y="151"/>
                        <a:pt x="44" y="149"/>
                      </a:cubicBezTo>
                      <a:cubicBezTo>
                        <a:pt x="50" y="144"/>
                        <a:pt x="50" y="144"/>
                        <a:pt x="50" y="144"/>
                      </a:cubicBezTo>
                      <a:cubicBezTo>
                        <a:pt x="51" y="143"/>
                        <a:pt x="53" y="142"/>
                        <a:pt x="54" y="142"/>
                      </a:cubicBezTo>
                      <a:cubicBezTo>
                        <a:pt x="55" y="142"/>
                        <a:pt x="56" y="142"/>
                        <a:pt x="57" y="143"/>
                      </a:cubicBezTo>
                      <a:cubicBezTo>
                        <a:pt x="59" y="144"/>
                        <a:pt x="61" y="145"/>
                        <a:pt x="64" y="146"/>
                      </a:cubicBezTo>
                      <a:cubicBezTo>
                        <a:pt x="66" y="146"/>
                        <a:pt x="68" y="149"/>
                        <a:pt x="68" y="151"/>
                      </a:cubicBezTo>
                      <a:cubicBezTo>
                        <a:pt x="68" y="159"/>
                        <a:pt x="68" y="159"/>
                        <a:pt x="68" y="159"/>
                      </a:cubicBezTo>
                      <a:cubicBezTo>
                        <a:pt x="68" y="165"/>
                        <a:pt x="73" y="170"/>
                        <a:pt x="78" y="170"/>
                      </a:cubicBezTo>
                      <a:cubicBezTo>
                        <a:pt x="92" y="170"/>
                        <a:pt x="92" y="170"/>
                        <a:pt x="92" y="170"/>
                      </a:cubicBezTo>
                      <a:cubicBezTo>
                        <a:pt x="97" y="170"/>
                        <a:pt x="102" y="165"/>
                        <a:pt x="102" y="159"/>
                      </a:cubicBezTo>
                      <a:cubicBezTo>
                        <a:pt x="102" y="151"/>
                        <a:pt x="102" y="151"/>
                        <a:pt x="102" y="151"/>
                      </a:cubicBezTo>
                      <a:cubicBezTo>
                        <a:pt x="102" y="149"/>
                        <a:pt x="104" y="146"/>
                        <a:pt x="106" y="146"/>
                      </a:cubicBezTo>
                      <a:cubicBezTo>
                        <a:pt x="108" y="145"/>
                        <a:pt x="111" y="144"/>
                        <a:pt x="113" y="143"/>
                      </a:cubicBezTo>
                      <a:cubicBezTo>
                        <a:pt x="114" y="142"/>
                        <a:pt x="115" y="142"/>
                        <a:pt x="116" y="142"/>
                      </a:cubicBezTo>
                      <a:cubicBezTo>
                        <a:pt x="117" y="142"/>
                        <a:pt x="119" y="143"/>
                        <a:pt x="120" y="144"/>
                      </a:cubicBezTo>
                      <a:cubicBezTo>
                        <a:pt x="125" y="149"/>
                        <a:pt x="125" y="149"/>
                        <a:pt x="125" y="149"/>
                      </a:cubicBezTo>
                      <a:cubicBezTo>
                        <a:pt x="127" y="151"/>
                        <a:pt x="130" y="153"/>
                        <a:pt x="133" y="153"/>
                      </a:cubicBezTo>
                      <a:cubicBezTo>
                        <a:pt x="136" y="153"/>
                        <a:pt x="138" y="151"/>
                        <a:pt x="140" y="149"/>
                      </a:cubicBezTo>
                      <a:cubicBezTo>
                        <a:pt x="150" y="140"/>
                        <a:pt x="150" y="140"/>
                        <a:pt x="150" y="140"/>
                      </a:cubicBezTo>
                      <a:cubicBezTo>
                        <a:pt x="154" y="136"/>
                        <a:pt x="154" y="129"/>
                        <a:pt x="150" y="125"/>
                      </a:cubicBezTo>
                      <a:cubicBezTo>
                        <a:pt x="144" y="120"/>
                        <a:pt x="144" y="120"/>
                        <a:pt x="144" y="120"/>
                      </a:cubicBezTo>
                      <a:cubicBezTo>
                        <a:pt x="142" y="118"/>
                        <a:pt x="142" y="115"/>
                        <a:pt x="143" y="113"/>
                      </a:cubicBezTo>
                      <a:cubicBezTo>
                        <a:pt x="144" y="111"/>
                        <a:pt x="145" y="108"/>
                        <a:pt x="146" y="106"/>
                      </a:cubicBezTo>
                      <a:cubicBezTo>
                        <a:pt x="146" y="104"/>
                        <a:pt x="149" y="102"/>
                        <a:pt x="151" y="102"/>
                      </a:cubicBezTo>
                      <a:cubicBezTo>
                        <a:pt x="159" y="102"/>
                        <a:pt x="159" y="102"/>
                        <a:pt x="159" y="102"/>
                      </a:cubicBezTo>
                      <a:cubicBezTo>
                        <a:pt x="165" y="102"/>
                        <a:pt x="170" y="97"/>
                        <a:pt x="170" y="92"/>
                      </a:cubicBezTo>
                      <a:cubicBezTo>
                        <a:pt x="170" y="78"/>
                        <a:pt x="170" y="78"/>
                        <a:pt x="170" y="78"/>
                      </a:cubicBezTo>
                      <a:cubicBezTo>
                        <a:pt x="170" y="73"/>
                        <a:pt x="165" y="68"/>
                        <a:pt x="159" y="68"/>
                      </a:cubicBezTo>
                      <a:moveTo>
                        <a:pt x="115" y="85"/>
                      </a:moveTo>
                      <a:cubicBezTo>
                        <a:pt x="115" y="102"/>
                        <a:pt x="102" y="115"/>
                        <a:pt x="85" y="115"/>
                      </a:cubicBezTo>
                      <a:cubicBezTo>
                        <a:pt x="68" y="115"/>
                        <a:pt x="55" y="102"/>
                        <a:pt x="55" y="85"/>
                      </a:cubicBezTo>
                      <a:cubicBezTo>
                        <a:pt x="55" y="68"/>
                        <a:pt x="68" y="54"/>
                        <a:pt x="85" y="54"/>
                      </a:cubicBezTo>
                      <a:cubicBezTo>
                        <a:pt x="102" y="54"/>
                        <a:pt x="115" y="68"/>
                        <a:pt x="115" y="85"/>
                      </a:cubicBezTo>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2" name="Freeform 102"/>
                <p:cNvSpPr>
                  <a:spLocks noEditPoints="1" noChangeArrowheads="1"/>
                </p:cNvSpPr>
                <p:nvPr/>
              </p:nvSpPr>
              <p:spPr bwMode="auto">
                <a:xfrm>
                  <a:off x="0" y="0"/>
                  <a:ext cx="188913" cy="187325"/>
                </a:xfrm>
                <a:custGeom>
                  <a:avLst/>
                  <a:gdLst>
                    <a:gd name="T0" fmla="*/ 354853750 w 88"/>
                    <a:gd name="T1" fmla="*/ 244691153 h 88"/>
                    <a:gd name="T2" fmla="*/ 405546836 w 88"/>
                    <a:gd name="T3" fmla="*/ 212973624 h 88"/>
                    <a:gd name="T4" fmla="*/ 373287795 w 88"/>
                    <a:gd name="T5" fmla="*/ 154066298 h 88"/>
                    <a:gd name="T6" fmla="*/ 350244702 w 88"/>
                    <a:gd name="T7" fmla="*/ 149534310 h 88"/>
                    <a:gd name="T8" fmla="*/ 345635654 w 88"/>
                    <a:gd name="T9" fmla="*/ 126876500 h 88"/>
                    <a:gd name="T10" fmla="*/ 359462798 w 88"/>
                    <a:gd name="T11" fmla="*/ 67969173 h 88"/>
                    <a:gd name="T12" fmla="*/ 313376613 w 88"/>
                    <a:gd name="T13" fmla="*/ 36251645 h 88"/>
                    <a:gd name="T14" fmla="*/ 276508523 w 88"/>
                    <a:gd name="T15" fmla="*/ 58907326 h 88"/>
                    <a:gd name="T16" fmla="*/ 271901622 w 88"/>
                    <a:gd name="T17" fmla="*/ 58907326 h 88"/>
                    <a:gd name="T18" fmla="*/ 248858530 w 88"/>
                    <a:gd name="T19" fmla="*/ 49845480 h 88"/>
                    <a:gd name="T20" fmla="*/ 216599488 w 88"/>
                    <a:gd name="T21" fmla="*/ 0 h 88"/>
                    <a:gd name="T22" fmla="*/ 156688306 w 88"/>
                    <a:gd name="T23" fmla="*/ 31719657 h 88"/>
                    <a:gd name="T24" fmla="*/ 152079258 w 88"/>
                    <a:gd name="T25" fmla="*/ 54375339 h 88"/>
                    <a:gd name="T26" fmla="*/ 133645214 w 88"/>
                    <a:gd name="T27" fmla="*/ 63439314 h 88"/>
                    <a:gd name="T28" fmla="*/ 115211169 w 88"/>
                    <a:gd name="T29" fmla="*/ 49845480 h 88"/>
                    <a:gd name="T30" fmla="*/ 69127131 w 88"/>
                    <a:gd name="T31" fmla="*/ 49845480 h 88"/>
                    <a:gd name="T32" fmla="*/ 50693086 w 88"/>
                    <a:gd name="T33" fmla="*/ 113282665 h 88"/>
                    <a:gd name="T34" fmla="*/ 64518083 w 88"/>
                    <a:gd name="T35" fmla="*/ 131408488 h 88"/>
                    <a:gd name="T36" fmla="*/ 50693086 w 88"/>
                    <a:gd name="T37" fmla="*/ 154066298 h 88"/>
                    <a:gd name="T38" fmla="*/ 0 w 88"/>
                    <a:gd name="T39" fmla="*/ 185783826 h 88"/>
                    <a:gd name="T40" fmla="*/ 32259041 w 88"/>
                    <a:gd name="T41" fmla="*/ 244691153 h 88"/>
                    <a:gd name="T42" fmla="*/ 55302134 w 88"/>
                    <a:gd name="T43" fmla="*/ 249223140 h 88"/>
                    <a:gd name="T44" fmla="*/ 59911182 w 88"/>
                    <a:gd name="T45" fmla="*/ 271880951 h 88"/>
                    <a:gd name="T46" fmla="*/ 41477137 w 88"/>
                    <a:gd name="T47" fmla="*/ 308130467 h 88"/>
                    <a:gd name="T48" fmla="*/ 69127131 w 88"/>
                    <a:gd name="T49" fmla="*/ 353443959 h 88"/>
                    <a:gd name="T50" fmla="*/ 115211169 w 88"/>
                    <a:gd name="T51" fmla="*/ 353443959 h 88"/>
                    <a:gd name="T52" fmla="*/ 133645214 w 88"/>
                    <a:gd name="T53" fmla="*/ 335318136 h 88"/>
                    <a:gd name="T54" fmla="*/ 152079258 w 88"/>
                    <a:gd name="T55" fmla="*/ 344382112 h 88"/>
                    <a:gd name="T56" fmla="*/ 156688306 w 88"/>
                    <a:gd name="T57" fmla="*/ 367037793 h 88"/>
                    <a:gd name="T58" fmla="*/ 216599488 w 88"/>
                    <a:gd name="T59" fmla="*/ 398757450 h 88"/>
                    <a:gd name="T60" fmla="*/ 248858530 w 88"/>
                    <a:gd name="T61" fmla="*/ 348911971 h 88"/>
                    <a:gd name="T62" fmla="*/ 271901622 w 88"/>
                    <a:gd name="T63" fmla="*/ 339850124 h 88"/>
                    <a:gd name="T64" fmla="*/ 276508523 w 88"/>
                    <a:gd name="T65" fmla="*/ 339850124 h 88"/>
                    <a:gd name="T66" fmla="*/ 313376613 w 88"/>
                    <a:gd name="T67" fmla="*/ 362505805 h 88"/>
                    <a:gd name="T68" fmla="*/ 359462798 w 88"/>
                    <a:gd name="T69" fmla="*/ 330788277 h 88"/>
                    <a:gd name="T70" fmla="*/ 345635654 w 88"/>
                    <a:gd name="T71" fmla="*/ 271880951 h 88"/>
                    <a:gd name="T72" fmla="*/ 350244702 w 88"/>
                    <a:gd name="T73" fmla="*/ 249223140 h 88"/>
                    <a:gd name="T74" fmla="*/ 202774491 w 88"/>
                    <a:gd name="T75" fmla="*/ 262816975 h 88"/>
                    <a:gd name="T76" fmla="*/ 202774491 w 88"/>
                    <a:gd name="T77" fmla="*/ 140470334 h 8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8"/>
                    <a:gd name="T118" fmla="*/ 0 h 88"/>
                    <a:gd name="T119" fmla="*/ 88 w 88"/>
                    <a:gd name="T120" fmla="*/ 88 h 8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8" h="88">
                      <a:moveTo>
                        <a:pt x="76" y="55"/>
                      </a:moveTo>
                      <a:cubicBezTo>
                        <a:pt x="76" y="55"/>
                        <a:pt x="77" y="54"/>
                        <a:pt x="77" y="54"/>
                      </a:cubicBezTo>
                      <a:cubicBezTo>
                        <a:pt x="81" y="54"/>
                        <a:pt x="81" y="54"/>
                        <a:pt x="81" y="54"/>
                      </a:cubicBezTo>
                      <a:cubicBezTo>
                        <a:pt x="85" y="54"/>
                        <a:pt x="88" y="51"/>
                        <a:pt x="88" y="47"/>
                      </a:cubicBezTo>
                      <a:cubicBezTo>
                        <a:pt x="88" y="41"/>
                        <a:pt x="88" y="41"/>
                        <a:pt x="88" y="41"/>
                      </a:cubicBezTo>
                      <a:cubicBezTo>
                        <a:pt x="88" y="37"/>
                        <a:pt x="85" y="34"/>
                        <a:pt x="81" y="34"/>
                      </a:cubicBezTo>
                      <a:cubicBezTo>
                        <a:pt x="77" y="34"/>
                        <a:pt x="77" y="34"/>
                        <a:pt x="77" y="34"/>
                      </a:cubicBezTo>
                      <a:cubicBezTo>
                        <a:pt x="77" y="34"/>
                        <a:pt x="76" y="33"/>
                        <a:pt x="76" y="33"/>
                      </a:cubicBezTo>
                      <a:cubicBezTo>
                        <a:pt x="76" y="32"/>
                        <a:pt x="75" y="30"/>
                        <a:pt x="75" y="29"/>
                      </a:cubicBezTo>
                      <a:cubicBezTo>
                        <a:pt x="74" y="29"/>
                        <a:pt x="75" y="28"/>
                        <a:pt x="75" y="28"/>
                      </a:cubicBezTo>
                      <a:cubicBezTo>
                        <a:pt x="78" y="25"/>
                        <a:pt x="78" y="25"/>
                        <a:pt x="78" y="25"/>
                      </a:cubicBezTo>
                      <a:cubicBezTo>
                        <a:pt x="80" y="22"/>
                        <a:pt x="80" y="18"/>
                        <a:pt x="78" y="15"/>
                      </a:cubicBezTo>
                      <a:cubicBezTo>
                        <a:pt x="73" y="11"/>
                        <a:pt x="73" y="11"/>
                        <a:pt x="73" y="11"/>
                      </a:cubicBezTo>
                      <a:cubicBezTo>
                        <a:pt x="72" y="9"/>
                        <a:pt x="70" y="8"/>
                        <a:pt x="68" y="8"/>
                      </a:cubicBezTo>
                      <a:cubicBezTo>
                        <a:pt x="66" y="8"/>
                        <a:pt x="64" y="9"/>
                        <a:pt x="63" y="11"/>
                      </a:cubicBezTo>
                      <a:cubicBezTo>
                        <a:pt x="60" y="13"/>
                        <a:pt x="60" y="13"/>
                        <a:pt x="60" y="13"/>
                      </a:cubicBezTo>
                      <a:cubicBezTo>
                        <a:pt x="60" y="13"/>
                        <a:pt x="60" y="14"/>
                        <a:pt x="59" y="14"/>
                      </a:cubicBezTo>
                      <a:cubicBezTo>
                        <a:pt x="59" y="13"/>
                        <a:pt x="59" y="13"/>
                        <a:pt x="59" y="13"/>
                      </a:cubicBezTo>
                      <a:cubicBezTo>
                        <a:pt x="58" y="13"/>
                        <a:pt x="56" y="12"/>
                        <a:pt x="55" y="12"/>
                      </a:cubicBezTo>
                      <a:cubicBezTo>
                        <a:pt x="55" y="12"/>
                        <a:pt x="54" y="11"/>
                        <a:pt x="54" y="11"/>
                      </a:cubicBezTo>
                      <a:cubicBezTo>
                        <a:pt x="54" y="7"/>
                        <a:pt x="54" y="7"/>
                        <a:pt x="54" y="7"/>
                      </a:cubicBezTo>
                      <a:cubicBezTo>
                        <a:pt x="54" y="3"/>
                        <a:pt x="51" y="0"/>
                        <a:pt x="47" y="0"/>
                      </a:cubicBezTo>
                      <a:cubicBezTo>
                        <a:pt x="41" y="0"/>
                        <a:pt x="41" y="0"/>
                        <a:pt x="41" y="0"/>
                      </a:cubicBezTo>
                      <a:cubicBezTo>
                        <a:pt x="37" y="0"/>
                        <a:pt x="34" y="3"/>
                        <a:pt x="34" y="7"/>
                      </a:cubicBezTo>
                      <a:cubicBezTo>
                        <a:pt x="34" y="11"/>
                        <a:pt x="34" y="11"/>
                        <a:pt x="34" y="11"/>
                      </a:cubicBezTo>
                      <a:cubicBezTo>
                        <a:pt x="34" y="11"/>
                        <a:pt x="33" y="12"/>
                        <a:pt x="33" y="12"/>
                      </a:cubicBezTo>
                      <a:cubicBezTo>
                        <a:pt x="32" y="12"/>
                        <a:pt x="31" y="13"/>
                        <a:pt x="29" y="13"/>
                      </a:cubicBezTo>
                      <a:cubicBezTo>
                        <a:pt x="29" y="14"/>
                        <a:pt x="29" y="14"/>
                        <a:pt x="29" y="14"/>
                      </a:cubicBezTo>
                      <a:cubicBezTo>
                        <a:pt x="28" y="14"/>
                        <a:pt x="28" y="13"/>
                        <a:pt x="28" y="13"/>
                      </a:cubicBezTo>
                      <a:cubicBezTo>
                        <a:pt x="25" y="11"/>
                        <a:pt x="25" y="11"/>
                        <a:pt x="25" y="11"/>
                      </a:cubicBezTo>
                      <a:cubicBezTo>
                        <a:pt x="24" y="9"/>
                        <a:pt x="22" y="8"/>
                        <a:pt x="20" y="8"/>
                      </a:cubicBezTo>
                      <a:cubicBezTo>
                        <a:pt x="18" y="8"/>
                        <a:pt x="17" y="9"/>
                        <a:pt x="15" y="11"/>
                      </a:cubicBezTo>
                      <a:cubicBezTo>
                        <a:pt x="11" y="15"/>
                        <a:pt x="11" y="15"/>
                        <a:pt x="11" y="15"/>
                      </a:cubicBezTo>
                      <a:cubicBezTo>
                        <a:pt x="8" y="18"/>
                        <a:pt x="8" y="22"/>
                        <a:pt x="11" y="25"/>
                      </a:cubicBezTo>
                      <a:cubicBezTo>
                        <a:pt x="13" y="28"/>
                        <a:pt x="13" y="28"/>
                        <a:pt x="13" y="28"/>
                      </a:cubicBezTo>
                      <a:cubicBezTo>
                        <a:pt x="14" y="28"/>
                        <a:pt x="14" y="29"/>
                        <a:pt x="14" y="29"/>
                      </a:cubicBezTo>
                      <a:cubicBezTo>
                        <a:pt x="13" y="30"/>
                        <a:pt x="13" y="32"/>
                        <a:pt x="12" y="33"/>
                      </a:cubicBezTo>
                      <a:cubicBezTo>
                        <a:pt x="12" y="33"/>
                        <a:pt x="11" y="34"/>
                        <a:pt x="11" y="34"/>
                      </a:cubicBezTo>
                      <a:cubicBezTo>
                        <a:pt x="7" y="34"/>
                        <a:pt x="7" y="34"/>
                        <a:pt x="7" y="34"/>
                      </a:cubicBezTo>
                      <a:cubicBezTo>
                        <a:pt x="3" y="34"/>
                        <a:pt x="0" y="37"/>
                        <a:pt x="0" y="41"/>
                      </a:cubicBezTo>
                      <a:cubicBezTo>
                        <a:pt x="0" y="47"/>
                        <a:pt x="0" y="47"/>
                        <a:pt x="0" y="47"/>
                      </a:cubicBezTo>
                      <a:cubicBezTo>
                        <a:pt x="0" y="51"/>
                        <a:pt x="3" y="54"/>
                        <a:pt x="7" y="54"/>
                      </a:cubicBezTo>
                      <a:cubicBezTo>
                        <a:pt x="11" y="54"/>
                        <a:pt x="11" y="54"/>
                        <a:pt x="11" y="54"/>
                      </a:cubicBezTo>
                      <a:cubicBezTo>
                        <a:pt x="11" y="54"/>
                        <a:pt x="12" y="55"/>
                        <a:pt x="12" y="55"/>
                      </a:cubicBezTo>
                      <a:cubicBezTo>
                        <a:pt x="13" y="56"/>
                        <a:pt x="13" y="58"/>
                        <a:pt x="14" y="59"/>
                      </a:cubicBezTo>
                      <a:cubicBezTo>
                        <a:pt x="14" y="59"/>
                        <a:pt x="14" y="60"/>
                        <a:pt x="13" y="60"/>
                      </a:cubicBezTo>
                      <a:cubicBezTo>
                        <a:pt x="11" y="63"/>
                        <a:pt x="11" y="63"/>
                        <a:pt x="11" y="63"/>
                      </a:cubicBezTo>
                      <a:cubicBezTo>
                        <a:pt x="9" y="64"/>
                        <a:pt x="9" y="66"/>
                        <a:pt x="9" y="68"/>
                      </a:cubicBezTo>
                      <a:cubicBezTo>
                        <a:pt x="9" y="70"/>
                        <a:pt x="9" y="72"/>
                        <a:pt x="11" y="73"/>
                      </a:cubicBezTo>
                      <a:cubicBezTo>
                        <a:pt x="15" y="78"/>
                        <a:pt x="15" y="78"/>
                        <a:pt x="15" y="78"/>
                      </a:cubicBezTo>
                      <a:cubicBezTo>
                        <a:pt x="17" y="79"/>
                        <a:pt x="18" y="80"/>
                        <a:pt x="20" y="80"/>
                      </a:cubicBezTo>
                      <a:cubicBezTo>
                        <a:pt x="22" y="80"/>
                        <a:pt x="24" y="79"/>
                        <a:pt x="25" y="78"/>
                      </a:cubicBezTo>
                      <a:cubicBezTo>
                        <a:pt x="28" y="75"/>
                        <a:pt x="28" y="75"/>
                        <a:pt x="28" y="75"/>
                      </a:cubicBezTo>
                      <a:cubicBezTo>
                        <a:pt x="28" y="75"/>
                        <a:pt x="28" y="74"/>
                        <a:pt x="29" y="74"/>
                      </a:cubicBezTo>
                      <a:cubicBezTo>
                        <a:pt x="29" y="75"/>
                        <a:pt x="29" y="75"/>
                        <a:pt x="29" y="75"/>
                      </a:cubicBezTo>
                      <a:cubicBezTo>
                        <a:pt x="31" y="75"/>
                        <a:pt x="32" y="76"/>
                        <a:pt x="33" y="76"/>
                      </a:cubicBezTo>
                      <a:cubicBezTo>
                        <a:pt x="33" y="76"/>
                        <a:pt x="34" y="77"/>
                        <a:pt x="34" y="77"/>
                      </a:cubicBezTo>
                      <a:cubicBezTo>
                        <a:pt x="34" y="81"/>
                        <a:pt x="34" y="81"/>
                        <a:pt x="34" y="81"/>
                      </a:cubicBezTo>
                      <a:cubicBezTo>
                        <a:pt x="34" y="85"/>
                        <a:pt x="37" y="88"/>
                        <a:pt x="41" y="88"/>
                      </a:cubicBezTo>
                      <a:cubicBezTo>
                        <a:pt x="47" y="88"/>
                        <a:pt x="47" y="88"/>
                        <a:pt x="47" y="88"/>
                      </a:cubicBezTo>
                      <a:cubicBezTo>
                        <a:pt x="51" y="88"/>
                        <a:pt x="54" y="85"/>
                        <a:pt x="54" y="81"/>
                      </a:cubicBezTo>
                      <a:cubicBezTo>
                        <a:pt x="54" y="77"/>
                        <a:pt x="54" y="77"/>
                        <a:pt x="54" y="77"/>
                      </a:cubicBezTo>
                      <a:cubicBezTo>
                        <a:pt x="54" y="77"/>
                        <a:pt x="55" y="76"/>
                        <a:pt x="55" y="76"/>
                      </a:cubicBezTo>
                      <a:cubicBezTo>
                        <a:pt x="56" y="76"/>
                        <a:pt x="58" y="75"/>
                        <a:pt x="59" y="75"/>
                      </a:cubicBezTo>
                      <a:cubicBezTo>
                        <a:pt x="59" y="74"/>
                        <a:pt x="59" y="74"/>
                        <a:pt x="59" y="74"/>
                      </a:cubicBezTo>
                      <a:cubicBezTo>
                        <a:pt x="60" y="74"/>
                        <a:pt x="60" y="75"/>
                        <a:pt x="60" y="75"/>
                      </a:cubicBezTo>
                      <a:cubicBezTo>
                        <a:pt x="63" y="78"/>
                        <a:pt x="63" y="78"/>
                        <a:pt x="63" y="78"/>
                      </a:cubicBezTo>
                      <a:cubicBezTo>
                        <a:pt x="64" y="79"/>
                        <a:pt x="66" y="80"/>
                        <a:pt x="68" y="80"/>
                      </a:cubicBezTo>
                      <a:cubicBezTo>
                        <a:pt x="70" y="80"/>
                        <a:pt x="72" y="79"/>
                        <a:pt x="73" y="78"/>
                      </a:cubicBezTo>
                      <a:cubicBezTo>
                        <a:pt x="78" y="73"/>
                        <a:pt x="78" y="73"/>
                        <a:pt x="78" y="73"/>
                      </a:cubicBezTo>
                      <a:cubicBezTo>
                        <a:pt x="80" y="70"/>
                        <a:pt x="80" y="66"/>
                        <a:pt x="78" y="63"/>
                      </a:cubicBezTo>
                      <a:cubicBezTo>
                        <a:pt x="75" y="60"/>
                        <a:pt x="75" y="60"/>
                        <a:pt x="75" y="60"/>
                      </a:cubicBezTo>
                      <a:cubicBezTo>
                        <a:pt x="75" y="60"/>
                        <a:pt x="74" y="59"/>
                        <a:pt x="75" y="59"/>
                      </a:cubicBezTo>
                      <a:cubicBezTo>
                        <a:pt x="75" y="58"/>
                        <a:pt x="76" y="56"/>
                        <a:pt x="76" y="55"/>
                      </a:cubicBezTo>
                      <a:close/>
                      <a:moveTo>
                        <a:pt x="58" y="44"/>
                      </a:moveTo>
                      <a:cubicBezTo>
                        <a:pt x="58" y="51"/>
                        <a:pt x="52" y="58"/>
                        <a:pt x="44" y="58"/>
                      </a:cubicBezTo>
                      <a:cubicBezTo>
                        <a:pt x="37" y="58"/>
                        <a:pt x="31" y="51"/>
                        <a:pt x="31" y="44"/>
                      </a:cubicBezTo>
                      <a:cubicBezTo>
                        <a:pt x="31" y="37"/>
                        <a:pt x="37" y="31"/>
                        <a:pt x="44" y="31"/>
                      </a:cubicBezTo>
                      <a:cubicBezTo>
                        <a:pt x="52" y="31"/>
                        <a:pt x="58" y="37"/>
                        <a:pt x="58" y="44"/>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ppt_w</p:attrName>
                                        </p:attrNameLst>
                                      </p:cBhvr>
                                      <p:tavLst>
                                        <p:tav tm="0" fmla="#ppt_w*sin(2.5*pi*$)">
                                          <p:val>
                                            <p:fltVal val="0"/>
                                          </p:val>
                                        </p:tav>
                                        <p:tav tm="100000">
                                          <p:val>
                                            <p:fltVal val="1"/>
                                          </p:val>
                                        </p:tav>
                                      </p:tavLst>
                                    </p:anim>
                                    <p:anim calcmode="lin" valueType="num">
                                      <p:cBhvr>
                                        <p:cTn id="9" dur="1500" fill="hold"/>
                                        <p:tgtEl>
                                          <p:spTgt spid="7"/>
                                        </p:tgtEl>
                                        <p:attrNameLst>
                                          <p:attrName>ppt_h</p:attrName>
                                        </p:attrNameLst>
                                      </p:cBhvr>
                                      <p:tavLst>
                                        <p:tav tm="0">
                                          <p:val>
                                            <p:strVal val="#ppt_h"/>
                                          </p:val>
                                        </p:tav>
                                        <p:tav tm="100000">
                                          <p:val>
                                            <p:strVal val="#ppt_h"/>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9" presetClass="entr" presetSubtype="0"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dissolve">
                                      <p:cBhvr>
                                        <p:cTn id="18" dur="500"/>
                                        <p:tgtEl>
                                          <p:spTgt spid="24"/>
                                        </p:tgtEl>
                                      </p:cBhvr>
                                    </p:animEffect>
                                  </p:childTnLst>
                                </p:cTn>
                              </p:par>
                            </p:childTnLst>
                          </p:cTn>
                        </p:par>
                        <p:par>
                          <p:cTn id="19" fill="hold">
                            <p:stCondLst>
                              <p:cond delay="2000"/>
                            </p:stCondLst>
                            <p:childTnLst>
                              <p:par>
                                <p:cTn id="20" presetID="47" presetClass="entr" presetSubtype="0" fill="hold" nodeType="afterEffect">
                                  <p:stCondLst>
                                    <p:cond delay="0"/>
                                  </p:stCondLst>
                                  <p:childTnLst>
                                    <p:set>
                                      <p:cBhvr>
                                        <p:cTn id="21" dur="1" fill="hold">
                                          <p:stCondLst>
                                            <p:cond delay="0"/>
                                          </p:stCondLst>
                                        </p:cTn>
                                        <p:tgtEl>
                                          <p:spTgt spid="73"/>
                                        </p:tgtEl>
                                        <p:attrNameLst>
                                          <p:attrName>style.visibility</p:attrName>
                                        </p:attrNameLst>
                                      </p:cBhvr>
                                      <p:to>
                                        <p:strVal val="visible"/>
                                      </p:to>
                                    </p:set>
                                    <p:animEffect transition="in" filter="fade">
                                      <p:cBhvr>
                                        <p:cTn id="22" dur="1000"/>
                                        <p:tgtEl>
                                          <p:spTgt spid="73"/>
                                        </p:tgtEl>
                                      </p:cBhvr>
                                    </p:animEffect>
                                    <p:anim calcmode="lin" valueType="num">
                                      <p:cBhvr>
                                        <p:cTn id="23" dur="1000" fill="hold"/>
                                        <p:tgtEl>
                                          <p:spTgt spid="73"/>
                                        </p:tgtEl>
                                        <p:attrNameLst>
                                          <p:attrName>ppt_x</p:attrName>
                                        </p:attrNameLst>
                                      </p:cBhvr>
                                      <p:tavLst>
                                        <p:tav tm="0">
                                          <p:val>
                                            <p:strVal val="#ppt_x"/>
                                          </p:val>
                                        </p:tav>
                                        <p:tav tm="100000">
                                          <p:val>
                                            <p:strVal val="#ppt_x"/>
                                          </p:val>
                                        </p:tav>
                                      </p:tavLst>
                                    </p:anim>
                                    <p:anim calcmode="lin" valueType="num">
                                      <p:cBhvr>
                                        <p:cTn id="24" dur="1000" fill="hold"/>
                                        <p:tgtEl>
                                          <p:spTgt spid="73"/>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nodeType="afterEffect">
                                  <p:stCondLst>
                                    <p:cond delay="0"/>
                                  </p:stCondLst>
                                  <p:childTnLst>
                                    <p:set>
                                      <p:cBhvr>
                                        <p:cTn id="27" dur="1" fill="hold">
                                          <p:stCondLst>
                                            <p:cond delay="0"/>
                                          </p:stCondLst>
                                        </p:cTn>
                                        <p:tgtEl>
                                          <p:spTgt spid="74"/>
                                        </p:tgtEl>
                                        <p:attrNameLst>
                                          <p:attrName>style.visibility</p:attrName>
                                        </p:attrNameLst>
                                      </p:cBhvr>
                                      <p:to>
                                        <p:strVal val="visible"/>
                                      </p:to>
                                    </p:set>
                                    <p:animEffect transition="in" filter="fade">
                                      <p:cBhvr>
                                        <p:cTn id="28" dur="1000"/>
                                        <p:tgtEl>
                                          <p:spTgt spid="74"/>
                                        </p:tgtEl>
                                      </p:cBhvr>
                                    </p:animEffect>
                                    <p:anim calcmode="lin" valueType="num">
                                      <p:cBhvr>
                                        <p:cTn id="29" dur="1000" fill="hold"/>
                                        <p:tgtEl>
                                          <p:spTgt spid="74"/>
                                        </p:tgtEl>
                                        <p:attrNameLst>
                                          <p:attrName>ppt_x</p:attrName>
                                        </p:attrNameLst>
                                      </p:cBhvr>
                                      <p:tavLst>
                                        <p:tav tm="0">
                                          <p:val>
                                            <p:strVal val="#ppt_x"/>
                                          </p:val>
                                        </p:tav>
                                        <p:tav tm="100000">
                                          <p:val>
                                            <p:strVal val="#ppt_x"/>
                                          </p:val>
                                        </p:tav>
                                      </p:tavLst>
                                    </p:anim>
                                    <p:anim calcmode="lin" valueType="num">
                                      <p:cBhvr>
                                        <p:cTn id="30" dur="1000" fill="hold"/>
                                        <p:tgtEl>
                                          <p:spTgt spid="74"/>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nodeType="afterEffect">
                                  <p:stCondLst>
                                    <p:cond delay="0"/>
                                  </p:stCondLst>
                                  <p:childTnLst>
                                    <p:set>
                                      <p:cBhvr>
                                        <p:cTn id="33" dur="1" fill="hold">
                                          <p:stCondLst>
                                            <p:cond delay="0"/>
                                          </p:stCondLst>
                                        </p:cTn>
                                        <p:tgtEl>
                                          <p:spTgt spid="75"/>
                                        </p:tgtEl>
                                        <p:attrNameLst>
                                          <p:attrName>style.visibility</p:attrName>
                                        </p:attrNameLst>
                                      </p:cBhvr>
                                      <p:to>
                                        <p:strVal val="visible"/>
                                      </p:to>
                                    </p:set>
                                    <p:animEffect transition="in" filter="fade">
                                      <p:cBhvr>
                                        <p:cTn id="34" dur="1000"/>
                                        <p:tgtEl>
                                          <p:spTgt spid="75"/>
                                        </p:tgtEl>
                                      </p:cBhvr>
                                    </p:animEffect>
                                    <p:anim calcmode="lin" valueType="num">
                                      <p:cBhvr>
                                        <p:cTn id="35" dur="1000" fill="hold"/>
                                        <p:tgtEl>
                                          <p:spTgt spid="75"/>
                                        </p:tgtEl>
                                        <p:attrNameLst>
                                          <p:attrName>ppt_x</p:attrName>
                                        </p:attrNameLst>
                                      </p:cBhvr>
                                      <p:tavLst>
                                        <p:tav tm="0">
                                          <p:val>
                                            <p:strVal val="#ppt_x"/>
                                          </p:val>
                                        </p:tav>
                                        <p:tav tm="100000">
                                          <p:val>
                                            <p:strVal val="#ppt_x"/>
                                          </p:val>
                                        </p:tav>
                                      </p:tavLst>
                                    </p:anim>
                                    <p:anim calcmode="lin" valueType="num">
                                      <p:cBhvr>
                                        <p:cTn id="36" dur="1000" fill="hold"/>
                                        <p:tgtEl>
                                          <p:spTgt spid="75"/>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nodeType="afterEffect">
                                  <p:stCondLst>
                                    <p:cond delay="0"/>
                                  </p:stCondLst>
                                  <p:childTnLst>
                                    <p:set>
                                      <p:cBhvr>
                                        <p:cTn id="39" dur="1" fill="hold">
                                          <p:stCondLst>
                                            <p:cond delay="0"/>
                                          </p:stCondLst>
                                        </p:cTn>
                                        <p:tgtEl>
                                          <p:spTgt spid="76"/>
                                        </p:tgtEl>
                                        <p:attrNameLst>
                                          <p:attrName>style.visibility</p:attrName>
                                        </p:attrNameLst>
                                      </p:cBhvr>
                                      <p:to>
                                        <p:strVal val="visible"/>
                                      </p:to>
                                    </p:set>
                                    <p:animEffect transition="in" filter="fade">
                                      <p:cBhvr>
                                        <p:cTn id="40" dur="1000"/>
                                        <p:tgtEl>
                                          <p:spTgt spid="76"/>
                                        </p:tgtEl>
                                      </p:cBhvr>
                                    </p:animEffect>
                                    <p:anim calcmode="lin" valueType="num">
                                      <p:cBhvr>
                                        <p:cTn id="41" dur="1000" fill="hold"/>
                                        <p:tgtEl>
                                          <p:spTgt spid="76"/>
                                        </p:tgtEl>
                                        <p:attrNameLst>
                                          <p:attrName>ppt_x</p:attrName>
                                        </p:attrNameLst>
                                      </p:cBhvr>
                                      <p:tavLst>
                                        <p:tav tm="0">
                                          <p:val>
                                            <p:strVal val="#ppt_x"/>
                                          </p:val>
                                        </p:tav>
                                        <p:tav tm="100000">
                                          <p:val>
                                            <p:strVal val="#ppt_x"/>
                                          </p:val>
                                        </p:tav>
                                      </p:tavLst>
                                    </p:anim>
                                    <p:anim calcmode="lin" valueType="num">
                                      <p:cBhvr>
                                        <p:cTn id="42" dur="1000" fill="hold"/>
                                        <p:tgtEl>
                                          <p:spTgt spid="76"/>
                                        </p:tgtEl>
                                        <p:attrNameLst>
                                          <p:attrName>ppt_y</p:attrName>
                                        </p:attrNameLst>
                                      </p:cBhvr>
                                      <p:tavLst>
                                        <p:tav tm="0">
                                          <p:val>
                                            <p:strVal val="#ppt_y+.1"/>
                                          </p:val>
                                        </p:tav>
                                        <p:tav tm="100000">
                                          <p:val>
                                            <p:strVal val="#ppt_y"/>
                                          </p:val>
                                        </p:tav>
                                      </p:tavLst>
                                    </p:anim>
                                  </p:childTnLst>
                                </p:cTn>
                              </p:par>
                              <p:par>
                                <p:cTn id="43" presetID="22" presetClass="entr" presetSubtype="1"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up)">
                                      <p:cBhvr>
                                        <p:cTn id="45" dur="500"/>
                                        <p:tgtEl>
                                          <p:spTgt spid="3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up)">
                                      <p:cBhvr>
                                        <p:cTn id="49" dur="500"/>
                                        <p:tgtEl>
                                          <p:spTgt spid="25"/>
                                        </p:tgtEl>
                                      </p:cBhvr>
                                    </p:animEffect>
                                  </p:childTnLst>
                                </p:cTn>
                              </p:par>
                              <p:par>
                                <p:cTn id="50" presetID="22" presetClass="entr" presetSubtype="1" fill="hold" nodeType="with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wipe(up)">
                                      <p:cBhvr>
                                        <p:cTn id="5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25" grpId="0" animBg="1"/>
      <p:bldP spid="3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heme/theme1.xml><?xml version="1.0" encoding="utf-8"?>
<a:theme xmlns:a="http://schemas.openxmlformats.org/drawingml/2006/main" name="办公资源：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1528</Words>
  <Application>Microsoft Office PowerPoint</Application>
  <PresentationFormat>宽屏</PresentationFormat>
  <Paragraphs>141</Paragraphs>
  <Slides>18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18</vt:i4>
      </vt:variant>
    </vt:vector>
  </HeadingPairs>
  <TitlesOfParts>
    <vt:vector size="30" baseType="lpstr">
      <vt:lpstr>阿里巴巴普惠体 B</vt:lpstr>
      <vt:lpstr>阿里巴巴普惠体 H</vt:lpstr>
      <vt:lpstr>阿里巴巴普惠体 R</vt:lpstr>
      <vt:lpstr>等线</vt:lpstr>
      <vt:lpstr>等线 Light</vt:lpstr>
      <vt:lpstr>方正兰亭细黑_GBK</vt:lpstr>
      <vt:lpstr>宋体</vt:lpstr>
      <vt:lpstr>微软雅黑</vt:lpstr>
      <vt:lpstr>Arial</vt:lpstr>
      <vt:lpstr>Calibri</vt:lpstr>
      <vt:lpstr>Wingdings</vt:lpstr>
      <vt:lpstr>办公资源：www.bangongziyuan.com​​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办公资源网</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教育培训教学课件PPT演讲模板</dc:title>
  <dc:subject>教学课件PPT</dc:subject>
  <dc:creator>办公资源网</dc:creator>
  <cp:keywords>办公资源网:www.bangongziyuan.com</cp:keywords>
  <dc:description>办公资源网:www.bangongziyuan.com;</dc:description>
  <cp:lastModifiedBy>天 下</cp:lastModifiedBy>
  <cp:revision>68</cp:revision>
  <dcterms:created xsi:type="dcterms:W3CDTF">2019-06-14T03:06:00Z</dcterms:created>
  <dcterms:modified xsi:type="dcterms:W3CDTF">2021-01-05T12:09:51Z</dcterms:modified>
  <cp:category>PPT模板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