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83" r:id="rId3"/>
    <p:sldId id="284" r:id="rId4"/>
    <p:sldId id="260" r:id="rId5"/>
    <p:sldId id="262" r:id="rId6"/>
    <p:sldId id="263" r:id="rId7"/>
    <p:sldId id="265" r:id="rId8"/>
    <p:sldId id="285" r:id="rId9"/>
    <p:sldId id="264" r:id="rId10"/>
    <p:sldId id="266" r:id="rId11"/>
    <p:sldId id="267" r:id="rId12"/>
    <p:sldId id="268" r:id="rId13"/>
    <p:sldId id="286" r:id="rId14"/>
    <p:sldId id="269" r:id="rId15"/>
    <p:sldId id="271" r:id="rId16"/>
    <p:sldId id="272" r:id="rId17"/>
    <p:sldId id="273" r:id="rId18"/>
    <p:sldId id="275" r:id="rId19"/>
    <p:sldId id="287" r:id="rId20"/>
    <p:sldId id="276" r:id="rId21"/>
    <p:sldId id="278" r:id="rId22"/>
    <p:sldId id="279" r:id="rId23"/>
    <p:sldId id="280" r:id="rId24"/>
    <p:sldId id="281" r:id="rId25"/>
    <p:sldId id="28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EF6"/>
    <a:srgbClr val="00C29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832" autoAdjust="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D7B09-F3B5-464C-B394-06EE84C3FD3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4D9F8-A768-4500-9EFB-44AB9EFD02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D9F8-A768-4500-9EFB-44AB9EFD020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39429" y="276293"/>
            <a:ext cx="144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83431" y="424695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57072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med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1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51528" y="-71631"/>
            <a:ext cx="6816722" cy="6930223"/>
          </a:xfrm>
          <a:prstGeom prst="rect">
            <a:avLst/>
          </a:prstGeom>
        </p:spPr>
      </p:pic>
      <p:sp>
        <p:nvSpPr>
          <p:cNvPr id="5" name="椭圆 4"/>
          <p:cNvSpPr>
            <a:spLocks noChangeAspect="1"/>
          </p:cNvSpPr>
          <p:nvPr/>
        </p:nvSpPr>
        <p:spPr>
          <a:xfrm>
            <a:off x="4154490" y="1614488"/>
            <a:ext cx="3883025" cy="3883025"/>
          </a:xfrm>
          <a:prstGeom prst="ellipse">
            <a:avLst/>
          </a:prstGeom>
          <a:solidFill>
            <a:srgbClr val="00C29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21239" y="2139950"/>
            <a:ext cx="2582863" cy="26118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679089" y="226503"/>
            <a:ext cx="2347811" cy="58300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204106" y="5696250"/>
            <a:ext cx="2821796" cy="755350"/>
            <a:chOff x="1204104" y="5696250"/>
            <a:chExt cx="2300438" cy="6296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337835" y="5848242"/>
              <a:ext cx="915281" cy="13829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204104" y="5696250"/>
              <a:ext cx="1057833" cy="30398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1451142" y="6080379"/>
              <a:ext cx="2053400" cy="245536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987276" y="964636"/>
            <a:ext cx="1039624" cy="259007"/>
          </a:xfrm>
          <a:prstGeom prst="rect">
            <a:avLst/>
          </a:pr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90672aa-69e9-4ac5-850f-4b0c701e75e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789831"/>
            <a:ext cx="12192000" cy="3974854"/>
            <a:chOff x="-2016735" y="1028700"/>
            <a:chExt cx="16225470" cy="5289851"/>
          </a:xfrm>
        </p:grpSpPr>
        <p:sp>
          <p:nvSpPr>
            <p:cNvPr id="4" name="íṡḻîḑe"/>
            <p:cNvSpPr/>
            <p:nvPr/>
          </p:nvSpPr>
          <p:spPr bwMode="auto">
            <a:xfrm>
              <a:off x="-2016735" y="1028700"/>
              <a:ext cx="16225470" cy="2400301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8449967" y="1028700"/>
              <a:ext cx="2087302" cy="2400300"/>
            </a:xfrm>
            <a:prstGeom prst="line">
              <a:avLst/>
            </a:prstGeom>
            <a:ln w="101600" cap="sq">
              <a:solidFill>
                <a:schemeClr val="bg1"/>
              </a:solidFill>
              <a:bevel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3011799" y="1028700"/>
              <a:ext cx="2087302" cy="2400300"/>
            </a:xfrm>
            <a:prstGeom prst="line">
              <a:avLst/>
            </a:prstGeom>
            <a:ln w="101600" cap="sq">
              <a:solidFill>
                <a:schemeClr val="bg1"/>
              </a:solidFill>
              <a:bevel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6109967" y="3533775"/>
              <a:ext cx="2253199" cy="2591074"/>
            </a:xfrm>
            <a:prstGeom prst="line">
              <a:avLst/>
            </a:prstGeom>
            <a:ln w="3175" cap="sq">
              <a:solidFill>
                <a:schemeClr val="bg1">
                  <a:lumMod val="75000"/>
                </a:schemeClr>
              </a:solidFill>
              <a:bevel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ï$ḻïde"/>
            <p:cNvGrpSpPr/>
            <p:nvPr/>
          </p:nvGrpSpPr>
          <p:grpSpPr>
            <a:xfrm>
              <a:off x="7584972" y="3802800"/>
              <a:ext cx="4643540" cy="1257875"/>
              <a:chOff x="7584972" y="3802800"/>
              <a:chExt cx="4643540" cy="1257875"/>
            </a:xfrm>
          </p:grpSpPr>
          <p:sp>
            <p:nvSpPr>
              <p:cNvPr id="28" name="ïś1ïḓê"/>
              <p:cNvSpPr txBox="1"/>
              <p:nvPr/>
            </p:nvSpPr>
            <p:spPr>
              <a:xfrm>
                <a:off x="8227669" y="3802800"/>
                <a:ext cx="2722649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9" name="íŝļiḍè"/>
              <p:cNvSpPr txBox="1"/>
              <p:nvPr/>
            </p:nvSpPr>
            <p:spPr>
              <a:xfrm>
                <a:off x="8227669" y="4302503"/>
                <a:ext cx="4000843" cy="7581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0" name="í$ľïdé"/>
              <p:cNvGrpSpPr/>
              <p:nvPr/>
            </p:nvGrpSpPr>
            <p:grpSpPr>
              <a:xfrm>
                <a:off x="7584972" y="3896106"/>
                <a:ext cx="537820" cy="537824"/>
                <a:chOff x="6008181" y="3028663"/>
                <a:chExt cx="537820" cy="537824"/>
              </a:xfrm>
            </p:grpSpPr>
            <p:sp>
              <p:nvSpPr>
                <p:cNvPr id="31" name="îṧ1ïḍê"/>
                <p:cNvSpPr/>
                <p:nvPr/>
              </p:nvSpPr>
              <p:spPr>
                <a:xfrm>
                  <a:off x="6008181" y="3028663"/>
                  <a:ext cx="537820" cy="537824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ïṩliḓê"/>
                <p:cNvSpPr/>
                <p:nvPr/>
              </p:nvSpPr>
              <p:spPr bwMode="auto">
                <a:xfrm>
                  <a:off x="6139972" y="3163129"/>
                  <a:ext cx="274236" cy="268889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9" name="直接连接符 8"/>
            <p:cNvCxnSpPr/>
            <p:nvPr/>
          </p:nvCxnSpPr>
          <p:spPr>
            <a:xfrm flipH="1">
              <a:off x="691024" y="3533775"/>
              <a:ext cx="2253199" cy="2591074"/>
            </a:xfrm>
            <a:prstGeom prst="line">
              <a:avLst/>
            </a:prstGeom>
            <a:ln w="3175" cap="sq">
              <a:solidFill>
                <a:schemeClr val="bg1">
                  <a:lumMod val="75000"/>
                </a:schemeClr>
              </a:solidFill>
              <a:bevel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ïŝlïdé"/>
            <p:cNvGrpSpPr/>
            <p:nvPr/>
          </p:nvGrpSpPr>
          <p:grpSpPr>
            <a:xfrm>
              <a:off x="6445945" y="5060676"/>
              <a:ext cx="4643540" cy="1257875"/>
              <a:chOff x="6445945" y="5060676"/>
              <a:chExt cx="4643540" cy="1257875"/>
            </a:xfrm>
          </p:grpSpPr>
          <p:sp>
            <p:nvSpPr>
              <p:cNvPr id="23" name="í$liḑe"/>
              <p:cNvSpPr txBox="1"/>
              <p:nvPr/>
            </p:nvSpPr>
            <p:spPr>
              <a:xfrm>
                <a:off x="7088642" y="5060676"/>
                <a:ext cx="2722649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4" name="ïśḻiďe"/>
              <p:cNvSpPr txBox="1"/>
              <p:nvPr/>
            </p:nvSpPr>
            <p:spPr>
              <a:xfrm>
                <a:off x="7088642" y="5560379"/>
                <a:ext cx="4000843" cy="7581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5" name="ïṡlidé"/>
              <p:cNvGrpSpPr/>
              <p:nvPr/>
            </p:nvGrpSpPr>
            <p:grpSpPr>
              <a:xfrm>
                <a:off x="6445945" y="5153982"/>
                <a:ext cx="537820" cy="537824"/>
                <a:chOff x="6008181" y="3028663"/>
                <a:chExt cx="537820" cy="537824"/>
              </a:xfrm>
            </p:grpSpPr>
            <p:sp>
              <p:nvSpPr>
                <p:cNvPr id="26" name="ïśļïde"/>
                <p:cNvSpPr/>
                <p:nvPr/>
              </p:nvSpPr>
              <p:spPr>
                <a:xfrm>
                  <a:off x="6008181" y="3028663"/>
                  <a:ext cx="537820" cy="537824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îsḻîḑe"/>
                <p:cNvSpPr/>
                <p:nvPr/>
              </p:nvSpPr>
              <p:spPr bwMode="auto">
                <a:xfrm>
                  <a:off x="6139972" y="3163129"/>
                  <a:ext cx="274236" cy="268889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" name="îṧlîḋè"/>
            <p:cNvGrpSpPr/>
            <p:nvPr/>
          </p:nvGrpSpPr>
          <p:grpSpPr>
            <a:xfrm>
              <a:off x="2136000" y="3802800"/>
              <a:ext cx="4643540" cy="1257875"/>
              <a:chOff x="7584972" y="3802800"/>
              <a:chExt cx="4643540" cy="1257875"/>
            </a:xfrm>
          </p:grpSpPr>
          <p:sp>
            <p:nvSpPr>
              <p:cNvPr id="18" name="iṩ1iḓe"/>
              <p:cNvSpPr txBox="1"/>
              <p:nvPr/>
            </p:nvSpPr>
            <p:spPr>
              <a:xfrm>
                <a:off x="8227669" y="3802800"/>
                <a:ext cx="2722649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9" name="ïṧļiḍé"/>
              <p:cNvSpPr txBox="1"/>
              <p:nvPr/>
            </p:nvSpPr>
            <p:spPr>
              <a:xfrm>
                <a:off x="8227669" y="4302503"/>
                <a:ext cx="4000843" cy="7581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0" name="íSḻíḋè"/>
              <p:cNvGrpSpPr/>
              <p:nvPr/>
            </p:nvGrpSpPr>
            <p:grpSpPr>
              <a:xfrm>
                <a:off x="7584972" y="3896106"/>
                <a:ext cx="537820" cy="537824"/>
                <a:chOff x="6008181" y="3028663"/>
                <a:chExt cx="537820" cy="537824"/>
              </a:xfrm>
            </p:grpSpPr>
            <p:sp>
              <p:nvSpPr>
                <p:cNvPr id="21" name="îś1íḋe"/>
                <p:cNvSpPr/>
                <p:nvPr/>
              </p:nvSpPr>
              <p:spPr>
                <a:xfrm>
                  <a:off x="6008181" y="3028663"/>
                  <a:ext cx="537820" cy="537824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íṩḷïďe"/>
                <p:cNvSpPr/>
                <p:nvPr/>
              </p:nvSpPr>
              <p:spPr bwMode="auto">
                <a:xfrm>
                  <a:off x="6139972" y="3163129"/>
                  <a:ext cx="274236" cy="268889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2" name="ïśḷîḓé"/>
            <p:cNvGrpSpPr/>
            <p:nvPr/>
          </p:nvGrpSpPr>
          <p:grpSpPr>
            <a:xfrm>
              <a:off x="1040379" y="5060676"/>
              <a:ext cx="4643540" cy="1257875"/>
              <a:chOff x="7584972" y="3802800"/>
              <a:chExt cx="4643540" cy="1257875"/>
            </a:xfrm>
          </p:grpSpPr>
          <p:sp>
            <p:nvSpPr>
              <p:cNvPr id="13" name="isliḑé"/>
              <p:cNvSpPr txBox="1"/>
              <p:nvPr/>
            </p:nvSpPr>
            <p:spPr>
              <a:xfrm>
                <a:off x="8227669" y="3802800"/>
                <a:ext cx="2722649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4" name="iṧḷiďe"/>
              <p:cNvSpPr txBox="1"/>
              <p:nvPr/>
            </p:nvSpPr>
            <p:spPr>
              <a:xfrm>
                <a:off x="8227669" y="4302503"/>
                <a:ext cx="4000843" cy="7581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" name="îśḷïḓé"/>
              <p:cNvGrpSpPr/>
              <p:nvPr/>
            </p:nvGrpSpPr>
            <p:grpSpPr>
              <a:xfrm>
                <a:off x="7584972" y="3896106"/>
                <a:ext cx="537820" cy="537824"/>
                <a:chOff x="6008181" y="3028663"/>
                <a:chExt cx="537820" cy="537824"/>
              </a:xfrm>
            </p:grpSpPr>
            <p:sp>
              <p:nvSpPr>
                <p:cNvPr id="16" name="iŝľîḋe"/>
                <p:cNvSpPr/>
                <p:nvPr/>
              </p:nvSpPr>
              <p:spPr>
                <a:xfrm>
                  <a:off x="6008181" y="3028663"/>
                  <a:ext cx="537820" cy="537824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îŝḷiḋê"/>
                <p:cNvSpPr/>
                <p:nvPr/>
              </p:nvSpPr>
              <p:spPr bwMode="auto">
                <a:xfrm>
                  <a:off x="6139972" y="3163129"/>
                  <a:ext cx="274236" cy="268889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3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团队成员构成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cd93d2c-8dc2-4e95-9a01-3ebc30ab625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26077" y="1870875"/>
            <a:ext cx="9223747" cy="4085012"/>
            <a:chOff x="669925" y="1165475"/>
            <a:chExt cx="11248800" cy="4981868"/>
          </a:xfrm>
        </p:grpSpPr>
        <p:grpSp>
          <p:nvGrpSpPr>
            <p:cNvPr id="4" name="îş1ïdè"/>
            <p:cNvGrpSpPr/>
            <p:nvPr/>
          </p:nvGrpSpPr>
          <p:grpSpPr>
            <a:xfrm>
              <a:off x="4441746" y="1944000"/>
              <a:ext cx="3308509" cy="3308510"/>
              <a:chOff x="4441746" y="2079000"/>
              <a:chExt cx="3308509" cy="3308510"/>
            </a:xfrm>
          </p:grpSpPr>
          <p:sp>
            <p:nvSpPr>
              <p:cNvPr id="20" name="ïšļiḋê"/>
              <p:cNvSpPr/>
              <p:nvPr/>
            </p:nvSpPr>
            <p:spPr>
              <a:xfrm>
                <a:off x="5363325" y="2079000"/>
                <a:ext cx="1465351" cy="3308510"/>
              </a:xfrm>
              <a:prstGeom prst="ellipse">
                <a:avLst/>
              </a:prstGeom>
              <a:blipFill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îş1ídè"/>
              <p:cNvSpPr/>
              <p:nvPr/>
            </p:nvSpPr>
            <p:spPr>
              <a:xfrm rot="18000000" flipH="1">
                <a:off x="5363325" y="2079001"/>
                <a:ext cx="1465351" cy="3308509"/>
              </a:xfrm>
              <a:prstGeom prst="ellipse">
                <a:avLst/>
              </a:prstGeom>
              <a:solidFill>
                <a:schemeClr val="bg1">
                  <a:lumMod val="95000"/>
                  <a:alpha val="4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ïŝ1iḑê"/>
              <p:cNvSpPr/>
              <p:nvPr/>
            </p:nvSpPr>
            <p:spPr>
              <a:xfrm rot="3600000">
                <a:off x="5363325" y="2079001"/>
                <a:ext cx="1465351" cy="3308509"/>
              </a:xfrm>
              <a:prstGeom prst="ellipse">
                <a:avLst/>
              </a:prstGeom>
              <a:solidFill>
                <a:schemeClr val="bg1">
                  <a:lumMod val="95000"/>
                  <a:alpha val="1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5" name="直接连接符 4"/>
            <p:cNvCxnSpPr/>
            <p:nvPr/>
          </p:nvCxnSpPr>
          <p:spPr>
            <a:xfrm flipH="1">
              <a:off x="669925" y="3564000"/>
              <a:ext cx="421107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7309413" y="3564000"/>
              <a:ext cx="421107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îṩľïdê"/>
            <p:cNvSpPr txBox="1"/>
            <p:nvPr/>
          </p:nvSpPr>
          <p:spPr>
            <a:xfrm>
              <a:off x="695240" y="4830884"/>
              <a:ext cx="3601794" cy="13164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此部分内容作为文字排版占位显示（建议使用主题字体）此部分内容作为文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字排版占位显示</a:t>
              </a:r>
            </a:p>
          </p:txBody>
        </p:sp>
        <p:sp>
          <p:nvSpPr>
            <p:cNvPr id="8" name="ï$ḷîḍê"/>
            <p:cNvSpPr txBox="1"/>
            <p:nvPr/>
          </p:nvSpPr>
          <p:spPr>
            <a:xfrm>
              <a:off x="695242" y="4435277"/>
              <a:ext cx="3214257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/>
            <a:p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9" name="ïṧḻîḓè"/>
            <p:cNvSpPr/>
            <p:nvPr/>
          </p:nvSpPr>
          <p:spPr bwMode="auto">
            <a:xfrm>
              <a:off x="809542" y="3959475"/>
              <a:ext cx="478639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" name="îsḷiďè"/>
            <p:cNvSpPr txBox="1"/>
            <p:nvPr/>
          </p:nvSpPr>
          <p:spPr>
            <a:xfrm>
              <a:off x="8316929" y="4830884"/>
              <a:ext cx="3601794" cy="13164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此部分内容作为文字排版占位显示（建议使用主题字体）此部分内容作为文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字排版占位显示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iṥlíḑe"/>
            <p:cNvSpPr txBox="1"/>
            <p:nvPr/>
          </p:nvSpPr>
          <p:spPr>
            <a:xfrm>
              <a:off x="8316931" y="4435277"/>
              <a:ext cx="3214257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/>
            <a:p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2" name="îṩļîdè"/>
            <p:cNvSpPr/>
            <p:nvPr/>
          </p:nvSpPr>
          <p:spPr bwMode="auto">
            <a:xfrm>
              <a:off x="8431231" y="3959475"/>
              <a:ext cx="478639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" name="işḻîḋe"/>
            <p:cNvSpPr txBox="1"/>
            <p:nvPr/>
          </p:nvSpPr>
          <p:spPr>
            <a:xfrm>
              <a:off x="695240" y="2036883"/>
              <a:ext cx="3601795" cy="13164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此部分内容作为文字排版占位显示（建议使用主题字体）此部分内容作为文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字排版占位显示</a:t>
              </a:r>
            </a:p>
          </p:txBody>
        </p:sp>
        <p:sp>
          <p:nvSpPr>
            <p:cNvPr id="14" name="işļíḍè"/>
            <p:cNvSpPr txBox="1"/>
            <p:nvPr/>
          </p:nvSpPr>
          <p:spPr>
            <a:xfrm>
              <a:off x="695242" y="1641277"/>
              <a:ext cx="3214257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/>
            <a:p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5" name="í$ḻîḑé"/>
            <p:cNvSpPr/>
            <p:nvPr/>
          </p:nvSpPr>
          <p:spPr bwMode="auto">
            <a:xfrm>
              <a:off x="809542" y="1165475"/>
              <a:ext cx="478639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" name="íṣļiḓè"/>
            <p:cNvSpPr txBox="1"/>
            <p:nvPr/>
          </p:nvSpPr>
          <p:spPr>
            <a:xfrm>
              <a:off x="8316930" y="2036883"/>
              <a:ext cx="3601795" cy="13164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此部分内容作为文字排版占位显示（建议使用主题字体）此部分内容作为文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字排版占位显示</a:t>
              </a:r>
            </a:p>
          </p:txBody>
        </p:sp>
        <p:sp>
          <p:nvSpPr>
            <p:cNvPr id="17" name="îṥļîďê"/>
            <p:cNvSpPr txBox="1"/>
            <p:nvPr/>
          </p:nvSpPr>
          <p:spPr>
            <a:xfrm>
              <a:off x="8316931" y="1641277"/>
              <a:ext cx="3214257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/>
            <a:p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8" name="isļîḓê"/>
            <p:cNvSpPr/>
            <p:nvPr/>
          </p:nvSpPr>
          <p:spPr bwMode="auto">
            <a:xfrm>
              <a:off x="8431231" y="1165475"/>
              <a:ext cx="478639" cy="314632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9" name="îşḻîďê"/>
            <p:cNvSpPr/>
            <p:nvPr/>
          </p:nvSpPr>
          <p:spPr bwMode="auto">
            <a:xfrm>
              <a:off x="5345136" y="5368713"/>
              <a:ext cx="1501728" cy="457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团队成员构成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c957065-1717-4fa7-9158-a6b13c28ab0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54218" y="1587997"/>
            <a:ext cx="10083569" cy="4356151"/>
            <a:chOff x="669926" y="1129799"/>
            <a:chExt cx="10850562" cy="4687496"/>
          </a:xfrm>
        </p:grpSpPr>
        <p:sp>
          <p:nvSpPr>
            <p:cNvPr id="4" name="iSḻiḍé"/>
            <p:cNvSpPr/>
            <p:nvPr/>
          </p:nvSpPr>
          <p:spPr bwMode="auto">
            <a:xfrm>
              <a:off x="669926" y="1129799"/>
              <a:ext cx="6988483" cy="89187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5" name="îṧlídé"/>
            <p:cNvSpPr/>
            <p:nvPr/>
          </p:nvSpPr>
          <p:spPr bwMode="auto">
            <a:xfrm>
              <a:off x="8026247" y="1129799"/>
              <a:ext cx="3494241" cy="89187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6" name="íṩ1îdè"/>
            <p:cNvSpPr/>
            <p:nvPr/>
          </p:nvSpPr>
          <p:spPr bwMode="auto">
            <a:xfrm>
              <a:off x="8026247" y="2304000"/>
              <a:ext cx="3494241" cy="225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…….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îŝļidé"/>
            <p:cNvSpPr/>
            <p:nvPr/>
          </p:nvSpPr>
          <p:spPr bwMode="auto">
            <a:xfrm>
              <a:off x="669926" y="2304000"/>
              <a:ext cx="3404264" cy="225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…….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îŝḷîḑé"/>
            <p:cNvSpPr/>
            <p:nvPr/>
          </p:nvSpPr>
          <p:spPr bwMode="auto">
            <a:xfrm>
              <a:off x="4254145" y="2304000"/>
              <a:ext cx="3404264" cy="225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…….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íŝľiḑê"/>
            <p:cNvSpPr/>
            <p:nvPr/>
          </p:nvSpPr>
          <p:spPr bwMode="auto">
            <a:xfrm>
              <a:off x="669926" y="4836328"/>
              <a:ext cx="10850562" cy="9809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Supporting text here.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When you copy &amp; paste, choose "keep text only" option.</a:t>
              </a:r>
            </a:p>
          </p:txBody>
        </p:sp>
      </p:grpSp>
      <p:sp>
        <p:nvSpPr>
          <p:cNvPr id="10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团队成员构成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5649" y="0"/>
            <a:ext cx="6106359" cy="6858000"/>
            <a:chOff x="6085647" y="0"/>
            <a:chExt cx="6106358" cy="6858000"/>
          </a:xfrm>
        </p:grpSpPr>
        <p:sp>
          <p:nvSpPr>
            <p:cNvPr id="4" name="îṧľîḓê"/>
            <p:cNvSpPr/>
            <p:nvPr/>
          </p:nvSpPr>
          <p:spPr>
            <a:xfrm>
              <a:off x="6094644" y="0"/>
              <a:ext cx="6097361" cy="6858000"/>
            </a:xfrm>
            <a:prstGeom prst="rect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î$ļíḓê"/>
            <p:cNvSpPr/>
            <p:nvPr/>
          </p:nvSpPr>
          <p:spPr>
            <a:xfrm>
              <a:off x="6085647" y="0"/>
              <a:ext cx="6101503" cy="6858000"/>
            </a:xfrm>
            <a:prstGeom prst="rect">
              <a:avLst/>
            </a:prstGeom>
            <a:solidFill>
              <a:schemeClr val="tx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îṥľiḑé"/>
            <p:cNvSpPr/>
            <p:nvPr/>
          </p:nvSpPr>
          <p:spPr>
            <a:xfrm>
              <a:off x="6991900" y="995773"/>
              <a:ext cx="4288998" cy="4288995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" name="îŝ1ide"/>
            <p:cNvSpPr/>
            <p:nvPr/>
          </p:nvSpPr>
          <p:spPr>
            <a:xfrm>
              <a:off x="7007102" y="995773"/>
              <a:ext cx="4288998" cy="4288995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ï$1ïďè"/>
            <p:cNvSpPr/>
            <p:nvPr/>
          </p:nvSpPr>
          <p:spPr>
            <a:xfrm>
              <a:off x="6991900" y="980728"/>
              <a:ext cx="4288998" cy="4288995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iś1iďê"/>
            <p:cNvSpPr/>
            <p:nvPr/>
          </p:nvSpPr>
          <p:spPr>
            <a:xfrm>
              <a:off x="7266303" y="1332399"/>
              <a:ext cx="3740192" cy="3615744"/>
            </a:xfrm>
            <a:prstGeom prst="ellipse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" name="îşḻïḓé"/>
            <p:cNvSpPr/>
            <p:nvPr/>
          </p:nvSpPr>
          <p:spPr>
            <a:xfrm>
              <a:off x="7696750" y="5269723"/>
              <a:ext cx="3044380" cy="83130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/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第三章</a:t>
              </a:r>
            </a:p>
          </p:txBody>
        </p:sp>
      </p:grpSp>
      <p:sp>
        <p:nvSpPr>
          <p:cNvPr id="11" name="iŝḻïḋe"/>
          <p:cNvSpPr txBox="1"/>
          <p:nvPr/>
        </p:nvSpPr>
        <p:spPr bwMode="auto">
          <a:xfrm>
            <a:off x="1009028" y="2832678"/>
            <a:ext cx="4325659" cy="11926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48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团队整体管理</a:t>
            </a:r>
          </a:p>
        </p:txBody>
      </p:sp>
      <p:sp>
        <p:nvSpPr>
          <p:cNvPr id="12" name="îṣḷíḋé"/>
          <p:cNvSpPr txBox="1"/>
          <p:nvPr/>
        </p:nvSpPr>
        <p:spPr bwMode="auto">
          <a:xfrm>
            <a:off x="971753" y="4028983"/>
            <a:ext cx="4452880" cy="57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Team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management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e1c4ec7-daf5-499a-8bb4-02c442a0e8f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05912" y="1754116"/>
            <a:ext cx="9780179" cy="4523064"/>
            <a:chOff x="669927" y="1125538"/>
            <a:chExt cx="10850561" cy="5018087"/>
          </a:xfrm>
        </p:grpSpPr>
        <p:grpSp>
          <p:nvGrpSpPr>
            <p:cNvPr id="4" name="î$ľïḑe"/>
            <p:cNvGrpSpPr/>
            <p:nvPr/>
          </p:nvGrpSpPr>
          <p:grpSpPr>
            <a:xfrm>
              <a:off x="669927" y="1125538"/>
              <a:ext cx="2624538" cy="5018087"/>
              <a:chOff x="669926" y="1125538"/>
              <a:chExt cx="5210815" cy="5018087"/>
            </a:xfrm>
          </p:grpSpPr>
          <p:sp>
            <p:nvSpPr>
              <p:cNvPr id="17" name="ïsļiďê"/>
              <p:cNvSpPr/>
              <p:nvPr/>
            </p:nvSpPr>
            <p:spPr>
              <a:xfrm>
                <a:off x="669926" y="1125538"/>
                <a:ext cx="5210815" cy="1887767"/>
              </a:xfrm>
              <a:prstGeom prst="rect">
                <a:avLst/>
              </a:prstGeom>
              <a:blipFill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îsḻídè"/>
              <p:cNvSpPr/>
              <p:nvPr/>
            </p:nvSpPr>
            <p:spPr bwMode="auto">
              <a:xfrm>
                <a:off x="669926" y="2819022"/>
                <a:ext cx="5210815" cy="355600"/>
              </a:xfrm>
              <a:prstGeom prst="homePlate">
                <a:avLst/>
              </a:prstGeom>
              <a:solidFill>
                <a:schemeClr val="accent1"/>
              </a:solidFill>
              <a:ln w="28575" algn="ctr">
                <a:noFill/>
                <a:round/>
              </a:ln>
            </p:spPr>
            <p:txBody>
              <a:bodyPr lIns="90000" tIns="90000" rIns="90000" bIns="90000" anchor="ctr"/>
              <a:lstStyle/>
              <a:p>
                <a:pPr algn="ctr" defTabSz="914400"/>
                <a:r>
                  <a:rPr lang="zh-CN" altLang="en-US" sz="1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9" name="ïşḻîḍè"/>
              <p:cNvSpPr/>
              <p:nvPr/>
            </p:nvSpPr>
            <p:spPr>
              <a:xfrm>
                <a:off x="681230" y="3249000"/>
                <a:ext cx="5199511" cy="289462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</a:t>
                </a:r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此部分内容作为文字排版占位显示（建议使用主题字体）此部分内容作为文字</a:t>
                </a:r>
              </a:p>
            </p:txBody>
          </p:sp>
        </p:grpSp>
        <p:grpSp>
          <p:nvGrpSpPr>
            <p:cNvPr id="5" name="iṩlïḑè"/>
            <p:cNvGrpSpPr/>
            <p:nvPr/>
          </p:nvGrpSpPr>
          <p:grpSpPr>
            <a:xfrm>
              <a:off x="3411935" y="1125538"/>
              <a:ext cx="2624538" cy="5018087"/>
              <a:chOff x="669926" y="1125538"/>
              <a:chExt cx="5210815" cy="5018087"/>
            </a:xfrm>
          </p:grpSpPr>
          <p:sp>
            <p:nvSpPr>
              <p:cNvPr id="14" name="ïşḻíḍé"/>
              <p:cNvSpPr/>
              <p:nvPr/>
            </p:nvSpPr>
            <p:spPr>
              <a:xfrm>
                <a:off x="669926" y="1125538"/>
                <a:ext cx="5210815" cy="1887767"/>
              </a:xfrm>
              <a:prstGeom prst="rect">
                <a:avLst/>
              </a:prstGeom>
              <a:blipFill>
                <a:blip r:embed="rId5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îslídè"/>
              <p:cNvSpPr/>
              <p:nvPr/>
            </p:nvSpPr>
            <p:spPr bwMode="auto">
              <a:xfrm>
                <a:off x="669926" y="2819022"/>
                <a:ext cx="5210815" cy="355600"/>
              </a:xfrm>
              <a:prstGeom prst="homePlate">
                <a:avLst/>
              </a:prstGeom>
              <a:solidFill>
                <a:schemeClr val="accent3"/>
              </a:solidFill>
              <a:ln w="28575" algn="ctr">
                <a:noFill/>
                <a:round/>
              </a:ln>
            </p:spPr>
            <p:txBody>
              <a:bodyPr lIns="90000" tIns="90000" rIns="90000" bIns="90000" anchor="ctr"/>
              <a:lstStyle/>
              <a:p>
                <a:pPr algn="ctr" defTabSz="914400"/>
                <a:r>
                  <a:rPr lang="zh-CN" altLang="en-US" sz="1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6" name="íśḻíḓe"/>
              <p:cNvSpPr/>
              <p:nvPr/>
            </p:nvSpPr>
            <p:spPr>
              <a:xfrm>
                <a:off x="681230" y="3249000"/>
                <a:ext cx="5199511" cy="289462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</a:t>
                </a:r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此部分内容作为文字排版占位显示（建议使用主题字体）此部分内容作为文字</a:t>
                </a:r>
              </a:p>
            </p:txBody>
          </p:sp>
        </p:grpSp>
        <p:grpSp>
          <p:nvGrpSpPr>
            <p:cNvPr id="6" name="ïś1iḍe"/>
            <p:cNvGrpSpPr/>
            <p:nvPr/>
          </p:nvGrpSpPr>
          <p:grpSpPr>
            <a:xfrm>
              <a:off x="6153942" y="1125538"/>
              <a:ext cx="2624538" cy="5018087"/>
              <a:chOff x="669926" y="1125538"/>
              <a:chExt cx="5210815" cy="5018087"/>
            </a:xfrm>
          </p:grpSpPr>
          <p:sp>
            <p:nvSpPr>
              <p:cNvPr id="11" name="îṩḷîḑê"/>
              <p:cNvSpPr/>
              <p:nvPr/>
            </p:nvSpPr>
            <p:spPr>
              <a:xfrm>
                <a:off x="669926" y="1125538"/>
                <a:ext cx="5210815" cy="1887767"/>
              </a:xfrm>
              <a:prstGeom prst="rect">
                <a:avLst/>
              </a:prstGeom>
              <a:blipFill>
                <a:blip r:embed="rId6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ïṡļíďé"/>
              <p:cNvSpPr/>
              <p:nvPr/>
            </p:nvSpPr>
            <p:spPr bwMode="auto">
              <a:xfrm>
                <a:off x="669926" y="2819022"/>
                <a:ext cx="5210815" cy="355600"/>
              </a:xfrm>
              <a:prstGeom prst="homePlate">
                <a:avLst/>
              </a:prstGeom>
              <a:solidFill>
                <a:schemeClr val="accent1"/>
              </a:solidFill>
              <a:ln w="28575" algn="ctr">
                <a:noFill/>
                <a:round/>
              </a:ln>
            </p:spPr>
            <p:txBody>
              <a:bodyPr lIns="90000" tIns="90000" rIns="90000" bIns="90000" anchor="ctr"/>
              <a:lstStyle/>
              <a:p>
                <a:pPr algn="ctr" defTabSz="914400"/>
                <a:r>
                  <a:rPr lang="zh-CN" altLang="en-US" sz="1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3" name="ïṣľïḋé"/>
              <p:cNvSpPr/>
              <p:nvPr/>
            </p:nvSpPr>
            <p:spPr>
              <a:xfrm>
                <a:off x="681230" y="3249000"/>
                <a:ext cx="5199511" cy="289462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</a:t>
                </a:r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此部分内容作为文字排版占位显示（建议使用主题字体）此部分内容作为文字</a:t>
                </a:r>
              </a:p>
            </p:txBody>
          </p:sp>
        </p:grpSp>
        <p:grpSp>
          <p:nvGrpSpPr>
            <p:cNvPr id="7" name="íṧ1ïdè"/>
            <p:cNvGrpSpPr/>
            <p:nvPr/>
          </p:nvGrpSpPr>
          <p:grpSpPr>
            <a:xfrm>
              <a:off x="8895950" y="1125538"/>
              <a:ext cx="2624538" cy="5018087"/>
              <a:chOff x="669926" y="1125538"/>
              <a:chExt cx="5210815" cy="5018087"/>
            </a:xfrm>
          </p:grpSpPr>
          <p:sp>
            <p:nvSpPr>
              <p:cNvPr id="8" name="ïŝļïḍê"/>
              <p:cNvSpPr/>
              <p:nvPr/>
            </p:nvSpPr>
            <p:spPr>
              <a:xfrm>
                <a:off x="669926" y="1125538"/>
                <a:ext cx="5210815" cy="1887767"/>
              </a:xfrm>
              <a:prstGeom prst="rect">
                <a:avLst/>
              </a:prstGeom>
              <a:blipFill>
                <a:blip r:embed="rId7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îs1îďê"/>
              <p:cNvSpPr/>
              <p:nvPr/>
            </p:nvSpPr>
            <p:spPr bwMode="auto">
              <a:xfrm>
                <a:off x="669926" y="2819022"/>
                <a:ext cx="5210815" cy="355600"/>
              </a:xfrm>
              <a:prstGeom prst="homePlate">
                <a:avLst/>
              </a:prstGeom>
              <a:solidFill>
                <a:schemeClr val="accent1"/>
              </a:solidFill>
              <a:ln w="28575" algn="ctr">
                <a:noFill/>
                <a:round/>
              </a:ln>
            </p:spPr>
            <p:txBody>
              <a:bodyPr lIns="90000" tIns="90000" rIns="90000" bIns="90000" anchor="ctr"/>
              <a:lstStyle/>
              <a:p>
                <a:pPr algn="ctr" defTabSz="914400"/>
                <a:r>
                  <a:rPr lang="zh-CN" altLang="en-US" sz="1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0" name="îṥlïdê"/>
              <p:cNvSpPr/>
              <p:nvPr/>
            </p:nvSpPr>
            <p:spPr>
              <a:xfrm>
                <a:off x="681230" y="3249000"/>
                <a:ext cx="5199511" cy="289462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</a:t>
                </a:r>
                <a:endPara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lang="zh-CN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此部分内容作为文字排版占位显示（建议使用主题字体）此部分内容作为文字</a:t>
                </a:r>
              </a:p>
            </p:txBody>
          </p:sp>
        </p:grpSp>
      </p:grpSp>
      <p:sp>
        <p:nvSpPr>
          <p:cNvPr id="20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团队整体管理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851c7d2-b642-407a-925c-af02e104925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1488" y="1010733"/>
            <a:ext cx="10839000" cy="5123411"/>
            <a:chOff x="681488" y="1010778"/>
            <a:chExt cx="10839000" cy="5123411"/>
          </a:xfrm>
        </p:grpSpPr>
        <p:grpSp>
          <p:nvGrpSpPr>
            <p:cNvPr id="4" name="îṧlîḓe"/>
            <p:cNvGrpSpPr/>
            <p:nvPr/>
          </p:nvGrpSpPr>
          <p:grpSpPr>
            <a:xfrm>
              <a:off x="883537" y="1010778"/>
              <a:ext cx="10424953" cy="5123411"/>
              <a:chOff x="3011299" y="414885"/>
              <a:chExt cx="5646553" cy="2774950"/>
            </a:xfrm>
            <a:solidFill>
              <a:srgbClr val="E4E6EA">
                <a:alpha val="30000"/>
              </a:srgbClr>
            </a:solidFill>
          </p:grpSpPr>
          <p:sp>
            <p:nvSpPr>
              <p:cNvPr id="26" name="íš1ide"/>
              <p:cNvSpPr/>
              <p:nvPr/>
            </p:nvSpPr>
            <p:spPr bwMode="auto">
              <a:xfrm>
                <a:off x="6523059" y="505936"/>
                <a:ext cx="42023" cy="22413"/>
              </a:xfrm>
              <a:custGeom>
                <a:avLst/>
                <a:gdLst>
                  <a:gd name="T0" fmla="*/ 10 w 20"/>
                  <a:gd name="T1" fmla="*/ 0 h 11"/>
                  <a:gd name="T2" fmla="*/ 12 w 20"/>
                  <a:gd name="T3" fmla="*/ 2 h 11"/>
                  <a:gd name="T4" fmla="*/ 16 w 20"/>
                  <a:gd name="T5" fmla="*/ 9 h 11"/>
                  <a:gd name="T6" fmla="*/ 6 w 20"/>
                  <a:gd name="T7" fmla="*/ 6 h 11"/>
                  <a:gd name="T8" fmla="*/ 10 w 2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0" y="0"/>
                    </a:moveTo>
                    <a:cubicBezTo>
                      <a:pt x="12" y="0"/>
                      <a:pt x="12" y="1"/>
                      <a:pt x="12" y="2"/>
                    </a:cubicBezTo>
                    <a:cubicBezTo>
                      <a:pt x="14" y="5"/>
                      <a:pt x="20" y="5"/>
                      <a:pt x="16" y="9"/>
                    </a:cubicBezTo>
                    <a:cubicBezTo>
                      <a:pt x="10" y="11"/>
                      <a:pt x="13" y="3"/>
                      <a:pt x="6" y="6"/>
                    </a:cubicBezTo>
                    <a:cubicBezTo>
                      <a:pt x="0" y="3"/>
                      <a:pt x="14" y="6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îṡļîḍé"/>
              <p:cNvSpPr/>
              <p:nvPr/>
            </p:nvSpPr>
            <p:spPr bwMode="auto">
              <a:xfrm>
                <a:off x="7114188" y="505936"/>
                <a:ext cx="81245" cy="42023"/>
              </a:xfrm>
              <a:custGeom>
                <a:avLst/>
                <a:gdLst>
                  <a:gd name="T0" fmla="*/ 37 w 39"/>
                  <a:gd name="T1" fmla="*/ 15 h 20"/>
                  <a:gd name="T2" fmla="*/ 23 w 39"/>
                  <a:gd name="T3" fmla="*/ 19 h 20"/>
                  <a:gd name="T4" fmla="*/ 4 w 39"/>
                  <a:gd name="T5" fmla="*/ 19 h 20"/>
                  <a:gd name="T6" fmla="*/ 0 w 39"/>
                  <a:gd name="T7" fmla="*/ 15 h 20"/>
                  <a:gd name="T8" fmla="*/ 30 w 39"/>
                  <a:gd name="T9" fmla="*/ 0 h 20"/>
                  <a:gd name="T10" fmla="*/ 36 w 39"/>
                  <a:gd name="T11" fmla="*/ 4 h 20"/>
                  <a:gd name="T12" fmla="*/ 32 w 39"/>
                  <a:gd name="T13" fmla="*/ 6 h 20"/>
                  <a:gd name="T14" fmla="*/ 37 w 39"/>
                  <a:gd name="T1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37" y="15"/>
                    </a:moveTo>
                    <a:cubicBezTo>
                      <a:pt x="32" y="16"/>
                      <a:pt x="23" y="13"/>
                      <a:pt x="23" y="19"/>
                    </a:cubicBezTo>
                    <a:cubicBezTo>
                      <a:pt x="19" y="16"/>
                      <a:pt x="12" y="20"/>
                      <a:pt x="4" y="19"/>
                    </a:cubicBezTo>
                    <a:cubicBezTo>
                      <a:pt x="5" y="16"/>
                      <a:pt x="2" y="15"/>
                      <a:pt x="0" y="15"/>
                    </a:cubicBezTo>
                    <a:cubicBezTo>
                      <a:pt x="4" y="4"/>
                      <a:pt x="15" y="0"/>
                      <a:pt x="30" y="0"/>
                    </a:cubicBezTo>
                    <a:cubicBezTo>
                      <a:pt x="28" y="5"/>
                      <a:pt x="34" y="2"/>
                      <a:pt x="36" y="4"/>
                    </a:cubicBezTo>
                    <a:cubicBezTo>
                      <a:pt x="37" y="5"/>
                      <a:pt x="32" y="5"/>
                      <a:pt x="32" y="6"/>
                    </a:cubicBezTo>
                    <a:cubicBezTo>
                      <a:pt x="31" y="8"/>
                      <a:pt x="39" y="7"/>
                      <a:pt x="37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ïSḻíḑê"/>
              <p:cNvSpPr/>
              <p:nvPr/>
            </p:nvSpPr>
            <p:spPr bwMode="auto">
              <a:xfrm>
                <a:off x="6651931" y="510139"/>
                <a:ext cx="39222" cy="22413"/>
              </a:xfrm>
              <a:custGeom>
                <a:avLst/>
                <a:gdLst>
                  <a:gd name="T0" fmla="*/ 19 w 19"/>
                  <a:gd name="T1" fmla="*/ 2 h 11"/>
                  <a:gd name="T2" fmla="*/ 17 w 19"/>
                  <a:gd name="T3" fmla="*/ 9 h 11"/>
                  <a:gd name="T4" fmla="*/ 10 w 19"/>
                  <a:gd name="T5" fmla="*/ 11 h 11"/>
                  <a:gd name="T6" fmla="*/ 0 w 19"/>
                  <a:gd name="T7" fmla="*/ 6 h 11"/>
                  <a:gd name="T8" fmla="*/ 12 w 19"/>
                  <a:gd name="T9" fmla="*/ 6 h 11"/>
                  <a:gd name="T10" fmla="*/ 19 w 19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1">
                    <a:moveTo>
                      <a:pt x="19" y="2"/>
                    </a:moveTo>
                    <a:cubicBezTo>
                      <a:pt x="18" y="3"/>
                      <a:pt x="17" y="6"/>
                      <a:pt x="17" y="9"/>
                    </a:cubicBezTo>
                    <a:cubicBezTo>
                      <a:pt x="13" y="8"/>
                      <a:pt x="12" y="11"/>
                      <a:pt x="10" y="11"/>
                    </a:cubicBezTo>
                    <a:cubicBezTo>
                      <a:pt x="6" y="9"/>
                      <a:pt x="0" y="11"/>
                      <a:pt x="0" y="6"/>
                    </a:cubicBezTo>
                    <a:cubicBezTo>
                      <a:pt x="6" y="6"/>
                      <a:pt x="8" y="1"/>
                      <a:pt x="12" y="6"/>
                    </a:cubicBezTo>
                    <a:cubicBezTo>
                      <a:pt x="14" y="5"/>
                      <a:pt x="13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iṡḷîḑé"/>
              <p:cNvSpPr/>
              <p:nvPr/>
            </p:nvSpPr>
            <p:spPr bwMode="auto">
              <a:xfrm>
                <a:off x="6402592" y="522746"/>
                <a:ext cx="50428" cy="26615"/>
              </a:xfrm>
              <a:custGeom>
                <a:avLst/>
                <a:gdLst>
                  <a:gd name="T0" fmla="*/ 23 w 24"/>
                  <a:gd name="T1" fmla="*/ 0 h 13"/>
                  <a:gd name="T2" fmla="*/ 20 w 24"/>
                  <a:gd name="T3" fmla="*/ 5 h 13"/>
                  <a:gd name="T4" fmla="*/ 14 w 24"/>
                  <a:gd name="T5" fmla="*/ 11 h 13"/>
                  <a:gd name="T6" fmla="*/ 10 w 24"/>
                  <a:gd name="T7" fmla="*/ 7 h 13"/>
                  <a:gd name="T8" fmla="*/ 5 w 24"/>
                  <a:gd name="T9" fmla="*/ 9 h 13"/>
                  <a:gd name="T10" fmla="*/ 1 w 24"/>
                  <a:gd name="T11" fmla="*/ 5 h 13"/>
                  <a:gd name="T12" fmla="*/ 10 w 24"/>
                  <a:gd name="T13" fmla="*/ 3 h 13"/>
                  <a:gd name="T14" fmla="*/ 10 w 24"/>
                  <a:gd name="T15" fmla="*/ 1 h 13"/>
                  <a:gd name="T16" fmla="*/ 23 w 2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3">
                    <a:moveTo>
                      <a:pt x="23" y="0"/>
                    </a:moveTo>
                    <a:cubicBezTo>
                      <a:pt x="24" y="4"/>
                      <a:pt x="20" y="2"/>
                      <a:pt x="20" y="5"/>
                    </a:cubicBezTo>
                    <a:cubicBezTo>
                      <a:pt x="20" y="6"/>
                      <a:pt x="17" y="10"/>
                      <a:pt x="14" y="11"/>
                    </a:cubicBezTo>
                    <a:cubicBezTo>
                      <a:pt x="10" y="13"/>
                      <a:pt x="11" y="7"/>
                      <a:pt x="10" y="7"/>
                    </a:cubicBezTo>
                    <a:cubicBezTo>
                      <a:pt x="10" y="7"/>
                      <a:pt x="7" y="9"/>
                      <a:pt x="5" y="9"/>
                    </a:cubicBezTo>
                    <a:cubicBezTo>
                      <a:pt x="4" y="9"/>
                      <a:pt x="3" y="5"/>
                      <a:pt x="1" y="5"/>
                    </a:cubicBezTo>
                    <a:cubicBezTo>
                      <a:pt x="0" y="0"/>
                      <a:pt x="8" y="5"/>
                      <a:pt x="10" y="3"/>
                    </a:cubicBezTo>
                    <a:cubicBezTo>
                      <a:pt x="11" y="3"/>
                      <a:pt x="10" y="1"/>
                      <a:pt x="10" y="1"/>
                    </a:cubicBezTo>
                    <a:cubicBezTo>
                      <a:pt x="15" y="0"/>
                      <a:pt x="17" y="1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îṧlïdé"/>
              <p:cNvSpPr/>
              <p:nvPr/>
            </p:nvSpPr>
            <p:spPr bwMode="auto">
              <a:xfrm>
                <a:off x="6604304" y="518544"/>
                <a:ext cx="42023" cy="14008"/>
              </a:xfrm>
              <a:custGeom>
                <a:avLst/>
                <a:gdLst>
                  <a:gd name="T0" fmla="*/ 18 w 20"/>
                  <a:gd name="T1" fmla="*/ 7 h 7"/>
                  <a:gd name="T2" fmla="*/ 3 w 20"/>
                  <a:gd name="T3" fmla="*/ 7 h 7"/>
                  <a:gd name="T4" fmla="*/ 8 w 20"/>
                  <a:gd name="T5" fmla="*/ 2 h 7"/>
                  <a:gd name="T6" fmla="*/ 18 w 2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18" y="7"/>
                    </a:moveTo>
                    <a:cubicBezTo>
                      <a:pt x="13" y="7"/>
                      <a:pt x="8" y="7"/>
                      <a:pt x="3" y="7"/>
                    </a:cubicBezTo>
                    <a:cubicBezTo>
                      <a:pt x="0" y="1"/>
                      <a:pt x="9" y="6"/>
                      <a:pt x="8" y="2"/>
                    </a:cubicBezTo>
                    <a:cubicBezTo>
                      <a:pt x="10" y="5"/>
                      <a:pt x="20" y="0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îṡļíḍe"/>
              <p:cNvSpPr/>
              <p:nvPr/>
            </p:nvSpPr>
            <p:spPr bwMode="auto">
              <a:xfrm>
                <a:off x="6544071" y="536753"/>
                <a:ext cx="50428" cy="18211"/>
              </a:xfrm>
              <a:custGeom>
                <a:avLst/>
                <a:gdLst>
                  <a:gd name="T0" fmla="*/ 17 w 24"/>
                  <a:gd name="T1" fmla="*/ 0 h 9"/>
                  <a:gd name="T2" fmla="*/ 17 w 24"/>
                  <a:gd name="T3" fmla="*/ 7 h 9"/>
                  <a:gd name="T4" fmla="*/ 0 w 24"/>
                  <a:gd name="T5" fmla="*/ 6 h 9"/>
                  <a:gd name="T6" fmla="*/ 17 w 2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9">
                    <a:moveTo>
                      <a:pt x="17" y="0"/>
                    </a:moveTo>
                    <a:cubicBezTo>
                      <a:pt x="24" y="3"/>
                      <a:pt x="17" y="2"/>
                      <a:pt x="17" y="7"/>
                    </a:cubicBezTo>
                    <a:cubicBezTo>
                      <a:pt x="11" y="7"/>
                      <a:pt x="3" y="9"/>
                      <a:pt x="0" y="6"/>
                    </a:cubicBezTo>
                    <a:cubicBezTo>
                      <a:pt x="3" y="1"/>
                      <a:pt x="13" y="4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îš1íďe"/>
              <p:cNvSpPr/>
              <p:nvPr/>
            </p:nvSpPr>
            <p:spPr bwMode="auto">
              <a:xfrm>
                <a:off x="4077293" y="552163"/>
                <a:ext cx="22413" cy="15409"/>
              </a:xfrm>
              <a:custGeom>
                <a:avLst/>
                <a:gdLst>
                  <a:gd name="T0" fmla="*/ 1 w 11"/>
                  <a:gd name="T1" fmla="*/ 0 h 8"/>
                  <a:gd name="T2" fmla="*/ 10 w 11"/>
                  <a:gd name="T3" fmla="*/ 8 h 8"/>
                  <a:gd name="T4" fmla="*/ 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" y="0"/>
                    </a:moveTo>
                    <a:cubicBezTo>
                      <a:pt x="6" y="1"/>
                      <a:pt x="11" y="1"/>
                      <a:pt x="10" y="8"/>
                    </a:cubicBezTo>
                    <a:cubicBezTo>
                      <a:pt x="7" y="5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ïš1íḑê"/>
              <p:cNvSpPr/>
              <p:nvPr/>
            </p:nvSpPr>
            <p:spPr bwMode="auto">
              <a:xfrm>
                <a:off x="7143606" y="549361"/>
                <a:ext cx="89650" cy="46226"/>
              </a:xfrm>
              <a:custGeom>
                <a:avLst/>
                <a:gdLst>
                  <a:gd name="T0" fmla="*/ 38 w 43"/>
                  <a:gd name="T1" fmla="*/ 5 h 22"/>
                  <a:gd name="T2" fmla="*/ 42 w 43"/>
                  <a:gd name="T3" fmla="*/ 15 h 22"/>
                  <a:gd name="T4" fmla="*/ 23 w 43"/>
                  <a:gd name="T5" fmla="*/ 20 h 22"/>
                  <a:gd name="T6" fmla="*/ 20 w 43"/>
                  <a:gd name="T7" fmla="*/ 18 h 22"/>
                  <a:gd name="T8" fmla="*/ 12 w 43"/>
                  <a:gd name="T9" fmla="*/ 18 h 22"/>
                  <a:gd name="T10" fmla="*/ 12 w 43"/>
                  <a:gd name="T11" fmla="*/ 15 h 22"/>
                  <a:gd name="T12" fmla="*/ 7 w 43"/>
                  <a:gd name="T13" fmla="*/ 16 h 22"/>
                  <a:gd name="T14" fmla="*/ 9 w 43"/>
                  <a:gd name="T15" fmla="*/ 13 h 22"/>
                  <a:gd name="T16" fmla="*/ 1 w 43"/>
                  <a:gd name="T17" fmla="*/ 11 h 22"/>
                  <a:gd name="T18" fmla="*/ 5 w 43"/>
                  <a:gd name="T19" fmla="*/ 7 h 22"/>
                  <a:gd name="T20" fmla="*/ 10 w 43"/>
                  <a:gd name="T21" fmla="*/ 3 h 22"/>
                  <a:gd name="T22" fmla="*/ 27 w 43"/>
                  <a:gd name="T23" fmla="*/ 1 h 22"/>
                  <a:gd name="T24" fmla="*/ 27 w 43"/>
                  <a:gd name="T25" fmla="*/ 5 h 22"/>
                  <a:gd name="T26" fmla="*/ 38 w 43"/>
                  <a:gd name="T27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2">
                    <a:moveTo>
                      <a:pt x="38" y="5"/>
                    </a:moveTo>
                    <a:cubicBezTo>
                      <a:pt x="37" y="11"/>
                      <a:pt x="31" y="15"/>
                      <a:pt x="42" y="15"/>
                    </a:cubicBezTo>
                    <a:cubicBezTo>
                      <a:pt x="43" y="22"/>
                      <a:pt x="31" y="21"/>
                      <a:pt x="23" y="20"/>
                    </a:cubicBezTo>
                    <a:cubicBezTo>
                      <a:pt x="20" y="20"/>
                      <a:pt x="21" y="20"/>
                      <a:pt x="20" y="18"/>
                    </a:cubicBezTo>
                    <a:cubicBezTo>
                      <a:pt x="16" y="15"/>
                      <a:pt x="17" y="21"/>
                      <a:pt x="12" y="18"/>
                    </a:cubicBezTo>
                    <a:cubicBezTo>
                      <a:pt x="12" y="18"/>
                      <a:pt x="13" y="15"/>
                      <a:pt x="12" y="15"/>
                    </a:cubicBezTo>
                    <a:cubicBezTo>
                      <a:pt x="11" y="14"/>
                      <a:pt x="9" y="17"/>
                      <a:pt x="7" y="16"/>
                    </a:cubicBezTo>
                    <a:cubicBezTo>
                      <a:pt x="6" y="16"/>
                      <a:pt x="9" y="13"/>
                      <a:pt x="9" y="13"/>
                    </a:cubicBezTo>
                    <a:cubicBezTo>
                      <a:pt x="7" y="11"/>
                      <a:pt x="0" y="15"/>
                      <a:pt x="1" y="11"/>
                    </a:cubicBezTo>
                    <a:cubicBezTo>
                      <a:pt x="0" y="7"/>
                      <a:pt x="3" y="8"/>
                      <a:pt x="5" y="7"/>
                    </a:cubicBezTo>
                    <a:cubicBezTo>
                      <a:pt x="7" y="5"/>
                      <a:pt x="6" y="4"/>
                      <a:pt x="10" y="3"/>
                    </a:cubicBezTo>
                    <a:cubicBezTo>
                      <a:pt x="12" y="3"/>
                      <a:pt x="20" y="0"/>
                      <a:pt x="27" y="1"/>
                    </a:cubicBezTo>
                    <a:cubicBezTo>
                      <a:pt x="27" y="2"/>
                      <a:pt x="27" y="5"/>
                      <a:pt x="27" y="5"/>
                    </a:cubicBezTo>
                    <a:cubicBezTo>
                      <a:pt x="30" y="7"/>
                      <a:pt x="37" y="3"/>
                      <a:pt x="38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íṡlíḓê"/>
              <p:cNvSpPr/>
              <p:nvPr/>
            </p:nvSpPr>
            <p:spPr bwMode="auto">
              <a:xfrm>
                <a:off x="7105785" y="552163"/>
                <a:ext cx="35020" cy="22413"/>
              </a:xfrm>
              <a:custGeom>
                <a:avLst/>
                <a:gdLst>
                  <a:gd name="T0" fmla="*/ 17 w 17"/>
                  <a:gd name="T1" fmla="*/ 6 h 11"/>
                  <a:gd name="T2" fmla="*/ 12 w 17"/>
                  <a:gd name="T3" fmla="*/ 6 h 11"/>
                  <a:gd name="T4" fmla="*/ 10 w 17"/>
                  <a:gd name="T5" fmla="*/ 10 h 11"/>
                  <a:gd name="T6" fmla="*/ 0 w 17"/>
                  <a:gd name="T7" fmla="*/ 6 h 11"/>
                  <a:gd name="T8" fmla="*/ 17 w 1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7" y="6"/>
                    </a:moveTo>
                    <a:cubicBezTo>
                      <a:pt x="16" y="9"/>
                      <a:pt x="14" y="6"/>
                      <a:pt x="12" y="6"/>
                    </a:cubicBezTo>
                    <a:cubicBezTo>
                      <a:pt x="10" y="6"/>
                      <a:pt x="10" y="8"/>
                      <a:pt x="10" y="10"/>
                    </a:cubicBezTo>
                    <a:cubicBezTo>
                      <a:pt x="4" y="11"/>
                      <a:pt x="6" y="5"/>
                      <a:pt x="0" y="6"/>
                    </a:cubicBezTo>
                    <a:cubicBezTo>
                      <a:pt x="4" y="0"/>
                      <a:pt x="12" y="4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îşlíḑè"/>
              <p:cNvSpPr/>
              <p:nvPr/>
            </p:nvSpPr>
            <p:spPr bwMode="auto">
              <a:xfrm>
                <a:off x="3997449" y="578777"/>
                <a:ext cx="91051" cy="49028"/>
              </a:xfrm>
              <a:custGeom>
                <a:avLst/>
                <a:gdLst>
                  <a:gd name="T0" fmla="*/ 31 w 44"/>
                  <a:gd name="T1" fmla="*/ 6 h 24"/>
                  <a:gd name="T2" fmla="*/ 37 w 44"/>
                  <a:gd name="T3" fmla="*/ 14 h 24"/>
                  <a:gd name="T4" fmla="*/ 42 w 44"/>
                  <a:gd name="T5" fmla="*/ 23 h 24"/>
                  <a:gd name="T6" fmla="*/ 37 w 44"/>
                  <a:gd name="T7" fmla="*/ 23 h 24"/>
                  <a:gd name="T8" fmla="*/ 37 w 44"/>
                  <a:gd name="T9" fmla="*/ 19 h 24"/>
                  <a:gd name="T10" fmla="*/ 33 w 44"/>
                  <a:gd name="T11" fmla="*/ 17 h 24"/>
                  <a:gd name="T12" fmla="*/ 9 w 44"/>
                  <a:gd name="T13" fmla="*/ 15 h 24"/>
                  <a:gd name="T14" fmla="*/ 15 w 44"/>
                  <a:gd name="T15" fmla="*/ 12 h 24"/>
                  <a:gd name="T16" fmla="*/ 11 w 44"/>
                  <a:gd name="T17" fmla="*/ 8 h 24"/>
                  <a:gd name="T18" fmla="*/ 0 w 44"/>
                  <a:gd name="T19" fmla="*/ 2 h 24"/>
                  <a:gd name="T20" fmla="*/ 15 w 44"/>
                  <a:gd name="T21" fmla="*/ 2 h 24"/>
                  <a:gd name="T22" fmla="*/ 18 w 44"/>
                  <a:gd name="T23" fmla="*/ 6 h 24"/>
                  <a:gd name="T24" fmla="*/ 26 w 44"/>
                  <a:gd name="T25" fmla="*/ 6 h 24"/>
                  <a:gd name="T26" fmla="*/ 31 w 44"/>
                  <a:gd name="T27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4">
                    <a:moveTo>
                      <a:pt x="31" y="6"/>
                    </a:moveTo>
                    <a:cubicBezTo>
                      <a:pt x="34" y="8"/>
                      <a:pt x="35" y="11"/>
                      <a:pt x="37" y="14"/>
                    </a:cubicBezTo>
                    <a:cubicBezTo>
                      <a:pt x="39" y="16"/>
                      <a:pt x="44" y="18"/>
                      <a:pt x="42" y="23"/>
                    </a:cubicBezTo>
                    <a:cubicBezTo>
                      <a:pt x="41" y="22"/>
                      <a:pt x="38" y="24"/>
                      <a:pt x="37" y="23"/>
                    </a:cubicBezTo>
                    <a:cubicBezTo>
                      <a:pt x="36" y="22"/>
                      <a:pt x="37" y="20"/>
                      <a:pt x="37" y="19"/>
                    </a:cubicBezTo>
                    <a:cubicBezTo>
                      <a:pt x="36" y="19"/>
                      <a:pt x="32" y="23"/>
                      <a:pt x="33" y="17"/>
                    </a:cubicBezTo>
                    <a:cubicBezTo>
                      <a:pt x="22" y="17"/>
                      <a:pt x="15" y="17"/>
                      <a:pt x="9" y="15"/>
                    </a:cubicBezTo>
                    <a:cubicBezTo>
                      <a:pt x="8" y="11"/>
                      <a:pt x="12" y="12"/>
                      <a:pt x="15" y="12"/>
                    </a:cubicBezTo>
                    <a:cubicBezTo>
                      <a:pt x="14" y="10"/>
                      <a:pt x="11" y="10"/>
                      <a:pt x="11" y="8"/>
                    </a:cubicBezTo>
                    <a:cubicBezTo>
                      <a:pt x="4" y="6"/>
                      <a:pt x="1" y="11"/>
                      <a:pt x="0" y="2"/>
                    </a:cubicBezTo>
                    <a:cubicBezTo>
                      <a:pt x="4" y="0"/>
                      <a:pt x="10" y="1"/>
                      <a:pt x="15" y="2"/>
                    </a:cubicBezTo>
                    <a:cubicBezTo>
                      <a:pt x="17" y="3"/>
                      <a:pt x="18" y="3"/>
                      <a:pt x="18" y="6"/>
                    </a:cubicBezTo>
                    <a:cubicBezTo>
                      <a:pt x="20" y="8"/>
                      <a:pt x="26" y="0"/>
                      <a:pt x="26" y="6"/>
                    </a:cubicBezTo>
                    <a:cubicBezTo>
                      <a:pt x="26" y="8"/>
                      <a:pt x="32" y="9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ïṧliďe"/>
              <p:cNvSpPr/>
              <p:nvPr/>
            </p:nvSpPr>
            <p:spPr bwMode="auto">
              <a:xfrm>
                <a:off x="7237457" y="578777"/>
                <a:ext cx="88250" cy="44825"/>
              </a:xfrm>
              <a:custGeom>
                <a:avLst/>
                <a:gdLst>
                  <a:gd name="T0" fmla="*/ 18 w 43"/>
                  <a:gd name="T1" fmla="*/ 1 h 22"/>
                  <a:gd name="T2" fmla="*/ 25 w 43"/>
                  <a:gd name="T3" fmla="*/ 6 h 22"/>
                  <a:gd name="T4" fmla="*/ 27 w 43"/>
                  <a:gd name="T5" fmla="*/ 2 h 22"/>
                  <a:gd name="T6" fmla="*/ 31 w 43"/>
                  <a:gd name="T7" fmla="*/ 6 h 22"/>
                  <a:gd name="T8" fmla="*/ 34 w 43"/>
                  <a:gd name="T9" fmla="*/ 6 h 22"/>
                  <a:gd name="T10" fmla="*/ 34 w 43"/>
                  <a:gd name="T11" fmla="*/ 8 h 22"/>
                  <a:gd name="T12" fmla="*/ 42 w 43"/>
                  <a:gd name="T13" fmla="*/ 10 h 22"/>
                  <a:gd name="T14" fmla="*/ 29 w 43"/>
                  <a:gd name="T15" fmla="*/ 14 h 22"/>
                  <a:gd name="T16" fmla="*/ 27 w 43"/>
                  <a:gd name="T17" fmla="*/ 17 h 22"/>
                  <a:gd name="T18" fmla="*/ 10 w 43"/>
                  <a:gd name="T19" fmla="*/ 17 h 22"/>
                  <a:gd name="T20" fmla="*/ 8 w 43"/>
                  <a:gd name="T21" fmla="*/ 21 h 22"/>
                  <a:gd name="T22" fmla="*/ 1 w 43"/>
                  <a:gd name="T23" fmla="*/ 19 h 22"/>
                  <a:gd name="T24" fmla="*/ 1 w 43"/>
                  <a:gd name="T25" fmla="*/ 14 h 22"/>
                  <a:gd name="T26" fmla="*/ 5 w 43"/>
                  <a:gd name="T27" fmla="*/ 14 h 22"/>
                  <a:gd name="T28" fmla="*/ 6 w 43"/>
                  <a:gd name="T29" fmla="*/ 8 h 22"/>
                  <a:gd name="T30" fmla="*/ 10 w 43"/>
                  <a:gd name="T31" fmla="*/ 8 h 22"/>
                  <a:gd name="T32" fmla="*/ 18 w 43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2">
                    <a:moveTo>
                      <a:pt x="18" y="1"/>
                    </a:moveTo>
                    <a:cubicBezTo>
                      <a:pt x="19" y="4"/>
                      <a:pt x="27" y="0"/>
                      <a:pt x="25" y="6"/>
                    </a:cubicBezTo>
                    <a:cubicBezTo>
                      <a:pt x="27" y="7"/>
                      <a:pt x="27" y="2"/>
                      <a:pt x="27" y="2"/>
                    </a:cubicBezTo>
                    <a:cubicBezTo>
                      <a:pt x="29" y="2"/>
                      <a:pt x="29" y="5"/>
                      <a:pt x="31" y="6"/>
                    </a:cubicBezTo>
                    <a:cubicBezTo>
                      <a:pt x="31" y="7"/>
                      <a:pt x="34" y="5"/>
                      <a:pt x="34" y="6"/>
                    </a:cubicBezTo>
                    <a:cubicBezTo>
                      <a:pt x="35" y="6"/>
                      <a:pt x="34" y="8"/>
                      <a:pt x="34" y="8"/>
                    </a:cubicBezTo>
                    <a:cubicBezTo>
                      <a:pt x="37" y="9"/>
                      <a:pt x="42" y="6"/>
                      <a:pt x="42" y="10"/>
                    </a:cubicBezTo>
                    <a:cubicBezTo>
                      <a:pt x="43" y="17"/>
                      <a:pt x="33" y="12"/>
                      <a:pt x="29" y="14"/>
                    </a:cubicBezTo>
                    <a:cubicBezTo>
                      <a:pt x="27" y="13"/>
                      <a:pt x="28" y="17"/>
                      <a:pt x="27" y="17"/>
                    </a:cubicBezTo>
                    <a:cubicBezTo>
                      <a:pt x="23" y="19"/>
                      <a:pt x="12" y="18"/>
                      <a:pt x="10" y="17"/>
                    </a:cubicBezTo>
                    <a:cubicBezTo>
                      <a:pt x="8" y="17"/>
                      <a:pt x="9" y="20"/>
                      <a:pt x="8" y="21"/>
                    </a:cubicBezTo>
                    <a:cubicBezTo>
                      <a:pt x="4" y="18"/>
                      <a:pt x="5" y="22"/>
                      <a:pt x="1" y="19"/>
                    </a:cubicBezTo>
                    <a:cubicBezTo>
                      <a:pt x="2" y="18"/>
                      <a:pt x="0" y="14"/>
                      <a:pt x="1" y="14"/>
                    </a:cubicBezTo>
                    <a:cubicBezTo>
                      <a:pt x="1" y="13"/>
                      <a:pt x="4" y="14"/>
                      <a:pt x="5" y="14"/>
                    </a:cubicBezTo>
                    <a:cubicBezTo>
                      <a:pt x="6" y="12"/>
                      <a:pt x="5" y="9"/>
                      <a:pt x="6" y="8"/>
                    </a:cubicBezTo>
                    <a:cubicBezTo>
                      <a:pt x="7" y="7"/>
                      <a:pt x="10" y="9"/>
                      <a:pt x="10" y="8"/>
                    </a:cubicBezTo>
                    <a:cubicBezTo>
                      <a:pt x="12" y="5"/>
                      <a:pt x="15" y="4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iṩļîďê"/>
              <p:cNvSpPr/>
              <p:nvPr/>
            </p:nvSpPr>
            <p:spPr bwMode="auto">
              <a:xfrm>
                <a:off x="3837760" y="612396"/>
                <a:ext cx="16809" cy="26615"/>
              </a:xfrm>
              <a:custGeom>
                <a:avLst/>
                <a:gdLst>
                  <a:gd name="T0" fmla="*/ 8 w 8"/>
                  <a:gd name="T1" fmla="*/ 7 h 13"/>
                  <a:gd name="T2" fmla="*/ 8 w 8"/>
                  <a:gd name="T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3">
                    <a:moveTo>
                      <a:pt x="8" y="7"/>
                    </a:moveTo>
                    <a:cubicBezTo>
                      <a:pt x="3" y="13"/>
                      <a:pt x="0" y="0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îŝļîḓê"/>
              <p:cNvSpPr/>
              <p:nvPr/>
            </p:nvSpPr>
            <p:spPr bwMode="auto">
              <a:xfrm>
                <a:off x="3872779" y="617999"/>
                <a:ext cx="50428" cy="29417"/>
              </a:xfrm>
              <a:custGeom>
                <a:avLst/>
                <a:gdLst>
                  <a:gd name="T0" fmla="*/ 22 w 24"/>
                  <a:gd name="T1" fmla="*/ 4 h 14"/>
                  <a:gd name="T2" fmla="*/ 6 w 24"/>
                  <a:gd name="T3" fmla="*/ 13 h 14"/>
                  <a:gd name="T4" fmla="*/ 0 w 24"/>
                  <a:gd name="T5" fmla="*/ 8 h 14"/>
                  <a:gd name="T6" fmla="*/ 11 w 24"/>
                  <a:gd name="T7" fmla="*/ 4 h 14"/>
                  <a:gd name="T8" fmla="*/ 22 w 24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22" y="4"/>
                    </a:moveTo>
                    <a:cubicBezTo>
                      <a:pt x="24" y="14"/>
                      <a:pt x="10" y="9"/>
                      <a:pt x="6" y="13"/>
                    </a:cubicBezTo>
                    <a:cubicBezTo>
                      <a:pt x="2" y="13"/>
                      <a:pt x="4" y="7"/>
                      <a:pt x="0" y="8"/>
                    </a:cubicBezTo>
                    <a:cubicBezTo>
                      <a:pt x="1" y="2"/>
                      <a:pt x="11" y="9"/>
                      <a:pt x="11" y="4"/>
                    </a:cubicBezTo>
                    <a:cubicBezTo>
                      <a:pt x="11" y="0"/>
                      <a:pt x="16" y="6"/>
                      <a:pt x="2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îślíḓê"/>
              <p:cNvSpPr/>
              <p:nvPr/>
            </p:nvSpPr>
            <p:spPr bwMode="auto">
              <a:xfrm>
                <a:off x="4148733" y="622202"/>
                <a:ext cx="44825" cy="22413"/>
              </a:xfrm>
              <a:custGeom>
                <a:avLst/>
                <a:gdLst>
                  <a:gd name="T0" fmla="*/ 18 w 21"/>
                  <a:gd name="T1" fmla="*/ 4 h 11"/>
                  <a:gd name="T2" fmla="*/ 18 w 21"/>
                  <a:gd name="T3" fmla="*/ 7 h 11"/>
                  <a:gd name="T4" fmla="*/ 12 w 21"/>
                  <a:gd name="T5" fmla="*/ 9 h 11"/>
                  <a:gd name="T6" fmla="*/ 10 w 21"/>
                  <a:gd name="T7" fmla="*/ 11 h 11"/>
                  <a:gd name="T8" fmla="*/ 5 w 21"/>
                  <a:gd name="T9" fmla="*/ 9 h 11"/>
                  <a:gd name="T10" fmla="*/ 3 w 21"/>
                  <a:gd name="T11" fmla="*/ 11 h 11"/>
                  <a:gd name="T12" fmla="*/ 1 w 21"/>
                  <a:gd name="T13" fmla="*/ 9 h 11"/>
                  <a:gd name="T14" fmla="*/ 18 w 21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18" y="4"/>
                    </a:moveTo>
                    <a:cubicBezTo>
                      <a:pt x="21" y="5"/>
                      <a:pt x="19" y="7"/>
                      <a:pt x="18" y="7"/>
                    </a:cubicBezTo>
                    <a:cubicBezTo>
                      <a:pt x="16" y="9"/>
                      <a:pt x="15" y="9"/>
                      <a:pt x="12" y="9"/>
                    </a:cubicBezTo>
                    <a:cubicBezTo>
                      <a:pt x="11" y="10"/>
                      <a:pt x="10" y="11"/>
                      <a:pt x="10" y="11"/>
                    </a:cubicBezTo>
                    <a:cubicBezTo>
                      <a:pt x="9" y="11"/>
                      <a:pt x="7" y="9"/>
                      <a:pt x="5" y="9"/>
                    </a:cubicBezTo>
                    <a:cubicBezTo>
                      <a:pt x="5" y="9"/>
                      <a:pt x="4" y="11"/>
                      <a:pt x="3" y="11"/>
                    </a:cubicBezTo>
                    <a:cubicBezTo>
                      <a:pt x="1" y="11"/>
                      <a:pt x="1" y="11"/>
                      <a:pt x="1" y="9"/>
                    </a:cubicBezTo>
                    <a:cubicBezTo>
                      <a:pt x="0" y="0"/>
                      <a:pt x="17" y="1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í$ļîḓé"/>
              <p:cNvSpPr/>
              <p:nvPr/>
            </p:nvSpPr>
            <p:spPr bwMode="auto">
              <a:xfrm>
                <a:off x="3984841" y="634808"/>
                <a:ext cx="25214" cy="9806"/>
              </a:xfrm>
              <a:custGeom>
                <a:avLst/>
                <a:gdLst>
                  <a:gd name="T0" fmla="*/ 0 w 12"/>
                  <a:gd name="T1" fmla="*/ 3 h 5"/>
                  <a:gd name="T2" fmla="*/ 9 w 12"/>
                  <a:gd name="T3" fmla="*/ 5 h 5"/>
                  <a:gd name="T4" fmla="*/ 0 w 12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0" y="0"/>
                      <a:pt x="12" y="0"/>
                      <a:pt x="9" y="5"/>
                    </a:cubicBezTo>
                    <a:cubicBezTo>
                      <a:pt x="5" y="3"/>
                      <a:pt x="6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i$lïḋe"/>
              <p:cNvSpPr/>
              <p:nvPr/>
            </p:nvSpPr>
            <p:spPr bwMode="auto">
              <a:xfrm>
                <a:off x="4228577" y="636209"/>
                <a:ext cx="12607" cy="12607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4" y="0"/>
                      <a:pt x="6" y="2"/>
                      <a:pt x="6" y="6"/>
                    </a:cubicBezTo>
                    <a:cubicBezTo>
                      <a:pt x="4" y="6"/>
                      <a:pt x="2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ïṧḻiḋe"/>
              <p:cNvSpPr/>
              <p:nvPr/>
            </p:nvSpPr>
            <p:spPr bwMode="auto">
              <a:xfrm>
                <a:off x="4124920" y="657221"/>
                <a:ext cx="274553" cy="84047"/>
              </a:xfrm>
              <a:custGeom>
                <a:avLst/>
                <a:gdLst>
                  <a:gd name="T0" fmla="*/ 132 w 132"/>
                  <a:gd name="T1" fmla="*/ 22 h 40"/>
                  <a:gd name="T2" fmla="*/ 132 w 132"/>
                  <a:gd name="T3" fmla="*/ 31 h 40"/>
                  <a:gd name="T4" fmla="*/ 127 w 132"/>
                  <a:gd name="T5" fmla="*/ 35 h 40"/>
                  <a:gd name="T6" fmla="*/ 104 w 132"/>
                  <a:gd name="T7" fmla="*/ 35 h 40"/>
                  <a:gd name="T8" fmla="*/ 97 w 132"/>
                  <a:gd name="T9" fmla="*/ 39 h 40"/>
                  <a:gd name="T10" fmla="*/ 91 w 132"/>
                  <a:gd name="T11" fmla="*/ 37 h 40"/>
                  <a:gd name="T12" fmla="*/ 90 w 132"/>
                  <a:gd name="T13" fmla="*/ 39 h 40"/>
                  <a:gd name="T14" fmla="*/ 82 w 132"/>
                  <a:gd name="T15" fmla="*/ 39 h 40"/>
                  <a:gd name="T16" fmla="*/ 82 w 132"/>
                  <a:gd name="T17" fmla="*/ 37 h 40"/>
                  <a:gd name="T18" fmla="*/ 78 w 132"/>
                  <a:gd name="T19" fmla="*/ 39 h 40"/>
                  <a:gd name="T20" fmla="*/ 71 w 132"/>
                  <a:gd name="T21" fmla="*/ 35 h 40"/>
                  <a:gd name="T22" fmla="*/ 43 w 132"/>
                  <a:gd name="T23" fmla="*/ 35 h 40"/>
                  <a:gd name="T24" fmla="*/ 45 w 132"/>
                  <a:gd name="T25" fmla="*/ 31 h 40"/>
                  <a:gd name="T26" fmla="*/ 41 w 132"/>
                  <a:gd name="T27" fmla="*/ 30 h 40"/>
                  <a:gd name="T28" fmla="*/ 37 w 132"/>
                  <a:gd name="T29" fmla="*/ 22 h 40"/>
                  <a:gd name="T30" fmla="*/ 41 w 132"/>
                  <a:gd name="T31" fmla="*/ 18 h 40"/>
                  <a:gd name="T32" fmla="*/ 37 w 132"/>
                  <a:gd name="T33" fmla="*/ 11 h 40"/>
                  <a:gd name="T34" fmla="*/ 21 w 132"/>
                  <a:gd name="T35" fmla="*/ 13 h 40"/>
                  <a:gd name="T36" fmla="*/ 17 w 132"/>
                  <a:gd name="T37" fmla="*/ 9 h 40"/>
                  <a:gd name="T38" fmla="*/ 13 w 132"/>
                  <a:gd name="T39" fmla="*/ 7 h 40"/>
                  <a:gd name="T40" fmla="*/ 6 w 132"/>
                  <a:gd name="T41" fmla="*/ 9 h 40"/>
                  <a:gd name="T42" fmla="*/ 2 w 132"/>
                  <a:gd name="T43" fmla="*/ 2 h 40"/>
                  <a:gd name="T44" fmla="*/ 22 w 132"/>
                  <a:gd name="T45" fmla="*/ 0 h 40"/>
                  <a:gd name="T46" fmla="*/ 26 w 132"/>
                  <a:gd name="T47" fmla="*/ 2 h 40"/>
                  <a:gd name="T48" fmla="*/ 26 w 132"/>
                  <a:gd name="T49" fmla="*/ 5 h 40"/>
                  <a:gd name="T50" fmla="*/ 32 w 132"/>
                  <a:gd name="T51" fmla="*/ 9 h 40"/>
                  <a:gd name="T52" fmla="*/ 49 w 132"/>
                  <a:gd name="T53" fmla="*/ 9 h 40"/>
                  <a:gd name="T54" fmla="*/ 49 w 132"/>
                  <a:gd name="T55" fmla="*/ 18 h 40"/>
                  <a:gd name="T56" fmla="*/ 62 w 132"/>
                  <a:gd name="T57" fmla="*/ 20 h 40"/>
                  <a:gd name="T58" fmla="*/ 62 w 132"/>
                  <a:gd name="T59" fmla="*/ 24 h 40"/>
                  <a:gd name="T60" fmla="*/ 65 w 132"/>
                  <a:gd name="T61" fmla="*/ 22 h 40"/>
                  <a:gd name="T62" fmla="*/ 88 w 132"/>
                  <a:gd name="T63" fmla="*/ 22 h 40"/>
                  <a:gd name="T64" fmla="*/ 91 w 132"/>
                  <a:gd name="T65" fmla="*/ 24 h 40"/>
                  <a:gd name="T66" fmla="*/ 97 w 132"/>
                  <a:gd name="T67" fmla="*/ 20 h 40"/>
                  <a:gd name="T68" fmla="*/ 103 w 132"/>
                  <a:gd name="T69" fmla="*/ 20 h 40"/>
                  <a:gd name="T70" fmla="*/ 132 w 132"/>
                  <a:gd name="T7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2" h="40">
                    <a:moveTo>
                      <a:pt x="132" y="22"/>
                    </a:moveTo>
                    <a:cubicBezTo>
                      <a:pt x="132" y="25"/>
                      <a:pt x="132" y="28"/>
                      <a:pt x="132" y="31"/>
                    </a:cubicBezTo>
                    <a:cubicBezTo>
                      <a:pt x="129" y="31"/>
                      <a:pt x="128" y="33"/>
                      <a:pt x="127" y="35"/>
                    </a:cubicBezTo>
                    <a:cubicBezTo>
                      <a:pt x="118" y="36"/>
                      <a:pt x="111" y="35"/>
                      <a:pt x="104" y="35"/>
                    </a:cubicBezTo>
                    <a:cubicBezTo>
                      <a:pt x="102" y="35"/>
                      <a:pt x="99" y="38"/>
                      <a:pt x="97" y="39"/>
                    </a:cubicBezTo>
                    <a:cubicBezTo>
                      <a:pt x="94" y="40"/>
                      <a:pt x="94" y="37"/>
                      <a:pt x="91" y="37"/>
                    </a:cubicBezTo>
                    <a:cubicBezTo>
                      <a:pt x="92" y="37"/>
                      <a:pt x="90" y="39"/>
                      <a:pt x="90" y="39"/>
                    </a:cubicBezTo>
                    <a:cubicBezTo>
                      <a:pt x="89" y="39"/>
                      <a:pt x="82" y="39"/>
                      <a:pt x="82" y="39"/>
                    </a:cubicBezTo>
                    <a:cubicBezTo>
                      <a:pt x="82" y="39"/>
                      <a:pt x="82" y="37"/>
                      <a:pt x="82" y="37"/>
                    </a:cubicBezTo>
                    <a:cubicBezTo>
                      <a:pt x="80" y="37"/>
                      <a:pt x="78" y="39"/>
                      <a:pt x="78" y="39"/>
                    </a:cubicBezTo>
                    <a:cubicBezTo>
                      <a:pt x="74" y="38"/>
                      <a:pt x="74" y="35"/>
                      <a:pt x="71" y="35"/>
                    </a:cubicBezTo>
                    <a:cubicBezTo>
                      <a:pt x="63" y="35"/>
                      <a:pt x="54" y="40"/>
                      <a:pt x="43" y="35"/>
                    </a:cubicBezTo>
                    <a:cubicBezTo>
                      <a:pt x="43" y="34"/>
                      <a:pt x="45" y="33"/>
                      <a:pt x="45" y="31"/>
                    </a:cubicBezTo>
                    <a:cubicBezTo>
                      <a:pt x="44" y="29"/>
                      <a:pt x="42" y="31"/>
                      <a:pt x="41" y="30"/>
                    </a:cubicBezTo>
                    <a:cubicBezTo>
                      <a:pt x="39" y="27"/>
                      <a:pt x="41" y="23"/>
                      <a:pt x="37" y="22"/>
                    </a:cubicBezTo>
                    <a:cubicBezTo>
                      <a:pt x="38" y="20"/>
                      <a:pt x="41" y="21"/>
                      <a:pt x="41" y="18"/>
                    </a:cubicBezTo>
                    <a:cubicBezTo>
                      <a:pt x="41" y="15"/>
                      <a:pt x="36" y="16"/>
                      <a:pt x="37" y="11"/>
                    </a:cubicBezTo>
                    <a:cubicBezTo>
                      <a:pt x="34" y="14"/>
                      <a:pt x="26" y="12"/>
                      <a:pt x="21" y="13"/>
                    </a:cubicBezTo>
                    <a:cubicBezTo>
                      <a:pt x="17" y="14"/>
                      <a:pt x="18" y="10"/>
                      <a:pt x="17" y="9"/>
                    </a:cubicBezTo>
                    <a:cubicBezTo>
                      <a:pt x="16" y="8"/>
                      <a:pt x="13" y="10"/>
                      <a:pt x="13" y="7"/>
                    </a:cubicBezTo>
                    <a:cubicBezTo>
                      <a:pt x="11" y="9"/>
                      <a:pt x="9" y="9"/>
                      <a:pt x="6" y="9"/>
                    </a:cubicBezTo>
                    <a:cubicBezTo>
                      <a:pt x="12" y="3"/>
                      <a:pt x="0" y="8"/>
                      <a:pt x="2" y="2"/>
                    </a:cubicBezTo>
                    <a:cubicBezTo>
                      <a:pt x="10" y="3"/>
                      <a:pt x="16" y="1"/>
                      <a:pt x="22" y="0"/>
                    </a:cubicBezTo>
                    <a:cubicBezTo>
                      <a:pt x="22" y="2"/>
                      <a:pt x="26" y="1"/>
                      <a:pt x="26" y="2"/>
                    </a:cubicBezTo>
                    <a:cubicBezTo>
                      <a:pt x="27" y="2"/>
                      <a:pt x="26" y="5"/>
                      <a:pt x="26" y="5"/>
                    </a:cubicBezTo>
                    <a:cubicBezTo>
                      <a:pt x="28" y="7"/>
                      <a:pt x="33" y="4"/>
                      <a:pt x="32" y="9"/>
                    </a:cubicBezTo>
                    <a:cubicBezTo>
                      <a:pt x="37" y="4"/>
                      <a:pt x="42" y="10"/>
                      <a:pt x="49" y="9"/>
                    </a:cubicBezTo>
                    <a:cubicBezTo>
                      <a:pt x="47" y="15"/>
                      <a:pt x="52" y="15"/>
                      <a:pt x="49" y="18"/>
                    </a:cubicBezTo>
                    <a:cubicBezTo>
                      <a:pt x="52" y="19"/>
                      <a:pt x="57" y="18"/>
                      <a:pt x="62" y="20"/>
                    </a:cubicBezTo>
                    <a:cubicBezTo>
                      <a:pt x="63" y="21"/>
                      <a:pt x="53" y="25"/>
                      <a:pt x="62" y="24"/>
                    </a:cubicBezTo>
                    <a:cubicBezTo>
                      <a:pt x="63" y="24"/>
                      <a:pt x="63" y="22"/>
                      <a:pt x="65" y="22"/>
                    </a:cubicBezTo>
                    <a:cubicBezTo>
                      <a:pt x="71" y="22"/>
                      <a:pt x="80" y="21"/>
                      <a:pt x="88" y="22"/>
                    </a:cubicBezTo>
                    <a:cubicBezTo>
                      <a:pt x="89" y="22"/>
                      <a:pt x="92" y="24"/>
                      <a:pt x="91" y="24"/>
                    </a:cubicBezTo>
                    <a:cubicBezTo>
                      <a:pt x="96" y="24"/>
                      <a:pt x="88" y="21"/>
                      <a:pt x="97" y="20"/>
                    </a:cubicBezTo>
                    <a:cubicBezTo>
                      <a:pt x="99" y="20"/>
                      <a:pt x="101" y="21"/>
                      <a:pt x="103" y="20"/>
                    </a:cubicBezTo>
                    <a:cubicBezTo>
                      <a:pt x="110" y="19"/>
                      <a:pt x="122" y="19"/>
                      <a:pt x="132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íṣľíḓe"/>
              <p:cNvSpPr/>
              <p:nvPr/>
            </p:nvSpPr>
            <p:spPr bwMode="auto">
              <a:xfrm>
                <a:off x="6475433" y="655820"/>
                <a:ext cx="278756" cy="198911"/>
              </a:xfrm>
              <a:custGeom>
                <a:avLst/>
                <a:gdLst>
                  <a:gd name="T0" fmla="*/ 110 w 134"/>
                  <a:gd name="T1" fmla="*/ 3 h 96"/>
                  <a:gd name="T2" fmla="*/ 132 w 134"/>
                  <a:gd name="T3" fmla="*/ 1 h 96"/>
                  <a:gd name="T4" fmla="*/ 130 w 134"/>
                  <a:gd name="T5" fmla="*/ 10 h 96"/>
                  <a:gd name="T6" fmla="*/ 106 w 134"/>
                  <a:gd name="T7" fmla="*/ 14 h 96"/>
                  <a:gd name="T8" fmla="*/ 102 w 134"/>
                  <a:gd name="T9" fmla="*/ 18 h 96"/>
                  <a:gd name="T10" fmla="*/ 98 w 134"/>
                  <a:gd name="T11" fmla="*/ 18 h 96"/>
                  <a:gd name="T12" fmla="*/ 95 w 134"/>
                  <a:gd name="T13" fmla="*/ 21 h 96"/>
                  <a:gd name="T14" fmla="*/ 91 w 134"/>
                  <a:gd name="T15" fmla="*/ 19 h 96"/>
                  <a:gd name="T16" fmla="*/ 83 w 134"/>
                  <a:gd name="T17" fmla="*/ 21 h 96"/>
                  <a:gd name="T18" fmla="*/ 76 w 134"/>
                  <a:gd name="T19" fmla="*/ 23 h 96"/>
                  <a:gd name="T20" fmla="*/ 74 w 134"/>
                  <a:gd name="T21" fmla="*/ 27 h 96"/>
                  <a:gd name="T22" fmla="*/ 65 w 134"/>
                  <a:gd name="T23" fmla="*/ 32 h 96"/>
                  <a:gd name="T24" fmla="*/ 59 w 134"/>
                  <a:gd name="T25" fmla="*/ 36 h 96"/>
                  <a:gd name="T26" fmla="*/ 56 w 134"/>
                  <a:gd name="T27" fmla="*/ 40 h 96"/>
                  <a:gd name="T28" fmla="*/ 54 w 134"/>
                  <a:gd name="T29" fmla="*/ 44 h 96"/>
                  <a:gd name="T30" fmla="*/ 44 w 134"/>
                  <a:gd name="T31" fmla="*/ 47 h 96"/>
                  <a:gd name="T32" fmla="*/ 43 w 134"/>
                  <a:gd name="T33" fmla="*/ 49 h 96"/>
                  <a:gd name="T34" fmla="*/ 35 w 134"/>
                  <a:gd name="T35" fmla="*/ 53 h 96"/>
                  <a:gd name="T36" fmla="*/ 31 w 134"/>
                  <a:gd name="T37" fmla="*/ 60 h 96"/>
                  <a:gd name="T38" fmla="*/ 33 w 134"/>
                  <a:gd name="T39" fmla="*/ 72 h 96"/>
                  <a:gd name="T40" fmla="*/ 28 w 134"/>
                  <a:gd name="T41" fmla="*/ 75 h 96"/>
                  <a:gd name="T42" fmla="*/ 31 w 134"/>
                  <a:gd name="T43" fmla="*/ 83 h 96"/>
                  <a:gd name="T44" fmla="*/ 29 w 134"/>
                  <a:gd name="T45" fmla="*/ 85 h 96"/>
                  <a:gd name="T46" fmla="*/ 31 w 134"/>
                  <a:gd name="T47" fmla="*/ 87 h 96"/>
                  <a:gd name="T48" fmla="*/ 33 w 134"/>
                  <a:gd name="T49" fmla="*/ 85 h 96"/>
                  <a:gd name="T50" fmla="*/ 39 w 134"/>
                  <a:gd name="T51" fmla="*/ 88 h 96"/>
                  <a:gd name="T52" fmla="*/ 37 w 134"/>
                  <a:gd name="T53" fmla="*/ 96 h 96"/>
                  <a:gd name="T54" fmla="*/ 20 w 134"/>
                  <a:gd name="T55" fmla="*/ 96 h 96"/>
                  <a:gd name="T56" fmla="*/ 22 w 134"/>
                  <a:gd name="T57" fmla="*/ 92 h 96"/>
                  <a:gd name="T58" fmla="*/ 16 w 134"/>
                  <a:gd name="T59" fmla="*/ 90 h 96"/>
                  <a:gd name="T60" fmla="*/ 13 w 134"/>
                  <a:gd name="T61" fmla="*/ 87 h 96"/>
                  <a:gd name="T62" fmla="*/ 9 w 134"/>
                  <a:gd name="T63" fmla="*/ 87 h 96"/>
                  <a:gd name="T64" fmla="*/ 3 w 134"/>
                  <a:gd name="T65" fmla="*/ 87 h 96"/>
                  <a:gd name="T66" fmla="*/ 2 w 134"/>
                  <a:gd name="T67" fmla="*/ 73 h 96"/>
                  <a:gd name="T68" fmla="*/ 11 w 134"/>
                  <a:gd name="T69" fmla="*/ 70 h 96"/>
                  <a:gd name="T70" fmla="*/ 9 w 134"/>
                  <a:gd name="T71" fmla="*/ 68 h 96"/>
                  <a:gd name="T72" fmla="*/ 11 w 134"/>
                  <a:gd name="T73" fmla="*/ 64 h 96"/>
                  <a:gd name="T74" fmla="*/ 20 w 134"/>
                  <a:gd name="T75" fmla="*/ 60 h 96"/>
                  <a:gd name="T76" fmla="*/ 20 w 134"/>
                  <a:gd name="T77" fmla="*/ 53 h 96"/>
                  <a:gd name="T78" fmla="*/ 26 w 134"/>
                  <a:gd name="T79" fmla="*/ 51 h 96"/>
                  <a:gd name="T80" fmla="*/ 29 w 134"/>
                  <a:gd name="T81" fmla="*/ 46 h 96"/>
                  <a:gd name="T82" fmla="*/ 29 w 134"/>
                  <a:gd name="T83" fmla="*/ 36 h 96"/>
                  <a:gd name="T84" fmla="*/ 44 w 134"/>
                  <a:gd name="T85" fmla="*/ 31 h 96"/>
                  <a:gd name="T86" fmla="*/ 46 w 134"/>
                  <a:gd name="T87" fmla="*/ 27 h 96"/>
                  <a:gd name="T88" fmla="*/ 48 w 134"/>
                  <a:gd name="T89" fmla="*/ 29 h 96"/>
                  <a:gd name="T90" fmla="*/ 52 w 134"/>
                  <a:gd name="T91" fmla="*/ 25 h 96"/>
                  <a:gd name="T92" fmla="*/ 54 w 134"/>
                  <a:gd name="T93" fmla="*/ 21 h 96"/>
                  <a:gd name="T94" fmla="*/ 63 w 134"/>
                  <a:gd name="T95" fmla="*/ 19 h 96"/>
                  <a:gd name="T96" fmla="*/ 74 w 134"/>
                  <a:gd name="T97" fmla="*/ 18 h 96"/>
                  <a:gd name="T98" fmla="*/ 76 w 134"/>
                  <a:gd name="T99" fmla="*/ 16 h 96"/>
                  <a:gd name="T100" fmla="*/ 80 w 134"/>
                  <a:gd name="T101" fmla="*/ 18 h 96"/>
                  <a:gd name="T102" fmla="*/ 82 w 134"/>
                  <a:gd name="T103" fmla="*/ 14 h 96"/>
                  <a:gd name="T104" fmla="*/ 83 w 134"/>
                  <a:gd name="T105" fmla="*/ 14 h 96"/>
                  <a:gd name="T106" fmla="*/ 97 w 134"/>
                  <a:gd name="T107" fmla="*/ 12 h 96"/>
                  <a:gd name="T108" fmla="*/ 100 w 134"/>
                  <a:gd name="T109" fmla="*/ 10 h 96"/>
                  <a:gd name="T110" fmla="*/ 102 w 134"/>
                  <a:gd name="T111" fmla="*/ 8 h 96"/>
                  <a:gd name="T112" fmla="*/ 110 w 134"/>
                  <a:gd name="T113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4" h="96">
                    <a:moveTo>
                      <a:pt x="110" y="3"/>
                    </a:moveTo>
                    <a:cubicBezTo>
                      <a:pt x="116" y="7"/>
                      <a:pt x="124" y="0"/>
                      <a:pt x="132" y="1"/>
                    </a:cubicBezTo>
                    <a:cubicBezTo>
                      <a:pt x="134" y="6"/>
                      <a:pt x="129" y="6"/>
                      <a:pt x="130" y="10"/>
                    </a:cubicBezTo>
                    <a:cubicBezTo>
                      <a:pt x="124" y="7"/>
                      <a:pt x="114" y="13"/>
                      <a:pt x="106" y="14"/>
                    </a:cubicBezTo>
                    <a:cubicBezTo>
                      <a:pt x="104" y="14"/>
                      <a:pt x="103" y="17"/>
                      <a:pt x="102" y="18"/>
                    </a:cubicBezTo>
                    <a:cubicBezTo>
                      <a:pt x="101" y="18"/>
                      <a:pt x="99" y="17"/>
                      <a:pt x="98" y="18"/>
                    </a:cubicBezTo>
                    <a:cubicBezTo>
                      <a:pt x="98" y="18"/>
                      <a:pt x="95" y="21"/>
                      <a:pt x="95" y="21"/>
                    </a:cubicBezTo>
                    <a:cubicBezTo>
                      <a:pt x="93" y="22"/>
                      <a:pt x="93" y="19"/>
                      <a:pt x="91" y="19"/>
                    </a:cubicBezTo>
                    <a:cubicBezTo>
                      <a:pt x="89" y="20"/>
                      <a:pt x="86" y="21"/>
                      <a:pt x="83" y="21"/>
                    </a:cubicBezTo>
                    <a:cubicBezTo>
                      <a:pt x="82" y="22"/>
                      <a:pt x="78" y="22"/>
                      <a:pt x="76" y="23"/>
                    </a:cubicBezTo>
                    <a:cubicBezTo>
                      <a:pt x="74" y="24"/>
                      <a:pt x="76" y="26"/>
                      <a:pt x="74" y="27"/>
                    </a:cubicBezTo>
                    <a:cubicBezTo>
                      <a:pt x="73" y="28"/>
                      <a:pt x="65" y="27"/>
                      <a:pt x="65" y="32"/>
                    </a:cubicBezTo>
                    <a:cubicBezTo>
                      <a:pt x="65" y="34"/>
                      <a:pt x="61" y="35"/>
                      <a:pt x="59" y="36"/>
                    </a:cubicBezTo>
                    <a:cubicBezTo>
                      <a:pt x="58" y="37"/>
                      <a:pt x="56" y="39"/>
                      <a:pt x="56" y="40"/>
                    </a:cubicBezTo>
                    <a:cubicBezTo>
                      <a:pt x="55" y="41"/>
                      <a:pt x="53" y="42"/>
                      <a:pt x="54" y="44"/>
                    </a:cubicBezTo>
                    <a:cubicBezTo>
                      <a:pt x="48" y="46"/>
                      <a:pt x="48" y="42"/>
                      <a:pt x="44" y="47"/>
                    </a:cubicBezTo>
                    <a:cubicBezTo>
                      <a:pt x="44" y="48"/>
                      <a:pt x="43" y="47"/>
                      <a:pt x="43" y="49"/>
                    </a:cubicBezTo>
                    <a:cubicBezTo>
                      <a:pt x="42" y="52"/>
                      <a:pt x="38" y="51"/>
                      <a:pt x="35" y="53"/>
                    </a:cubicBezTo>
                    <a:cubicBezTo>
                      <a:pt x="35" y="56"/>
                      <a:pt x="37" y="62"/>
                      <a:pt x="31" y="60"/>
                    </a:cubicBezTo>
                    <a:cubicBezTo>
                      <a:pt x="32" y="64"/>
                      <a:pt x="29" y="71"/>
                      <a:pt x="33" y="72"/>
                    </a:cubicBezTo>
                    <a:cubicBezTo>
                      <a:pt x="32" y="73"/>
                      <a:pt x="30" y="74"/>
                      <a:pt x="28" y="75"/>
                    </a:cubicBezTo>
                    <a:cubicBezTo>
                      <a:pt x="25" y="80"/>
                      <a:pt x="32" y="79"/>
                      <a:pt x="31" y="83"/>
                    </a:cubicBezTo>
                    <a:cubicBezTo>
                      <a:pt x="31" y="83"/>
                      <a:pt x="28" y="83"/>
                      <a:pt x="29" y="85"/>
                    </a:cubicBezTo>
                    <a:cubicBezTo>
                      <a:pt x="29" y="84"/>
                      <a:pt x="33" y="87"/>
                      <a:pt x="31" y="87"/>
                    </a:cubicBezTo>
                    <a:cubicBezTo>
                      <a:pt x="33" y="87"/>
                      <a:pt x="34" y="85"/>
                      <a:pt x="33" y="85"/>
                    </a:cubicBezTo>
                    <a:cubicBezTo>
                      <a:pt x="35" y="86"/>
                      <a:pt x="35" y="89"/>
                      <a:pt x="39" y="88"/>
                    </a:cubicBezTo>
                    <a:cubicBezTo>
                      <a:pt x="39" y="92"/>
                      <a:pt x="36" y="92"/>
                      <a:pt x="37" y="96"/>
                    </a:cubicBezTo>
                    <a:cubicBezTo>
                      <a:pt x="31" y="96"/>
                      <a:pt x="26" y="96"/>
                      <a:pt x="20" y="96"/>
                    </a:cubicBezTo>
                    <a:cubicBezTo>
                      <a:pt x="20" y="95"/>
                      <a:pt x="23" y="93"/>
                      <a:pt x="22" y="92"/>
                    </a:cubicBezTo>
                    <a:cubicBezTo>
                      <a:pt x="21" y="90"/>
                      <a:pt x="18" y="91"/>
                      <a:pt x="16" y="90"/>
                    </a:cubicBezTo>
                    <a:cubicBezTo>
                      <a:pt x="15" y="90"/>
                      <a:pt x="14" y="87"/>
                      <a:pt x="13" y="87"/>
                    </a:cubicBezTo>
                    <a:cubicBezTo>
                      <a:pt x="12" y="86"/>
                      <a:pt x="9" y="87"/>
                      <a:pt x="9" y="87"/>
                    </a:cubicBezTo>
                    <a:cubicBezTo>
                      <a:pt x="7" y="84"/>
                      <a:pt x="7" y="87"/>
                      <a:pt x="3" y="87"/>
                    </a:cubicBezTo>
                    <a:cubicBezTo>
                      <a:pt x="3" y="82"/>
                      <a:pt x="0" y="80"/>
                      <a:pt x="2" y="73"/>
                    </a:cubicBezTo>
                    <a:cubicBezTo>
                      <a:pt x="7" y="80"/>
                      <a:pt x="2" y="66"/>
                      <a:pt x="11" y="70"/>
                    </a:cubicBezTo>
                    <a:cubicBezTo>
                      <a:pt x="12" y="68"/>
                      <a:pt x="9" y="68"/>
                      <a:pt x="9" y="68"/>
                    </a:cubicBezTo>
                    <a:cubicBezTo>
                      <a:pt x="9" y="66"/>
                      <a:pt x="15" y="65"/>
                      <a:pt x="11" y="64"/>
                    </a:cubicBezTo>
                    <a:cubicBezTo>
                      <a:pt x="12" y="61"/>
                      <a:pt x="17" y="61"/>
                      <a:pt x="20" y="60"/>
                    </a:cubicBezTo>
                    <a:cubicBezTo>
                      <a:pt x="18" y="57"/>
                      <a:pt x="26" y="54"/>
                      <a:pt x="20" y="53"/>
                    </a:cubicBezTo>
                    <a:cubicBezTo>
                      <a:pt x="20" y="51"/>
                      <a:pt x="24" y="51"/>
                      <a:pt x="26" y="51"/>
                    </a:cubicBezTo>
                    <a:cubicBezTo>
                      <a:pt x="26" y="48"/>
                      <a:pt x="27" y="46"/>
                      <a:pt x="29" y="46"/>
                    </a:cubicBezTo>
                    <a:cubicBezTo>
                      <a:pt x="26" y="42"/>
                      <a:pt x="31" y="42"/>
                      <a:pt x="29" y="36"/>
                    </a:cubicBezTo>
                    <a:cubicBezTo>
                      <a:pt x="37" y="37"/>
                      <a:pt x="39" y="32"/>
                      <a:pt x="44" y="31"/>
                    </a:cubicBezTo>
                    <a:cubicBezTo>
                      <a:pt x="47" y="31"/>
                      <a:pt x="45" y="27"/>
                      <a:pt x="46" y="27"/>
                    </a:cubicBezTo>
                    <a:cubicBezTo>
                      <a:pt x="47" y="26"/>
                      <a:pt x="49" y="28"/>
                      <a:pt x="48" y="29"/>
                    </a:cubicBezTo>
                    <a:cubicBezTo>
                      <a:pt x="49" y="28"/>
                      <a:pt x="51" y="26"/>
                      <a:pt x="52" y="25"/>
                    </a:cubicBezTo>
                    <a:cubicBezTo>
                      <a:pt x="53" y="24"/>
                      <a:pt x="54" y="23"/>
                      <a:pt x="54" y="21"/>
                    </a:cubicBezTo>
                    <a:cubicBezTo>
                      <a:pt x="57" y="22"/>
                      <a:pt x="60" y="21"/>
                      <a:pt x="63" y="19"/>
                    </a:cubicBezTo>
                    <a:cubicBezTo>
                      <a:pt x="66" y="18"/>
                      <a:pt x="68" y="19"/>
                      <a:pt x="74" y="18"/>
                    </a:cubicBezTo>
                    <a:cubicBezTo>
                      <a:pt x="76" y="17"/>
                      <a:pt x="75" y="16"/>
                      <a:pt x="76" y="16"/>
                    </a:cubicBezTo>
                    <a:cubicBezTo>
                      <a:pt x="78" y="15"/>
                      <a:pt x="80" y="18"/>
                      <a:pt x="80" y="18"/>
                    </a:cubicBezTo>
                    <a:cubicBezTo>
                      <a:pt x="83" y="17"/>
                      <a:pt x="78" y="14"/>
                      <a:pt x="82" y="14"/>
                    </a:cubicBezTo>
                    <a:cubicBezTo>
                      <a:pt x="82" y="14"/>
                      <a:pt x="83" y="14"/>
                      <a:pt x="83" y="14"/>
                    </a:cubicBezTo>
                    <a:cubicBezTo>
                      <a:pt x="85" y="13"/>
                      <a:pt x="91" y="13"/>
                      <a:pt x="97" y="12"/>
                    </a:cubicBezTo>
                    <a:cubicBezTo>
                      <a:pt x="100" y="11"/>
                      <a:pt x="99" y="12"/>
                      <a:pt x="100" y="10"/>
                    </a:cubicBezTo>
                    <a:cubicBezTo>
                      <a:pt x="100" y="10"/>
                      <a:pt x="102" y="8"/>
                      <a:pt x="102" y="8"/>
                    </a:cubicBezTo>
                    <a:cubicBezTo>
                      <a:pt x="107" y="6"/>
                      <a:pt x="110" y="12"/>
                      <a:pt x="11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íşlíḓè"/>
              <p:cNvSpPr/>
              <p:nvPr/>
            </p:nvSpPr>
            <p:spPr bwMode="auto">
              <a:xfrm>
                <a:off x="4053480" y="668427"/>
                <a:ext cx="29417" cy="12607"/>
              </a:xfrm>
              <a:custGeom>
                <a:avLst/>
                <a:gdLst>
                  <a:gd name="T0" fmla="*/ 10 w 14"/>
                  <a:gd name="T1" fmla="*/ 0 h 6"/>
                  <a:gd name="T2" fmla="*/ 14 w 14"/>
                  <a:gd name="T3" fmla="*/ 0 h 6"/>
                  <a:gd name="T4" fmla="*/ 1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0" y="0"/>
                    </a:moveTo>
                    <a:cubicBezTo>
                      <a:pt x="11" y="0"/>
                      <a:pt x="12" y="0"/>
                      <a:pt x="14" y="0"/>
                    </a:cubicBezTo>
                    <a:cubicBezTo>
                      <a:pt x="14" y="6"/>
                      <a:pt x="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iṣ1íḑê"/>
              <p:cNvSpPr/>
              <p:nvPr/>
            </p:nvSpPr>
            <p:spPr bwMode="auto">
              <a:xfrm>
                <a:off x="7827188" y="682435"/>
                <a:ext cx="85448" cy="67238"/>
              </a:xfrm>
              <a:custGeom>
                <a:avLst/>
                <a:gdLst>
                  <a:gd name="T0" fmla="*/ 11 w 41"/>
                  <a:gd name="T1" fmla="*/ 1 h 32"/>
                  <a:gd name="T2" fmla="*/ 13 w 41"/>
                  <a:gd name="T3" fmla="*/ 3 h 32"/>
                  <a:gd name="T4" fmla="*/ 24 w 41"/>
                  <a:gd name="T5" fmla="*/ 8 h 32"/>
                  <a:gd name="T6" fmla="*/ 30 w 41"/>
                  <a:gd name="T7" fmla="*/ 5 h 32"/>
                  <a:gd name="T8" fmla="*/ 41 w 41"/>
                  <a:gd name="T9" fmla="*/ 6 h 32"/>
                  <a:gd name="T10" fmla="*/ 37 w 41"/>
                  <a:gd name="T11" fmla="*/ 16 h 32"/>
                  <a:gd name="T12" fmla="*/ 23 w 41"/>
                  <a:gd name="T13" fmla="*/ 19 h 32"/>
                  <a:gd name="T14" fmla="*/ 23 w 41"/>
                  <a:gd name="T15" fmla="*/ 21 h 32"/>
                  <a:gd name="T16" fmla="*/ 19 w 41"/>
                  <a:gd name="T17" fmla="*/ 25 h 32"/>
                  <a:gd name="T18" fmla="*/ 13 w 41"/>
                  <a:gd name="T19" fmla="*/ 27 h 32"/>
                  <a:gd name="T20" fmla="*/ 6 w 41"/>
                  <a:gd name="T21" fmla="*/ 23 h 32"/>
                  <a:gd name="T22" fmla="*/ 0 w 41"/>
                  <a:gd name="T23" fmla="*/ 8 h 32"/>
                  <a:gd name="T24" fmla="*/ 11 w 41"/>
                  <a:gd name="T2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32">
                    <a:moveTo>
                      <a:pt x="11" y="1"/>
                    </a:moveTo>
                    <a:cubicBezTo>
                      <a:pt x="13" y="0"/>
                      <a:pt x="13" y="2"/>
                      <a:pt x="13" y="3"/>
                    </a:cubicBezTo>
                    <a:cubicBezTo>
                      <a:pt x="15" y="7"/>
                      <a:pt x="21" y="6"/>
                      <a:pt x="24" y="8"/>
                    </a:cubicBezTo>
                    <a:cubicBezTo>
                      <a:pt x="28" y="10"/>
                      <a:pt x="29" y="5"/>
                      <a:pt x="30" y="5"/>
                    </a:cubicBezTo>
                    <a:cubicBezTo>
                      <a:pt x="32" y="4"/>
                      <a:pt x="35" y="8"/>
                      <a:pt x="41" y="6"/>
                    </a:cubicBezTo>
                    <a:cubicBezTo>
                      <a:pt x="40" y="8"/>
                      <a:pt x="31" y="12"/>
                      <a:pt x="37" y="16"/>
                    </a:cubicBezTo>
                    <a:cubicBezTo>
                      <a:pt x="36" y="20"/>
                      <a:pt x="29" y="20"/>
                      <a:pt x="23" y="19"/>
                    </a:cubicBezTo>
                    <a:cubicBezTo>
                      <a:pt x="20" y="20"/>
                      <a:pt x="21" y="21"/>
                      <a:pt x="23" y="21"/>
                    </a:cubicBezTo>
                    <a:cubicBezTo>
                      <a:pt x="24" y="25"/>
                      <a:pt x="12" y="22"/>
                      <a:pt x="19" y="25"/>
                    </a:cubicBezTo>
                    <a:cubicBezTo>
                      <a:pt x="19" y="32"/>
                      <a:pt x="13" y="21"/>
                      <a:pt x="13" y="27"/>
                    </a:cubicBezTo>
                    <a:cubicBezTo>
                      <a:pt x="10" y="26"/>
                      <a:pt x="12" y="21"/>
                      <a:pt x="6" y="23"/>
                    </a:cubicBezTo>
                    <a:cubicBezTo>
                      <a:pt x="4" y="18"/>
                      <a:pt x="5" y="10"/>
                      <a:pt x="0" y="8"/>
                    </a:cubicBezTo>
                    <a:cubicBezTo>
                      <a:pt x="2" y="4"/>
                      <a:pt x="13" y="8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íṡḷiḑé"/>
              <p:cNvSpPr/>
              <p:nvPr/>
            </p:nvSpPr>
            <p:spPr bwMode="auto">
              <a:xfrm>
                <a:off x="3770522" y="692241"/>
                <a:ext cx="23814" cy="15409"/>
              </a:xfrm>
              <a:custGeom>
                <a:avLst/>
                <a:gdLst>
                  <a:gd name="T0" fmla="*/ 6 w 11"/>
                  <a:gd name="T1" fmla="*/ 0 h 7"/>
                  <a:gd name="T2" fmla="*/ 8 w 11"/>
                  <a:gd name="T3" fmla="*/ 7 h 7"/>
                  <a:gd name="T4" fmla="*/ 0 w 11"/>
                  <a:gd name="T5" fmla="*/ 5 h 7"/>
                  <a:gd name="T6" fmla="*/ 6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6" y="0"/>
                    </a:moveTo>
                    <a:cubicBezTo>
                      <a:pt x="11" y="1"/>
                      <a:pt x="8" y="2"/>
                      <a:pt x="8" y="7"/>
                    </a:cubicBezTo>
                    <a:cubicBezTo>
                      <a:pt x="6" y="6"/>
                      <a:pt x="4" y="5"/>
                      <a:pt x="0" y="5"/>
                    </a:cubicBezTo>
                    <a:cubicBezTo>
                      <a:pt x="1" y="2"/>
                      <a:pt x="7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íṧľíḓe"/>
              <p:cNvSpPr/>
              <p:nvPr/>
            </p:nvSpPr>
            <p:spPr bwMode="auto">
              <a:xfrm>
                <a:off x="7921040" y="692241"/>
                <a:ext cx="39222" cy="36420"/>
              </a:xfrm>
              <a:custGeom>
                <a:avLst/>
                <a:gdLst>
                  <a:gd name="T0" fmla="*/ 0 w 19"/>
                  <a:gd name="T1" fmla="*/ 5 h 17"/>
                  <a:gd name="T2" fmla="*/ 19 w 19"/>
                  <a:gd name="T3" fmla="*/ 9 h 17"/>
                  <a:gd name="T4" fmla="*/ 11 w 19"/>
                  <a:gd name="T5" fmla="*/ 16 h 17"/>
                  <a:gd name="T6" fmla="*/ 7 w 19"/>
                  <a:gd name="T7" fmla="*/ 13 h 17"/>
                  <a:gd name="T8" fmla="*/ 4 w 19"/>
                  <a:gd name="T9" fmla="*/ 13 h 17"/>
                  <a:gd name="T10" fmla="*/ 0 w 19"/>
                  <a:gd name="T1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0" y="5"/>
                    </a:moveTo>
                    <a:cubicBezTo>
                      <a:pt x="6" y="0"/>
                      <a:pt x="16" y="5"/>
                      <a:pt x="19" y="9"/>
                    </a:cubicBezTo>
                    <a:cubicBezTo>
                      <a:pt x="18" y="13"/>
                      <a:pt x="10" y="10"/>
                      <a:pt x="11" y="16"/>
                    </a:cubicBezTo>
                    <a:cubicBezTo>
                      <a:pt x="9" y="17"/>
                      <a:pt x="8" y="13"/>
                      <a:pt x="7" y="13"/>
                    </a:cubicBezTo>
                    <a:cubicBezTo>
                      <a:pt x="7" y="12"/>
                      <a:pt x="4" y="13"/>
                      <a:pt x="4" y="13"/>
                    </a:cubicBezTo>
                    <a:cubicBezTo>
                      <a:pt x="2" y="10"/>
                      <a:pt x="4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ïṥ1ide"/>
              <p:cNvSpPr/>
              <p:nvPr/>
            </p:nvSpPr>
            <p:spPr bwMode="auto">
              <a:xfrm>
                <a:off x="7971468" y="703447"/>
                <a:ext cx="60234" cy="30817"/>
              </a:xfrm>
              <a:custGeom>
                <a:avLst/>
                <a:gdLst>
                  <a:gd name="T0" fmla="*/ 2 w 29"/>
                  <a:gd name="T1" fmla="*/ 2 h 15"/>
                  <a:gd name="T2" fmla="*/ 6 w 29"/>
                  <a:gd name="T3" fmla="*/ 2 h 15"/>
                  <a:gd name="T4" fmla="*/ 15 w 29"/>
                  <a:gd name="T5" fmla="*/ 6 h 15"/>
                  <a:gd name="T6" fmla="*/ 24 w 29"/>
                  <a:gd name="T7" fmla="*/ 9 h 15"/>
                  <a:gd name="T8" fmla="*/ 28 w 29"/>
                  <a:gd name="T9" fmla="*/ 13 h 15"/>
                  <a:gd name="T10" fmla="*/ 6 w 29"/>
                  <a:gd name="T11" fmla="*/ 9 h 15"/>
                  <a:gd name="T12" fmla="*/ 2 w 29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5">
                    <a:moveTo>
                      <a:pt x="2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11" y="0"/>
                      <a:pt x="11" y="5"/>
                      <a:pt x="15" y="6"/>
                    </a:cubicBezTo>
                    <a:cubicBezTo>
                      <a:pt x="19" y="7"/>
                      <a:pt x="21" y="8"/>
                      <a:pt x="24" y="9"/>
                    </a:cubicBezTo>
                    <a:cubicBezTo>
                      <a:pt x="26" y="11"/>
                      <a:pt x="29" y="9"/>
                      <a:pt x="28" y="13"/>
                    </a:cubicBezTo>
                    <a:cubicBezTo>
                      <a:pt x="17" y="15"/>
                      <a:pt x="14" y="10"/>
                      <a:pt x="6" y="9"/>
                    </a:cubicBezTo>
                    <a:cubicBezTo>
                      <a:pt x="8" y="3"/>
                      <a:pt x="0" y="8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íşļîḍê"/>
              <p:cNvSpPr/>
              <p:nvPr/>
            </p:nvSpPr>
            <p:spPr bwMode="auto">
              <a:xfrm>
                <a:off x="4035270" y="752474"/>
                <a:ext cx="98055" cy="81245"/>
              </a:xfrm>
              <a:custGeom>
                <a:avLst/>
                <a:gdLst>
                  <a:gd name="T0" fmla="*/ 15 w 47"/>
                  <a:gd name="T1" fmla="*/ 8 h 39"/>
                  <a:gd name="T2" fmla="*/ 15 w 47"/>
                  <a:gd name="T3" fmla="*/ 6 h 39"/>
                  <a:gd name="T4" fmla="*/ 36 w 47"/>
                  <a:gd name="T5" fmla="*/ 0 h 39"/>
                  <a:gd name="T6" fmla="*/ 39 w 47"/>
                  <a:gd name="T7" fmla="*/ 8 h 39"/>
                  <a:gd name="T8" fmla="*/ 36 w 47"/>
                  <a:gd name="T9" fmla="*/ 13 h 39"/>
                  <a:gd name="T10" fmla="*/ 45 w 47"/>
                  <a:gd name="T11" fmla="*/ 15 h 39"/>
                  <a:gd name="T12" fmla="*/ 47 w 47"/>
                  <a:gd name="T13" fmla="*/ 30 h 39"/>
                  <a:gd name="T14" fmla="*/ 41 w 47"/>
                  <a:gd name="T15" fmla="*/ 30 h 39"/>
                  <a:gd name="T16" fmla="*/ 41 w 47"/>
                  <a:gd name="T17" fmla="*/ 34 h 39"/>
                  <a:gd name="T18" fmla="*/ 36 w 47"/>
                  <a:gd name="T19" fmla="*/ 34 h 39"/>
                  <a:gd name="T20" fmla="*/ 30 w 47"/>
                  <a:gd name="T21" fmla="*/ 38 h 39"/>
                  <a:gd name="T22" fmla="*/ 24 w 47"/>
                  <a:gd name="T23" fmla="*/ 32 h 39"/>
                  <a:gd name="T24" fmla="*/ 19 w 47"/>
                  <a:gd name="T25" fmla="*/ 26 h 39"/>
                  <a:gd name="T26" fmla="*/ 15 w 47"/>
                  <a:gd name="T27" fmla="*/ 23 h 39"/>
                  <a:gd name="T28" fmla="*/ 6 w 47"/>
                  <a:gd name="T29" fmla="*/ 21 h 39"/>
                  <a:gd name="T30" fmla="*/ 0 w 47"/>
                  <a:gd name="T31" fmla="*/ 17 h 39"/>
                  <a:gd name="T32" fmla="*/ 19 w 47"/>
                  <a:gd name="T33" fmla="*/ 19 h 39"/>
                  <a:gd name="T34" fmla="*/ 21 w 47"/>
                  <a:gd name="T35" fmla="*/ 12 h 39"/>
                  <a:gd name="T36" fmla="*/ 13 w 47"/>
                  <a:gd name="T37" fmla="*/ 6 h 39"/>
                  <a:gd name="T38" fmla="*/ 15 w 47"/>
                  <a:gd name="T3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9">
                    <a:moveTo>
                      <a:pt x="15" y="8"/>
                    </a:moveTo>
                    <a:cubicBezTo>
                      <a:pt x="17" y="7"/>
                      <a:pt x="16" y="6"/>
                      <a:pt x="15" y="6"/>
                    </a:cubicBezTo>
                    <a:cubicBezTo>
                      <a:pt x="19" y="2"/>
                      <a:pt x="33" y="6"/>
                      <a:pt x="36" y="0"/>
                    </a:cubicBezTo>
                    <a:cubicBezTo>
                      <a:pt x="38" y="2"/>
                      <a:pt x="39" y="4"/>
                      <a:pt x="39" y="8"/>
                    </a:cubicBezTo>
                    <a:cubicBezTo>
                      <a:pt x="40" y="12"/>
                      <a:pt x="36" y="11"/>
                      <a:pt x="36" y="13"/>
                    </a:cubicBezTo>
                    <a:cubicBezTo>
                      <a:pt x="37" y="19"/>
                      <a:pt x="41" y="16"/>
                      <a:pt x="45" y="15"/>
                    </a:cubicBezTo>
                    <a:cubicBezTo>
                      <a:pt x="47" y="23"/>
                      <a:pt x="45" y="22"/>
                      <a:pt x="47" y="30"/>
                    </a:cubicBezTo>
                    <a:cubicBezTo>
                      <a:pt x="46" y="31"/>
                      <a:pt x="42" y="29"/>
                      <a:pt x="41" y="30"/>
                    </a:cubicBezTo>
                    <a:cubicBezTo>
                      <a:pt x="41" y="31"/>
                      <a:pt x="42" y="34"/>
                      <a:pt x="41" y="34"/>
                    </a:cubicBezTo>
                    <a:cubicBezTo>
                      <a:pt x="40" y="35"/>
                      <a:pt x="37" y="34"/>
                      <a:pt x="36" y="34"/>
                    </a:cubicBezTo>
                    <a:cubicBezTo>
                      <a:pt x="33" y="34"/>
                      <a:pt x="33" y="37"/>
                      <a:pt x="30" y="38"/>
                    </a:cubicBezTo>
                    <a:cubicBezTo>
                      <a:pt x="26" y="39"/>
                      <a:pt x="26" y="34"/>
                      <a:pt x="24" y="32"/>
                    </a:cubicBezTo>
                    <a:cubicBezTo>
                      <a:pt x="23" y="31"/>
                      <a:pt x="17" y="31"/>
                      <a:pt x="19" y="26"/>
                    </a:cubicBezTo>
                    <a:cubicBezTo>
                      <a:pt x="16" y="27"/>
                      <a:pt x="15" y="25"/>
                      <a:pt x="15" y="23"/>
                    </a:cubicBezTo>
                    <a:cubicBezTo>
                      <a:pt x="12" y="24"/>
                      <a:pt x="9" y="22"/>
                      <a:pt x="6" y="21"/>
                    </a:cubicBezTo>
                    <a:cubicBezTo>
                      <a:pt x="3" y="20"/>
                      <a:pt x="0" y="22"/>
                      <a:pt x="0" y="17"/>
                    </a:cubicBezTo>
                    <a:cubicBezTo>
                      <a:pt x="8" y="16"/>
                      <a:pt x="11" y="20"/>
                      <a:pt x="19" y="19"/>
                    </a:cubicBezTo>
                    <a:cubicBezTo>
                      <a:pt x="21" y="18"/>
                      <a:pt x="20" y="14"/>
                      <a:pt x="21" y="12"/>
                    </a:cubicBezTo>
                    <a:cubicBezTo>
                      <a:pt x="21" y="7"/>
                      <a:pt x="10" y="13"/>
                      <a:pt x="13" y="6"/>
                    </a:cubicBezTo>
                    <a:cubicBezTo>
                      <a:pt x="15" y="6"/>
                      <a:pt x="15" y="7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íṣľiḓé"/>
              <p:cNvSpPr/>
              <p:nvPr/>
            </p:nvSpPr>
            <p:spPr bwMode="auto">
              <a:xfrm>
                <a:off x="4384064" y="760879"/>
                <a:ext cx="58833" cy="28016"/>
              </a:xfrm>
              <a:custGeom>
                <a:avLst/>
                <a:gdLst>
                  <a:gd name="T0" fmla="*/ 0 w 28"/>
                  <a:gd name="T1" fmla="*/ 2 h 13"/>
                  <a:gd name="T2" fmla="*/ 7 w 28"/>
                  <a:gd name="T3" fmla="*/ 0 h 13"/>
                  <a:gd name="T4" fmla="*/ 28 w 28"/>
                  <a:gd name="T5" fmla="*/ 6 h 13"/>
                  <a:gd name="T6" fmla="*/ 26 w 28"/>
                  <a:gd name="T7" fmla="*/ 13 h 13"/>
                  <a:gd name="T8" fmla="*/ 6 w 28"/>
                  <a:gd name="T9" fmla="*/ 6 h 13"/>
                  <a:gd name="T10" fmla="*/ 0 w 28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3">
                    <a:moveTo>
                      <a:pt x="0" y="2"/>
                    </a:moveTo>
                    <a:cubicBezTo>
                      <a:pt x="0" y="0"/>
                      <a:pt x="5" y="0"/>
                      <a:pt x="7" y="0"/>
                    </a:cubicBezTo>
                    <a:cubicBezTo>
                      <a:pt x="14" y="1"/>
                      <a:pt x="22" y="5"/>
                      <a:pt x="28" y="6"/>
                    </a:cubicBezTo>
                    <a:cubicBezTo>
                      <a:pt x="28" y="9"/>
                      <a:pt x="26" y="10"/>
                      <a:pt x="26" y="13"/>
                    </a:cubicBezTo>
                    <a:cubicBezTo>
                      <a:pt x="16" y="13"/>
                      <a:pt x="12" y="11"/>
                      <a:pt x="6" y="6"/>
                    </a:cubicBezTo>
                    <a:cubicBezTo>
                      <a:pt x="4" y="4"/>
                      <a:pt x="4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iṥ1iḑê"/>
              <p:cNvSpPr/>
              <p:nvPr/>
            </p:nvSpPr>
            <p:spPr bwMode="auto">
              <a:xfrm>
                <a:off x="7881818" y="760879"/>
                <a:ext cx="39222" cy="15409"/>
              </a:xfrm>
              <a:custGeom>
                <a:avLst/>
                <a:gdLst>
                  <a:gd name="T0" fmla="*/ 19 w 19"/>
                  <a:gd name="T1" fmla="*/ 6 h 7"/>
                  <a:gd name="T2" fmla="*/ 0 w 19"/>
                  <a:gd name="T3" fmla="*/ 4 h 7"/>
                  <a:gd name="T4" fmla="*/ 6 w 19"/>
                  <a:gd name="T5" fmla="*/ 0 h 7"/>
                  <a:gd name="T6" fmla="*/ 19 w 19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7">
                    <a:moveTo>
                      <a:pt x="19" y="6"/>
                    </a:moveTo>
                    <a:cubicBezTo>
                      <a:pt x="16" y="7"/>
                      <a:pt x="5" y="6"/>
                      <a:pt x="0" y="4"/>
                    </a:cubicBezTo>
                    <a:cubicBezTo>
                      <a:pt x="1" y="1"/>
                      <a:pt x="6" y="3"/>
                      <a:pt x="6" y="0"/>
                    </a:cubicBezTo>
                    <a:cubicBezTo>
                      <a:pt x="10" y="2"/>
                      <a:pt x="19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íś1ïďê"/>
              <p:cNvSpPr/>
              <p:nvPr/>
            </p:nvSpPr>
            <p:spPr bwMode="auto">
              <a:xfrm>
                <a:off x="4811304" y="846327"/>
                <a:ext cx="30817" cy="21012"/>
              </a:xfrm>
              <a:custGeom>
                <a:avLst/>
                <a:gdLst>
                  <a:gd name="T0" fmla="*/ 15 w 15"/>
                  <a:gd name="T1" fmla="*/ 8 h 10"/>
                  <a:gd name="T2" fmla="*/ 0 w 15"/>
                  <a:gd name="T3" fmla="*/ 4 h 10"/>
                  <a:gd name="T4" fmla="*/ 15 w 15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5" y="8"/>
                    </a:moveTo>
                    <a:cubicBezTo>
                      <a:pt x="6" y="10"/>
                      <a:pt x="8" y="2"/>
                      <a:pt x="0" y="4"/>
                    </a:cubicBezTo>
                    <a:cubicBezTo>
                      <a:pt x="3" y="0"/>
                      <a:pt x="15" y="2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îšliḑe"/>
              <p:cNvSpPr/>
              <p:nvPr/>
            </p:nvSpPr>
            <p:spPr bwMode="auto">
              <a:xfrm>
                <a:off x="4790291" y="867338"/>
                <a:ext cx="43425" cy="25214"/>
              </a:xfrm>
              <a:custGeom>
                <a:avLst/>
                <a:gdLst>
                  <a:gd name="T0" fmla="*/ 21 w 21"/>
                  <a:gd name="T1" fmla="*/ 7 h 12"/>
                  <a:gd name="T2" fmla="*/ 3 w 21"/>
                  <a:gd name="T3" fmla="*/ 7 h 12"/>
                  <a:gd name="T4" fmla="*/ 8 w 21"/>
                  <a:gd name="T5" fmla="*/ 1 h 12"/>
                  <a:gd name="T6" fmla="*/ 21 w 21"/>
                  <a:gd name="T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2">
                    <a:moveTo>
                      <a:pt x="21" y="7"/>
                    </a:moveTo>
                    <a:cubicBezTo>
                      <a:pt x="19" y="12"/>
                      <a:pt x="5" y="12"/>
                      <a:pt x="3" y="7"/>
                    </a:cubicBezTo>
                    <a:cubicBezTo>
                      <a:pt x="0" y="0"/>
                      <a:pt x="9" y="6"/>
                      <a:pt x="8" y="1"/>
                    </a:cubicBezTo>
                    <a:cubicBezTo>
                      <a:pt x="12" y="4"/>
                      <a:pt x="16" y="6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íSļidé"/>
              <p:cNvSpPr/>
              <p:nvPr/>
            </p:nvSpPr>
            <p:spPr bwMode="auto">
              <a:xfrm>
                <a:off x="6419400" y="885549"/>
                <a:ext cx="29417" cy="23814"/>
              </a:xfrm>
              <a:custGeom>
                <a:avLst/>
                <a:gdLst>
                  <a:gd name="T0" fmla="*/ 6 w 14"/>
                  <a:gd name="T1" fmla="*/ 0 h 11"/>
                  <a:gd name="T2" fmla="*/ 14 w 14"/>
                  <a:gd name="T3" fmla="*/ 7 h 11"/>
                  <a:gd name="T4" fmla="*/ 4 w 14"/>
                  <a:gd name="T5" fmla="*/ 11 h 11"/>
                  <a:gd name="T6" fmla="*/ 2 w 14"/>
                  <a:gd name="T7" fmla="*/ 2 h 11"/>
                  <a:gd name="T8" fmla="*/ 6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6" y="0"/>
                    </a:moveTo>
                    <a:cubicBezTo>
                      <a:pt x="11" y="0"/>
                      <a:pt x="13" y="2"/>
                      <a:pt x="14" y="7"/>
                    </a:cubicBezTo>
                    <a:cubicBezTo>
                      <a:pt x="9" y="7"/>
                      <a:pt x="5" y="7"/>
                      <a:pt x="4" y="11"/>
                    </a:cubicBezTo>
                    <a:cubicBezTo>
                      <a:pt x="0" y="11"/>
                      <a:pt x="3" y="4"/>
                      <a:pt x="2" y="2"/>
                    </a:cubicBezTo>
                    <a:cubicBezTo>
                      <a:pt x="5" y="2"/>
                      <a:pt x="6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išḻïḓê"/>
              <p:cNvSpPr/>
              <p:nvPr/>
            </p:nvSpPr>
            <p:spPr bwMode="auto">
              <a:xfrm>
                <a:off x="3945620" y="900957"/>
                <a:ext cx="29417" cy="21012"/>
              </a:xfrm>
              <a:custGeom>
                <a:avLst/>
                <a:gdLst>
                  <a:gd name="T0" fmla="*/ 13 w 14"/>
                  <a:gd name="T1" fmla="*/ 8 h 10"/>
                  <a:gd name="T2" fmla="*/ 0 w 14"/>
                  <a:gd name="T3" fmla="*/ 10 h 10"/>
                  <a:gd name="T4" fmla="*/ 13 w 14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13" y="8"/>
                    </a:moveTo>
                    <a:cubicBezTo>
                      <a:pt x="7" y="7"/>
                      <a:pt x="5" y="9"/>
                      <a:pt x="0" y="10"/>
                    </a:cubicBezTo>
                    <a:cubicBezTo>
                      <a:pt x="1" y="6"/>
                      <a:pt x="14" y="0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íṩ1îḍe"/>
              <p:cNvSpPr/>
              <p:nvPr/>
            </p:nvSpPr>
            <p:spPr bwMode="auto">
              <a:xfrm>
                <a:off x="4434494" y="917766"/>
                <a:ext cx="47627" cy="29417"/>
              </a:xfrm>
              <a:custGeom>
                <a:avLst/>
                <a:gdLst>
                  <a:gd name="T0" fmla="*/ 19 w 23"/>
                  <a:gd name="T1" fmla="*/ 2 h 14"/>
                  <a:gd name="T2" fmla="*/ 21 w 23"/>
                  <a:gd name="T3" fmla="*/ 13 h 14"/>
                  <a:gd name="T4" fmla="*/ 2 w 23"/>
                  <a:gd name="T5" fmla="*/ 9 h 14"/>
                  <a:gd name="T6" fmla="*/ 6 w 23"/>
                  <a:gd name="T7" fmla="*/ 2 h 14"/>
                  <a:gd name="T8" fmla="*/ 19 w 2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19" y="2"/>
                    </a:moveTo>
                    <a:cubicBezTo>
                      <a:pt x="21" y="4"/>
                      <a:pt x="23" y="11"/>
                      <a:pt x="21" y="13"/>
                    </a:cubicBezTo>
                    <a:cubicBezTo>
                      <a:pt x="13" y="12"/>
                      <a:pt x="4" y="14"/>
                      <a:pt x="2" y="9"/>
                    </a:cubicBezTo>
                    <a:cubicBezTo>
                      <a:pt x="0" y="3"/>
                      <a:pt x="8" y="8"/>
                      <a:pt x="6" y="2"/>
                    </a:cubicBezTo>
                    <a:cubicBezTo>
                      <a:pt x="11" y="0"/>
                      <a:pt x="19" y="5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ïŝḻiḑé"/>
              <p:cNvSpPr/>
              <p:nvPr/>
            </p:nvSpPr>
            <p:spPr bwMode="auto">
              <a:xfrm>
                <a:off x="4416282" y="999012"/>
                <a:ext cx="57433" cy="26615"/>
              </a:xfrm>
              <a:custGeom>
                <a:avLst/>
                <a:gdLst>
                  <a:gd name="T0" fmla="*/ 26 w 28"/>
                  <a:gd name="T1" fmla="*/ 5 h 13"/>
                  <a:gd name="T2" fmla="*/ 19 w 28"/>
                  <a:gd name="T3" fmla="*/ 9 h 13"/>
                  <a:gd name="T4" fmla="*/ 11 w 28"/>
                  <a:gd name="T5" fmla="*/ 11 h 13"/>
                  <a:gd name="T6" fmla="*/ 4 w 28"/>
                  <a:gd name="T7" fmla="*/ 9 h 13"/>
                  <a:gd name="T8" fmla="*/ 5 w 28"/>
                  <a:gd name="T9" fmla="*/ 4 h 13"/>
                  <a:gd name="T10" fmla="*/ 11 w 28"/>
                  <a:gd name="T11" fmla="*/ 0 h 13"/>
                  <a:gd name="T12" fmla="*/ 26 w 28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3">
                    <a:moveTo>
                      <a:pt x="26" y="5"/>
                    </a:moveTo>
                    <a:cubicBezTo>
                      <a:pt x="28" y="11"/>
                      <a:pt x="21" y="9"/>
                      <a:pt x="19" y="9"/>
                    </a:cubicBezTo>
                    <a:cubicBezTo>
                      <a:pt x="18" y="9"/>
                      <a:pt x="13" y="13"/>
                      <a:pt x="11" y="11"/>
                    </a:cubicBezTo>
                    <a:cubicBezTo>
                      <a:pt x="10" y="9"/>
                      <a:pt x="6" y="10"/>
                      <a:pt x="4" y="9"/>
                    </a:cubicBezTo>
                    <a:cubicBezTo>
                      <a:pt x="0" y="4"/>
                      <a:pt x="12" y="6"/>
                      <a:pt x="5" y="4"/>
                    </a:cubicBezTo>
                    <a:cubicBezTo>
                      <a:pt x="6" y="1"/>
                      <a:pt x="11" y="3"/>
                      <a:pt x="11" y="0"/>
                    </a:cubicBezTo>
                    <a:cubicBezTo>
                      <a:pt x="16" y="1"/>
                      <a:pt x="22" y="2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ïṥ1îďè"/>
              <p:cNvSpPr/>
              <p:nvPr/>
            </p:nvSpPr>
            <p:spPr bwMode="auto">
              <a:xfrm>
                <a:off x="4417683" y="1039635"/>
                <a:ext cx="26615" cy="12607"/>
              </a:xfrm>
              <a:custGeom>
                <a:avLst/>
                <a:gdLst>
                  <a:gd name="T0" fmla="*/ 10 w 13"/>
                  <a:gd name="T1" fmla="*/ 6 h 6"/>
                  <a:gd name="T2" fmla="*/ 3 w 13"/>
                  <a:gd name="T3" fmla="*/ 6 h 6"/>
                  <a:gd name="T4" fmla="*/ 1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0" y="6"/>
                    </a:moveTo>
                    <a:cubicBezTo>
                      <a:pt x="6" y="3"/>
                      <a:pt x="8" y="6"/>
                      <a:pt x="3" y="6"/>
                    </a:cubicBezTo>
                    <a:cubicBezTo>
                      <a:pt x="0" y="0"/>
                      <a:pt x="13" y="0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îS1íḓê"/>
              <p:cNvSpPr/>
              <p:nvPr/>
            </p:nvSpPr>
            <p:spPr bwMode="auto">
              <a:xfrm>
                <a:off x="4330835" y="1059246"/>
                <a:ext cx="30817" cy="18211"/>
              </a:xfrm>
              <a:custGeom>
                <a:avLst/>
                <a:gdLst>
                  <a:gd name="T0" fmla="*/ 13 w 15"/>
                  <a:gd name="T1" fmla="*/ 1 h 9"/>
                  <a:gd name="T2" fmla="*/ 15 w 15"/>
                  <a:gd name="T3" fmla="*/ 4 h 9"/>
                  <a:gd name="T4" fmla="*/ 7 w 15"/>
                  <a:gd name="T5" fmla="*/ 6 h 9"/>
                  <a:gd name="T6" fmla="*/ 0 w 15"/>
                  <a:gd name="T7" fmla="*/ 6 h 9"/>
                  <a:gd name="T8" fmla="*/ 13 w 1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3" y="1"/>
                    </a:moveTo>
                    <a:cubicBezTo>
                      <a:pt x="13" y="3"/>
                      <a:pt x="13" y="4"/>
                      <a:pt x="15" y="4"/>
                    </a:cubicBezTo>
                    <a:cubicBezTo>
                      <a:pt x="15" y="8"/>
                      <a:pt x="9" y="5"/>
                      <a:pt x="7" y="6"/>
                    </a:cubicBezTo>
                    <a:cubicBezTo>
                      <a:pt x="5" y="9"/>
                      <a:pt x="7" y="6"/>
                      <a:pt x="0" y="6"/>
                    </a:cubicBezTo>
                    <a:cubicBezTo>
                      <a:pt x="3" y="3"/>
                      <a:pt x="6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iSľîďê"/>
              <p:cNvSpPr/>
              <p:nvPr/>
            </p:nvSpPr>
            <p:spPr bwMode="auto">
              <a:xfrm>
                <a:off x="4388266" y="1076055"/>
                <a:ext cx="12607" cy="18211"/>
              </a:xfrm>
              <a:custGeom>
                <a:avLst/>
                <a:gdLst>
                  <a:gd name="T0" fmla="*/ 2 w 6"/>
                  <a:gd name="T1" fmla="*/ 0 h 9"/>
                  <a:gd name="T2" fmla="*/ 5 w 6"/>
                  <a:gd name="T3" fmla="*/ 8 h 9"/>
                  <a:gd name="T4" fmla="*/ 2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5" y="1"/>
                      <a:pt x="6" y="3"/>
                      <a:pt x="5" y="8"/>
                    </a:cubicBezTo>
                    <a:cubicBezTo>
                      <a:pt x="0" y="9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ïṣļiḍè"/>
              <p:cNvSpPr/>
              <p:nvPr/>
            </p:nvSpPr>
            <p:spPr bwMode="auto">
              <a:xfrm>
                <a:off x="5499087" y="1237145"/>
                <a:ext cx="68639" cy="84047"/>
              </a:xfrm>
              <a:custGeom>
                <a:avLst/>
                <a:gdLst>
                  <a:gd name="T0" fmla="*/ 12 w 33"/>
                  <a:gd name="T1" fmla="*/ 0 h 40"/>
                  <a:gd name="T2" fmla="*/ 14 w 33"/>
                  <a:gd name="T3" fmla="*/ 2 h 40"/>
                  <a:gd name="T4" fmla="*/ 27 w 33"/>
                  <a:gd name="T5" fmla="*/ 2 h 40"/>
                  <a:gd name="T6" fmla="*/ 32 w 33"/>
                  <a:gd name="T7" fmla="*/ 6 h 40"/>
                  <a:gd name="T8" fmla="*/ 31 w 33"/>
                  <a:gd name="T9" fmla="*/ 10 h 40"/>
                  <a:gd name="T10" fmla="*/ 27 w 33"/>
                  <a:gd name="T11" fmla="*/ 12 h 40"/>
                  <a:gd name="T12" fmla="*/ 31 w 33"/>
                  <a:gd name="T13" fmla="*/ 21 h 40"/>
                  <a:gd name="T14" fmla="*/ 29 w 33"/>
                  <a:gd name="T15" fmla="*/ 30 h 40"/>
                  <a:gd name="T16" fmla="*/ 19 w 33"/>
                  <a:gd name="T17" fmla="*/ 30 h 40"/>
                  <a:gd name="T18" fmla="*/ 18 w 33"/>
                  <a:gd name="T19" fmla="*/ 36 h 40"/>
                  <a:gd name="T20" fmla="*/ 14 w 33"/>
                  <a:gd name="T21" fmla="*/ 40 h 40"/>
                  <a:gd name="T22" fmla="*/ 3 w 33"/>
                  <a:gd name="T23" fmla="*/ 40 h 40"/>
                  <a:gd name="T24" fmla="*/ 6 w 33"/>
                  <a:gd name="T25" fmla="*/ 28 h 40"/>
                  <a:gd name="T26" fmla="*/ 6 w 33"/>
                  <a:gd name="T27" fmla="*/ 21 h 40"/>
                  <a:gd name="T28" fmla="*/ 3 w 33"/>
                  <a:gd name="T29" fmla="*/ 12 h 40"/>
                  <a:gd name="T30" fmla="*/ 10 w 33"/>
                  <a:gd name="T31" fmla="*/ 13 h 40"/>
                  <a:gd name="T32" fmla="*/ 12 w 33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0">
                    <a:moveTo>
                      <a:pt x="12" y="0"/>
                    </a:moveTo>
                    <a:cubicBezTo>
                      <a:pt x="14" y="0"/>
                      <a:pt x="14" y="1"/>
                      <a:pt x="14" y="2"/>
                    </a:cubicBezTo>
                    <a:cubicBezTo>
                      <a:pt x="14" y="5"/>
                      <a:pt x="22" y="0"/>
                      <a:pt x="27" y="2"/>
                    </a:cubicBezTo>
                    <a:cubicBezTo>
                      <a:pt x="28" y="5"/>
                      <a:pt x="29" y="6"/>
                      <a:pt x="32" y="6"/>
                    </a:cubicBezTo>
                    <a:cubicBezTo>
                      <a:pt x="33" y="8"/>
                      <a:pt x="32" y="9"/>
                      <a:pt x="31" y="10"/>
                    </a:cubicBezTo>
                    <a:cubicBezTo>
                      <a:pt x="31" y="11"/>
                      <a:pt x="28" y="11"/>
                      <a:pt x="27" y="12"/>
                    </a:cubicBezTo>
                    <a:cubicBezTo>
                      <a:pt x="27" y="16"/>
                      <a:pt x="30" y="17"/>
                      <a:pt x="31" y="21"/>
                    </a:cubicBezTo>
                    <a:cubicBezTo>
                      <a:pt x="31" y="24"/>
                      <a:pt x="28" y="26"/>
                      <a:pt x="29" y="30"/>
                    </a:cubicBezTo>
                    <a:cubicBezTo>
                      <a:pt x="26" y="30"/>
                      <a:pt x="23" y="30"/>
                      <a:pt x="19" y="30"/>
                    </a:cubicBezTo>
                    <a:cubicBezTo>
                      <a:pt x="17" y="30"/>
                      <a:pt x="19" y="34"/>
                      <a:pt x="18" y="36"/>
                    </a:cubicBezTo>
                    <a:cubicBezTo>
                      <a:pt x="17" y="37"/>
                      <a:pt x="12" y="36"/>
                      <a:pt x="14" y="40"/>
                    </a:cubicBezTo>
                    <a:cubicBezTo>
                      <a:pt x="10" y="40"/>
                      <a:pt x="6" y="40"/>
                      <a:pt x="3" y="40"/>
                    </a:cubicBezTo>
                    <a:cubicBezTo>
                      <a:pt x="4" y="36"/>
                      <a:pt x="0" y="27"/>
                      <a:pt x="6" y="28"/>
                    </a:cubicBezTo>
                    <a:cubicBezTo>
                      <a:pt x="7" y="23"/>
                      <a:pt x="3" y="25"/>
                      <a:pt x="6" y="21"/>
                    </a:cubicBezTo>
                    <a:cubicBezTo>
                      <a:pt x="8" y="15"/>
                      <a:pt x="1" y="17"/>
                      <a:pt x="3" y="12"/>
                    </a:cubicBezTo>
                    <a:cubicBezTo>
                      <a:pt x="7" y="11"/>
                      <a:pt x="8" y="13"/>
                      <a:pt x="10" y="13"/>
                    </a:cubicBezTo>
                    <a:cubicBezTo>
                      <a:pt x="14" y="13"/>
                      <a:pt x="11" y="4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ïSľiḍê"/>
              <p:cNvSpPr/>
              <p:nvPr/>
            </p:nvSpPr>
            <p:spPr bwMode="auto">
              <a:xfrm>
                <a:off x="3054722" y="1241347"/>
                <a:ext cx="21012" cy="19611"/>
              </a:xfrm>
              <a:custGeom>
                <a:avLst/>
                <a:gdLst>
                  <a:gd name="T0" fmla="*/ 9 w 10"/>
                  <a:gd name="T1" fmla="*/ 0 h 9"/>
                  <a:gd name="T2" fmla="*/ 7 w 10"/>
                  <a:gd name="T3" fmla="*/ 4 h 9"/>
                  <a:gd name="T4" fmla="*/ 0 w 10"/>
                  <a:gd name="T5" fmla="*/ 6 h 9"/>
                  <a:gd name="T6" fmla="*/ 9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10" y="3"/>
                      <a:pt x="8" y="3"/>
                      <a:pt x="7" y="4"/>
                    </a:cubicBezTo>
                    <a:cubicBezTo>
                      <a:pt x="5" y="7"/>
                      <a:pt x="4" y="9"/>
                      <a:pt x="0" y="6"/>
                    </a:cubicBezTo>
                    <a:cubicBezTo>
                      <a:pt x="1" y="2"/>
                      <a:pt x="5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i$ľïdé"/>
              <p:cNvSpPr/>
              <p:nvPr/>
            </p:nvSpPr>
            <p:spPr bwMode="auto">
              <a:xfrm>
                <a:off x="3560405" y="1258157"/>
                <a:ext cx="25214" cy="37822"/>
              </a:xfrm>
              <a:custGeom>
                <a:avLst/>
                <a:gdLst>
                  <a:gd name="T0" fmla="*/ 3 w 12"/>
                  <a:gd name="T1" fmla="*/ 0 h 18"/>
                  <a:gd name="T2" fmla="*/ 12 w 12"/>
                  <a:gd name="T3" fmla="*/ 13 h 18"/>
                  <a:gd name="T4" fmla="*/ 5 w 12"/>
                  <a:gd name="T5" fmla="*/ 9 h 18"/>
                  <a:gd name="T6" fmla="*/ 3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3" y="0"/>
                    </a:moveTo>
                    <a:cubicBezTo>
                      <a:pt x="6" y="4"/>
                      <a:pt x="7" y="11"/>
                      <a:pt x="12" y="13"/>
                    </a:cubicBezTo>
                    <a:cubicBezTo>
                      <a:pt x="10" y="18"/>
                      <a:pt x="5" y="12"/>
                      <a:pt x="5" y="9"/>
                    </a:cubicBezTo>
                    <a:cubicBezTo>
                      <a:pt x="0" y="9"/>
                      <a:pt x="0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îṥ1íḋé"/>
              <p:cNvSpPr/>
              <p:nvPr/>
            </p:nvSpPr>
            <p:spPr bwMode="auto">
              <a:xfrm>
                <a:off x="7900029" y="1241347"/>
                <a:ext cx="40623" cy="180701"/>
              </a:xfrm>
              <a:custGeom>
                <a:avLst/>
                <a:gdLst>
                  <a:gd name="T0" fmla="*/ 6 w 19"/>
                  <a:gd name="T1" fmla="*/ 10 h 87"/>
                  <a:gd name="T2" fmla="*/ 10 w 19"/>
                  <a:gd name="T3" fmla="*/ 23 h 87"/>
                  <a:gd name="T4" fmla="*/ 12 w 19"/>
                  <a:gd name="T5" fmla="*/ 30 h 87"/>
                  <a:gd name="T6" fmla="*/ 12 w 19"/>
                  <a:gd name="T7" fmla="*/ 36 h 87"/>
                  <a:gd name="T8" fmla="*/ 14 w 19"/>
                  <a:gd name="T9" fmla="*/ 51 h 87"/>
                  <a:gd name="T10" fmla="*/ 19 w 19"/>
                  <a:gd name="T11" fmla="*/ 58 h 87"/>
                  <a:gd name="T12" fmla="*/ 12 w 19"/>
                  <a:gd name="T13" fmla="*/ 60 h 87"/>
                  <a:gd name="T14" fmla="*/ 12 w 19"/>
                  <a:gd name="T15" fmla="*/ 73 h 87"/>
                  <a:gd name="T16" fmla="*/ 8 w 19"/>
                  <a:gd name="T17" fmla="*/ 73 h 87"/>
                  <a:gd name="T18" fmla="*/ 12 w 19"/>
                  <a:gd name="T19" fmla="*/ 86 h 87"/>
                  <a:gd name="T20" fmla="*/ 2 w 19"/>
                  <a:gd name="T21" fmla="*/ 84 h 87"/>
                  <a:gd name="T22" fmla="*/ 4 w 19"/>
                  <a:gd name="T23" fmla="*/ 73 h 87"/>
                  <a:gd name="T24" fmla="*/ 1 w 19"/>
                  <a:gd name="T25" fmla="*/ 67 h 87"/>
                  <a:gd name="T26" fmla="*/ 4 w 19"/>
                  <a:gd name="T27" fmla="*/ 45 h 87"/>
                  <a:gd name="T28" fmla="*/ 1 w 19"/>
                  <a:gd name="T29" fmla="*/ 36 h 87"/>
                  <a:gd name="T30" fmla="*/ 1 w 19"/>
                  <a:gd name="T31" fmla="*/ 23 h 87"/>
                  <a:gd name="T32" fmla="*/ 6 w 19"/>
                  <a:gd name="T33" fmla="*/ 17 h 87"/>
                  <a:gd name="T34" fmla="*/ 8 w 19"/>
                  <a:gd name="T35" fmla="*/ 11 h 87"/>
                  <a:gd name="T36" fmla="*/ 6 w 19"/>
                  <a:gd name="T37" fmla="*/ 1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87">
                    <a:moveTo>
                      <a:pt x="6" y="10"/>
                    </a:moveTo>
                    <a:cubicBezTo>
                      <a:pt x="14" y="0"/>
                      <a:pt x="7" y="20"/>
                      <a:pt x="10" y="23"/>
                    </a:cubicBezTo>
                    <a:cubicBezTo>
                      <a:pt x="13" y="25"/>
                      <a:pt x="8" y="26"/>
                      <a:pt x="12" y="30"/>
                    </a:cubicBezTo>
                    <a:cubicBezTo>
                      <a:pt x="14" y="33"/>
                      <a:pt x="12" y="33"/>
                      <a:pt x="12" y="36"/>
                    </a:cubicBezTo>
                    <a:cubicBezTo>
                      <a:pt x="12" y="38"/>
                      <a:pt x="15" y="43"/>
                      <a:pt x="14" y="51"/>
                    </a:cubicBezTo>
                    <a:cubicBezTo>
                      <a:pt x="13" y="55"/>
                      <a:pt x="16" y="56"/>
                      <a:pt x="19" y="58"/>
                    </a:cubicBezTo>
                    <a:cubicBezTo>
                      <a:pt x="19" y="62"/>
                      <a:pt x="14" y="62"/>
                      <a:pt x="12" y="60"/>
                    </a:cubicBezTo>
                    <a:cubicBezTo>
                      <a:pt x="11" y="65"/>
                      <a:pt x="11" y="73"/>
                      <a:pt x="12" y="73"/>
                    </a:cubicBezTo>
                    <a:cubicBezTo>
                      <a:pt x="12" y="73"/>
                      <a:pt x="8" y="73"/>
                      <a:pt x="8" y="73"/>
                    </a:cubicBezTo>
                    <a:cubicBezTo>
                      <a:pt x="8" y="77"/>
                      <a:pt x="13" y="78"/>
                      <a:pt x="12" y="86"/>
                    </a:cubicBezTo>
                    <a:cubicBezTo>
                      <a:pt x="6" y="84"/>
                      <a:pt x="7" y="87"/>
                      <a:pt x="2" y="84"/>
                    </a:cubicBezTo>
                    <a:cubicBezTo>
                      <a:pt x="6" y="79"/>
                      <a:pt x="2" y="78"/>
                      <a:pt x="4" y="73"/>
                    </a:cubicBezTo>
                    <a:cubicBezTo>
                      <a:pt x="4" y="70"/>
                      <a:pt x="3" y="68"/>
                      <a:pt x="1" y="67"/>
                    </a:cubicBezTo>
                    <a:cubicBezTo>
                      <a:pt x="2" y="63"/>
                      <a:pt x="6" y="55"/>
                      <a:pt x="4" y="45"/>
                    </a:cubicBezTo>
                    <a:cubicBezTo>
                      <a:pt x="4" y="41"/>
                      <a:pt x="1" y="39"/>
                      <a:pt x="1" y="36"/>
                    </a:cubicBezTo>
                    <a:cubicBezTo>
                      <a:pt x="0" y="30"/>
                      <a:pt x="5" y="26"/>
                      <a:pt x="1" y="23"/>
                    </a:cubicBezTo>
                    <a:cubicBezTo>
                      <a:pt x="2" y="20"/>
                      <a:pt x="3" y="18"/>
                      <a:pt x="6" y="17"/>
                    </a:cubicBezTo>
                    <a:cubicBezTo>
                      <a:pt x="6" y="14"/>
                      <a:pt x="6" y="12"/>
                      <a:pt x="8" y="11"/>
                    </a:cubicBezTo>
                    <a:cubicBezTo>
                      <a:pt x="8" y="10"/>
                      <a:pt x="7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ïSḷiḑè"/>
              <p:cNvSpPr/>
              <p:nvPr/>
            </p:nvSpPr>
            <p:spPr bwMode="auto">
              <a:xfrm>
                <a:off x="3023905" y="1260958"/>
                <a:ext cx="9806" cy="18211"/>
              </a:xfrm>
              <a:custGeom>
                <a:avLst/>
                <a:gdLst>
                  <a:gd name="T0" fmla="*/ 2 w 5"/>
                  <a:gd name="T1" fmla="*/ 1 h 9"/>
                  <a:gd name="T2" fmla="*/ 0 w 5"/>
                  <a:gd name="T3" fmla="*/ 6 h 9"/>
                  <a:gd name="T4" fmla="*/ 0 w 5"/>
                  <a:gd name="T5" fmla="*/ 2 h 9"/>
                  <a:gd name="T6" fmla="*/ 2 w 5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5" y="0"/>
                      <a:pt x="4" y="9"/>
                      <a:pt x="0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ïṡḷidê"/>
              <p:cNvSpPr/>
              <p:nvPr/>
            </p:nvSpPr>
            <p:spPr bwMode="auto">
              <a:xfrm>
                <a:off x="4717451" y="1322593"/>
                <a:ext cx="116265" cy="98055"/>
              </a:xfrm>
              <a:custGeom>
                <a:avLst/>
                <a:gdLst>
                  <a:gd name="T0" fmla="*/ 25 w 56"/>
                  <a:gd name="T1" fmla="*/ 0 h 47"/>
                  <a:gd name="T2" fmla="*/ 30 w 56"/>
                  <a:gd name="T3" fmla="*/ 4 h 47"/>
                  <a:gd name="T4" fmla="*/ 28 w 56"/>
                  <a:gd name="T5" fmla="*/ 12 h 47"/>
                  <a:gd name="T6" fmla="*/ 36 w 56"/>
                  <a:gd name="T7" fmla="*/ 15 h 47"/>
                  <a:gd name="T8" fmla="*/ 47 w 56"/>
                  <a:gd name="T9" fmla="*/ 19 h 47"/>
                  <a:gd name="T10" fmla="*/ 45 w 56"/>
                  <a:gd name="T11" fmla="*/ 26 h 47"/>
                  <a:gd name="T12" fmla="*/ 51 w 56"/>
                  <a:gd name="T13" fmla="*/ 28 h 47"/>
                  <a:gd name="T14" fmla="*/ 54 w 56"/>
                  <a:gd name="T15" fmla="*/ 34 h 47"/>
                  <a:gd name="T16" fmla="*/ 51 w 56"/>
                  <a:gd name="T17" fmla="*/ 43 h 47"/>
                  <a:gd name="T18" fmla="*/ 49 w 56"/>
                  <a:gd name="T19" fmla="*/ 40 h 47"/>
                  <a:gd name="T20" fmla="*/ 38 w 56"/>
                  <a:gd name="T21" fmla="*/ 40 h 47"/>
                  <a:gd name="T22" fmla="*/ 30 w 56"/>
                  <a:gd name="T23" fmla="*/ 47 h 47"/>
                  <a:gd name="T24" fmla="*/ 26 w 56"/>
                  <a:gd name="T25" fmla="*/ 41 h 47"/>
                  <a:gd name="T26" fmla="*/ 21 w 56"/>
                  <a:gd name="T27" fmla="*/ 40 h 47"/>
                  <a:gd name="T28" fmla="*/ 13 w 56"/>
                  <a:gd name="T29" fmla="*/ 34 h 47"/>
                  <a:gd name="T30" fmla="*/ 0 w 56"/>
                  <a:gd name="T31" fmla="*/ 36 h 47"/>
                  <a:gd name="T32" fmla="*/ 2 w 56"/>
                  <a:gd name="T33" fmla="*/ 28 h 47"/>
                  <a:gd name="T34" fmla="*/ 10 w 56"/>
                  <a:gd name="T35" fmla="*/ 25 h 47"/>
                  <a:gd name="T36" fmla="*/ 13 w 56"/>
                  <a:gd name="T37" fmla="*/ 17 h 47"/>
                  <a:gd name="T38" fmla="*/ 15 w 56"/>
                  <a:gd name="T39" fmla="*/ 8 h 47"/>
                  <a:gd name="T40" fmla="*/ 19 w 56"/>
                  <a:gd name="T41" fmla="*/ 8 h 47"/>
                  <a:gd name="T42" fmla="*/ 19 w 56"/>
                  <a:gd name="T43" fmla="*/ 4 h 47"/>
                  <a:gd name="T44" fmla="*/ 25 w 56"/>
                  <a:gd name="T4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47">
                    <a:moveTo>
                      <a:pt x="25" y="0"/>
                    </a:moveTo>
                    <a:cubicBezTo>
                      <a:pt x="27" y="1"/>
                      <a:pt x="27" y="4"/>
                      <a:pt x="30" y="4"/>
                    </a:cubicBezTo>
                    <a:cubicBezTo>
                      <a:pt x="29" y="8"/>
                      <a:pt x="24" y="8"/>
                      <a:pt x="28" y="12"/>
                    </a:cubicBezTo>
                    <a:cubicBezTo>
                      <a:pt x="27" y="16"/>
                      <a:pt x="33" y="14"/>
                      <a:pt x="36" y="15"/>
                    </a:cubicBezTo>
                    <a:cubicBezTo>
                      <a:pt x="37" y="16"/>
                      <a:pt x="40" y="22"/>
                      <a:pt x="47" y="19"/>
                    </a:cubicBezTo>
                    <a:cubicBezTo>
                      <a:pt x="47" y="24"/>
                      <a:pt x="50" y="25"/>
                      <a:pt x="45" y="26"/>
                    </a:cubicBezTo>
                    <a:cubicBezTo>
                      <a:pt x="45" y="29"/>
                      <a:pt x="49" y="27"/>
                      <a:pt x="51" y="28"/>
                    </a:cubicBezTo>
                    <a:cubicBezTo>
                      <a:pt x="52" y="30"/>
                      <a:pt x="49" y="36"/>
                      <a:pt x="54" y="34"/>
                    </a:cubicBezTo>
                    <a:cubicBezTo>
                      <a:pt x="56" y="40"/>
                      <a:pt x="49" y="38"/>
                      <a:pt x="51" y="43"/>
                    </a:cubicBezTo>
                    <a:cubicBezTo>
                      <a:pt x="49" y="43"/>
                      <a:pt x="49" y="41"/>
                      <a:pt x="49" y="40"/>
                    </a:cubicBezTo>
                    <a:cubicBezTo>
                      <a:pt x="42" y="40"/>
                      <a:pt x="43" y="42"/>
                      <a:pt x="38" y="40"/>
                    </a:cubicBezTo>
                    <a:cubicBezTo>
                      <a:pt x="35" y="42"/>
                      <a:pt x="30" y="42"/>
                      <a:pt x="30" y="47"/>
                    </a:cubicBezTo>
                    <a:cubicBezTo>
                      <a:pt x="27" y="47"/>
                      <a:pt x="28" y="43"/>
                      <a:pt x="26" y="41"/>
                    </a:cubicBezTo>
                    <a:cubicBezTo>
                      <a:pt x="25" y="40"/>
                      <a:pt x="22" y="41"/>
                      <a:pt x="21" y="40"/>
                    </a:cubicBezTo>
                    <a:cubicBezTo>
                      <a:pt x="19" y="38"/>
                      <a:pt x="18" y="35"/>
                      <a:pt x="13" y="34"/>
                    </a:cubicBezTo>
                    <a:cubicBezTo>
                      <a:pt x="7" y="33"/>
                      <a:pt x="7" y="37"/>
                      <a:pt x="0" y="36"/>
                    </a:cubicBezTo>
                    <a:cubicBezTo>
                      <a:pt x="2" y="34"/>
                      <a:pt x="2" y="32"/>
                      <a:pt x="2" y="28"/>
                    </a:cubicBezTo>
                    <a:cubicBezTo>
                      <a:pt x="8" y="31"/>
                      <a:pt x="4" y="22"/>
                      <a:pt x="10" y="25"/>
                    </a:cubicBezTo>
                    <a:cubicBezTo>
                      <a:pt x="7" y="20"/>
                      <a:pt x="12" y="19"/>
                      <a:pt x="13" y="17"/>
                    </a:cubicBezTo>
                    <a:cubicBezTo>
                      <a:pt x="14" y="15"/>
                      <a:pt x="13" y="11"/>
                      <a:pt x="15" y="8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20" y="7"/>
                      <a:pt x="18" y="5"/>
                      <a:pt x="19" y="4"/>
                    </a:cubicBezTo>
                    <a:cubicBezTo>
                      <a:pt x="21" y="3"/>
                      <a:pt x="25" y="4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iṧ1îḓê"/>
              <p:cNvSpPr/>
              <p:nvPr/>
            </p:nvSpPr>
            <p:spPr bwMode="auto">
              <a:xfrm>
                <a:off x="4654415" y="1353410"/>
                <a:ext cx="29417" cy="25214"/>
              </a:xfrm>
              <a:custGeom>
                <a:avLst/>
                <a:gdLst>
                  <a:gd name="T0" fmla="*/ 0 w 14"/>
                  <a:gd name="T1" fmla="*/ 0 h 12"/>
                  <a:gd name="T2" fmla="*/ 14 w 14"/>
                  <a:gd name="T3" fmla="*/ 6 h 12"/>
                  <a:gd name="T4" fmla="*/ 0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0" y="0"/>
                    </a:moveTo>
                    <a:cubicBezTo>
                      <a:pt x="7" y="0"/>
                      <a:pt x="7" y="6"/>
                      <a:pt x="14" y="6"/>
                    </a:cubicBezTo>
                    <a:cubicBezTo>
                      <a:pt x="12" y="12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ïṣḷidé"/>
              <p:cNvSpPr/>
              <p:nvPr/>
            </p:nvSpPr>
            <p:spPr bwMode="auto">
              <a:xfrm>
                <a:off x="7886021" y="1451465"/>
                <a:ext cx="81245" cy="58833"/>
              </a:xfrm>
              <a:custGeom>
                <a:avLst/>
                <a:gdLst>
                  <a:gd name="T0" fmla="*/ 11 w 39"/>
                  <a:gd name="T1" fmla="*/ 0 h 28"/>
                  <a:gd name="T2" fmla="*/ 13 w 39"/>
                  <a:gd name="T3" fmla="*/ 2 h 28"/>
                  <a:gd name="T4" fmla="*/ 21 w 39"/>
                  <a:gd name="T5" fmla="*/ 9 h 28"/>
                  <a:gd name="T6" fmla="*/ 39 w 39"/>
                  <a:gd name="T7" fmla="*/ 7 h 28"/>
                  <a:gd name="T8" fmla="*/ 32 w 39"/>
                  <a:gd name="T9" fmla="*/ 19 h 28"/>
                  <a:gd name="T10" fmla="*/ 26 w 39"/>
                  <a:gd name="T11" fmla="*/ 17 h 28"/>
                  <a:gd name="T12" fmla="*/ 19 w 39"/>
                  <a:gd name="T13" fmla="*/ 20 h 28"/>
                  <a:gd name="T14" fmla="*/ 17 w 39"/>
                  <a:gd name="T15" fmla="*/ 26 h 28"/>
                  <a:gd name="T16" fmla="*/ 8 w 39"/>
                  <a:gd name="T17" fmla="*/ 22 h 28"/>
                  <a:gd name="T18" fmla="*/ 11 w 39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28">
                    <a:moveTo>
                      <a:pt x="11" y="0"/>
                    </a:moveTo>
                    <a:cubicBezTo>
                      <a:pt x="13" y="0"/>
                      <a:pt x="13" y="1"/>
                      <a:pt x="13" y="2"/>
                    </a:cubicBezTo>
                    <a:cubicBezTo>
                      <a:pt x="13" y="7"/>
                      <a:pt x="20" y="4"/>
                      <a:pt x="21" y="9"/>
                    </a:cubicBezTo>
                    <a:cubicBezTo>
                      <a:pt x="27" y="7"/>
                      <a:pt x="32" y="10"/>
                      <a:pt x="39" y="7"/>
                    </a:cubicBezTo>
                    <a:cubicBezTo>
                      <a:pt x="39" y="13"/>
                      <a:pt x="32" y="13"/>
                      <a:pt x="32" y="19"/>
                    </a:cubicBezTo>
                    <a:cubicBezTo>
                      <a:pt x="29" y="19"/>
                      <a:pt x="29" y="17"/>
                      <a:pt x="26" y="17"/>
                    </a:cubicBezTo>
                    <a:cubicBezTo>
                      <a:pt x="22" y="16"/>
                      <a:pt x="20" y="25"/>
                      <a:pt x="19" y="20"/>
                    </a:cubicBezTo>
                    <a:cubicBezTo>
                      <a:pt x="17" y="21"/>
                      <a:pt x="17" y="24"/>
                      <a:pt x="17" y="26"/>
                    </a:cubicBezTo>
                    <a:cubicBezTo>
                      <a:pt x="12" y="28"/>
                      <a:pt x="12" y="15"/>
                      <a:pt x="8" y="22"/>
                    </a:cubicBezTo>
                    <a:cubicBezTo>
                      <a:pt x="0" y="17"/>
                      <a:pt x="6" y="3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ísḻîďè"/>
              <p:cNvSpPr/>
              <p:nvPr/>
            </p:nvSpPr>
            <p:spPr bwMode="auto">
              <a:xfrm>
                <a:off x="7743141" y="1520103"/>
                <a:ext cx="156888" cy="137277"/>
              </a:xfrm>
              <a:custGeom>
                <a:avLst/>
                <a:gdLst>
                  <a:gd name="T0" fmla="*/ 67 w 76"/>
                  <a:gd name="T1" fmla="*/ 0 h 66"/>
                  <a:gd name="T2" fmla="*/ 73 w 76"/>
                  <a:gd name="T3" fmla="*/ 2 h 66"/>
                  <a:gd name="T4" fmla="*/ 73 w 76"/>
                  <a:gd name="T5" fmla="*/ 30 h 66"/>
                  <a:gd name="T6" fmla="*/ 71 w 76"/>
                  <a:gd name="T7" fmla="*/ 27 h 66"/>
                  <a:gd name="T8" fmla="*/ 71 w 76"/>
                  <a:gd name="T9" fmla="*/ 38 h 66"/>
                  <a:gd name="T10" fmla="*/ 67 w 76"/>
                  <a:gd name="T11" fmla="*/ 36 h 66"/>
                  <a:gd name="T12" fmla="*/ 67 w 76"/>
                  <a:gd name="T13" fmla="*/ 55 h 66"/>
                  <a:gd name="T14" fmla="*/ 64 w 76"/>
                  <a:gd name="T15" fmla="*/ 53 h 66"/>
                  <a:gd name="T16" fmla="*/ 58 w 76"/>
                  <a:gd name="T17" fmla="*/ 56 h 66"/>
                  <a:gd name="T18" fmla="*/ 54 w 76"/>
                  <a:gd name="T19" fmla="*/ 55 h 66"/>
                  <a:gd name="T20" fmla="*/ 47 w 76"/>
                  <a:gd name="T21" fmla="*/ 56 h 66"/>
                  <a:gd name="T22" fmla="*/ 37 w 76"/>
                  <a:gd name="T23" fmla="*/ 58 h 66"/>
                  <a:gd name="T24" fmla="*/ 34 w 76"/>
                  <a:gd name="T25" fmla="*/ 66 h 66"/>
                  <a:gd name="T26" fmla="*/ 26 w 76"/>
                  <a:gd name="T27" fmla="*/ 56 h 66"/>
                  <a:gd name="T28" fmla="*/ 23 w 76"/>
                  <a:gd name="T29" fmla="*/ 60 h 66"/>
                  <a:gd name="T30" fmla="*/ 19 w 76"/>
                  <a:gd name="T31" fmla="*/ 58 h 66"/>
                  <a:gd name="T32" fmla="*/ 0 w 76"/>
                  <a:gd name="T33" fmla="*/ 62 h 66"/>
                  <a:gd name="T34" fmla="*/ 2 w 76"/>
                  <a:gd name="T35" fmla="*/ 55 h 66"/>
                  <a:gd name="T36" fmla="*/ 6 w 76"/>
                  <a:gd name="T37" fmla="*/ 56 h 66"/>
                  <a:gd name="T38" fmla="*/ 8 w 76"/>
                  <a:gd name="T39" fmla="*/ 53 h 66"/>
                  <a:gd name="T40" fmla="*/ 34 w 76"/>
                  <a:gd name="T41" fmla="*/ 51 h 66"/>
                  <a:gd name="T42" fmla="*/ 37 w 76"/>
                  <a:gd name="T43" fmla="*/ 38 h 66"/>
                  <a:gd name="T44" fmla="*/ 41 w 76"/>
                  <a:gd name="T45" fmla="*/ 34 h 66"/>
                  <a:gd name="T46" fmla="*/ 52 w 76"/>
                  <a:gd name="T47" fmla="*/ 36 h 66"/>
                  <a:gd name="T48" fmla="*/ 52 w 76"/>
                  <a:gd name="T49" fmla="*/ 28 h 66"/>
                  <a:gd name="T50" fmla="*/ 54 w 76"/>
                  <a:gd name="T51" fmla="*/ 32 h 66"/>
                  <a:gd name="T52" fmla="*/ 56 w 76"/>
                  <a:gd name="T53" fmla="*/ 23 h 66"/>
                  <a:gd name="T54" fmla="*/ 62 w 76"/>
                  <a:gd name="T55" fmla="*/ 8 h 66"/>
                  <a:gd name="T56" fmla="*/ 67 w 76"/>
                  <a:gd name="T5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66">
                    <a:moveTo>
                      <a:pt x="67" y="0"/>
                    </a:moveTo>
                    <a:cubicBezTo>
                      <a:pt x="70" y="0"/>
                      <a:pt x="70" y="2"/>
                      <a:pt x="73" y="2"/>
                    </a:cubicBezTo>
                    <a:cubicBezTo>
                      <a:pt x="73" y="16"/>
                      <a:pt x="76" y="22"/>
                      <a:pt x="73" y="30"/>
                    </a:cubicBezTo>
                    <a:cubicBezTo>
                      <a:pt x="71" y="30"/>
                      <a:pt x="71" y="28"/>
                      <a:pt x="71" y="27"/>
                    </a:cubicBezTo>
                    <a:cubicBezTo>
                      <a:pt x="66" y="28"/>
                      <a:pt x="71" y="34"/>
                      <a:pt x="71" y="38"/>
                    </a:cubicBezTo>
                    <a:cubicBezTo>
                      <a:pt x="69" y="37"/>
                      <a:pt x="69" y="36"/>
                      <a:pt x="67" y="36"/>
                    </a:cubicBezTo>
                    <a:cubicBezTo>
                      <a:pt x="67" y="42"/>
                      <a:pt x="67" y="48"/>
                      <a:pt x="67" y="55"/>
                    </a:cubicBezTo>
                    <a:cubicBezTo>
                      <a:pt x="66" y="54"/>
                      <a:pt x="65" y="53"/>
                      <a:pt x="64" y="53"/>
                    </a:cubicBezTo>
                    <a:cubicBezTo>
                      <a:pt x="60" y="51"/>
                      <a:pt x="59" y="56"/>
                      <a:pt x="58" y="56"/>
                    </a:cubicBezTo>
                    <a:cubicBezTo>
                      <a:pt x="57" y="57"/>
                      <a:pt x="56" y="55"/>
                      <a:pt x="54" y="55"/>
                    </a:cubicBezTo>
                    <a:cubicBezTo>
                      <a:pt x="54" y="54"/>
                      <a:pt x="49" y="56"/>
                      <a:pt x="47" y="56"/>
                    </a:cubicBezTo>
                    <a:cubicBezTo>
                      <a:pt x="46" y="57"/>
                      <a:pt x="42" y="59"/>
                      <a:pt x="37" y="58"/>
                    </a:cubicBezTo>
                    <a:cubicBezTo>
                      <a:pt x="34" y="58"/>
                      <a:pt x="36" y="65"/>
                      <a:pt x="34" y="66"/>
                    </a:cubicBezTo>
                    <a:cubicBezTo>
                      <a:pt x="30" y="64"/>
                      <a:pt x="26" y="62"/>
                      <a:pt x="26" y="56"/>
                    </a:cubicBezTo>
                    <a:cubicBezTo>
                      <a:pt x="23" y="54"/>
                      <a:pt x="23" y="60"/>
                      <a:pt x="23" y="60"/>
                    </a:cubicBezTo>
                    <a:cubicBezTo>
                      <a:pt x="20" y="61"/>
                      <a:pt x="19" y="58"/>
                      <a:pt x="19" y="58"/>
                    </a:cubicBezTo>
                    <a:cubicBezTo>
                      <a:pt x="12" y="59"/>
                      <a:pt x="5" y="65"/>
                      <a:pt x="0" y="62"/>
                    </a:cubicBezTo>
                    <a:cubicBezTo>
                      <a:pt x="2" y="60"/>
                      <a:pt x="2" y="58"/>
                      <a:pt x="2" y="55"/>
                    </a:cubicBezTo>
                    <a:cubicBezTo>
                      <a:pt x="4" y="53"/>
                      <a:pt x="6" y="56"/>
                      <a:pt x="6" y="56"/>
                    </a:cubicBezTo>
                    <a:cubicBezTo>
                      <a:pt x="8" y="56"/>
                      <a:pt x="7" y="53"/>
                      <a:pt x="8" y="53"/>
                    </a:cubicBezTo>
                    <a:cubicBezTo>
                      <a:pt x="14" y="52"/>
                      <a:pt x="26" y="54"/>
                      <a:pt x="34" y="51"/>
                    </a:cubicBezTo>
                    <a:cubicBezTo>
                      <a:pt x="31" y="42"/>
                      <a:pt x="39" y="45"/>
                      <a:pt x="37" y="38"/>
                    </a:cubicBezTo>
                    <a:cubicBezTo>
                      <a:pt x="41" y="40"/>
                      <a:pt x="42" y="39"/>
                      <a:pt x="41" y="34"/>
                    </a:cubicBezTo>
                    <a:cubicBezTo>
                      <a:pt x="45" y="38"/>
                      <a:pt x="49" y="31"/>
                      <a:pt x="52" y="36"/>
                    </a:cubicBezTo>
                    <a:cubicBezTo>
                      <a:pt x="53" y="35"/>
                      <a:pt x="51" y="29"/>
                      <a:pt x="52" y="28"/>
                    </a:cubicBezTo>
                    <a:cubicBezTo>
                      <a:pt x="54" y="27"/>
                      <a:pt x="54" y="32"/>
                      <a:pt x="54" y="32"/>
                    </a:cubicBezTo>
                    <a:cubicBezTo>
                      <a:pt x="56" y="33"/>
                      <a:pt x="60" y="31"/>
                      <a:pt x="56" y="23"/>
                    </a:cubicBezTo>
                    <a:cubicBezTo>
                      <a:pt x="63" y="21"/>
                      <a:pt x="59" y="13"/>
                      <a:pt x="62" y="8"/>
                    </a:cubicBezTo>
                    <a:cubicBezTo>
                      <a:pt x="63" y="5"/>
                      <a:pt x="70" y="5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ïṥľïḋè"/>
              <p:cNvSpPr/>
              <p:nvPr/>
            </p:nvSpPr>
            <p:spPr bwMode="auto">
              <a:xfrm>
                <a:off x="5794652" y="1528507"/>
                <a:ext cx="28016" cy="30817"/>
              </a:xfrm>
              <a:custGeom>
                <a:avLst/>
                <a:gdLst>
                  <a:gd name="T0" fmla="*/ 4 w 13"/>
                  <a:gd name="T1" fmla="*/ 0 h 15"/>
                  <a:gd name="T2" fmla="*/ 0 w 13"/>
                  <a:gd name="T3" fmla="*/ 13 h 15"/>
                  <a:gd name="T4" fmla="*/ 4 w 13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5">
                    <a:moveTo>
                      <a:pt x="4" y="0"/>
                    </a:moveTo>
                    <a:cubicBezTo>
                      <a:pt x="13" y="0"/>
                      <a:pt x="10" y="15"/>
                      <a:pt x="0" y="13"/>
                    </a:cubicBezTo>
                    <a:cubicBezTo>
                      <a:pt x="4" y="12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îṣľiḋe"/>
              <p:cNvSpPr/>
              <p:nvPr/>
            </p:nvSpPr>
            <p:spPr bwMode="auto">
              <a:xfrm>
                <a:off x="5861890" y="1571932"/>
                <a:ext cx="39222" cy="29417"/>
              </a:xfrm>
              <a:custGeom>
                <a:avLst/>
                <a:gdLst>
                  <a:gd name="T0" fmla="*/ 15 w 19"/>
                  <a:gd name="T1" fmla="*/ 3 h 14"/>
                  <a:gd name="T2" fmla="*/ 19 w 19"/>
                  <a:gd name="T3" fmla="*/ 13 h 14"/>
                  <a:gd name="T4" fmla="*/ 9 w 19"/>
                  <a:gd name="T5" fmla="*/ 13 h 14"/>
                  <a:gd name="T6" fmla="*/ 9 w 19"/>
                  <a:gd name="T7" fmla="*/ 11 h 14"/>
                  <a:gd name="T8" fmla="*/ 2 w 19"/>
                  <a:gd name="T9" fmla="*/ 9 h 14"/>
                  <a:gd name="T10" fmla="*/ 15 w 19"/>
                  <a:gd name="T1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4">
                    <a:moveTo>
                      <a:pt x="15" y="3"/>
                    </a:moveTo>
                    <a:cubicBezTo>
                      <a:pt x="18" y="5"/>
                      <a:pt x="19" y="8"/>
                      <a:pt x="19" y="13"/>
                    </a:cubicBezTo>
                    <a:cubicBezTo>
                      <a:pt x="17" y="12"/>
                      <a:pt x="11" y="14"/>
                      <a:pt x="9" y="13"/>
                    </a:cubicBezTo>
                    <a:cubicBezTo>
                      <a:pt x="9" y="13"/>
                      <a:pt x="10" y="11"/>
                      <a:pt x="9" y="11"/>
                    </a:cubicBezTo>
                    <a:cubicBezTo>
                      <a:pt x="7" y="10"/>
                      <a:pt x="2" y="12"/>
                      <a:pt x="2" y="9"/>
                    </a:cubicBezTo>
                    <a:cubicBezTo>
                      <a:pt x="0" y="0"/>
                      <a:pt x="15" y="9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iS1íďè"/>
              <p:cNvSpPr/>
              <p:nvPr/>
            </p:nvSpPr>
            <p:spPr bwMode="auto">
              <a:xfrm>
                <a:off x="6175665" y="1627963"/>
                <a:ext cx="29417" cy="15409"/>
              </a:xfrm>
              <a:custGeom>
                <a:avLst/>
                <a:gdLst>
                  <a:gd name="T0" fmla="*/ 0 w 14"/>
                  <a:gd name="T1" fmla="*/ 6 h 7"/>
                  <a:gd name="T2" fmla="*/ 8 w 14"/>
                  <a:gd name="T3" fmla="*/ 1 h 7"/>
                  <a:gd name="T4" fmla="*/ 6 w 14"/>
                  <a:gd name="T5" fmla="*/ 3 h 7"/>
                  <a:gd name="T6" fmla="*/ 0 w 14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0" y="6"/>
                    </a:moveTo>
                    <a:cubicBezTo>
                      <a:pt x="0" y="1"/>
                      <a:pt x="3" y="0"/>
                      <a:pt x="8" y="1"/>
                    </a:cubicBezTo>
                    <a:cubicBezTo>
                      <a:pt x="14" y="0"/>
                      <a:pt x="10" y="4"/>
                      <a:pt x="6" y="3"/>
                    </a:cubicBezTo>
                    <a:cubicBezTo>
                      <a:pt x="4" y="4"/>
                      <a:pt x="4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îšḷiḍé"/>
              <p:cNvSpPr/>
              <p:nvPr/>
            </p:nvSpPr>
            <p:spPr bwMode="auto">
              <a:xfrm>
                <a:off x="7757148" y="1651776"/>
                <a:ext cx="29417" cy="18211"/>
              </a:xfrm>
              <a:custGeom>
                <a:avLst/>
                <a:gdLst>
                  <a:gd name="T0" fmla="*/ 12 w 14"/>
                  <a:gd name="T1" fmla="*/ 1 h 9"/>
                  <a:gd name="T2" fmla="*/ 8 w 14"/>
                  <a:gd name="T3" fmla="*/ 8 h 9"/>
                  <a:gd name="T4" fmla="*/ 1 w 14"/>
                  <a:gd name="T5" fmla="*/ 3 h 9"/>
                  <a:gd name="T6" fmla="*/ 12 w 14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12" y="1"/>
                    </a:moveTo>
                    <a:cubicBezTo>
                      <a:pt x="14" y="7"/>
                      <a:pt x="6" y="2"/>
                      <a:pt x="8" y="8"/>
                    </a:cubicBezTo>
                    <a:cubicBezTo>
                      <a:pt x="3" y="9"/>
                      <a:pt x="0" y="8"/>
                      <a:pt x="1" y="3"/>
                    </a:cubicBezTo>
                    <a:cubicBezTo>
                      <a:pt x="5" y="8"/>
                      <a:pt x="6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ïṧḻiďè"/>
              <p:cNvSpPr/>
              <p:nvPr/>
            </p:nvSpPr>
            <p:spPr bwMode="auto">
              <a:xfrm>
                <a:off x="7706721" y="1653177"/>
                <a:ext cx="42023" cy="43425"/>
              </a:xfrm>
              <a:custGeom>
                <a:avLst/>
                <a:gdLst>
                  <a:gd name="T0" fmla="*/ 17 w 20"/>
                  <a:gd name="T1" fmla="*/ 4 h 21"/>
                  <a:gd name="T2" fmla="*/ 17 w 20"/>
                  <a:gd name="T3" fmla="*/ 17 h 21"/>
                  <a:gd name="T4" fmla="*/ 6 w 20"/>
                  <a:gd name="T5" fmla="*/ 18 h 21"/>
                  <a:gd name="T6" fmla="*/ 0 w 20"/>
                  <a:gd name="T7" fmla="*/ 11 h 21"/>
                  <a:gd name="T8" fmla="*/ 17 w 20"/>
                  <a:gd name="T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7" y="4"/>
                    </a:moveTo>
                    <a:cubicBezTo>
                      <a:pt x="20" y="9"/>
                      <a:pt x="12" y="14"/>
                      <a:pt x="17" y="17"/>
                    </a:cubicBezTo>
                    <a:cubicBezTo>
                      <a:pt x="17" y="21"/>
                      <a:pt x="9" y="17"/>
                      <a:pt x="6" y="18"/>
                    </a:cubicBezTo>
                    <a:cubicBezTo>
                      <a:pt x="6" y="11"/>
                      <a:pt x="7" y="8"/>
                      <a:pt x="0" y="11"/>
                    </a:cubicBezTo>
                    <a:cubicBezTo>
                      <a:pt x="0" y="2"/>
                      <a:pt x="10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" name="íSľíḍé"/>
              <p:cNvSpPr/>
              <p:nvPr/>
            </p:nvSpPr>
            <p:spPr bwMode="auto">
              <a:xfrm>
                <a:off x="7561039" y="1807263"/>
                <a:ext cx="25214" cy="39222"/>
              </a:xfrm>
              <a:custGeom>
                <a:avLst/>
                <a:gdLst>
                  <a:gd name="T0" fmla="*/ 11 w 12"/>
                  <a:gd name="T1" fmla="*/ 8 h 19"/>
                  <a:gd name="T2" fmla="*/ 7 w 12"/>
                  <a:gd name="T3" fmla="*/ 19 h 19"/>
                  <a:gd name="T4" fmla="*/ 0 w 12"/>
                  <a:gd name="T5" fmla="*/ 19 h 19"/>
                  <a:gd name="T6" fmla="*/ 1 w 12"/>
                  <a:gd name="T7" fmla="*/ 6 h 19"/>
                  <a:gd name="T8" fmla="*/ 11 w 12"/>
                  <a:gd name="T9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1" y="8"/>
                    </a:moveTo>
                    <a:cubicBezTo>
                      <a:pt x="11" y="13"/>
                      <a:pt x="4" y="11"/>
                      <a:pt x="7" y="19"/>
                    </a:cubicBezTo>
                    <a:cubicBezTo>
                      <a:pt x="5" y="19"/>
                      <a:pt x="2" y="19"/>
                      <a:pt x="0" y="19"/>
                    </a:cubicBezTo>
                    <a:cubicBezTo>
                      <a:pt x="0" y="16"/>
                      <a:pt x="6" y="9"/>
                      <a:pt x="1" y="6"/>
                    </a:cubicBezTo>
                    <a:cubicBezTo>
                      <a:pt x="3" y="2"/>
                      <a:pt x="12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6" name="îsļîďe"/>
              <p:cNvSpPr/>
              <p:nvPr/>
            </p:nvSpPr>
            <p:spPr bwMode="auto">
              <a:xfrm>
                <a:off x="3912001" y="1825473"/>
                <a:ext cx="16809" cy="12607"/>
              </a:xfrm>
              <a:custGeom>
                <a:avLst/>
                <a:gdLst>
                  <a:gd name="T0" fmla="*/ 0 w 8"/>
                  <a:gd name="T1" fmla="*/ 3 h 6"/>
                  <a:gd name="T2" fmla="*/ 7 w 8"/>
                  <a:gd name="T3" fmla="*/ 1 h 6"/>
                  <a:gd name="T4" fmla="*/ 5 w 8"/>
                  <a:gd name="T5" fmla="*/ 6 h 6"/>
                  <a:gd name="T6" fmla="*/ 1 w 8"/>
                  <a:gd name="T7" fmla="*/ 6 h 6"/>
                  <a:gd name="T8" fmla="*/ 0 w 8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0" y="0"/>
                      <a:pt x="4" y="1"/>
                      <a:pt x="7" y="1"/>
                    </a:cubicBezTo>
                    <a:cubicBezTo>
                      <a:pt x="8" y="4"/>
                      <a:pt x="5" y="4"/>
                      <a:pt x="5" y="6"/>
                    </a:cubicBezTo>
                    <a:cubicBezTo>
                      <a:pt x="4" y="6"/>
                      <a:pt x="3" y="6"/>
                      <a:pt x="1" y="6"/>
                    </a:cubicBezTo>
                    <a:cubicBezTo>
                      <a:pt x="2" y="4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íšľîdê"/>
              <p:cNvSpPr/>
              <p:nvPr/>
            </p:nvSpPr>
            <p:spPr bwMode="auto">
              <a:xfrm>
                <a:off x="4322430" y="1838081"/>
                <a:ext cx="158289" cy="63036"/>
              </a:xfrm>
              <a:custGeom>
                <a:avLst/>
                <a:gdLst>
                  <a:gd name="T0" fmla="*/ 75 w 76"/>
                  <a:gd name="T1" fmla="*/ 21 h 30"/>
                  <a:gd name="T2" fmla="*/ 58 w 76"/>
                  <a:gd name="T3" fmla="*/ 26 h 30"/>
                  <a:gd name="T4" fmla="*/ 54 w 76"/>
                  <a:gd name="T5" fmla="*/ 17 h 30"/>
                  <a:gd name="T6" fmla="*/ 34 w 76"/>
                  <a:gd name="T7" fmla="*/ 13 h 30"/>
                  <a:gd name="T8" fmla="*/ 32 w 76"/>
                  <a:gd name="T9" fmla="*/ 8 h 30"/>
                  <a:gd name="T10" fmla="*/ 13 w 76"/>
                  <a:gd name="T11" fmla="*/ 8 h 30"/>
                  <a:gd name="T12" fmla="*/ 0 w 76"/>
                  <a:gd name="T13" fmla="*/ 11 h 30"/>
                  <a:gd name="T14" fmla="*/ 8 w 76"/>
                  <a:gd name="T15" fmla="*/ 2 h 30"/>
                  <a:gd name="T16" fmla="*/ 24 w 76"/>
                  <a:gd name="T17" fmla="*/ 0 h 30"/>
                  <a:gd name="T18" fmla="*/ 30 w 76"/>
                  <a:gd name="T19" fmla="*/ 4 h 30"/>
                  <a:gd name="T20" fmla="*/ 36 w 76"/>
                  <a:gd name="T21" fmla="*/ 6 h 30"/>
                  <a:gd name="T22" fmla="*/ 50 w 76"/>
                  <a:gd name="T23" fmla="*/ 8 h 30"/>
                  <a:gd name="T24" fmla="*/ 56 w 76"/>
                  <a:gd name="T25" fmla="*/ 17 h 30"/>
                  <a:gd name="T26" fmla="*/ 62 w 76"/>
                  <a:gd name="T27" fmla="*/ 19 h 30"/>
                  <a:gd name="T28" fmla="*/ 75 w 76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30">
                    <a:moveTo>
                      <a:pt x="75" y="21"/>
                    </a:moveTo>
                    <a:cubicBezTo>
                      <a:pt x="76" y="30"/>
                      <a:pt x="59" y="20"/>
                      <a:pt x="58" y="26"/>
                    </a:cubicBezTo>
                    <a:cubicBezTo>
                      <a:pt x="54" y="26"/>
                      <a:pt x="57" y="18"/>
                      <a:pt x="54" y="17"/>
                    </a:cubicBezTo>
                    <a:cubicBezTo>
                      <a:pt x="48" y="15"/>
                      <a:pt x="41" y="15"/>
                      <a:pt x="34" y="13"/>
                    </a:cubicBezTo>
                    <a:cubicBezTo>
                      <a:pt x="33" y="12"/>
                      <a:pt x="32" y="10"/>
                      <a:pt x="32" y="8"/>
                    </a:cubicBezTo>
                    <a:cubicBezTo>
                      <a:pt x="24" y="8"/>
                      <a:pt x="19" y="7"/>
                      <a:pt x="13" y="8"/>
                    </a:cubicBezTo>
                    <a:cubicBezTo>
                      <a:pt x="9" y="8"/>
                      <a:pt x="5" y="13"/>
                      <a:pt x="0" y="11"/>
                    </a:cubicBezTo>
                    <a:cubicBezTo>
                      <a:pt x="0" y="6"/>
                      <a:pt x="8" y="8"/>
                      <a:pt x="8" y="2"/>
                    </a:cubicBezTo>
                    <a:cubicBezTo>
                      <a:pt x="13" y="1"/>
                      <a:pt x="22" y="4"/>
                      <a:pt x="24" y="0"/>
                    </a:cubicBezTo>
                    <a:cubicBezTo>
                      <a:pt x="33" y="2"/>
                      <a:pt x="22" y="2"/>
                      <a:pt x="30" y="4"/>
                    </a:cubicBezTo>
                    <a:cubicBezTo>
                      <a:pt x="30" y="4"/>
                      <a:pt x="35" y="6"/>
                      <a:pt x="36" y="6"/>
                    </a:cubicBezTo>
                    <a:cubicBezTo>
                      <a:pt x="37" y="8"/>
                      <a:pt x="43" y="8"/>
                      <a:pt x="50" y="8"/>
                    </a:cubicBezTo>
                    <a:cubicBezTo>
                      <a:pt x="49" y="14"/>
                      <a:pt x="60" y="9"/>
                      <a:pt x="56" y="17"/>
                    </a:cubicBezTo>
                    <a:cubicBezTo>
                      <a:pt x="59" y="15"/>
                      <a:pt x="61" y="15"/>
                      <a:pt x="62" y="19"/>
                    </a:cubicBezTo>
                    <a:cubicBezTo>
                      <a:pt x="66" y="20"/>
                      <a:pt x="74" y="17"/>
                      <a:pt x="7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8" name="îşlîde"/>
              <p:cNvSpPr/>
              <p:nvPr/>
            </p:nvSpPr>
            <p:spPr bwMode="auto">
              <a:xfrm>
                <a:off x="4508734" y="1892711"/>
                <a:ext cx="64436" cy="35020"/>
              </a:xfrm>
              <a:custGeom>
                <a:avLst/>
                <a:gdLst>
                  <a:gd name="T0" fmla="*/ 1 w 31"/>
                  <a:gd name="T1" fmla="*/ 0 h 17"/>
                  <a:gd name="T2" fmla="*/ 16 w 31"/>
                  <a:gd name="T3" fmla="*/ 2 h 17"/>
                  <a:gd name="T4" fmla="*/ 24 w 31"/>
                  <a:gd name="T5" fmla="*/ 4 h 17"/>
                  <a:gd name="T6" fmla="*/ 31 w 31"/>
                  <a:gd name="T7" fmla="*/ 8 h 17"/>
                  <a:gd name="T8" fmla="*/ 5 w 31"/>
                  <a:gd name="T9" fmla="*/ 12 h 17"/>
                  <a:gd name="T10" fmla="*/ 9 w 31"/>
                  <a:gd name="T11" fmla="*/ 10 h 17"/>
                  <a:gd name="T12" fmla="*/ 1 w 3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7">
                    <a:moveTo>
                      <a:pt x="1" y="0"/>
                    </a:moveTo>
                    <a:cubicBezTo>
                      <a:pt x="5" y="3"/>
                      <a:pt x="12" y="1"/>
                      <a:pt x="16" y="2"/>
                    </a:cubicBezTo>
                    <a:cubicBezTo>
                      <a:pt x="17" y="2"/>
                      <a:pt x="22" y="9"/>
                      <a:pt x="24" y="4"/>
                    </a:cubicBezTo>
                    <a:cubicBezTo>
                      <a:pt x="27" y="5"/>
                      <a:pt x="25" y="10"/>
                      <a:pt x="31" y="8"/>
                    </a:cubicBezTo>
                    <a:cubicBezTo>
                      <a:pt x="31" y="17"/>
                      <a:pt x="11" y="13"/>
                      <a:pt x="5" y="12"/>
                    </a:cubicBezTo>
                    <a:cubicBezTo>
                      <a:pt x="4" y="10"/>
                      <a:pt x="9" y="10"/>
                      <a:pt x="9" y="10"/>
                    </a:cubicBezTo>
                    <a:cubicBezTo>
                      <a:pt x="9" y="7"/>
                      <a:pt x="0" y="7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9" name="îṣ1ïdè"/>
              <p:cNvSpPr/>
              <p:nvPr/>
            </p:nvSpPr>
            <p:spPr bwMode="auto">
              <a:xfrm>
                <a:off x="7378938" y="1896914"/>
                <a:ext cx="30817" cy="22413"/>
              </a:xfrm>
              <a:custGeom>
                <a:avLst/>
                <a:gdLst>
                  <a:gd name="T0" fmla="*/ 13 w 15"/>
                  <a:gd name="T1" fmla="*/ 0 h 11"/>
                  <a:gd name="T2" fmla="*/ 9 w 15"/>
                  <a:gd name="T3" fmla="*/ 11 h 11"/>
                  <a:gd name="T4" fmla="*/ 0 w 15"/>
                  <a:gd name="T5" fmla="*/ 4 h 11"/>
                  <a:gd name="T6" fmla="*/ 4 w 15"/>
                  <a:gd name="T7" fmla="*/ 0 h 11"/>
                  <a:gd name="T8" fmla="*/ 13 w 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3" y="0"/>
                    </a:moveTo>
                    <a:cubicBezTo>
                      <a:pt x="15" y="7"/>
                      <a:pt x="8" y="6"/>
                      <a:pt x="9" y="11"/>
                    </a:cubicBezTo>
                    <a:cubicBezTo>
                      <a:pt x="5" y="10"/>
                      <a:pt x="0" y="10"/>
                      <a:pt x="0" y="4"/>
                    </a:cubicBezTo>
                    <a:cubicBezTo>
                      <a:pt x="3" y="5"/>
                      <a:pt x="3" y="2"/>
                      <a:pt x="4" y="0"/>
                    </a:cubicBezTo>
                    <a:cubicBezTo>
                      <a:pt x="7" y="0"/>
                      <a:pt x="10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îṥḷïḓe"/>
              <p:cNvSpPr/>
              <p:nvPr/>
            </p:nvSpPr>
            <p:spPr bwMode="auto">
              <a:xfrm>
                <a:off x="4484921" y="1905318"/>
                <a:ext cx="23814" cy="18211"/>
              </a:xfrm>
              <a:custGeom>
                <a:avLst/>
                <a:gdLst>
                  <a:gd name="T0" fmla="*/ 10 w 12"/>
                  <a:gd name="T1" fmla="*/ 9 h 9"/>
                  <a:gd name="T2" fmla="*/ 0 w 12"/>
                  <a:gd name="T3" fmla="*/ 7 h 9"/>
                  <a:gd name="T4" fmla="*/ 10 w 1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10" y="9"/>
                    </a:moveTo>
                    <a:cubicBezTo>
                      <a:pt x="8" y="8"/>
                      <a:pt x="5" y="7"/>
                      <a:pt x="0" y="7"/>
                    </a:cubicBezTo>
                    <a:cubicBezTo>
                      <a:pt x="1" y="4"/>
                      <a:pt x="12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1" name="îŝļíďé"/>
              <p:cNvSpPr/>
              <p:nvPr/>
            </p:nvSpPr>
            <p:spPr bwMode="auto">
              <a:xfrm>
                <a:off x="4420485" y="1910921"/>
                <a:ext cx="30817" cy="19611"/>
              </a:xfrm>
              <a:custGeom>
                <a:avLst/>
                <a:gdLst>
                  <a:gd name="T0" fmla="*/ 2 w 15"/>
                  <a:gd name="T1" fmla="*/ 3 h 9"/>
                  <a:gd name="T2" fmla="*/ 13 w 15"/>
                  <a:gd name="T3" fmla="*/ 6 h 9"/>
                  <a:gd name="T4" fmla="*/ 2 w 15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2" y="3"/>
                    </a:moveTo>
                    <a:cubicBezTo>
                      <a:pt x="5" y="4"/>
                      <a:pt x="15" y="0"/>
                      <a:pt x="13" y="6"/>
                    </a:cubicBezTo>
                    <a:cubicBezTo>
                      <a:pt x="9" y="5"/>
                      <a:pt x="0" y="9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îSḻîḓé"/>
              <p:cNvSpPr/>
              <p:nvPr/>
            </p:nvSpPr>
            <p:spPr bwMode="auto">
              <a:xfrm>
                <a:off x="7551233" y="1919326"/>
                <a:ext cx="43425" cy="77043"/>
              </a:xfrm>
              <a:custGeom>
                <a:avLst/>
                <a:gdLst>
                  <a:gd name="T0" fmla="*/ 10 w 21"/>
                  <a:gd name="T1" fmla="*/ 0 h 37"/>
                  <a:gd name="T2" fmla="*/ 18 w 21"/>
                  <a:gd name="T3" fmla="*/ 0 h 37"/>
                  <a:gd name="T4" fmla="*/ 21 w 21"/>
                  <a:gd name="T5" fmla="*/ 13 h 37"/>
                  <a:gd name="T6" fmla="*/ 16 w 21"/>
                  <a:gd name="T7" fmla="*/ 19 h 37"/>
                  <a:gd name="T8" fmla="*/ 14 w 21"/>
                  <a:gd name="T9" fmla="*/ 25 h 37"/>
                  <a:gd name="T10" fmla="*/ 12 w 21"/>
                  <a:gd name="T11" fmla="*/ 34 h 37"/>
                  <a:gd name="T12" fmla="*/ 6 w 21"/>
                  <a:gd name="T13" fmla="*/ 28 h 37"/>
                  <a:gd name="T14" fmla="*/ 1 w 21"/>
                  <a:gd name="T15" fmla="*/ 21 h 37"/>
                  <a:gd name="T16" fmla="*/ 5 w 21"/>
                  <a:gd name="T17" fmla="*/ 10 h 37"/>
                  <a:gd name="T18" fmla="*/ 10 w 2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7">
                    <a:moveTo>
                      <a:pt x="10" y="0"/>
                    </a:moveTo>
                    <a:cubicBezTo>
                      <a:pt x="13" y="0"/>
                      <a:pt x="15" y="0"/>
                      <a:pt x="18" y="0"/>
                    </a:cubicBezTo>
                    <a:cubicBezTo>
                      <a:pt x="20" y="4"/>
                      <a:pt x="20" y="9"/>
                      <a:pt x="21" y="13"/>
                    </a:cubicBezTo>
                    <a:cubicBezTo>
                      <a:pt x="18" y="14"/>
                      <a:pt x="20" y="20"/>
                      <a:pt x="16" y="19"/>
                    </a:cubicBezTo>
                    <a:cubicBezTo>
                      <a:pt x="16" y="22"/>
                      <a:pt x="16" y="24"/>
                      <a:pt x="14" y="25"/>
                    </a:cubicBezTo>
                    <a:cubicBezTo>
                      <a:pt x="13" y="27"/>
                      <a:pt x="16" y="34"/>
                      <a:pt x="12" y="34"/>
                    </a:cubicBezTo>
                    <a:cubicBezTo>
                      <a:pt x="6" y="37"/>
                      <a:pt x="11" y="29"/>
                      <a:pt x="6" y="28"/>
                    </a:cubicBezTo>
                    <a:cubicBezTo>
                      <a:pt x="4" y="28"/>
                      <a:pt x="3" y="23"/>
                      <a:pt x="1" y="21"/>
                    </a:cubicBezTo>
                    <a:cubicBezTo>
                      <a:pt x="0" y="16"/>
                      <a:pt x="7" y="17"/>
                      <a:pt x="5" y="10"/>
                    </a:cubicBezTo>
                    <a:cubicBezTo>
                      <a:pt x="9" y="14"/>
                      <a:pt x="9" y="5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3" name="i$ḷïḑê"/>
              <p:cNvSpPr/>
              <p:nvPr/>
            </p:nvSpPr>
            <p:spPr bwMode="auto">
              <a:xfrm>
                <a:off x="7594658" y="1983762"/>
                <a:ext cx="58833" cy="60234"/>
              </a:xfrm>
              <a:custGeom>
                <a:avLst/>
                <a:gdLst>
                  <a:gd name="T0" fmla="*/ 15 w 28"/>
                  <a:gd name="T1" fmla="*/ 3 h 29"/>
                  <a:gd name="T2" fmla="*/ 21 w 28"/>
                  <a:gd name="T3" fmla="*/ 9 h 29"/>
                  <a:gd name="T4" fmla="*/ 19 w 28"/>
                  <a:gd name="T5" fmla="*/ 10 h 29"/>
                  <a:gd name="T6" fmla="*/ 21 w 28"/>
                  <a:gd name="T7" fmla="*/ 14 h 29"/>
                  <a:gd name="T8" fmla="*/ 28 w 28"/>
                  <a:gd name="T9" fmla="*/ 23 h 29"/>
                  <a:gd name="T10" fmla="*/ 25 w 28"/>
                  <a:gd name="T11" fmla="*/ 29 h 29"/>
                  <a:gd name="T12" fmla="*/ 19 w 28"/>
                  <a:gd name="T13" fmla="*/ 29 h 29"/>
                  <a:gd name="T14" fmla="*/ 10 w 28"/>
                  <a:gd name="T15" fmla="*/ 20 h 29"/>
                  <a:gd name="T16" fmla="*/ 13 w 28"/>
                  <a:gd name="T17" fmla="*/ 16 h 29"/>
                  <a:gd name="T18" fmla="*/ 0 w 28"/>
                  <a:gd name="T19" fmla="*/ 5 h 29"/>
                  <a:gd name="T20" fmla="*/ 15 w 28"/>
                  <a:gd name="T21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9">
                    <a:moveTo>
                      <a:pt x="15" y="3"/>
                    </a:moveTo>
                    <a:cubicBezTo>
                      <a:pt x="10" y="9"/>
                      <a:pt x="20" y="7"/>
                      <a:pt x="21" y="9"/>
                    </a:cubicBezTo>
                    <a:cubicBezTo>
                      <a:pt x="22" y="10"/>
                      <a:pt x="19" y="10"/>
                      <a:pt x="19" y="10"/>
                    </a:cubicBezTo>
                    <a:cubicBezTo>
                      <a:pt x="19" y="11"/>
                      <a:pt x="21" y="14"/>
                      <a:pt x="21" y="14"/>
                    </a:cubicBezTo>
                    <a:cubicBezTo>
                      <a:pt x="23" y="18"/>
                      <a:pt x="28" y="18"/>
                      <a:pt x="28" y="23"/>
                    </a:cubicBezTo>
                    <a:cubicBezTo>
                      <a:pt x="24" y="23"/>
                      <a:pt x="25" y="26"/>
                      <a:pt x="25" y="29"/>
                    </a:cubicBezTo>
                    <a:cubicBezTo>
                      <a:pt x="23" y="28"/>
                      <a:pt x="19" y="26"/>
                      <a:pt x="19" y="29"/>
                    </a:cubicBezTo>
                    <a:cubicBezTo>
                      <a:pt x="14" y="28"/>
                      <a:pt x="15" y="21"/>
                      <a:pt x="10" y="20"/>
                    </a:cubicBezTo>
                    <a:cubicBezTo>
                      <a:pt x="10" y="18"/>
                      <a:pt x="13" y="18"/>
                      <a:pt x="13" y="16"/>
                    </a:cubicBezTo>
                    <a:cubicBezTo>
                      <a:pt x="9" y="13"/>
                      <a:pt x="6" y="7"/>
                      <a:pt x="0" y="5"/>
                    </a:cubicBezTo>
                    <a:cubicBezTo>
                      <a:pt x="5" y="0"/>
                      <a:pt x="9" y="2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4" name="iŝḻíḓê"/>
              <p:cNvSpPr/>
              <p:nvPr/>
            </p:nvSpPr>
            <p:spPr bwMode="auto">
              <a:xfrm>
                <a:off x="7572246" y="2008976"/>
                <a:ext cx="12607" cy="8405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0 h 4"/>
                  <a:gd name="T4" fmla="*/ 6 w 6"/>
                  <a:gd name="T5" fmla="*/ 4 h 4"/>
                  <a:gd name="T6" fmla="*/ 0 w 6"/>
                  <a:gd name="T7" fmla="*/ 4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4" y="4"/>
                      <a:pt x="2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îṣ1idè"/>
              <p:cNvSpPr/>
              <p:nvPr/>
            </p:nvSpPr>
            <p:spPr bwMode="auto">
              <a:xfrm>
                <a:off x="7590455" y="2018781"/>
                <a:ext cx="33619" cy="50428"/>
              </a:xfrm>
              <a:custGeom>
                <a:avLst/>
                <a:gdLst>
                  <a:gd name="T0" fmla="*/ 15 w 16"/>
                  <a:gd name="T1" fmla="*/ 20 h 24"/>
                  <a:gd name="T2" fmla="*/ 6 w 16"/>
                  <a:gd name="T3" fmla="*/ 21 h 24"/>
                  <a:gd name="T4" fmla="*/ 0 w 16"/>
                  <a:gd name="T5" fmla="*/ 12 h 24"/>
                  <a:gd name="T6" fmla="*/ 15 w 16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4">
                    <a:moveTo>
                      <a:pt x="15" y="20"/>
                    </a:moveTo>
                    <a:cubicBezTo>
                      <a:pt x="16" y="24"/>
                      <a:pt x="9" y="20"/>
                      <a:pt x="6" y="21"/>
                    </a:cubicBezTo>
                    <a:cubicBezTo>
                      <a:pt x="6" y="16"/>
                      <a:pt x="8" y="10"/>
                      <a:pt x="0" y="12"/>
                    </a:cubicBezTo>
                    <a:cubicBezTo>
                      <a:pt x="7" y="0"/>
                      <a:pt x="7" y="21"/>
                      <a:pt x="15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íṥlidè"/>
              <p:cNvSpPr/>
              <p:nvPr/>
            </p:nvSpPr>
            <p:spPr bwMode="auto">
              <a:xfrm>
                <a:off x="6922283" y="2060805"/>
                <a:ext cx="33619" cy="56031"/>
              </a:xfrm>
              <a:custGeom>
                <a:avLst/>
                <a:gdLst>
                  <a:gd name="T0" fmla="*/ 3 w 16"/>
                  <a:gd name="T1" fmla="*/ 1 h 27"/>
                  <a:gd name="T2" fmla="*/ 8 w 16"/>
                  <a:gd name="T3" fmla="*/ 7 h 27"/>
                  <a:gd name="T4" fmla="*/ 10 w 16"/>
                  <a:gd name="T5" fmla="*/ 9 h 27"/>
                  <a:gd name="T6" fmla="*/ 14 w 16"/>
                  <a:gd name="T7" fmla="*/ 13 h 27"/>
                  <a:gd name="T8" fmla="*/ 12 w 16"/>
                  <a:gd name="T9" fmla="*/ 14 h 27"/>
                  <a:gd name="T10" fmla="*/ 14 w 16"/>
                  <a:gd name="T11" fmla="*/ 24 h 27"/>
                  <a:gd name="T12" fmla="*/ 10 w 16"/>
                  <a:gd name="T13" fmla="*/ 27 h 27"/>
                  <a:gd name="T14" fmla="*/ 3 w 16"/>
                  <a:gd name="T1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3" y="1"/>
                    </a:moveTo>
                    <a:cubicBezTo>
                      <a:pt x="6" y="0"/>
                      <a:pt x="7" y="5"/>
                      <a:pt x="8" y="7"/>
                    </a:cubicBezTo>
                    <a:cubicBezTo>
                      <a:pt x="9" y="8"/>
                      <a:pt x="10" y="7"/>
                      <a:pt x="10" y="9"/>
                    </a:cubicBezTo>
                    <a:cubicBezTo>
                      <a:pt x="10" y="11"/>
                      <a:pt x="13" y="11"/>
                      <a:pt x="14" y="13"/>
                    </a:cubicBezTo>
                    <a:cubicBezTo>
                      <a:pt x="15" y="15"/>
                      <a:pt x="12" y="14"/>
                      <a:pt x="12" y="14"/>
                    </a:cubicBezTo>
                    <a:cubicBezTo>
                      <a:pt x="12" y="16"/>
                      <a:pt x="16" y="18"/>
                      <a:pt x="14" y="24"/>
                    </a:cubicBezTo>
                    <a:cubicBezTo>
                      <a:pt x="11" y="23"/>
                      <a:pt x="10" y="25"/>
                      <a:pt x="10" y="27"/>
                    </a:cubicBezTo>
                    <a:cubicBezTo>
                      <a:pt x="0" y="24"/>
                      <a:pt x="1" y="1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7" name="íSḻîďe"/>
              <p:cNvSpPr/>
              <p:nvPr/>
            </p:nvSpPr>
            <p:spPr bwMode="auto">
              <a:xfrm>
                <a:off x="7619872" y="2063606"/>
                <a:ext cx="42023" cy="64436"/>
              </a:xfrm>
              <a:custGeom>
                <a:avLst/>
                <a:gdLst>
                  <a:gd name="T0" fmla="*/ 16 w 20"/>
                  <a:gd name="T1" fmla="*/ 0 h 31"/>
                  <a:gd name="T2" fmla="*/ 20 w 20"/>
                  <a:gd name="T3" fmla="*/ 15 h 31"/>
                  <a:gd name="T4" fmla="*/ 14 w 20"/>
                  <a:gd name="T5" fmla="*/ 17 h 31"/>
                  <a:gd name="T6" fmla="*/ 14 w 20"/>
                  <a:gd name="T7" fmla="*/ 30 h 31"/>
                  <a:gd name="T8" fmla="*/ 5 w 20"/>
                  <a:gd name="T9" fmla="*/ 25 h 31"/>
                  <a:gd name="T10" fmla="*/ 7 w 20"/>
                  <a:gd name="T11" fmla="*/ 17 h 31"/>
                  <a:gd name="T12" fmla="*/ 7 w 20"/>
                  <a:gd name="T13" fmla="*/ 13 h 31"/>
                  <a:gd name="T14" fmla="*/ 5 w 20"/>
                  <a:gd name="T15" fmla="*/ 13 h 31"/>
                  <a:gd name="T16" fmla="*/ 9 w 20"/>
                  <a:gd name="T17" fmla="*/ 8 h 31"/>
                  <a:gd name="T18" fmla="*/ 13 w 20"/>
                  <a:gd name="T19" fmla="*/ 2 h 31"/>
                  <a:gd name="T20" fmla="*/ 16 w 20"/>
                  <a:gd name="T2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1">
                    <a:moveTo>
                      <a:pt x="16" y="0"/>
                    </a:moveTo>
                    <a:cubicBezTo>
                      <a:pt x="16" y="7"/>
                      <a:pt x="16" y="13"/>
                      <a:pt x="20" y="15"/>
                    </a:cubicBezTo>
                    <a:cubicBezTo>
                      <a:pt x="20" y="17"/>
                      <a:pt x="17" y="17"/>
                      <a:pt x="14" y="17"/>
                    </a:cubicBezTo>
                    <a:cubicBezTo>
                      <a:pt x="18" y="20"/>
                      <a:pt x="13" y="23"/>
                      <a:pt x="14" y="30"/>
                    </a:cubicBezTo>
                    <a:cubicBezTo>
                      <a:pt x="9" y="31"/>
                      <a:pt x="10" y="25"/>
                      <a:pt x="5" y="25"/>
                    </a:cubicBezTo>
                    <a:cubicBezTo>
                      <a:pt x="4" y="21"/>
                      <a:pt x="7" y="20"/>
                      <a:pt x="7" y="17"/>
                    </a:cubicBezTo>
                    <a:cubicBezTo>
                      <a:pt x="7" y="16"/>
                      <a:pt x="4" y="14"/>
                      <a:pt x="7" y="13"/>
                    </a:cubicBezTo>
                    <a:cubicBezTo>
                      <a:pt x="7" y="11"/>
                      <a:pt x="5" y="12"/>
                      <a:pt x="5" y="13"/>
                    </a:cubicBezTo>
                    <a:cubicBezTo>
                      <a:pt x="0" y="13"/>
                      <a:pt x="5" y="6"/>
                      <a:pt x="9" y="8"/>
                    </a:cubicBezTo>
                    <a:cubicBezTo>
                      <a:pt x="9" y="5"/>
                      <a:pt x="11" y="3"/>
                      <a:pt x="13" y="2"/>
                    </a:cubicBezTo>
                    <a:cubicBezTo>
                      <a:pt x="13" y="2"/>
                      <a:pt x="1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iSḻîḑê"/>
              <p:cNvSpPr/>
              <p:nvPr/>
            </p:nvSpPr>
            <p:spPr bwMode="auto">
              <a:xfrm>
                <a:off x="7589055" y="2074812"/>
                <a:ext cx="30817" cy="28016"/>
              </a:xfrm>
              <a:custGeom>
                <a:avLst/>
                <a:gdLst>
                  <a:gd name="T0" fmla="*/ 9 w 15"/>
                  <a:gd name="T1" fmla="*/ 0 h 13"/>
                  <a:gd name="T2" fmla="*/ 15 w 15"/>
                  <a:gd name="T3" fmla="*/ 6 h 13"/>
                  <a:gd name="T4" fmla="*/ 13 w 15"/>
                  <a:gd name="T5" fmla="*/ 7 h 13"/>
                  <a:gd name="T6" fmla="*/ 1 w 15"/>
                  <a:gd name="T7" fmla="*/ 13 h 13"/>
                  <a:gd name="T8" fmla="*/ 9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cubicBezTo>
                      <a:pt x="13" y="0"/>
                      <a:pt x="15" y="2"/>
                      <a:pt x="15" y="6"/>
                    </a:cubicBezTo>
                    <a:cubicBezTo>
                      <a:pt x="11" y="5"/>
                      <a:pt x="11" y="7"/>
                      <a:pt x="13" y="7"/>
                    </a:cubicBezTo>
                    <a:cubicBezTo>
                      <a:pt x="11" y="9"/>
                      <a:pt x="6" y="12"/>
                      <a:pt x="1" y="13"/>
                    </a:cubicBezTo>
                    <a:cubicBezTo>
                      <a:pt x="0" y="5"/>
                      <a:pt x="9" y="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9" name="ïṥḻïḓê"/>
              <p:cNvSpPr/>
              <p:nvPr/>
            </p:nvSpPr>
            <p:spPr bwMode="auto">
              <a:xfrm>
                <a:off x="7675903" y="2175669"/>
                <a:ext cx="21012" cy="39222"/>
              </a:xfrm>
              <a:custGeom>
                <a:avLst/>
                <a:gdLst>
                  <a:gd name="T0" fmla="*/ 2 w 10"/>
                  <a:gd name="T1" fmla="*/ 0 h 19"/>
                  <a:gd name="T2" fmla="*/ 10 w 10"/>
                  <a:gd name="T3" fmla="*/ 6 h 19"/>
                  <a:gd name="T4" fmla="*/ 0 w 10"/>
                  <a:gd name="T5" fmla="*/ 17 h 19"/>
                  <a:gd name="T6" fmla="*/ 4 w 10"/>
                  <a:gd name="T7" fmla="*/ 15 h 19"/>
                  <a:gd name="T8" fmla="*/ 2 w 1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2" y="0"/>
                    </a:moveTo>
                    <a:cubicBezTo>
                      <a:pt x="7" y="0"/>
                      <a:pt x="4" y="8"/>
                      <a:pt x="10" y="6"/>
                    </a:cubicBezTo>
                    <a:cubicBezTo>
                      <a:pt x="8" y="11"/>
                      <a:pt x="9" y="19"/>
                      <a:pt x="0" y="17"/>
                    </a:cubicBezTo>
                    <a:cubicBezTo>
                      <a:pt x="0" y="15"/>
                      <a:pt x="3" y="16"/>
                      <a:pt x="4" y="15"/>
                    </a:cubicBezTo>
                    <a:cubicBezTo>
                      <a:pt x="1" y="8"/>
                      <a:pt x="1" y="1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0" name="iṡḻïďè"/>
              <p:cNvSpPr/>
              <p:nvPr/>
            </p:nvSpPr>
            <p:spPr bwMode="auto">
              <a:xfrm>
                <a:off x="7556836" y="2185475"/>
                <a:ext cx="79845" cy="25214"/>
              </a:xfrm>
              <a:custGeom>
                <a:avLst/>
                <a:gdLst>
                  <a:gd name="T0" fmla="*/ 37 w 38"/>
                  <a:gd name="T1" fmla="*/ 5 h 12"/>
                  <a:gd name="T2" fmla="*/ 26 w 38"/>
                  <a:gd name="T3" fmla="*/ 10 h 12"/>
                  <a:gd name="T4" fmla="*/ 0 w 38"/>
                  <a:gd name="T5" fmla="*/ 12 h 12"/>
                  <a:gd name="T6" fmla="*/ 31 w 38"/>
                  <a:gd name="T7" fmla="*/ 3 h 12"/>
                  <a:gd name="T8" fmla="*/ 37 w 38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7" y="5"/>
                    </a:moveTo>
                    <a:cubicBezTo>
                      <a:pt x="38" y="10"/>
                      <a:pt x="30" y="10"/>
                      <a:pt x="26" y="10"/>
                    </a:cubicBezTo>
                    <a:cubicBezTo>
                      <a:pt x="18" y="11"/>
                      <a:pt x="7" y="9"/>
                      <a:pt x="0" y="12"/>
                    </a:cubicBezTo>
                    <a:cubicBezTo>
                      <a:pt x="1" y="0"/>
                      <a:pt x="27" y="12"/>
                      <a:pt x="31" y="3"/>
                    </a:cubicBezTo>
                    <a:cubicBezTo>
                      <a:pt x="33" y="4"/>
                      <a:pt x="34" y="5"/>
                      <a:pt x="37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îṣḻíḋe"/>
              <p:cNvSpPr/>
              <p:nvPr/>
            </p:nvSpPr>
            <p:spPr bwMode="auto">
              <a:xfrm>
                <a:off x="7727732" y="2216292"/>
                <a:ext cx="50428" cy="32218"/>
              </a:xfrm>
              <a:custGeom>
                <a:avLst/>
                <a:gdLst>
                  <a:gd name="T0" fmla="*/ 24 w 24"/>
                  <a:gd name="T1" fmla="*/ 10 h 15"/>
                  <a:gd name="T2" fmla="*/ 20 w 24"/>
                  <a:gd name="T3" fmla="*/ 14 h 15"/>
                  <a:gd name="T4" fmla="*/ 9 w 24"/>
                  <a:gd name="T5" fmla="*/ 14 h 15"/>
                  <a:gd name="T6" fmla="*/ 7 w 24"/>
                  <a:gd name="T7" fmla="*/ 12 h 15"/>
                  <a:gd name="T8" fmla="*/ 0 w 24"/>
                  <a:gd name="T9" fmla="*/ 7 h 15"/>
                  <a:gd name="T10" fmla="*/ 9 w 24"/>
                  <a:gd name="T11" fmla="*/ 3 h 15"/>
                  <a:gd name="T12" fmla="*/ 15 w 24"/>
                  <a:gd name="T13" fmla="*/ 1 h 15"/>
                  <a:gd name="T14" fmla="*/ 15 w 24"/>
                  <a:gd name="T15" fmla="*/ 3 h 15"/>
                  <a:gd name="T16" fmla="*/ 16 w 24"/>
                  <a:gd name="T17" fmla="*/ 1 h 15"/>
                  <a:gd name="T18" fmla="*/ 24 w 24"/>
                  <a:gd name="T1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5">
                    <a:moveTo>
                      <a:pt x="24" y="10"/>
                    </a:moveTo>
                    <a:cubicBezTo>
                      <a:pt x="22" y="11"/>
                      <a:pt x="21" y="12"/>
                      <a:pt x="20" y="14"/>
                    </a:cubicBezTo>
                    <a:cubicBezTo>
                      <a:pt x="16" y="11"/>
                      <a:pt x="13" y="15"/>
                      <a:pt x="9" y="14"/>
                    </a:cubicBezTo>
                    <a:cubicBezTo>
                      <a:pt x="8" y="14"/>
                      <a:pt x="9" y="12"/>
                      <a:pt x="7" y="12"/>
                    </a:cubicBezTo>
                    <a:cubicBezTo>
                      <a:pt x="5" y="12"/>
                      <a:pt x="3" y="8"/>
                      <a:pt x="0" y="7"/>
                    </a:cubicBezTo>
                    <a:cubicBezTo>
                      <a:pt x="0" y="4"/>
                      <a:pt x="6" y="5"/>
                      <a:pt x="9" y="3"/>
                    </a:cubicBezTo>
                    <a:cubicBezTo>
                      <a:pt x="9" y="3"/>
                      <a:pt x="14" y="0"/>
                      <a:pt x="15" y="1"/>
                    </a:cubicBezTo>
                    <a:cubicBezTo>
                      <a:pt x="15" y="1"/>
                      <a:pt x="15" y="3"/>
                      <a:pt x="15" y="3"/>
                    </a:cubicBezTo>
                    <a:cubicBezTo>
                      <a:pt x="16" y="3"/>
                      <a:pt x="17" y="1"/>
                      <a:pt x="16" y="1"/>
                    </a:cubicBezTo>
                    <a:cubicBezTo>
                      <a:pt x="20" y="2"/>
                      <a:pt x="23" y="6"/>
                      <a:pt x="2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íS1íḑé"/>
              <p:cNvSpPr/>
              <p:nvPr/>
            </p:nvSpPr>
            <p:spPr bwMode="auto">
              <a:xfrm>
                <a:off x="7754347" y="2233101"/>
                <a:ext cx="282958" cy="149884"/>
              </a:xfrm>
              <a:custGeom>
                <a:avLst/>
                <a:gdLst>
                  <a:gd name="T0" fmla="*/ 44 w 136"/>
                  <a:gd name="T1" fmla="*/ 36 h 72"/>
                  <a:gd name="T2" fmla="*/ 37 w 136"/>
                  <a:gd name="T3" fmla="*/ 32 h 72"/>
                  <a:gd name="T4" fmla="*/ 33 w 136"/>
                  <a:gd name="T5" fmla="*/ 25 h 72"/>
                  <a:gd name="T6" fmla="*/ 13 w 136"/>
                  <a:gd name="T7" fmla="*/ 19 h 72"/>
                  <a:gd name="T8" fmla="*/ 2 w 136"/>
                  <a:gd name="T9" fmla="*/ 19 h 72"/>
                  <a:gd name="T10" fmla="*/ 0 w 136"/>
                  <a:gd name="T11" fmla="*/ 12 h 72"/>
                  <a:gd name="T12" fmla="*/ 5 w 136"/>
                  <a:gd name="T13" fmla="*/ 12 h 72"/>
                  <a:gd name="T14" fmla="*/ 11 w 136"/>
                  <a:gd name="T15" fmla="*/ 10 h 72"/>
                  <a:gd name="T16" fmla="*/ 20 w 136"/>
                  <a:gd name="T17" fmla="*/ 13 h 72"/>
                  <a:gd name="T18" fmla="*/ 28 w 136"/>
                  <a:gd name="T19" fmla="*/ 8 h 72"/>
                  <a:gd name="T20" fmla="*/ 43 w 136"/>
                  <a:gd name="T21" fmla="*/ 2 h 72"/>
                  <a:gd name="T22" fmla="*/ 46 w 136"/>
                  <a:gd name="T23" fmla="*/ 6 h 72"/>
                  <a:gd name="T24" fmla="*/ 61 w 136"/>
                  <a:gd name="T25" fmla="*/ 12 h 72"/>
                  <a:gd name="T26" fmla="*/ 65 w 136"/>
                  <a:gd name="T27" fmla="*/ 10 h 72"/>
                  <a:gd name="T28" fmla="*/ 69 w 136"/>
                  <a:gd name="T29" fmla="*/ 13 h 72"/>
                  <a:gd name="T30" fmla="*/ 78 w 136"/>
                  <a:gd name="T31" fmla="*/ 13 h 72"/>
                  <a:gd name="T32" fmla="*/ 85 w 136"/>
                  <a:gd name="T33" fmla="*/ 17 h 72"/>
                  <a:gd name="T34" fmla="*/ 85 w 136"/>
                  <a:gd name="T35" fmla="*/ 23 h 72"/>
                  <a:gd name="T36" fmla="*/ 89 w 136"/>
                  <a:gd name="T37" fmla="*/ 21 h 72"/>
                  <a:gd name="T38" fmla="*/ 91 w 136"/>
                  <a:gd name="T39" fmla="*/ 27 h 72"/>
                  <a:gd name="T40" fmla="*/ 100 w 136"/>
                  <a:gd name="T41" fmla="*/ 32 h 72"/>
                  <a:gd name="T42" fmla="*/ 115 w 136"/>
                  <a:gd name="T43" fmla="*/ 38 h 72"/>
                  <a:gd name="T44" fmla="*/ 113 w 136"/>
                  <a:gd name="T45" fmla="*/ 43 h 72"/>
                  <a:gd name="T46" fmla="*/ 119 w 136"/>
                  <a:gd name="T47" fmla="*/ 47 h 72"/>
                  <a:gd name="T48" fmla="*/ 119 w 136"/>
                  <a:gd name="T49" fmla="*/ 51 h 72"/>
                  <a:gd name="T50" fmla="*/ 126 w 136"/>
                  <a:gd name="T51" fmla="*/ 58 h 72"/>
                  <a:gd name="T52" fmla="*/ 136 w 136"/>
                  <a:gd name="T53" fmla="*/ 68 h 72"/>
                  <a:gd name="T54" fmla="*/ 123 w 136"/>
                  <a:gd name="T55" fmla="*/ 68 h 72"/>
                  <a:gd name="T56" fmla="*/ 112 w 136"/>
                  <a:gd name="T57" fmla="*/ 60 h 72"/>
                  <a:gd name="T58" fmla="*/ 108 w 136"/>
                  <a:gd name="T59" fmla="*/ 56 h 72"/>
                  <a:gd name="T60" fmla="*/ 106 w 136"/>
                  <a:gd name="T61" fmla="*/ 54 h 72"/>
                  <a:gd name="T62" fmla="*/ 100 w 136"/>
                  <a:gd name="T63" fmla="*/ 49 h 72"/>
                  <a:gd name="T64" fmla="*/ 85 w 136"/>
                  <a:gd name="T65" fmla="*/ 47 h 72"/>
                  <a:gd name="T66" fmla="*/ 78 w 136"/>
                  <a:gd name="T67" fmla="*/ 64 h 72"/>
                  <a:gd name="T68" fmla="*/ 67 w 136"/>
                  <a:gd name="T69" fmla="*/ 60 h 72"/>
                  <a:gd name="T70" fmla="*/ 61 w 136"/>
                  <a:gd name="T71" fmla="*/ 58 h 72"/>
                  <a:gd name="T72" fmla="*/ 54 w 136"/>
                  <a:gd name="T73" fmla="*/ 49 h 72"/>
                  <a:gd name="T74" fmla="*/ 46 w 136"/>
                  <a:gd name="T75" fmla="*/ 56 h 72"/>
                  <a:gd name="T76" fmla="*/ 41 w 136"/>
                  <a:gd name="T77" fmla="*/ 53 h 72"/>
                  <a:gd name="T78" fmla="*/ 46 w 136"/>
                  <a:gd name="T79" fmla="*/ 47 h 72"/>
                  <a:gd name="T80" fmla="*/ 50 w 136"/>
                  <a:gd name="T81" fmla="*/ 40 h 72"/>
                  <a:gd name="T82" fmla="*/ 48 w 136"/>
                  <a:gd name="T83" fmla="*/ 43 h 72"/>
                  <a:gd name="T84" fmla="*/ 44 w 136"/>
                  <a:gd name="T8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72">
                    <a:moveTo>
                      <a:pt x="44" y="36"/>
                    </a:moveTo>
                    <a:cubicBezTo>
                      <a:pt x="41" y="36"/>
                      <a:pt x="42" y="31"/>
                      <a:pt x="37" y="32"/>
                    </a:cubicBezTo>
                    <a:cubicBezTo>
                      <a:pt x="36" y="29"/>
                      <a:pt x="34" y="27"/>
                      <a:pt x="33" y="25"/>
                    </a:cubicBezTo>
                    <a:cubicBezTo>
                      <a:pt x="25" y="24"/>
                      <a:pt x="17" y="23"/>
                      <a:pt x="13" y="19"/>
                    </a:cubicBezTo>
                    <a:cubicBezTo>
                      <a:pt x="7" y="21"/>
                      <a:pt x="9" y="19"/>
                      <a:pt x="2" y="19"/>
                    </a:cubicBezTo>
                    <a:cubicBezTo>
                      <a:pt x="1" y="16"/>
                      <a:pt x="3" y="12"/>
                      <a:pt x="0" y="12"/>
                    </a:cubicBezTo>
                    <a:cubicBezTo>
                      <a:pt x="1" y="8"/>
                      <a:pt x="3" y="12"/>
                      <a:pt x="5" y="12"/>
                    </a:cubicBezTo>
                    <a:cubicBezTo>
                      <a:pt x="8" y="11"/>
                      <a:pt x="9" y="9"/>
                      <a:pt x="11" y="10"/>
                    </a:cubicBezTo>
                    <a:cubicBezTo>
                      <a:pt x="15" y="10"/>
                      <a:pt x="17" y="13"/>
                      <a:pt x="20" y="13"/>
                    </a:cubicBezTo>
                    <a:cubicBezTo>
                      <a:pt x="24" y="15"/>
                      <a:pt x="25" y="9"/>
                      <a:pt x="28" y="8"/>
                    </a:cubicBezTo>
                    <a:cubicBezTo>
                      <a:pt x="32" y="5"/>
                      <a:pt x="39" y="6"/>
                      <a:pt x="43" y="2"/>
                    </a:cubicBezTo>
                    <a:cubicBezTo>
                      <a:pt x="46" y="0"/>
                      <a:pt x="45" y="5"/>
                      <a:pt x="46" y="6"/>
                    </a:cubicBezTo>
                    <a:cubicBezTo>
                      <a:pt x="50" y="8"/>
                      <a:pt x="61" y="5"/>
                      <a:pt x="61" y="12"/>
                    </a:cubicBezTo>
                    <a:cubicBezTo>
                      <a:pt x="63" y="13"/>
                      <a:pt x="65" y="10"/>
                      <a:pt x="65" y="10"/>
                    </a:cubicBezTo>
                    <a:cubicBezTo>
                      <a:pt x="67" y="10"/>
                      <a:pt x="67" y="13"/>
                      <a:pt x="69" y="13"/>
                    </a:cubicBezTo>
                    <a:cubicBezTo>
                      <a:pt x="71" y="15"/>
                      <a:pt x="75" y="12"/>
                      <a:pt x="78" y="13"/>
                    </a:cubicBezTo>
                    <a:cubicBezTo>
                      <a:pt x="79" y="14"/>
                      <a:pt x="80" y="19"/>
                      <a:pt x="85" y="17"/>
                    </a:cubicBezTo>
                    <a:cubicBezTo>
                      <a:pt x="88" y="20"/>
                      <a:pt x="86" y="20"/>
                      <a:pt x="85" y="23"/>
                    </a:cubicBezTo>
                    <a:cubicBezTo>
                      <a:pt x="88" y="23"/>
                      <a:pt x="89" y="22"/>
                      <a:pt x="89" y="21"/>
                    </a:cubicBezTo>
                    <a:cubicBezTo>
                      <a:pt x="91" y="21"/>
                      <a:pt x="91" y="24"/>
                      <a:pt x="91" y="27"/>
                    </a:cubicBezTo>
                    <a:cubicBezTo>
                      <a:pt x="93" y="30"/>
                      <a:pt x="97" y="30"/>
                      <a:pt x="100" y="32"/>
                    </a:cubicBezTo>
                    <a:cubicBezTo>
                      <a:pt x="102" y="33"/>
                      <a:pt x="109" y="38"/>
                      <a:pt x="115" y="38"/>
                    </a:cubicBezTo>
                    <a:cubicBezTo>
                      <a:pt x="116" y="41"/>
                      <a:pt x="114" y="41"/>
                      <a:pt x="113" y="43"/>
                    </a:cubicBezTo>
                    <a:cubicBezTo>
                      <a:pt x="114" y="46"/>
                      <a:pt x="118" y="45"/>
                      <a:pt x="119" y="47"/>
                    </a:cubicBezTo>
                    <a:cubicBezTo>
                      <a:pt x="120" y="48"/>
                      <a:pt x="118" y="50"/>
                      <a:pt x="119" y="51"/>
                    </a:cubicBezTo>
                    <a:cubicBezTo>
                      <a:pt x="121" y="53"/>
                      <a:pt x="124" y="55"/>
                      <a:pt x="126" y="58"/>
                    </a:cubicBezTo>
                    <a:cubicBezTo>
                      <a:pt x="129" y="62"/>
                      <a:pt x="131" y="67"/>
                      <a:pt x="136" y="68"/>
                    </a:cubicBezTo>
                    <a:cubicBezTo>
                      <a:pt x="132" y="72"/>
                      <a:pt x="125" y="68"/>
                      <a:pt x="123" y="68"/>
                    </a:cubicBezTo>
                    <a:cubicBezTo>
                      <a:pt x="119" y="67"/>
                      <a:pt x="117" y="65"/>
                      <a:pt x="112" y="60"/>
                    </a:cubicBezTo>
                    <a:cubicBezTo>
                      <a:pt x="110" y="59"/>
                      <a:pt x="109" y="57"/>
                      <a:pt x="108" y="56"/>
                    </a:cubicBezTo>
                    <a:cubicBezTo>
                      <a:pt x="107" y="55"/>
                      <a:pt x="106" y="57"/>
                      <a:pt x="106" y="54"/>
                    </a:cubicBezTo>
                    <a:cubicBezTo>
                      <a:pt x="106" y="54"/>
                      <a:pt x="101" y="49"/>
                      <a:pt x="100" y="49"/>
                    </a:cubicBezTo>
                    <a:cubicBezTo>
                      <a:pt x="96" y="47"/>
                      <a:pt x="90" y="50"/>
                      <a:pt x="85" y="47"/>
                    </a:cubicBezTo>
                    <a:cubicBezTo>
                      <a:pt x="81" y="51"/>
                      <a:pt x="80" y="58"/>
                      <a:pt x="78" y="64"/>
                    </a:cubicBezTo>
                    <a:cubicBezTo>
                      <a:pt x="77" y="61"/>
                      <a:pt x="70" y="62"/>
                      <a:pt x="67" y="60"/>
                    </a:cubicBezTo>
                    <a:cubicBezTo>
                      <a:pt x="65" y="58"/>
                      <a:pt x="68" y="55"/>
                      <a:pt x="61" y="58"/>
                    </a:cubicBezTo>
                    <a:cubicBezTo>
                      <a:pt x="65" y="49"/>
                      <a:pt x="52" y="56"/>
                      <a:pt x="54" y="49"/>
                    </a:cubicBezTo>
                    <a:cubicBezTo>
                      <a:pt x="49" y="50"/>
                      <a:pt x="45" y="50"/>
                      <a:pt x="46" y="56"/>
                    </a:cubicBezTo>
                    <a:cubicBezTo>
                      <a:pt x="44" y="55"/>
                      <a:pt x="44" y="52"/>
                      <a:pt x="41" y="53"/>
                    </a:cubicBezTo>
                    <a:cubicBezTo>
                      <a:pt x="41" y="49"/>
                      <a:pt x="44" y="49"/>
                      <a:pt x="46" y="47"/>
                    </a:cubicBezTo>
                    <a:cubicBezTo>
                      <a:pt x="49" y="45"/>
                      <a:pt x="51" y="45"/>
                      <a:pt x="50" y="40"/>
                    </a:cubicBezTo>
                    <a:cubicBezTo>
                      <a:pt x="49" y="38"/>
                      <a:pt x="48" y="43"/>
                      <a:pt x="48" y="43"/>
                    </a:cubicBezTo>
                    <a:cubicBezTo>
                      <a:pt x="45" y="42"/>
                      <a:pt x="46" y="31"/>
                      <a:pt x="44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ïṣḷïḋé"/>
              <p:cNvSpPr/>
              <p:nvPr/>
            </p:nvSpPr>
            <p:spPr bwMode="auto">
              <a:xfrm>
                <a:off x="7688510" y="2252712"/>
                <a:ext cx="29417" cy="23814"/>
              </a:xfrm>
              <a:custGeom>
                <a:avLst/>
                <a:gdLst>
                  <a:gd name="T0" fmla="*/ 13 w 14"/>
                  <a:gd name="T1" fmla="*/ 4 h 12"/>
                  <a:gd name="T2" fmla="*/ 0 w 14"/>
                  <a:gd name="T3" fmla="*/ 6 h 12"/>
                  <a:gd name="T4" fmla="*/ 13 w 14"/>
                  <a:gd name="T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3" y="4"/>
                    </a:moveTo>
                    <a:cubicBezTo>
                      <a:pt x="14" y="12"/>
                      <a:pt x="3" y="6"/>
                      <a:pt x="0" y="6"/>
                    </a:cubicBezTo>
                    <a:cubicBezTo>
                      <a:pt x="2" y="4"/>
                      <a:pt x="11" y="0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ïS1íḋé"/>
              <p:cNvSpPr/>
              <p:nvPr/>
            </p:nvSpPr>
            <p:spPr bwMode="auto">
              <a:xfrm>
                <a:off x="7653491" y="2258315"/>
                <a:ext cx="18211" cy="9806"/>
              </a:xfrm>
              <a:custGeom>
                <a:avLst/>
                <a:gdLst>
                  <a:gd name="T0" fmla="*/ 0 w 9"/>
                  <a:gd name="T1" fmla="*/ 3 h 5"/>
                  <a:gd name="T2" fmla="*/ 6 w 9"/>
                  <a:gd name="T3" fmla="*/ 5 h 5"/>
                  <a:gd name="T4" fmla="*/ 2 w 9"/>
                  <a:gd name="T5" fmla="*/ 5 h 5"/>
                  <a:gd name="T6" fmla="*/ 0 w 9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cubicBezTo>
                      <a:pt x="0" y="0"/>
                      <a:pt x="9" y="1"/>
                      <a:pt x="6" y="5"/>
                    </a:cubicBezTo>
                    <a:cubicBezTo>
                      <a:pt x="5" y="5"/>
                      <a:pt x="3" y="5"/>
                      <a:pt x="2" y="5"/>
                    </a:cubicBezTo>
                    <a:cubicBezTo>
                      <a:pt x="2" y="4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îṥḷíďé"/>
              <p:cNvSpPr/>
              <p:nvPr/>
            </p:nvSpPr>
            <p:spPr bwMode="auto">
              <a:xfrm>
                <a:off x="8013490" y="2280728"/>
                <a:ext cx="56031" cy="40623"/>
              </a:xfrm>
              <a:custGeom>
                <a:avLst/>
                <a:gdLst>
                  <a:gd name="T0" fmla="*/ 21 w 27"/>
                  <a:gd name="T1" fmla="*/ 0 h 19"/>
                  <a:gd name="T2" fmla="*/ 27 w 27"/>
                  <a:gd name="T3" fmla="*/ 0 h 19"/>
                  <a:gd name="T4" fmla="*/ 27 w 27"/>
                  <a:gd name="T5" fmla="*/ 5 h 19"/>
                  <a:gd name="T6" fmla="*/ 23 w 27"/>
                  <a:gd name="T7" fmla="*/ 7 h 19"/>
                  <a:gd name="T8" fmla="*/ 23 w 27"/>
                  <a:gd name="T9" fmla="*/ 13 h 19"/>
                  <a:gd name="T10" fmla="*/ 19 w 27"/>
                  <a:gd name="T11" fmla="*/ 15 h 19"/>
                  <a:gd name="T12" fmla="*/ 2 w 27"/>
                  <a:gd name="T13" fmla="*/ 9 h 19"/>
                  <a:gd name="T14" fmla="*/ 21 w 27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9">
                    <a:moveTo>
                      <a:pt x="21" y="0"/>
                    </a:moveTo>
                    <a:cubicBezTo>
                      <a:pt x="23" y="0"/>
                      <a:pt x="25" y="0"/>
                      <a:pt x="27" y="0"/>
                    </a:cubicBezTo>
                    <a:cubicBezTo>
                      <a:pt x="26" y="1"/>
                      <a:pt x="27" y="4"/>
                      <a:pt x="27" y="5"/>
                    </a:cubicBezTo>
                    <a:cubicBezTo>
                      <a:pt x="26" y="7"/>
                      <a:pt x="23" y="6"/>
                      <a:pt x="23" y="7"/>
                    </a:cubicBezTo>
                    <a:cubicBezTo>
                      <a:pt x="22" y="9"/>
                      <a:pt x="26" y="11"/>
                      <a:pt x="23" y="13"/>
                    </a:cubicBezTo>
                    <a:cubicBezTo>
                      <a:pt x="21" y="11"/>
                      <a:pt x="19" y="11"/>
                      <a:pt x="19" y="15"/>
                    </a:cubicBezTo>
                    <a:cubicBezTo>
                      <a:pt x="13" y="13"/>
                      <a:pt x="0" y="19"/>
                      <a:pt x="2" y="9"/>
                    </a:cubicBezTo>
                    <a:cubicBezTo>
                      <a:pt x="12" y="13"/>
                      <a:pt x="18" y="8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íṩ1îďè"/>
              <p:cNvSpPr/>
              <p:nvPr/>
            </p:nvSpPr>
            <p:spPr bwMode="auto">
              <a:xfrm>
                <a:off x="7509210" y="2340961"/>
                <a:ext cx="30817" cy="15409"/>
              </a:xfrm>
              <a:custGeom>
                <a:avLst/>
                <a:gdLst>
                  <a:gd name="T0" fmla="*/ 15 w 15"/>
                  <a:gd name="T1" fmla="*/ 1 h 7"/>
                  <a:gd name="T2" fmla="*/ 0 w 15"/>
                  <a:gd name="T3" fmla="*/ 6 h 7"/>
                  <a:gd name="T4" fmla="*/ 15 w 15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2" y="4"/>
                      <a:pt x="8" y="7"/>
                      <a:pt x="0" y="6"/>
                    </a:cubicBezTo>
                    <a:cubicBezTo>
                      <a:pt x="1" y="0"/>
                      <a:pt x="9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iṣḻïdé"/>
              <p:cNvSpPr/>
              <p:nvPr/>
            </p:nvSpPr>
            <p:spPr bwMode="auto">
              <a:xfrm>
                <a:off x="7556836" y="2340961"/>
                <a:ext cx="32218" cy="11206"/>
              </a:xfrm>
              <a:custGeom>
                <a:avLst/>
                <a:gdLst>
                  <a:gd name="T0" fmla="*/ 15 w 15"/>
                  <a:gd name="T1" fmla="*/ 1 h 5"/>
                  <a:gd name="T2" fmla="*/ 0 w 15"/>
                  <a:gd name="T3" fmla="*/ 4 h 5"/>
                  <a:gd name="T4" fmla="*/ 15 w 1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15" y="1"/>
                    </a:moveTo>
                    <a:cubicBezTo>
                      <a:pt x="13" y="5"/>
                      <a:pt x="6" y="4"/>
                      <a:pt x="0" y="4"/>
                    </a:cubicBezTo>
                    <a:cubicBezTo>
                      <a:pt x="2" y="0"/>
                      <a:pt x="8" y="0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8" name="îṩḻíďe"/>
              <p:cNvSpPr/>
              <p:nvPr/>
            </p:nvSpPr>
            <p:spPr bwMode="auto">
              <a:xfrm>
                <a:off x="7615669" y="2340961"/>
                <a:ext cx="51829" cy="33619"/>
              </a:xfrm>
              <a:custGeom>
                <a:avLst/>
                <a:gdLst>
                  <a:gd name="T0" fmla="*/ 24 w 25"/>
                  <a:gd name="T1" fmla="*/ 1 h 16"/>
                  <a:gd name="T2" fmla="*/ 22 w 25"/>
                  <a:gd name="T3" fmla="*/ 8 h 16"/>
                  <a:gd name="T4" fmla="*/ 18 w 25"/>
                  <a:gd name="T5" fmla="*/ 8 h 16"/>
                  <a:gd name="T6" fmla="*/ 2 w 25"/>
                  <a:gd name="T7" fmla="*/ 16 h 16"/>
                  <a:gd name="T8" fmla="*/ 7 w 25"/>
                  <a:gd name="T9" fmla="*/ 10 h 16"/>
                  <a:gd name="T10" fmla="*/ 11 w 25"/>
                  <a:gd name="T11" fmla="*/ 6 h 16"/>
                  <a:gd name="T12" fmla="*/ 15 w 25"/>
                  <a:gd name="T13" fmla="*/ 2 h 16"/>
                  <a:gd name="T14" fmla="*/ 24 w 25"/>
                  <a:gd name="T1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24" y="1"/>
                    </a:moveTo>
                    <a:cubicBezTo>
                      <a:pt x="25" y="4"/>
                      <a:pt x="23" y="7"/>
                      <a:pt x="22" y="8"/>
                    </a:cubicBezTo>
                    <a:cubicBezTo>
                      <a:pt x="21" y="9"/>
                      <a:pt x="19" y="7"/>
                      <a:pt x="18" y="8"/>
                    </a:cubicBezTo>
                    <a:cubicBezTo>
                      <a:pt x="16" y="11"/>
                      <a:pt x="10" y="16"/>
                      <a:pt x="2" y="16"/>
                    </a:cubicBezTo>
                    <a:cubicBezTo>
                      <a:pt x="0" y="11"/>
                      <a:pt x="5" y="11"/>
                      <a:pt x="7" y="10"/>
                    </a:cubicBezTo>
                    <a:cubicBezTo>
                      <a:pt x="8" y="9"/>
                      <a:pt x="10" y="7"/>
                      <a:pt x="11" y="6"/>
                    </a:cubicBezTo>
                    <a:cubicBezTo>
                      <a:pt x="12" y="5"/>
                      <a:pt x="14" y="5"/>
                      <a:pt x="15" y="2"/>
                    </a:cubicBezTo>
                    <a:cubicBezTo>
                      <a:pt x="20" y="4"/>
                      <a:pt x="19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9" name="iṡ1idê"/>
              <p:cNvSpPr/>
              <p:nvPr/>
            </p:nvSpPr>
            <p:spPr bwMode="auto">
              <a:xfrm>
                <a:off x="8401509" y="2785009"/>
                <a:ext cx="28016" cy="39222"/>
              </a:xfrm>
              <a:custGeom>
                <a:avLst/>
                <a:gdLst>
                  <a:gd name="T0" fmla="*/ 2 w 13"/>
                  <a:gd name="T1" fmla="*/ 0 h 19"/>
                  <a:gd name="T2" fmla="*/ 4 w 13"/>
                  <a:gd name="T3" fmla="*/ 4 h 19"/>
                  <a:gd name="T4" fmla="*/ 9 w 13"/>
                  <a:gd name="T5" fmla="*/ 9 h 19"/>
                  <a:gd name="T6" fmla="*/ 11 w 13"/>
                  <a:gd name="T7" fmla="*/ 19 h 19"/>
                  <a:gd name="T8" fmla="*/ 6 w 13"/>
                  <a:gd name="T9" fmla="*/ 19 h 19"/>
                  <a:gd name="T10" fmla="*/ 0 w 13"/>
                  <a:gd name="T11" fmla="*/ 4 h 19"/>
                  <a:gd name="T12" fmla="*/ 2 w 1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2" y="0"/>
                    </a:moveTo>
                    <a:cubicBezTo>
                      <a:pt x="4" y="0"/>
                      <a:pt x="3" y="2"/>
                      <a:pt x="4" y="4"/>
                    </a:cubicBezTo>
                    <a:cubicBezTo>
                      <a:pt x="2" y="6"/>
                      <a:pt x="12" y="7"/>
                      <a:pt x="9" y="9"/>
                    </a:cubicBezTo>
                    <a:cubicBezTo>
                      <a:pt x="6" y="13"/>
                      <a:pt x="13" y="10"/>
                      <a:pt x="11" y="19"/>
                    </a:cubicBezTo>
                    <a:cubicBezTo>
                      <a:pt x="8" y="19"/>
                      <a:pt x="6" y="16"/>
                      <a:pt x="6" y="19"/>
                    </a:cubicBezTo>
                    <a:cubicBezTo>
                      <a:pt x="3" y="16"/>
                      <a:pt x="2" y="8"/>
                      <a:pt x="0" y="4"/>
                    </a:cubicBezTo>
                    <a:cubicBezTo>
                      <a:pt x="2" y="4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íślíďé"/>
              <p:cNvSpPr/>
              <p:nvPr/>
            </p:nvSpPr>
            <p:spPr bwMode="auto">
              <a:xfrm>
                <a:off x="8408512" y="2820029"/>
                <a:ext cx="64436" cy="85448"/>
              </a:xfrm>
              <a:custGeom>
                <a:avLst/>
                <a:gdLst>
                  <a:gd name="T0" fmla="*/ 10 w 31"/>
                  <a:gd name="T1" fmla="*/ 0 h 41"/>
                  <a:gd name="T2" fmla="*/ 12 w 31"/>
                  <a:gd name="T3" fmla="*/ 2 h 41"/>
                  <a:gd name="T4" fmla="*/ 16 w 31"/>
                  <a:gd name="T5" fmla="*/ 2 h 41"/>
                  <a:gd name="T6" fmla="*/ 31 w 31"/>
                  <a:gd name="T7" fmla="*/ 9 h 41"/>
                  <a:gd name="T8" fmla="*/ 31 w 31"/>
                  <a:gd name="T9" fmla="*/ 19 h 41"/>
                  <a:gd name="T10" fmla="*/ 25 w 31"/>
                  <a:gd name="T11" fmla="*/ 19 h 41"/>
                  <a:gd name="T12" fmla="*/ 23 w 31"/>
                  <a:gd name="T13" fmla="*/ 22 h 41"/>
                  <a:gd name="T14" fmla="*/ 21 w 31"/>
                  <a:gd name="T15" fmla="*/ 33 h 41"/>
                  <a:gd name="T16" fmla="*/ 19 w 31"/>
                  <a:gd name="T17" fmla="*/ 37 h 41"/>
                  <a:gd name="T18" fmla="*/ 10 w 31"/>
                  <a:gd name="T19" fmla="*/ 39 h 41"/>
                  <a:gd name="T20" fmla="*/ 8 w 31"/>
                  <a:gd name="T21" fmla="*/ 33 h 41"/>
                  <a:gd name="T22" fmla="*/ 12 w 31"/>
                  <a:gd name="T23" fmla="*/ 30 h 41"/>
                  <a:gd name="T24" fmla="*/ 1 w 31"/>
                  <a:gd name="T25" fmla="*/ 24 h 41"/>
                  <a:gd name="T26" fmla="*/ 8 w 31"/>
                  <a:gd name="T27" fmla="*/ 17 h 41"/>
                  <a:gd name="T28" fmla="*/ 10 w 31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1">
                    <a:moveTo>
                      <a:pt x="10" y="0"/>
                    </a:moveTo>
                    <a:cubicBezTo>
                      <a:pt x="12" y="0"/>
                      <a:pt x="12" y="1"/>
                      <a:pt x="12" y="2"/>
                    </a:cubicBezTo>
                    <a:cubicBezTo>
                      <a:pt x="12" y="5"/>
                      <a:pt x="16" y="2"/>
                      <a:pt x="16" y="2"/>
                    </a:cubicBezTo>
                    <a:cubicBezTo>
                      <a:pt x="21" y="5"/>
                      <a:pt x="19" y="12"/>
                      <a:pt x="31" y="9"/>
                    </a:cubicBezTo>
                    <a:cubicBezTo>
                      <a:pt x="31" y="12"/>
                      <a:pt x="31" y="15"/>
                      <a:pt x="31" y="19"/>
                    </a:cubicBezTo>
                    <a:cubicBezTo>
                      <a:pt x="29" y="19"/>
                      <a:pt x="27" y="19"/>
                      <a:pt x="25" y="19"/>
                    </a:cubicBezTo>
                    <a:cubicBezTo>
                      <a:pt x="25" y="21"/>
                      <a:pt x="25" y="22"/>
                      <a:pt x="23" y="22"/>
                    </a:cubicBezTo>
                    <a:cubicBezTo>
                      <a:pt x="27" y="27"/>
                      <a:pt x="22" y="28"/>
                      <a:pt x="21" y="33"/>
                    </a:cubicBezTo>
                    <a:cubicBezTo>
                      <a:pt x="21" y="35"/>
                      <a:pt x="15" y="36"/>
                      <a:pt x="19" y="37"/>
                    </a:cubicBezTo>
                    <a:cubicBezTo>
                      <a:pt x="20" y="41"/>
                      <a:pt x="13" y="38"/>
                      <a:pt x="10" y="39"/>
                    </a:cubicBezTo>
                    <a:cubicBezTo>
                      <a:pt x="11" y="36"/>
                      <a:pt x="8" y="36"/>
                      <a:pt x="8" y="33"/>
                    </a:cubicBezTo>
                    <a:cubicBezTo>
                      <a:pt x="8" y="30"/>
                      <a:pt x="10" y="30"/>
                      <a:pt x="12" y="30"/>
                    </a:cubicBezTo>
                    <a:cubicBezTo>
                      <a:pt x="9" y="27"/>
                      <a:pt x="8" y="22"/>
                      <a:pt x="1" y="24"/>
                    </a:cubicBezTo>
                    <a:cubicBezTo>
                      <a:pt x="0" y="19"/>
                      <a:pt x="6" y="19"/>
                      <a:pt x="8" y="17"/>
                    </a:cubicBezTo>
                    <a:cubicBezTo>
                      <a:pt x="9" y="7"/>
                      <a:pt x="8" y="7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ís1íďe"/>
              <p:cNvSpPr/>
              <p:nvPr/>
            </p:nvSpPr>
            <p:spPr bwMode="auto">
              <a:xfrm>
                <a:off x="7957460" y="2890068"/>
                <a:ext cx="51829" cy="56031"/>
              </a:xfrm>
              <a:custGeom>
                <a:avLst/>
                <a:gdLst>
                  <a:gd name="T0" fmla="*/ 24 w 25"/>
                  <a:gd name="T1" fmla="*/ 1 h 27"/>
                  <a:gd name="T2" fmla="*/ 24 w 25"/>
                  <a:gd name="T3" fmla="*/ 12 h 27"/>
                  <a:gd name="T4" fmla="*/ 22 w 25"/>
                  <a:gd name="T5" fmla="*/ 9 h 27"/>
                  <a:gd name="T6" fmla="*/ 20 w 25"/>
                  <a:gd name="T7" fmla="*/ 11 h 27"/>
                  <a:gd name="T8" fmla="*/ 20 w 25"/>
                  <a:gd name="T9" fmla="*/ 20 h 27"/>
                  <a:gd name="T10" fmla="*/ 16 w 25"/>
                  <a:gd name="T11" fmla="*/ 20 h 27"/>
                  <a:gd name="T12" fmla="*/ 16 w 25"/>
                  <a:gd name="T13" fmla="*/ 24 h 27"/>
                  <a:gd name="T14" fmla="*/ 11 w 25"/>
                  <a:gd name="T15" fmla="*/ 27 h 27"/>
                  <a:gd name="T16" fmla="*/ 7 w 25"/>
                  <a:gd name="T17" fmla="*/ 22 h 27"/>
                  <a:gd name="T18" fmla="*/ 3 w 25"/>
                  <a:gd name="T19" fmla="*/ 18 h 27"/>
                  <a:gd name="T20" fmla="*/ 0 w 25"/>
                  <a:gd name="T21" fmla="*/ 7 h 27"/>
                  <a:gd name="T22" fmla="*/ 15 w 25"/>
                  <a:gd name="T23" fmla="*/ 3 h 27"/>
                  <a:gd name="T24" fmla="*/ 24 w 25"/>
                  <a:gd name="T2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7">
                    <a:moveTo>
                      <a:pt x="24" y="1"/>
                    </a:moveTo>
                    <a:cubicBezTo>
                      <a:pt x="23" y="5"/>
                      <a:pt x="25" y="8"/>
                      <a:pt x="24" y="12"/>
                    </a:cubicBezTo>
                    <a:cubicBezTo>
                      <a:pt x="24" y="13"/>
                      <a:pt x="22" y="10"/>
                      <a:pt x="22" y="9"/>
                    </a:cubicBezTo>
                    <a:cubicBezTo>
                      <a:pt x="22" y="9"/>
                      <a:pt x="21" y="9"/>
                      <a:pt x="20" y="11"/>
                    </a:cubicBezTo>
                    <a:cubicBezTo>
                      <a:pt x="19" y="13"/>
                      <a:pt x="21" y="17"/>
                      <a:pt x="20" y="20"/>
                    </a:cubicBezTo>
                    <a:cubicBezTo>
                      <a:pt x="20" y="20"/>
                      <a:pt x="17" y="19"/>
                      <a:pt x="16" y="20"/>
                    </a:cubicBezTo>
                    <a:cubicBezTo>
                      <a:pt x="16" y="20"/>
                      <a:pt x="17" y="23"/>
                      <a:pt x="16" y="24"/>
                    </a:cubicBezTo>
                    <a:cubicBezTo>
                      <a:pt x="15" y="25"/>
                      <a:pt x="11" y="24"/>
                      <a:pt x="11" y="27"/>
                    </a:cubicBezTo>
                    <a:cubicBezTo>
                      <a:pt x="9" y="26"/>
                      <a:pt x="8" y="24"/>
                      <a:pt x="7" y="22"/>
                    </a:cubicBezTo>
                    <a:cubicBezTo>
                      <a:pt x="6" y="21"/>
                      <a:pt x="4" y="19"/>
                      <a:pt x="3" y="18"/>
                    </a:cubicBezTo>
                    <a:cubicBezTo>
                      <a:pt x="2" y="14"/>
                      <a:pt x="4" y="9"/>
                      <a:pt x="0" y="7"/>
                    </a:cubicBezTo>
                    <a:cubicBezTo>
                      <a:pt x="2" y="4"/>
                      <a:pt x="9" y="4"/>
                      <a:pt x="15" y="3"/>
                    </a:cubicBezTo>
                    <a:cubicBezTo>
                      <a:pt x="18" y="2"/>
                      <a:pt x="20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î$ļíḓé"/>
              <p:cNvSpPr/>
              <p:nvPr/>
            </p:nvSpPr>
            <p:spPr bwMode="auto">
              <a:xfrm>
                <a:off x="4511536" y="414885"/>
                <a:ext cx="952532" cy="710197"/>
              </a:xfrm>
              <a:custGeom>
                <a:avLst/>
                <a:gdLst>
                  <a:gd name="T0" fmla="*/ 325 w 458"/>
                  <a:gd name="T1" fmla="*/ 39 h 342"/>
                  <a:gd name="T2" fmla="*/ 343 w 458"/>
                  <a:gd name="T3" fmla="*/ 40 h 342"/>
                  <a:gd name="T4" fmla="*/ 370 w 458"/>
                  <a:gd name="T5" fmla="*/ 35 h 342"/>
                  <a:gd name="T6" fmla="*/ 384 w 458"/>
                  <a:gd name="T7" fmla="*/ 37 h 342"/>
                  <a:gd name="T8" fmla="*/ 383 w 458"/>
                  <a:gd name="T9" fmla="*/ 42 h 342"/>
                  <a:gd name="T10" fmla="*/ 431 w 458"/>
                  <a:gd name="T11" fmla="*/ 33 h 342"/>
                  <a:gd name="T12" fmla="*/ 457 w 458"/>
                  <a:gd name="T13" fmla="*/ 39 h 342"/>
                  <a:gd name="T14" fmla="*/ 424 w 458"/>
                  <a:gd name="T15" fmla="*/ 55 h 342"/>
                  <a:gd name="T16" fmla="*/ 414 w 458"/>
                  <a:gd name="T17" fmla="*/ 68 h 342"/>
                  <a:gd name="T18" fmla="*/ 397 w 458"/>
                  <a:gd name="T19" fmla="*/ 87 h 342"/>
                  <a:gd name="T20" fmla="*/ 401 w 458"/>
                  <a:gd name="T21" fmla="*/ 104 h 342"/>
                  <a:gd name="T22" fmla="*/ 390 w 458"/>
                  <a:gd name="T23" fmla="*/ 121 h 342"/>
                  <a:gd name="T24" fmla="*/ 403 w 458"/>
                  <a:gd name="T25" fmla="*/ 143 h 342"/>
                  <a:gd name="T26" fmla="*/ 392 w 458"/>
                  <a:gd name="T27" fmla="*/ 160 h 342"/>
                  <a:gd name="T28" fmla="*/ 379 w 458"/>
                  <a:gd name="T29" fmla="*/ 175 h 342"/>
                  <a:gd name="T30" fmla="*/ 397 w 458"/>
                  <a:gd name="T31" fmla="*/ 208 h 342"/>
                  <a:gd name="T32" fmla="*/ 368 w 458"/>
                  <a:gd name="T33" fmla="*/ 204 h 342"/>
                  <a:gd name="T34" fmla="*/ 366 w 458"/>
                  <a:gd name="T35" fmla="*/ 216 h 342"/>
                  <a:gd name="T36" fmla="*/ 353 w 458"/>
                  <a:gd name="T37" fmla="*/ 234 h 342"/>
                  <a:gd name="T38" fmla="*/ 323 w 458"/>
                  <a:gd name="T39" fmla="*/ 242 h 342"/>
                  <a:gd name="T40" fmla="*/ 308 w 458"/>
                  <a:gd name="T41" fmla="*/ 251 h 342"/>
                  <a:gd name="T42" fmla="*/ 299 w 458"/>
                  <a:gd name="T43" fmla="*/ 262 h 342"/>
                  <a:gd name="T44" fmla="*/ 258 w 458"/>
                  <a:gd name="T45" fmla="*/ 273 h 342"/>
                  <a:gd name="T46" fmla="*/ 247 w 458"/>
                  <a:gd name="T47" fmla="*/ 290 h 342"/>
                  <a:gd name="T48" fmla="*/ 235 w 458"/>
                  <a:gd name="T49" fmla="*/ 305 h 342"/>
                  <a:gd name="T50" fmla="*/ 232 w 458"/>
                  <a:gd name="T51" fmla="*/ 320 h 342"/>
                  <a:gd name="T52" fmla="*/ 207 w 458"/>
                  <a:gd name="T53" fmla="*/ 335 h 342"/>
                  <a:gd name="T54" fmla="*/ 181 w 458"/>
                  <a:gd name="T55" fmla="*/ 322 h 342"/>
                  <a:gd name="T56" fmla="*/ 166 w 458"/>
                  <a:gd name="T57" fmla="*/ 303 h 342"/>
                  <a:gd name="T58" fmla="*/ 157 w 458"/>
                  <a:gd name="T59" fmla="*/ 290 h 342"/>
                  <a:gd name="T60" fmla="*/ 150 w 458"/>
                  <a:gd name="T61" fmla="*/ 262 h 342"/>
                  <a:gd name="T62" fmla="*/ 153 w 458"/>
                  <a:gd name="T63" fmla="*/ 253 h 342"/>
                  <a:gd name="T64" fmla="*/ 166 w 458"/>
                  <a:gd name="T65" fmla="*/ 238 h 342"/>
                  <a:gd name="T66" fmla="*/ 159 w 458"/>
                  <a:gd name="T67" fmla="*/ 219 h 342"/>
                  <a:gd name="T68" fmla="*/ 163 w 458"/>
                  <a:gd name="T69" fmla="*/ 204 h 342"/>
                  <a:gd name="T70" fmla="*/ 144 w 458"/>
                  <a:gd name="T71" fmla="*/ 199 h 342"/>
                  <a:gd name="T72" fmla="*/ 131 w 458"/>
                  <a:gd name="T73" fmla="*/ 175 h 342"/>
                  <a:gd name="T74" fmla="*/ 118 w 458"/>
                  <a:gd name="T75" fmla="*/ 148 h 342"/>
                  <a:gd name="T76" fmla="*/ 84 w 458"/>
                  <a:gd name="T77" fmla="*/ 132 h 342"/>
                  <a:gd name="T78" fmla="*/ 38 w 458"/>
                  <a:gd name="T79" fmla="*/ 134 h 342"/>
                  <a:gd name="T80" fmla="*/ 38 w 458"/>
                  <a:gd name="T81" fmla="*/ 122 h 342"/>
                  <a:gd name="T82" fmla="*/ 19 w 458"/>
                  <a:gd name="T83" fmla="*/ 106 h 342"/>
                  <a:gd name="T84" fmla="*/ 28 w 458"/>
                  <a:gd name="T85" fmla="*/ 89 h 342"/>
                  <a:gd name="T86" fmla="*/ 51 w 458"/>
                  <a:gd name="T87" fmla="*/ 80 h 342"/>
                  <a:gd name="T88" fmla="*/ 55 w 458"/>
                  <a:gd name="T89" fmla="*/ 68 h 342"/>
                  <a:gd name="T90" fmla="*/ 49 w 458"/>
                  <a:gd name="T91" fmla="*/ 61 h 342"/>
                  <a:gd name="T92" fmla="*/ 66 w 458"/>
                  <a:gd name="T93" fmla="*/ 55 h 342"/>
                  <a:gd name="T94" fmla="*/ 84 w 458"/>
                  <a:gd name="T95" fmla="*/ 37 h 342"/>
                  <a:gd name="T96" fmla="*/ 140 w 458"/>
                  <a:gd name="T97" fmla="*/ 29 h 342"/>
                  <a:gd name="T98" fmla="*/ 166 w 458"/>
                  <a:gd name="T99" fmla="*/ 37 h 342"/>
                  <a:gd name="T100" fmla="*/ 191 w 458"/>
                  <a:gd name="T101" fmla="*/ 24 h 342"/>
                  <a:gd name="T102" fmla="*/ 213 w 458"/>
                  <a:gd name="T103" fmla="*/ 25 h 342"/>
                  <a:gd name="T104" fmla="*/ 220 w 458"/>
                  <a:gd name="T105" fmla="*/ 12 h 342"/>
                  <a:gd name="T106" fmla="*/ 263 w 458"/>
                  <a:gd name="T107" fmla="*/ 3 h 342"/>
                  <a:gd name="T108" fmla="*/ 323 w 458"/>
                  <a:gd name="T109" fmla="*/ 1 h 342"/>
                  <a:gd name="T110" fmla="*/ 368 w 458"/>
                  <a:gd name="T111" fmla="*/ 16 h 342"/>
                  <a:gd name="T112" fmla="*/ 383 w 458"/>
                  <a:gd name="T113" fmla="*/ 27 h 342"/>
                  <a:gd name="T114" fmla="*/ 319 w 458"/>
                  <a:gd name="T115" fmla="*/ 29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8" h="342">
                    <a:moveTo>
                      <a:pt x="310" y="35"/>
                    </a:moveTo>
                    <a:cubicBezTo>
                      <a:pt x="310" y="37"/>
                      <a:pt x="314" y="36"/>
                      <a:pt x="314" y="39"/>
                    </a:cubicBezTo>
                    <a:cubicBezTo>
                      <a:pt x="316" y="40"/>
                      <a:pt x="319" y="37"/>
                      <a:pt x="319" y="37"/>
                    </a:cubicBezTo>
                    <a:cubicBezTo>
                      <a:pt x="322" y="36"/>
                      <a:pt x="322" y="39"/>
                      <a:pt x="325" y="39"/>
                    </a:cubicBezTo>
                    <a:cubicBezTo>
                      <a:pt x="326" y="38"/>
                      <a:pt x="327" y="37"/>
                      <a:pt x="329" y="37"/>
                    </a:cubicBezTo>
                    <a:cubicBezTo>
                      <a:pt x="330" y="36"/>
                      <a:pt x="332" y="37"/>
                      <a:pt x="334" y="37"/>
                    </a:cubicBezTo>
                    <a:cubicBezTo>
                      <a:pt x="341" y="35"/>
                      <a:pt x="349" y="32"/>
                      <a:pt x="355" y="35"/>
                    </a:cubicBezTo>
                    <a:cubicBezTo>
                      <a:pt x="353" y="39"/>
                      <a:pt x="345" y="36"/>
                      <a:pt x="343" y="40"/>
                    </a:cubicBezTo>
                    <a:cubicBezTo>
                      <a:pt x="344" y="44"/>
                      <a:pt x="347" y="40"/>
                      <a:pt x="347" y="40"/>
                    </a:cubicBezTo>
                    <a:cubicBezTo>
                      <a:pt x="351" y="41"/>
                      <a:pt x="351" y="43"/>
                      <a:pt x="356" y="40"/>
                    </a:cubicBezTo>
                    <a:cubicBezTo>
                      <a:pt x="358" y="40"/>
                      <a:pt x="359" y="39"/>
                      <a:pt x="360" y="39"/>
                    </a:cubicBezTo>
                    <a:cubicBezTo>
                      <a:pt x="361" y="38"/>
                      <a:pt x="369" y="35"/>
                      <a:pt x="370" y="35"/>
                    </a:cubicBezTo>
                    <a:cubicBezTo>
                      <a:pt x="373" y="40"/>
                      <a:pt x="368" y="33"/>
                      <a:pt x="371" y="33"/>
                    </a:cubicBezTo>
                    <a:cubicBezTo>
                      <a:pt x="372" y="33"/>
                      <a:pt x="377" y="33"/>
                      <a:pt x="377" y="33"/>
                    </a:cubicBezTo>
                    <a:cubicBezTo>
                      <a:pt x="378" y="32"/>
                      <a:pt x="381" y="30"/>
                      <a:pt x="386" y="31"/>
                    </a:cubicBezTo>
                    <a:cubicBezTo>
                      <a:pt x="386" y="34"/>
                      <a:pt x="387" y="36"/>
                      <a:pt x="384" y="37"/>
                    </a:cubicBezTo>
                    <a:cubicBezTo>
                      <a:pt x="384" y="38"/>
                      <a:pt x="382" y="39"/>
                      <a:pt x="381" y="40"/>
                    </a:cubicBezTo>
                    <a:cubicBezTo>
                      <a:pt x="379" y="43"/>
                      <a:pt x="378" y="47"/>
                      <a:pt x="373" y="46"/>
                    </a:cubicBezTo>
                    <a:cubicBezTo>
                      <a:pt x="374" y="52"/>
                      <a:pt x="377" y="44"/>
                      <a:pt x="381" y="46"/>
                    </a:cubicBezTo>
                    <a:cubicBezTo>
                      <a:pt x="383" y="47"/>
                      <a:pt x="382" y="43"/>
                      <a:pt x="383" y="42"/>
                    </a:cubicBezTo>
                    <a:cubicBezTo>
                      <a:pt x="385" y="41"/>
                      <a:pt x="392" y="43"/>
                      <a:pt x="392" y="39"/>
                    </a:cubicBezTo>
                    <a:cubicBezTo>
                      <a:pt x="396" y="45"/>
                      <a:pt x="408" y="36"/>
                      <a:pt x="411" y="40"/>
                    </a:cubicBezTo>
                    <a:cubicBezTo>
                      <a:pt x="412" y="39"/>
                      <a:pt x="414" y="37"/>
                      <a:pt x="416" y="35"/>
                    </a:cubicBezTo>
                    <a:cubicBezTo>
                      <a:pt x="422" y="37"/>
                      <a:pt x="426" y="33"/>
                      <a:pt x="431" y="33"/>
                    </a:cubicBezTo>
                    <a:cubicBezTo>
                      <a:pt x="430" y="33"/>
                      <a:pt x="432" y="35"/>
                      <a:pt x="433" y="35"/>
                    </a:cubicBezTo>
                    <a:cubicBezTo>
                      <a:pt x="434" y="35"/>
                      <a:pt x="441" y="34"/>
                      <a:pt x="442" y="35"/>
                    </a:cubicBezTo>
                    <a:cubicBezTo>
                      <a:pt x="444" y="37"/>
                      <a:pt x="443" y="34"/>
                      <a:pt x="446" y="35"/>
                    </a:cubicBezTo>
                    <a:cubicBezTo>
                      <a:pt x="449" y="36"/>
                      <a:pt x="453" y="39"/>
                      <a:pt x="457" y="39"/>
                    </a:cubicBezTo>
                    <a:cubicBezTo>
                      <a:pt x="458" y="42"/>
                      <a:pt x="455" y="41"/>
                      <a:pt x="453" y="42"/>
                    </a:cubicBezTo>
                    <a:cubicBezTo>
                      <a:pt x="452" y="43"/>
                      <a:pt x="451" y="45"/>
                      <a:pt x="450" y="46"/>
                    </a:cubicBezTo>
                    <a:cubicBezTo>
                      <a:pt x="445" y="48"/>
                      <a:pt x="437" y="47"/>
                      <a:pt x="437" y="53"/>
                    </a:cubicBezTo>
                    <a:cubicBezTo>
                      <a:pt x="432" y="53"/>
                      <a:pt x="426" y="53"/>
                      <a:pt x="424" y="55"/>
                    </a:cubicBezTo>
                    <a:cubicBezTo>
                      <a:pt x="426" y="58"/>
                      <a:pt x="430" y="59"/>
                      <a:pt x="422" y="59"/>
                    </a:cubicBezTo>
                    <a:cubicBezTo>
                      <a:pt x="422" y="61"/>
                      <a:pt x="425" y="61"/>
                      <a:pt x="427" y="61"/>
                    </a:cubicBezTo>
                    <a:cubicBezTo>
                      <a:pt x="424" y="66"/>
                      <a:pt x="415" y="65"/>
                      <a:pt x="414" y="72"/>
                    </a:cubicBezTo>
                    <a:cubicBezTo>
                      <a:pt x="411" y="72"/>
                      <a:pt x="415" y="69"/>
                      <a:pt x="414" y="68"/>
                    </a:cubicBezTo>
                    <a:cubicBezTo>
                      <a:pt x="413" y="68"/>
                      <a:pt x="408" y="71"/>
                      <a:pt x="405" y="72"/>
                    </a:cubicBezTo>
                    <a:cubicBezTo>
                      <a:pt x="405" y="74"/>
                      <a:pt x="407" y="73"/>
                      <a:pt x="409" y="74"/>
                    </a:cubicBezTo>
                    <a:cubicBezTo>
                      <a:pt x="404" y="78"/>
                      <a:pt x="407" y="77"/>
                      <a:pt x="405" y="83"/>
                    </a:cubicBezTo>
                    <a:cubicBezTo>
                      <a:pt x="405" y="85"/>
                      <a:pt x="398" y="86"/>
                      <a:pt x="397" y="87"/>
                    </a:cubicBezTo>
                    <a:cubicBezTo>
                      <a:pt x="397" y="88"/>
                      <a:pt x="398" y="92"/>
                      <a:pt x="397" y="93"/>
                    </a:cubicBezTo>
                    <a:cubicBezTo>
                      <a:pt x="396" y="94"/>
                      <a:pt x="392" y="93"/>
                      <a:pt x="390" y="94"/>
                    </a:cubicBezTo>
                    <a:cubicBezTo>
                      <a:pt x="391" y="97"/>
                      <a:pt x="393" y="97"/>
                      <a:pt x="394" y="100"/>
                    </a:cubicBezTo>
                    <a:cubicBezTo>
                      <a:pt x="395" y="104"/>
                      <a:pt x="399" y="102"/>
                      <a:pt x="401" y="104"/>
                    </a:cubicBezTo>
                    <a:cubicBezTo>
                      <a:pt x="402" y="104"/>
                      <a:pt x="401" y="107"/>
                      <a:pt x="401" y="107"/>
                    </a:cubicBezTo>
                    <a:cubicBezTo>
                      <a:pt x="403" y="109"/>
                      <a:pt x="406" y="108"/>
                      <a:pt x="407" y="109"/>
                    </a:cubicBezTo>
                    <a:cubicBezTo>
                      <a:pt x="407" y="113"/>
                      <a:pt x="409" y="113"/>
                      <a:pt x="409" y="117"/>
                    </a:cubicBezTo>
                    <a:cubicBezTo>
                      <a:pt x="403" y="119"/>
                      <a:pt x="397" y="117"/>
                      <a:pt x="390" y="121"/>
                    </a:cubicBezTo>
                    <a:cubicBezTo>
                      <a:pt x="395" y="125"/>
                      <a:pt x="399" y="131"/>
                      <a:pt x="409" y="130"/>
                    </a:cubicBezTo>
                    <a:cubicBezTo>
                      <a:pt x="408" y="133"/>
                      <a:pt x="410" y="133"/>
                      <a:pt x="412" y="134"/>
                    </a:cubicBezTo>
                    <a:cubicBezTo>
                      <a:pt x="413" y="138"/>
                      <a:pt x="409" y="136"/>
                      <a:pt x="409" y="139"/>
                    </a:cubicBezTo>
                    <a:cubicBezTo>
                      <a:pt x="409" y="141"/>
                      <a:pt x="406" y="143"/>
                      <a:pt x="403" y="143"/>
                    </a:cubicBezTo>
                    <a:cubicBezTo>
                      <a:pt x="401" y="150"/>
                      <a:pt x="410" y="146"/>
                      <a:pt x="409" y="152"/>
                    </a:cubicBezTo>
                    <a:cubicBezTo>
                      <a:pt x="405" y="152"/>
                      <a:pt x="405" y="154"/>
                      <a:pt x="407" y="154"/>
                    </a:cubicBezTo>
                    <a:cubicBezTo>
                      <a:pt x="405" y="160"/>
                      <a:pt x="401" y="153"/>
                      <a:pt x="397" y="154"/>
                    </a:cubicBezTo>
                    <a:cubicBezTo>
                      <a:pt x="394" y="154"/>
                      <a:pt x="396" y="160"/>
                      <a:pt x="392" y="160"/>
                    </a:cubicBezTo>
                    <a:cubicBezTo>
                      <a:pt x="392" y="163"/>
                      <a:pt x="393" y="164"/>
                      <a:pt x="396" y="165"/>
                    </a:cubicBezTo>
                    <a:cubicBezTo>
                      <a:pt x="395" y="168"/>
                      <a:pt x="391" y="166"/>
                      <a:pt x="388" y="167"/>
                    </a:cubicBezTo>
                    <a:cubicBezTo>
                      <a:pt x="383" y="168"/>
                      <a:pt x="378" y="172"/>
                      <a:pt x="373" y="173"/>
                    </a:cubicBezTo>
                    <a:cubicBezTo>
                      <a:pt x="373" y="175"/>
                      <a:pt x="377" y="174"/>
                      <a:pt x="379" y="175"/>
                    </a:cubicBezTo>
                    <a:cubicBezTo>
                      <a:pt x="381" y="176"/>
                      <a:pt x="382" y="182"/>
                      <a:pt x="386" y="180"/>
                    </a:cubicBezTo>
                    <a:cubicBezTo>
                      <a:pt x="388" y="184"/>
                      <a:pt x="383" y="184"/>
                      <a:pt x="383" y="186"/>
                    </a:cubicBezTo>
                    <a:cubicBezTo>
                      <a:pt x="382" y="188"/>
                      <a:pt x="385" y="194"/>
                      <a:pt x="381" y="195"/>
                    </a:cubicBezTo>
                    <a:cubicBezTo>
                      <a:pt x="383" y="202"/>
                      <a:pt x="396" y="200"/>
                      <a:pt x="397" y="208"/>
                    </a:cubicBezTo>
                    <a:cubicBezTo>
                      <a:pt x="395" y="208"/>
                      <a:pt x="390" y="209"/>
                      <a:pt x="390" y="206"/>
                    </a:cubicBezTo>
                    <a:cubicBezTo>
                      <a:pt x="388" y="207"/>
                      <a:pt x="389" y="208"/>
                      <a:pt x="390" y="208"/>
                    </a:cubicBezTo>
                    <a:cubicBezTo>
                      <a:pt x="385" y="214"/>
                      <a:pt x="382" y="213"/>
                      <a:pt x="373" y="212"/>
                    </a:cubicBezTo>
                    <a:cubicBezTo>
                      <a:pt x="376" y="205"/>
                      <a:pt x="365" y="211"/>
                      <a:pt x="368" y="204"/>
                    </a:cubicBezTo>
                    <a:cubicBezTo>
                      <a:pt x="362" y="203"/>
                      <a:pt x="362" y="208"/>
                      <a:pt x="356" y="206"/>
                    </a:cubicBezTo>
                    <a:cubicBezTo>
                      <a:pt x="359" y="209"/>
                      <a:pt x="358" y="210"/>
                      <a:pt x="355" y="210"/>
                    </a:cubicBezTo>
                    <a:cubicBezTo>
                      <a:pt x="355" y="213"/>
                      <a:pt x="366" y="213"/>
                      <a:pt x="356" y="214"/>
                    </a:cubicBezTo>
                    <a:cubicBezTo>
                      <a:pt x="358" y="218"/>
                      <a:pt x="363" y="215"/>
                      <a:pt x="366" y="216"/>
                    </a:cubicBezTo>
                    <a:cubicBezTo>
                      <a:pt x="370" y="216"/>
                      <a:pt x="375" y="219"/>
                      <a:pt x="381" y="217"/>
                    </a:cubicBezTo>
                    <a:cubicBezTo>
                      <a:pt x="377" y="223"/>
                      <a:pt x="372" y="228"/>
                      <a:pt x="368" y="232"/>
                    </a:cubicBezTo>
                    <a:cubicBezTo>
                      <a:pt x="363" y="231"/>
                      <a:pt x="360" y="233"/>
                      <a:pt x="356" y="234"/>
                    </a:cubicBezTo>
                    <a:cubicBezTo>
                      <a:pt x="356" y="234"/>
                      <a:pt x="353" y="234"/>
                      <a:pt x="353" y="234"/>
                    </a:cubicBezTo>
                    <a:cubicBezTo>
                      <a:pt x="351" y="236"/>
                      <a:pt x="352" y="234"/>
                      <a:pt x="349" y="234"/>
                    </a:cubicBezTo>
                    <a:cubicBezTo>
                      <a:pt x="344" y="234"/>
                      <a:pt x="339" y="238"/>
                      <a:pt x="332" y="238"/>
                    </a:cubicBezTo>
                    <a:cubicBezTo>
                      <a:pt x="329" y="238"/>
                      <a:pt x="332" y="240"/>
                      <a:pt x="332" y="240"/>
                    </a:cubicBezTo>
                    <a:cubicBezTo>
                      <a:pt x="330" y="244"/>
                      <a:pt x="329" y="241"/>
                      <a:pt x="323" y="242"/>
                    </a:cubicBezTo>
                    <a:cubicBezTo>
                      <a:pt x="323" y="243"/>
                      <a:pt x="325" y="243"/>
                      <a:pt x="327" y="244"/>
                    </a:cubicBezTo>
                    <a:cubicBezTo>
                      <a:pt x="327" y="246"/>
                      <a:pt x="313" y="248"/>
                      <a:pt x="315" y="242"/>
                    </a:cubicBezTo>
                    <a:cubicBezTo>
                      <a:pt x="314" y="243"/>
                      <a:pt x="309" y="242"/>
                      <a:pt x="308" y="244"/>
                    </a:cubicBezTo>
                    <a:cubicBezTo>
                      <a:pt x="307" y="245"/>
                      <a:pt x="309" y="249"/>
                      <a:pt x="308" y="251"/>
                    </a:cubicBezTo>
                    <a:cubicBezTo>
                      <a:pt x="308" y="251"/>
                      <a:pt x="303" y="249"/>
                      <a:pt x="302" y="251"/>
                    </a:cubicBezTo>
                    <a:cubicBezTo>
                      <a:pt x="302" y="252"/>
                      <a:pt x="305" y="254"/>
                      <a:pt x="304" y="257"/>
                    </a:cubicBezTo>
                    <a:cubicBezTo>
                      <a:pt x="302" y="259"/>
                      <a:pt x="301" y="257"/>
                      <a:pt x="299" y="257"/>
                    </a:cubicBezTo>
                    <a:cubicBezTo>
                      <a:pt x="299" y="258"/>
                      <a:pt x="299" y="260"/>
                      <a:pt x="299" y="262"/>
                    </a:cubicBezTo>
                    <a:cubicBezTo>
                      <a:pt x="298" y="262"/>
                      <a:pt x="296" y="262"/>
                      <a:pt x="295" y="262"/>
                    </a:cubicBezTo>
                    <a:cubicBezTo>
                      <a:pt x="293" y="263"/>
                      <a:pt x="295" y="265"/>
                      <a:pt x="293" y="266"/>
                    </a:cubicBezTo>
                    <a:cubicBezTo>
                      <a:pt x="290" y="267"/>
                      <a:pt x="282" y="265"/>
                      <a:pt x="284" y="271"/>
                    </a:cubicBezTo>
                    <a:cubicBezTo>
                      <a:pt x="276" y="273"/>
                      <a:pt x="267" y="274"/>
                      <a:pt x="258" y="273"/>
                    </a:cubicBezTo>
                    <a:cubicBezTo>
                      <a:pt x="254" y="276"/>
                      <a:pt x="252" y="285"/>
                      <a:pt x="247" y="281"/>
                    </a:cubicBezTo>
                    <a:cubicBezTo>
                      <a:pt x="247" y="282"/>
                      <a:pt x="249" y="284"/>
                      <a:pt x="248" y="286"/>
                    </a:cubicBezTo>
                    <a:cubicBezTo>
                      <a:pt x="248" y="287"/>
                      <a:pt x="245" y="286"/>
                      <a:pt x="245" y="286"/>
                    </a:cubicBezTo>
                    <a:cubicBezTo>
                      <a:pt x="244" y="287"/>
                      <a:pt x="247" y="289"/>
                      <a:pt x="247" y="290"/>
                    </a:cubicBezTo>
                    <a:cubicBezTo>
                      <a:pt x="247" y="290"/>
                      <a:pt x="245" y="291"/>
                      <a:pt x="245" y="292"/>
                    </a:cubicBezTo>
                    <a:cubicBezTo>
                      <a:pt x="245" y="294"/>
                      <a:pt x="239" y="298"/>
                      <a:pt x="243" y="299"/>
                    </a:cubicBezTo>
                    <a:cubicBezTo>
                      <a:pt x="243" y="302"/>
                      <a:pt x="240" y="300"/>
                      <a:pt x="239" y="301"/>
                    </a:cubicBezTo>
                    <a:cubicBezTo>
                      <a:pt x="238" y="302"/>
                      <a:pt x="236" y="304"/>
                      <a:pt x="235" y="305"/>
                    </a:cubicBezTo>
                    <a:cubicBezTo>
                      <a:pt x="235" y="306"/>
                      <a:pt x="236" y="308"/>
                      <a:pt x="235" y="309"/>
                    </a:cubicBezTo>
                    <a:cubicBezTo>
                      <a:pt x="233" y="311"/>
                      <a:pt x="235" y="313"/>
                      <a:pt x="233" y="316"/>
                    </a:cubicBezTo>
                    <a:cubicBezTo>
                      <a:pt x="233" y="317"/>
                      <a:pt x="230" y="316"/>
                      <a:pt x="230" y="316"/>
                    </a:cubicBezTo>
                    <a:cubicBezTo>
                      <a:pt x="230" y="317"/>
                      <a:pt x="231" y="319"/>
                      <a:pt x="232" y="320"/>
                    </a:cubicBezTo>
                    <a:cubicBezTo>
                      <a:pt x="232" y="323"/>
                      <a:pt x="230" y="323"/>
                      <a:pt x="230" y="326"/>
                    </a:cubicBezTo>
                    <a:cubicBezTo>
                      <a:pt x="230" y="327"/>
                      <a:pt x="231" y="330"/>
                      <a:pt x="232" y="329"/>
                    </a:cubicBezTo>
                    <a:cubicBezTo>
                      <a:pt x="229" y="336"/>
                      <a:pt x="226" y="338"/>
                      <a:pt x="220" y="342"/>
                    </a:cubicBezTo>
                    <a:cubicBezTo>
                      <a:pt x="214" y="342"/>
                      <a:pt x="211" y="338"/>
                      <a:pt x="207" y="335"/>
                    </a:cubicBezTo>
                    <a:cubicBezTo>
                      <a:pt x="202" y="342"/>
                      <a:pt x="191" y="331"/>
                      <a:pt x="192" y="331"/>
                    </a:cubicBezTo>
                    <a:cubicBezTo>
                      <a:pt x="191" y="331"/>
                      <a:pt x="190" y="335"/>
                      <a:pt x="191" y="335"/>
                    </a:cubicBezTo>
                    <a:cubicBezTo>
                      <a:pt x="188" y="334"/>
                      <a:pt x="188" y="331"/>
                      <a:pt x="187" y="329"/>
                    </a:cubicBezTo>
                    <a:cubicBezTo>
                      <a:pt x="185" y="327"/>
                      <a:pt x="180" y="327"/>
                      <a:pt x="181" y="322"/>
                    </a:cubicBezTo>
                    <a:cubicBezTo>
                      <a:pt x="179" y="319"/>
                      <a:pt x="176" y="318"/>
                      <a:pt x="174" y="316"/>
                    </a:cubicBezTo>
                    <a:cubicBezTo>
                      <a:pt x="174" y="314"/>
                      <a:pt x="176" y="315"/>
                      <a:pt x="178" y="314"/>
                    </a:cubicBezTo>
                    <a:cubicBezTo>
                      <a:pt x="177" y="310"/>
                      <a:pt x="173" y="312"/>
                      <a:pt x="170" y="309"/>
                    </a:cubicBezTo>
                    <a:cubicBezTo>
                      <a:pt x="169" y="307"/>
                      <a:pt x="169" y="304"/>
                      <a:pt x="166" y="303"/>
                    </a:cubicBezTo>
                    <a:cubicBezTo>
                      <a:pt x="163" y="307"/>
                      <a:pt x="166" y="300"/>
                      <a:pt x="166" y="301"/>
                    </a:cubicBezTo>
                    <a:cubicBezTo>
                      <a:pt x="166" y="299"/>
                      <a:pt x="164" y="301"/>
                      <a:pt x="163" y="299"/>
                    </a:cubicBezTo>
                    <a:cubicBezTo>
                      <a:pt x="161" y="297"/>
                      <a:pt x="164" y="294"/>
                      <a:pt x="161" y="294"/>
                    </a:cubicBezTo>
                    <a:cubicBezTo>
                      <a:pt x="157" y="294"/>
                      <a:pt x="160" y="286"/>
                      <a:pt x="157" y="290"/>
                    </a:cubicBezTo>
                    <a:cubicBezTo>
                      <a:pt x="155" y="289"/>
                      <a:pt x="155" y="286"/>
                      <a:pt x="151" y="286"/>
                    </a:cubicBezTo>
                    <a:cubicBezTo>
                      <a:pt x="152" y="284"/>
                      <a:pt x="155" y="283"/>
                      <a:pt x="155" y="281"/>
                    </a:cubicBezTo>
                    <a:cubicBezTo>
                      <a:pt x="155" y="278"/>
                      <a:pt x="151" y="279"/>
                      <a:pt x="148" y="279"/>
                    </a:cubicBezTo>
                    <a:cubicBezTo>
                      <a:pt x="146" y="272"/>
                      <a:pt x="147" y="269"/>
                      <a:pt x="150" y="262"/>
                    </a:cubicBezTo>
                    <a:cubicBezTo>
                      <a:pt x="145" y="259"/>
                      <a:pt x="153" y="256"/>
                      <a:pt x="146" y="257"/>
                    </a:cubicBezTo>
                    <a:cubicBezTo>
                      <a:pt x="145" y="254"/>
                      <a:pt x="149" y="256"/>
                      <a:pt x="150" y="255"/>
                    </a:cubicBezTo>
                    <a:cubicBezTo>
                      <a:pt x="150" y="254"/>
                      <a:pt x="149" y="251"/>
                      <a:pt x="150" y="251"/>
                    </a:cubicBezTo>
                    <a:cubicBezTo>
                      <a:pt x="151" y="251"/>
                      <a:pt x="152" y="253"/>
                      <a:pt x="153" y="253"/>
                    </a:cubicBezTo>
                    <a:cubicBezTo>
                      <a:pt x="153" y="249"/>
                      <a:pt x="153" y="245"/>
                      <a:pt x="153" y="242"/>
                    </a:cubicBezTo>
                    <a:cubicBezTo>
                      <a:pt x="156" y="242"/>
                      <a:pt x="158" y="240"/>
                      <a:pt x="159" y="238"/>
                    </a:cubicBezTo>
                    <a:cubicBezTo>
                      <a:pt x="161" y="238"/>
                      <a:pt x="160" y="240"/>
                      <a:pt x="161" y="242"/>
                    </a:cubicBezTo>
                    <a:cubicBezTo>
                      <a:pt x="163" y="240"/>
                      <a:pt x="163" y="237"/>
                      <a:pt x="166" y="238"/>
                    </a:cubicBezTo>
                    <a:cubicBezTo>
                      <a:pt x="168" y="236"/>
                      <a:pt x="164" y="235"/>
                      <a:pt x="164" y="234"/>
                    </a:cubicBezTo>
                    <a:cubicBezTo>
                      <a:pt x="165" y="232"/>
                      <a:pt x="170" y="232"/>
                      <a:pt x="170" y="230"/>
                    </a:cubicBezTo>
                    <a:cubicBezTo>
                      <a:pt x="171" y="227"/>
                      <a:pt x="164" y="226"/>
                      <a:pt x="168" y="221"/>
                    </a:cubicBezTo>
                    <a:cubicBezTo>
                      <a:pt x="160" y="226"/>
                      <a:pt x="172" y="217"/>
                      <a:pt x="159" y="219"/>
                    </a:cubicBezTo>
                    <a:cubicBezTo>
                      <a:pt x="158" y="213"/>
                      <a:pt x="164" y="214"/>
                      <a:pt x="170" y="214"/>
                    </a:cubicBezTo>
                    <a:cubicBezTo>
                      <a:pt x="170" y="212"/>
                      <a:pt x="166" y="212"/>
                      <a:pt x="166" y="210"/>
                    </a:cubicBezTo>
                    <a:cubicBezTo>
                      <a:pt x="167" y="208"/>
                      <a:pt x="164" y="209"/>
                      <a:pt x="163" y="208"/>
                    </a:cubicBezTo>
                    <a:cubicBezTo>
                      <a:pt x="162" y="208"/>
                      <a:pt x="163" y="205"/>
                      <a:pt x="163" y="204"/>
                    </a:cubicBezTo>
                    <a:cubicBezTo>
                      <a:pt x="162" y="204"/>
                      <a:pt x="158" y="201"/>
                      <a:pt x="157" y="201"/>
                    </a:cubicBezTo>
                    <a:cubicBezTo>
                      <a:pt x="156" y="201"/>
                      <a:pt x="154" y="196"/>
                      <a:pt x="151" y="193"/>
                    </a:cubicBezTo>
                    <a:cubicBezTo>
                      <a:pt x="149" y="196"/>
                      <a:pt x="148" y="199"/>
                      <a:pt x="146" y="193"/>
                    </a:cubicBezTo>
                    <a:cubicBezTo>
                      <a:pt x="144" y="194"/>
                      <a:pt x="144" y="197"/>
                      <a:pt x="144" y="199"/>
                    </a:cubicBezTo>
                    <a:cubicBezTo>
                      <a:pt x="141" y="199"/>
                      <a:pt x="138" y="199"/>
                      <a:pt x="135" y="199"/>
                    </a:cubicBezTo>
                    <a:cubicBezTo>
                      <a:pt x="129" y="191"/>
                      <a:pt x="133" y="185"/>
                      <a:pt x="135" y="176"/>
                    </a:cubicBezTo>
                    <a:cubicBezTo>
                      <a:pt x="134" y="175"/>
                      <a:pt x="133" y="173"/>
                      <a:pt x="133" y="171"/>
                    </a:cubicBezTo>
                    <a:cubicBezTo>
                      <a:pt x="131" y="171"/>
                      <a:pt x="131" y="173"/>
                      <a:pt x="131" y="175"/>
                    </a:cubicBezTo>
                    <a:cubicBezTo>
                      <a:pt x="126" y="175"/>
                      <a:pt x="133" y="164"/>
                      <a:pt x="125" y="167"/>
                    </a:cubicBezTo>
                    <a:cubicBezTo>
                      <a:pt x="128" y="164"/>
                      <a:pt x="128" y="162"/>
                      <a:pt x="125" y="160"/>
                    </a:cubicBezTo>
                    <a:cubicBezTo>
                      <a:pt x="125" y="157"/>
                      <a:pt x="122" y="158"/>
                      <a:pt x="120" y="158"/>
                    </a:cubicBezTo>
                    <a:cubicBezTo>
                      <a:pt x="118" y="155"/>
                      <a:pt x="119" y="151"/>
                      <a:pt x="118" y="148"/>
                    </a:cubicBezTo>
                    <a:cubicBezTo>
                      <a:pt x="117" y="146"/>
                      <a:pt x="112" y="146"/>
                      <a:pt x="114" y="141"/>
                    </a:cubicBezTo>
                    <a:cubicBezTo>
                      <a:pt x="111" y="142"/>
                      <a:pt x="110" y="140"/>
                      <a:pt x="109" y="139"/>
                    </a:cubicBezTo>
                    <a:cubicBezTo>
                      <a:pt x="108" y="139"/>
                      <a:pt x="105" y="140"/>
                      <a:pt x="105" y="139"/>
                    </a:cubicBezTo>
                    <a:cubicBezTo>
                      <a:pt x="103" y="136"/>
                      <a:pt x="88" y="138"/>
                      <a:pt x="84" y="132"/>
                    </a:cubicBezTo>
                    <a:cubicBezTo>
                      <a:pt x="77" y="135"/>
                      <a:pt x="62" y="127"/>
                      <a:pt x="58" y="132"/>
                    </a:cubicBezTo>
                    <a:cubicBezTo>
                      <a:pt x="56" y="135"/>
                      <a:pt x="56" y="131"/>
                      <a:pt x="53" y="132"/>
                    </a:cubicBezTo>
                    <a:cubicBezTo>
                      <a:pt x="48" y="132"/>
                      <a:pt x="44" y="135"/>
                      <a:pt x="40" y="135"/>
                    </a:cubicBezTo>
                    <a:cubicBezTo>
                      <a:pt x="40" y="135"/>
                      <a:pt x="39" y="134"/>
                      <a:pt x="38" y="134"/>
                    </a:cubicBezTo>
                    <a:cubicBezTo>
                      <a:pt x="36" y="133"/>
                      <a:pt x="34" y="134"/>
                      <a:pt x="32" y="134"/>
                    </a:cubicBezTo>
                    <a:cubicBezTo>
                      <a:pt x="32" y="130"/>
                      <a:pt x="31" y="129"/>
                      <a:pt x="28" y="128"/>
                    </a:cubicBezTo>
                    <a:cubicBezTo>
                      <a:pt x="28" y="125"/>
                      <a:pt x="33" y="127"/>
                      <a:pt x="34" y="126"/>
                    </a:cubicBezTo>
                    <a:cubicBezTo>
                      <a:pt x="35" y="125"/>
                      <a:pt x="29" y="121"/>
                      <a:pt x="38" y="122"/>
                    </a:cubicBezTo>
                    <a:cubicBezTo>
                      <a:pt x="35" y="117"/>
                      <a:pt x="21" y="123"/>
                      <a:pt x="17" y="119"/>
                    </a:cubicBezTo>
                    <a:cubicBezTo>
                      <a:pt x="21" y="109"/>
                      <a:pt x="33" y="119"/>
                      <a:pt x="40" y="111"/>
                    </a:cubicBezTo>
                    <a:cubicBezTo>
                      <a:pt x="36" y="107"/>
                      <a:pt x="24" y="110"/>
                      <a:pt x="19" y="111"/>
                    </a:cubicBezTo>
                    <a:cubicBezTo>
                      <a:pt x="17" y="109"/>
                      <a:pt x="18" y="108"/>
                      <a:pt x="19" y="106"/>
                    </a:cubicBezTo>
                    <a:cubicBezTo>
                      <a:pt x="18" y="105"/>
                      <a:pt x="17" y="106"/>
                      <a:pt x="17" y="107"/>
                    </a:cubicBezTo>
                    <a:cubicBezTo>
                      <a:pt x="15" y="107"/>
                      <a:pt x="16" y="105"/>
                      <a:pt x="15" y="104"/>
                    </a:cubicBezTo>
                    <a:cubicBezTo>
                      <a:pt x="8" y="105"/>
                      <a:pt x="5" y="102"/>
                      <a:pt x="0" y="100"/>
                    </a:cubicBezTo>
                    <a:cubicBezTo>
                      <a:pt x="4" y="88"/>
                      <a:pt x="19" y="91"/>
                      <a:pt x="28" y="89"/>
                    </a:cubicBezTo>
                    <a:cubicBezTo>
                      <a:pt x="31" y="88"/>
                      <a:pt x="30" y="89"/>
                      <a:pt x="32" y="87"/>
                    </a:cubicBezTo>
                    <a:cubicBezTo>
                      <a:pt x="32" y="87"/>
                      <a:pt x="35" y="85"/>
                      <a:pt x="34" y="85"/>
                    </a:cubicBezTo>
                    <a:cubicBezTo>
                      <a:pt x="39" y="83"/>
                      <a:pt x="46" y="85"/>
                      <a:pt x="49" y="83"/>
                    </a:cubicBezTo>
                    <a:cubicBezTo>
                      <a:pt x="51" y="82"/>
                      <a:pt x="49" y="81"/>
                      <a:pt x="51" y="80"/>
                    </a:cubicBezTo>
                    <a:cubicBezTo>
                      <a:pt x="52" y="78"/>
                      <a:pt x="55" y="79"/>
                      <a:pt x="56" y="78"/>
                    </a:cubicBezTo>
                    <a:cubicBezTo>
                      <a:pt x="58" y="76"/>
                      <a:pt x="59" y="74"/>
                      <a:pt x="62" y="72"/>
                    </a:cubicBezTo>
                    <a:cubicBezTo>
                      <a:pt x="64" y="66"/>
                      <a:pt x="56" y="71"/>
                      <a:pt x="58" y="65"/>
                    </a:cubicBezTo>
                    <a:cubicBezTo>
                      <a:pt x="55" y="62"/>
                      <a:pt x="55" y="68"/>
                      <a:pt x="55" y="68"/>
                    </a:cubicBezTo>
                    <a:cubicBezTo>
                      <a:pt x="53" y="69"/>
                      <a:pt x="45" y="64"/>
                      <a:pt x="40" y="66"/>
                    </a:cubicBezTo>
                    <a:cubicBezTo>
                      <a:pt x="37" y="61"/>
                      <a:pt x="44" y="64"/>
                      <a:pt x="45" y="63"/>
                    </a:cubicBezTo>
                    <a:cubicBezTo>
                      <a:pt x="45" y="62"/>
                      <a:pt x="45" y="61"/>
                      <a:pt x="45" y="61"/>
                    </a:cubicBezTo>
                    <a:cubicBezTo>
                      <a:pt x="46" y="60"/>
                      <a:pt x="48" y="61"/>
                      <a:pt x="49" y="61"/>
                    </a:cubicBezTo>
                    <a:cubicBezTo>
                      <a:pt x="49" y="60"/>
                      <a:pt x="50" y="57"/>
                      <a:pt x="51" y="57"/>
                    </a:cubicBezTo>
                    <a:cubicBezTo>
                      <a:pt x="53" y="56"/>
                      <a:pt x="52" y="59"/>
                      <a:pt x="53" y="59"/>
                    </a:cubicBezTo>
                    <a:cubicBezTo>
                      <a:pt x="53" y="59"/>
                      <a:pt x="59" y="58"/>
                      <a:pt x="58" y="53"/>
                    </a:cubicBezTo>
                    <a:cubicBezTo>
                      <a:pt x="62" y="53"/>
                      <a:pt x="62" y="56"/>
                      <a:pt x="66" y="55"/>
                    </a:cubicBezTo>
                    <a:cubicBezTo>
                      <a:pt x="69" y="55"/>
                      <a:pt x="66" y="53"/>
                      <a:pt x="66" y="53"/>
                    </a:cubicBezTo>
                    <a:cubicBezTo>
                      <a:pt x="66" y="51"/>
                      <a:pt x="70" y="52"/>
                      <a:pt x="69" y="48"/>
                    </a:cubicBezTo>
                    <a:cubicBezTo>
                      <a:pt x="74" y="48"/>
                      <a:pt x="78" y="48"/>
                      <a:pt x="83" y="48"/>
                    </a:cubicBezTo>
                    <a:cubicBezTo>
                      <a:pt x="87" y="48"/>
                      <a:pt x="83" y="40"/>
                      <a:pt x="84" y="37"/>
                    </a:cubicBezTo>
                    <a:cubicBezTo>
                      <a:pt x="91" y="38"/>
                      <a:pt x="97" y="40"/>
                      <a:pt x="103" y="37"/>
                    </a:cubicBezTo>
                    <a:cubicBezTo>
                      <a:pt x="103" y="35"/>
                      <a:pt x="101" y="35"/>
                      <a:pt x="99" y="35"/>
                    </a:cubicBezTo>
                    <a:cubicBezTo>
                      <a:pt x="101" y="32"/>
                      <a:pt x="107" y="33"/>
                      <a:pt x="110" y="31"/>
                    </a:cubicBezTo>
                    <a:cubicBezTo>
                      <a:pt x="115" y="28"/>
                      <a:pt x="129" y="30"/>
                      <a:pt x="140" y="29"/>
                    </a:cubicBezTo>
                    <a:cubicBezTo>
                      <a:pt x="143" y="29"/>
                      <a:pt x="144" y="27"/>
                      <a:pt x="146" y="27"/>
                    </a:cubicBezTo>
                    <a:cubicBezTo>
                      <a:pt x="151" y="27"/>
                      <a:pt x="155" y="29"/>
                      <a:pt x="159" y="27"/>
                    </a:cubicBezTo>
                    <a:cubicBezTo>
                      <a:pt x="158" y="29"/>
                      <a:pt x="160" y="34"/>
                      <a:pt x="161" y="33"/>
                    </a:cubicBezTo>
                    <a:cubicBezTo>
                      <a:pt x="163" y="30"/>
                      <a:pt x="161" y="32"/>
                      <a:pt x="166" y="37"/>
                    </a:cubicBezTo>
                    <a:cubicBezTo>
                      <a:pt x="170" y="36"/>
                      <a:pt x="163" y="31"/>
                      <a:pt x="172" y="33"/>
                    </a:cubicBezTo>
                    <a:cubicBezTo>
                      <a:pt x="169" y="30"/>
                      <a:pt x="175" y="26"/>
                      <a:pt x="166" y="25"/>
                    </a:cubicBezTo>
                    <a:cubicBezTo>
                      <a:pt x="167" y="22"/>
                      <a:pt x="181" y="16"/>
                      <a:pt x="181" y="24"/>
                    </a:cubicBezTo>
                    <a:cubicBezTo>
                      <a:pt x="187" y="24"/>
                      <a:pt x="186" y="21"/>
                      <a:pt x="191" y="24"/>
                    </a:cubicBezTo>
                    <a:cubicBezTo>
                      <a:pt x="193" y="25"/>
                      <a:pt x="194" y="26"/>
                      <a:pt x="196" y="27"/>
                    </a:cubicBezTo>
                    <a:cubicBezTo>
                      <a:pt x="198" y="29"/>
                      <a:pt x="204" y="29"/>
                      <a:pt x="211" y="31"/>
                    </a:cubicBezTo>
                    <a:cubicBezTo>
                      <a:pt x="211" y="29"/>
                      <a:pt x="209" y="30"/>
                      <a:pt x="207" y="29"/>
                    </a:cubicBezTo>
                    <a:cubicBezTo>
                      <a:pt x="208" y="27"/>
                      <a:pt x="210" y="25"/>
                      <a:pt x="213" y="25"/>
                    </a:cubicBezTo>
                    <a:cubicBezTo>
                      <a:pt x="210" y="21"/>
                      <a:pt x="202" y="21"/>
                      <a:pt x="196" y="20"/>
                    </a:cubicBezTo>
                    <a:cubicBezTo>
                      <a:pt x="196" y="15"/>
                      <a:pt x="204" y="16"/>
                      <a:pt x="209" y="16"/>
                    </a:cubicBezTo>
                    <a:cubicBezTo>
                      <a:pt x="210" y="12"/>
                      <a:pt x="207" y="13"/>
                      <a:pt x="204" y="12"/>
                    </a:cubicBezTo>
                    <a:cubicBezTo>
                      <a:pt x="208" y="5"/>
                      <a:pt x="215" y="12"/>
                      <a:pt x="220" y="12"/>
                    </a:cubicBezTo>
                    <a:cubicBezTo>
                      <a:pt x="224" y="13"/>
                      <a:pt x="224" y="10"/>
                      <a:pt x="228" y="11"/>
                    </a:cubicBezTo>
                    <a:cubicBezTo>
                      <a:pt x="237" y="11"/>
                      <a:pt x="243" y="15"/>
                      <a:pt x="250" y="11"/>
                    </a:cubicBezTo>
                    <a:cubicBezTo>
                      <a:pt x="253" y="9"/>
                      <a:pt x="257" y="10"/>
                      <a:pt x="261" y="9"/>
                    </a:cubicBezTo>
                    <a:cubicBezTo>
                      <a:pt x="264" y="8"/>
                      <a:pt x="263" y="5"/>
                      <a:pt x="263" y="3"/>
                    </a:cubicBezTo>
                    <a:cubicBezTo>
                      <a:pt x="266" y="3"/>
                      <a:pt x="270" y="4"/>
                      <a:pt x="273" y="3"/>
                    </a:cubicBezTo>
                    <a:cubicBezTo>
                      <a:pt x="275" y="3"/>
                      <a:pt x="276" y="1"/>
                      <a:pt x="278" y="1"/>
                    </a:cubicBezTo>
                    <a:cubicBezTo>
                      <a:pt x="282" y="1"/>
                      <a:pt x="287" y="4"/>
                      <a:pt x="295" y="3"/>
                    </a:cubicBezTo>
                    <a:cubicBezTo>
                      <a:pt x="300" y="2"/>
                      <a:pt x="312" y="0"/>
                      <a:pt x="323" y="1"/>
                    </a:cubicBezTo>
                    <a:cubicBezTo>
                      <a:pt x="326" y="1"/>
                      <a:pt x="326" y="3"/>
                      <a:pt x="329" y="3"/>
                    </a:cubicBezTo>
                    <a:cubicBezTo>
                      <a:pt x="339" y="5"/>
                      <a:pt x="349" y="1"/>
                      <a:pt x="349" y="11"/>
                    </a:cubicBezTo>
                    <a:cubicBezTo>
                      <a:pt x="354" y="12"/>
                      <a:pt x="354" y="8"/>
                      <a:pt x="358" y="9"/>
                    </a:cubicBezTo>
                    <a:cubicBezTo>
                      <a:pt x="358" y="15"/>
                      <a:pt x="365" y="13"/>
                      <a:pt x="368" y="16"/>
                    </a:cubicBezTo>
                    <a:cubicBezTo>
                      <a:pt x="373" y="18"/>
                      <a:pt x="373" y="14"/>
                      <a:pt x="377" y="14"/>
                    </a:cubicBezTo>
                    <a:cubicBezTo>
                      <a:pt x="375" y="21"/>
                      <a:pt x="384" y="17"/>
                      <a:pt x="388" y="18"/>
                    </a:cubicBezTo>
                    <a:cubicBezTo>
                      <a:pt x="385" y="22"/>
                      <a:pt x="385" y="19"/>
                      <a:pt x="386" y="25"/>
                    </a:cubicBezTo>
                    <a:cubicBezTo>
                      <a:pt x="384" y="23"/>
                      <a:pt x="382" y="24"/>
                      <a:pt x="383" y="27"/>
                    </a:cubicBezTo>
                    <a:cubicBezTo>
                      <a:pt x="363" y="29"/>
                      <a:pt x="339" y="30"/>
                      <a:pt x="325" y="31"/>
                    </a:cubicBezTo>
                    <a:cubicBezTo>
                      <a:pt x="323" y="31"/>
                      <a:pt x="323" y="32"/>
                      <a:pt x="323" y="33"/>
                    </a:cubicBezTo>
                    <a:cubicBezTo>
                      <a:pt x="321" y="33"/>
                      <a:pt x="322" y="31"/>
                      <a:pt x="323" y="31"/>
                    </a:cubicBezTo>
                    <a:cubicBezTo>
                      <a:pt x="324" y="30"/>
                      <a:pt x="320" y="29"/>
                      <a:pt x="319" y="29"/>
                    </a:cubicBezTo>
                    <a:cubicBezTo>
                      <a:pt x="319" y="30"/>
                      <a:pt x="320" y="33"/>
                      <a:pt x="319" y="33"/>
                    </a:cubicBezTo>
                    <a:cubicBezTo>
                      <a:pt x="316" y="34"/>
                      <a:pt x="312" y="32"/>
                      <a:pt x="310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ïsḻíḑê"/>
              <p:cNvSpPr/>
              <p:nvPr/>
            </p:nvSpPr>
            <p:spPr bwMode="auto">
              <a:xfrm>
                <a:off x="4224375" y="434497"/>
                <a:ext cx="466461" cy="253542"/>
              </a:xfrm>
              <a:custGeom>
                <a:avLst/>
                <a:gdLst>
                  <a:gd name="T0" fmla="*/ 209 w 224"/>
                  <a:gd name="T1" fmla="*/ 12 h 122"/>
                  <a:gd name="T2" fmla="*/ 222 w 224"/>
                  <a:gd name="T3" fmla="*/ 19 h 122"/>
                  <a:gd name="T4" fmla="*/ 217 w 224"/>
                  <a:gd name="T5" fmla="*/ 23 h 122"/>
                  <a:gd name="T6" fmla="*/ 207 w 224"/>
                  <a:gd name="T7" fmla="*/ 27 h 122"/>
                  <a:gd name="T8" fmla="*/ 181 w 224"/>
                  <a:gd name="T9" fmla="*/ 32 h 122"/>
                  <a:gd name="T10" fmla="*/ 193 w 224"/>
                  <a:gd name="T11" fmla="*/ 36 h 122"/>
                  <a:gd name="T12" fmla="*/ 170 w 224"/>
                  <a:gd name="T13" fmla="*/ 45 h 122"/>
                  <a:gd name="T14" fmla="*/ 163 w 224"/>
                  <a:gd name="T15" fmla="*/ 49 h 122"/>
                  <a:gd name="T16" fmla="*/ 152 w 224"/>
                  <a:gd name="T17" fmla="*/ 55 h 122"/>
                  <a:gd name="T18" fmla="*/ 133 w 224"/>
                  <a:gd name="T19" fmla="*/ 62 h 122"/>
                  <a:gd name="T20" fmla="*/ 127 w 224"/>
                  <a:gd name="T21" fmla="*/ 68 h 122"/>
                  <a:gd name="T22" fmla="*/ 114 w 224"/>
                  <a:gd name="T23" fmla="*/ 70 h 122"/>
                  <a:gd name="T24" fmla="*/ 122 w 224"/>
                  <a:gd name="T25" fmla="*/ 81 h 122"/>
                  <a:gd name="T26" fmla="*/ 109 w 224"/>
                  <a:gd name="T27" fmla="*/ 90 h 122"/>
                  <a:gd name="T28" fmla="*/ 99 w 224"/>
                  <a:gd name="T29" fmla="*/ 96 h 122"/>
                  <a:gd name="T30" fmla="*/ 83 w 224"/>
                  <a:gd name="T31" fmla="*/ 107 h 122"/>
                  <a:gd name="T32" fmla="*/ 88 w 224"/>
                  <a:gd name="T33" fmla="*/ 116 h 122"/>
                  <a:gd name="T34" fmla="*/ 73 w 224"/>
                  <a:gd name="T35" fmla="*/ 120 h 122"/>
                  <a:gd name="T36" fmla="*/ 45 w 224"/>
                  <a:gd name="T37" fmla="*/ 114 h 122"/>
                  <a:gd name="T38" fmla="*/ 36 w 224"/>
                  <a:gd name="T39" fmla="*/ 116 h 122"/>
                  <a:gd name="T40" fmla="*/ 23 w 224"/>
                  <a:gd name="T41" fmla="*/ 107 h 122"/>
                  <a:gd name="T42" fmla="*/ 36 w 224"/>
                  <a:gd name="T43" fmla="*/ 96 h 122"/>
                  <a:gd name="T44" fmla="*/ 51 w 224"/>
                  <a:gd name="T45" fmla="*/ 96 h 122"/>
                  <a:gd name="T46" fmla="*/ 25 w 224"/>
                  <a:gd name="T47" fmla="*/ 90 h 122"/>
                  <a:gd name="T48" fmla="*/ 40 w 224"/>
                  <a:gd name="T49" fmla="*/ 79 h 122"/>
                  <a:gd name="T50" fmla="*/ 53 w 224"/>
                  <a:gd name="T51" fmla="*/ 79 h 122"/>
                  <a:gd name="T52" fmla="*/ 53 w 224"/>
                  <a:gd name="T53" fmla="*/ 71 h 122"/>
                  <a:gd name="T54" fmla="*/ 49 w 224"/>
                  <a:gd name="T55" fmla="*/ 62 h 122"/>
                  <a:gd name="T56" fmla="*/ 40 w 224"/>
                  <a:gd name="T57" fmla="*/ 58 h 122"/>
                  <a:gd name="T58" fmla="*/ 60 w 224"/>
                  <a:gd name="T59" fmla="*/ 56 h 122"/>
                  <a:gd name="T60" fmla="*/ 68 w 224"/>
                  <a:gd name="T61" fmla="*/ 53 h 122"/>
                  <a:gd name="T62" fmla="*/ 83 w 224"/>
                  <a:gd name="T63" fmla="*/ 42 h 122"/>
                  <a:gd name="T64" fmla="*/ 51 w 224"/>
                  <a:gd name="T65" fmla="*/ 47 h 122"/>
                  <a:gd name="T66" fmla="*/ 29 w 224"/>
                  <a:gd name="T67" fmla="*/ 42 h 122"/>
                  <a:gd name="T68" fmla="*/ 6 w 224"/>
                  <a:gd name="T69" fmla="*/ 36 h 122"/>
                  <a:gd name="T70" fmla="*/ 2 w 224"/>
                  <a:gd name="T71" fmla="*/ 25 h 122"/>
                  <a:gd name="T72" fmla="*/ 40 w 224"/>
                  <a:gd name="T73" fmla="*/ 15 h 122"/>
                  <a:gd name="T74" fmla="*/ 66 w 224"/>
                  <a:gd name="T75" fmla="*/ 10 h 122"/>
                  <a:gd name="T76" fmla="*/ 97 w 224"/>
                  <a:gd name="T77" fmla="*/ 4 h 122"/>
                  <a:gd name="T78" fmla="*/ 129 w 224"/>
                  <a:gd name="T79" fmla="*/ 2 h 122"/>
                  <a:gd name="T80" fmla="*/ 146 w 224"/>
                  <a:gd name="T81" fmla="*/ 2 h 122"/>
                  <a:gd name="T82" fmla="*/ 178 w 224"/>
                  <a:gd name="T83" fmla="*/ 2 h 122"/>
                  <a:gd name="T84" fmla="*/ 209 w 224"/>
                  <a:gd name="T85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4" h="122">
                    <a:moveTo>
                      <a:pt x="209" y="4"/>
                    </a:moveTo>
                    <a:cubicBezTo>
                      <a:pt x="206" y="8"/>
                      <a:pt x="209" y="7"/>
                      <a:pt x="209" y="12"/>
                    </a:cubicBezTo>
                    <a:cubicBezTo>
                      <a:pt x="214" y="12"/>
                      <a:pt x="219" y="12"/>
                      <a:pt x="224" y="12"/>
                    </a:cubicBezTo>
                    <a:cubicBezTo>
                      <a:pt x="224" y="15"/>
                      <a:pt x="222" y="16"/>
                      <a:pt x="222" y="19"/>
                    </a:cubicBezTo>
                    <a:cubicBezTo>
                      <a:pt x="221" y="20"/>
                      <a:pt x="218" y="18"/>
                      <a:pt x="217" y="19"/>
                    </a:cubicBezTo>
                    <a:cubicBezTo>
                      <a:pt x="216" y="20"/>
                      <a:pt x="217" y="23"/>
                      <a:pt x="217" y="23"/>
                    </a:cubicBezTo>
                    <a:cubicBezTo>
                      <a:pt x="214" y="24"/>
                      <a:pt x="210" y="25"/>
                      <a:pt x="209" y="23"/>
                    </a:cubicBezTo>
                    <a:cubicBezTo>
                      <a:pt x="207" y="22"/>
                      <a:pt x="208" y="26"/>
                      <a:pt x="207" y="27"/>
                    </a:cubicBezTo>
                    <a:cubicBezTo>
                      <a:pt x="205" y="28"/>
                      <a:pt x="200" y="25"/>
                      <a:pt x="200" y="29"/>
                    </a:cubicBezTo>
                    <a:cubicBezTo>
                      <a:pt x="194" y="28"/>
                      <a:pt x="185" y="26"/>
                      <a:pt x="181" y="32"/>
                    </a:cubicBezTo>
                    <a:cubicBezTo>
                      <a:pt x="183" y="37"/>
                      <a:pt x="191" y="32"/>
                      <a:pt x="193" y="30"/>
                    </a:cubicBezTo>
                    <a:cubicBezTo>
                      <a:pt x="195" y="31"/>
                      <a:pt x="192" y="33"/>
                      <a:pt x="193" y="36"/>
                    </a:cubicBezTo>
                    <a:cubicBezTo>
                      <a:pt x="186" y="36"/>
                      <a:pt x="182" y="39"/>
                      <a:pt x="176" y="40"/>
                    </a:cubicBezTo>
                    <a:cubicBezTo>
                      <a:pt x="173" y="41"/>
                      <a:pt x="171" y="43"/>
                      <a:pt x="170" y="45"/>
                    </a:cubicBezTo>
                    <a:cubicBezTo>
                      <a:pt x="169" y="46"/>
                      <a:pt x="166" y="45"/>
                      <a:pt x="165" y="45"/>
                    </a:cubicBezTo>
                    <a:cubicBezTo>
                      <a:pt x="163" y="46"/>
                      <a:pt x="164" y="48"/>
                      <a:pt x="163" y="49"/>
                    </a:cubicBezTo>
                    <a:cubicBezTo>
                      <a:pt x="161" y="50"/>
                      <a:pt x="157" y="47"/>
                      <a:pt x="157" y="51"/>
                    </a:cubicBezTo>
                    <a:cubicBezTo>
                      <a:pt x="157" y="54"/>
                      <a:pt x="152" y="52"/>
                      <a:pt x="152" y="55"/>
                    </a:cubicBezTo>
                    <a:cubicBezTo>
                      <a:pt x="151" y="59"/>
                      <a:pt x="146" y="56"/>
                      <a:pt x="144" y="58"/>
                    </a:cubicBezTo>
                    <a:cubicBezTo>
                      <a:pt x="142" y="61"/>
                      <a:pt x="137" y="60"/>
                      <a:pt x="133" y="62"/>
                    </a:cubicBezTo>
                    <a:cubicBezTo>
                      <a:pt x="132" y="62"/>
                      <a:pt x="133" y="64"/>
                      <a:pt x="131" y="64"/>
                    </a:cubicBezTo>
                    <a:cubicBezTo>
                      <a:pt x="126" y="64"/>
                      <a:pt x="129" y="66"/>
                      <a:pt x="127" y="68"/>
                    </a:cubicBezTo>
                    <a:cubicBezTo>
                      <a:pt x="127" y="68"/>
                      <a:pt x="126" y="68"/>
                      <a:pt x="125" y="68"/>
                    </a:cubicBezTo>
                    <a:cubicBezTo>
                      <a:pt x="124" y="68"/>
                      <a:pt x="120" y="71"/>
                      <a:pt x="114" y="70"/>
                    </a:cubicBezTo>
                    <a:cubicBezTo>
                      <a:pt x="115" y="72"/>
                      <a:pt x="122" y="73"/>
                      <a:pt x="114" y="73"/>
                    </a:cubicBezTo>
                    <a:cubicBezTo>
                      <a:pt x="115" y="77"/>
                      <a:pt x="124" y="74"/>
                      <a:pt x="122" y="81"/>
                    </a:cubicBezTo>
                    <a:cubicBezTo>
                      <a:pt x="118" y="77"/>
                      <a:pt x="118" y="81"/>
                      <a:pt x="118" y="86"/>
                    </a:cubicBezTo>
                    <a:cubicBezTo>
                      <a:pt x="114" y="81"/>
                      <a:pt x="112" y="88"/>
                      <a:pt x="109" y="90"/>
                    </a:cubicBezTo>
                    <a:cubicBezTo>
                      <a:pt x="105" y="92"/>
                      <a:pt x="100" y="90"/>
                      <a:pt x="97" y="94"/>
                    </a:cubicBezTo>
                    <a:cubicBezTo>
                      <a:pt x="96" y="96"/>
                      <a:pt x="99" y="95"/>
                      <a:pt x="99" y="96"/>
                    </a:cubicBezTo>
                    <a:cubicBezTo>
                      <a:pt x="100" y="97"/>
                      <a:pt x="93" y="99"/>
                      <a:pt x="97" y="99"/>
                    </a:cubicBezTo>
                    <a:cubicBezTo>
                      <a:pt x="95" y="105"/>
                      <a:pt x="85" y="101"/>
                      <a:pt x="83" y="107"/>
                    </a:cubicBezTo>
                    <a:cubicBezTo>
                      <a:pt x="86" y="110"/>
                      <a:pt x="91" y="111"/>
                      <a:pt x="97" y="111"/>
                    </a:cubicBezTo>
                    <a:cubicBezTo>
                      <a:pt x="99" y="117"/>
                      <a:pt x="88" y="112"/>
                      <a:pt x="88" y="116"/>
                    </a:cubicBezTo>
                    <a:cubicBezTo>
                      <a:pt x="88" y="119"/>
                      <a:pt x="86" y="116"/>
                      <a:pt x="84" y="116"/>
                    </a:cubicBezTo>
                    <a:cubicBezTo>
                      <a:pt x="80" y="116"/>
                      <a:pt x="78" y="122"/>
                      <a:pt x="73" y="120"/>
                    </a:cubicBezTo>
                    <a:cubicBezTo>
                      <a:pt x="72" y="118"/>
                      <a:pt x="69" y="118"/>
                      <a:pt x="70" y="114"/>
                    </a:cubicBezTo>
                    <a:cubicBezTo>
                      <a:pt x="60" y="113"/>
                      <a:pt x="54" y="116"/>
                      <a:pt x="45" y="114"/>
                    </a:cubicBezTo>
                    <a:cubicBezTo>
                      <a:pt x="45" y="114"/>
                      <a:pt x="43" y="112"/>
                      <a:pt x="43" y="112"/>
                    </a:cubicBezTo>
                    <a:cubicBezTo>
                      <a:pt x="40" y="112"/>
                      <a:pt x="39" y="116"/>
                      <a:pt x="36" y="116"/>
                    </a:cubicBezTo>
                    <a:cubicBezTo>
                      <a:pt x="27" y="117"/>
                      <a:pt x="20" y="114"/>
                      <a:pt x="10" y="112"/>
                    </a:cubicBezTo>
                    <a:cubicBezTo>
                      <a:pt x="13" y="109"/>
                      <a:pt x="17" y="107"/>
                      <a:pt x="23" y="107"/>
                    </a:cubicBezTo>
                    <a:cubicBezTo>
                      <a:pt x="27" y="106"/>
                      <a:pt x="23" y="99"/>
                      <a:pt x="27" y="97"/>
                    </a:cubicBezTo>
                    <a:cubicBezTo>
                      <a:pt x="32" y="99"/>
                      <a:pt x="31" y="95"/>
                      <a:pt x="36" y="96"/>
                    </a:cubicBezTo>
                    <a:cubicBezTo>
                      <a:pt x="36" y="102"/>
                      <a:pt x="43" y="101"/>
                      <a:pt x="49" y="101"/>
                    </a:cubicBezTo>
                    <a:cubicBezTo>
                      <a:pt x="53" y="100"/>
                      <a:pt x="47" y="98"/>
                      <a:pt x="51" y="96"/>
                    </a:cubicBezTo>
                    <a:cubicBezTo>
                      <a:pt x="50" y="91"/>
                      <a:pt x="40" y="97"/>
                      <a:pt x="43" y="88"/>
                    </a:cubicBezTo>
                    <a:cubicBezTo>
                      <a:pt x="36" y="90"/>
                      <a:pt x="33" y="93"/>
                      <a:pt x="25" y="90"/>
                    </a:cubicBezTo>
                    <a:cubicBezTo>
                      <a:pt x="26" y="86"/>
                      <a:pt x="30" y="85"/>
                      <a:pt x="34" y="84"/>
                    </a:cubicBezTo>
                    <a:cubicBezTo>
                      <a:pt x="36" y="83"/>
                      <a:pt x="38" y="81"/>
                      <a:pt x="40" y="79"/>
                    </a:cubicBezTo>
                    <a:cubicBezTo>
                      <a:pt x="42" y="79"/>
                      <a:pt x="43" y="78"/>
                      <a:pt x="43" y="77"/>
                    </a:cubicBezTo>
                    <a:cubicBezTo>
                      <a:pt x="48" y="76"/>
                      <a:pt x="51" y="77"/>
                      <a:pt x="53" y="79"/>
                    </a:cubicBezTo>
                    <a:cubicBezTo>
                      <a:pt x="55" y="78"/>
                      <a:pt x="57" y="76"/>
                      <a:pt x="58" y="73"/>
                    </a:cubicBezTo>
                    <a:cubicBezTo>
                      <a:pt x="59" y="70"/>
                      <a:pt x="54" y="73"/>
                      <a:pt x="53" y="71"/>
                    </a:cubicBezTo>
                    <a:cubicBezTo>
                      <a:pt x="52" y="71"/>
                      <a:pt x="51" y="67"/>
                      <a:pt x="51" y="66"/>
                    </a:cubicBezTo>
                    <a:cubicBezTo>
                      <a:pt x="50" y="65"/>
                      <a:pt x="48" y="64"/>
                      <a:pt x="49" y="62"/>
                    </a:cubicBezTo>
                    <a:cubicBezTo>
                      <a:pt x="48" y="63"/>
                      <a:pt x="46" y="64"/>
                      <a:pt x="43" y="64"/>
                    </a:cubicBezTo>
                    <a:cubicBezTo>
                      <a:pt x="44" y="60"/>
                      <a:pt x="43" y="58"/>
                      <a:pt x="40" y="58"/>
                    </a:cubicBezTo>
                    <a:cubicBezTo>
                      <a:pt x="41" y="55"/>
                      <a:pt x="43" y="52"/>
                      <a:pt x="49" y="53"/>
                    </a:cubicBezTo>
                    <a:cubicBezTo>
                      <a:pt x="54" y="52"/>
                      <a:pt x="53" y="59"/>
                      <a:pt x="60" y="56"/>
                    </a:cubicBezTo>
                    <a:cubicBezTo>
                      <a:pt x="60" y="59"/>
                      <a:pt x="61" y="60"/>
                      <a:pt x="62" y="60"/>
                    </a:cubicBezTo>
                    <a:cubicBezTo>
                      <a:pt x="68" y="62"/>
                      <a:pt x="65" y="54"/>
                      <a:pt x="68" y="53"/>
                    </a:cubicBezTo>
                    <a:cubicBezTo>
                      <a:pt x="77" y="51"/>
                      <a:pt x="85" y="48"/>
                      <a:pt x="90" y="42"/>
                    </a:cubicBezTo>
                    <a:cubicBezTo>
                      <a:pt x="90" y="37"/>
                      <a:pt x="87" y="44"/>
                      <a:pt x="83" y="42"/>
                    </a:cubicBezTo>
                    <a:cubicBezTo>
                      <a:pt x="80" y="44"/>
                      <a:pt x="75" y="44"/>
                      <a:pt x="73" y="47"/>
                    </a:cubicBezTo>
                    <a:cubicBezTo>
                      <a:pt x="68" y="46"/>
                      <a:pt x="59" y="48"/>
                      <a:pt x="51" y="47"/>
                    </a:cubicBezTo>
                    <a:cubicBezTo>
                      <a:pt x="46" y="47"/>
                      <a:pt x="44" y="44"/>
                      <a:pt x="38" y="47"/>
                    </a:cubicBezTo>
                    <a:cubicBezTo>
                      <a:pt x="36" y="40"/>
                      <a:pt x="31" y="48"/>
                      <a:pt x="29" y="42"/>
                    </a:cubicBezTo>
                    <a:cubicBezTo>
                      <a:pt x="26" y="45"/>
                      <a:pt x="21" y="40"/>
                      <a:pt x="14" y="42"/>
                    </a:cubicBezTo>
                    <a:cubicBezTo>
                      <a:pt x="15" y="36"/>
                      <a:pt x="8" y="39"/>
                      <a:pt x="6" y="36"/>
                    </a:cubicBezTo>
                    <a:cubicBezTo>
                      <a:pt x="5" y="31"/>
                      <a:pt x="10" y="32"/>
                      <a:pt x="12" y="30"/>
                    </a:cubicBezTo>
                    <a:cubicBezTo>
                      <a:pt x="12" y="25"/>
                      <a:pt x="0" y="33"/>
                      <a:pt x="2" y="25"/>
                    </a:cubicBezTo>
                    <a:cubicBezTo>
                      <a:pt x="11" y="22"/>
                      <a:pt x="25" y="21"/>
                      <a:pt x="38" y="19"/>
                    </a:cubicBezTo>
                    <a:cubicBezTo>
                      <a:pt x="40" y="19"/>
                      <a:pt x="39" y="17"/>
                      <a:pt x="40" y="15"/>
                    </a:cubicBezTo>
                    <a:cubicBezTo>
                      <a:pt x="49" y="17"/>
                      <a:pt x="57" y="13"/>
                      <a:pt x="62" y="15"/>
                    </a:cubicBezTo>
                    <a:cubicBezTo>
                      <a:pt x="64" y="14"/>
                      <a:pt x="65" y="12"/>
                      <a:pt x="66" y="10"/>
                    </a:cubicBezTo>
                    <a:cubicBezTo>
                      <a:pt x="77" y="9"/>
                      <a:pt x="87" y="6"/>
                      <a:pt x="96" y="8"/>
                    </a:cubicBezTo>
                    <a:cubicBezTo>
                      <a:pt x="97" y="8"/>
                      <a:pt x="97" y="6"/>
                      <a:pt x="97" y="4"/>
                    </a:cubicBezTo>
                    <a:cubicBezTo>
                      <a:pt x="105" y="5"/>
                      <a:pt x="115" y="3"/>
                      <a:pt x="120" y="6"/>
                    </a:cubicBezTo>
                    <a:cubicBezTo>
                      <a:pt x="121" y="3"/>
                      <a:pt x="129" y="6"/>
                      <a:pt x="129" y="2"/>
                    </a:cubicBezTo>
                    <a:cubicBezTo>
                      <a:pt x="134" y="4"/>
                      <a:pt x="141" y="5"/>
                      <a:pt x="148" y="4"/>
                    </a:cubicBezTo>
                    <a:cubicBezTo>
                      <a:pt x="148" y="3"/>
                      <a:pt x="147" y="3"/>
                      <a:pt x="146" y="2"/>
                    </a:cubicBezTo>
                    <a:cubicBezTo>
                      <a:pt x="146" y="0"/>
                      <a:pt x="148" y="1"/>
                      <a:pt x="148" y="2"/>
                    </a:cubicBezTo>
                    <a:cubicBezTo>
                      <a:pt x="156" y="4"/>
                      <a:pt x="169" y="1"/>
                      <a:pt x="178" y="2"/>
                    </a:cubicBezTo>
                    <a:cubicBezTo>
                      <a:pt x="178" y="2"/>
                      <a:pt x="177" y="6"/>
                      <a:pt x="178" y="6"/>
                    </a:cubicBezTo>
                    <a:cubicBezTo>
                      <a:pt x="192" y="6"/>
                      <a:pt x="193" y="3"/>
                      <a:pt x="209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îṡļîdé"/>
              <p:cNvSpPr/>
              <p:nvPr/>
            </p:nvSpPr>
            <p:spPr bwMode="auto">
              <a:xfrm>
                <a:off x="5955742" y="531150"/>
                <a:ext cx="133075" cy="49028"/>
              </a:xfrm>
              <a:custGeom>
                <a:avLst/>
                <a:gdLst>
                  <a:gd name="T0" fmla="*/ 17 w 64"/>
                  <a:gd name="T1" fmla="*/ 3 h 24"/>
                  <a:gd name="T2" fmla="*/ 17 w 64"/>
                  <a:gd name="T3" fmla="*/ 5 h 24"/>
                  <a:gd name="T4" fmla="*/ 22 w 64"/>
                  <a:gd name="T5" fmla="*/ 10 h 24"/>
                  <a:gd name="T6" fmla="*/ 28 w 64"/>
                  <a:gd name="T7" fmla="*/ 7 h 24"/>
                  <a:gd name="T8" fmla="*/ 37 w 64"/>
                  <a:gd name="T9" fmla="*/ 10 h 24"/>
                  <a:gd name="T10" fmla="*/ 54 w 64"/>
                  <a:gd name="T11" fmla="*/ 7 h 24"/>
                  <a:gd name="T12" fmla="*/ 61 w 64"/>
                  <a:gd name="T13" fmla="*/ 10 h 24"/>
                  <a:gd name="T14" fmla="*/ 58 w 64"/>
                  <a:gd name="T15" fmla="*/ 18 h 24"/>
                  <a:gd name="T16" fmla="*/ 41 w 64"/>
                  <a:gd name="T17" fmla="*/ 20 h 24"/>
                  <a:gd name="T18" fmla="*/ 30 w 64"/>
                  <a:gd name="T19" fmla="*/ 24 h 24"/>
                  <a:gd name="T20" fmla="*/ 11 w 64"/>
                  <a:gd name="T21" fmla="*/ 10 h 24"/>
                  <a:gd name="T22" fmla="*/ 2 w 64"/>
                  <a:gd name="T23" fmla="*/ 9 h 24"/>
                  <a:gd name="T24" fmla="*/ 17 w 64"/>
                  <a:gd name="T2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17" y="3"/>
                    </a:moveTo>
                    <a:cubicBezTo>
                      <a:pt x="19" y="3"/>
                      <a:pt x="18" y="5"/>
                      <a:pt x="17" y="5"/>
                    </a:cubicBezTo>
                    <a:cubicBezTo>
                      <a:pt x="16" y="9"/>
                      <a:pt x="25" y="4"/>
                      <a:pt x="22" y="10"/>
                    </a:cubicBezTo>
                    <a:cubicBezTo>
                      <a:pt x="26" y="11"/>
                      <a:pt x="25" y="7"/>
                      <a:pt x="28" y="7"/>
                    </a:cubicBezTo>
                    <a:cubicBezTo>
                      <a:pt x="32" y="11"/>
                      <a:pt x="36" y="3"/>
                      <a:pt x="37" y="10"/>
                    </a:cubicBezTo>
                    <a:cubicBezTo>
                      <a:pt x="42" y="9"/>
                      <a:pt x="49" y="8"/>
                      <a:pt x="54" y="7"/>
                    </a:cubicBezTo>
                    <a:cubicBezTo>
                      <a:pt x="53" y="12"/>
                      <a:pt x="63" y="5"/>
                      <a:pt x="61" y="10"/>
                    </a:cubicBezTo>
                    <a:cubicBezTo>
                      <a:pt x="64" y="16"/>
                      <a:pt x="50" y="14"/>
                      <a:pt x="58" y="18"/>
                    </a:cubicBezTo>
                    <a:cubicBezTo>
                      <a:pt x="56" y="22"/>
                      <a:pt x="46" y="19"/>
                      <a:pt x="41" y="20"/>
                    </a:cubicBezTo>
                    <a:cubicBezTo>
                      <a:pt x="37" y="20"/>
                      <a:pt x="33" y="22"/>
                      <a:pt x="30" y="24"/>
                    </a:cubicBezTo>
                    <a:cubicBezTo>
                      <a:pt x="22" y="20"/>
                      <a:pt x="15" y="17"/>
                      <a:pt x="11" y="10"/>
                    </a:cubicBezTo>
                    <a:cubicBezTo>
                      <a:pt x="8" y="9"/>
                      <a:pt x="1" y="13"/>
                      <a:pt x="2" y="9"/>
                    </a:cubicBezTo>
                    <a:cubicBezTo>
                      <a:pt x="0" y="0"/>
                      <a:pt x="16" y="9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î$ľiḍé"/>
              <p:cNvSpPr/>
              <p:nvPr/>
            </p:nvSpPr>
            <p:spPr bwMode="auto">
              <a:xfrm>
                <a:off x="3864374" y="596988"/>
                <a:ext cx="63036" cy="19611"/>
              </a:xfrm>
              <a:custGeom>
                <a:avLst/>
                <a:gdLst>
                  <a:gd name="T0" fmla="*/ 28 w 30"/>
                  <a:gd name="T1" fmla="*/ 1 h 9"/>
                  <a:gd name="T2" fmla="*/ 17 w 30"/>
                  <a:gd name="T3" fmla="*/ 6 h 9"/>
                  <a:gd name="T4" fmla="*/ 13 w 30"/>
                  <a:gd name="T5" fmla="*/ 8 h 9"/>
                  <a:gd name="T6" fmla="*/ 6 w 30"/>
                  <a:gd name="T7" fmla="*/ 8 h 9"/>
                  <a:gd name="T8" fmla="*/ 10 w 30"/>
                  <a:gd name="T9" fmla="*/ 3 h 9"/>
                  <a:gd name="T10" fmla="*/ 28 w 30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28" y="1"/>
                    </a:moveTo>
                    <a:cubicBezTo>
                      <a:pt x="30" y="7"/>
                      <a:pt x="22" y="6"/>
                      <a:pt x="17" y="6"/>
                    </a:cubicBezTo>
                    <a:cubicBezTo>
                      <a:pt x="15" y="7"/>
                      <a:pt x="15" y="8"/>
                      <a:pt x="13" y="8"/>
                    </a:cubicBezTo>
                    <a:cubicBezTo>
                      <a:pt x="10" y="8"/>
                      <a:pt x="6" y="6"/>
                      <a:pt x="6" y="8"/>
                    </a:cubicBezTo>
                    <a:cubicBezTo>
                      <a:pt x="0" y="9"/>
                      <a:pt x="9" y="2"/>
                      <a:pt x="10" y="3"/>
                    </a:cubicBezTo>
                    <a:cubicBezTo>
                      <a:pt x="13" y="7"/>
                      <a:pt x="22" y="0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iṣḷiḍe"/>
              <p:cNvSpPr/>
              <p:nvPr/>
            </p:nvSpPr>
            <p:spPr bwMode="auto">
              <a:xfrm>
                <a:off x="4109512" y="596988"/>
                <a:ext cx="56031" cy="37822"/>
              </a:xfrm>
              <a:custGeom>
                <a:avLst/>
                <a:gdLst>
                  <a:gd name="T0" fmla="*/ 13 w 27"/>
                  <a:gd name="T1" fmla="*/ 1 h 18"/>
                  <a:gd name="T2" fmla="*/ 9 w 27"/>
                  <a:gd name="T3" fmla="*/ 3 h 18"/>
                  <a:gd name="T4" fmla="*/ 18 w 27"/>
                  <a:gd name="T5" fmla="*/ 8 h 18"/>
                  <a:gd name="T6" fmla="*/ 22 w 27"/>
                  <a:gd name="T7" fmla="*/ 6 h 18"/>
                  <a:gd name="T8" fmla="*/ 11 w 27"/>
                  <a:gd name="T9" fmla="*/ 18 h 18"/>
                  <a:gd name="T10" fmla="*/ 0 w 27"/>
                  <a:gd name="T11" fmla="*/ 5 h 18"/>
                  <a:gd name="T12" fmla="*/ 13 w 27"/>
                  <a:gd name="T1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8">
                    <a:moveTo>
                      <a:pt x="13" y="1"/>
                    </a:moveTo>
                    <a:cubicBezTo>
                      <a:pt x="13" y="3"/>
                      <a:pt x="10" y="2"/>
                      <a:pt x="9" y="3"/>
                    </a:cubicBezTo>
                    <a:cubicBezTo>
                      <a:pt x="9" y="8"/>
                      <a:pt x="21" y="0"/>
                      <a:pt x="18" y="8"/>
                    </a:cubicBezTo>
                    <a:cubicBezTo>
                      <a:pt x="20" y="9"/>
                      <a:pt x="22" y="8"/>
                      <a:pt x="22" y="6"/>
                    </a:cubicBezTo>
                    <a:cubicBezTo>
                      <a:pt x="27" y="12"/>
                      <a:pt x="12" y="13"/>
                      <a:pt x="11" y="18"/>
                    </a:cubicBezTo>
                    <a:cubicBezTo>
                      <a:pt x="6" y="14"/>
                      <a:pt x="7" y="5"/>
                      <a:pt x="0" y="5"/>
                    </a:cubicBezTo>
                    <a:cubicBezTo>
                      <a:pt x="2" y="1"/>
                      <a:pt x="9" y="3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îśļïḓé"/>
              <p:cNvSpPr/>
              <p:nvPr/>
            </p:nvSpPr>
            <p:spPr bwMode="auto">
              <a:xfrm>
                <a:off x="5381422" y="639011"/>
                <a:ext cx="3276430" cy="2147400"/>
              </a:xfrm>
              <a:custGeom>
                <a:avLst/>
                <a:gdLst>
                  <a:gd name="T0" fmla="*/ 936 w 1575"/>
                  <a:gd name="T1" fmla="*/ 72 h 1033"/>
                  <a:gd name="T2" fmla="*/ 1105 w 1575"/>
                  <a:gd name="T3" fmla="*/ 72 h 1033"/>
                  <a:gd name="T4" fmla="*/ 1247 w 1575"/>
                  <a:gd name="T5" fmla="*/ 85 h 1033"/>
                  <a:gd name="T6" fmla="*/ 1432 w 1575"/>
                  <a:gd name="T7" fmla="*/ 115 h 1033"/>
                  <a:gd name="T8" fmla="*/ 1575 w 1575"/>
                  <a:gd name="T9" fmla="*/ 162 h 1033"/>
                  <a:gd name="T10" fmla="*/ 1484 w 1575"/>
                  <a:gd name="T11" fmla="*/ 184 h 1033"/>
                  <a:gd name="T12" fmla="*/ 1366 w 1575"/>
                  <a:gd name="T13" fmla="*/ 273 h 1033"/>
                  <a:gd name="T14" fmla="*/ 1320 w 1575"/>
                  <a:gd name="T15" fmla="*/ 301 h 1033"/>
                  <a:gd name="T16" fmla="*/ 1381 w 1575"/>
                  <a:gd name="T17" fmla="*/ 208 h 1033"/>
                  <a:gd name="T18" fmla="*/ 1247 w 1575"/>
                  <a:gd name="T19" fmla="*/ 247 h 1033"/>
                  <a:gd name="T20" fmla="*/ 1204 w 1575"/>
                  <a:gd name="T21" fmla="*/ 313 h 1033"/>
                  <a:gd name="T22" fmla="*/ 1130 w 1575"/>
                  <a:gd name="T23" fmla="*/ 415 h 1033"/>
                  <a:gd name="T24" fmla="*/ 1081 w 1575"/>
                  <a:gd name="T25" fmla="*/ 439 h 1033"/>
                  <a:gd name="T26" fmla="*/ 1061 w 1575"/>
                  <a:gd name="T27" fmla="*/ 464 h 1033"/>
                  <a:gd name="T28" fmla="*/ 993 w 1575"/>
                  <a:gd name="T29" fmla="*/ 587 h 1033"/>
                  <a:gd name="T30" fmla="*/ 956 w 1575"/>
                  <a:gd name="T31" fmla="*/ 674 h 1033"/>
                  <a:gd name="T32" fmla="*/ 895 w 1575"/>
                  <a:gd name="T33" fmla="*/ 685 h 1033"/>
                  <a:gd name="T34" fmla="*/ 882 w 1575"/>
                  <a:gd name="T35" fmla="*/ 689 h 1033"/>
                  <a:gd name="T36" fmla="*/ 848 w 1575"/>
                  <a:gd name="T37" fmla="*/ 602 h 1033"/>
                  <a:gd name="T38" fmla="*/ 742 w 1575"/>
                  <a:gd name="T39" fmla="*/ 657 h 1033"/>
                  <a:gd name="T40" fmla="*/ 665 w 1575"/>
                  <a:gd name="T41" fmla="*/ 579 h 1033"/>
                  <a:gd name="T42" fmla="*/ 524 w 1575"/>
                  <a:gd name="T43" fmla="*/ 557 h 1033"/>
                  <a:gd name="T44" fmla="*/ 557 w 1575"/>
                  <a:gd name="T45" fmla="*/ 616 h 1033"/>
                  <a:gd name="T46" fmla="*/ 453 w 1575"/>
                  <a:gd name="T47" fmla="*/ 622 h 1033"/>
                  <a:gd name="T48" fmla="*/ 391 w 1575"/>
                  <a:gd name="T49" fmla="*/ 546 h 1033"/>
                  <a:gd name="T50" fmla="*/ 440 w 1575"/>
                  <a:gd name="T51" fmla="*/ 646 h 1033"/>
                  <a:gd name="T52" fmla="*/ 470 w 1575"/>
                  <a:gd name="T53" fmla="*/ 749 h 1033"/>
                  <a:gd name="T54" fmla="*/ 412 w 1575"/>
                  <a:gd name="T55" fmla="*/ 898 h 1033"/>
                  <a:gd name="T56" fmla="*/ 352 w 1575"/>
                  <a:gd name="T57" fmla="*/ 1013 h 1033"/>
                  <a:gd name="T58" fmla="*/ 237 w 1575"/>
                  <a:gd name="T59" fmla="*/ 924 h 1033"/>
                  <a:gd name="T60" fmla="*/ 224 w 1575"/>
                  <a:gd name="T61" fmla="*/ 788 h 1033"/>
                  <a:gd name="T62" fmla="*/ 47 w 1575"/>
                  <a:gd name="T63" fmla="*/ 702 h 1033"/>
                  <a:gd name="T64" fmla="*/ 6 w 1575"/>
                  <a:gd name="T65" fmla="*/ 588 h 1033"/>
                  <a:gd name="T66" fmla="*/ 162 w 1575"/>
                  <a:gd name="T67" fmla="*/ 465 h 1033"/>
                  <a:gd name="T68" fmla="*/ 263 w 1575"/>
                  <a:gd name="T69" fmla="*/ 512 h 1033"/>
                  <a:gd name="T70" fmla="*/ 378 w 1575"/>
                  <a:gd name="T71" fmla="*/ 512 h 1033"/>
                  <a:gd name="T72" fmla="*/ 309 w 1575"/>
                  <a:gd name="T73" fmla="*/ 436 h 1033"/>
                  <a:gd name="T74" fmla="*/ 255 w 1575"/>
                  <a:gd name="T75" fmla="*/ 402 h 1033"/>
                  <a:gd name="T76" fmla="*/ 259 w 1575"/>
                  <a:gd name="T77" fmla="*/ 432 h 1033"/>
                  <a:gd name="T78" fmla="*/ 158 w 1575"/>
                  <a:gd name="T79" fmla="*/ 408 h 1033"/>
                  <a:gd name="T80" fmla="*/ 116 w 1575"/>
                  <a:gd name="T81" fmla="*/ 406 h 1033"/>
                  <a:gd name="T82" fmla="*/ 158 w 1575"/>
                  <a:gd name="T83" fmla="*/ 329 h 1033"/>
                  <a:gd name="T84" fmla="*/ 214 w 1575"/>
                  <a:gd name="T85" fmla="*/ 292 h 1033"/>
                  <a:gd name="T86" fmla="*/ 317 w 1575"/>
                  <a:gd name="T87" fmla="*/ 247 h 1033"/>
                  <a:gd name="T88" fmla="*/ 313 w 1575"/>
                  <a:gd name="T89" fmla="*/ 197 h 1033"/>
                  <a:gd name="T90" fmla="*/ 278 w 1575"/>
                  <a:gd name="T91" fmla="*/ 238 h 1033"/>
                  <a:gd name="T92" fmla="*/ 183 w 1575"/>
                  <a:gd name="T93" fmla="*/ 251 h 1033"/>
                  <a:gd name="T94" fmla="*/ 227 w 1575"/>
                  <a:gd name="T95" fmla="*/ 167 h 1033"/>
                  <a:gd name="T96" fmla="*/ 354 w 1575"/>
                  <a:gd name="T97" fmla="*/ 106 h 1033"/>
                  <a:gd name="T98" fmla="*/ 397 w 1575"/>
                  <a:gd name="T99" fmla="*/ 154 h 1033"/>
                  <a:gd name="T100" fmla="*/ 470 w 1575"/>
                  <a:gd name="T101" fmla="*/ 134 h 1033"/>
                  <a:gd name="T102" fmla="*/ 596 w 1575"/>
                  <a:gd name="T103" fmla="*/ 126 h 1033"/>
                  <a:gd name="T104" fmla="*/ 660 w 1575"/>
                  <a:gd name="T105" fmla="*/ 83 h 1033"/>
                  <a:gd name="T106" fmla="*/ 705 w 1575"/>
                  <a:gd name="T107" fmla="*/ 130 h 1033"/>
                  <a:gd name="T108" fmla="*/ 734 w 1575"/>
                  <a:gd name="T109" fmla="*/ 81 h 1033"/>
                  <a:gd name="T110" fmla="*/ 889 w 1575"/>
                  <a:gd name="T111" fmla="*/ 18 h 1033"/>
                  <a:gd name="T112" fmla="*/ 373 w 1575"/>
                  <a:gd name="T113" fmla="*/ 374 h 1033"/>
                  <a:gd name="T114" fmla="*/ 449 w 1575"/>
                  <a:gd name="T115" fmla="*/ 424 h 1033"/>
                  <a:gd name="T116" fmla="*/ 531 w 1575"/>
                  <a:gd name="T117" fmla="*/ 411 h 1033"/>
                  <a:gd name="T118" fmla="*/ 505 w 1575"/>
                  <a:gd name="T119" fmla="*/ 451 h 1033"/>
                  <a:gd name="T120" fmla="*/ 375 w 1575"/>
                  <a:gd name="T121" fmla="*/ 7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5" h="1033">
                    <a:moveTo>
                      <a:pt x="949" y="11"/>
                    </a:moveTo>
                    <a:cubicBezTo>
                      <a:pt x="949" y="13"/>
                      <a:pt x="952" y="12"/>
                      <a:pt x="954" y="13"/>
                    </a:cubicBezTo>
                    <a:cubicBezTo>
                      <a:pt x="954" y="15"/>
                      <a:pt x="951" y="14"/>
                      <a:pt x="949" y="14"/>
                    </a:cubicBezTo>
                    <a:cubicBezTo>
                      <a:pt x="957" y="22"/>
                      <a:pt x="965" y="11"/>
                      <a:pt x="979" y="14"/>
                    </a:cubicBezTo>
                    <a:cubicBezTo>
                      <a:pt x="982" y="19"/>
                      <a:pt x="987" y="22"/>
                      <a:pt x="993" y="24"/>
                    </a:cubicBezTo>
                    <a:cubicBezTo>
                      <a:pt x="994" y="26"/>
                      <a:pt x="993" y="29"/>
                      <a:pt x="993" y="31"/>
                    </a:cubicBezTo>
                    <a:cubicBezTo>
                      <a:pt x="994" y="33"/>
                      <a:pt x="998" y="33"/>
                      <a:pt x="997" y="37"/>
                    </a:cubicBezTo>
                    <a:cubicBezTo>
                      <a:pt x="993" y="36"/>
                      <a:pt x="994" y="39"/>
                      <a:pt x="993" y="42"/>
                    </a:cubicBezTo>
                    <a:cubicBezTo>
                      <a:pt x="992" y="41"/>
                      <a:pt x="989" y="40"/>
                      <a:pt x="986" y="40"/>
                    </a:cubicBezTo>
                    <a:cubicBezTo>
                      <a:pt x="983" y="41"/>
                      <a:pt x="986" y="43"/>
                      <a:pt x="984" y="44"/>
                    </a:cubicBezTo>
                    <a:cubicBezTo>
                      <a:pt x="983" y="45"/>
                      <a:pt x="982" y="42"/>
                      <a:pt x="980" y="42"/>
                    </a:cubicBezTo>
                    <a:cubicBezTo>
                      <a:pt x="979" y="43"/>
                      <a:pt x="975" y="46"/>
                      <a:pt x="969" y="44"/>
                    </a:cubicBezTo>
                    <a:cubicBezTo>
                      <a:pt x="967" y="44"/>
                      <a:pt x="968" y="47"/>
                      <a:pt x="967" y="48"/>
                    </a:cubicBezTo>
                    <a:cubicBezTo>
                      <a:pt x="967" y="48"/>
                      <a:pt x="964" y="47"/>
                      <a:pt x="964" y="48"/>
                    </a:cubicBezTo>
                    <a:cubicBezTo>
                      <a:pt x="963" y="50"/>
                      <a:pt x="967" y="51"/>
                      <a:pt x="964" y="55"/>
                    </a:cubicBezTo>
                    <a:cubicBezTo>
                      <a:pt x="963" y="52"/>
                      <a:pt x="954" y="56"/>
                      <a:pt x="958" y="57"/>
                    </a:cubicBezTo>
                    <a:cubicBezTo>
                      <a:pt x="954" y="61"/>
                      <a:pt x="948" y="59"/>
                      <a:pt x="943" y="61"/>
                    </a:cubicBezTo>
                    <a:cubicBezTo>
                      <a:pt x="940" y="62"/>
                      <a:pt x="938" y="67"/>
                      <a:pt x="934" y="67"/>
                    </a:cubicBezTo>
                    <a:cubicBezTo>
                      <a:pt x="934" y="69"/>
                      <a:pt x="934" y="72"/>
                      <a:pt x="932" y="72"/>
                    </a:cubicBezTo>
                    <a:cubicBezTo>
                      <a:pt x="933" y="75"/>
                      <a:pt x="934" y="72"/>
                      <a:pt x="936" y="72"/>
                    </a:cubicBezTo>
                    <a:cubicBezTo>
                      <a:pt x="941" y="72"/>
                      <a:pt x="943" y="68"/>
                      <a:pt x="947" y="67"/>
                    </a:cubicBezTo>
                    <a:cubicBezTo>
                      <a:pt x="950" y="66"/>
                      <a:pt x="950" y="69"/>
                      <a:pt x="952" y="68"/>
                    </a:cubicBezTo>
                    <a:cubicBezTo>
                      <a:pt x="955" y="68"/>
                      <a:pt x="955" y="65"/>
                      <a:pt x="956" y="65"/>
                    </a:cubicBezTo>
                    <a:cubicBezTo>
                      <a:pt x="960" y="63"/>
                      <a:pt x="965" y="65"/>
                      <a:pt x="969" y="63"/>
                    </a:cubicBezTo>
                    <a:cubicBezTo>
                      <a:pt x="972" y="62"/>
                      <a:pt x="968" y="60"/>
                      <a:pt x="971" y="59"/>
                    </a:cubicBezTo>
                    <a:cubicBezTo>
                      <a:pt x="972" y="59"/>
                      <a:pt x="974" y="60"/>
                      <a:pt x="975" y="59"/>
                    </a:cubicBezTo>
                    <a:cubicBezTo>
                      <a:pt x="975" y="59"/>
                      <a:pt x="976" y="55"/>
                      <a:pt x="977" y="55"/>
                    </a:cubicBezTo>
                    <a:cubicBezTo>
                      <a:pt x="977" y="55"/>
                      <a:pt x="982" y="57"/>
                      <a:pt x="984" y="57"/>
                    </a:cubicBezTo>
                    <a:cubicBezTo>
                      <a:pt x="989" y="57"/>
                      <a:pt x="989" y="56"/>
                      <a:pt x="993" y="55"/>
                    </a:cubicBezTo>
                    <a:cubicBezTo>
                      <a:pt x="993" y="57"/>
                      <a:pt x="993" y="59"/>
                      <a:pt x="993" y="61"/>
                    </a:cubicBezTo>
                    <a:cubicBezTo>
                      <a:pt x="996" y="59"/>
                      <a:pt x="997" y="59"/>
                      <a:pt x="997" y="63"/>
                    </a:cubicBezTo>
                    <a:cubicBezTo>
                      <a:pt x="1007" y="62"/>
                      <a:pt x="1023" y="64"/>
                      <a:pt x="1038" y="63"/>
                    </a:cubicBezTo>
                    <a:cubicBezTo>
                      <a:pt x="1037" y="71"/>
                      <a:pt x="1051" y="65"/>
                      <a:pt x="1049" y="74"/>
                    </a:cubicBezTo>
                    <a:cubicBezTo>
                      <a:pt x="1051" y="71"/>
                      <a:pt x="1054" y="74"/>
                      <a:pt x="1057" y="74"/>
                    </a:cubicBezTo>
                    <a:cubicBezTo>
                      <a:pt x="1062" y="74"/>
                      <a:pt x="1069" y="72"/>
                      <a:pt x="1072" y="74"/>
                    </a:cubicBezTo>
                    <a:cubicBezTo>
                      <a:pt x="1076" y="74"/>
                      <a:pt x="1072" y="66"/>
                      <a:pt x="1076" y="65"/>
                    </a:cubicBezTo>
                    <a:cubicBezTo>
                      <a:pt x="1082" y="66"/>
                      <a:pt x="1088" y="65"/>
                      <a:pt x="1094" y="67"/>
                    </a:cubicBezTo>
                    <a:cubicBezTo>
                      <a:pt x="1094" y="67"/>
                      <a:pt x="1094" y="68"/>
                      <a:pt x="1094" y="68"/>
                    </a:cubicBezTo>
                    <a:cubicBezTo>
                      <a:pt x="1097" y="69"/>
                      <a:pt x="1101" y="68"/>
                      <a:pt x="1103" y="68"/>
                    </a:cubicBezTo>
                    <a:cubicBezTo>
                      <a:pt x="1104" y="69"/>
                      <a:pt x="1105" y="72"/>
                      <a:pt x="1105" y="72"/>
                    </a:cubicBezTo>
                    <a:cubicBezTo>
                      <a:pt x="1108" y="74"/>
                      <a:pt x="1113" y="71"/>
                      <a:pt x="1115" y="74"/>
                    </a:cubicBezTo>
                    <a:cubicBezTo>
                      <a:pt x="1114" y="78"/>
                      <a:pt x="1114" y="82"/>
                      <a:pt x="1109" y="81"/>
                    </a:cubicBezTo>
                    <a:cubicBezTo>
                      <a:pt x="1109" y="85"/>
                      <a:pt x="1112" y="86"/>
                      <a:pt x="1117" y="85"/>
                    </a:cubicBezTo>
                    <a:cubicBezTo>
                      <a:pt x="1115" y="96"/>
                      <a:pt x="1124" y="97"/>
                      <a:pt x="1128" y="102"/>
                    </a:cubicBezTo>
                    <a:cubicBezTo>
                      <a:pt x="1131" y="100"/>
                      <a:pt x="1134" y="99"/>
                      <a:pt x="1137" y="96"/>
                    </a:cubicBezTo>
                    <a:cubicBezTo>
                      <a:pt x="1138" y="95"/>
                      <a:pt x="1138" y="92"/>
                      <a:pt x="1139" y="91"/>
                    </a:cubicBezTo>
                    <a:cubicBezTo>
                      <a:pt x="1140" y="90"/>
                      <a:pt x="1143" y="91"/>
                      <a:pt x="1143" y="89"/>
                    </a:cubicBezTo>
                    <a:cubicBezTo>
                      <a:pt x="1148" y="88"/>
                      <a:pt x="1146" y="93"/>
                      <a:pt x="1148" y="95"/>
                    </a:cubicBezTo>
                    <a:cubicBezTo>
                      <a:pt x="1153" y="95"/>
                      <a:pt x="1157" y="95"/>
                      <a:pt x="1161" y="95"/>
                    </a:cubicBezTo>
                    <a:cubicBezTo>
                      <a:pt x="1163" y="93"/>
                      <a:pt x="1168" y="94"/>
                      <a:pt x="1167" y="89"/>
                    </a:cubicBezTo>
                    <a:cubicBezTo>
                      <a:pt x="1173" y="91"/>
                      <a:pt x="1187" y="85"/>
                      <a:pt x="1187" y="93"/>
                    </a:cubicBezTo>
                    <a:cubicBezTo>
                      <a:pt x="1193" y="93"/>
                      <a:pt x="1191" y="86"/>
                      <a:pt x="1199" y="89"/>
                    </a:cubicBezTo>
                    <a:cubicBezTo>
                      <a:pt x="1198" y="87"/>
                      <a:pt x="1196" y="87"/>
                      <a:pt x="1195" y="87"/>
                    </a:cubicBezTo>
                    <a:cubicBezTo>
                      <a:pt x="1196" y="86"/>
                      <a:pt x="1196" y="82"/>
                      <a:pt x="1199" y="81"/>
                    </a:cubicBezTo>
                    <a:cubicBezTo>
                      <a:pt x="1204" y="82"/>
                      <a:pt x="1202" y="75"/>
                      <a:pt x="1210" y="78"/>
                    </a:cubicBezTo>
                    <a:cubicBezTo>
                      <a:pt x="1212" y="78"/>
                      <a:pt x="1210" y="75"/>
                      <a:pt x="1210" y="76"/>
                    </a:cubicBezTo>
                    <a:cubicBezTo>
                      <a:pt x="1213" y="72"/>
                      <a:pt x="1218" y="75"/>
                      <a:pt x="1225" y="74"/>
                    </a:cubicBezTo>
                    <a:cubicBezTo>
                      <a:pt x="1223" y="84"/>
                      <a:pt x="1235" y="71"/>
                      <a:pt x="1232" y="80"/>
                    </a:cubicBezTo>
                    <a:cubicBezTo>
                      <a:pt x="1240" y="81"/>
                      <a:pt x="1246" y="79"/>
                      <a:pt x="1253" y="78"/>
                    </a:cubicBezTo>
                    <a:cubicBezTo>
                      <a:pt x="1253" y="83"/>
                      <a:pt x="1245" y="79"/>
                      <a:pt x="1247" y="85"/>
                    </a:cubicBezTo>
                    <a:cubicBezTo>
                      <a:pt x="1248" y="89"/>
                      <a:pt x="1254" y="87"/>
                      <a:pt x="1258" y="87"/>
                    </a:cubicBezTo>
                    <a:cubicBezTo>
                      <a:pt x="1265" y="87"/>
                      <a:pt x="1271" y="87"/>
                      <a:pt x="1277" y="85"/>
                    </a:cubicBezTo>
                    <a:cubicBezTo>
                      <a:pt x="1278" y="92"/>
                      <a:pt x="1287" y="92"/>
                      <a:pt x="1290" y="98"/>
                    </a:cubicBezTo>
                    <a:cubicBezTo>
                      <a:pt x="1294" y="97"/>
                      <a:pt x="1296" y="100"/>
                      <a:pt x="1299" y="100"/>
                    </a:cubicBezTo>
                    <a:cubicBezTo>
                      <a:pt x="1311" y="101"/>
                      <a:pt x="1324" y="98"/>
                      <a:pt x="1335" y="100"/>
                    </a:cubicBezTo>
                    <a:cubicBezTo>
                      <a:pt x="1339" y="101"/>
                      <a:pt x="1343" y="106"/>
                      <a:pt x="1348" y="104"/>
                    </a:cubicBezTo>
                    <a:cubicBezTo>
                      <a:pt x="1347" y="107"/>
                      <a:pt x="1349" y="107"/>
                      <a:pt x="1351" y="108"/>
                    </a:cubicBezTo>
                    <a:cubicBezTo>
                      <a:pt x="1351" y="110"/>
                      <a:pt x="1351" y="113"/>
                      <a:pt x="1351" y="115"/>
                    </a:cubicBezTo>
                    <a:cubicBezTo>
                      <a:pt x="1351" y="118"/>
                      <a:pt x="1358" y="115"/>
                      <a:pt x="1359" y="117"/>
                    </a:cubicBezTo>
                    <a:cubicBezTo>
                      <a:pt x="1361" y="120"/>
                      <a:pt x="1360" y="116"/>
                      <a:pt x="1363" y="117"/>
                    </a:cubicBezTo>
                    <a:cubicBezTo>
                      <a:pt x="1363" y="117"/>
                      <a:pt x="1363" y="119"/>
                      <a:pt x="1364" y="119"/>
                    </a:cubicBezTo>
                    <a:cubicBezTo>
                      <a:pt x="1367" y="119"/>
                      <a:pt x="1387" y="121"/>
                      <a:pt x="1389" y="119"/>
                    </a:cubicBezTo>
                    <a:cubicBezTo>
                      <a:pt x="1389" y="119"/>
                      <a:pt x="1389" y="117"/>
                      <a:pt x="1389" y="117"/>
                    </a:cubicBezTo>
                    <a:cubicBezTo>
                      <a:pt x="1390" y="117"/>
                      <a:pt x="1394" y="119"/>
                      <a:pt x="1394" y="119"/>
                    </a:cubicBezTo>
                    <a:cubicBezTo>
                      <a:pt x="1396" y="117"/>
                      <a:pt x="1399" y="116"/>
                      <a:pt x="1400" y="119"/>
                    </a:cubicBezTo>
                    <a:cubicBezTo>
                      <a:pt x="1403" y="115"/>
                      <a:pt x="1409" y="115"/>
                      <a:pt x="1415" y="113"/>
                    </a:cubicBezTo>
                    <a:cubicBezTo>
                      <a:pt x="1414" y="119"/>
                      <a:pt x="1416" y="122"/>
                      <a:pt x="1417" y="126"/>
                    </a:cubicBezTo>
                    <a:cubicBezTo>
                      <a:pt x="1424" y="126"/>
                      <a:pt x="1427" y="130"/>
                      <a:pt x="1433" y="126"/>
                    </a:cubicBezTo>
                    <a:cubicBezTo>
                      <a:pt x="1434" y="123"/>
                      <a:pt x="1432" y="123"/>
                      <a:pt x="1430" y="122"/>
                    </a:cubicBezTo>
                    <a:cubicBezTo>
                      <a:pt x="1431" y="121"/>
                      <a:pt x="1432" y="118"/>
                      <a:pt x="1432" y="115"/>
                    </a:cubicBezTo>
                    <a:cubicBezTo>
                      <a:pt x="1436" y="111"/>
                      <a:pt x="1448" y="113"/>
                      <a:pt x="1450" y="117"/>
                    </a:cubicBezTo>
                    <a:cubicBezTo>
                      <a:pt x="1458" y="117"/>
                      <a:pt x="1466" y="116"/>
                      <a:pt x="1474" y="117"/>
                    </a:cubicBezTo>
                    <a:cubicBezTo>
                      <a:pt x="1477" y="117"/>
                      <a:pt x="1483" y="121"/>
                      <a:pt x="1484" y="117"/>
                    </a:cubicBezTo>
                    <a:cubicBezTo>
                      <a:pt x="1488" y="119"/>
                      <a:pt x="1487" y="121"/>
                      <a:pt x="1493" y="122"/>
                    </a:cubicBezTo>
                    <a:cubicBezTo>
                      <a:pt x="1495" y="123"/>
                      <a:pt x="1496" y="126"/>
                      <a:pt x="1497" y="126"/>
                    </a:cubicBezTo>
                    <a:cubicBezTo>
                      <a:pt x="1498" y="126"/>
                      <a:pt x="1499" y="125"/>
                      <a:pt x="1499" y="124"/>
                    </a:cubicBezTo>
                    <a:cubicBezTo>
                      <a:pt x="1501" y="125"/>
                      <a:pt x="1499" y="127"/>
                      <a:pt x="1500" y="128"/>
                    </a:cubicBezTo>
                    <a:cubicBezTo>
                      <a:pt x="1501" y="129"/>
                      <a:pt x="1504" y="127"/>
                      <a:pt x="1504" y="128"/>
                    </a:cubicBezTo>
                    <a:cubicBezTo>
                      <a:pt x="1505" y="129"/>
                      <a:pt x="1509" y="130"/>
                      <a:pt x="1514" y="132"/>
                    </a:cubicBezTo>
                    <a:cubicBezTo>
                      <a:pt x="1516" y="133"/>
                      <a:pt x="1521" y="134"/>
                      <a:pt x="1525" y="136"/>
                    </a:cubicBezTo>
                    <a:cubicBezTo>
                      <a:pt x="1526" y="136"/>
                      <a:pt x="1526" y="139"/>
                      <a:pt x="1527" y="139"/>
                    </a:cubicBezTo>
                    <a:cubicBezTo>
                      <a:pt x="1527" y="140"/>
                      <a:pt x="1530" y="139"/>
                      <a:pt x="1530" y="139"/>
                    </a:cubicBezTo>
                    <a:cubicBezTo>
                      <a:pt x="1531" y="140"/>
                      <a:pt x="1530" y="142"/>
                      <a:pt x="1530" y="143"/>
                    </a:cubicBezTo>
                    <a:cubicBezTo>
                      <a:pt x="1531" y="144"/>
                      <a:pt x="1534" y="142"/>
                      <a:pt x="1534" y="143"/>
                    </a:cubicBezTo>
                    <a:cubicBezTo>
                      <a:pt x="1535" y="145"/>
                      <a:pt x="1532" y="151"/>
                      <a:pt x="1540" y="149"/>
                    </a:cubicBezTo>
                    <a:cubicBezTo>
                      <a:pt x="1540" y="153"/>
                      <a:pt x="1540" y="157"/>
                      <a:pt x="1540" y="162"/>
                    </a:cubicBezTo>
                    <a:cubicBezTo>
                      <a:pt x="1546" y="161"/>
                      <a:pt x="1551" y="160"/>
                      <a:pt x="1553" y="154"/>
                    </a:cubicBezTo>
                    <a:cubicBezTo>
                      <a:pt x="1558" y="157"/>
                      <a:pt x="1565" y="156"/>
                      <a:pt x="1569" y="158"/>
                    </a:cubicBezTo>
                    <a:cubicBezTo>
                      <a:pt x="1570" y="158"/>
                      <a:pt x="1569" y="161"/>
                      <a:pt x="1569" y="162"/>
                    </a:cubicBezTo>
                    <a:cubicBezTo>
                      <a:pt x="1570" y="163"/>
                      <a:pt x="1574" y="161"/>
                      <a:pt x="1575" y="162"/>
                    </a:cubicBezTo>
                    <a:cubicBezTo>
                      <a:pt x="1574" y="164"/>
                      <a:pt x="1571" y="164"/>
                      <a:pt x="1571" y="167"/>
                    </a:cubicBezTo>
                    <a:cubicBezTo>
                      <a:pt x="1568" y="168"/>
                      <a:pt x="1568" y="165"/>
                      <a:pt x="1566" y="165"/>
                    </a:cubicBezTo>
                    <a:cubicBezTo>
                      <a:pt x="1564" y="167"/>
                      <a:pt x="1564" y="170"/>
                      <a:pt x="1560" y="169"/>
                    </a:cubicBezTo>
                    <a:cubicBezTo>
                      <a:pt x="1561" y="172"/>
                      <a:pt x="1566" y="171"/>
                      <a:pt x="1564" y="177"/>
                    </a:cubicBezTo>
                    <a:cubicBezTo>
                      <a:pt x="1557" y="171"/>
                      <a:pt x="1563" y="179"/>
                      <a:pt x="1558" y="180"/>
                    </a:cubicBezTo>
                    <a:cubicBezTo>
                      <a:pt x="1557" y="181"/>
                      <a:pt x="1555" y="182"/>
                      <a:pt x="1554" y="184"/>
                    </a:cubicBezTo>
                    <a:cubicBezTo>
                      <a:pt x="1552" y="184"/>
                      <a:pt x="1551" y="183"/>
                      <a:pt x="1549" y="182"/>
                    </a:cubicBezTo>
                    <a:cubicBezTo>
                      <a:pt x="1548" y="181"/>
                      <a:pt x="1546" y="179"/>
                      <a:pt x="1545" y="178"/>
                    </a:cubicBezTo>
                    <a:cubicBezTo>
                      <a:pt x="1542" y="177"/>
                      <a:pt x="1540" y="178"/>
                      <a:pt x="1538" y="177"/>
                    </a:cubicBezTo>
                    <a:cubicBezTo>
                      <a:pt x="1536" y="176"/>
                      <a:pt x="1535" y="173"/>
                      <a:pt x="1534" y="173"/>
                    </a:cubicBezTo>
                    <a:cubicBezTo>
                      <a:pt x="1532" y="172"/>
                      <a:pt x="1529" y="173"/>
                      <a:pt x="1527" y="173"/>
                    </a:cubicBezTo>
                    <a:cubicBezTo>
                      <a:pt x="1526" y="173"/>
                      <a:pt x="1526" y="171"/>
                      <a:pt x="1525" y="171"/>
                    </a:cubicBezTo>
                    <a:cubicBezTo>
                      <a:pt x="1522" y="171"/>
                      <a:pt x="1520" y="164"/>
                      <a:pt x="1517" y="169"/>
                    </a:cubicBezTo>
                    <a:cubicBezTo>
                      <a:pt x="1515" y="169"/>
                      <a:pt x="1516" y="166"/>
                      <a:pt x="1515" y="163"/>
                    </a:cubicBezTo>
                    <a:cubicBezTo>
                      <a:pt x="1512" y="163"/>
                      <a:pt x="1508" y="163"/>
                      <a:pt x="1504" y="163"/>
                    </a:cubicBezTo>
                    <a:cubicBezTo>
                      <a:pt x="1500" y="164"/>
                      <a:pt x="1504" y="168"/>
                      <a:pt x="1504" y="167"/>
                    </a:cubicBezTo>
                    <a:cubicBezTo>
                      <a:pt x="1504" y="170"/>
                      <a:pt x="1500" y="170"/>
                      <a:pt x="1500" y="175"/>
                    </a:cubicBezTo>
                    <a:cubicBezTo>
                      <a:pt x="1492" y="174"/>
                      <a:pt x="1491" y="180"/>
                      <a:pt x="1482" y="178"/>
                    </a:cubicBezTo>
                    <a:cubicBezTo>
                      <a:pt x="1480" y="180"/>
                      <a:pt x="1480" y="183"/>
                      <a:pt x="1476" y="182"/>
                    </a:cubicBezTo>
                    <a:cubicBezTo>
                      <a:pt x="1477" y="185"/>
                      <a:pt x="1481" y="184"/>
                      <a:pt x="1484" y="184"/>
                    </a:cubicBezTo>
                    <a:cubicBezTo>
                      <a:pt x="1486" y="185"/>
                      <a:pt x="1487" y="187"/>
                      <a:pt x="1489" y="188"/>
                    </a:cubicBezTo>
                    <a:cubicBezTo>
                      <a:pt x="1488" y="194"/>
                      <a:pt x="1488" y="192"/>
                      <a:pt x="1491" y="195"/>
                    </a:cubicBezTo>
                    <a:cubicBezTo>
                      <a:pt x="1493" y="199"/>
                      <a:pt x="1498" y="200"/>
                      <a:pt x="1500" y="203"/>
                    </a:cubicBezTo>
                    <a:cubicBezTo>
                      <a:pt x="1500" y="203"/>
                      <a:pt x="1495" y="208"/>
                      <a:pt x="1495" y="208"/>
                    </a:cubicBezTo>
                    <a:cubicBezTo>
                      <a:pt x="1490" y="209"/>
                      <a:pt x="1490" y="204"/>
                      <a:pt x="1487" y="204"/>
                    </a:cubicBezTo>
                    <a:cubicBezTo>
                      <a:pt x="1488" y="204"/>
                      <a:pt x="1490" y="208"/>
                      <a:pt x="1487" y="208"/>
                    </a:cubicBezTo>
                    <a:cubicBezTo>
                      <a:pt x="1482" y="209"/>
                      <a:pt x="1473" y="208"/>
                      <a:pt x="1467" y="210"/>
                    </a:cubicBezTo>
                    <a:cubicBezTo>
                      <a:pt x="1464" y="211"/>
                      <a:pt x="1457" y="213"/>
                      <a:pt x="1458" y="218"/>
                    </a:cubicBezTo>
                    <a:cubicBezTo>
                      <a:pt x="1449" y="216"/>
                      <a:pt x="1448" y="222"/>
                      <a:pt x="1443" y="223"/>
                    </a:cubicBezTo>
                    <a:cubicBezTo>
                      <a:pt x="1441" y="225"/>
                      <a:pt x="1441" y="226"/>
                      <a:pt x="1439" y="227"/>
                    </a:cubicBezTo>
                    <a:cubicBezTo>
                      <a:pt x="1438" y="228"/>
                      <a:pt x="1435" y="231"/>
                      <a:pt x="1433" y="231"/>
                    </a:cubicBezTo>
                    <a:cubicBezTo>
                      <a:pt x="1432" y="231"/>
                      <a:pt x="1430" y="233"/>
                      <a:pt x="1430" y="234"/>
                    </a:cubicBezTo>
                    <a:cubicBezTo>
                      <a:pt x="1424" y="233"/>
                      <a:pt x="1414" y="237"/>
                      <a:pt x="1411" y="232"/>
                    </a:cubicBezTo>
                    <a:cubicBezTo>
                      <a:pt x="1409" y="234"/>
                      <a:pt x="1404" y="233"/>
                      <a:pt x="1405" y="238"/>
                    </a:cubicBezTo>
                    <a:cubicBezTo>
                      <a:pt x="1395" y="239"/>
                      <a:pt x="1394" y="239"/>
                      <a:pt x="1383" y="238"/>
                    </a:cubicBezTo>
                    <a:cubicBezTo>
                      <a:pt x="1382" y="238"/>
                      <a:pt x="1381" y="240"/>
                      <a:pt x="1379" y="240"/>
                    </a:cubicBezTo>
                    <a:cubicBezTo>
                      <a:pt x="1378" y="241"/>
                      <a:pt x="1374" y="242"/>
                      <a:pt x="1374" y="246"/>
                    </a:cubicBezTo>
                    <a:cubicBezTo>
                      <a:pt x="1373" y="251"/>
                      <a:pt x="1365" y="248"/>
                      <a:pt x="1366" y="257"/>
                    </a:cubicBezTo>
                    <a:cubicBezTo>
                      <a:pt x="1365" y="263"/>
                      <a:pt x="1371" y="262"/>
                      <a:pt x="1374" y="264"/>
                    </a:cubicBezTo>
                    <a:cubicBezTo>
                      <a:pt x="1373" y="269"/>
                      <a:pt x="1372" y="274"/>
                      <a:pt x="1366" y="273"/>
                    </a:cubicBezTo>
                    <a:cubicBezTo>
                      <a:pt x="1367" y="277"/>
                      <a:pt x="1366" y="279"/>
                      <a:pt x="1363" y="279"/>
                    </a:cubicBezTo>
                    <a:cubicBezTo>
                      <a:pt x="1363" y="282"/>
                      <a:pt x="1363" y="284"/>
                      <a:pt x="1363" y="287"/>
                    </a:cubicBezTo>
                    <a:cubicBezTo>
                      <a:pt x="1363" y="289"/>
                      <a:pt x="1366" y="285"/>
                      <a:pt x="1366" y="288"/>
                    </a:cubicBezTo>
                    <a:cubicBezTo>
                      <a:pt x="1368" y="292"/>
                      <a:pt x="1364" y="291"/>
                      <a:pt x="1363" y="292"/>
                    </a:cubicBezTo>
                    <a:cubicBezTo>
                      <a:pt x="1362" y="293"/>
                      <a:pt x="1361" y="297"/>
                      <a:pt x="1361" y="298"/>
                    </a:cubicBezTo>
                    <a:cubicBezTo>
                      <a:pt x="1359" y="299"/>
                      <a:pt x="1353" y="298"/>
                      <a:pt x="1351" y="300"/>
                    </a:cubicBezTo>
                    <a:cubicBezTo>
                      <a:pt x="1350" y="301"/>
                      <a:pt x="1353" y="306"/>
                      <a:pt x="1351" y="307"/>
                    </a:cubicBezTo>
                    <a:cubicBezTo>
                      <a:pt x="1350" y="308"/>
                      <a:pt x="1350" y="303"/>
                      <a:pt x="1350" y="303"/>
                    </a:cubicBezTo>
                    <a:cubicBezTo>
                      <a:pt x="1348" y="303"/>
                      <a:pt x="1344" y="304"/>
                      <a:pt x="1348" y="313"/>
                    </a:cubicBezTo>
                    <a:cubicBezTo>
                      <a:pt x="1344" y="311"/>
                      <a:pt x="1345" y="315"/>
                      <a:pt x="1344" y="316"/>
                    </a:cubicBezTo>
                    <a:cubicBezTo>
                      <a:pt x="1343" y="317"/>
                      <a:pt x="1341" y="316"/>
                      <a:pt x="1340" y="316"/>
                    </a:cubicBezTo>
                    <a:cubicBezTo>
                      <a:pt x="1339" y="317"/>
                      <a:pt x="1340" y="322"/>
                      <a:pt x="1336" y="320"/>
                    </a:cubicBezTo>
                    <a:cubicBezTo>
                      <a:pt x="1337" y="323"/>
                      <a:pt x="1334" y="324"/>
                      <a:pt x="1335" y="328"/>
                    </a:cubicBezTo>
                    <a:cubicBezTo>
                      <a:pt x="1332" y="328"/>
                      <a:pt x="1327" y="327"/>
                      <a:pt x="1327" y="329"/>
                    </a:cubicBezTo>
                    <a:cubicBezTo>
                      <a:pt x="1325" y="329"/>
                      <a:pt x="1328" y="327"/>
                      <a:pt x="1327" y="324"/>
                    </a:cubicBezTo>
                    <a:cubicBezTo>
                      <a:pt x="1327" y="324"/>
                      <a:pt x="1325" y="323"/>
                      <a:pt x="1325" y="322"/>
                    </a:cubicBezTo>
                    <a:cubicBezTo>
                      <a:pt x="1325" y="321"/>
                      <a:pt x="1325" y="319"/>
                      <a:pt x="1325" y="318"/>
                    </a:cubicBezTo>
                    <a:cubicBezTo>
                      <a:pt x="1324" y="317"/>
                      <a:pt x="1323" y="315"/>
                      <a:pt x="1322" y="314"/>
                    </a:cubicBezTo>
                    <a:cubicBezTo>
                      <a:pt x="1321" y="314"/>
                      <a:pt x="1320" y="312"/>
                      <a:pt x="1318" y="313"/>
                    </a:cubicBezTo>
                    <a:cubicBezTo>
                      <a:pt x="1320" y="310"/>
                      <a:pt x="1320" y="305"/>
                      <a:pt x="1320" y="301"/>
                    </a:cubicBezTo>
                    <a:cubicBezTo>
                      <a:pt x="1320" y="298"/>
                      <a:pt x="1318" y="298"/>
                      <a:pt x="1318" y="296"/>
                    </a:cubicBezTo>
                    <a:cubicBezTo>
                      <a:pt x="1317" y="289"/>
                      <a:pt x="1320" y="281"/>
                      <a:pt x="1318" y="275"/>
                    </a:cubicBezTo>
                    <a:cubicBezTo>
                      <a:pt x="1325" y="281"/>
                      <a:pt x="1319" y="272"/>
                      <a:pt x="1322" y="268"/>
                    </a:cubicBezTo>
                    <a:cubicBezTo>
                      <a:pt x="1322" y="267"/>
                      <a:pt x="1324" y="274"/>
                      <a:pt x="1325" y="270"/>
                    </a:cubicBezTo>
                    <a:cubicBezTo>
                      <a:pt x="1325" y="269"/>
                      <a:pt x="1325" y="267"/>
                      <a:pt x="1325" y="266"/>
                    </a:cubicBezTo>
                    <a:cubicBezTo>
                      <a:pt x="1327" y="263"/>
                      <a:pt x="1335" y="258"/>
                      <a:pt x="1336" y="257"/>
                    </a:cubicBezTo>
                    <a:cubicBezTo>
                      <a:pt x="1336" y="257"/>
                      <a:pt x="1340" y="256"/>
                      <a:pt x="1338" y="255"/>
                    </a:cubicBezTo>
                    <a:cubicBezTo>
                      <a:pt x="1336" y="253"/>
                      <a:pt x="1339" y="253"/>
                      <a:pt x="1342" y="253"/>
                    </a:cubicBezTo>
                    <a:cubicBezTo>
                      <a:pt x="1345" y="251"/>
                      <a:pt x="1346" y="248"/>
                      <a:pt x="1346" y="244"/>
                    </a:cubicBezTo>
                    <a:cubicBezTo>
                      <a:pt x="1346" y="243"/>
                      <a:pt x="1352" y="241"/>
                      <a:pt x="1351" y="240"/>
                    </a:cubicBezTo>
                    <a:cubicBezTo>
                      <a:pt x="1351" y="240"/>
                      <a:pt x="1350" y="240"/>
                      <a:pt x="1350" y="240"/>
                    </a:cubicBezTo>
                    <a:cubicBezTo>
                      <a:pt x="1350" y="240"/>
                      <a:pt x="1351" y="236"/>
                      <a:pt x="1351" y="236"/>
                    </a:cubicBezTo>
                    <a:cubicBezTo>
                      <a:pt x="1353" y="236"/>
                      <a:pt x="1356" y="241"/>
                      <a:pt x="1355" y="232"/>
                    </a:cubicBezTo>
                    <a:cubicBezTo>
                      <a:pt x="1358" y="232"/>
                      <a:pt x="1362" y="232"/>
                      <a:pt x="1364" y="231"/>
                    </a:cubicBezTo>
                    <a:cubicBezTo>
                      <a:pt x="1365" y="230"/>
                      <a:pt x="1366" y="227"/>
                      <a:pt x="1366" y="227"/>
                    </a:cubicBezTo>
                    <a:cubicBezTo>
                      <a:pt x="1367" y="226"/>
                      <a:pt x="1369" y="227"/>
                      <a:pt x="1370" y="227"/>
                    </a:cubicBezTo>
                    <a:cubicBezTo>
                      <a:pt x="1371" y="226"/>
                      <a:pt x="1373" y="224"/>
                      <a:pt x="1374" y="223"/>
                    </a:cubicBezTo>
                    <a:cubicBezTo>
                      <a:pt x="1375" y="222"/>
                      <a:pt x="1375" y="223"/>
                      <a:pt x="1376" y="221"/>
                    </a:cubicBezTo>
                    <a:cubicBezTo>
                      <a:pt x="1376" y="219"/>
                      <a:pt x="1378" y="214"/>
                      <a:pt x="1381" y="218"/>
                    </a:cubicBezTo>
                    <a:cubicBezTo>
                      <a:pt x="1381" y="214"/>
                      <a:pt x="1381" y="211"/>
                      <a:pt x="1381" y="208"/>
                    </a:cubicBezTo>
                    <a:cubicBezTo>
                      <a:pt x="1377" y="208"/>
                      <a:pt x="1374" y="209"/>
                      <a:pt x="1372" y="210"/>
                    </a:cubicBezTo>
                    <a:cubicBezTo>
                      <a:pt x="1371" y="211"/>
                      <a:pt x="1369" y="213"/>
                      <a:pt x="1368" y="214"/>
                    </a:cubicBezTo>
                    <a:cubicBezTo>
                      <a:pt x="1367" y="215"/>
                      <a:pt x="1366" y="214"/>
                      <a:pt x="1366" y="216"/>
                    </a:cubicBezTo>
                    <a:cubicBezTo>
                      <a:pt x="1366" y="219"/>
                      <a:pt x="1359" y="218"/>
                      <a:pt x="1359" y="223"/>
                    </a:cubicBezTo>
                    <a:cubicBezTo>
                      <a:pt x="1355" y="223"/>
                      <a:pt x="1353" y="224"/>
                      <a:pt x="1353" y="227"/>
                    </a:cubicBezTo>
                    <a:cubicBezTo>
                      <a:pt x="1351" y="227"/>
                      <a:pt x="1352" y="224"/>
                      <a:pt x="1351" y="223"/>
                    </a:cubicBezTo>
                    <a:cubicBezTo>
                      <a:pt x="1351" y="223"/>
                      <a:pt x="1348" y="224"/>
                      <a:pt x="1348" y="223"/>
                    </a:cubicBezTo>
                    <a:cubicBezTo>
                      <a:pt x="1347" y="222"/>
                      <a:pt x="1348" y="219"/>
                      <a:pt x="1348" y="218"/>
                    </a:cubicBezTo>
                    <a:cubicBezTo>
                      <a:pt x="1340" y="219"/>
                      <a:pt x="1335" y="216"/>
                      <a:pt x="1329" y="218"/>
                    </a:cubicBezTo>
                    <a:cubicBezTo>
                      <a:pt x="1327" y="218"/>
                      <a:pt x="1329" y="220"/>
                      <a:pt x="1327" y="221"/>
                    </a:cubicBezTo>
                    <a:cubicBezTo>
                      <a:pt x="1325" y="223"/>
                      <a:pt x="1322" y="222"/>
                      <a:pt x="1320" y="223"/>
                    </a:cubicBezTo>
                    <a:cubicBezTo>
                      <a:pt x="1316" y="225"/>
                      <a:pt x="1316" y="226"/>
                      <a:pt x="1314" y="229"/>
                    </a:cubicBezTo>
                    <a:cubicBezTo>
                      <a:pt x="1313" y="230"/>
                      <a:pt x="1312" y="233"/>
                      <a:pt x="1308" y="232"/>
                    </a:cubicBezTo>
                    <a:cubicBezTo>
                      <a:pt x="1307" y="238"/>
                      <a:pt x="1311" y="237"/>
                      <a:pt x="1310" y="242"/>
                    </a:cubicBezTo>
                    <a:cubicBezTo>
                      <a:pt x="1308" y="243"/>
                      <a:pt x="1307" y="244"/>
                      <a:pt x="1307" y="247"/>
                    </a:cubicBezTo>
                    <a:cubicBezTo>
                      <a:pt x="1299" y="246"/>
                      <a:pt x="1297" y="250"/>
                      <a:pt x="1290" y="249"/>
                    </a:cubicBezTo>
                    <a:cubicBezTo>
                      <a:pt x="1288" y="247"/>
                      <a:pt x="1289" y="246"/>
                      <a:pt x="1290" y="244"/>
                    </a:cubicBezTo>
                    <a:cubicBezTo>
                      <a:pt x="1287" y="244"/>
                      <a:pt x="1286" y="242"/>
                      <a:pt x="1286" y="240"/>
                    </a:cubicBezTo>
                    <a:cubicBezTo>
                      <a:pt x="1283" y="240"/>
                      <a:pt x="1279" y="241"/>
                      <a:pt x="1279" y="238"/>
                    </a:cubicBezTo>
                    <a:cubicBezTo>
                      <a:pt x="1270" y="243"/>
                      <a:pt x="1259" y="246"/>
                      <a:pt x="1247" y="247"/>
                    </a:cubicBezTo>
                    <a:cubicBezTo>
                      <a:pt x="1246" y="244"/>
                      <a:pt x="1241" y="246"/>
                      <a:pt x="1243" y="240"/>
                    </a:cubicBezTo>
                    <a:cubicBezTo>
                      <a:pt x="1241" y="240"/>
                      <a:pt x="1238" y="240"/>
                      <a:pt x="1236" y="240"/>
                    </a:cubicBezTo>
                    <a:cubicBezTo>
                      <a:pt x="1228" y="242"/>
                      <a:pt x="1222" y="244"/>
                      <a:pt x="1215" y="247"/>
                    </a:cubicBezTo>
                    <a:cubicBezTo>
                      <a:pt x="1210" y="250"/>
                      <a:pt x="1206" y="255"/>
                      <a:pt x="1200" y="257"/>
                    </a:cubicBezTo>
                    <a:cubicBezTo>
                      <a:pt x="1201" y="260"/>
                      <a:pt x="1200" y="263"/>
                      <a:pt x="1197" y="262"/>
                    </a:cubicBezTo>
                    <a:cubicBezTo>
                      <a:pt x="1198" y="268"/>
                      <a:pt x="1194" y="267"/>
                      <a:pt x="1195" y="272"/>
                    </a:cubicBezTo>
                    <a:cubicBezTo>
                      <a:pt x="1191" y="268"/>
                      <a:pt x="1187" y="279"/>
                      <a:pt x="1185" y="277"/>
                    </a:cubicBezTo>
                    <a:cubicBezTo>
                      <a:pt x="1182" y="274"/>
                      <a:pt x="1185" y="279"/>
                      <a:pt x="1180" y="279"/>
                    </a:cubicBezTo>
                    <a:cubicBezTo>
                      <a:pt x="1177" y="279"/>
                      <a:pt x="1176" y="280"/>
                      <a:pt x="1176" y="283"/>
                    </a:cubicBezTo>
                    <a:cubicBezTo>
                      <a:pt x="1167" y="280"/>
                      <a:pt x="1170" y="289"/>
                      <a:pt x="1163" y="288"/>
                    </a:cubicBezTo>
                    <a:cubicBezTo>
                      <a:pt x="1164" y="290"/>
                      <a:pt x="1169" y="298"/>
                      <a:pt x="1171" y="294"/>
                    </a:cubicBezTo>
                    <a:cubicBezTo>
                      <a:pt x="1173" y="295"/>
                      <a:pt x="1172" y="299"/>
                      <a:pt x="1172" y="301"/>
                    </a:cubicBezTo>
                    <a:cubicBezTo>
                      <a:pt x="1175" y="300"/>
                      <a:pt x="1178" y="303"/>
                      <a:pt x="1178" y="303"/>
                    </a:cubicBezTo>
                    <a:cubicBezTo>
                      <a:pt x="1180" y="303"/>
                      <a:pt x="1182" y="301"/>
                      <a:pt x="1185" y="301"/>
                    </a:cubicBezTo>
                    <a:cubicBezTo>
                      <a:pt x="1186" y="302"/>
                      <a:pt x="1188" y="303"/>
                      <a:pt x="1187" y="303"/>
                    </a:cubicBezTo>
                    <a:cubicBezTo>
                      <a:pt x="1190" y="303"/>
                      <a:pt x="1192" y="298"/>
                      <a:pt x="1193" y="301"/>
                    </a:cubicBezTo>
                    <a:cubicBezTo>
                      <a:pt x="1195" y="301"/>
                      <a:pt x="1194" y="299"/>
                      <a:pt x="1195" y="298"/>
                    </a:cubicBezTo>
                    <a:cubicBezTo>
                      <a:pt x="1198" y="299"/>
                      <a:pt x="1198" y="312"/>
                      <a:pt x="1202" y="305"/>
                    </a:cubicBezTo>
                    <a:cubicBezTo>
                      <a:pt x="1207" y="304"/>
                      <a:pt x="1201" y="314"/>
                      <a:pt x="1208" y="311"/>
                    </a:cubicBezTo>
                    <a:cubicBezTo>
                      <a:pt x="1208" y="313"/>
                      <a:pt x="1205" y="312"/>
                      <a:pt x="1204" y="313"/>
                    </a:cubicBezTo>
                    <a:cubicBezTo>
                      <a:pt x="1204" y="313"/>
                      <a:pt x="1207" y="318"/>
                      <a:pt x="1206" y="320"/>
                    </a:cubicBezTo>
                    <a:cubicBezTo>
                      <a:pt x="1206" y="321"/>
                      <a:pt x="1204" y="320"/>
                      <a:pt x="1204" y="322"/>
                    </a:cubicBezTo>
                    <a:cubicBezTo>
                      <a:pt x="1204" y="323"/>
                      <a:pt x="1202" y="324"/>
                      <a:pt x="1202" y="326"/>
                    </a:cubicBezTo>
                    <a:cubicBezTo>
                      <a:pt x="1201" y="332"/>
                      <a:pt x="1205" y="342"/>
                      <a:pt x="1199" y="337"/>
                    </a:cubicBezTo>
                    <a:cubicBezTo>
                      <a:pt x="1200" y="353"/>
                      <a:pt x="1193" y="361"/>
                      <a:pt x="1189" y="372"/>
                    </a:cubicBezTo>
                    <a:cubicBezTo>
                      <a:pt x="1187" y="374"/>
                      <a:pt x="1186" y="373"/>
                      <a:pt x="1184" y="372"/>
                    </a:cubicBezTo>
                    <a:cubicBezTo>
                      <a:pt x="1183" y="374"/>
                      <a:pt x="1184" y="376"/>
                      <a:pt x="1184" y="378"/>
                    </a:cubicBezTo>
                    <a:cubicBezTo>
                      <a:pt x="1183" y="380"/>
                      <a:pt x="1180" y="378"/>
                      <a:pt x="1178" y="380"/>
                    </a:cubicBezTo>
                    <a:cubicBezTo>
                      <a:pt x="1177" y="380"/>
                      <a:pt x="1179" y="383"/>
                      <a:pt x="1178" y="383"/>
                    </a:cubicBezTo>
                    <a:cubicBezTo>
                      <a:pt x="1177" y="384"/>
                      <a:pt x="1175" y="383"/>
                      <a:pt x="1174" y="383"/>
                    </a:cubicBezTo>
                    <a:cubicBezTo>
                      <a:pt x="1173" y="385"/>
                      <a:pt x="1176" y="386"/>
                      <a:pt x="1176" y="385"/>
                    </a:cubicBezTo>
                    <a:cubicBezTo>
                      <a:pt x="1175" y="387"/>
                      <a:pt x="1172" y="387"/>
                      <a:pt x="1171" y="389"/>
                    </a:cubicBezTo>
                    <a:cubicBezTo>
                      <a:pt x="1170" y="390"/>
                      <a:pt x="1170" y="393"/>
                      <a:pt x="1169" y="395"/>
                    </a:cubicBezTo>
                    <a:cubicBezTo>
                      <a:pt x="1167" y="396"/>
                      <a:pt x="1165" y="395"/>
                      <a:pt x="1163" y="396"/>
                    </a:cubicBezTo>
                    <a:cubicBezTo>
                      <a:pt x="1161" y="398"/>
                      <a:pt x="1163" y="400"/>
                      <a:pt x="1161" y="402"/>
                    </a:cubicBezTo>
                    <a:cubicBezTo>
                      <a:pt x="1161" y="403"/>
                      <a:pt x="1158" y="401"/>
                      <a:pt x="1158" y="402"/>
                    </a:cubicBezTo>
                    <a:cubicBezTo>
                      <a:pt x="1157" y="402"/>
                      <a:pt x="1157" y="407"/>
                      <a:pt x="1156" y="406"/>
                    </a:cubicBezTo>
                    <a:cubicBezTo>
                      <a:pt x="1154" y="404"/>
                      <a:pt x="1152" y="404"/>
                      <a:pt x="1152" y="410"/>
                    </a:cubicBezTo>
                    <a:cubicBezTo>
                      <a:pt x="1143" y="411"/>
                      <a:pt x="1143" y="410"/>
                      <a:pt x="1133" y="410"/>
                    </a:cubicBezTo>
                    <a:cubicBezTo>
                      <a:pt x="1133" y="411"/>
                      <a:pt x="1126" y="414"/>
                      <a:pt x="1130" y="415"/>
                    </a:cubicBezTo>
                    <a:cubicBezTo>
                      <a:pt x="1131" y="419"/>
                      <a:pt x="1117" y="416"/>
                      <a:pt x="1124" y="419"/>
                    </a:cubicBezTo>
                    <a:cubicBezTo>
                      <a:pt x="1123" y="421"/>
                      <a:pt x="1120" y="421"/>
                      <a:pt x="1120" y="419"/>
                    </a:cubicBezTo>
                    <a:cubicBezTo>
                      <a:pt x="1115" y="423"/>
                      <a:pt x="1118" y="427"/>
                      <a:pt x="1118" y="434"/>
                    </a:cubicBezTo>
                    <a:cubicBezTo>
                      <a:pt x="1113" y="435"/>
                      <a:pt x="1115" y="435"/>
                      <a:pt x="1109" y="434"/>
                    </a:cubicBezTo>
                    <a:cubicBezTo>
                      <a:pt x="1111" y="436"/>
                      <a:pt x="1111" y="438"/>
                      <a:pt x="1107" y="438"/>
                    </a:cubicBezTo>
                    <a:cubicBezTo>
                      <a:pt x="1107" y="441"/>
                      <a:pt x="1109" y="457"/>
                      <a:pt x="1111" y="452"/>
                    </a:cubicBezTo>
                    <a:cubicBezTo>
                      <a:pt x="1115" y="452"/>
                      <a:pt x="1111" y="467"/>
                      <a:pt x="1117" y="467"/>
                    </a:cubicBezTo>
                    <a:cubicBezTo>
                      <a:pt x="1121" y="468"/>
                      <a:pt x="1115" y="473"/>
                      <a:pt x="1120" y="475"/>
                    </a:cubicBezTo>
                    <a:cubicBezTo>
                      <a:pt x="1119" y="475"/>
                      <a:pt x="1119" y="478"/>
                      <a:pt x="1118" y="479"/>
                    </a:cubicBezTo>
                    <a:cubicBezTo>
                      <a:pt x="1116" y="479"/>
                      <a:pt x="1114" y="477"/>
                      <a:pt x="1115" y="477"/>
                    </a:cubicBezTo>
                    <a:cubicBezTo>
                      <a:pt x="1113" y="478"/>
                      <a:pt x="1114" y="479"/>
                      <a:pt x="1113" y="480"/>
                    </a:cubicBezTo>
                    <a:cubicBezTo>
                      <a:pt x="1112" y="481"/>
                      <a:pt x="1109" y="480"/>
                      <a:pt x="1107" y="480"/>
                    </a:cubicBezTo>
                    <a:cubicBezTo>
                      <a:pt x="1103" y="482"/>
                      <a:pt x="1098" y="486"/>
                      <a:pt x="1094" y="482"/>
                    </a:cubicBezTo>
                    <a:cubicBezTo>
                      <a:pt x="1093" y="478"/>
                      <a:pt x="1096" y="477"/>
                      <a:pt x="1096" y="475"/>
                    </a:cubicBezTo>
                    <a:cubicBezTo>
                      <a:pt x="1097" y="471"/>
                      <a:pt x="1094" y="465"/>
                      <a:pt x="1098" y="464"/>
                    </a:cubicBezTo>
                    <a:cubicBezTo>
                      <a:pt x="1097" y="461"/>
                      <a:pt x="1092" y="462"/>
                      <a:pt x="1094" y="456"/>
                    </a:cubicBezTo>
                    <a:cubicBezTo>
                      <a:pt x="1090" y="454"/>
                      <a:pt x="1087" y="457"/>
                      <a:pt x="1083" y="452"/>
                    </a:cubicBezTo>
                    <a:cubicBezTo>
                      <a:pt x="1082" y="447"/>
                      <a:pt x="1089" y="450"/>
                      <a:pt x="1087" y="443"/>
                    </a:cubicBezTo>
                    <a:cubicBezTo>
                      <a:pt x="1086" y="441"/>
                      <a:pt x="1085" y="442"/>
                      <a:pt x="1085" y="443"/>
                    </a:cubicBezTo>
                    <a:cubicBezTo>
                      <a:pt x="1082" y="443"/>
                      <a:pt x="1082" y="441"/>
                      <a:pt x="1081" y="439"/>
                    </a:cubicBezTo>
                    <a:cubicBezTo>
                      <a:pt x="1080" y="438"/>
                      <a:pt x="1078" y="438"/>
                      <a:pt x="1077" y="436"/>
                    </a:cubicBezTo>
                    <a:cubicBezTo>
                      <a:pt x="1076" y="437"/>
                      <a:pt x="1074" y="438"/>
                      <a:pt x="1072" y="438"/>
                    </a:cubicBezTo>
                    <a:cubicBezTo>
                      <a:pt x="1070" y="438"/>
                      <a:pt x="1071" y="439"/>
                      <a:pt x="1072" y="439"/>
                    </a:cubicBezTo>
                    <a:cubicBezTo>
                      <a:pt x="1072" y="445"/>
                      <a:pt x="1067" y="435"/>
                      <a:pt x="1068" y="443"/>
                    </a:cubicBezTo>
                    <a:cubicBezTo>
                      <a:pt x="1063" y="439"/>
                      <a:pt x="1063" y="447"/>
                      <a:pt x="1057" y="443"/>
                    </a:cubicBezTo>
                    <a:cubicBezTo>
                      <a:pt x="1062" y="439"/>
                      <a:pt x="1057" y="436"/>
                      <a:pt x="1062" y="432"/>
                    </a:cubicBezTo>
                    <a:cubicBezTo>
                      <a:pt x="1066" y="430"/>
                      <a:pt x="1053" y="431"/>
                      <a:pt x="1053" y="434"/>
                    </a:cubicBezTo>
                    <a:cubicBezTo>
                      <a:pt x="1053" y="438"/>
                      <a:pt x="1050" y="432"/>
                      <a:pt x="1051" y="432"/>
                    </a:cubicBezTo>
                    <a:cubicBezTo>
                      <a:pt x="1048" y="433"/>
                      <a:pt x="1049" y="437"/>
                      <a:pt x="1046" y="438"/>
                    </a:cubicBezTo>
                    <a:cubicBezTo>
                      <a:pt x="1045" y="438"/>
                      <a:pt x="1041" y="440"/>
                      <a:pt x="1040" y="441"/>
                    </a:cubicBezTo>
                    <a:cubicBezTo>
                      <a:pt x="1039" y="442"/>
                      <a:pt x="1038" y="443"/>
                      <a:pt x="1038" y="445"/>
                    </a:cubicBezTo>
                    <a:cubicBezTo>
                      <a:pt x="1031" y="444"/>
                      <a:pt x="1033" y="444"/>
                      <a:pt x="1025" y="445"/>
                    </a:cubicBezTo>
                    <a:cubicBezTo>
                      <a:pt x="1027" y="445"/>
                      <a:pt x="1026" y="450"/>
                      <a:pt x="1027" y="451"/>
                    </a:cubicBezTo>
                    <a:cubicBezTo>
                      <a:pt x="1028" y="451"/>
                      <a:pt x="1031" y="450"/>
                      <a:pt x="1033" y="451"/>
                    </a:cubicBezTo>
                    <a:cubicBezTo>
                      <a:pt x="1033" y="451"/>
                      <a:pt x="1032" y="454"/>
                      <a:pt x="1033" y="454"/>
                    </a:cubicBezTo>
                    <a:cubicBezTo>
                      <a:pt x="1033" y="455"/>
                      <a:pt x="1037" y="454"/>
                      <a:pt x="1038" y="454"/>
                    </a:cubicBezTo>
                    <a:cubicBezTo>
                      <a:pt x="1039" y="455"/>
                      <a:pt x="1038" y="458"/>
                      <a:pt x="1038" y="458"/>
                    </a:cubicBezTo>
                    <a:cubicBezTo>
                      <a:pt x="1040" y="459"/>
                      <a:pt x="1043" y="458"/>
                      <a:pt x="1044" y="460"/>
                    </a:cubicBezTo>
                    <a:cubicBezTo>
                      <a:pt x="1046" y="459"/>
                      <a:pt x="1045" y="456"/>
                      <a:pt x="1048" y="456"/>
                    </a:cubicBezTo>
                    <a:cubicBezTo>
                      <a:pt x="1055" y="455"/>
                      <a:pt x="1061" y="457"/>
                      <a:pt x="1061" y="464"/>
                    </a:cubicBezTo>
                    <a:cubicBezTo>
                      <a:pt x="1058" y="466"/>
                      <a:pt x="1054" y="466"/>
                      <a:pt x="1051" y="464"/>
                    </a:cubicBezTo>
                    <a:cubicBezTo>
                      <a:pt x="1050" y="466"/>
                      <a:pt x="1049" y="469"/>
                      <a:pt x="1049" y="473"/>
                    </a:cubicBezTo>
                    <a:cubicBezTo>
                      <a:pt x="1046" y="472"/>
                      <a:pt x="1046" y="475"/>
                      <a:pt x="1048" y="475"/>
                    </a:cubicBezTo>
                    <a:cubicBezTo>
                      <a:pt x="1047" y="477"/>
                      <a:pt x="1043" y="476"/>
                      <a:pt x="1040" y="477"/>
                    </a:cubicBezTo>
                    <a:cubicBezTo>
                      <a:pt x="1043" y="483"/>
                      <a:pt x="1049" y="486"/>
                      <a:pt x="1049" y="495"/>
                    </a:cubicBezTo>
                    <a:cubicBezTo>
                      <a:pt x="1054" y="490"/>
                      <a:pt x="1051" y="494"/>
                      <a:pt x="1055" y="497"/>
                    </a:cubicBezTo>
                    <a:cubicBezTo>
                      <a:pt x="1054" y="504"/>
                      <a:pt x="1057" y="514"/>
                      <a:pt x="1053" y="518"/>
                    </a:cubicBezTo>
                    <a:cubicBezTo>
                      <a:pt x="1056" y="522"/>
                      <a:pt x="1058" y="528"/>
                      <a:pt x="1057" y="536"/>
                    </a:cubicBezTo>
                    <a:cubicBezTo>
                      <a:pt x="1051" y="532"/>
                      <a:pt x="1054" y="545"/>
                      <a:pt x="1051" y="542"/>
                    </a:cubicBezTo>
                    <a:cubicBezTo>
                      <a:pt x="1049" y="539"/>
                      <a:pt x="1051" y="542"/>
                      <a:pt x="1049" y="544"/>
                    </a:cubicBezTo>
                    <a:cubicBezTo>
                      <a:pt x="1048" y="545"/>
                      <a:pt x="1044" y="545"/>
                      <a:pt x="1046" y="551"/>
                    </a:cubicBezTo>
                    <a:cubicBezTo>
                      <a:pt x="1040" y="549"/>
                      <a:pt x="1044" y="557"/>
                      <a:pt x="1038" y="555"/>
                    </a:cubicBezTo>
                    <a:cubicBezTo>
                      <a:pt x="1043" y="559"/>
                      <a:pt x="1030" y="562"/>
                      <a:pt x="1033" y="564"/>
                    </a:cubicBezTo>
                    <a:cubicBezTo>
                      <a:pt x="1036" y="567"/>
                      <a:pt x="1032" y="565"/>
                      <a:pt x="1029" y="568"/>
                    </a:cubicBezTo>
                    <a:cubicBezTo>
                      <a:pt x="1028" y="569"/>
                      <a:pt x="1028" y="572"/>
                      <a:pt x="1027" y="574"/>
                    </a:cubicBezTo>
                    <a:cubicBezTo>
                      <a:pt x="1027" y="574"/>
                      <a:pt x="1024" y="573"/>
                      <a:pt x="1023" y="574"/>
                    </a:cubicBezTo>
                    <a:cubicBezTo>
                      <a:pt x="1023" y="574"/>
                      <a:pt x="1024" y="577"/>
                      <a:pt x="1023" y="577"/>
                    </a:cubicBezTo>
                    <a:cubicBezTo>
                      <a:pt x="1022" y="579"/>
                      <a:pt x="1016" y="576"/>
                      <a:pt x="1018" y="581"/>
                    </a:cubicBezTo>
                    <a:cubicBezTo>
                      <a:pt x="1006" y="582"/>
                      <a:pt x="1008" y="583"/>
                      <a:pt x="995" y="581"/>
                    </a:cubicBezTo>
                    <a:cubicBezTo>
                      <a:pt x="993" y="581"/>
                      <a:pt x="994" y="584"/>
                      <a:pt x="993" y="587"/>
                    </a:cubicBezTo>
                    <a:cubicBezTo>
                      <a:pt x="989" y="583"/>
                      <a:pt x="983" y="591"/>
                      <a:pt x="982" y="590"/>
                    </a:cubicBezTo>
                    <a:cubicBezTo>
                      <a:pt x="979" y="587"/>
                      <a:pt x="982" y="592"/>
                      <a:pt x="975" y="592"/>
                    </a:cubicBezTo>
                    <a:cubicBezTo>
                      <a:pt x="972" y="593"/>
                      <a:pt x="976" y="595"/>
                      <a:pt x="973" y="596"/>
                    </a:cubicBezTo>
                    <a:cubicBezTo>
                      <a:pt x="969" y="600"/>
                      <a:pt x="967" y="593"/>
                      <a:pt x="962" y="592"/>
                    </a:cubicBezTo>
                    <a:cubicBezTo>
                      <a:pt x="956" y="591"/>
                      <a:pt x="955" y="594"/>
                      <a:pt x="951" y="594"/>
                    </a:cubicBezTo>
                    <a:cubicBezTo>
                      <a:pt x="948" y="595"/>
                      <a:pt x="947" y="598"/>
                      <a:pt x="947" y="602"/>
                    </a:cubicBezTo>
                    <a:cubicBezTo>
                      <a:pt x="941" y="600"/>
                      <a:pt x="941" y="604"/>
                      <a:pt x="938" y="605"/>
                    </a:cubicBezTo>
                    <a:cubicBezTo>
                      <a:pt x="936" y="610"/>
                      <a:pt x="941" y="609"/>
                      <a:pt x="941" y="613"/>
                    </a:cubicBezTo>
                    <a:cubicBezTo>
                      <a:pt x="941" y="615"/>
                      <a:pt x="941" y="616"/>
                      <a:pt x="943" y="616"/>
                    </a:cubicBezTo>
                    <a:cubicBezTo>
                      <a:pt x="946" y="617"/>
                      <a:pt x="944" y="619"/>
                      <a:pt x="945" y="620"/>
                    </a:cubicBezTo>
                    <a:cubicBezTo>
                      <a:pt x="946" y="622"/>
                      <a:pt x="949" y="621"/>
                      <a:pt x="951" y="622"/>
                    </a:cubicBezTo>
                    <a:cubicBezTo>
                      <a:pt x="951" y="622"/>
                      <a:pt x="950" y="625"/>
                      <a:pt x="951" y="626"/>
                    </a:cubicBezTo>
                    <a:cubicBezTo>
                      <a:pt x="951" y="626"/>
                      <a:pt x="954" y="625"/>
                      <a:pt x="954" y="626"/>
                    </a:cubicBezTo>
                    <a:cubicBezTo>
                      <a:pt x="956" y="627"/>
                      <a:pt x="956" y="632"/>
                      <a:pt x="958" y="635"/>
                    </a:cubicBezTo>
                    <a:cubicBezTo>
                      <a:pt x="959" y="637"/>
                      <a:pt x="964" y="641"/>
                      <a:pt x="964" y="641"/>
                    </a:cubicBezTo>
                    <a:cubicBezTo>
                      <a:pt x="964" y="643"/>
                      <a:pt x="963" y="646"/>
                      <a:pt x="964" y="648"/>
                    </a:cubicBezTo>
                    <a:cubicBezTo>
                      <a:pt x="964" y="651"/>
                      <a:pt x="966" y="652"/>
                      <a:pt x="965" y="656"/>
                    </a:cubicBezTo>
                    <a:cubicBezTo>
                      <a:pt x="965" y="659"/>
                      <a:pt x="964" y="659"/>
                      <a:pt x="964" y="661"/>
                    </a:cubicBezTo>
                    <a:cubicBezTo>
                      <a:pt x="963" y="665"/>
                      <a:pt x="965" y="668"/>
                      <a:pt x="960" y="665"/>
                    </a:cubicBezTo>
                    <a:cubicBezTo>
                      <a:pt x="963" y="672"/>
                      <a:pt x="955" y="668"/>
                      <a:pt x="956" y="674"/>
                    </a:cubicBezTo>
                    <a:cubicBezTo>
                      <a:pt x="949" y="672"/>
                      <a:pt x="950" y="678"/>
                      <a:pt x="945" y="678"/>
                    </a:cubicBezTo>
                    <a:cubicBezTo>
                      <a:pt x="943" y="677"/>
                      <a:pt x="944" y="681"/>
                      <a:pt x="943" y="682"/>
                    </a:cubicBezTo>
                    <a:cubicBezTo>
                      <a:pt x="943" y="682"/>
                      <a:pt x="938" y="682"/>
                      <a:pt x="939" y="684"/>
                    </a:cubicBezTo>
                    <a:cubicBezTo>
                      <a:pt x="941" y="685"/>
                      <a:pt x="941" y="684"/>
                      <a:pt x="939" y="685"/>
                    </a:cubicBezTo>
                    <a:cubicBezTo>
                      <a:pt x="938" y="687"/>
                      <a:pt x="937" y="689"/>
                      <a:pt x="934" y="689"/>
                    </a:cubicBezTo>
                    <a:cubicBezTo>
                      <a:pt x="936" y="680"/>
                      <a:pt x="930" y="688"/>
                      <a:pt x="930" y="684"/>
                    </a:cubicBezTo>
                    <a:cubicBezTo>
                      <a:pt x="930" y="682"/>
                      <a:pt x="929" y="678"/>
                      <a:pt x="926" y="676"/>
                    </a:cubicBezTo>
                    <a:cubicBezTo>
                      <a:pt x="926" y="675"/>
                      <a:pt x="923" y="677"/>
                      <a:pt x="923" y="676"/>
                    </a:cubicBezTo>
                    <a:cubicBezTo>
                      <a:pt x="922" y="675"/>
                      <a:pt x="923" y="673"/>
                      <a:pt x="923" y="672"/>
                    </a:cubicBezTo>
                    <a:cubicBezTo>
                      <a:pt x="921" y="671"/>
                      <a:pt x="916" y="672"/>
                      <a:pt x="915" y="670"/>
                    </a:cubicBezTo>
                    <a:cubicBezTo>
                      <a:pt x="915" y="670"/>
                      <a:pt x="916" y="667"/>
                      <a:pt x="915" y="667"/>
                    </a:cubicBezTo>
                    <a:cubicBezTo>
                      <a:pt x="914" y="666"/>
                      <a:pt x="911" y="667"/>
                      <a:pt x="910" y="667"/>
                    </a:cubicBezTo>
                    <a:cubicBezTo>
                      <a:pt x="908" y="667"/>
                      <a:pt x="909" y="662"/>
                      <a:pt x="908" y="661"/>
                    </a:cubicBezTo>
                    <a:cubicBezTo>
                      <a:pt x="907" y="661"/>
                      <a:pt x="905" y="662"/>
                      <a:pt x="906" y="663"/>
                    </a:cubicBezTo>
                    <a:cubicBezTo>
                      <a:pt x="902" y="659"/>
                      <a:pt x="904" y="659"/>
                      <a:pt x="900" y="656"/>
                    </a:cubicBezTo>
                    <a:cubicBezTo>
                      <a:pt x="895" y="653"/>
                      <a:pt x="896" y="662"/>
                      <a:pt x="895" y="665"/>
                    </a:cubicBezTo>
                    <a:cubicBezTo>
                      <a:pt x="894" y="666"/>
                      <a:pt x="891" y="666"/>
                      <a:pt x="891" y="667"/>
                    </a:cubicBezTo>
                    <a:cubicBezTo>
                      <a:pt x="890" y="670"/>
                      <a:pt x="892" y="675"/>
                      <a:pt x="889" y="678"/>
                    </a:cubicBezTo>
                    <a:cubicBezTo>
                      <a:pt x="890" y="679"/>
                      <a:pt x="891" y="681"/>
                      <a:pt x="891" y="684"/>
                    </a:cubicBezTo>
                    <a:cubicBezTo>
                      <a:pt x="892" y="686"/>
                      <a:pt x="894" y="688"/>
                      <a:pt x="895" y="685"/>
                    </a:cubicBezTo>
                    <a:cubicBezTo>
                      <a:pt x="899" y="690"/>
                      <a:pt x="897" y="692"/>
                      <a:pt x="897" y="698"/>
                    </a:cubicBezTo>
                    <a:cubicBezTo>
                      <a:pt x="897" y="700"/>
                      <a:pt x="898" y="700"/>
                      <a:pt x="898" y="702"/>
                    </a:cubicBezTo>
                    <a:cubicBezTo>
                      <a:pt x="900" y="703"/>
                      <a:pt x="901" y="705"/>
                      <a:pt x="902" y="706"/>
                    </a:cubicBezTo>
                    <a:cubicBezTo>
                      <a:pt x="905" y="708"/>
                      <a:pt x="908" y="709"/>
                      <a:pt x="911" y="711"/>
                    </a:cubicBezTo>
                    <a:cubicBezTo>
                      <a:pt x="913" y="712"/>
                      <a:pt x="911" y="713"/>
                      <a:pt x="913" y="713"/>
                    </a:cubicBezTo>
                    <a:cubicBezTo>
                      <a:pt x="915" y="713"/>
                      <a:pt x="915" y="716"/>
                      <a:pt x="915" y="717"/>
                    </a:cubicBezTo>
                    <a:cubicBezTo>
                      <a:pt x="916" y="719"/>
                      <a:pt x="918" y="717"/>
                      <a:pt x="919" y="719"/>
                    </a:cubicBezTo>
                    <a:cubicBezTo>
                      <a:pt x="920" y="721"/>
                      <a:pt x="918" y="724"/>
                      <a:pt x="919" y="726"/>
                    </a:cubicBezTo>
                    <a:cubicBezTo>
                      <a:pt x="919" y="727"/>
                      <a:pt x="923" y="730"/>
                      <a:pt x="923" y="730"/>
                    </a:cubicBezTo>
                    <a:cubicBezTo>
                      <a:pt x="923" y="732"/>
                      <a:pt x="918" y="737"/>
                      <a:pt x="925" y="738"/>
                    </a:cubicBezTo>
                    <a:cubicBezTo>
                      <a:pt x="924" y="742"/>
                      <a:pt x="920" y="740"/>
                      <a:pt x="917" y="739"/>
                    </a:cubicBezTo>
                    <a:cubicBezTo>
                      <a:pt x="914" y="739"/>
                      <a:pt x="909" y="739"/>
                      <a:pt x="908" y="738"/>
                    </a:cubicBezTo>
                    <a:cubicBezTo>
                      <a:pt x="908" y="738"/>
                      <a:pt x="910" y="729"/>
                      <a:pt x="906" y="736"/>
                    </a:cubicBezTo>
                    <a:cubicBezTo>
                      <a:pt x="902" y="734"/>
                      <a:pt x="904" y="729"/>
                      <a:pt x="902" y="726"/>
                    </a:cubicBezTo>
                    <a:cubicBezTo>
                      <a:pt x="901" y="724"/>
                      <a:pt x="899" y="724"/>
                      <a:pt x="897" y="721"/>
                    </a:cubicBezTo>
                    <a:cubicBezTo>
                      <a:pt x="896" y="718"/>
                      <a:pt x="896" y="716"/>
                      <a:pt x="898" y="715"/>
                    </a:cubicBezTo>
                    <a:cubicBezTo>
                      <a:pt x="895" y="712"/>
                      <a:pt x="894" y="706"/>
                      <a:pt x="889" y="704"/>
                    </a:cubicBezTo>
                    <a:cubicBezTo>
                      <a:pt x="889" y="701"/>
                      <a:pt x="886" y="699"/>
                      <a:pt x="889" y="698"/>
                    </a:cubicBezTo>
                    <a:cubicBezTo>
                      <a:pt x="888" y="697"/>
                      <a:pt x="886" y="696"/>
                      <a:pt x="883" y="695"/>
                    </a:cubicBezTo>
                    <a:cubicBezTo>
                      <a:pt x="884" y="692"/>
                      <a:pt x="884" y="689"/>
                      <a:pt x="882" y="689"/>
                    </a:cubicBezTo>
                    <a:cubicBezTo>
                      <a:pt x="881" y="685"/>
                      <a:pt x="883" y="684"/>
                      <a:pt x="883" y="682"/>
                    </a:cubicBezTo>
                    <a:cubicBezTo>
                      <a:pt x="884" y="678"/>
                      <a:pt x="882" y="677"/>
                      <a:pt x="880" y="676"/>
                    </a:cubicBezTo>
                    <a:cubicBezTo>
                      <a:pt x="881" y="674"/>
                      <a:pt x="882" y="673"/>
                      <a:pt x="880" y="672"/>
                    </a:cubicBezTo>
                    <a:cubicBezTo>
                      <a:pt x="880" y="670"/>
                      <a:pt x="884" y="671"/>
                      <a:pt x="887" y="670"/>
                    </a:cubicBezTo>
                    <a:cubicBezTo>
                      <a:pt x="887" y="669"/>
                      <a:pt x="885" y="669"/>
                      <a:pt x="885" y="667"/>
                    </a:cubicBezTo>
                    <a:cubicBezTo>
                      <a:pt x="885" y="665"/>
                      <a:pt x="888" y="665"/>
                      <a:pt x="887" y="663"/>
                    </a:cubicBezTo>
                    <a:cubicBezTo>
                      <a:pt x="887" y="660"/>
                      <a:pt x="884" y="657"/>
                      <a:pt x="883" y="654"/>
                    </a:cubicBezTo>
                    <a:cubicBezTo>
                      <a:pt x="883" y="650"/>
                      <a:pt x="884" y="645"/>
                      <a:pt x="883" y="643"/>
                    </a:cubicBezTo>
                    <a:cubicBezTo>
                      <a:pt x="883" y="640"/>
                      <a:pt x="881" y="640"/>
                      <a:pt x="880" y="639"/>
                    </a:cubicBezTo>
                    <a:cubicBezTo>
                      <a:pt x="879" y="637"/>
                      <a:pt x="879" y="635"/>
                      <a:pt x="878" y="633"/>
                    </a:cubicBezTo>
                    <a:cubicBezTo>
                      <a:pt x="876" y="630"/>
                      <a:pt x="875" y="627"/>
                      <a:pt x="872" y="626"/>
                    </a:cubicBezTo>
                    <a:cubicBezTo>
                      <a:pt x="866" y="625"/>
                      <a:pt x="870" y="632"/>
                      <a:pt x="865" y="628"/>
                    </a:cubicBezTo>
                    <a:cubicBezTo>
                      <a:pt x="862" y="628"/>
                      <a:pt x="864" y="632"/>
                      <a:pt x="863" y="633"/>
                    </a:cubicBezTo>
                    <a:cubicBezTo>
                      <a:pt x="863" y="634"/>
                      <a:pt x="860" y="633"/>
                      <a:pt x="859" y="633"/>
                    </a:cubicBezTo>
                    <a:cubicBezTo>
                      <a:pt x="858" y="634"/>
                      <a:pt x="860" y="637"/>
                      <a:pt x="857" y="637"/>
                    </a:cubicBezTo>
                    <a:cubicBezTo>
                      <a:pt x="853" y="637"/>
                      <a:pt x="853" y="636"/>
                      <a:pt x="852" y="631"/>
                    </a:cubicBezTo>
                    <a:cubicBezTo>
                      <a:pt x="851" y="630"/>
                      <a:pt x="850" y="630"/>
                      <a:pt x="850" y="629"/>
                    </a:cubicBezTo>
                    <a:cubicBezTo>
                      <a:pt x="849" y="627"/>
                      <a:pt x="852" y="627"/>
                      <a:pt x="852" y="626"/>
                    </a:cubicBezTo>
                    <a:cubicBezTo>
                      <a:pt x="852" y="624"/>
                      <a:pt x="847" y="616"/>
                      <a:pt x="852" y="613"/>
                    </a:cubicBezTo>
                    <a:cubicBezTo>
                      <a:pt x="850" y="611"/>
                      <a:pt x="847" y="609"/>
                      <a:pt x="848" y="602"/>
                    </a:cubicBezTo>
                    <a:cubicBezTo>
                      <a:pt x="846" y="602"/>
                      <a:pt x="847" y="604"/>
                      <a:pt x="846" y="605"/>
                    </a:cubicBezTo>
                    <a:cubicBezTo>
                      <a:pt x="843" y="604"/>
                      <a:pt x="845" y="597"/>
                      <a:pt x="843" y="594"/>
                    </a:cubicBezTo>
                    <a:cubicBezTo>
                      <a:pt x="841" y="593"/>
                      <a:pt x="840" y="592"/>
                      <a:pt x="839" y="590"/>
                    </a:cubicBezTo>
                    <a:cubicBezTo>
                      <a:pt x="838" y="589"/>
                      <a:pt x="838" y="587"/>
                      <a:pt x="837" y="587"/>
                    </a:cubicBezTo>
                    <a:cubicBezTo>
                      <a:pt x="835" y="585"/>
                      <a:pt x="830" y="585"/>
                      <a:pt x="831" y="581"/>
                    </a:cubicBezTo>
                    <a:cubicBezTo>
                      <a:pt x="825" y="580"/>
                      <a:pt x="823" y="584"/>
                      <a:pt x="820" y="587"/>
                    </a:cubicBezTo>
                    <a:cubicBezTo>
                      <a:pt x="817" y="586"/>
                      <a:pt x="815" y="586"/>
                      <a:pt x="815" y="588"/>
                    </a:cubicBezTo>
                    <a:cubicBezTo>
                      <a:pt x="810" y="588"/>
                      <a:pt x="806" y="588"/>
                      <a:pt x="801" y="588"/>
                    </a:cubicBezTo>
                    <a:cubicBezTo>
                      <a:pt x="801" y="590"/>
                      <a:pt x="799" y="591"/>
                      <a:pt x="798" y="592"/>
                    </a:cubicBezTo>
                    <a:cubicBezTo>
                      <a:pt x="797" y="593"/>
                      <a:pt x="796" y="592"/>
                      <a:pt x="796" y="594"/>
                    </a:cubicBezTo>
                    <a:cubicBezTo>
                      <a:pt x="796" y="596"/>
                      <a:pt x="791" y="597"/>
                      <a:pt x="790" y="598"/>
                    </a:cubicBezTo>
                    <a:cubicBezTo>
                      <a:pt x="786" y="601"/>
                      <a:pt x="783" y="608"/>
                      <a:pt x="775" y="611"/>
                    </a:cubicBezTo>
                    <a:cubicBezTo>
                      <a:pt x="771" y="614"/>
                      <a:pt x="770" y="621"/>
                      <a:pt x="762" y="622"/>
                    </a:cubicBezTo>
                    <a:cubicBezTo>
                      <a:pt x="765" y="625"/>
                      <a:pt x="764" y="626"/>
                      <a:pt x="759" y="626"/>
                    </a:cubicBezTo>
                    <a:cubicBezTo>
                      <a:pt x="758" y="628"/>
                      <a:pt x="759" y="629"/>
                      <a:pt x="760" y="629"/>
                    </a:cubicBezTo>
                    <a:cubicBezTo>
                      <a:pt x="760" y="632"/>
                      <a:pt x="757" y="631"/>
                      <a:pt x="757" y="629"/>
                    </a:cubicBezTo>
                    <a:cubicBezTo>
                      <a:pt x="754" y="630"/>
                      <a:pt x="755" y="635"/>
                      <a:pt x="749" y="633"/>
                    </a:cubicBezTo>
                    <a:cubicBezTo>
                      <a:pt x="747" y="634"/>
                      <a:pt x="747" y="637"/>
                      <a:pt x="744" y="637"/>
                    </a:cubicBezTo>
                    <a:cubicBezTo>
                      <a:pt x="743" y="640"/>
                      <a:pt x="746" y="640"/>
                      <a:pt x="746" y="643"/>
                    </a:cubicBezTo>
                    <a:cubicBezTo>
                      <a:pt x="745" y="646"/>
                      <a:pt x="743" y="651"/>
                      <a:pt x="742" y="657"/>
                    </a:cubicBezTo>
                    <a:cubicBezTo>
                      <a:pt x="741" y="666"/>
                      <a:pt x="742" y="675"/>
                      <a:pt x="740" y="678"/>
                    </a:cubicBezTo>
                    <a:cubicBezTo>
                      <a:pt x="740" y="678"/>
                      <a:pt x="737" y="677"/>
                      <a:pt x="736" y="678"/>
                    </a:cubicBezTo>
                    <a:cubicBezTo>
                      <a:pt x="735" y="679"/>
                      <a:pt x="736" y="684"/>
                      <a:pt x="734" y="685"/>
                    </a:cubicBezTo>
                    <a:cubicBezTo>
                      <a:pt x="733" y="687"/>
                      <a:pt x="729" y="686"/>
                      <a:pt x="727" y="687"/>
                    </a:cubicBezTo>
                    <a:cubicBezTo>
                      <a:pt x="725" y="688"/>
                      <a:pt x="725" y="692"/>
                      <a:pt x="721" y="691"/>
                    </a:cubicBezTo>
                    <a:cubicBezTo>
                      <a:pt x="717" y="686"/>
                      <a:pt x="714" y="680"/>
                      <a:pt x="712" y="672"/>
                    </a:cubicBezTo>
                    <a:cubicBezTo>
                      <a:pt x="711" y="672"/>
                      <a:pt x="710" y="670"/>
                      <a:pt x="708" y="669"/>
                    </a:cubicBezTo>
                    <a:cubicBezTo>
                      <a:pt x="707" y="668"/>
                      <a:pt x="707" y="666"/>
                      <a:pt x="705" y="667"/>
                    </a:cubicBezTo>
                    <a:cubicBezTo>
                      <a:pt x="703" y="661"/>
                      <a:pt x="707" y="661"/>
                      <a:pt x="708" y="657"/>
                    </a:cubicBezTo>
                    <a:cubicBezTo>
                      <a:pt x="708" y="654"/>
                      <a:pt x="705" y="652"/>
                      <a:pt x="703" y="650"/>
                    </a:cubicBezTo>
                    <a:cubicBezTo>
                      <a:pt x="701" y="648"/>
                      <a:pt x="700" y="645"/>
                      <a:pt x="697" y="644"/>
                    </a:cubicBezTo>
                    <a:cubicBezTo>
                      <a:pt x="696" y="641"/>
                      <a:pt x="696" y="637"/>
                      <a:pt x="693" y="633"/>
                    </a:cubicBezTo>
                    <a:cubicBezTo>
                      <a:pt x="691" y="630"/>
                      <a:pt x="691" y="617"/>
                      <a:pt x="690" y="607"/>
                    </a:cubicBezTo>
                    <a:cubicBezTo>
                      <a:pt x="689" y="603"/>
                      <a:pt x="688" y="592"/>
                      <a:pt x="686" y="585"/>
                    </a:cubicBezTo>
                    <a:cubicBezTo>
                      <a:pt x="683" y="585"/>
                      <a:pt x="678" y="593"/>
                      <a:pt x="682" y="594"/>
                    </a:cubicBezTo>
                    <a:cubicBezTo>
                      <a:pt x="682" y="599"/>
                      <a:pt x="675" y="595"/>
                      <a:pt x="673" y="594"/>
                    </a:cubicBezTo>
                    <a:cubicBezTo>
                      <a:pt x="672" y="594"/>
                      <a:pt x="670" y="595"/>
                      <a:pt x="669" y="594"/>
                    </a:cubicBezTo>
                    <a:cubicBezTo>
                      <a:pt x="667" y="593"/>
                      <a:pt x="665" y="586"/>
                      <a:pt x="662" y="588"/>
                    </a:cubicBezTo>
                    <a:cubicBezTo>
                      <a:pt x="661" y="585"/>
                      <a:pt x="663" y="585"/>
                      <a:pt x="665" y="585"/>
                    </a:cubicBezTo>
                    <a:cubicBezTo>
                      <a:pt x="663" y="582"/>
                      <a:pt x="665" y="582"/>
                      <a:pt x="665" y="579"/>
                    </a:cubicBezTo>
                    <a:cubicBezTo>
                      <a:pt x="665" y="576"/>
                      <a:pt x="660" y="578"/>
                      <a:pt x="658" y="577"/>
                    </a:cubicBezTo>
                    <a:cubicBezTo>
                      <a:pt x="656" y="576"/>
                      <a:pt x="653" y="568"/>
                      <a:pt x="652" y="574"/>
                    </a:cubicBezTo>
                    <a:cubicBezTo>
                      <a:pt x="648" y="573"/>
                      <a:pt x="650" y="567"/>
                      <a:pt x="651" y="568"/>
                    </a:cubicBezTo>
                    <a:cubicBezTo>
                      <a:pt x="650" y="566"/>
                      <a:pt x="646" y="566"/>
                      <a:pt x="647" y="562"/>
                    </a:cubicBezTo>
                    <a:cubicBezTo>
                      <a:pt x="645" y="561"/>
                      <a:pt x="640" y="564"/>
                      <a:pt x="639" y="562"/>
                    </a:cubicBezTo>
                    <a:cubicBezTo>
                      <a:pt x="639" y="562"/>
                      <a:pt x="640" y="559"/>
                      <a:pt x="639" y="559"/>
                    </a:cubicBezTo>
                    <a:cubicBezTo>
                      <a:pt x="635" y="558"/>
                      <a:pt x="632" y="560"/>
                      <a:pt x="628" y="560"/>
                    </a:cubicBezTo>
                    <a:cubicBezTo>
                      <a:pt x="627" y="561"/>
                      <a:pt x="625" y="561"/>
                      <a:pt x="624" y="560"/>
                    </a:cubicBezTo>
                    <a:cubicBezTo>
                      <a:pt x="622" y="560"/>
                      <a:pt x="621" y="558"/>
                      <a:pt x="621" y="562"/>
                    </a:cubicBezTo>
                    <a:cubicBezTo>
                      <a:pt x="603" y="564"/>
                      <a:pt x="589" y="561"/>
                      <a:pt x="576" y="559"/>
                    </a:cubicBezTo>
                    <a:cubicBezTo>
                      <a:pt x="577" y="555"/>
                      <a:pt x="572" y="556"/>
                      <a:pt x="572" y="553"/>
                    </a:cubicBezTo>
                    <a:cubicBezTo>
                      <a:pt x="572" y="549"/>
                      <a:pt x="564" y="557"/>
                      <a:pt x="569" y="549"/>
                    </a:cubicBezTo>
                    <a:cubicBezTo>
                      <a:pt x="566" y="550"/>
                      <a:pt x="565" y="549"/>
                      <a:pt x="565" y="547"/>
                    </a:cubicBezTo>
                    <a:cubicBezTo>
                      <a:pt x="560" y="550"/>
                      <a:pt x="546" y="547"/>
                      <a:pt x="541" y="546"/>
                    </a:cubicBezTo>
                    <a:cubicBezTo>
                      <a:pt x="538" y="545"/>
                      <a:pt x="537" y="545"/>
                      <a:pt x="537" y="542"/>
                    </a:cubicBezTo>
                    <a:cubicBezTo>
                      <a:pt x="529" y="544"/>
                      <a:pt x="531" y="536"/>
                      <a:pt x="524" y="536"/>
                    </a:cubicBezTo>
                    <a:cubicBezTo>
                      <a:pt x="523" y="529"/>
                      <a:pt x="519" y="525"/>
                      <a:pt x="516" y="520"/>
                    </a:cubicBezTo>
                    <a:cubicBezTo>
                      <a:pt x="500" y="517"/>
                      <a:pt x="500" y="525"/>
                      <a:pt x="501" y="534"/>
                    </a:cubicBezTo>
                    <a:cubicBezTo>
                      <a:pt x="502" y="537"/>
                      <a:pt x="509" y="541"/>
                      <a:pt x="514" y="547"/>
                    </a:cubicBezTo>
                    <a:cubicBezTo>
                      <a:pt x="516" y="549"/>
                      <a:pt x="519" y="559"/>
                      <a:pt x="524" y="557"/>
                    </a:cubicBezTo>
                    <a:cubicBezTo>
                      <a:pt x="523" y="561"/>
                      <a:pt x="527" y="561"/>
                      <a:pt x="526" y="566"/>
                    </a:cubicBezTo>
                    <a:cubicBezTo>
                      <a:pt x="530" y="566"/>
                      <a:pt x="540" y="564"/>
                      <a:pt x="535" y="570"/>
                    </a:cubicBezTo>
                    <a:cubicBezTo>
                      <a:pt x="539" y="572"/>
                      <a:pt x="537" y="567"/>
                      <a:pt x="539" y="566"/>
                    </a:cubicBezTo>
                    <a:cubicBezTo>
                      <a:pt x="540" y="565"/>
                      <a:pt x="546" y="566"/>
                      <a:pt x="546" y="562"/>
                    </a:cubicBezTo>
                    <a:cubicBezTo>
                      <a:pt x="546" y="561"/>
                      <a:pt x="548" y="561"/>
                      <a:pt x="550" y="560"/>
                    </a:cubicBezTo>
                    <a:cubicBezTo>
                      <a:pt x="552" y="560"/>
                      <a:pt x="550" y="558"/>
                      <a:pt x="552" y="557"/>
                    </a:cubicBezTo>
                    <a:cubicBezTo>
                      <a:pt x="555" y="555"/>
                      <a:pt x="559" y="556"/>
                      <a:pt x="563" y="555"/>
                    </a:cubicBezTo>
                    <a:cubicBezTo>
                      <a:pt x="563" y="556"/>
                      <a:pt x="560" y="558"/>
                      <a:pt x="561" y="559"/>
                    </a:cubicBezTo>
                    <a:cubicBezTo>
                      <a:pt x="561" y="559"/>
                      <a:pt x="565" y="558"/>
                      <a:pt x="565" y="559"/>
                    </a:cubicBezTo>
                    <a:cubicBezTo>
                      <a:pt x="566" y="562"/>
                      <a:pt x="564" y="564"/>
                      <a:pt x="567" y="566"/>
                    </a:cubicBezTo>
                    <a:cubicBezTo>
                      <a:pt x="566" y="570"/>
                      <a:pt x="572" y="568"/>
                      <a:pt x="572" y="572"/>
                    </a:cubicBezTo>
                    <a:cubicBezTo>
                      <a:pt x="572" y="576"/>
                      <a:pt x="576" y="573"/>
                      <a:pt x="580" y="575"/>
                    </a:cubicBezTo>
                    <a:cubicBezTo>
                      <a:pt x="582" y="577"/>
                      <a:pt x="581" y="580"/>
                      <a:pt x="585" y="581"/>
                    </a:cubicBezTo>
                    <a:cubicBezTo>
                      <a:pt x="581" y="585"/>
                      <a:pt x="586" y="590"/>
                      <a:pt x="585" y="596"/>
                    </a:cubicBezTo>
                    <a:cubicBezTo>
                      <a:pt x="583" y="596"/>
                      <a:pt x="582" y="596"/>
                      <a:pt x="580" y="596"/>
                    </a:cubicBezTo>
                    <a:cubicBezTo>
                      <a:pt x="582" y="603"/>
                      <a:pt x="575" y="601"/>
                      <a:pt x="576" y="607"/>
                    </a:cubicBezTo>
                    <a:cubicBezTo>
                      <a:pt x="572" y="606"/>
                      <a:pt x="570" y="607"/>
                      <a:pt x="570" y="611"/>
                    </a:cubicBezTo>
                    <a:cubicBezTo>
                      <a:pt x="568" y="611"/>
                      <a:pt x="565" y="611"/>
                      <a:pt x="563" y="611"/>
                    </a:cubicBezTo>
                    <a:cubicBezTo>
                      <a:pt x="560" y="611"/>
                      <a:pt x="562" y="615"/>
                      <a:pt x="561" y="616"/>
                    </a:cubicBezTo>
                    <a:cubicBezTo>
                      <a:pt x="561" y="617"/>
                      <a:pt x="558" y="616"/>
                      <a:pt x="557" y="616"/>
                    </a:cubicBezTo>
                    <a:cubicBezTo>
                      <a:pt x="556" y="617"/>
                      <a:pt x="558" y="621"/>
                      <a:pt x="557" y="622"/>
                    </a:cubicBezTo>
                    <a:cubicBezTo>
                      <a:pt x="554" y="621"/>
                      <a:pt x="552" y="622"/>
                      <a:pt x="552" y="626"/>
                    </a:cubicBezTo>
                    <a:cubicBezTo>
                      <a:pt x="548" y="625"/>
                      <a:pt x="546" y="626"/>
                      <a:pt x="544" y="628"/>
                    </a:cubicBezTo>
                    <a:cubicBezTo>
                      <a:pt x="541" y="629"/>
                      <a:pt x="542" y="630"/>
                      <a:pt x="537" y="631"/>
                    </a:cubicBezTo>
                    <a:cubicBezTo>
                      <a:pt x="535" y="632"/>
                      <a:pt x="526" y="635"/>
                      <a:pt x="526" y="641"/>
                    </a:cubicBezTo>
                    <a:cubicBezTo>
                      <a:pt x="523" y="641"/>
                      <a:pt x="520" y="640"/>
                      <a:pt x="518" y="641"/>
                    </a:cubicBezTo>
                    <a:cubicBezTo>
                      <a:pt x="516" y="642"/>
                      <a:pt x="518" y="643"/>
                      <a:pt x="516" y="644"/>
                    </a:cubicBezTo>
                    <a:cubicBezTo>
                      <a:pt x="516" y="645"/>
                      <a:pt x="513" y="644"/>
                      <a:pt x="513" y="644"/>
                    </a:cubicBezTo>
                    <a:cubicBezTo>
                      <a:pt x="513" y="644"/>
                      <a:pt x="507" y="646"/>
                      <a:pt x="507" y="646"/>
                    </a:cubicBezTo>
                    <a:cubicBezTo>
                      <a:pt x="504" y="650"/>
                      <a:pt x="489" y="648"/>
                      <a:pt x="483" y="652"/>
                    </a:cubicBezTo>
                    <a:cubicBezTo>
                      <a:pt x="477" y="653"/>
                      <a:pt x="488" y="655"/>
                      <a:pt x="479" y="656"/>
                    </a:cubicBezTo>
                    <a:cubicBezTo>
                      <a:pt x="478" y="656"/>
                      <a:pt x="476" y="655"/>
                      <a:pt x="475" y="656"/>
                    </a:cubicBezTo>
                    <a:cubicBezTo>
                      <a:pt x="473" y="656"/>
                      <a:pt x="474" y="660"/>
                      <a:pt x="470" y="659"/>
                    </a:cubicBezTo>
                    <a:cubicBezTo>
                      <a:pt x="472" y="655"/>
                      <a:pt x="467" y="657"/>
                      <a:pt x="466" y="656"/>
                    </a:cubicBezTo>
                    <a:cubicBezTo>
                      <a:pt x="465" y="653"/>
                      <a:pt x="467" y="648"/>
                      <a:pt x="462" y="648"/>
                    </a:cubicBezTo>
                    <a:cubicBezTo>
                      <a:pt x="462" y="645"/>
                      <a:pt x="464" y="645"/>
                      <a:pt x="464" y="643"/>
                    </a:cubicBezTo>
                    <a:cubicBezTo>
                      <a:pt x="463" y="641"/>
                      <a:pt x="459" y="640"/>
                      <a:pt x="462" y="639"/>
                    </a:cubicBezTo>
                    <a:cubicBezTo>
                      <a:pt x="461" y="637"/>
                      <a:pt x="460" y="635"/>
                      <a:pt x="457" y="635"/>
                    </a:cubicBezTo>
                    <a:cubicBezTo>
                      <a:pt x="459" y="630"/>
                      <a:pt x="453" y="624"/>
                      <a:pt x="457" y="624"/>
                    </a:cubicBezTo>
                    <a:cubicBezTo>
                      <a:pt x="457" y="622"/>
                      <a:pt x="454" y="623"/>
                      <a:pt x="453" y="622"/>
                    </a:cubicBezTo>
                    <a:cubicBezTo>
                      <a:pt x="451" y="620"/>
                      <a:pt x="452" y="615"/>
                      <a:pt x="453" y="616"/>
                    </a:cubicBezTo>
                    <a:cubicBezTo>
                      <a:pt x="452" y="615"/>
                      <a:pt x="450" y="613"/>
                      <a:pt x="449" y="613"/>
                    </a:cubicBezTo>
                    <a:cubicBezTo>
                      <a:pt x="448" y="612"/>
                      <a:pt x="449" y="611"/>
                      <a:pt x="447" y="611"/>
                    </a:cubicBezTo>
                    <a:cubicBezTo>
                      <a:pt x="446" y="611"/>
                      <a:pt x="444" y="604"/>
                      <a:pt x="444" y="605"/>
                    </a:cubicBezTo>
                    <a:cubicBezTo>
                      <a:pt x="444" y="605"/>
                      <a:pt x="444" y="607"/>
                      <a:pt x="444" y="607"/>
                    </a:cubicBezTo>
                    <a:cubicBezTo>
                      <a:pt x="440" y="604"/>
                      <a:pt x="440" y="598"/>
                      <a:pt x="434" y="598"/>
                    </a:cubicBezTo>
                    <a:cubicBezTo>
                      <a:pt x="439" y="590"/>
                      <a:pt x="430" y="588"/>
                      <a:pt x="431" y="579"/>
                    </a:cubicBezTo>
                    <a:cubicBezTo>
                      <a:pt x="430" y="577"/>
                      <a:pt x="427" y="578"/>
                      <a:pt x="427" y="575"/>
                    </a:cubicBezTo>
                    <a:cubicBezTo>
                      <a:pt x="427" y="572"/>
                      <a:pt x="421" y="574"/>
                      <a:pt x="419" y="572"/>
                    </a:cubicBezTo>
                    <a:cubicBezTo>
                      <a:pt x="421" y="569"/>
                      <a:pt x="421" y="568"/>
                      <a:pt x="418" y="568"/>
                    </a:cubicBezTo>
                    <a:cubicBezTo>
                      <a:pt x="420" y="565"/>
                      <a:pt x="419" y="564"/>
                      <a:pt x="418" y="559"/>
                    </a:cubicBezTo>
                    <a:cubicBezTo>
                      <a:pt x="417" y="558"/>
                      <a:pt x="418" y="555"/>
                      <a:pt x="418" y="555"/>
                    </a:cubicBezTo>
                    <a:cubicBezTo>
                      <a:pt x="417" y="555"/>
                      <a:pt x="416" y="555"/>
                      <a:pt x="416" y="555"/>
                    </a:cubicBezTo>
                    <a:cubicBezTo>
                      <a:pt x="415" y="550"/>
                      <a:pt x="419" y="552"/>
                      <a:pt x="416" y="547"/>
                    </a:cubicBezTo>
                    <a:cubicBezTo>
                      <a:pt x="414" y="545"/>
                      <a:pt x="412" y="557"/>
                      <a:pt x="412" y="547"/>
                    </a:cubicBezTo>
                    <a:cubicBezTo>
                      <a:pt x="412" y="540"/>
                      <a:pt x="406" y="536"/>
                      <a:pt x="399" y="529"/>
                    </a:cubicBezTo>
                    <a:cubicBezTo>
                      <a:pt x="394" y="533"/>
                      <a:pt x="398" y="534"/>
                      <a:pt x="395" y="540"/>
                    </a:cubicBezTo>
                    <a:cubicBezTo>
                      <a:pt x="391" y="541"/>
                      <a:pt x="392" y="536"/>
                      <a:pt x="390" y="536"/>
                    </a:cubicBezTo>
                    <a:cubicBezTo>
                      <a:pt x="387" y="537"/>
                      <a:pt x="386" y="535"/>
                      <a:pt x="384" y="534"/>
                    </a:cubicBezTo>
                    <a:cubicBezTo>
                      <a:pt x="388" y="537"/>
                      <a:pt x="385" y="546"/>
                      <a:pt x="391" y="546"/>
                    </a:cubicBezTo>
                    <a:cubicBezTo>
                      <a:pt x="389" y="550"/>
                      <a:pt x="392" y="555"/>
                      <a:pt x="395" y="562"/>
                    </a:cubicBezTo>
                    <a:cubicBezTo>
                      <a:pt x="395" y="563"/>
                      <a:pt x="395" y="566"/>
                      <a:pt x="395" y="566"/>
                    </a:cubicBezTo>
                    <a:cubicBezTo>
                      <a:pt x="398" y="568"/>
                      <a:pt x="399" y="577"/>
                      <a:pt x="401" y="581"/>
                    </a:cubicBezTo>
                    <a:cubicBezTo>
                      <a:pt x="403" y="581"/>
                      <a:pt x="406" y="581"/>
                      <a:pt x="408" y="581"/>
                    </a:cubicBezTo>
                    <a:cubicBezTo>
                      <a:pt x="407" y="583"/>
                      <a:pt x="406" y="584"/>
                      <a:pt x="406" y="587"/>
                    </a:cubicBezTo>
                    <a:cubicBezTo>
                      <a:pt x="409" y="587"/>
                      <a:pt x="410" y="586"/>
                      <a:pt x="410" y="585"/>
                    </a:cubicBezTo>
                    <a:cubicBezTo>
                      <a:pt x="414" y="587"/>
                      <a:pt x="412" y="590"/>
                      <a:pt x="414" y="594"/>
                    </a:cubicBezTo>
                    <a:cubicBezTo>
                      <a:pt x="414" y="595"/>
                      <a:pt x="417" y="595"/>
                      <a:pt x="418" y="596"/>
                    </a:cubicBezTo>
                    <a:cubicBezTo>
                      <a:pt x="418" y="597"/>
                      <a:pt x="417" y="599"/>
                      <a:pt x="418" y="600"/>
                    </a:cubicBezTo>
                    <a:cubicBezTo>
                      <a:pt x="418" y="600"/>
                      <a:pt x="419" y="599"/>
                      <a:pt x="419" y="600"/>
                    </a:cubicBezTo>
                    <a:cubicBezTo>
                      <a:pt x="420" y="602"/>
                      <a:pt x="418" y="603"/>
                      <a:pt x="418" y="603"/>
                    </a:cubicBezTo>
                    <a:cubicBezTo>
                      <a:pt x="418" y="606"/>
                      <a:pt x="420" y="606"/>
                      <a:pt x="421" y="607"/>
                    </a:cubicBezTo>
                    <a:cubicBezTo>
                      <a:pt x="422" y="608"/>
                      <a:pt x="421" y="610"/>
                      <a:pt x="421" y="611"/>
                    </a:cubicBezTo>
                    <a:cubicBezTo>
                      <a:pt x="421" y="611"/>
                      <a:pt x="423" y="611"/>
                      <a:pt x="423" y="611"/>
                    </a:cubicBezTo>
                    <a:cubicBezTo>
                      <a:pt x="424" y="613"/>
                      <a:pt x="421" y="620"/>
                      <a:pt x="427" y="618"/>
                    </a:cubicBezTo>
                    <a:cubicBezTo>
                      <a:pt x="427" y="622"/>
                      <a:pt x="427" y="626"/>
                      <a:pt x="429" y="629"/>
                    </a:cubicBezTo>
                    <a:cubicBezTo>
                      <a:pt x="429" y="631"/>
                      <a:pt x="432" y="632"/>
                      <a:pt x="432" y="633"/>
                    </a:cubicBezTo>
                    <a:cubicBezTo>
                      <a:pt x="433" y="635"/>
                      <a:pt x="433" y="637"/>
                      <a:pt x="434" y="639"/>
                    </a:cubicBezTo>
                    <a:cubicBezTo>
                      <a:pt x="435" y="640"/>
                      <a:pt x="437" y="640"/>
                      <a:pt x="438" y="641"/>
                    </a:cubicBezTo>
                    <a:cubicBezTo>
                      <a:pt x="440" y="643"/>
                      <a:pt x="436" y="646"/>
                      <a:pt x="440" y="646"/>
                    </a:cubicBezTo>
                    <a:cubicBezTo>
                      <a:pt x="442" y="646"/>
                      <a:pt x="441" y="651"/>
                      <a:pt x="442" y="654"/>
                    </a:cubicBezTo>
                    <a:cubicBezTo>
                      <a:pt x="449" y="650"/>
                      <a:pt x="447" y="657"/>
                      <a:pt x="457" y="656"/>
                    </a:cubicBezTo>
                    <a:cubicBezTo>
                      <a:pt x="457" y="661"/>
                      <a:pt x="460" y="663"/>
                      <a:pt x="460" y="669"/>
                    </a:cubicBezTo>
                    <a:cubicBezTo>
                      <a:pt x="467" y="679"/>
                      <a:pt x="489" y="676"/>
                      <a:pt x="503" y="674"/>
                    </a:cubicBezTo>
                    <a:cubicBezTo>
                      <a:pt x="505" y="675"/>
                      <a:pt x="504" y="671"/>
                      <a:pt x="505" y="670"/>
                    </a:cubicBezTo>
                    <a:cubicBezTo>
                      <a:pt x="509" y="669"/>
                      <a:pt x="518" y="674"/>
                      <a:pt x="516" y="667"/>
                    </a:cubicBezTo>
                    <a:cubicBezTo>
                      <a:pt x="520" y="669"/>
                      <a:pt x="520" y="672"/>
                      <a:pt x="518" y="676"/>
                    </a:cubicBezTo>
                    <a:cubicBezTo>
                      <a:pt x="518" y="677"/>
                      <a:pt x="516" y="678"/>
                      <a:pt x="516" y="678"/>
                    </a:cubicBezTo>
                    <a:cubicBezTo>
                      <a:pt x="516" y="681"/>
                      <a:pt x="517" y="686"/>
                      <a:pt x="516" y="689"/>
                    </a:cubicBezTo>
                    <a:cubicBezTo>
                      <a:pt x="516" y="690"/>
                      <a:pt x="513" y="689"/>
                      <a:pt x="513" y="689"/>
                    </a:cubicBezTo>
                    <a:cubicBezTo>
                      <a:pt x="512" y="690"/>
                      <a:pt x="512" y="698"/>
                      <a:pt x="511" y="700"/>
                    </a:cubicBezTo>
                    <a:cubicBezTo>
                      <a:pt x="510" y="702"/>
                      <a:pt x="505" y="703"/>
                      <a:pt x="507" y="710"/>
                    </a:cubicBezTo>
                    <a:cubicBezTo>
                      <a:pt x="501" y="710"/>
                      <a:pt x="505" y="720"/>
                      <a:pt x="498" y="719"/>
                    </a:cubicBezTo>
                    <a:cubicBezTo>
                      <a:pt x="499" y="725"/>
                      <a:pt x="496" y="726"/>
                      <a:pt x="496" y="730"/>
                    </a:cubicBezTo>
                    <a:cubicBezTo>
                      <a:pt x="489" y="728"/>
                      <a:pt x="493" y="737"/>
                      <a:pt x="486" y="736"/>
                    </a:cubicBezTo>
                    <a:cubicBezTo>
                      <a:pt x="486" y="738"/>
                      <a:pt x="486" y="739"/>
                      <a:pt x="486" y="741"/>
                    </a:cubicBezTo>
                    <a:cubicBezTo>
                      <a:pt x="485" y="741"/>
                      <a:pt x="484" y="739"/>
                      <a:pt x="483" y="739"/>
                    </a:cubicBezTo>
                    <a:cubicBezTo>
                      <a:pt x="479" y="741"/>
                      <a:pt x="481" y="743"/>
                      <a:pt x="475" y="745"/>
                    </a:cubicBezTo>
                    <a:cubicBezTo>
                      <a:pt x="475" y="745"/>
                      <a:pt x="470" y="747"/>
                      <a:pt x="470" y="747"/>
                    </a:cubicBezTo>
                    <a:cubicBezTo>
                      <a:pt x="470" y="747"/>
                      <a:pt x="470" y="749"/>
                      <a:pt x="470" y="749"/>
                    </a:cubicBezTo>
                    <a:cubicBezTo>
                      <a:pt x="468" y="750"/>
                      <a:pt x="464" y="751"/>
                      <a:pt x="462" y="753"/>
                    </a:cubicBezTo>
                    <a:cubicBezTo>
                      <a:pt x="458" y="756"/>
                      <a:pt x="456" y="762"/>
                      <a:pt x="449" y="762"/>
                    </a:cubicBezTo>
                    <a:cubicBezTo>
                      <a:pt x="451" y="767"/>
                      <a:pt x="447" y="767"/>
                      <a:pt x="447" y="771"/>
                    </a:cubicBezTo>
                    <a:cubicBezTo>
                      <a:pt x="445" y="773"/>
                      <a:pt x="444" y="772"/>
                      <a:pt x="442" y="771"/>
                    </a:cubicBezTo>
                    <a:cubicBezTo>
                      <a:pt x="443" y="773"/>
                      <a:pt x="439" y="776"/>
                      <a:pt x="440" y="777"/>
                    </a:cubicBezTo>
                    <a:cubicBezTo>
                      <a:pt x="444" y="780"/>
                      <a:pt x="438" y="777"/>
                      <a:pt x="438" y="782"/>
                    </a:cubicBezTo>
                    <a:cubicBezTo>
                      <a:pt x="438" y="785"/>
                      <a:pt x="435" y="783"/>
                      <a:pt x="434" y="784"/>
                    </a:cubicBezTo>
                    <a:cubicBezTo>
                      <a:pt x="434" y="785"/>
                      <a:pt x="435" y="787"/>
                      <a:pt x="434" y="788"/>
                    </a:cubicBezTo>
                    <a:cubicBezTo>
                      <a:pt x="434" y="790"/>
                      <a:pt x="430" y="804"/>
                      <a:pt x="431" y="808"/>
                    </a:cubicBezTo>
                    <a:cubicBezTo>
                      <a:pt x="431" y="812"/>
                      <a:pt x="432" y="813"/>
                      <a:pt x="434" y="816"/>
                    </a:cubicBezTo>
                    <a:cubicBezTo>
                      <a:pt x="435" y="821"/>
                      <a:pt x="434" y="823"/>
                      <a:pt x="434" y="827"/>
                    </a:cubicBezTo>
                    <a:cubicBezTo>
                      <a:pt x="434" y="828"/>
                      <a:pt x="436" y="834"/>
                      <a:pt x="438" y="835"/>
                    </a:cubicBezTo>
                    <a:cubicBezTo>
                      <a:pt x="443" y="835"/>
                      <a:pt x="432" y="843"/>
                      <a:pt x="442" y="844"/>
                    </a:cubicBezTo>
                    <a:cubicBezTo>
                      <a:pt x="441" y="853"/>
                      <a:pt x="443" y="860"/>
                      <a:pt x="442" y="868"/>
                    </a:cubicBezTo>
                    <a:cubicBezTo>
                      <a:pt x="441" y="873"/>
                      <a:pt x="436" y="878"/>
                      <a:pt x="436" y="883"/>
                    </a:cubicBezTo>
                    <a:cubicBezTo>
                      <a:pt x="432" y="883"/>
                      <a:pt x="425" y="888"/>
                      <a:pt x="423" y="890"/>
                    </a:cubicBezTo>
                    <a:cubicBezTo>
                      <a:pt x="422" y="892"/>
                      <a:pt x="421" y="892"/>
                      <a:pt x="423" y="892"/>
                    </a:cubicBezTo>
                    <a:cubicBezTo>
                      <a:pt x="423" y="895"/>
                      <a:pt x="419" y="893"/>
                      <a:pt x="418" y="894"/>
                    </a:cubicBezTo>
                    <a:cubicBezTo>
                      <a:pt x="416" y="895"/>
                      <a:pt x="417" y="897"/>
                      <a:pt x="416" y="898"/>
                    </a:cubicBezTo>
                    <a:cubicBezTo>
                      <a:pt x="415" y="898"/>
                      <a:pt x="412" y="894"/>
                      <a:pt x="412" y="898"/>
                    </a:cubicBezTo>
                    <a:cubicBezTo>
                      <a:pt x="412" y="900"/>
                      <a:pt x="410" y="899"/>
                      <a:pt x="408" y="900"/>
                    </a:cubicBezTo>
                    <a:cubicBezTo>
                      <a:pt x="406" y="901"/>
                      <a:pt x="406" y="906"/>
                      <a:pt x="401" y="905"/>
                    </a:cubicBezTo>
                    <a:cubicBezTo>
                      <a:pt x="398" y="916"/>
                      <a:pt x="401" y="931"/>
                      <a:pt x="403" y="946"/>
                    </a:cubicBezTo>
                    <a:cubicBezTo>
                      <a:pt x="401" y="948"/>
                      <a:pt x="399" y="949"/>
                      <a:pt x="399" y="946"/>
                    </a:cubicBezTo>
                    <a:cubicBezTo>
                      <a:pt x="397" y="946"/>
                      <a:pt x="398" y="949"/>
                      <a:pt x="397" y="950"/>
                    </a:cubicBezTo>
                    <a:cubicBezTo>
                      <a:pt x="395" y="952"/>
                      <a:pt x="392" y="949"/>
                      <a:pt x="391" y="952"/>
                    </a:cubicBezTo>
                    <a:cubicBezTo>
                      <a:pt x="391" y="955"/>
                      <a:pt x="384" y="954"/>
                      <a:pt x="382" y="958"/>
                    </a:cubicBezTo>
                    <a:cubicBezTo>
                      <a:pt x="382" y="961"/>
                      <a:pt x="382" y="965"/>
                      <a:pt x="382" y="969"/>
                    </a:cubicBezTo>
                    <a:cubicBezTo>
                      <a:pt x="378" y="969"/>
                      <a:pt x="380" y="975"/>
                      <a:pt x="378" y="978"/>
                    </a:cubicBezTo>
                    <a:cubicBezTo>
                      <a:pt x="378" y="979"/>
                      <a:pt x="375" y="979"/>
                      <a:pt x="375" y="980"/>
                    </a:cubicBezTo>
                    <a:cubicBezTo>
                      <a:pt x="373" y="983"/>
                      <a:pt x="374" y="987"/>
                      <a:pt x="371" y="989"/>
                    </a:cubicBezTo>
                    <a:cubicBezTo>
                      <a:pt x="370" y="990"/>
                      <a:pt x="371" y="992"/>
                      <a:pt x="371" y="993"/>
                    </a:cubicBezTo>
                    <a:cubicBezTo>
                      <a:pt x="371" y="993"/>
                      <a:pt x="368" y="992"/>
                      <a:pt x="367" y="993"/>
                    </a:cubicBezTo>
                    <a:cubicBezTo>
                      <a:pt x="367" y="994"/>
                      <a:pt x="368" y="997"/>
                      <a:pt x="367" y="999"/>
                    </a:cubicBezTo>
                    <a:cubicBezTo>
                      <a:pt x="367" y="999"/>
                      <a:pt x="364" y="998"/>
                      <a:pt x="363" y="999"/>
                    </a:cubicBezTo>
                    <a:cubicBezTo>
                      <a:pt x="363" y="999"/>
                      <a:pt x="364" y="1002"/>
                      <a:pt x="363" y="1002"/>
                    </a:cubicBezTo>
                    <a:cubicBezTo>
                      <a:pt x="363" y="1003"/>
                      <a:pt x="360" y="1002"/>
                      <a:pt x="360" y="1002"/>
                    </a:cubicBezTo>
                    <a:cubicBezTo>
                      <a:pt x="359" y="1003"/>
                      <a:pt x="356" y="1006"/>
                      <a:pt x="356" y="1008"/>
                    </a:cubicBezTo>
                    <a:cubicBezTo>
                      <a:pt x="356" y="1010"/>
                      <a:pt x="354" y="1009"/>
                      <a:pt x="352" y="1010"/>
                    </a:cubicBezTo>
                    <a:cubicBezTo>
                      <a:pt x="352" y="1010"/>
                      <a:pt x="353" y="1013"/>
                      <a:pt x="352" y="1013"/>
                    </a:cubicBezTo>
                    <a:cubicBezTo>
                      <a:pt x="352" y="1014"/>
                      <a:pt x="349" y="1013"/>
                      <a:pt x="349" y="1013"/>
                    </a:cubicBezTo>
                    <a:cubicBezTo>
                      <a:pt x="347" y="1015"/>
                      <a:pt x="346" y="1016"/>
                      <a:pt x="345" y="1017"/>
                    </a:cubicBezTo>
                    <a:cubicBezTo>
                      <a:pt x="344" y="1018"/>
                      <a:pt x="342" y="1021"/>
                      <a:pt x="341" y="1021"/>
                    </a:cubicBezTo>
                    <a:cubicBezTo>
                      <a:pt x="340" y="1021"/>
                      <a:pt x="335" y="1023"/>
                      <a:pt x="335" y="1023"/>
                    </a:cubicBezTo>
                    <a:cubicBezTo>
                      <a:pt x="334" y="1022"/>
                      <a:pt x="334" y="1021"/>
                      <a:pt x="332" y="1023"/>
                    </a:cubicBezTo>
                    <a:cubicBezTo>
                      <a:pt x="329" y="1024"/>
                      <a:pt x="328" y="1024"/>
                      <a:pt x="324" y="1025"/>
                    </a:cubicBezTo>
                    <a:cubicBezTo>
                      <a:pt x="323" y="1025"/>
                      <a:pt x="311" y="1030"/>
                      <a:pt x="308" y="1025"/>
                    </a:cubicBezTo>
                    <a:cubicBezTo>
                      <a:pt x="305" y="1025"/>
                      <a:pt x="307" y="1027"/>
                      <a:pt x="308" y="1027"/>
                    </a:cubicBezTo>
                    <a:cubicBezTo>
                      <a:pt x="305" y="1031"/>
                      <a:pt x="301" y="1027"/>
                      <a:pt x="295" y="1028"/>
                    </a:cubicBezTo>
                    <a:cubicBezTo>
                      <a:pt x="292" y="1029"/>
                      <a:pt x="293" y="1030"/>
                      <a:pt x="295" y="1030"/>
                    </a:cubicBezTo>
                    <a:cubicBezTo>
                      <a:pt x="293" y="1033"/>
                      <a:pt x="283" y="1028"/>
                      <a:pt x="278" y="1028"/>
                    </a:cubicBezTo>
                    <a:cubicBezTo>
                      <a:pt x="278" y="1019"/>
                      <a:pt x="269" y="1014"/>
                      <a:pt x="274" y="1006"/>
                    </a:cubicBezTo>
                    <a:cubicBezTo>
                      <a:pt x="270" y="1003"/>
                      <a:pt x="265" y="1000"/>
                      <a:pt x="267" y="991"/>
                    </a:cubicBezTo>
                    <a:cubicBezTo>
                      <a:pt x="261" y="997"/>
                      <a:pt x="265" y="994"/>
                      <a:pt x="263" y="985"/>
                    </a:cubicBezTo>
                    <a:cubicBezTo>
                      <a:pt x="260" y="977"/>
                      <a:pt x="249" y="970"/>
                      <a:pt x="252" y="959"/>
                    </a:cubicBezTo>
                    <a:cubicBezTo>
                      <a:pt x="250" y="958"/>
                      <a:pt x="250" y="963"/>
                      <a:pt x="250" y="963"/>
                    </a:cubicBezTo>
                    <a:cubicBezTo>
                      <a:pt x="246" y="962"/>
                      <a:pt x="250" y="950"/>
                      <a:pt x="246" y="956"/>
                    </a:cubicBezTo>
                    <a:cubicBezTo>
                      <a:pt x="243" y="953"/>
                      <a:pt x="244" y="947"/>
                      <a:pt x="244" y="943"/>
                    </a:cubicBezTo>
                    <a:cubicBezTo>
                      <a:pt x="245" y="937"/>
                      <a:pt x="245" y="933"/>
                      <a:pt x="242" y="926"/>
                    </a:cubicBezTo>
                    <a:cubicBezTo>
                      <a:pt x="243" y="923"/>
                      <a:pt x="238" y="925"/>
                      <a:pt x="237" y="924"/>
                    </a:cubicBezTo>
                    <a:cubicBezTo>
                      <a:pt x="236" y="923"/>
                      <a:pt x="242" y="919"/>
                      <a:pt x="233" y="920"/>
                    </a:cubicBezTo>
                    <a:cubicBezTo>
                      <a:pt x="232" y="919"/>
                      <a:pt x="234" y="915"/>
                      <a:pt x="233" y="915"/>
                    </a:cubicBezTo>
                    <a:cubicBezTo>
                      <a:pt x="233" y="914"/>
                      <a:pt x="229" y="915"/>
                      <a:pt x="229" y="915"/>
                    </a:cubicBezTo>
                    <a:cubicBezTo>
                      <a:pt x="229" y="914"/>
                      <a:pt x="235" y="907"/>
                      <a:pt x="227" y="909"/>
                    </a:cubicBezTo>
                    <a:cubicBezTo>
                      <a:pt x="227" y="906"/>
                      <a:pt x="230" y="905"/>
                      <a:pt x="229" y="902"/>
                    </a:cubicBezTo>
                    <a:cubicBezTo>
                      <a:pt x="226" y="900"/>
                      <a:pt x="230" y="892"/>
                      <a:pt x="224" y="894"/>
                    </a:cubicBezTo>
                    <a:cubicBezTo>
                      <a:pt x="223" y="877"/>
                      <a:pt x="225" y="871"/>
                      <a:pt x="233" y="861"/>
                    </a:cubicBezTo>
                    <a:cubicBezTo>
                      <a:pt x="232" y="858"/>
                      <a:pt x="235" y="851"/>
                      <a:pt x="231" y="851"/>
                    </a:cubicBezTo>
                    <a:cubicBezTo>
                      <a:pt x="231" y="848"/>
                      <a:pt x="235" y="851"/>
                      <a:pt x="237" y="849"/>
                    </a:cubicBezTo>
                    <a:cubicBezTo>
                      <a:pt x="238" y="849"/>
                      <a:pt x="236" y="845"/>
                      <a:pt x="239" y="846"/>
                    </a:cubicBezTo>
                    <a:cubicBezTo>
                      <a:pt x="238" y="843"/>
                      <a:pt x="237" y="826"/>
                      <a:pt x="235" y="831"/>
                    </a:cubicBezTo>
                    <a:cubicBezTo>
                      <a:pt x="231" y="827"/>
                      <a:pt x="233" y="823"/>
                      <a:pt x="233" y="820"/>
                    </a:cubicBezTo>
                    <a:cubicBezTo>
                      <a:pt x="233" y="815"/>
                      <a:pt x="234" y="810"/>
                      <a:pt x="233" y="807"/>
                    </a:cubicBezTo>
                    <a:cubicBezTo>
                      <a:pt x="233" y="804"/>
                      <a:pt x="230" y="806"/>
                      <a:pt x="229" y="805"/>
                    </a:cubicBezTo>
                    <a:cubicBezTo>
                      <a:pt x="229" y="804"/>
                      <a:pt x="231" y="802"/>
                      <a:pt x="231" y="801"/>
                    </a:cubicBezTo>
                    <a:cubicBezTo>
                      <a:pt x="231" y="801"/>
                      <a:pt x="229" y="800"/>
                      <a:pt x="229" y="799"/>
                    </a:cubicBezTo>
                    <a:cubicBezTo>
                      <a:pt x="229" y="795"/>
                      <a:pt x="227" y="796"/>
                      <a:pt x="226" y="794"/>
                    </a:cubicBezTo>
                    <a:cubicBezTo>
                      <a:pt x="225" y="793"/>
                      <a:pt x="226" y="790"/>
                      <a:pt x="226" y="790"/>
                    </a:cubicBezTo>
                    <a:cubicBezTo>
                      <a:pt x="225" y="790"/>
                      <a:pt x="220" y="789"/>
                      <a:pt x="222" y="788"/>
                    </a:cubicBezTo>
                    <a:cubicBezTo>
                      <a:pt x="222" y="788"/>
                      <a:pt x="224" y="788"/>
                      <a:pt x="224" y="788"/>
                    </a:cubicBezTo>
                    <a:cubicBezTo>
                      <a:pt x="221" y="784"/>
                      <a:pt x="219" y="783"/>
                      <a:pt x="214" y="780"/>
                    </a:cubicBezTo>
                    <a:cubicBezTo>
                      <a:pt x="213" y="780"/>
                      <a:pt x="215" y="779"/>
                      <a:pt x="213" y="779"/>
                    </a:cubicBezTo>
                    <a:cubicBezTo>
                      <a:pt x="211" y="779"/>
                      <a:pt x="211" y="773"/>
                      <a:pt x="207" y="775"/>
                    </a:cubicBezTo>
                    <a:cubicBezTo>
                      <a:pt x="203" y="759"/>
                      <a:pt x="207" y="746"/>
                      <a:pt x="207" y="728"/>
                    </a:cubicBezTo>
                    <a:cubicBezTo>
                      <a:pt x="206" y="725"/>
                      <a:pt x="202" y="731"/>
                      <a:pt x="203" y="723"/>
                    </a:cubicBezTo>
                    <a:cubicBezTo>
                      <a:pt x="192" y="724"/>
                      <a:pt x="184" y="722"/>
                      <a:pt x="177" y="719"/>
                    </a:cubicBezTo>
                    <a:cubicBezTo>
                      <a:pt x="179" y="709"/>
                      <a:pt x="172" y="720"/>
                      <a:pt x="173" y="710"/>
                    </a:cubicBezTo>
                    <a:cubicBezTo>
                      <a:pt x="165" y="707"/>
                      <a:pt x="163" y="705"/>
                      <a:pt x="153" y="708"/>
                    </a:cubicBezTo>
                    <a:cubicBezTo>
                      <a:pt x="151" y="708"/>
                      <a:pt x="148" y="709"/>
                      <a:pt x="145" y="710"/>
                    </a:cubicBezTo>
                    <a:cubicBezTo>
                      <a:pt x="144" y="710"/>
                      <a:pt x="140" y="713"/>
                      <a:pt x="134" y="711"/>
                    </a:cubicBezTo>
                    <a:cubicBezTo>
                      <a:pt x="137" y="716"/>
                      <a:pt x="140" y="713"/>
                      <a:pt x="130" y="715"/>
                    </a:cubicBezTo>
                    <a:cubicBezTo>
                      <a:pt x="124" y="717"/>
                      <a:pt x="120" y="718"/>
                      <a:pt x="110" y="719"/>
                    </a:cubicBezTo>
                    <a:cubicBezTo>
                      <a:pt x="107" y="719"/>
                      <a:pt x="107" y="717"/>
                      <a:pt x="104" y="717"/>
                    </a:cubicBezTo>
                    <a:cubicBezTo>
                      <a:pt x="92" y="716"/>
                      <a:pt x="79" y="723"/>
                      <a:pt x="69" y="721"/>
                    </a:cubicBezTo>
                    <a:cubicBezTo>
                      <a:pt x="70" y="714"/>
                      <a:pt x="62" y="716"/>
                      <a:pt x="60" y="715"/>
                    </a:cubicBezTo>
                    <a:cubicBezTo>
                      <a:pt x="59" y="715"/>
                      <a:pt x="60" y="712"/>
                      <a:pt x="60" y="711"/>
                    </a:cubicBezTo>
                    <a:cubicBezTo>
                      <a:pt x="59" y="711"/>
                      <a:pt x="55" y="712"/>
                      <a:pt x="54" y="711"/>
                    </a:cubicBezTo>
                    <a:cubicBezTo>
                      <a:pt x="53" y="711"/>
                      <a:pt x="55" y="708"/>
                      <a:pt x="54" y="708"/>
                    </a:cubicBezTo>
                    <a:cubicBezTo>
                      <a:pt x="53" y="707"/>
                      <a:pt x="50" y="709"/>
                      <a:pt x="50" y="706"/>
                    </a:cubicBezTo>
                    <a:cubicBezTo>
                      <a:pt x="50" y="705"/>
                      <a:pt x="47" y="702"/>
                      <a:pt x="47" y="702"/>
                    </a:cubicBezTo>
                    <a:cubicBezTo>
                      <a:pt x="46" y="701"/>
                      <a:pt x="47" y="700"/>
                      <a:pt x="45" y="700"/>
                    </a:cubicBezTo>
                    <a:cubicBezTo>
                      <a:pt x="43" y="700"/>
                      <a:pt x="43" y="698"/>
                      <a:pt x="43" y="697"/>
                    </a:cubicBezTo>
                    <a:cubicBezTo>
                      <a:pt x="42" y="694"/>
                      <a:pt x="40" y="696"/>
                      <a:pt x="39" y="695"/>
                    </a:cubicBezTo>
                    <a:cubicBezTo>
                      <a:pt x="39" y="694"/>
                      <a:pt x="40" y="692"/>
                      <a:pt x="39" y="691"/>
                    </a:cubicBezTo>
                    <a:cubicBezTo>
                      <a:pt x="38" y="689"/>
                      <a:pt x="35" y="692"/>
                      <a:pt x="35" y="689"/>
                    </a:cubicBezTo>
                    <a:cubicBezTo>
                      <a:pt x="35" y="688"/>
                      <a:pt x="37" y="686"/>
                      <a:pt x="37" y="687"/>
                    </a:cubicBezTo>
                    <a:cubicBezTo>
                      <a:pt x="35" y="681"/>
                      <a:pt x="26" y="682"/>
                      <a:pt x="28" y="676"/>
                    </a:cubicBezTo>
                    <a:cubicBezTo>
                      <a:pt x="19" y="679"/>
                      <a:pt x="23" y="668"/>
                      <a:pt x="15" y="670"/>
                    </a:cubicBezTo>
                    <a:cubicBezTo>
                      <a:pt x="16" y="669"/>
                      <a:pt x="17" y="667"/>
                      <a:pt x="17" y="665"/>
                    </a:cubicBezTo>
                    <a:cubicBezTo>
                      <a:pt x="16" y="662"/>
                      <a:pt x="12" y="663"/>
                      <a:pt x="9" y="663"/>
                    </a:cubicBezTo>
                    <a:cubicBezTo>
                      <a:pt x="11" y="660"/>
                      <a:pt x="6" y="659"/>
                      <a:pt x="6" y="657"/>
                    </a:cubicBezTo>
                    <a:cubicBezTo>
                      <a:pt x="5" y="654"/>
                      <a:pt x="9" y="655"/>
                      <a:pt x="6" y="650"/>
                    </a:cubicBezTo>
                    <a:cubicBezTo>
                      <a:pt x="5" y="649"/>
                      <a:pt x="4" y="650"/>
                      <a:pt x="4" y="648"/>
                    </a:cubicBezTo>
                    <a:cubicBezTo>
                      <a:pt x="4" y="647"/>
                      <a:pt x="2" y="642"/>
                      <a:pt x="0" y="641"/>
                    </a:cubicBezTo>
                    <a:cubicBezTo>
                      <a:pt x="0" y="638"/>
                      <a:pt x="4" y="640"/>
                      <a:pt x="6" y="639"/>
                    </a:cubicBezTo>
                    <a:cubicBezTo>
                      <a:pt x="7" y="638"/>
                      <a:pt x="6" y="632"/>
                      <a:pt x="9" y="633"/>
                    </a:cubicBezTo>
                    <a:cubicBezTo>
                      <a:pt x="9" y="623"/>
                      <a:pt x="9" y="612"/>
                      <a:pt x="9" y="602"/>
                    </a:cubicBezTo>
                    <a:cubicBezTo>
                      <a:pt x="10" y="599"/>
                      <a:pt x="6" y="601"/>
                      <a:pt x="6" y="600"/>
                    </a:cubicBezTo>
                    <a:cubicBezTo>
                      <a:pt x="5" y="599"/>
                      <a:pt x="7" y="597"/>
                      <a:pt x="7" y="596"/>
                    </a:cubicBezTo>
                    <a:cubicBezTo>
                      <a:pt x="8" y="593"/>
                      <a:pt x="5" y="592"/>
                      <a:pt x="6" y="588"/>
                    </a:cubicBezTo>
                    <a:cubicBezTo>
                      <a:pt x="13" y="596"/>
                      <a:pt x="6" y="575"/>
                      <a:pt x="13" y="583"/>
                    </a:cubicBezTo>
                    <a:cubicBezTo>
                      <a:pt x="14" y="581"/>
                      <a:pt x="13" y="574"/>
                      <a:pt x="15" y="572"/>
                    </a:cubicBezTo>
                    <a:cubicBezTo>
                      <a:pt x="15" y="571"/>
                      <a:pt x="19" y="572"/>
                      <a:pt x="19" y="572"/>
                    </a:cubicBezTo>
                    <a:cubicBezTo>
                      <a:pt x="19" y="571"/>
                      <a:pt x="16" y="568"/>
                      <a:pt x="17" y="566"/>
                    </a:cubicBezTo>
                    <a:cubicBezTo>
                      <a:pt x="24" y="564"/>
                      <a:pt x="23" y="554"/>
                      <a:pt x="30" y="553"/>
                    </a:cubicBezTo>
                    <a:cubicBezTo>
                      <a:pt x="30" y="547"/>
                      <a:pt x="36" y="547"/>
                      <a:pt x="35" y="540"/>
                    </a:cubicBezTo>
                    <a:cubicBezTo>
                      <a:pt x="39" y="541"/>
                      <a:pt x="39" y="539"/>
                      <a:pt x="39" y="536"/>
                    </a:cubicBezTo>
                    <a:cubicBezTo>
                      <a:pt x="50" y="535"/>
                      <a:pt x="59" y="531"/>
                      <a:pt x="58" y="518"/>
                    </a:cubicBezTo>
                    <a:cubicBezTo>
                      <a:pt x="65" y="519"/>
                      <a:pt x="59" y="507"/>
                      <a:pt x="65" y="508"/>
                    </a:cubicBezTo>
                    <a:cubicBezTo>
                      <a:pt x="65" y="505"/>
                      <a:pt x="65" y="501"/>
                      <a:pt x="65" y="497"/>
                    </a:cubicBezTo>
                    <a:cubicBezTo>
                      <a:pt x="69" y="497"/>
                      <a:pt x="69" y="495"/>
                      <a:pt x="73" y="495"/>
                    </a:cubicBezTo>
                    <a:cubicBezTo>
                      <a:pt x="76" y="492"/>
                      <a:pt x="79" y="489"/>
                      <a:pt x="82" y="484"/>
                    </a:cubicBezTo>
                    <a:cubicBezTo>
                      <a:pt x="83" y="483"/>
                      <a:pt x="84" y="484"/>
                      <a:pt x="84" y="482"/>
                    </a:cubicBezTo>
                    <a:cubicBezTo>
                      <a:pt x="84" y="480"/>
                      <a:pt x="89" y="480"/>
                      <a:pt x="88" y="477"/>
                    </a:cubicBezTo>
                    <a:cubicBezTo>
                      <a:pt x="96" y="478"/>
                      <a:pt x="97" y="472"/>
                      <a:pt x="104" y="473"/>
                    </a:cubicBezTo>
                    <a:cubicBezTo>
                      <a:pt x="102" y="480"/>
                      <a:pt x="113" y="473"/>
                      <a:pt x="110" y="480"/>
                    </a:cubicBezTo>
                    <a:cubicBezTo>
                      <a:pt x="114" y="476"/>
                      <a:pt x="129" y="483"/>
                      <a:pt x="129" y="475"/>
                    </a:cubicBezTo>
                    <a:cubicBezTo>
                      <a:pt x="137" y="474"/>
                      <a:pt x="145" y="471"/>
                      <a:pt x="149" y="465"/>
                    </a:cubicBezTo>
                    <a:cubicBezTo>
                      <a:pt x="152" y="466"/>
                      <a:pt x="154" y="466"/>
                      <a:pt x="155" y="464"/>
                    </a:cubicBezTo>
                    <a:cubicBezTo>
                      <a:pt x="158" y="464"/>
                      <a:pt x="159" y="465"/>
                      <a:pt x="162" y="465"/>
                    </a:cubicBezTo>
                    <a:cubicBezTo>
                      <a:pt x="166" y="466"/>
                      <a:pt x="170" y="463"/>
                      <a:pt x="173" y="464"/>
                    </a:cubicBezTo>
                    <a:cubicBezTo>
                      <a:pt x="173" y="464"/>
                      <a:pt x="174" y="465"/>
                      <a:pt x="175" y="465"/>
                    </a:cubicBezTo>
                    <a:cubicBezTo>
                      <a:pt x="179" y="466"/>
                      <a:pt x="187" y="469"/>
                      <a:pt x="196" y="467"/>
                    </a:cubicBezTo>
                    <a:cubicBezTo>
                      <a:pt x="199" y="467"/>
                      <a:pt x="205" y="461"/>
                      <a:pt x="209" y="465"/>
                    </a:cubicBezTo>
                    <a:cubicBezTo>
                      <a:pt x="212" y="468"/>
                      <a:pt x="211" y="466"/>
                      <a:pt x="216" y="465"/>
                    </a:cubicBezTo>
                    <a:cubicBezTo>
                      <a:pt x="216" y="467"/>
                      <a:pt x="219" y="467"/>
                      <a:pt x="218" y="469"/>
                    </a:cubicBezTo>
                    <a:cubicBezTo>
                      <a:pt x="218" y="470"/>
                      <a:pt x="214" y="471"/>
                      <a:pt x="214" y="471"/>
                    </a:cubicBezTo>
                    <a:cubicBezTo>
                      <a:pt x="214" y="473"/>
                      <a:pt x="216" y="472"/>
                      <a:pt x="216" y="473"/>
                    </a:cubicBezTo>
                    <a:cubicBezTo>
                      <a:pt x="217" y="475"/>
                      <a:pt x="214" y="475"/>
                      <a:pt x="214" y="475"/>
                    </a:cubicBezTo>
                    <a:cubicBezTo>
                      <a:pt x="215" y="476"/>
                      <a:pt x="216" y="477"/>
                      <a:pt x="216" y="479"/>
                    </a:cubicBezTo>
                    <a:cubicBezTo>
                      <a:pt x="216" y="484"/>
                      <a:pt x="213" y="486"/>
                      <a:pt x="218" y="493"/>
                    </a:cubicBezTo>
                    <a:cubicBezTo>
                      <a:pt x="219" y="498"/>
                      <a:pt x="221" y="491"/>
                      <a:pt x="224" y="495"/>
                    </a:cubicBezTo>
                    <a:cubicBezTo>
                      <a:pt x="223" y="498"/>
                      <a:pt x="227" y="496"/>
                      <a:pt x="227" y="497"/>
                    </a:cubicBezTo>
                    <a:cubicBezTo>
                      <a:pt x="228" y="498"/>
                      <a:pt x="227" y="500"/>
                      <a:pt x="227" y="501"/>
                    </a:cubicBezTo>
                    <a:cubicBezTo>
                      <a:pt x="229" y="502"/>
                      <a:pt x="233" y="500"/>
                      <a:pt x="233" y="503"/>
                    </a:cubicBezTo>
                    <a:cubicBezTo>
                      <a:pt x="239" y="500"/>
                      <a:pt x="243" y="508"/>
                      <a:pt x="246" y="503"/>
                    </a:cubicBezTo>
                    <a:cubicBezTo>
                      <a:pt x="248" y="502"/>
                      <a:pt x="247" y="506"/>
                      <a:pt x="248" y="506"/>
                    </a:cubicBezTo>
                    <a:cubicBezTo>
                      <a:pt x="251" y="508"/>
                      <a:pt x="253" y="506"/>
                      <a:pt x="257" y="508"/>
                    </a:cubicBezTo>
                    <a:cubicBezTo>
                      <a:pt x="258" y="509"/>
                      <a:pt x="258" y="511"/>
                      <a:pt x="259" y="512"/>
                    </a:cubicBezTo>
                    <a:cubicBezTo>
                      <a:pt x="260" y="513"/>
                      <a:pt x="262" y="511"/>
                      <a:pt x="263" y="512"/>
                    </a:cubicBezTo>
                    <a:cubicBezTo>
                      <a:pt x="265" y="514"/>
                      <a:pt x="266" y="513"/>
                      <a:pt x="268" y="514"/>
                    </a:cubicBezTo>
                    <a:cubicBezTo>
                      <a:pt x="269" y="514"/>
                      <a:pt x="270" y="518"/>
                      <a:pt x="270" y="518"/>
                    </a:cubicBezTo>
                    <a:cubicBezTo>
                      <a:pt x="271" y="518"/>
                      <a:pt x="274" y="516"/>
                      <a:pt x="276" y="516"/>
                    </a:cubicBezTo>
                    <a:cubicBezTo>
                      <a:pt x="275" y="516"/>
                      <a:pt x="277" y="517"/>
                      <a:pt x="278" y="518"/>
                    </a:cubicBezTo>
                    <a:cubicBezTo>
                      <a:pt x="279" y="518"/>
                      <a:pt x="280" y="517"/>
                      <a:pt x="281" y="518"/>
                    </a:cubicBezTo>
                    <a:cubicBezTo>
                      <a:pt x="282" y="516"/>
                      <a:pt x="284" y="515"/>
                      <a:pt x="285" y="514"/>
                    </a:cubicBezTo>
                    <a:cubicBezTo>
                      <a:pt x="285" y="514"/>
                      <a:pt x="288" y="513"/>
                      <a:pt x="287" y="512"/>
                    </a:cubicBezTo>
                    <a:cubicBezTo>
                      <a:pt x="282" y="508"/>
                      <a:pt x="292" y="509"/>
                      <a:pt x="293" y="503"/>
                    </a:cubicBezTo>
                    <a:cubicBezTo>
                      <a:pt x="298" y="504"/>
                      <a:pt x="298" y="499"/>
                      <a:pt x="304" y="501"/>
                    </a:cubicBezTo>
                    <a:cubicBezTo>
                      <a:pt x="305" y="501"/>
                      <a:pt x="305" y="503"/>
                      <a:pt x="306" y="503"/>
                    </a:cubicBezTo>
                    <a:cubicBezTo>
                      <a:pt x="308" y="503"/>
                      <a:pt x="311" y="502"/>
                      <a:pt x="313" y="503"/>
                    </a:cubicBezTo>
                    <a:cubicBezTo>
                      <a:pt x="314" y="503"/>
                      <a:pt x="317" y="506"/>
                      <a:pt x="317" y="506"/>
                    </a:cubicBezTo>
                    <a:cubicBezTo>
                      <a:pt x="318" y="507"/>
                      <a:pt x="320" y="504"/>
                      <a:pt x="322" y="505"/>
                    </a:cubicBezTo>
                    <a:cubicBezTo>
                      <a:pt x="323" y="505"/>
                      <a:pt x="322" y="508"/>
                      <a:pt x="322" y="508"/>
                    </a:cubicBezTo>
                    <a:cubicBezTo>
                      <a:pt x="324" y="509"/>
                      <a:pt x="327" y="505"/>
                      <a:pt x="330" y="506"/>
                    </a:cubicBezTo>
                    <a:cubicBezTo>
                      <a:pt x="331" y="508"/>
                      <a:pt x="326" y="508"/>
                      <a:pt x="326" y="508"/>
                    </a:cubicBezTo>
                    <a:cubicBezTo>
                      <a:pt x="327" y="512"/>
                      <a:pt x="339" y="512"/>
                      <a:pt x="345" y="512"/>
                    </a:cubicBezTo>
                    <a:cubicBezTo>
                      <a:pt x="344" y="519"/>
                      <a:pt x="360" y="517"/>
                      <a:pt x="363" y="512"/>
                    </a:cubicBezTo>
                    <a:cubicBezTo>
                      <a:pt x="365" y="514"/>
                      <a:pt x="373" y="510"/>
                      <a:pt x="375" y="512"/>
                    </a:cubicBezTo>
                    <a:cubicBezTo>
                      <a:pt x="377" y="514"/>
                      <a:pt x="375" y="512"/>
                      <a:pt x="378" y="512"/>
                    </a:cubicBezTo>
                    <a:cubicBezTo>
                      <a:pt x="382" y="512"/>
                      <a:pt x="384" y="514"/>
                      <a:pt x="388" y="514"/>
                    </a:cubicBezTo>
                    <a:cubicBezTo>
                      <a:pt x="391" y="513"/>
                      <a:pt x="393" y="511"/>
                      <a:pt x="397" y="510"/>
                    </a:cubicBezTo>
                    <a:cubicBezTo>
                      <a:pt x="398" y="506"/>
                      <a:pt x="398" y="500"/>
                      <a:pt x="403" y="499"/>
                    </a:cubicBezTo>
                    <a:cubicBezTo>
                      <a:pt x="403" y="496"/>
                      <a:pt x="400" y="495"/>
                      <a:pt x="401" y="492"/>
                    </a:cubicBezTo>
                    <a:cubicBezTo>
                      <a:pt x="407" y="492"/>
                      <a:pt x="406" y="480"/>
                      <a:pt x="412" y="486"/>
                    </a:cubicBezTo>
                    <a:cubicBezTo>
                      <a:pt x="413" y="479"/>
                      <a:pt x="410" y="477"/>
                      <a:pt x="404" y="477"/>
                    </a:cubicBezTo>
                    <a:cubicBezTo>
                      <a:pt x="406" y="475"/>
                      <a:pt x="406" y="472"/>
                      <a:pt x="406" y="469"/>
                    </a:cubicBezTo>
                    <a:cubicBezTo>
                      <a:pt x="404" y="464"/>
                      <a:pt x="393" y="467"/>
                      <a:pt x="391" y="462"/>
                    </a:cubicBezTo>
                    <a:cubicBezTo>
                      <a:pt x="388" y="464"/>
                      <a:pt x="382" y="463"/>
                      <a:pt x="380" y="467"/>
                    </a:cubicBezTo>
                    <a:cubicBezTo>
                      <a:pt x="378" y="468"/>
                      <a:pt x="379" y="464"/>
                      <a:pt x="378" y="464"/>
                    </a:cubicBezTo>
                    <a:cubicBezTo>
                      <a:pt x="375" y="462"/>
                      <a:pt x="369" y="465"/>
                      <a:pt x="365" y="464"/>
                    </a:cubicBezTo>
                    <a:cubicBezTo>
                      <a:pt x="363" y="465"/>
                      <a:pt x="363" y="468"/>
                      <a:pt x="360" y="467"/>
                    </a:cubicBezTo>
                    <a:cubicBezTo>
                      <a:pt x="354" y="468"/>
                      <a:pt x="356" y="460"/>
                      <a:pt x="347" y="462"/>
                    </a:cubicBezTo>
                    <a:cubicBezTo>
                      <a:pt x="347" y="458"/>
                      <a:pt x="344" y="458"/>
                      <a:pt x="345" y="454"/>
                    </a:cubicBezTo>
                    <a:cubicBezTo>
                      <a:pt x="343" y="455"/>
                      <a:pt x="342" y="454"/>
                      <a:pt x="341" y="452"/>
                    </a:cubicBezTo>
                    <a:cubicBezTo>
                      <a:pt x="340" y="450"/>
                      <a:pt x="337" y="449"/>
                      <a:pt x="334" y="449"/>
                    </a:cubicBezTo>
                    <a:cubicBezTo>
                      <a:pt x="337" y="444"/>
                      <a:pt x="335" y="433"/>
                      <a:pt x="334" y="428"/>
                    </a:cubicBezTo>
                    <a:cubicBezTo>
                      <a:pt x="329" y="431"/>
                      <a:pt x="323" y="425"/>
                      <a:pt x="322" y="434"/>
                    </a:cubicBezTo>
                    <a:cubicBezTo>
                      <a:pt x="317" y="431"/>
                      <a:pt x="316" y="435"/>
                      <a:pt x="311" y="432"/>
                    </a:cubicBezTo>
                    <a:cubicBezTo>
                      <a:pt x="312" y="434"/>
                      <a:pt x="311" y="435"/>
                      <a:pt x="309" y="436"/>
                    </a:cubicBezTo>
                    <a:cubicBezTo>
                      <a:pt x="311" y="437"/>
                      <a:pt x="312" y="438"/>
                      <a:pt x="313" y="439"/>
                    </a:cubicBezTo>
                    <a:cubicBezTo>
                      <a:pt x="314" y="441"/>
                      <a:pt x="313" y="444"/>
                      <a:pt x="317" y="443"/>
                    </a:cubicBezTo>
                    <a:cubicBezTo>
                      <a:pt x="315" y="449"/>
                      <a:pt x="315" y="447"/>
                      <a:pt x="319" y="451"/>
                    </a:cubicBezTo>
                    <a:cubicBezTo>
                      <a:pt x="320" y="455"/>
                      <a:pt x="316" y="453"/>
                      <a:pt x="315" y="454"/>
                    </a:cubicBezTo>
                    <a:cubicBezTo>
                      <a:pt x="315" y="455"/>
                      <a:pt x="312" y="461"/>
                      <a:pt x="311" y="460"/>
                    </a:cubicBezTo>
                    <a:cubicBezTo>
                      <a:pt x="307" y="456"/>
                      <a:pt x="311" y="465"/>
                      <a:pt x="304" y="464"/>
                    </a:cubicBezTo>
                    <a:cubicBezTo>
                      <a:pt x="303" y="462"/>
                      <a:pt x="302" y="460"/>
                      <a:pt x="300" y="460"/>
                    </a:cubicBezTo>
                    <a:cubicBezTo>
                      <a:pt x="299" y="457"/>
                      <a:pt x="302" y="456"/>
                      <a:pt x="304" y="456"/>
                    </a:cubicBezTo>
                    <a:cubicBezTo>
                      <a:pt x="301" y="453"/>
                      <a:pt x="295" y="451"/>
                      <a:pt x="300" y="447"/>
                    </a:cubicBezTo>
                    <a:cubicBezTo>
                      <a:pt x="298" y="446"/>
                      <a:pt x="294" y="448"/>
                      <a:pt x="293" y="447"/>
                    </a:cubicBezTo>
                    <a:cubicBezTo>
                      <a:pt x="291" y="446"/>
                      <a:pt x="296" y="445"/>
                      <a:pt x="296" y="445"/>
                    </a:cubicBezTo>
                    <a:cubicBezTo>
                      <a:pt x="296" y="445"/>
                      <a:pt x="292" y="440"/>
                      <a:pt x="287" y="438"/>
                    </a:cubicBezTo>
                    <a:cubicBezTo>
                      <a:pt x="288" y="429"/>
                      <a:pt x="283" y="427"/>
                      <a:pt x="283" y="419"/>
                    </a:cubicBezTo>
                    <a:cubicBezTo>
                      <a:pt x="284" y="416"/>
                      <a:pt x="279" y="418"/>
                      <a:pt x="278" y="417"/>
                    </a:cubicBezTo>
                    <a:cubicBezTo>
                      <a:pt x="277" y="416"/>
                      <a:pt x="281" y="414"/>
                      <a:pt x="280" y="413"/>
                    </a:cubicBezTo>
                    <a:cubicBezTo>
                      <a:pt x="276" y="410"/>
                      <a:pt x="275" y="414"/>
                      <a:pt x="272" y="411"/>
                    </a:cubicBezTo>
                    <a:cubicBezTo>
                      <a:pt x="272" y="411"/>
                      <a:pt x="274" y="409"/>
                      <a:pt x="274" y="408"/>
                    </a:cubicBezTo>
                    <a:cubicBezTo>
                      <a:pt x="273" y="406"/>
                      <a:pt x="272" y="410"/>
                      <a:pt x="272" y="410"/>
                    </a:cubicBezTo>
                    <a:cubicBezTo>
                      <a:pt x="270" y="410"/>
                      <a:pt x="271" y="407"/>
                      <a:pt x="270" y="406"/>
                    </a:cubicBezTo>
                    <a:cubicBezTo>
                      <a:pt x="263" y="407"/>
                      <a:pt x="263" y="401"/>
                      <a:pt x="255" y="402"/>
                    </a:cubicBezTo>
                    <a:cubicBezTo>
                      <a:pt x="255" y="400"/>
                      <a:pt x="253" y="400"/>
                      <a:pt x="252" y="398"/>
                    </a:cubicBezTo>
                    <a:cubicBezTo>
                      <a:pt x="251" y="398"/>
                      <a:pt x="252" y="395"/>
                      <a:pt x="252" y="395"/>
                    </a:cubicBezTo>
                    <a:cubicBezTo>
                      <a:pt x="251" y="394"/>
                      <a:pt x="248" y="395"/>
                      <a:pt x="248" y="395"/>
                    </a:cubicBezTo>
                    <a:cubicBezTo>
                      <a:pt x="248" y="394"/>
                      <a:pt x="248" y="387"/>
                      <a:pt x="246" y="389"/>
                    </a:cubicBezTo>
                    <a:cubicBezTo>
                      <a:pt x="245" y="391"/>
                      <a:pt x="244" y="389"/>
                      <a:pt x="242" y="387"/>
                    </a:cubicBezTo>
                    <a:cubicBezTo>
                      <a:pt x="242" y="386"/>
                      <a:pt x="240" y="386"/>
                      <a:pt x="240" y="383"/>
                    </a:cubicBezTo>
                    <a:cubicBezTo>
                      <a:pt x="234" y="384"/>
                      <a:pt x="235" y="386"/>
                      <a:pt x="229" y="383"/>
                    </a:cubicBezTo>
                    <a:cubicBezTo>
                      <a:pt x="227" y="384"/>
                      <a:pt x="228" y="387"/>
                      <a:pt x="226" y="387"/>
                    </a:cubicBezTo>
                    <a:cubicBezTo>
                      <a:pt x="224" y="392"/>
                      <a:pt x="229" y="391"/>
                      <a:pt x="229" y="395"/>
                    </a:cubicBezTo>
                    <a:cubicBezTo>
                      <a:pt x="229" y="396"/>
                      <a:pt x="232" y="399"/>
                      <a:pt x="233" y="400"/>
                    </a:cubicBezTo>
                    <a:cubicBezTo>
                      <a:pt x="234" y="401"/>
                      <a:pt x="235" y="402"/>
                      <a:pt x="237" y="402"/>
                    </a:cubicBezTo>
                    <a:cubicBezTo>
                      <a:pt x="234" y="408"/>
                      <a:pt x="240" y="407"/>
                      <a:pt x="242" y="410"/>
                    </a:cubicBezTo>
                    <a:cubicBezTo>
                      <a:pt x="243" y="410"/>
                      <a:pt x="244" y="417"/>
                      <a:pt x="246" y="415"/>
                    </a:cubicBezTo>
                    <a:cubicBezTo>
                      <a:pt x="249" y="412"/>
                      <a:pt x="246" y="416"/>
                      <a:pt x="248" y="417"/>
                    </a:cubicBezTo>
                    <a:cubicBezTo>
                      <a:pt x="250" y="419"/>
                      <a:pt x="254" y="418"/>
                      <a:pt x="255" y="423"/>
                    </a:cubicBezTo>
                    <a:cubicBezTo>
                      <a:pt x="258" y="421"/>
                      <a:pt x="259" y="424"/>
                      <a:pt x="259" y="424"/>
                    </a:cubicBezTo>
                    <a:cubicBezTo>
                      <a:pt x="260" y="425"/>
                      <a:pt x="262" y="423"/>
                      <a:pt x="261" y="423"/>
                    </a:cubicBezTo>
                    <a:cubicBezTo>
                      <a:pt x="263" y="423"/>
                      <a:pt x="264" y="428"/>
                      <a:pt x="265" y="424"/>
                    </a:cubicBezTo>
                    <a:cubicBezTo>
                      <a:pt x="269" y="424"/>
                      <a:pt x="264" y="433"/>
                      <a:pt x="270" y="430"/>
                    </a:cubicBezTo>
                    <a:cubicBezTo>
                      <a:pt x="270" y="434"/>
                      <a:pt x="262" y="431"/>
                      <a:pt x="259" y="432"/>
                    </a:cubicBezTo>
                    <a:cubicBezTo>
                      <a:pt x="260" y="434"/>
                      <a:pt x="262" y="433"/>
                      <a:pt x="263" y="436"/>
                    </a:cubicBezTo>
                    <a:cubicBezTo>
                      <a:pt x="264" y="439"/>
                      <a:pt x="260" y="445"/>
                      <a:pt x="263" y="445"/>
                    </a:cubicBezTo>
                    <a:cubicBezTo>
                      <a:pt x="261" y="448"/>
                      <a:pt x="257" y="448"/>
                      <a:pt x="253" y="449"/>
                    </a:cubicBezTo>
                    <a:cubicBezTo>
                      <a:pt x="256" y="448"/>
                      <a:pt x="254" y="441"/>
                      <a:pt x="257" y="441"/>
                    </a:cubicBezTo>
                    <a:cubicBezTo>
                      <a:pt x="256" y="440"/>
                      <a:pt x="256" y="436"/>
                      <a:pt x="253" y="436"/>
                    </a:cubicBezTo>
                    <a:cubicBezTo>
                      <a:pt x="251" y="435"/>
                      <a:pt x="255" y="433"/>
                      <a:pt x="250" y="430"/>
                    </a:cubicBezTo>
                    <a:cubicBezTo>
                      <a:pt x="248" y="429"/>
                      <a:pt x="244" y="429"/>
                      <a:pt x="244" y="424"/>
                    </a:cubicBezTo>
                    <a:cubicBezTo>
                      <a:pt x="236" y="426"/>
                      <a:pt x="235" y="421"/>
                      <a:pt x="229" y="421"/>
                    </a:cubicBezTo>
                    <a:cubicBezTo>
                      <a:pt x="228" y="416"/>
                      <a:pt x="225" y="414"/>
                      <a:pt x="222" y="410"/>
                    </a:cubicBezTo>
                    <a:cubicBezTo>
                      <a:pt x="221" y="408"/>
                      <a:pt x="220" y="410"/>
                      <a:pt x="220" y="408"/>
                    </a:cubicBezTo>
                    <a:cubicBezTo>
                      <a:pt x="220" y="405"/>
                      <a:pt x="217" y="407"/>
                      <a:pt x="216" y="406"/>
                    </a:cubicBezTo>
                    <a:cubicBezTo>
                      <a:pt x="216" y="405"/>
                      <a:pt x="217" y="402"/>
                      <a:pt x="216" y="402"/>
                    </a:cubicBezTo>
                    <a:cubicBezTo>
                      <a:pt x="214" y="401"/>
                      <a:pt x="211" y="403"/>
                      <a:pt x="209" y="402"/>
                    </a:cubicBezTo>
                    <a:cubicBezTo>
                      <a:pt x="208" y="401"/>
                      <a:pt x="212" y="400"/>
                      <a:pt x="213" y="400"/>
                    </a:cubicBezTo>
                    <a:cubicBezTo>
                      <a:pt x="210" y="396"/>
                      <a:pt x="199" y="396"/>
                      <a:pt x="194" y="398"/>
                    </a:cubicBezTo>
                    <a:cubicBezTo>
                      <a:pt x="193" y="400"/>
                      <a:pt x="197" y="401"/>
                      <a:pt x="198" y="400"/>
                    </a:cubicBezTo>
                    <a:cubicBezTo>
                      <a:pt x="196" y="403"/>
                      <a:pt x="195" y="401"/>
                      <a:pt x="192" y="402"/>
                    </a:cubicBezTo>
                    <a:cubicBezTo>
                      <a:pt x="188" y="404"/>
                      <a:pt x="188" y="410"/>
                      <a:pt x="185" y="410"/>
                    </a:cubicBezTo>
                    <a:cubicBezTo>
                      <a:pt x="177" y="409"/>
                      <a:pt x="175" y="403"/>
                      <a:pt x="166" y="404"/>
                    </a:cubicBezTo>
                    <a:cubicBezTo>
                      <a:pt x="163" y="405"/>
                      <a:pt x="164" y="410"/>
                      <a:pt x="158" y="408"/>
                    </a:cubicBezTo>
                    <a:cubicBezTo>
                      <a:pt x="158" y="412"/>
                      <a:pt x="158" y="416"/>
                      <a:pt x="158" y="421"/>
                    </a:cubicBezTo>
                    <a:cubicBezTo>
                      <a:pt x="153" y="423"/>
                      <a:pt x="141" y="421"/>
                      <a:pt x="144" y="432"/>
                    </a:cubicBezTo>
                    <a:cubicBezTo>
                      <a:pt x="131" y="429"/>
                      <a:pt x="141" y="439"/>
                      <a:pt x="130" y="439"/>
                    </a:cubicBezTo>
                    <a:cubicBezTo>
                      <a:pt x="130" y="442"/>
                      <a:pt x="137" y="446"/>
                      <a:pt x="132" y="447"/>
                    </a:cubicBezTo>
                    <a:cubicBezTo>
                      <a:pt x="132" y="453"/>
                      <a:pt x="129" y="447"/>
                      <a:pt x="125" y="452"/>
                    </a:cubicBezTo>
                    <a:cubicBezTo>
                      <a:pt x="125" y="455"/>
                      <a:pt x="125" y="456"/>
                      <a:pt x="127" y="456"/>
                    </a:cubicBezTo>
                    <a:cubicBezTo>
                      <a:pt x="127" y="460"/>
                      <a:pt x="120" y="457"/>
                      <a:pt x="117" y="458"/>
                    </a:cubicBezTo>
                    <a:cubicBezTo>
                      <a:pt x="115" y="458"/>
                      <a:pt x="115" y="463"/>
                      <a:pt x="114" y="464"/>
                    </a:cubicBezTo>
                    <a:cubicBezTo>
                      <a:pt x="108" y="466"/>
                      <a:pt x="98" y="462"/>
                      <a:pt x="93" y="469"/>
                    </a:cubicBezTo>
                    <a:cubicBezTo>
                      <a:pt x="91" y="467"/>
                      <a:pt x="89" y="464"/>
                      <a:pt x="88" y="462"/>
                    </a:cubicBezTo>
                    <a:cubicBezTo>
                      <a:pt x="79" y="460"/>
                      <a:pt x="70" y="464"/>
                      <a:pt x="67" y="462"/>
                    </a:cubicBezTo>
                    <a:cubicBezTo>
                      <a:pt x="68" y="455"/>
                      <a:pt x="71" y="447"/>
                      <a:pt x="65" y="443"/>
                    </a:cubicBezTo>
                    <a:cubicBezTo>
                      <a:pt x="64" y="440"/>
                      <a:pt x="68" y="439"/>
                      <a:pt x="69" y="436"/>
                    </a:cubicBezTo>
                    <a:cubicBezTo>
                      <a:pt x="70" y="430"/>
                      <a:pt x="67" y="425"/>
                      <a:pt x="71" y="421"/>
                    </a:cubicBezTo>
                    <a:cubicBezTo>
                      <a:pt x="69" y="417"/>
                      <a:pt x="70" y="411"/>
                      <a:pt x="65" y="410"/>
                    </a:cubicBezTo>
                    <a:cubicBezTo>
                      <a:pt x="66" y="408"/>
                      <a:pt x="70" y="408"/>
                      <a:pt x="69" y="404"/>
                    </a:cubicBezTo>
                    <a:cubicBezTo>
                      <a:pt x="74" y="405"/>
                      <a:pt x="85" y="400"/>
                      <a:pt x="84" y="408"/>
                    </a:cubicBezTo>
                    <a:cubicBezTo>
                      <a:pt x="88" y="404"/>
                      <a:pt x="106" y="412"/>
                      <a:pt x="110" y="408"/>
                    </a:cubicBezTo>
                    <a:cubicBezTo>
                      <a:pt x="112" y="406"/>
                      <a:pt x="111" y="407"/>
                      <a:pt x="114" y="408"/>
                    </a:cubicBezTo>
                    <a:cubicBezTo>
                      <a:pt x="113" y="408"/>
                      <a:pt x="115" y="405"/>
                      <a:pt x="116" y="406"/>
                    </a:cubicBezTo>
                    <a:cubicBezTo>
                      <a:pt x="116" y="406"/>
                      <a:pt x="116" y="408"/>
                      <a:pt x="116" y="408"/>
                    </a:cubicBezTo>
                    <a:cubicBezTo>
                      <a:pt x="121" y="406"/>
                      <a:pt x="124" y="404"/>
                      <a:pt x="125" y="398"/>
                    </a:cubicBezTo>
                    <a:cubicBezTo>
                      <a:pt x="125" y="396"/>
                      <a:pt x="130" y="386"/>
                      <a:pt x="125" y="382"/>
                    </a:cubicBezTo>
                    <a:cubicBezTo>
                      <a:pt x="122" y="379"/>
                      <a:pt x="126" y="379"/>
                      <a:pt x="123" y="374"/>
                    </a:cubicBezTo>
                    <a:cubicBezTo>
                      <a:pt x="123" y="372"/>
                      <a:pt x="120" y="373"/>
                      <a:pt x="117" y="372"/>
                    </a:cubicBezTo>
                    <a:cubicBezTo>
                      <a:pt x="118" y="371"/>
                      <a:pt x="119" y="369"/>
                      <a:pt x="119" y="367"/>
                    </a:cubicBezTo>
                    <a:cubicBezTo>
                      <a:pt x="117" y="365"/>
                      <a:pt x="116" y="369"/>
                      <a:pt x="116" y="369"/>
                    </a:cubicBezTo>
                    <a:cubicBezTo>
                      <a:pt x="113" y="368"/>
                      <a:pt x="115" y="366"/>
                      <a:pt x="114" y="365"/>
                    </a:cubicBezTo>
                    <a:cubicBezTo>
                      <a:pt x="112" y="364"/>
                      <a:pt x="107" y="364"/>
                      <a:pt x="104" y="363"/>
                    </a:cubicBezTo>
                    <a:cubicBezTo>
                      <a:pt x="104" y="363"/>
                      <a:pt x="104" y="361"/>
                      <a:pt x="102" y="361"/>
                    </a:cubicBezTo>
                    <a:cubicBezTo>
                      <a:pt x="100" y="361"/>
                      <a:pt x="99" y="361"/>
                      <a:pt x="99" y="359"/>
                    </a:cubicBezTo>
                    <a:cubicBezTo>
                      <a:pt x="97" y="354"/>
                      <a:pt x="103" y="357"/>
                      <a:pt x="102" y="357"/>
                    </a:cubicBezTo>
                    <a:cubicBezTo>
                      <a:pt x="108" y="356"/>
                      <a:pt x="112" y="352"/>
                      <a:pt x="123" y="354"/>
                    </a:cubicBezTo>
                    <a:cubicBezTo>
                      <a:pt x="124" y="350"/>
                      <a:pt x="122" y="350"/>
                      <a:pt x="119" y="350"/>
                    </a:cubicBezTo>
                    <a:cubicBezTo>
                      <a:pt x="121" y="345"/>
                      <a:pt x="127" y="350"/>
                      <a:pt x="130" y="350"/>
                    </a:cubicBezTo>
                    <a:cubicBezTo>
                      <a:pt x="132" y="350"/>
                      <a:pt x="136" y="346"/>
                      <a:pt x="136" y="350"/>
                    </a:cubicBezTo>
                    <a:cubicBezTo>
                      <a:pt x="140" y="347"/>
                      <a:pt x="140" y="341"/>
                      <a:pt x="147" y="341"/>
                    </a:cubicBezTo>
                    <a:cubicBezTo>
                      <a:pt x="145" y="334"/>
                      <a:pt x="152" y="337"/>
                      <a:pt x="151" y="331"/>
                    </a:cubicBezTo>
                    <a:cubicBezTo>
                      <a:pt x="155" y="331"/>
                      <a:pt x="158" y="331"/>
                      <a:pt x="162" y="331"/>
                    </a:cubicBezTo>
                    <a:cubicBezTo>
                      <a:pt x="162" y="329"/>
                      <a:pt x="160" y="330"/>
                      <a:pt x="158" y="329"/>
                    </a:cubicBezTo>
                    <a:cubicBezTo>
                      <a:pt x="159" y="326"/>
                      <a:pt x="164" y="328"/>
                      <a:pt x="162" y="322"/>
                    </a:cubicBezTo>
                    <a:cubicBezTo>
                      <a:pt x="167" y="322"/>
                      <a:pt x="166" y="325"/>
                      <a:pt x="170" y="322"/>
                    </a:cubicBezTo>
                    <a:cubicBezTo>
                      <a:pt x="165" y="312"/>
                      <a:pt x="173" y="316"/>
                      <a:pt x="173" y="307"/>
                    </a:cubicBezTo>
                    <a:cubicBezTo>
                      <a:pt x="176" y="307"/>
                      <a:pt x="178" y="308"/>
                      <a:pt x="181" y="307"/>
                    </a:cubicBezTo>
                    <a:cubicBezTo>
                      <a:pt x="183" y="306"/>
                      <a:pt x="183" y="304"/>
                      <a:pt x="185" y="303"/>
                    </a:cubicBezTo>
                    <a:cubicBezTo>
                      <a:pt x="187" y="302"/>
                      <a:pt x="186" y="305"/>
                      <a:pt x="186" y="305"/>
                    </a:cubicBezTo>
                    <a:cubicBezTo>
                      <a:pt x="189" y="306"/>
                      <a:pt x="188" y="303"/>
                      <a:pt x="188" y="303"/>
                    </a:cubicBezTo>
                    <a:cubicBezTo>
                      <a:pt x="190" y="303"/>
                      <a:pt x="194" y="304"/>
                      <a:pt x="196" y="303"/>
                    </a:cubicBezTo>
                    <a:cubicBezTo>
                      <a:pt x="198" y="303"/>
                      <a:pt x="199" y="297"/>
                      <a:pt x="203" y="300"/>
                    </a:cubicBezTo>
                    <a:cubicBezTo>
                      <a:pt x="203" y="295"/>
                      <a:pt x="197" y="296"/>
                      <a:pt x="198" y="290"/>
                    </a:cubicBezTo>
                    <a:cubicBezTo>
                      <a:pt x="203" y="289"/>
                      <a:pt x="200" y="288"/>
                      <a:pt x="199" y="281"/>
                    </a:cubicBezTo>
                    <a:cubicBezTo>
                      <a:pt x="199" y="276"/>
                      <a:pt x="202" y="273"/>
                      <a:pt x="201" y="268"/>
                    </a:cubicBezTo>
                    <a:cubicBezTo>
                      <a:pt x="204" y="268"/>
                      <a:pt x="206" y="268"/>
                      <a:pt x="209" y="268"/>
                    </a:cubicBezTo>
                    <a:cubicBezTo>
                      <a:pt x="214" y="268"/>
                      <a:pt x="204" y="263"/>
                      <a:pt x="213" y="264"/>
                    </a:cubicBezTo>
                    <a:cubicBezTo>
                      <a:pt x="213" y="266"/>
                      <a:pt x="215" y="266"/>
                      <a:pt x="216" y="266"/>
                    </a:cubicBezTo>
                    <a:cubicBezTo>
                      <a:pt x="213" y="270"/>
                      <a:pt x="213" y="266"/>
                      <a:pt x="214" y="272"/>
                    </a:cubicBezTo>
                    <a:cubicBezTo>
                      <a:pt x="215" y="275"/>
                      <a:pt x="214" y="278"/>
                      <a:pt x="218" y="277"/>
                    </a:cubicBezTo>
                    <a:cubicBezTo>
                      <a:pt x="218" y="280"/>
                      <a:pt x="218" y="282"/>
                      <a:pt x="216" y="283"/>
                    </a:cubicBezTo>
                    <a:cubicBezTo>
                      <a:pt x="216" y="286"/>
                      <a:pt x="224" y="280"/>
                      <a:pt x="227" y="285"/>
                    </a:cubicBezTo>
                    <a:cubicBezTo>
                      <a:pt x="226" y="290"/>
                      <a:pt x="215" y="286"/>
                      <a:pt x="214" y="292"/>
                    </a:cubicBezTo>
                    <a:cubicBezTo>
                      <a:pt x="213" y="296"/>
                      <a:pt x="219" y="297"/>
                      <a:pt x="220" y="298"/>
                    </a:cubicBezTo>
                    <a:cubicBezTo>
                      <a:pt x="222" y="299"/>
                      <a:pt x="222" y="302"/>
                      <a:pt x="226" y="301"/>
                    </a:cubicBezTo>
                    <a:cubicBezTo>
                      <a:pt x="224" y="298"/>
                      <a:pt x="219" y="298"/>
                      <a:pt x="227" y="298"/>
                    </a:cubicBezTo>
                    <a:cubicBezTo>
                      <a:pt x="230" y="298"/>
                      <a:pt x="233" y="297"/>
                      <a:pt x="235" y="298"/>
                    </a:cubicBezTo>
                    <a:cubicBezTo>
                      <a:pt x="238" y="298"/>
                      <a:pt x="239" y="300"/>
                      <a:pt x="242" y="300"/>
                    </a:cubicBezTo>
                    <a:cubicBezTo>
                      <a:pt x="247" y="300"/>
                      <a:pt x="248" y="296"/>
                      <a:pt x="253" y="298"/>
                    </a:cubicBezTo>
                    <a:cubicBezTo>
                      <a:pt x="254" y="298"/>
                      <a:pt x="260" y="301"/>
                      <a:pt x="263" y="298"/>
                    </a:cubicBezTo>
                    <a:cubicBezTo>
                      <a:pt x="263" y="298"/>
                      <a:pt x="263" y="296"/>
                      <a:pt x="263" y="296"/>
                    </a:cubicBezTo>
                    <a:cubicBezTo>
                      <a:pt x="268" y="294"/>
                      <a:pt x="274" y="296"/>
                      <a:pt x="276" y="292"/>
                    </a:cubicBezTo>
                    <a:cubicBezTo>
                      <a:pt x="283" y="300"/>
                      <a:pt x="288" y="286"/>
                      <a:pt x="293" y="290"/>
                    </a:cubicBezTo>
                    <a:cubicBezTo>
                      <a:pt x="293" y="288"/>
                      <a:pt x="293" y="285"/>
                      <a:pt x="293" y="283"/>
                    </a:cubicBezTo>
                    <a:cubicBezTo>
                      <a:pt x="296" y="284"/>
                      <a:pt x="296" y="281"/>
                      <a:pt x="296" y="279"/>
                    </a:cubicBezTo>
                    <a:cubicBezTo>
                      <a:pt x="296" y="279"/>
                      <a:pt x="298" y="274"/>
                      <a:pt x="298" y="273"/>
                    </a:cubicBezTo>
                    <a:cubicBezTo>
                      <a:pt x="300" y="272"/>
                      <a:pt x="298" y="272"/>
                      <a:pt x="298" y="268"/>
                    </a:cubicBezTo>
                    <a:cubicBezTo>
                      <a:pt x="302" y="268"/>
                      <a:pt x="305" y="267"/>
                      <a:pt x="306" y="264"/>
                    </a:cubicBezTo>
                    <a:cubicBezTo>
                      <a:pt x="308" y="264"/>
                      <a:pt x="307" y="266"/>
                      <a:pt x="308" y="268"/>
                    </a:cubicBezTo>
                    <a:cubicBezTo>
                      <a:pt x="309" y="266"/>
                      <a:pt x="312" y="266"/>
                      <a:pt x="315" y="266"/>
                    </a:cubicBezTo>
                    <a:cubicBezTo>
                      <a:pt x="317" y="266"/>
                      <a:pt x="316" y="262"/>
                      <a:pt x="319" y="262"/>
                    </a:cubicBezTo>
                    <a:cubicBezTo>
                      <a:pt x="319" y="258"/>
                      <a:pt x="318" y="255"/>
                      <a:pt x="315" y="255"/>
                    </a:cubicBezTo>
                    <a:cubicBezTo>
                      <a:pt x="316" y="253"/>
                      <a:pt x="317" y="251"/>
                      <a:pt x="317" y="247"/>
                    </a:cubicBezTo>
                    <a:cubicBezTo>
                      <a:pt x="321" y="248"/>
                      <a:pt x="323" y="247"/>
                      <a:pt x="322" y="244"/>
                    </a:cubicBezTo>
                    <a:cubicBezTo>
                      <a:pt x="327" y="248"/>
                      <a:pt x="328" y="241"/>
                      <a:pt x="335" y="244"/>
                    </a:cubicBezTo>
                    <a:cubicBezTo>
                      <a:pt x="336" y="244"/>
                      <a:pt x="338" y="246"/>
                      <a:pt x="337" y="246"/>
                    </a:cubicBezTo>
                    <a:cubicBezTo>
                      <a:pt x="339" y="246"/>
                      <a:pt x="339" y="244"/>
                      <a:pt x="341" y="244"/>
                    </a:cubicBezTo>
                    <a:cubicBezTo>
                      <a:pt x="343" y="243"/>
                      <a:pt x="345" y="245"/>
                      <a:pt x="345" y="246"/>
                    </a:cubicBezTo>
                    <a:cubicBezTo>
                      <a:pt x="347" y="245"/>
                      <a:pt x="345" y="243"/>
                      <a:pt x="347" y="242"/>
                    </a:cubicBezTo>
                    <a:cubicBezTo>
                      <a:pt x="348" y="241"/>
                      <a:pt x="350" y="242"/>
                      <a:pt x="350" y="242"/>
                    </a:cubicBezTo>
                    <a:cubicBezTo>
                      <a:pt x="353" y="240"/>
                      <a:pt x="353" y="236"/>
                      <a:pt x="358" y="238"/>
                    </a:cubicBezTo>
                    <a:cubicBezTo>
                      <a:pt x="355" y="236"/>
                      <a:pt x="357" y="229"/>
                      <a:pt x="352" y="229"/>
                    </a:cubicBezTo>
                    <a:cubicBezTo>
                      <a:pt x="349" y="226"/>
                      <a:pt x="349" y="232"/>
                      <a:pt x="349" y="232"/>
                    </a:cubicBezTo>
                    <a:cubicBezTo>
                      <a:pt x="347" y="233"/>
                      <a:pt x="346" y="230"/>
                      <a:pt x="345" y="231"/>
                    </a:cubicBezTo>
                    <a:cubicBezTo>
                      <a:pt x="344" y="231"/>
                      <a:pt x="342" y="232"/>
                      <a:pt x="343" y="232"/>
                    </a:cubicBezTo>
                    <a:cubicBezTo>
                      <a:pt x="341" y="232"/>
                      <a:pt x="341" y="230"/>
                      <a:pt x="339" y="231"/>
                    </a:cubicBezTo>
                    <a:cubicBezTo>
                      <a:pt x="336" y="231"/>
                      <a:pt x="334" y="234"/>
                      <a:pt x="330" y="232"/>
                    </a:cubicBezTo>
                    <a:cubicBezTo>
                      <a:pt x="328" y="232"/>
                      <a:pt x="328" y="235"/>
                      <a:pt x="328" y="236"/>
                    </a:cubicBezTo>
                    <a:cubicBezTo>
                      <a:pt x="320" y="235"/>
                      <a:pt x="312" y="237"/>
                      <a:pt x="306" y="234"/>
                    </a:cubicBezTo>
                    <a:cubicBezTo>
                      <a:pt x="305" y="234"/>
                      <a:pt x="306" y="231"/>
                      <a:pt x="306" y="231"/>
                    </a:cubicBezTo>
                    <a:cubicBezTo>
                      <a:pt x="304" y="229"/>
                      <a:pt x="299" y="231"/>
                      <a:pt x="298" y="229"/>
                    </a:cubicBezTo>
                    <a:cubicBezTo>
                      <a:pt x="303" y="218"/>
                      <a:pt x="300" y="213"/>
                      <a:pt x="298" y="201"/>
                    </a:cubicBezTo>
                    <a:cubicBezTo>
                      <a:pt x="303" y="200"/>
                      <a:pt x="311" y="193"/>
                      <a:pt x="313" y="197"/>
                    </a:cubicBezTo>
                    <a:cubicBezTo>
                      <a:pt x="316" y="195"/>
                      <a:pt x="313" y="194"/>
                      <a:pt x="315" y="190"/>
                    </a:cubicBezTo>
                    <a:cubicBezTo>
                      <a:pt x="321" y="190"/>
                      <a:pt x="321" y="179"/>
                      <a:pt x="322" y="177"/>
                    </a:cubicBezTo>
                    <a:cubicBezTo>
                      <a:pt x="323" y="176"/>
                      <a:pt x="326" y="177"/>
                      <a:pt x="326" y="177"/>
                    </a:cubicBezTo>
                    <a:cubicBezTo>
                      <a:pt x="326" y="173"/>
                      <a:pt x="319" y="171"/>
                      <a:pt x="322" y="167"/>
                    </a:cubicBezTo>
                    <a:cubicBezTo>
                      <a:pt x="320" y="169"/>
                      <a:pt x="315" y="167"/>
                      <a:pt x="311" y="167"/>
                    </a:cubicBezTo>
                    <a:cubicBezTo>
                      <a:pt x="307" y="168"/>
                      <a:pt x="303" y="172"/>
                      <a:pt x="298" y="171"/>
                    </a:cubicBezTo>
                    <a:cubicBezTo>
                      <a:pt x="295" y="168"/>
                      <a:pt x="295" y="182"/>
                      <a:pt x="296" y="178"/>
                    </a:cubicBezTo>
                    <a:cubicBezTo>
                      <a:pt x="295" y="182"/>
                      <a:pt x="294" y="177"/>
                      <a:pt x="293" y="178"/>
                    </a:cubicBezTo>
                    <a:cubicBezTo>
                      <a:pt x="291" y="180"/>
                      <a:pt x="294" y="184"/>
                      <a:pt x="293" y="186"/>
                    </a:cubicBezTo>
                    <a:cubicBezTo>
                      <a:pt x="292" y="187"/>
                      <a:pt x="288" y="191"/>
                      <a:pt x="285" y="193"/>
                    </a:cubicBezTo>
                    <a:cubicBezTo>
                      <a:pt x="280" y="199"/>
                      <a:pt x="280" y="203"/>
                      <a:pt x="272" y="203"/>
                    </a:cubicBezTo>
                    <a:cubicBezTo>
                      <a:pt x="272" y="205"/>
                      <a:pt x="275" y="208"/>
                      <a:pt x="272" y="208"/>
                    </a:cubicBezTo>
                    <a:cubicBezTo>
                      <a:pt x="270" y="208"/>
                      <a:pt x="272" y="211"/>
                      <a:pt x="270" y="212"/>
                    </a:cubicBezTo>
                    <a:cubicBezTo>
                      <a:pt x="270" y="212"/>
                      <a:pt x="267" y="211"/>
                      <a:pt x="267" y="212"/>
                    </a:cubicBezTo>
                    <a:cubicBezTo>
                      <a:pt x="266" y="213"/>
                      <a:pt x="267" y="215"/>
                      <a:pt x="267" y="216"/>
                    </a:cubicBezTo>
                    <a:cubicBezTo>
                      <a:pt x="266" y="216"/>
                      <a:pt x="265" y="215"/>
                      <a:pt x="265" y="216"/>
                    </a:cubicBezTo>
                    <a:cubicBezTo>
                      <a:pt x="264" y="218"/>
                      <a:pt x="266" y="223"/>
                      <a:pt x="263" y="223"/>
                    </a:cubicBezTo>
                    <a:cubicBezTo>
                      <a:pt x="264" y="225"/>
                      <a:pt x="268" y="226"/>
                      <a:pt x="265" y="227"/>
                    </a:cubicBezTo>
                    <a:cubicBezTo>
                      <a:pt x="267" y="229"/>
                      <a:pt x="269" y="232"/>
                      <a:pt x="274" y="232"/>
                    </a:cubicBezTo>
                    <a:cubicBezTo>
                      <a:pt x="274" y="236"/>
                      <a:pt x="275" y="237"/>
                      <a:pt x="278" y="238"/>
                    </a:cubicBezTo>
                    <a:cubicBezTo>
                      <a:pt x="276" y="240"/>
                      <a:pt x="275" y="240"/>
                      <a:pt x="274" y="242"/>
                    </a:cubicBezTo>
                    <a:cubicBezTo>
                      <a:pt x="273" y="244"/>
                      <a:pt x="274" y="246"/>
                      <a:pt x="272" y="247"/>
                    </a:cubicBezTo>
                    <a:cubicBezTo>
                      <a:pt x="270" y="249"/>
                      <a:pt x="268" y="249"/>
                      <a:pt x="265" y="249"/>
                    </a:cubicBezTo>
                    <a:cubicBezTo>
                      <a:pt x="264" y="257"/>
                      <a:pt x="257" y="259"/>
                      <a:pt x="259" y="270"/>
                    </a:cubicBezTo>
                    <a:cubicBezTo>
                      <a:pt x="252" y="267"/>
                      <a:pt x="253" y="279"/>
                      <a:pt x="248" y="279"/>
                    </a:cubicBezTo>
                    <a:cubicBezTo>
                      <a:pt x="247" y="279"/>
                      <a:pt x="247" y="279"/>
                      <a:pt x="246" y="279"/>
                    </a:cubicBezTo>
                    <a:cubicBezTo>
                      <a:pt x="244" y="280"/>
                      <a:pt x="245" y="282"/>
                      <a:pt x="244" y="283"/>
                    </a:cubicBezTo>
                    <a:cubicBezTo>
                      <a:pt x="241" y="284"/>
                      <a:pt x="237" y="280"/>
                      <a:pt x="235" y="285"/>
                    </a:cubicBezTo>
                    <a:cubicBezTo>
                      <a:pt x="231" y="284"/>
                      <a:pt x="234" y="277"/>
                      <a:pt x="233" y="273"/>
                    </a:cubicBezTo>
                    <a:cubicBezTo>
                      <a:pt x="231" y="272"/>
                      <a:pt x="232" y="268"/>
                      <a:pt x="229" y="268"/>
                    </a:cubicBezTo>
                    <a:cubicBezTo>
                      <a:pt x="224" y="268"/>
                      <a:pt x="231" y="262"/>
                      <a:pt x="224" y="262"/>
                    </a:cubicBezTo>
                    <a:cubicBezTo>
                      <a:pt x="227" y="258"/>
                      <a:pt x="220" y="257"/>
                      <a:pt x="220" y="255"/>
                    </a:cubicBezTo>
                    <a:cubicBezTo>
                      <a:pt x="220" y="254"/>
                      <a:pt x="222" y="253"/>
                      <a:pt x="222" y="251"/>
                    </a:cubicBezTo>
                    <a:cubicBezTo>
                      <a:pt x="221" y="246"/>
                      <a:pt x="217" y="243"/>
                      <a:pt x="213" y="240"/>
                    </a:cubicBezTo>
                    <a:cubicBezTo>
                      <a:pt x="207" y="242"/>
                      <a:pt x="209" y="251"/>
                      <a:pt x="199" y="249"/>
                    </a:cubicBezTo>
                    <a:cubicBezTo>
                      <a:pt x="200" y="251"/>
                      <a:pt x="202" y="251"/>
                      <a:pt x="203" y="251"/>
                    </a:cubicBezTo>
                    <a:cubicBezTo>
                      <a:pt x="203" y="253"/>
                      <a:pt x="201" y="253"/>
                      <a:pt x="199" y="253"/>
                    </a:cubicBezTo>
                    <a:cubicBezTo>
                      <a:pt x="196" y="253"/>
                      <a:pt x="198" y="259"/>
                      <a:pt x="194" y="259"/>
                    </a:cubicBezTo>
                    <a:cubicBezTo>
                      <a:pt x="185" y="260"/>
                      <a:pt x="188" y="251"/>
                      <a:pt x="179" y="253"/>
                    </a:cubicBezTo>
                    <a:cubicBezTo>
                      <a:pt x="179" y="251"/>
                      <a:pt x="181" y="252"/>
                      <a:pt x="183" y="251"/>
                    </a:cubicBezTo>
                    <a:cubicBezTo>
                      <a:pt x="185" y="246"/>
                      <a:pt x="178" y="242"/>
                      <a:pt x="183" y="240"/>
                    </a:cubicBezTo>
                    <a:cubicBezTo>
                      <a:pt x="181" y="238"/>
                      <a:pt x="179" y="237"/>
                      <a:pt x="177" y="236"/>
                    </a:cubicBezTo>
                    <a:cubicBezTo>
                      <a:pt x="176" y="234"/>
                      <a:pt x="179" y="233"/>
                      <a:pt x="179" y="232"/>
                    </a:cubicBezTo>
                    <a:cubicBezTo>
                      <a:pt x="179" y="231"/>
                      <a:pt x="175" y="229"/>
                      <a:pt x="175" y="229"/>
                    </a:cubicBezTo>
                    <a:cubicBezTo>
                      <a:pt x="175" y="227"/>
                      <a:pt x="178" y="216"/>
                      <a:pt x="175" y="223"/>
                    </a:cubicBezTo>
                    <a:cubicBezTo>
                      <a:pt x="172" y="222"/>
                      <a:pt x="174" y="219"/>
                      <a:pt x="177" y="219"/>
                    </a:cubicBezTo>
                    <a:cubicBezTo>
                      <a:pt x="173" y="213"/>
                      <a:pt x="183" y="211"/>
                      <a:pt x="179" y="210"/>
                    </a:cubicBezTo>
                    <a:cubicBezTo>
                      <a:pt x="179" y="207"/>
                      <a:pt x="184" y="209"/>
                      <a:pt x="185" y="206"/>
                    </a:cubicBezTo>
                    <a:cubicBezTo>
                      <a:pt x="185" y="204"/>
                      <a:pt x="187" y="206"/>
                      <a:pt x="186" y="206"/>
                    </a:cubicBezTo>
                    <a:cubicBezTo>
                      <a:pt x="188" y="205"/>
                      <a:pt x="188" y="203"/>
                      <a:pt x="190" y="203"/>
                    </a:cubicBezTo>
                    <a:cubicBezTo>
                      <a:pt x="192" y="202"/>
                      <a:pt x="192" y="199"/>
                      <a:pt x="192" y="197"/>
                    </a:cubicBezTo>
                    <a:cubicBezTo>
                      <a:pt x="196" y="198"/>
                      <a:pt x="198" y="197"/>
                      <a:pt x="198" y="193"/>
                    </a:cubicBezTo>
                    <a:cubicBezTo>
                      <a:pt x="203" y="192"/>
                      <a:pt x="200" y="200"/>
                      <a:pt x="207" y="197"/>
                    </a:cubicBezTo>
                    <a:cubicBezTo>
                      <a:pt x="207" y="195"/>
                      <a:pt x="205" y="196"/>
                      <a:pt x="203" y="195"/>
                    </a:cubicBezTo>
                    <a:cubicBezTo>
                      <a:pt x="208" y="191"/>
                      <a:pt x="214" y="193"/>
                      <a:pt x="218" y="188"/>
                    </a:cubicBezTo>
                    <a:cubicBezTo>
                      <a:pt x="219" y="187"/>
                      <a:pt x="217" y="185"/>
                      <a:pt x="218" y="184"/>
                    </a:cubicBezTo>
                    <a:cubicBezTo>
                      <a:pt x="219" y="183"/>
                      <a:pt x="221" y="185"/>
                      <a:pt x="222" y="184"/>
                    </a:cubicBezTo>
                    <a:cubicBezTo>
                      <a:pt x="223" y="183"/>
                      <a:pt x="221" y="180"/>
                      <a:pt x="222" y="178"/>
                    </a:cubicBezTo>
                    <a:cubicBezTo>
                      <a:pt x="222" y="177"/>
                      <a:pt x="227" y="176"/>
                      <a:pt x="227" y="175"/>
                    </a:cubicBezTo>
                    <a:cubicBezTo>
                      <a:pt x="228" y="173"/>
                      <a:pt x="226" y="169"/>
                      <a:pt x="227" y="167"/>
                    </a:cubicBezTo>
                    <a:cubicBezTo>
                      <a:pt x="228" y="167"/>
                      <a:pt x="230" y="170"/>
                      <a:pt x="231" y="169"/>
                    </a:cubicBezTo>
                    <a:cubicBezTo>
                      <a:pt x="229" y="170"/>
                      <a:pt x="234" y="160"/>
                      <a:pt x="233" y="160"/>
                    </a:cubicBezTo>
                    <a:cubicBezTo>
                      <a:pt x="237" y="164"/>
                      <a:pt x="238" y="157"/>
                      <a:pt x="242" y="156"/>
                    </a:cubicBezTo>
                    <a:cubicBezTo>
                      <a:pt x="242" y="153"/>
                      <a:pt x="245" y="151"/>
                      <a:pt x="242" y="150"/>
                    </a:cubicBezTo>
                    <a:cubicBezTo>
                      <a:pt x="243" y="147"/>
                      <a:pt x="248" y="150"/>
                      <a:pt x="248" y="145"/>
                    </a:cubicBezTo>
                    <a:cubicBezTo>
                      <a:pt x="248" y="143"/>
                      <a:pt x="251" y="143"/>
                      <a:pt x="253" y="143"/>
                    </a:cubicBezTo>
                    <a:cubicBezTo>
                      <a:pt x="254" y="141"/>
                      <a:pt x="253" y="140"/>
                      <a:pt x="252" y="139"/>
                    </a:cubicBezTo>
                    <a:cubicBezTo>
                      <a:pt x="257" y="135"/>
                      <a:pt x="260" y="135"/>
                      <a:pt x="265" y="134"/>
                    </a:cubicBezTo>
                    <a:cubicBezTo>
                      <a:pt x="267" y="132"/>
                      <a:pt x="264" y="131"/>
                      <a:pt x="267" y="126"/>
                    </a:cubicBezTo>
                    <a:cubicBezTo>
                      <a:pt x="268" y="125"/>
                      <a:pt x="272" y="124"/>
                      <a:pt x="272" y="121"/>
                    </a:cubicBezTo>
                    <a:cubicBezTo>
                      <a:pt x="272" y="116"/>
                      <a:pt x="278" y="123"/>
                      <a:pt x="278" y="115"/>
                    </a:cubicBezTo>
                    <a:cubicBezTo>
                      <a:pt x="285" y="112"/>
                      <a:pt x="292" y="119"/>
                      <a:pt x="293" y="108"/>
                    </a:cubicBezTo>
                    <a:cubicBezTo>
                      <a:pt x="296" y="110"/>
                      <a:pt x="304" y="106"/>
                      <a:pt x="309" y="109"/>
                    </a:cubicBezTo>
                    <a:cubicBezTo>
                      <a:pt x="311" y="108"/>
                      <a:pt x="312" y="106"/>
                      <a:pt x="313" y="104"/>
                    </a:cubicBezTo>
                    <a:cubicBezTo>
                      <a:pt x="318" y="101"/>
                      <a:pt x="323" y="110"/>
                      <a:pt x="322" y="102"/>
                    </a:cubicBezTo>
                    <a:cubicBezTo>
                      <a:pt x="326" y="103"/>
                      <a:pt x="326" y="107"/>
                      <a:pt x="330" y="108"/>
                    </a:cubicBezTo>
                    <a:cubicBezTo>
                      <a:pt x="333" y="107"/>
                      <a:pt x="332" y="102"/>
                      <a:pt x="337" y="104"/>
                    </a:cubicBezTo>
                    <a:cubicBezTo>
                      <a:pt x="338" y="107"/>
                      <a:pt x="336" y="107"/>
                      <a:pt x="335" y="109"/>
                    </a:cubicBezTo>
                    <a:cubicBezTo>
                      <a:pt x="337" y="110"/>
                      <a:pt x="346" y="101"/>
                      <a:pt x="350" y="106"/>
                    </a:cubicBezTo>
                    <a:cubicBezTo>
                      <a:pt x="353" y="108"/>
                      <a:pt x="351" y="105"/>
                      <a:pt x="354" y="106"/>
                    </a:cubicBezTo>
                    <a:cubicBezTo>
                      <a:pt x="358" y="106"/>
                      <a:pt x="362" y="109"/>
                      <a:pt x="367" y="108"/>
                    </a:cubicBezTo>
                    <a:cubicBezTo>
                      <a:pt x="366" y="109"/>
                      <a:pt x="368" y="112"/>
                      <a:pt x="367" y="113"/>
                    </a:cubicBezTo>
                    <a:cubicBezTo>
                      <a:pt x="367" y="114"/>
                      <a:pt x="364" y="113"/>
                      <a:pt x="363" y="113"/>
                    </a:cubicBezTo>
                    <a:cubicBezTo>
                      <a:pt x="362" y="115"/>
                      <a:pt x="364" y="118"/>
                      <a:pt x="360" y="117"/>
                    </a:cubicBezTo>
                    <a:cubicBezTo>
                      <a:pt x="363" y="121"/>
                      <a:pt x="374" y="118"/>
                      <a:pt x="378" y="117"/>
                    </a:cubicBezTo>
                    <a:cubicBezTo>
                      <a:pt x="382" y="115"/>
                      <a:pt x="381" y="120"/>
                      <a:pt x="382" y="121"/>
                    </a:cubicBezTo>
                    <a:cubicBezTo>
                      <a:pt x="384" y="122"/>
                      <a:pt x="388" y="119"/>
                      <a:pt x="388" y="122"/>
                    </a:cubicBezTo>
                    <a:cubicBezTo>
                      <a:pt x="401" y="119"/>
                      <a:pt x="404" y="130"/>
                      <a:pt x="412" y="126"/>
                    </a:cubicBezTo>
                    <a:cubicBezTo>
                      <a:pt x="410" y="132"/>
                      <a:pt x="418" y="129"/>
                      <a:pt x="418" y="134"/>
                    </a:cubicBezTo>
                    <a:cubicBezTo>
                      <a:pt x="422" y="134"/>
                      <a:pt x="430" y="133"/>
                      <a:pt x="425" y="137"/>
                    </a:cubicBezTo>
                    <a:cubicBezTo>
                      <a:pt x="429" y="139"/>
                      <a:pt x="433" y="138"/>
                      <a:pt x="436" y="139"/>
                    </a:cubicBezTo>
                    <a:cubicBezTo>
                      <a:pt x="437" y="139"/>
                      <a:pt x="436" y="143"/>
                      <a:pt x="436" y="143"/>
                    </a:cubicBezTo>
                    <a:cubicBezTo>
                      <a:pt x="437" y="144"/>
                      <a:pt x="441" y="142"/>
                      <a:pt x="442" y="143"/>
                    </a:cubicBezTo>
                    <a:cubicBezTo>
                      <a:pt x="443" y="150"/>
                      <a:pt x="443" y="152"/>
                      <a:pt x="442" y="160"/>
                    </a:cubicBezTo>
                    <a:cubicBezTo>
                      <a:pt x="439" y="155"/>
                      <a:pt x="435" y="161"/>
                      <a:pt x="431" y="162"/>
                    </a:cubicBezTo>
                    <a:cubicBezTo>
                      <a:pt x="425" y="162"/>
                      <a:pt x="419" y="156"/>
                      <a:pt x="414" y="162"/>
                    </a:cubicBezTo>
                    <a:cubicBezTo>
                      <a:pt x="412" y="162"/>
                      <a:pt x="413" y="158"/>
                      <a:pt x="412" y="158"/>
                    </a:cubicBezTo>
                    <a:cubicBezTo>
                      <a:pt x="409" y="157"/>
                      <a:pt x="409" y="160"/>
                      <a:pt x="408" y="160"/>
                    </a:cubicBezTo>
                    <a:cubicBezTo>
                      <a:pt x="406" y="160"/>
                      <a:pt x="405" y="156"/>
                      <a:pt x="404" y="156"/>
                    </a:cubicBezTo>
                    <a:cubicBezTo>
                      <a:pt x="401" y="156"/>
                      <a:pt x="396" y="161"/>
                      <a:pt x="397" y="154"/>
                    </a:cubicBezTo>
                    <a:cubicBezTo>
                      <a:pt x="391" y="156"/>
                      <a:pt x="393" y="154"/>
                      <a:pt x="386" y="154"/>
                    </a:cubicBezTo>
                    <a:cubicBezTo>
                      <a:pt x="385" y="157"/>
                      <a:pt x="387" y="158"/>
                      <a:pt x="390" y="158"/>
                    </a:cubicBezTo>
                    <a:cubicBezTo>
                      <a:pt x="393" y="157"/>
                      <a:pt x="393" y="160"/>
                      <a:pt x="395" y="160"/>
                    </a:cubicBezTo>
                    <a:cubicBezTo>
                      <a:pt x="392" y="163"/>
                      <a:pt x="395" y="162"/>
                      <a:pt x="397" y="163"/>
                    </a:cubicBezTo>
                    <a:cubicBezTo>
                      <a:pt x="398" y="164"/>
                      <a:pt x="397" y="166"/>
                      <a:pt x="397" y="167"/>
                    </a:cubicBezTo>
                    <a:cubicBezTo>
                      <a:pt x="398" y="169"/>
                      <a:pt x="401" y="169"/>
                      <a:pt x="401" y="171"/>
                    </a:cubicBezTo>
                    <a:cubicBezTo>
                      <a:pt x="401" y="173"/>
                      <a:pt x="405" y="178"/>
                      <a:pt x="404" y="184"/>
                    </a:cubicBezTo>
                    <a:cubicBezTo>
                      <a:pt x="405" y="190"/>
                      <a:pt x="416" y="186"/>
                      <a:pt x="418" y="191"/>
                    </a:cubicBezTo>
                    <a:cubicBezTo>
                      <a:pt x="419" y="190"/>
                      <a:pt x="419" y="187"/>
                      <a:pt x="423" y="188"/>
                    </a:cubicBezTo>
                    <a:cubicBezTo>
                      <a:pt x="422" y="182"/>
                      <a:pt x="414" y="184"/>
                      <a:pt x="412" y="180"/>
                    </a:cubicBezTo>
                    <a:cubicBezTo>
                      <a:pt x="411" y="173"/>
                      <a:pt x="422" y="178"/>
                      <a:pt x="427" y="177"/>
                    </a:cubicBezTo>
                    <a:cubicBezTo>
                      <a:pt x="426" y="181"/>
                      <a:pt x="435" y="176"/>
                      <a:pt x="432" y="182"/>
                    </a:cubicBezTo>
                    <a:cubicBezTo>
                      <a:pt x="437" y="184"/>
                      <a:pt x="440" y="176"/>
                      <a:pt x="440" y="184"/>
                    </a:cubicBezTo>
                    <a:cubicBezTo>
                      <a:pt x="445" y="181"/>
                      <a:pt x="440" y="174"/>
                      <a:pt x="436" y="175"/>
                    </a:cubicBezTo>
                    <a:cubicBezTo>
                      <a:pt x="437" y="171"/>
                      <a:pt x="441" y="170"/>
                      <a:pt x="445" y="169"/>
                    </a:cubicBezTo>
                    <a:cubicBezTo>
                      <a:pt x="448" y="167"/>
                      <a:pt x="448" y="162"/>
                      <a:pt x="451" y="160"/>
                    </a:cubicBezTo>
                    <a:cubicBezTo>
                      <a:pt x="459" y="159"/>
                      <a:pt x="463" y="162"/>
                      <a:pt x="468" y="163"/>
                    </a:cubicBezTo>
                    <a:cubicBezTo>
                      <a:pt x="470" y="163"/>
                      <a:pt x="469" y="160"/>
                      <a:pt x="472" y="160"/>
                    </a:cubicBezTo>
                    <a:cubicBezTo>
                      <a:pt x="472" y="157"/>
                      <a:pt x="470" y="155"/>
                      <a:pt x="468" y="154"/>
                    </a:cubicBezTo>
                    <a:cubicBezTo>
                      <a:pt x="471" y="147"/>
                      <a:pt x="471" y="140"/>
                      <a:pt x="470" y="134"/>
                    </a:cubicBezTo>
                    <a:cubicBezTo>
                      <a:pt x="476" y="134"/>
                      <a:pt x="481" y="133"/>
                      <a:pt x="485" y="136"/>
                    </a:cubicBezTo>
                    <a:cubicBezTo>
                      <a:pt x="486" y="136"/>
                      <a:pt x="491" y="136"/>
                      <a:pt x="490" y="141"/>
                    </a:cubicBezTo>
                    <a:cubicBezTo>
                      <a:pt x="486" y="141"/>
                      <a:pt x="483" y="141"/>
                      <a:pt x="479" y="141"/>
                    </a:cubicBezTo>
                    <a:cubicBezTo>
                      <a:pt x="479" y="143"/>
                      <a:pt x="479" y="145"/>
                      <a:pt x="479" y="147"/>
                    </a:cubicBezTo>
                    <a:cubicBezTo>
                      <a:pt x="483" y="152"/>
                      <a:pt x="485" y="146"/>
                      <a:pt x="488" y="149"/>
                    </a:cubicBezTo>
                    <a:cubicBezTo>
                      <a:pt x="490" y="150"/>
                      <a:pt x="483" y="151"/>
                      <a:pt x="483" y="150"/>
                    </a:cubicBezTo>
                    <a:cubicBezTo>
                      <a:pt x="481" y="154"/>
                      <a:pt x="488" y="150"/>
                      <a:pt x="490" y="154"/>
                    </a:cubicBezTo>
                    <a:cubicBezTo>
                      <a:pt x="493" y="152"/>
                      <a:pt x="497" y="150"/>
                      <a:pt x="500" y="147"/>
                    </a:cubicBezTo>
                    <a:cubicBezTo>
                      <a:pt x="500" y="146"/>
                      <a:pt x="502" y="145"/>
                      <a:pt x="501" y="143"/>
                    </a:cubicBezTo>
                    <a:cubicBezTo>
                      <a:pt x="510" y="145"/>
                      <a:pt x="509" y="138"/>
                      <a:pt x="516" y="139"/>
                    </a:cubicBezTo>
                    <a:cubicBezTo>
                      <a:pt x="519" y="138"/>
                      <a:pt x="520" y="137"/>
                      <a:pt x="520" y="134"/>
                    </a:cubicBezTo>
                    <a:cubicBezTo>
                      <a:pt x="523" y="134"/>
                      <a:pt x="525" y="132"/>
                      <a:pt x="526" y="130"/>
                    </a:cubicBezTo>
                    <a:cubicBezTo>
                      <a:pt x="533" y="136"/>
                      <a:pt x="539" y="127"/>
                      <a:pt x="546" y="126"/>
                    </a:cubicBezTo>
                    <a:cubicBezTo>
                      <a:pt x="546" y="129"/>
                      <a:pt x="546" y="131"/>
                      <a:pt x="546" y="134"/>
                    </a:cubicBezTo>
                    <a:cubicBezTo>
                      <a:pt x="553" y="134"/>
                      <a:pt x="559" y="134"/>
                      <a:pt x="563" y="132"/>
                    </a:cubicBezTo>
                    <a:cubicBezTo>
                      <a:pt x="564" y="132"/>
                      <a:pt x="566" y="132"/>
                      <a:pt x="567" y="132"/>
                    </a:cubicBezTo>
                    <a:cubicBezTo>
                      <a:pt x="567" y="132"/>
                      <a:pt x="566" y="130"/>
                      <a:pt x="567" y="130"/>
                    </a:cubicBezTo>
                    <a:cubicBezTo>
                      <a:pt x="570" y="129"/>
                      <a:pt x="576" y="130"/>
                      <a:pt x="576" y="124"/>
                    </a:cubicBezTo>
                    <a:cubicBezTo>
                      <a:pt x="581" y="127"/>
                      <a:pt x="588" y="127"/>
                      <a:pt x="591" y="132"/>
                    </a:cubicBezTo>
                    <a:cubicBezTo>
                      <a:pt x="594" y="131"/>
                      <a:pt x="595" y="129"/>
                      <a:pt x="596" y="126"/>
                    </a:cubicBezTo>
                    <a:cubicBezTo>
                      <a:pt x="597" y="124"/>
                      <a:pt x="588" y="122"/>
                      <a:pt x="595" y="121"/>
                    </a:cubicBezTo>
                    <a:cubicBezTo>
                      <a:pt x="592" y="116"/>
                      <a:pt x="583" y="118"/>
                      <a:pt x="585" y="108"/>
                    </a:cubicBezTo>
                    <a:cubicBezTo>
                      <a:pt x="588" y="109"/>
                      <a:pt x="589" y="112"/>
                      <a:pt x="595" y="113"/>
                    </a:cubicBezTo>
                    <a:cubicBezTo>
                      <a:pt x="597" y="114"/>
                      <a:pt x="600" y="118"/>
                      <a:pt x="606" y="117"/>
                    </a:cubicBezTo>
                    <a:cubicBezTo>
                      <a:pt x="607" y="117"/>
                      <a:pt x="608" y="115"/>
                      <a:pt x="608" y="115"/>
                    </a:cubicBezTo>
                    <a:cubicBezTo>
                      <a:pt x="609" y="115"/>
                      <a:pt x="611" y="118"/>
                      <a:pt x="611" y="115"/>
                    </a:cubicBezTo>
                    <a:cubicBezTo>
                      <a:pt x="614" y="115"/>
                      <a:pt x="614" y="118"/>
                      <a:pt x="615" y="119"/>
                    </a:cubicBezTo>
                    <a:cubicBezTo>
                      <a:pt x="618" y="120"/>
                      <a:pt x="621" y="118"/>
                      <a:pt x="621" y="122"/>
                    </a:cubicBezTo>
                    <a:cubicBezTo>
                      <a:pt x="627" y="120"/>
                      <a:pt x="629" y="124"/>
                      <a:pt x="636" y="121"/>
                    </a:cubicBezTo>
                    <a:cubicBezTo>
                      <a:pt x="633" y="127"/>
                      <a:pt x="642" y="122"/>
                      <a:pt x="639" y="128"/>
                    </a:cubicBezTo>
                    <a:cubicBezTo>
                      <a:pt x="643" y="128"/>
                      <a:pt x="644" y="129"/>
                      <a:pt x="645" y="132"/>
                    </a:cubicBezTo>
                    <a:cubicBezTo>
                      <a:pt x="651" y="131"/>
                      <a:pt x="652" y="135"/>
                      <a:pt x="658" y="134"/>
                    </a:cubicBezTo>
                    <a:cubicBezTo>
                      <a:pt x="661" y="122"/>
                      <a:pt x="647" y="128"/>
                      <a:pt x="651" y="117"/>
                    </a:cubicBezTo>
                    <a:cubicBezTo>
                      <a:pt x="650" y="114"/>
                      <a:pt x="648" y="118"/>
                      <a:pt x="645" y="117"/>
                    </a:cubicBezTo>
                    <a:cubicBezTo>
                      <a:pt x="645" y="113"/>
                      <a:pt x="648" y="111"/>
                      <a:pt x="647" y="106"/>
                    </a:cubicBezTo>
                    <a:cubicBezTo>
                      <a:pt x="647" y="103"/>
                      <a:pt x="644" y="105"/>
                      <a:pt x="643" y="104"/>
                    </a:cubicBezTo>
                    <a:cubicBezTo>
                      <a:pt x="643" y="103"/>
                      <a:pt x="647" y="100"/>
                      <a:pt x="643" y="100"/>
                    </a:cubicBezTo>
                    <a:cubicBezTo>
                      <a:pt x="643" y="96"/>
                      <a:pt x="648" y="98"/>
                      <a:pt x="647" y="93"/>
                    </a:cubicBezTo>
                    <a:cubicBezTo>
                      <a:pt x="651" y="93"/>
                      <a:pt x="649" y="88"/>
                      <a:pt x="654" y="89"/>
                    </a:cubicBezTo>
                    <a:cubicBezTo>
                      <a:pt x="654" y="85"/>
                      <a:pt x="656" y="83"/>
                      <a:pt x="660" y="83"/>
                    </a:cubicBezTo>
                    <a:cubicBezTo>
                      <a:pt x="658" y="75"/>
                      <a:pt x="666" y="77"/>
                      <a:pt x="665" y="70"/>
                    </a:cubicBezTo>
                    <a:cubicBezTo>
                      <a:pt x="674" y="69"/>
                      <a:pt x="678" y="73"/>
                      <a:pt x="684" y="74"/>
                    </a:cubicBezTo>
                    <a:cubicBezTo>
                      <a:pt x="684" y="77"/>
                      <a:pt x="684" y="79"/>
                      <a:pt x="686" y="80"/>
                    </a:cubicBezTo>
                    <a:cubicBezTo>
                      <a:pt x="686" y="82"/>
                      <a:pt x="682" y="81"/>
                      <a:pt x="680" y="81"/>
                    </a:cubicBezTo>
                    <a:cubicBezTo>
                      <a:pt x="680" y="89"/>
                      <a:pt x="684" y="92"/>
                      <a:pt x="680" y="98"/>
                    </a:cubicBezTo>
                    <a:cubicBezTo>
                      <a:pt x="682" y="99"/>
                      <a:pt x="683" y="101"/>
                      <a:pt x="684" y="102"/>
                    </a:cubicBezTo>
                    <a:cubicBezTo>
                      <a:pt x="685" y="103"/>
                      <a:pt x="686" y="104"/>
                      <a:pt x="688" y="104"/>
                    </a:cubicBezTo>
                    <a:cubicBezTo>
                      <a:pt x="685" y="108"/>
                      <a:pt x="687" y="118"/>
                      <a:pt x="684" y="122"/>
                    </a:cubicBezTo>
                    <a:cubicBezTo>
                      <a:pt x="682" y="128"/>
                      <a:pt x="689" y="126"/>
                      <a:pt x="690" y="130"/>
                    </a:cubicBezTo>
                    <a:cubicBezTo>
                      <a:pt x="688" y="145"/>
                      <a:pt x="682" y="154"/>
                      <a:pt x="669" y="158"/>
                    </a:cubicBezTo>
                    <a:cubicBezTo>
                      <a:pt x="670" y="162"/>
                      <a:pt x="677" y="158"/>
                      <a:pt x="678" y="162"/>
                    </a:cubicBezTo>
                    <a:cubicBezTo>
                      <a:pt x="683" y="161"/>
                      <a:pt x="682" y="155"/>
                      <a:pt x="688" y="156"/>
                    </a:cubicBezTo>
                    <a:cubicBezTo>
                      <a:pt x="687" y="158"/>
                      <a:pt x="686" y="159"/>
                      <a:pt x="686" y="162"/>
                    </a:cubicBezTo>
                    <a:cubicBezTo>
                      <a:pt x="688" y="161"/>
                      <a:pt x="687" y="158"/>
                      <a:pt x="690" y="158"/>
                    </a:cubicBezTo>
                    <a:cubicBezTo>
                      <a:pt x="692" y="158"/>
                      <a:pt x="691" y="155"/>
                      <a:pt x="692" y="154"/>
                    </a:cubicBezTo>
                    <a:cubicBezTo>
                      <a:pt x="692" y="154"/>
                      <a:pt x="695" y="155"/>
                      <a:pt x="695" y="154"/>
                    </a:cubicBezTo>
                    <a:cubicBezTo>
                      <a:pt x="696" y="153"/>
                      <a:pt x="695" y="150"/>
                      <a:pt x="695" y="149"/>
                    </a:cubicBezTo>
                    <a:cubicBezTo>
                      <a:pt x="697" y="149"/>
                      <a:pt x="699" y="149"/>
                      <a:pt x="701" y="149"/>
                    </a:cubicBezTo>
                    <a:cubicBezTo>
                      <a:pt x="699" y="143"/>
                      <a:pt x="707" y="137"/>
                      <a:pt x="701" y="134"/>
                    </a:cubicBezTo>
                    <a:cubicBezTo>
                      <a:pt x="701" y="132"/>
                      <a:pt x="705" y="132"/>
                      <a:pt x="705" y="130"/>
                    </a:cubicBezTo>
                    <a:cubicBezTo>
                      <a:pt x="705" y="128"/>
                      <a:pt x="702" y="128"/>
                      <a:pt x="701" y="128"/>
                    </a:cubicBezTo>
                    <a:cubicBezTo>
                      <a:pt x="701" y="124"/>
                      <a:pt x="707" y="127"/>
                      <a:pt x="710" y="126"/>
                    </a:cubicBezTo>
                    <a:cubicBezTo>
                      <a:pt x="708" y="124"/>
                      <a:pt x="710" y="119"/>
                      <a:pt x="705" y="121"/>
                    </a:cubicBezTo>
                    <a:cubicBezTo>
                      <a:pt x="700" y="123"/>
                      <a:pt x="698" y="116"/>
                      <a:pt x="697" y="121"/>
                    </a:cubicBezTo>
                    <a:cubicBezTo>
                      <a:pt x="694" y="117"/>
                      <a:pt x="694" y="113"/>
                      <a:pt x="695" y="109"/>
                    </a:cubicBezTo>
                    <a:cubicBezTo>
                      <a:pt x="695" y="109"/>
                      <a:pt x="699" y="110"/>
                      <a:pt x="699" y="109"/>
                    </a:cubicBezTo>
                    <a:cubicBezTo>
                      <a:pt x="701" y="108"/>
                      <a:pt x="698" y="102"/>
                      <a:pt x="699" y="100"/>
                    </a:cubicBezTo>
                    <a:cubicBezTo>
                      <a:pt x="699" y="97"/>
                      <a:pt x="697" y="100"/>
                      <a:pt x="697" y="100"/>
                    </a:cubicBezTo>
                    <a:cubicBezTo>
                      <a:pt x="693" y="97"/>
                      <a:pt x="696" y="93"/>
                      <a:pt x="693" y="89"/>
                    </a:cubicBezTo>
                    <a:cubicBezTo>
                      <a:pt x="701" y="91"/>
                      <a:pt x="698" y="84"/>
                      <a:pt x="703" y="83"/>
                    </a:cubicBezTo>
                    <a:cubicBezTo>
                      <a:pt x="703" y="80"/>
                      <a:pt x="703" y="77"/>
                      <a:pt x="703" y="74"/>
                    </a:cubicBezTo>
                    <a:cubicBezTo>
                      <a:pt x="709" y="72"/>
                      <a:pt x="706" y="80"/>
                      <a:pt x="706" y="83"/>
                    </a:cubicBezTo>
                    <a:cubicBezTo>
                      <a:pt x="707" y="86"/>
                      <a:pt x="710" y="82"/>
                      <a:pt x="710" y="85"/>
                    </a:cubicBezTo>
                    <a:cubicBezTo>
                      <a:pt x="710" y="86"/>
                      <a:pt x="708" y="88"/>
                      <a:pt x="708" y="87"/>
                    </a:cubicBezTo>
                    <a:cubicBezTo>
                      <a:pt x="710" y="92"/>
                      <a:pt x="714" y="93"/>
                      <a:pt x="719" y="96"/>
                    </a:cubicBezTo>
                    <a:cubicBezTo>
                      <a:pt x="723" y="97"/>
                      <a:pt x="719" y="91"/>
                      <a:pt x="718" y="91"/>
                    </a:cubicBezTo>
                    <a:cubicBezTo>
                      <a:pt x="720" y="88"/>
                      <a:pt x="726" y="88"/>
                      <a:pt x="731" y="87"/>
                    </a:cubicBezTo>
                    <a:cubicBezTo>
                      <a:pt x="730" y="85"/>
                      <a:pt x="727" y="85"/>
                      <a:pt x="725" y="85"/>
                    </a:cubicBezTo>
                    <a:cubicBezTo>
                      <a:pt x="727" y="80"/>
                      <a:pt x="722" y="80"/>
                      <a:pt x="723" y="76"/>
                    </a:cubicBezTo>
                    <a:cubicBezTo>
                      <a:pt x="725" y="80"/>
                      <a:pt x="736" y="74"/>
                      <a:pt x="734" y="81"/>
                    </a:cubicBezTo>
                    <a:cubicBezTo>
                      <a:pt x="736" y="83"/>
                      <a:pt x="738" y="80"/>
                      <a:pt x="738" y="80"/>
                    </a:cubicBezTo>
                    <a:cubicBezTo>
                      <a:pt x="741" y="80"/>
                      <a:pt x="739" y="82"/>
                      <a:pt x="740" y="83"/>
                    </a:cubicBezTo>
                    <a:cubicBezTo>
                      <a:pt x="741" y="84"/>
                      <a:pt x="743" y="83"/>
                      <a:pt x="744" y="83"/>
                    </a:cubicBezTo>
                    <a:cubicBezTo>
                      <a:pt x="747" y="87"/>
                      <a:pt x="754" y="83"/>
                      <a:pt x="749" y="89"/>
                    </a:cubicBezTo>
                    <a:cubicBezTo>
                      <a:pt x="752" y="89"/>
                      <a:pt x="756" y="89"/>
                      <a:pt x="759" y="89"/>
                    </a:cubicBezTo>
                    <a:cubicBezTo>
                      <a:pt x="759" y="87"/>
                      <a:pt x="751" y="85"/>
                      <a:pt x="757" y="83"/>
                    </a:cubicBezTo>
                    <a:cubicBezTo>
                      <a:pt x="755" y="82"/>
                      <a:pt x="753" y="81"/>
                      <a:pt x="751" y="80"/>
                    </a:cubicBezTo>
                    <a:cubicBezTo>
                      <a:pt x="750" y="70"/>
                      <a:pt x="751" y="70"/>
                      <a:pt x="751" y="59"/>
                    </a:cubicBezTo>
                    <a:cubicBezTo>
                      <a:pt x="761" y="58"/>
                      <a:pt x="775" y="61"/>
                      <a:pt x="783" y="59"/>
                    </a:cubicBezTo>
                    <a:cubicBezTo>
                      <a:pt x="786" y="58"/>
                      <a:pt x="784" y="53"/>
                      <a:pt x="788" y="57"/>
                    </a:cubicBezTo>
                    <a:cubicBezTo>
                      <a:pt x="794" y="53"/>
                      <a:pt x="790" y="50"/>
                      <a:pt x="792" y="44"/>
                    </a:cubicBezTo>
                    <a:cubicBezTo>
                      <a:pt x="797" y="45"/>
                      <a:pt x="799" y="44"/>
                      <a:pt x="801" y="42"/>
                    </a:cubicBezTo>
                    <a:cubicBezTo>
                      <a:pt x="804" y="38"/>
                      <a:pt x="809" y="37"/>
                      <a:pt x="813" y="33"/>
                    </a:cubicBezTo>
                    <a:cubicBezTo>
                      <a:pt x="832" y="30"/>
                      <a:pt x="851" y="28"/>
                      <a:pt x="867" y="22"/>
                    </a:cubicBezTo>
                    <a:cubicBezTo>
                      <a:pt x="870" y="19"/>
                      <a:pt x="870" y="26"/>
                      <a:pt x="870" y="26"/>
                    </a:cubicBezTo>
                    <a:cubicBezTo>
                      <a:pt x="871" y="25"/>
                      <a:pt x="874" y="21"/>
                      <a:pt x="872" y="20"/>
                    </a:cubicBezTo>
                    <a:cubicBezTo>
                      <a:pt x="875" y="21"/>
                      <a:pt x="872" y="23"/>
                      <a:pt x="874" y="26"/>
                    </a:cubicBezTo>
                    <a:cubicBezTo>
                      <a:pt x="875" y="26"/>
                      <a:pt x="879" y="25"/>
                      <a:pt x="878" y="27"/>
                    </a:cubicBezTo>
                    <a:cubicBezTo>
                      <a:pt x="881" y="26"/>
                      <a:pt x="876" y="25"/>
                      <a:pt x="880" y="24"/>
                    </a:cubicBezTo>
                    <a:cubicBezTo>
                      <a:pt x="883" y="23"/>
                      <a:pt x="889" y="24"/>
                      <a:pt x="889" y="18"/>
                    </a:cubicBezTo>
                    <a:cubicBezTo>
                      <a:pt x="893" y="19"/>
                      <a:pt x="895" y="18"/>
                      <a:pt x="895" y="14"/>
                    </a:cubicBezTo>
                    <a:cubicBezTo>
                      <a:pt x="897" y="15"/>
                      <a:pt x="898" y="18"/>
                      <a:pt x="900" y="18"/>
                    </a:cubicBezTo>
                    <a:cubicBezTo>
                      <a:pt x="905" y="18"/>
                      <a:pt x="904" y="12"/>
                      <a:pt x="904" y="7"/>
                    </a:cubicBezTo>
                    <a:cubicBezTo>
                      <a:pt x="913" y="4"/>
                      <a:pt x="922" y="0"/>
                      <a:pt x="936" y="1"/>
                    </a:cubicBezTo>
                    <a:cubicBezTo>
                      <a:pt x="934" y="3"/>
                      <a:pt x="934" y="6"/>
                      <a:pt x="934" y="9"/>
                    </a:cubicBezTo>
                    <a:cubicBezTo>
                      <a:pt x="937" y="13"/>
                      <a:pt x="945" y="13"/>
                      <a:pt x="949" y="9"/>
                    </a:cubicBezTo>
                    <a:cubicBezTo>
                      <a:pt x="951" y="9"/>
                      <a:pt x="950" y="11"/>
                      <a:pt x="949" y="11"/>
                    </a:cubicBezTo>
                    <a:close/>
                    <a:moveTo>
                      <a:pt x="1396" y="238"/>
                    </a:moveTo>
                    <a:cubicBezTo>
                      <a:pt x="1396" y="236"/>
                      <a:pt x="1393" y="236"/>
                      <a:pt x="1392" y="234"/>
                    </a:cubicBezTo>
                    <a:cubicBezTo>
                      <a:pt x="1386" y="233"/>
                      <a:pt x="1386" y="238"/>
                      <a:pt x="1392" y="236"/>
                    </a:cubicBezTo>
                    <a:cubicBezTo>
                      <a:pt x="1393" y="238"/>
                      <a:pt x="1394" y="238"/>
                      <a:pt x="1396" y="238"/>
                    </a:cubicBezTo>
                    <a:close/>
                    <a:moveTo>
                      <a:pt x="403" y="378"/>
                    </a:moveTo>
                    <a:cubicBezTo>
                      <a:pt x="401" y="384"/>
                      <a:pt x="409" y="380"/>
                      <a:pt x="406" y="387"/>
                    </a:cubicBezTo>
                    <a:cubicBezTo>
                      <a:pt x="410" y="388"/>
                      <a:pt x="411" y="384"/>
                      <a:pt x="412" y="387"/>
                    </a:cubicBezTo>
                    <a:cubicBezTo>
                      <a:pt x="412" y="389"/>
                      <a:pt x="411" y="389"/>
                      <a:pt x="410" y="389"/>
                    </a:cubicBezTo>
                    <a:cubicBezTo>
                      <a:pt x="407" y="390"/>
                      <a:pt x="399" y="393"/>
                      <a:pt x="397" y="393"/>
                    </a:cubicBezTo>
                    <a:cubicBezTo>
                      <a:pt x="392" y="392"/>
                      <a:pt x="391" y="388"/>
                      <a:pt x="388" y="385"/>
                    </a:cubicBezTo>
                    <a:cubicBezTo>
                      <a:pt x="388" y="382"/>
                      <a:pt x="393" y="384"/>
                      <a:pt x="393" y="382"/>
                    </a:cubicBezTo>
                    <a:cubicBezTo>
                      <a:pt x="389" y="378"/>
                      <a:pt x="388" y="377"/>
                      <a:pt x="382" y="380"/>
                    </a:cubicBezTo>
                    <a:cubicBezTo>
                      <a:pt x="380" y="376"/>
                      <a:pt x="379" y="373"/>
                      <a:pt x="373" y="374"/>
                    </a:cubicBezTo>
                    <a:cubicBezTo>
                      <a:pt x="370" y="374"/>
                      <a:pt x="372" y="377"/>
                      <a:pt x="371" y="378"/>
                    </a:cubicBezTo>
                    <a:cubicBezTo>
                      <a:pt x="370" y="379"/>
                      <a:pt x="367" y="379"/>
                      <a:pt x="365" y="380"/>
                    </a:cubicBezTo>
                    <a:cubicBezTo>
                      <a:pt x="363" y="381"/>
                      <a:pt x="362" y="387"/>
                      <a:pt x="358" y="385"/>
                    </a:cubicBezTo>
                    <a:cubicBezTo>
                      <a:pt x="360" y="392"/>
                      <a:pt x="354" y="394"/>
                      <a:pt x="354" y="395"/>
                    </a:cubicBezTo>
                    <a:cubicBezTo>
                      <a:pt x="353" y="399"/>
                      <a:pt x="354" y="403"/>
                      <a:pt x="352" y="408"/>
                    </a:cubicBezTo>
                    <a:cubicBezTo>
                      <a:pt x="350" y="408"/>
                      <a:pt x="350" y="406"/>
                      <a:pt x="349" y="406"/>
                    </a:cubicBezTo>
                    <a:cubicBezTo>
                      <a:pt x="347" y="412"/>
                      <a:pt x="353" y="415"/>
                      <a:pt x="349" y="419"/>
                    </a:cubicBezTo>
                    <a:cubicBezTo>
                      <a:pt x="352" y="417"/>
                      <a:pt x="351" y="422"/>
                      <a:pt x="352" y="423"/>
                    </a:cubicBezTo>
                    <a:cubicBezTo>
                      <a:pt x="353" y="423"/>
                      <a:pt x="355" y="422"/>
                      <a:pt x="356" y="423"/>
                    </a:cubicBezTo>
                    <a:cubicBezTo>
                      <a:pt x="360" y="424"/>
                      <a:pt x="361" y="427"/>
                      <a:pt x="363" y="424"/>
                    </a:cubicBezTo>
                    <a:cubicBezTo>
                      <a:pt x="364" y="424"/>
                      <a:pt x="367" y="425"/>
                      <a:pt x="367" y="424"/>
                    </a:cubicBezTo>
                    <a:cubicBezTo>
                      <a:pt x="374" y="424"/>
                      <a:pt x="372" y="423"/>
                      <a:pt x="375" y="421"/>
                    </a:cubicBezTo>
                    <a:cubicBezTo>
                      <a:pt x="378" y="420"/>
                      <a:pt x="379" y="423"/>
                      <a:pt x="382" y="423"/>
                    </a:cubicBezTo>
                    <a:cubicBezTo>
                      <a:pt x="382" y="421"/>
                      <a:pt x="382" y="419"/>
                      <a:pt x="384" y="419"/>
                    </a:cubicBezTo>
                    <a:cubicBezTo>
                      <a:pt x="388" y="418"/>
                      <a:pt x="397" y="418"/>
                      <a:pt x="401" y="419"/>
                    </a:cubicBezTo>
                    <a:cubicBezTo>
                      <a:pt x="404" y="420"/>
                      <a:pt x="405" y="422"/>
                      <a:pt x="408" y="423"/>
                    </a:cubicBezTo>
                    <a:cubicBezTo>
                      <a:pt x="410" y="423"/>
                      <a:pt x="410" y="421"/>
                      <a:pt x="412" y="421"/>
                    </a:cubicBezTo>
                    <a:cubicBezTo>
                      <a:pt x="411" y="421"/>
                      <a:pt x="413" y="422"/>
                      <a:pt x="414" y="423"/>
                    </a:cubicBezTo>
                    <a:cubicBezTo>
                      <a:pt x="419" y="424"/>
                      <a:pt x="419" y="424"/>
                      <a:pt x="423" y="424"/>
                    </a:cubicBezTo>
                    <a:cubicBezTo>
                      <a:pt x="431" y="425"/>
                      <a:pt x="441" y="423"/>
                      <a:pt x="449" y="424"/>
                    </a:cubicBezTo>
                    <a:cubicBezTo>
                      <a:pt x="449" y="420"/>
                      <a:pt x="449" y="417"/>
                      <a:pt x="451" y="415"/>
                    </a:cubicBezTo>
                    <a:cubicBezTo>
                      <a:pt x="445" y="407"/>
                      <a:pt x="439" y="398"/>
                      <a:pt x="427" y="396"/>
                    </a:cubicBezTo>
                    <a:cubicBezTo>
                      <a:pt x="427" y="393"/>
                      <a:pt x="424" y="393"/>
                      <a:pt x="423" y="391"/>
                    </a:cubicBezTo>
                    <a:cubicBezTo>
                      <a:pt x="423" y="388"/>
                      <a:pt x="422" y="387"/>
                      <a:pt x="421" y="385"/>
                    </a:cubicBezTo>
                    <a:cubicBezTo>
                      <a:pt x="422" y="380"/>
                      <a:pt x="428" y="379"/>
                      <a:pt x="427" y="372"/>
                    </a:cubicBezTo>
                    <a:cubicBezTo>
                      <a:pt x="416" y="371"/>
                      <a:pt x="411" y="376"/>
                      <a:pt x="403" y="378"/>
                    </a:cubicBezTo>
                    <a:close/>
                    <a:moveTo>
                      <a:pt x="531" y="464"/>
                    </a:moveTo>
                    <a:cubicBezTo>
                      <a:pt x="529" y="464"/>
                      <a:pt x="526" y="464"/>
                      <a:pt x="529" y="465"/>
                    </a:cubicBezTo>
                    <a:cubicBezTo>
                      <a:pt x="532" y="463"/>
                      <a:pt x="539" y="463"/>
                      <a:pt x="542" y="462"/>
                    </a:cubicBezTo>
                    <a:cubicBezTo>
                      <a:pt x="543" y="462"/>
                      <a:pt x="542" y="458"/>
                      <a:pt x="542" y="458"/>
                    </a:cubicBezTo>
                    <a:cubicBezTo>
                      <a:pt x="543" y="457"/>
                      <a:pt x="545" y="460"/>
                      <a:pt x="546" y="460"/>
                    </a:cubicBezTo>
                    <a:cubicBezTo>
                      <a:pt x="546" y="456"/>
                      <a:pt x="546" y="451"/>
                      <a:pt x="546" y="447"/>
                    </a:cubicBezTo>
                    <a:cubicBezTo>
                      <a:pt x="544" y="444"/>
                      <a:pt x="542" y="443"/>
                      <a:pt x="541" y="441"/>
                    </a:cubicBezTo>
                    <a:cubicBezTo>
                      <a:pt x="540" y="440"/>
                      <a:pt x="541" y="438"/>
                      <a:pt x="541" y="438"/>
                    </a:cubicBezTo>
                    <a:cubicBezTo>
                      <a:pt x="540" y="435"/>
                      <a:pt x="534" y="433"/>
                      <a:pt x="539" y="432"/>
                    </a:cubicBezTo>
                    <a:cubicBezTo>
                      <a:pt x="542" y="432"/>
                      <a:pt x="546" y="432"/>
                      <a:pt x="550" y="432"/>
                    </a:cubicBezTo>
                    <a:cubicBezTo>
                      <a:pt x="551" y="425"/>
                      <a:pt x="546" y="425"/>
                      <a:pt x="546" y="423"/>
                    </a:cubicBezTo>
                    <a:cubicBezTo>
                      <a:pt x="546" y="419"/>
                      <a:pt x="542" y="419"/>
                      <a:pt x="541" y="417"/>
                    </a:cubicBezTo>
                    <a:cubicBezTo>
                      <a:pt x="541" y="417"/>
                      <a:pt x="544" y="415"/>
                      <a:pt x="542" y="413"/>
                    </a:cubicBezTo>
                    <a:cubicBezTo>
                      <a:pt x="537" y="415"/>
                      <a:pt x="536" y="411"/>
                      <a:pt x="531" y="411"/>
                    </a:cubicBezTo>
                    <a:cubicBezTo>
                      <a:pt x="533" y="401"/>
                      <a:pt x="520" y="404"/>
                      <a:pt x="520" y="395"/>
                    </a:cubicBezTo>
                    <a:cubicBezTo>
                      <a:pt x="525" y="391"/>
                      <a:pt x="528" y="385"/>
                      <a:pt x="539" y="387"/>
                    </a:cubicBezTo>
                    <a:cubicBezTo>
                      <a:pt x="539" y="386"/>
                      <a:pt x="539" y="384"/>
                      <a:pt x="541" y="383"/>
                    </a:cubicBezTo>
                    <a:cubicBezTo>
                      <a:pt x="541" y="378"/>
                      <a:pt x="535" y="379"/>
                      <a:pt x="535" y="374"/>
                    </a:cubicBezTo>
                    <a:cubicBezTo>
                      <a:pt x="526" y="373"/>
                      <a:pt x="522" y="377"/>
                      <a:pt x="516" y="374"/>
                    </a:cubicBezTo>
                    <a:cubicBezTo>
                      <a:pt x="516" y="377"/>
                      <a:pt x="516" y="378"/>
                      <a:pt x="514" y="376"/>
                    </a:cubicBezTo>
                    <a:cubicBezTo>
                      <a:pt x="513" y="375"/>
                      <a:pt x="512" y="378"/>
                      <a:pt x="513" y="378"/>
                    </a:cubicBezTo>
                    <a:cubicBezTo>
                      <a:pt x="508" y="380"/>
                      <a:pt x="502" y="383"/>
                      <a:pt x="500" y="383"/>
                    </a:cubicBezTo>
                    <a:cubicBezTo>
                      <a:pt x="494" y="385"/>
                      <a:pt x="496" y="386"/>
                      <a:pt x="494" y="389"/>
                    </a:cubicBezTo>
                    <a:cubicBezTo>
                      <a:pt x="493" y="390"/>
                      <a:pt x="491" y="388"/>
                      <a:pt x="490" y="389"/>
                    </a:cubicBezTo>
                    <a:cubicBezTo>
                      <a:pt x="489" y="390"/>
                      <a:pt x="491" y="394"/>
                      <a:pt x="490" y="395"/>
                    </a:cubicBezTo>
                    <a:cubicBezTo>
                      <a:pt x="491" y="399"/>
                      <a:pt x="495" y="392"/>
                      <a:pt x="496" y="398"/>
                    </a:cubicBezTo>
                    <a:cubicBezTo>
                      <a:pt x="496" y="400"/>
                      <a:pt x="497" y="401"/>
                      <a:pt x="498" y="402"/>
                    </a:cubicBezTo>
                    <a:cubicBezTo>
                      <a:pt x="496" y="408"/>
                      <a:pt x="499" y="412"/>
                      <a:pt x="500" y="413"/>
                    </a:cubicBezTo>
                    <a:cubicBezTo>
                      <a:pt x="500" y="416"/>
                      <a:pt x="500" y="416"/>
                      <a:pt x="501" y="417"/>
                    </a:cubicBezTo>
                    <a:cubicBezTo>
                      <a:pt x="502" y="417"/>
                      <a:pt x="503" y="423"/>
                      <a:pt x="503" y="423"/>
                    </a:cubicBezTo>
                    <a:cubicBezTo>
                      <a:pt x="505" y="428"/>
                      <a:pt x="505" y="427"/>
                      <a:pt x="507" y="430"/>
                    </a:cubicBezTo>
                    <a:cubicBezTo>
                      <a:pt x="508" y="432"/>
                      <a:pt x="506" y="434"/>
                      <a:pt x="507" y="436"/>
                    </a:cubicBezTo>
                    <a:cubicBezTo>
                      <a:pt x="508" y="437"/>
                      <a:pt x="512" y="438"/>
                      <a:pt x="511" y="441"/>
                    </a:cubicBezTo>
                    <a:cubicBezTo>
                      <a:pt x="504" y="439"/>
                      <a:pt x="509" y="449"/>
                      <a:pt x="505" y="451"/>
                    </a:cubicBezTo>
                    <a:cubicBezTo>
                      <a:pt x="513" y="452"/>
                      <a:pt x="513" y="463"/>
                      <a:pt x="522" y="458"/>
                    </a:cubicBezTo>
                    <a:cubicBezTo>
                      <a:pt x="515" y="465"/>
                      <a:pt x="531" y="459"/>
                      <a:pt x="531" y="464"/>
                    </a:cubicBezTo>
                    <a:close/>
                    <a:moveTo>
                      <a:pt x="587" y="378"/>
                    </a:moveTo>
                    <a:cubicBezTo>
                      <a:pt x="586" y="379"/>
                      <a:pt x="587" y="382"/>
                      <a:pt x="585" y="383"/>
                    </a:cubicBezTo>
                    <a:cubicBezTo>
                      <a:pt x="584" y="385"/>
                      <a:pt x="580" y="385"/>
                      <a:pt x="580" y="387"/>
                    </a:cubicBezTo>
                    <a:cubicBezTo>
                      <a:pt x="581" y="389"/>
                      <a:pt x="585" y="392"/>
                      <a:pt x="585" y="395"/>
                    </a:cubicBezTo>
                    <a:cubicBezTo>
                      <a:pt x="585" y="395"/>
                      <a:pt x="582" y="395"/>
                      <a:pt x="583" y="396"/>
                    </a:cubicBezTo>
                    <a:cubicBezTo>
                      <a:pt x="585" y="398"/>
                      <a:pt x="589" y="397"/>
                      <a:pt x="591" y="400"/>
                    </a:cubicBezTo>
                    <a:cubicBezTo>
                      <a:pt x="591" y="398"/>
                      <a:pt x="593" y="397"/>
                      <a:pt x="595" y="396"/>
                    </a:cubicBezTo>
                    <a:cubicBezTo>
                      <a:pt x="596" y="391"/>
                      <a:pt x="592" y="391"/>
                      <a:pt x="591" y="387"/>
                    </a:cubicBezTo>
                    <a:cubicBezTo>
                      <a:pt x="594" y="386"/>
                      <a:pt x="597" y="384"/>
                      <a:pt x="596" y="380"/>
                    </a:cubicBezTo>
                    <a:cubicBezTo>
                      <a:pt x="593" y="380"/>
                      <a:pt x="592" y="378"/>
                      <a:pt x="595" y="376"/>
                    </a:cubicBezTo>
                    <a:cubicBezTo>
                      <a:pt x="592" y="377"/>
                      <a:pt x="589" y="376"/>
                      <a:pt x="587" y="378"/>
                    </a:cubicBezTo>
                    <a:close/>
                    <a:moveTo>
                      <a:pt x="343" y="428"/>
                    </a:moveTo>
                    <a:cubicBezTo>
                      <a:pt x="342" y="436"/>
                      <a:pt x="356" y="431"/>
                      <a:pt x="356" y="428"/>
                    </a:cubicBezTo>
                    <a:cubicBezTo>
                      <a:pt x="351" y="426"/>
                      <a:pt x="348" y="426"/>
                      <a:pt x="343" y="428"/>
                    </a:cubicBezTo>
                    <a:close/>
                    <a:moveTo>
                      <a:pt x="386" y="775"/>
                    </a:moveTo>
                    <a:cubicBezTo>
                      <a:pt x="388" y="768"/>
                      <a:pt x="399" y="768"/>
                      <a:pt x="397" y="756"/>
                    </a:cubicBezTo>
                    <a:cubicBezTo>
                      <a:pt x="392" y="761"/>
                      <a:pt x="382" y="752"/>
                      <a:pt x="377" y="758"/>
                    </a:cubicBezTo>
                    <a:cubicBezTo>
                      <a:pt x="385" y="759"/>
                      <a:pt x="375" y="760"/>
                      <a:pt x="375" y="762"/>
                    </a:cubicBezTo>
                    <a:cubicBezTo>
                      <a:pt x="375" y="760"/>
                      <a:pt x="377" y="766"/>
                      <a:pt x="377" y="767"/>
                    </a:cubicBezTo>
                    <a:cubicBezTo>
                      <a:pt x="377" y="770"/>
                      <a:pt x="377" y="773"/>
                      <a:pt x="375" y="773"/>
                    </a:cubicBezTo>
                    <a:cubicBezTo>
                      <a:pt x="375" y="772"/>
                      <a:pt x="373" y="771"/>
                      <a:pt x="373" y="773"/>
                    </a:cubicBezTo>
                    <a:cubicBezTo>
                      <a:pt x="375" y="776"/>
                      <a:pt x="381" y="775"/>
                      <a:pt x="386" y="7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îṧḷîḍê"/>
              <p:cNvSpPr/>
              <p:nvPr/>
            </p:nvSpPr>
            <p:spPr bwMode="auto">
              <a:xfrm>
                <a:off x="4137528" y="707649"/>
                <a:ext cx="47627" cy="25214"/>
              </a:xfrm>
              <a:custGeom>
                <a:avLst/>
                <a:gdLst>
                  <a:gd name="T0" fmla="*/ 16 w 23"/>
                  <a:gd name="T1" fmla="*/ 0 h 12"/>
                  <a:gd name="T2" fmla="*/ 20 w 23"/>
                  <a:gd name="T3" fmla="*/ 11 h 12"/>
                  <a:gd name="T4" fmla="*/ 0 w 23"/>
                  <a:gd name="T5" fmla="*/ 6 h 12"/>
                  <a:gd name="T6" fmla="*/ 16 w 2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2">
                    <a:moveTo>
                      <a:pt x="16" y="0"/>
                    </a:moveTo>
                    <a:cubicBezTo>
                      <a:pt x="16" y="5"/>
                      <a:pt x="23" y="4"/>
                      <a:pt x="20" y="11"/>
                    </a:cubicBezTo>
                    <a:cubicBezTo>
                      <a:pt x="10" y="12"/>
                      <a:pt x="4" y="10"/>
                      <a:pt x="0" y="6"/>
                    </a:cubicBezTo>
                    <a:cubicBezTo>
                      <a:pt x="3" y="1"/>
                      <a:pt x="1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işḷíďé"/>
              <p:cNvSpPr/>
              <p:nvPr/>
            </p:nvSpPr>
            <p:spPr bwMode="auto">
              <a:xfrm>
                <a:off x="4234180" y="755276"/>
                <a:ext cx="466461" cy="326383"/>
              </a:xfrm>
              <a:custGeom>
                <a:avLst/>
                <a:gdLst>
                  <a:gd name="T0" fmla="*/ 22 w 224"/>
                  <a:gd name="T1" fmla="*/ 9 h 157"/>
                  <a:gd name="T2" fmla="*/ 29 w 224"/>
                  <a:gd name="T3" fmla="*/ 7 h 157"/>
                  <a:gd name="T4" fmla="*/ 29 w 224"/>
                  <a:gd name="T5" fmla="*/ 11 h 157"/>
                  <a:gd name="T6" fmla="*/ 29 w 224"/>
                  <a:gd name="T7" fmla="*/ 18 h 157"/>
                  <a:gd name="T8" fmla="*/ 35 w 224"/>
                  <a:gd name="T9" fmla="*/ 33 h 157"/>
                  <a:gd name="T10" fmla="*/ 48 w 224"/>
                  <a:gd name="T11" fmla="*/ 9 h 157"/>
                  <a:gd name="T12" fmla="*/ 65 w 224"/>
                  <a:gd name="T13" fmla="*/ 7 h 157"/>
                  <a:gd name="T14" fmla="*/ 76 w 224"/>
                  <a:gd name="T15" fmla="*/ 25 h 157"/>
                  <a:gd name="T16" fmla="*/ 89 w 224"/>
                  <a:gd name="T17" fmla="*/ 22 h 157"/>
                  <a:gd name="T18" fmla="*/ 107 w 224"/>
                  <a:gd name="T19" fmla="*/ 20 h 157"/>
                  <a:gd name="T20" fmla="*/ 115 w 224"/>
                  <a:gd name="T21" fmla="*/ 27 h 157"/>
                  <a:gd name="T22" fmla="*/ 122 w 224"/>
                  <a:gd name="T23" fmla="*/ 31 h 157"/>
                  <a:gd name="T24" fmla="*/ 126 w 224"/>
                  <a:gd name="T25" fmla="*/ 33 h 157"/>
                  <a:gd name="T26" fmla="*/ 143 w 224"/>
                  <a:gd name="T27" fmla="*/ 37 h 157"/>
                  <a:gd name="T28" fmla="*/ 158 w 224"/>
                  <a:gd name="T29" fmla="*/ 44 h 157"/>
                  <a:gd name="T30" fmla="*/ 163 w 224"/>
                  <a:gd name="T31" fmla="*/ 50 h 157"/>
                  <a:gd name="T32" fmla="*/ 174 w 224"/>
                  <a:gd name="T33" fmla="*/ 59 h 157"/>
                  <a:gd name="T34" fmla="*/ 167 w 224"/>
                  <a:gd name="T35" fmla="*/ 74 h 157"/>
                  <a:gd name="T36" fmla="*/ 184 w 224"/>
                  <a:gd name="T37" fmla="*/ 76 h 157"/>
                  <a:gd name="T38" fmla="*/ 188 w 224"/>
                  <a:gd name="T39" fmla="*/ 85 h 157"/>
                  <a:gd name="T40" fmla="*/ 202 w 224"/>
                  <a:gd name="T41" fmla="*/ 87 h 157"/>
                  <a:gd name="T42" fmla="*/ 212 w 224"/>
                  <a:gd name="T43" fmla="*/ 96 h 157"/>
                  <a:gd name="T44" fmla="*/ 216 w 224"/>
                  <a:gd name="T45" fmla="*/ 104 h 157"/>
                  <a:gd name="T46" fmla="*/ 206 w 224"/>
                  <a:gd name="T47" fmla="*/ 117 h 157"/>
                  <a:gd name="T48" fmla="*/ 193 w 224"/>
                  <a:gd name="T49" fmla="*/ 115 h 157"/>
                  <a:gd name="T50" fmla="*/ 182 w 224"/>
                  <a:gd name="T51" fmla="*/ 104 h 157"/>
                  <a:gd name="T52" fmla="*/ 173 w 224"/>
                  <a:gd name="T53" fmla="*/ 113 h 157"/>
                  <a:gd name="T54" fmla="*/ 186 w 224"/>
                  <a:gd name="T55" fmla="*/ 121 h 157"/>
                  <a:gd name="T56" fmla="*/ 193 w 224"/>
                  <a:gd name="T57" fmla="*/ 134 h 157"/>
                  <a:gd name="T58" fmla="*/ 188 w 224"/>
                  <a:gd name="T59" fmla="*/ 147 h 157"/>
                  <a:gd name="T60" fmla="*/ 163 w 224"/>
                  <a:gd name="T61" fmla="*/ 137 h 157"/>
                  <a:gd name="T62" fmla="*/ 171 w 224"/>
                  <a:gd name="T63" fmla="*/ 147 h 157"/>
                  <a:gd name="T64" fmla="*/ 180 w 224"/>
                  <a:gd name="T65" fmla="*/ 152 h 157"/>
                  <a:gd name="T66" fmla="*/ 171 w 224"/>
                  <a:gd name="T67" fmla="*/ 152 h 157"/>
                  <a:gd name="T68" fmla="*/ 150 w 224"/>
                  <a:gd name="T69" fmla="*/ 145 h 157"/>
                  <a:gd name="T70" fmla="*/ 139 w 224"/>
                  <a:gd name="T71" fmla="*/ 139 h 157"/>
                  <a:gd name="T72" fmla="*/ 133 w 224"/>
                  <a:gd name="T73" fmla="*/ 130 h 157"/>
                  <a:gd name="T74" fmla="*/ 122 w 224"/>
                  <a:gd name="T75" fmla="*/ 109 h 157"/>
                  <a:gd name="T76" fmla="*/ 124 w 224"/>
                  <a:gd name="T77" fmla="*/ 104 h 157"/>
                  <a:gd name="T78" fmla="*/ 128 w 224"/>
                  <a:gd name="T79" fmla="*/ 96 h 157"/>
                  <a:gd name="T80" fmla="*/ 133 w 224"/>
                  <a:gd name="T81" fmla="*/ 87 h 157"/>
                  <a:gd name="T82" fmla="*/ 128 w 224"/>
                  <a:gd name="T83" fmla="*/ 76 h 157"/>
                  <a:gd name="T84" fmla="*/ 120 w 224"/>
                  <a:gd name="T85" fmla="*/ 70 h 157"/>
                  <a:gd name="T86" fmla="*/ 115 w 224"/>
                  <a:gd name="T87" fmla="*/ 70 h 157"/>
                  <a:gd name="T88" fmla="*/ 107 w 224"/>
                  <a:gd name="T89" fmla="*/ 68 h 157"/>
                  <a:gd name="T90" fmla="*/ 92 w 224"/>
                  <a:gd name="T91" fmla="*/ 52 h 157"/>
                  <a:gd name="T92" fmla="*/ 78 w 224"/>
                  <a:gd name="T93" fmla="*/ 55 h 157"/>
                  <a:gd name="T94" fmla="*/ 65 w 224"/>
                  <a:gd name="T95" fmla="*/ 55 h 157"/>
                  <a:gd name="T96" fmla="*/ 50 w 224"/>
                  <a:gd name="T97" fmla="*/ 55 h 157"/>
                  <a:gd name="T98" fmla="*/ 22 w 224"/>
                  <a:gd name="T99" fmla="*/ 50 h 157"/>
                  <a:gd name="T100" fmla="*/ 9 w 224"/>
                  <a:gd name="T101" fmla="*/ 42 h 157"/>
                  <a:gd name="T102" fmla="*/ 5 w 224"/>
                  <a:gd name="T103" fmla="*/ 33 h 157"/>
                  <a:gd name="T104" fmla="*/ 7 w 224"/>
                  <a:gd name="T105" fmla="*/ 25 h 157"/>
                  <a:gd name="T106" fmla="*/ 145 w 224"/>
                  <a:gd name="T107" fmla="*/ 107 h 157"/>
                  <a:gd name="T108" fmla="*/ 154 w 224"/>
                  <a:gd name="T109" fmla="*/ 100 h 157"/>
                  <a:gd name="T110" fmla="*/ 145 w 224"/>
                  <a:gd name="T111" fmla="*/ 10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4" h="157">
                    <a:moveTo>
                      <a:pt x="9" y="11"/>
                    </a:moveTo>
                    <a:cubicBezTo>
                      <a:pt x="12" y="16"/>
                      <a:pt x="19" y="4"/>
                      <a:pt x="22" y="9"/>
                    </a:cubicBezTo>
                    <a:cubicBezTo>
                      <a:pt x="24" y="9"/>
                      <a:pt x="23" y="5"/>
                      <a:pt x="24" y="5"/>
                    </a:cubicBezTo>
                    <a:cubicBezTo>
                      <a:pt x="26" y="4"/>
                      <a:pt x="27" y="7"/>
                      <a:pt x="29" y="7"/>
                    </a:cubicBezTo>
                    <a:cubicBezTo>
                      <a:pt x="32" y="7"/>
                      <a:pt x="32" y="0"/>
                      <a:pt x="37" y="5"/>
                    </a:cubicBezTo>
                    <a:cubicBezTo>
                      <a:pt x="36" y="13"/>
                      <a:pt x="32" y="7"/>
                      <a:pt x="29" y="11"/>
                    </a:cubicBezTo>
                    <a:cubicBezTo>
                      <a:pt x="28" y="12"/>
                      <a:pt x="33" y="12"/>
                      <a:pt x="33" y="12"/>
                    </a:cubicBezTo>
                    <a:cubicBezTo>
                      <a:pt x="32" y="15"/>
                      <a:pt x="30" y="15"/>
                      <a:pt x="29" y="18"/>
                    </a:cubicBezTo>
                    <a:cubicBezTo>
                      <a:pt x="29" y="21"/>
                      <a:pt x="31" y="22"/>
                      <a:pt x="31" y="24"/>
                    </a:cubicBezTo>
                    <a:cubicBezTo>
                      <a:pt x="32" y="27"/>
                      <a:pt x="30" y="33"/>
                      <a:pt x="35" y="33"/>
                    </a:cubicBezTo>
                    <a:cubicBezTo>
                      <a:pt x="39" y="32"/>
                      <a:pt x="35" y="22"/>
                      <a:pt x="37" y="18"/>
                    </a:cubicBezTo>
                    <a:cubicBezTo>
                      <a:pt x="46" y="20"/>
                      <a:pt x="45" y="13"/>
                      <a:pt x="48" y="9"/>
                    </a:cubicBezTo>
                    <a:cubicBezTo>
                      <a:pt x="50" y="13"/>
                      <a:pt x="55" y="5"/>
                      <a:pt x="57" y="11"/>
                    </a:cubicBezTo>
                    <a:cubicBezTo>
                      <a:pt x="61" y="11"/>
                      <a:pt x="59" y="5"/>
                      <a:pt x="65" y="7"/>
                    </a:cubicBezTo>
                    <a:cubicBezTo>
                      <a:pt x="64" y="14"/>
                      <a:pt x="69" y="15"/>
                      <a:pt x="74" y="16"/>
                    </a:cubicBezTo>
                    <a:cubicBezTo>
                      <a:pt x="72" y="22"/>
                      <a:pt x="73" y="21"/>
                      <a:pt x="76" y="25"/>
                    </a:cubicBezTo>
                    <a:cubicBezTo>
                      <a:pt x="78" y="23"/>
                      <a:pt x="80" y="23"/>
                      <a:pt x="83" y="25"/>
                    </a:cubicBezTo>
                    <a:cubicBezTo>
                      <a:pt x="87" y="27"/>
                      <a:pt x="87" y="23"/>
                      <a:pt x="89" y="22"/>
                    </a:cubicBezTo>
                    <a:cubicBezTo>
                      <a:pt x="91" y="21"/>
                      <a:pt x="94" y="23"/>
                      <a:pt x="94" y="20"/>
                    </a:cubicBezTo>
                    <a:cubicBezTo>
                      <a:pt x="100" y="22"/>
                      <a:pt x="102" y="22"/>
                      <a:pt x="107" y="20"/>
                    </a:cubicBezTo>
                    <a:cubicBezTo>
                      <a:pt x="107" y="24"/>
                      <a:pt x="112" y="22"/>
                      <a:pt x="111" y="22"/>
                    </a:cubicBezTo>
                    <a:cubicBezTo>
                      <a:pt x="113" y="23"/>
                      <a:pt x="113" y="26"/>
                      <a:pt x="115" y="27"/>
                    </a:cubicBezTo>
                    <a:cubicBezTo>
                      <a:pt x="116" y="28"/>
                      <a:pt x="119" y="29"/>
                      <a:pt x="120" y="29"/>
                    </a:cubicBezTo>
                    <a:cubicBezTo>
                      <a:pt x="121" y="30"/>
                      <a:pt x="120" y="31"/>
                      <a:pt x="122" y="31"/>
                    </a:cubicBezTo>
                    <a:cubicBezTo>
                      <a:pt x="126" y="31"/>
                      <a:pt x="121" y="34"/>
                      <a:pt x="124" y="37"/>
                    </a:cubicBezTo>
                    <a:cubicBezTo>
                      <a:pt x="125" y="38"/>
                      <a:pt x="126" y="34"/>
                      <a:pt x="126" y="33"/>
                    </a:cubicBezTo>
                    <a:cubicBezTo>
                      <a:pt x="129" y="35"/>
                      <a:pt x="129" y="38"/>
                      <a:pt x="133" y="39"/>
                    </a:cubicBezTo>
                    <a:cubicBezTo>
                      <a:pt x="137" y="39"/>
                      <a:pt x="139" y="37"/>
                      <a:pt x="143" y="37"/>
                    </a:cubicBezTo>
                    <a:cubicBezTo>
                      <a:pt x="142" y="44"/>
                      <a:pt x="154" y="40"/>
                      <a:pt x="154" y="46"/>
                    </a:cubicBezTo>
                    <a:cubicBezTo>
                      <a:pt x="156" y="46"/>
                      <a:pt x="157" y="46"/>
                      <a:pt x="158" y="44"/>
                    </a:cubicBezTo>
                    <a:cubicBezTo>
                      <a:pt x="160" y="45"/>
                      <a:pt x="161" y="48"/>
                      <a:pt x="161" y="52"/>
                    </a:cubicBezTo>
                    <a:cubicBezTo>
                      <a:pt x="163" y="52"/>
                      <a:pt x="163" y="51"/>
                      <a:pt x="163" y="50"/>
                    </a:cubicBezTo>
                    <a:cubicBezTo>
                      <a:pt x="166" y="52"/>
                      <a:pt x="168" y="56"/>
                      <a:pt x="174" y="55"/>
                    </a:cubicBezTo>
                    <a:cubicBezTo>
                      <a:pt x="173" y="57"/>
                      <a:pt x="172" y="59"/>
                      <a:pt x="174" y="59"/>
                    </a:cubicBezTo>
                    <a:cubicBezTo>
                      <a:pt x="176" y="62"/>
                      <a:pt x="169" y="65"/>
                      <a:pt x="174" y="66"/>
                    </a:cubicBezTo>
                    <a:cubicBezTo>
                      <a:pt x="172" y="69"/>
                      <a:pt x="167" y="69"/>
                      <a:pt x="167" y="74"/>
                    </a:cubicBezTo>
                    <a:cubicBezTo>
                      <a:pt x="171" y="81"/>
                      <a:pt x="180" y="72"/>
                      <a:pt x="182" y="80"/>
                    </a:cubicBezTo>
                    <a:cubicBezTo>
                      <a:pt x="184" y="79"/>
                      <a:pt x="183" y="77"/>
                      <a:pt x="184" y="76"/>
                    </a:cubicBezTo>
                    <a:cubicBezTo>
                      <a:pt x="186" y="76"/>
                      <a:pt x="185" y="80"/>
                      <a:pt x="186" y="81"/>
                    </a:cubicBezTo>
                    <a:cubicBezTo>
                      <a:pt x="186" y="81"/>
                      <a:pt x="188" y="85"/>
                      <a:pt x="188" y="85"/>
                    </a:cubicBezTo>
                    <a:cubicBezTo>
                      <a:pt x="190" y="85"/>
                      <a:pt x="192" y="81"/>
                      <a:pt x="191" y="89"/>
                    </a:cubicBezTo>
                    <a:cubicBezTo>
                      <a:pt x="196" y="89"/>
                      <a:pt x="197" y="86"/>
                      <a:pt x="202" y="87"/>
                    </a:cubicBezTo>
                    <a:cubicBezTo>
                      <a:pt x="203" y="88"/>
                      <a:pt x="204" y="90"/>
                      <a:pt x="204" y="93"/>
                    </a:cubicBezTo>
                    <a:cubicBezTo>
                      <a:pt x="208" y="93"/>
                      <a:pt x="214" y="91"/>
                      <a:pt x="212" y="96"/>
                    </a:cubicBezTo>
                    <a:cubicBezTo>
                      <a:pt x="219" y="93"/>
                      <a:pt x="215" y="97"/>
                      <a:pt x="221" y="98"/>
                    </a:cubicBezTo>
                    <a:cubicBezTo>
                      <a:pt x="224" y="102"/>
                      <a:pt x="215" y="104"/>
                      <a:pt x="216" y="104"/>
                    </a:cubicBezTo>
                    <a:cubicBezTo>
                      <a:pt x="214" y="105"/>
                      <a:pt x="217" y="106"/>
                      <a:pt x="217" y="106"/>
                    </a:cubicBezTo>
                    <a:cubicBezTo>
                      <a:pt x="213" y="111"/>
                      <a:pt x="209" y="110"/>
                      <a:pt x="206" y="117"/>
                    </a:cubicBezTo>
                    <a:cubicBezTo>
                      <a:pt x="204" y="117"/>
                      <a:pt x="203" y="117"/>
                      <a:pt x="202" y="119"/>
                    </a:cubicBezTo>
                    <a:cubicBezTo>
                      <a:pt x="201" y="118"/>
                      <a:pt x="193" y="118"/>
                      <a:pt x="193" y="115"/>
                    </a:cubicBezTo>
                    <a:cubicBezTo>
                      <a:pt x="193" y="111"/>
                      <a:pt x="184" y="115"/>
                      <a:pt x="186" y="107"/>
                    </a:cubicBezTo>
                    <a:cubicBezTo>
                      <a:pt x="182" y="108"/>
                      <a:pt x="182" y="106"/>
                      <a:pt x="182" y="104"/>
                    </a:cubicBezTo>
                    <a:cubicBezTo>
                      <a:pt x="179" y="104"/>
                      <a:pt x="177" y="104"/>
                      <a:pt x="174" y="104"/>
                    </a:cubicBezTo>
                    <a:cubicBezTo>
                      <a:pt x="170" y="103"/>
                      <a:pt x="174" y="110"/>
                      <a:pt x="173" y="113"/>
                    </a:cubicBezTo>
                    <a:cubicBezTo>
                      <a:pt x="173" y="117"/>
                      <a:pt x="178" y="117"/>
                      <a:pt x="178" y="121"/>
                    </a:cubicBezTo>
                    <a:cubicBezTo>
                      <a:pt x="182" y="118"/>
                      <a:pt x="185" y="125"/>
                      <a:pt x="186" y="121"/>
                    </a:cubicBezTo>
                    <a:cubicBezTo>
                      <a:pt x="188" y="123"/>
                      <a:pt x="189" y="127"/>
                      <a:pt x="189" y="132"/>
                    </a:cubicBezTo>
                    <a:cubicBezTo>
                      <a:pt x="189" y="134"/>
                      <a:pt x="193" y="133"/>
                      <a:pt x="193" y="134"/>
                    </a:cubicBezTo>
                    <a:cubicBezTo>
                      <a:pt x="196" y="138"/>
                      <a:pt x="191" y="147"/>
                      <a:pt x="191" y="150"/>
                    </a:cubicBezTo>
                    <a:cubicBezTo>
                      <a:pt x="187" y="152"/>
                      <a:pt x="189" y="148"/>
                      <a:pt x="188" y="147"/>
                    </a:cubicBezTo>
                    <a:cubicBezTo>
                      <a:pt x="185" y="145"/>
                      <a:pt x="179" y="146"/>
                      <a:pt x="178" y="141"/>
                    </a:cubicBezTo>
                    <a:cubicBezTo>
                      <a:pt x="171" y="142"/>
                      <a:pt x="172" y="135"/>
                      <a:pt x="163" y="137"/>
                    </a:cubicBezTo>
                    <a:cubicBezTo>
                      <a:pt x="164" y="141"/>
                      <a:pt x="170" y="138"/>
                      <a:pt x="171" y="141"/>
                    </a:cubicBezTo>
                    <a:cubicBezTo>
                      <a:pt x="164" y="147"/>
                      <a:pt x="177" y="144"/>
                      <a:pt x="171" y="147"/>
                    </a:cubicBezTo>
                    <a:cubicBezTo>
                      <a:pt x="171" y="149"/>
                      <a:pt x="176" y="149"/>
                      <a:pt x="178" y="150"/>
                    </a:cubicBezTo>
                    <a:cubicBezTo>
                      <a:pt x="179" y="151"/>
                      <a:pt x="178" y="152"/>
                      <a:pt x="180" y="152"/>
                    </a:cubicBezTo>
                    <a:cubicBezTo>
                      <a:pt x="183" y="152"/>
                      <a:pt x="184" y="153"/>
                      <a:pt x="184" y="156"/>
                    </a:cubicBezTo>
                    <a:cubicBezTo>
                      <a:pt x="178" y="157"/>
                      <a:pt x="175" y="155"/>
                      <a:pt x="171" y="152"/>
                    </a:cubicBezTo>
                    <a:cubicBezTo>
                      <a:pt x="168" y="151"/>
                      <a:pt x="163" y="151"/>
                      <a:pt x="160" y="148"/>
                    </a:cubicBezTo>
                    <a:cubicBezTo>
                      <a:pt x="157" y="147"/>
                      <a:pt x="153" y="145"/>
                      <a:pt x="150" y="145"/>
                    </a:cubicBezTo>
                    <a:cubicBezTo>
                      <a:pt x="148" y="145"/>
                      <a:pt x="148" y="142"/>
                      <a:pt x="147" y="141"/>
                    </a:cubicBezTo>
                    <a:cubicBezTo>
                      <a:pt x="144" y="140"/>
                      <a:pt x="141" y="141"/>
                      <a:pt x="139" y="139"/>
                    </a:cubicBezTo>
                    <a:cubicBezTo>
                      <a:pt x="137" y="138"/>
                      <a:pt x="139" y="135"/>
                      <a:pt x="137" y="134"/>
                    </a:cubicBezTo>
                    <a:cubicBezTo>
                      <a:pt x="136" y="132"/>
                      <a:pt x="132" y="134"/>
                      <a:pt x="133" y="130"/>
                    </a:cubicBezTo>
                    <a:cubicBezTo>
                      <a:pt x="125" y="130"/>
                      <a:pt x="125" y="122"/>
                      <a:pt x="120" y="119"/>
                    </a:cubicBezTo>
                    <a:cubicBezTo>
                      <a:pt x="122" y="118"/>
                      <a:pt x="120" y="112"/>
                      <a:pt x="122" y="109"/>
                    </a:cubicBezTo>
                    <a:cubicBezTo>
                      <a:pt x="123" y="109"/>
                      <a:pt x="126" y="110"/>
                      <a:pt x="126" y="109"/>
                    </a:cubicBezTo>
                    <a:cubicBezTo>
                      <a:pt x="126" y="108"/>
                      <a:pt x="123" y="106"/>
                      <a:pt x="124" y="104"/>
                    </a:cubicBezTo>
                    <a:cubicBezTo>
                      <a:pt x="124" y="103"/>
                      <a:pt x="128" y="104"/>
                      <a:pt x="128" y="104"/>
                    </a:cubicBezTo>
                    <a:cubicBezTo>
                      <a:pt x="129" y="103"/>
                      <a:pt x="127" y="98"/>
                      <a:pt x="128" y="96"/>
                    </a:cubicBezTo>
                    <a:cubicBezTo>
                      <a:pt x="128" y="96"/>
                      <a:pt x="131" y="97"/>
                      <a:pt x="132" y="96"/>
                    </a:cubicBezTo>
                    <a:cubicBezTo>
                      <a:pt x="134" y="94"/>
                      <a:pt x="131" y="89"/>
                      <a:pt x="133" y="87"/>
                    </a:cubicBezTo>
                    <a:cubicBezTo>
                      <a:pt x="133" y="85"/>
                      <a:pt x="130" y="85"/>
                      <a:pt x="128" y="85"/>
                    </a:cubicBezTo>
                    <a:cubicBezTo>
                      <a:pt x="128" y="82"/>
                      <a:pt x="128" y="79"/>
                      <a:pt x="128" y="76"/>
                    </a:cubicBezTo>
                    <a:cubicBezTo>
                      <a:pt x="126" y="76"/>
                      <a:pt x="125" y="76"/>
                      <a:pt x="124" y="78"/>
                    </a:cubicBezTo>
                    <a:cubicBezTo>
                      <a:pt x="121" y="76"/>
                      <a:pt x="123" y="72"/>
                      <a:pt x="120" y="70"/>
                    </a:cubicBezTo>
                    <a:cubicBezTo>
                      <a:pt x="120" y="70"/>
                      <a:pt x="118" y="72"/>
                      <a:pt x="117" y="72"/>
                    </a:cubicBezTo>
                    <a:cubicBezTo>
                      <a:pt x="117" y="72"/>
                      <a:pt x="115" y="70"/>
                      <a:pt x="115" y="70"/>
                    </a:cubicBezTo>
                    <a:cubicBezTo>
                      <a:pt x="114" y="70"/>
                      <a:pt x="112" y="67"/>
                      <a:pt x="111" y="66"/>
                    </a:cubicBezTo>
                    <a:cubicBezTo>
                      <a:pt x="110" y="66"/>
                      <a:pt x="109" y="69"/>
                      <a:pt x="107" y="68"/>
                    </a:cubicBezTo>
                    <a:cubicBezTo>
                      <a:pt x="107" y="68"/>
                      <a:pt x="104" y="64"/>
                      <a:pt x="100" y="65"/>
                    </a:cubicBezTo>
                    <a:cubicBezTo>
                      <a:pt x="108" y="56"/>
                      <a:pt x="90" y="61"/>
                      <a:pt x="92" y="52"/>
                    </a:cubicBezTo>
                    <a:cubicBezTo>
                      <a:pt x="88" y="52"/>
                      <a:pt x="83" y="52"/>
                      <a:pt x="83" y="57"/>
                    </a:cubicBezTo>
                    <a:cubicBezTo>
                      <a:pt x="80" y="59"/>
                      <a:pt x="78" y="55"/>
                      <a:pt x="78" y="55"/>
                    </a:cubicBezTo>
                    <a:cubicBezTo>
                      <a:pt x="76" y="55"/>
                      <a:pt x="75" y="57"/>
                      <a:pt x="72" y="57"/>
                    </a:cubicBezTo>
                    <a:cubicBezTo>
                      <a:pt x="69" y="57"/>
                      <a:pt x="68" y="55"/>
                      <a:pt x="65" y="55"/>
                    </a:cubicBezTo>
                    <a:cubicBezTo>
                      <a:pt x="61" y="55"/>
                      <a:pt x="61" y="57"/>
                      <a:pt x="57" y="57"/>
                    </a:cubicBezTo>
                    <a:cubicBezTo>
                      <a:pt x="53" y="57"/>
                      <a:pt x="52" y="56"/>
                      <a:pt x="50" y="55"/>
                    </a:cubicBezTo>
                    <a:cubicBezTo>
                      <a:pt x="41" y="55"/>
                      <a:pt x="34" y="56"/>
                      <a:pt x="25" y="53"/>
                    </a:cubicBezTo>
                    <a:cubicBezTo>
                      <a:pt x="24" y="53"/>
                      <a:pt x="22" y="50"/>
                      <a:pt x="22" y="50"/>
                    </a:cubicBezTo>
                    <a:cubicBezTo>
                      <a:pt x="18" y="49"/>
                      <a:pt x="15" y="51"/>
                      <a:pt x="16" y="46"/>
                    </a:cubicBezTo>
                    <a:cubicBezTo>
                      <a:pt x="13" y="46"/>
                      <a:pt x="7" y="48"/>
                      <a:pt x="9" y="42"/>
                    </a:cubicBezTo>
                    <a:cubicBezTo>
                      <a:pt x="15" y="44"/>
                      <a:pt x="16" y="40"/>
                      <a:pt x="20" y="39"/>
                    </a:cubicBezTo>
                    <a:cubicBezTo>
                      <a:pt x="17" y="35"/>
                      <a:pt x="7" y="38"/>
                      <a:pt x="5" y="33"/>
                    </a:cubicBezTo>
                    <a:cubicBezTo>
                      <a:pt x="3" y="33"/>
                      <a:pt x="3" y="34"/>
                      <a:pt x="3" y="35"/>
                    </a:cubicBezTo>
                    <a:cubicBezTo>
                      <a:pt x="0" y="34"/>
                      <a:pt x="5" y="27"/>
                      <a:pt x="7" y="25"/>
                    </a:cubicBezTo>
                    <a:cubicBezTo>
                      <a:pt x="5" y="19"/>
                      <a:pt x="10" y="17"/>
                      <a:pt x="9" y="11"/>
                    </a:cubicBezTo>
                    <a:close/>
                    <a:moveTo>
                      <a:pt x="145" y="107"/>
                    </a:moveTo>
                    <a:cubicBezTo>
                      <a:pt x="145" y="103"/>
                      <a:pt x="154" y="107"/>
                      <a:pt x="158" y="106"/>
                    </a:cubicBezTo>
                    <a:cubicBezTo>
                      <a:pt x="158" y="102"/>
                      <a:pt x="155" y="102"/>
                      <a:pt x="154" y="100"/>
                    </a:cubicBezTo>
                    <a:cubicBezTo>
                      <a:pt x="152" y="97"/>
                      <a:pt x="147" y="99"/>
                      <a:pt x="143" y="96"/>
                    </a:cubicBezTo>
                    <a:cubicBezTo>
                      <a:pt x="144" y="100"/>
                      <a:pt x="141" y="107"/>
                      <a:pt x="145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iŝ1íḓé"/>
              <p:cNvSpPr/>
              <p:nvPr/>
            </p:nvSpPr>
            <p:spPr bwMode="auto">
              <a:xfrm>
                <a:off x="3778927" y="772085"/>
                <a:ext cx="287161" cy="145681"/>
              </a:xfrm>
              <a:custGeom>
                <a:avLst/>
                <a:gdLst>
                  <a:gd name="T0" fmla="*/ 15 w 138"/>
                  <a:gd name="T1" fmla="*/ 53 h 70"/>
                  <a:gd name="T2" fmla="*/ 17 w 138"/>
                  <a:gd name="T3" fmla="*/ 47 h 70"/>
                  <a:gd name="T4" fmla="*/ 24 w 138"/>
                  <a:gd name="T5" fmla="*/ 45 h 70"/>
                  <a:gd name="T6" fmla="*/ 28 w 138"/>
                  <a:gd name="T7" fmla="*/ 44 h 70"/>
                  <a:gd name="T8" fmla="*/ 49 w 138"/>
                  <a:gd name="T9" fmla="*/ 42 h 70"/>
                  <a:gd name="T10" fmla="*/ 28 w 138"/>
                  <a:gd name="T11" fmla="*/ 40 h 70"/>
                  <a:gd name="T12" fmla="*/ 26 w 138"/>
                  <a:gd name="T13" fmla="*/ 38 h 70"/>
                  <a:gd name="T14" fmla="*/ 21 w 138"/>
                  <a:gd name="T15" fmla="*/ 40 h 70"/>
                  <a:gd name="T16" fmla="*/ 10 w 138"/>
                  <a:gd name="T17" fmla="*/ 38 h 70"/>
                  <a:gd name="T18" fmla="*/ 19 w 138"/>
                  <a:gd name="T19" fmla="*/ 31 h 70"/>
                  <a:gd name="T20" fmla="*/ 24 w 138"/>
                  <a:gd name="T21" fmla="*/ 31 h 70"/>
                  <a:gd name="T22" fmla="*/ 4 w 138"/>
                  <a:gd name="T23" fmla="*/ 27 h 70"/>
                  <a:gd name="T24" fmla="*/ 0 w 138"/>
                  <a:gd name="T25" fmla="*/ 21 h 70"/>
                  <a:gd name="T26" fmla="*/ 10 w 138"/>
                  <a:gd name="T27" fmla="*/ 14 h 70"/>
                  <a:gd name="T28" fmla="*/ 10 w 138"/>
                  <a:gd name="T29" fmla="*/ 12 h 70"/>
                  <a:gd name="T30" fmla="*/ 28 w 138"/>
                  <a:gd name="T31" fmla="*/ 4 h 70"/>
                  <a:gd name="T32" fmla="*/ 34 w 138"/>
                  <a:gd name="T33" fmla="*/ 1 h 70"/>
                  <a:gd name="T34" fmla="*/ 37 w 138"/>
                  <a:gd name="T35" fmla="*/ 3 h 70"/>
                  <a:gd name="T36" fmla="*/ 41 w 138"/>
                  <a:gd name="T37" fmla="*/ 10 h 70"/>
                  <a:gd name="T38" fmla="*/ 37 w 138"/>
                  <a:gd name="T39" fmla="*/ 12 h 70"/>
                  <a:gd name="T40" fmla="*/ 41 w 138"/>
                  <a:gd name="T41" fmla="*/ 14 h 70"/>
                  <a:gd name="T42" fmla="*/ 43 w 138"/>
                  <a:gd name="T43" fmla="*/ 10 h 70"/>
                  <a:gd name="T44" fmla="*/ 54 w 138"/>
                  <a:gd name="T45" fmla="*/ 8 h 70"/>
                  <a:gd name="T46" fmla="*/ 60 w 138"/>
                  <a:gd name="T47" fmla="*/ 17 h 70"/>
                  <a:gd name="T48" fmla="*/ 67 w 138"/>
                  <a:gd name="T49" fmla="*/ 14 h 70"/>
                  <a:gd name="T50" fmla="*/ 73 w 138"/>
                  <a:gd name="T51" fmla="*/ 8 h 70"/>
                  <a:gd name="T52" fmla="*/ 79 w 138"/>
                  <a:gd name="T53" fmla="*/ 10 h 70"/>
                  <a:gd name="T54" fmla="*/ 80 w 138"/>
                  <a:gd name="T55" fmla="*/ 17 h 70"/>
                  <a:gd name="T56" fmla="*/ 84 w 138"/>
                  <a:gd name="T57" fmla="*/ 25 h 70"/>
                  <a:gd name="T58" fmla="*/ 92 w 138"/>
                  <a:gd name="T59" fmla="*/ 19 h 70"/>
                  <a:gd name="T60" fmla="*/ 86 w 138"/>
                  <a:gd name="T61" fmla="*/ 16 h 70"/>
                  <a:gd name="T62" fmla="*/ 86 w 138"/>
                  <a:gd name="T63" fmla="*/ 4 h 70"/>
                  <a:gd name="T64" fmla="*/ 93 w 138"/>
                  <a:gd name="T65" fmla="*/ 3 h 70"/>
                  <a:gd name="T66" fmla="*/ 101 w 138"/>
                  <a:gd name="T67" fmla="*/ 16 h 70"/>
                  <a:gd name="T68" fmla="*/ 106 w 138"/>
                  <a:gd name="T69" fmla="*/ 19 h 70"/>
                  <a:gd name="T70" fmla="*/ 110 w 138"/>
                  <a:gd name="T71" fmla="*/ 25 h 70"/>
                  <a:gd name="T72" fmla="*/ 108 w 138"/>
                  <a:gd name="T73" fmla="*/ 31 h 70"/>
                  <a:gd name="T74" fmla="*/ 114 w 138"/>
                  <a:gd name="T75" fmla="*/ 38 h 70"/>
                  <a:gd name="T76" fmla="*/ 131 w 138"/>
                  <a:gd name="T77" fmla="*/ 40 h 70"/>
                  <a:gd name="T78" fmla="*/ 136 w 138"/>
                  <a:gd name="T79" fmla="*/ 45 h 70"/>
                  <a:gd name="T80" fmla="*/ 138 w 138"/>
                  <a:gd name="T81" fmla="*/ 49 h 70"/>
                  <a:gd name="T82" fmla="*/ 123 w 138"/>
                  <a:gd name="T83" fmla="*/ 49 h 70"/>
                  <a:gd name="T84" fmla="*/ 127 w 138"/>
                  <a:gd name="T85" fmla="*/ 62 h 70"/>
                  <a:gd name="T86" fmla="*/ 106 w 138"/>
                  <a:gd name="T87" fmla="*/ 62 h 70"/>
                  <a:gd name="T88" fmla="*/ 80 w 138"/>
                  <a:gd name="T89" fmla="*/ 62 h 70"/>
                  <a:gd name="T90" fmla="*/ 71 w 138"/>
                  <a:gd name="T91" fmla="*/ 64 h 70"/>
                  <a:gd name="T92" fmla="*/ 69 w 138"/>
                  <a:gd name="T93" fmla="*/ 68 h 70"/>
                  <a:gd name="T94" fmla="*/ 45 w 138"/>
                  <a:gd name="T95" fmla="*/ 68 h 70"/>
                  <a:gd name="T96" fmla="*/ 37 w 138"/>
                  <a:gd name="T97" fmla="*/ 57 h 70"/>
                  <a:gd name="T98" fmla="*/ 23 w 138"/>
                  <a:gd name="T99" fmla="*/ 53 h 70"/>
                  <a:gd name="T100" fmla="*/ 21 w 138"/>
                  <a:gd name="T101" fmla="*/ 55 h 70"/>
                  <a:gd name="T102" fmla="*/ 21 w 138"/>
                  <a:gd name="T103" fmla="*/ 51 h 70"/>
                  <a:gd name="T104" fmla="*/ 15 w 138"/>
                  <a:gd name="T105" fmla="*/ 5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8" h="70">
                    <a:moveTo>
                      <a:pt x="15" y="53"/>
                    </a:moveTo>
                    <a:cubicBezTo>
                      <a:pt x="11" y="53"/>
                      <a:pt x="16" y="48"/>
                      <a:pt x="17" y="47"/>
                    </a:cubicBezTo>
                    <a:cubicBezTo>
                      <a:pt x="17" y="45"/>
                      <a:pt x="22" y="46"/>
                      <a:pt x="24" y="45"/>
                    </a:cubicBezTo>
                    <a:cubicBezTo>
                      <a:pt x="26" y="45"/>
                      <a:pt x="26" y="44"/>
                      <a:pt x="28" y="44"/>
                    </a:cubicBezTo>
                    <a:cubicBezTo>
                      <a:pt x="35" y="43"/>
                      <a:pt x="44" y="46"/>
                      <a:pt x="49" y="42"/>
                    </a:cubicBezTo>
                    <a:cubicBezTo>
                      <a:pt x="47" y="37"/>
                      <a:pt x="35" y="42"/>
                      <a:pt x="28" y="40"/>
                    </a:cubicBezTo>
                    <a:cubicBezTo>
                      <a:pt x="27" y="40"/>
                      <a:pt x="26" y="38"/>
                      <a:pt x="26" y="38"/>
                    </a:cubicBezTo>
                    <a:cubicBezTo>
                      <a:pt x="25" y="38"/>
                      <a:pt x="23" y="40"/>
                      <a:pt x="21" y="40"/>
                    </a:cubicBezTo>
                    <a:cubicBezTo>
                      <a:pt x="17" y="40"/>
                      <a:pt x="13" y="37"/>
                      <a:pt x="10" y="38"/>
                    </a:cubicBezTo>
                    <a:cubicBezTo>
                      <a:pt x="5" y="32"/>
                      <a:pt x="19" y="34"/>
                      <a:pt x="19" y="31"/>
                    </a:cubicBezTo>
                    <a:cubicBezTo>
                      <a:pt x="19" y="27"/>
                      <a:pt x="23" y="30"/>
                      <a:pt x="24" y="31"/>
                    </a:cubicBezTo>
                    <a:cubicBezTo>
                      <a:pt x="24" y="20"/>
                      <a:pt x="13" y="30"/>
                      <a:pt x="4" y="27"/>
                    </a:cubicBezTo>
                    <a:cubicBezTo>
                      <a:pt x="0" y="24"/>
                      <a:pt x="8" y="21"/>
                      <a:pt x="0" y="21"/>
                    </a:cubicBezTo>
                    <a:cubicBezTo>
                      <a:pt x="2" y="18"/>
                      <a:pt x="2" y="12"/>
                      <a:pt x="10" y="14"/>
                    </a:cubicBezTo>
                    <a:cubicBezTo>
                      <a:pt x="12" y="14"/>
                      <a:pt x="10" y="11"/>
                      <a:pt x="10" y="12"/>
                    </a:cubicBezTo>
                    <a:cubicBezTo>
                      <a:pt x="13" y="7"/>
                      <a:pt x="21" y="6"/>
                      <a:pt x="28" y="4"/>
                    </a:cubicBezTo>
                    <a:cubicBezTo>
                      <a:pt x="30" y="3"/>
                      <a:pt x="30" y="0"/>
                      <a:pt x="34" y="1"/>
                    </a:cubicBezTo>
                    <a:cubicBezTo>
                      <a:pt x="34" y="3"/>
                      <a:pt x="36" y="2"/>
                      <a:pt x="37" y="3"/>
                    </a:cubicBezTo>
                    <a:cubicBezTo>
                      <a:pt x="37" y="7"/>
                      <a:pt x="34" y="10"/>
                      <a:pt x="41" y="10"/>
                    </a:cubicBezTo>
                    <a:cubicBezTo>
                      <a:pt x="41" y="12"/>
                      <a:pt x="39" y="11"/>
                      <a:pt x="37" y="12"/>
                    </a:cubicBezTo>
                    <a:cubicBezTo>
                      <a:pt x="37" y="13"/>
                      <a:pt x="40" y="14"/>
                      <a:pt x="41" y="14"/>
                    </a:cubicBezTo>
                    <a:cubicBezTo>
                      <a:pt x="43" y="13"/>
                      <a:pt x="42" y="10"/>
                      <a:pt x="43" y="10"/>
                    </a:cubicBezTo>
                    <a:cubicBezTo>
                      <a:pt x="47" y="8"/>
                      <a:pt x="50" y="9"/>
                      <a:pt x="54" y="8"/>
                    </a:cubicBezTo>
                    <a:cubicBezTo>
                      <a:pt x="56" y="11"/>
                      <a:pt x="60" y="12"/>
                      <a:pt x="60" y="17"/>
                    </a:cubicBezTo>
                    <a:cubicBezTo>
                      <a:pt x="64" y="17"/>
                      <a:pt x="62" y="12"/>
                      <a:pt x="67" y="14"/>
                    </a:cubicBezTo>
                    <a:cubicBezTo>
                      <a:pt x="69" y="12"/>
                      <a:pt x="71" y="10"/>
                      <a:pt x="73" y="8"/>
                    </a:cubicBezTo>
                    <a:cubicBezTo>
                      <a:pt x="74" y="9"/>
                      <a:pt x="76" y="10"/>
                      <a:pt x="79" y="10"/>
                    </a:cubicBezTo>
                    <a:cubicBezTo>
                      <a:pt x="80" y="13"/>
                      <a:pt x="79" y="15"/>
                      <a:pt x="80" y="17"/>
                    </a:cubicBezTo>
                    <a:cubicBezTo>
                      <a:pt x="81" y="20"/>
                      <a:pt x="86" y="20"/>
                      <a:pt x="84" y="25"/>
                    </a:cubicBezTo>
                    <a:cubicBezTo>
                      <a:pt x="88" y="24"/>
                      <a:pt x="88" y="20"/>
                      <a:pt x="92" y="19"/>
                    </a:cubicBezTo>
                    <a:cubicBezTo>
                      <a:pt x="91" y="17"/>
                      <a:pt x="87" y="17"/>
                      <a:pt x="86" y="16"/>
                    </a:cubicBezTo>
                    <a:cubicBezTo>
                      <a:pt x="84" y="12"/>
                      <a:pt x="87" y="9"/>
                      <a:pt x="86" y="4"/>
                    </a:cubicBezTo>
                    <a:cubicBezTo>
                      <a:pt x="89" y="5"/>
                      <a:pt x="90" y="2"/>
                      <a:pt x="93" y="3"/>
                    </a:cubicBezTo>
                    <a:cubicBezTo>
                      <a:pt x="94" y="6"/>
                      <a:pt x="98" y="11"/>
                      <a:pt x="101" y="16"/>
                    </a:cubicBezTo>
                    <a:cubicBezTo>
                      <a:pt x="101" y="16"/>
                      <a:pt x="105" y="24"/>
                      <a:pt x="106" y="19"/>
                    </a:cubicBezTo>
                    <a:cubicBezTo>
                      <a:pt x="109" y="20"/>
                      <a:pt x="107" y="25"/>
                      <a:pt x="110" y="25"/>
                    </a:cubicBezTo>
                    <a:cubicBezTo>
                      <a:pt x="110" y="28"/>
                      <a:pt x="110" y="30"/>
                      <a:pt x="108" y="31"/>
                    </a:cubicBezTo>
                    <a:cubicBezTo>
                      <a:pt x="109" y="34"/>
                      <a:pt x="116" y="32"/>
                      <a:pt x="114" y="38"/>
                    </a:cubicBezTo>
                    <a:cubicBezTo>
                      <a:pt x="121" y="34"/>
                      <a:pt x="121" y="41"/>
                      <a:pt x="131" y="40"/>
                    </a:cubicBezTo>
                    <a:cubicBezTo>
                      <a:pt x="127" y="47"/>
                      <a:pt x="135" y="44"/>
                      <a:pt x="136" y="45"/>
                    </a:cubicBezTo>
                    <a:cubicBezTo>
                      <a:pt x="137" y="46"/>
                      <a:pt x="133" y="51"/>
                      <a:pt x="138" y="49"/>
                    </a:cubicBezTo>
                    <a:cubicBezTo>
                      <a:pt x="135" y="58"/>
                      <a:pt x="131" y="47"/>
                      <a:pt x="123" y="49"/>
                    </a:cubicBezTo>
                    <a:cubicBezTo>
                      <a:pt x="121" y="56"/>
                      <a:pt x="130" y="54"/>
                      <a:pt x="127" y="62"/>
                    </a:cubicBezTo>
                    <a:cubicBezTo>
                      <a:pt x="120" y="64"/>
                      <a:pt x="112" y="66"/>
                      <a:pt x="106" y="62"/>
                    </a:cubicBezTo>
                    <a:cubicBezTo>
                      <a:pt x="100" y="58"/>
                      <a:pt x="88" y="57"/>
                      <a:pt x="80" y="62"/>
                    </a:cubicBezTo>
                    <a:cubicBezTo>
                      <a:pt x="78" y="63"/>
                      <a:pt x="76" y="62"/>
                      <a:pt x="71" y="64"/>
                    </a:cubicBezTo>
                    <a:cubicBezTo>
                      <a:pt x="69" y="65"/>
                      <a:pt x="69" y="66"/>
                      <a:pt x="69" y="68"/>
                    </a:cubicBezTo>
                    <a:cubicBezTo>
                      <a:pt x="64" y="65"/>
                      <a:pt x="54" y="70"/>
                      <a:pt x="45" y="68"/>
                    </a:cubicBezTo>
                    <a:cubicBezTo>
                      <a:pt x="43" y="64"/>
                      <a:pt x="40" y="61"/>
                      <a:pt x="37" y="57"/>
                    </a:cubicBezTo>
                    <a:cubicBezTo>
                      <a:pt x="32" y="56"/>
                      <a:pt x="23" y="59"/>
                      <a:pt x="23" y="53"/>
                    </a:cubicBezTo>
                    <a:cubicBezTo>
                      <a:pt x="21" y="53"/>
                      <a:pt x="21" y="54"/>
                      <a:pt x="21" y="55"/>
                    </a:cubicBezTo>
                    <a:cubicBezTo>
                      <a:pt x="18" y="54"/>
                      <a:pt x="19" y="51"/>
                      <a:pt x="21" y="51"/>
                    </a:cubicBezTo>
                    <a:cubicBezTo>
                      <a:pt x="21" y="47"/>
                      <a:pt x="15" y="51"/>
                      <a:pt x="15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îṡḷïḋe"/>
              <p:cNvSpPr/>
              <p:nvPr/>
            </p:nvSpPr>
            <p:spPr bwMode="auto">
              <a:xfrm>
                <a:off x="3011299" y="807105"/>
                <a:ext cx="2054948" cy="2382730"/>
              </a:xfrm>
              <a:custGeom>
                <a:avLst/>
                <a:gdLst>
                  <a:gd name="T0" fmla="*/ 647 w 988"/>
                  <a:gd name="T1" fmla="*/ 75 h 1146"/>
                  <a:gd name="T2" fmla="*/ 582 w 988"/>
                  <a:gd name="T3" fmla="*/ 120 h 1146"/>
                  <a:gd name="T4" fmla="*/ 574 w 988"/>
                  <a:gd name="T5" fmla="*/ 187 h 1146"/>
                  <a:gd name="T6" fmla="*/ 654 w 988"/>
                  <a:gd name="T7" fmla="*/ 241 h 1146"/>
                  <a:gd name="T8" fmla="*/ 680 w 988"/>
                  <a:gd name="T9" fmla="*/ 168 h 1146"/>
                  <a:gd name="T10" fmla="*/ 748 w 988"/>
                  <a:gd name="T11" fmla="*/ 166 h 1146"/>
                  <a:gd name="T12" fmla="*/ 809 w 988"/>
                  <a:gd name="T13" fmla="*/ 183 h 1146"/>
                  <a:gd name="T14" fmla="*/ 833 w 988"/>
                  <a:gd name="T15" fmla="*/ 247 h 1146"/>
                  <a:gd name="T16" fmla="*/ 757 w 988"/>
                  <a:gd name="T17" fmla="*/ 274 h 1146"/>
                  <a:gd name="T18" fmla="*/ 804 w 988"/>
                  <a:gd name="T19" fmla="*/ 302 h 1146"/>
                  <a:gd name="T20" fmla="*/ 785 w 988"/>
                  <a:gd name="T21" fmla="*/ 312 h 1146"/>
                  <a:gd name="T22" fmla="*/ 701 w 988"/>
                  <a:gd name="T23" fmla="*/ 373 h 1146"/>
                  <a:gd name="T24" fmla="*/ 666 w 988"/>
                  <a:gd name="T25" fmla="*/ 478 h 1146"/>
                  <a:gd name="T26" fmla="*/ 593 w 988"/>
                  <a:gd name="T27" fmla="*/ 437 h 1146"/>
                  <a:gd name="T28" fmla="*/ 535 w 988"/>
                  <a:gd name="T29" fmla="*/ 515 h 1146"/>
                  <a:gd name="T30" fmla="*/ 600 w 988"/>
                  <a:gd name="T31" fmla="*/ 547 h 1146"/>
                  <a:gd name="T32" fmla="*/ 692 w 988"/>
                  <a:gd name="T33" fmla="*/ 608 h 1146"/>
                  <a:gd name="T34" fmla="*/ 766 w 988"/>
                  <a:gd name="T35" fmla="*/ 597 h 1146"/>
                  <a:gd name="T36" fmla="*/ 884 w 988"/>
                  <a:gd name="T37" fmla="*/ 647 h 1146"/>
                  <a:gd name="T38" fmla="*/ 988 w 988"/>
                  <a:gd name="T39" fmla="*/ 711 h 1146"/>
                  <a:gd name="T40" fmla="*/ 943 w 988"/>
                  <a:gd name="T41" fmla="*/ 854 h 1146"/>
                  <a:gd name="T42" fmla="*/ 885 w 988"/>
                  <a:gd name="T43" fmla="*/ 918 h 1146"/>
                  <a:gd name="T44" fmla="*/ 830 w 988"/>
                  <a:gd name="T45" fmla="*/ 979 h 1146"/>
                  <a:gd name="T46" fmla="*/ 779 w 988"/>
                  <a:gd name="T47" fmla="*/ 1037 h 1146"/>
                  <a:gd name="T48" fmla="*/ 757 w 988"/>
                  <a:gd name="T49" fmla="*/ 1082 h 1146"/>
                  <a:gd name="T50" fmla="*/ 716 w 988"/>
                  <a:gd name="T51" fmla="*/ 1126 h 1146"/>
                  <a:gd name="T52" fmla="*/ 703 w 988"/>
                  <a:gd name="T53" fmla="*/ 1065 h 1146"/>
                  <a:gd name="T54" fmla="*/ 735 w 988"/>
                  <a:gd name="T55" fmla="*/ 936 h 1146"/>
                  <a:gd name="T56" fmla="*/ 731 w 988"/>
                  <a:gd name="T57" fmla="*/ 813 h 1146"/>
                  <a:gd name="T58" fmla="*/ 666 w 988"/>
                  <a:gd name="T59" fmla="*/ 729 h 1146"/>
                  <a:gd name="T60" fmla="*/ 679 w 988"/>
                  <a:gd name="T61" fmla="*/ 660 h 1146"/>
                  <a:gd name="T62" fmla="*/ 621 w 988"/>
                  <a:gd name="T63" fmla="*/ 588 h 1146"/>
                  <a:gd name="T64" fmla="*/ 559 w 988"/>
                  <a:gd name="T65" fmla="*/ 550 h 1146"/>
                  <a:gd name="T66" fmla="*/ 464 w 988"/>
                  <a:gd name="T67" fmla="*/ 496 h 1146"/>
                  <a:gd name="T68" fmla="*/ 410 w 988"/>
                  <a:gd name="T69" fmla="*/ 440 h 1146"/>
                  <a:gd name="T70" fmla="*/ 410 w 988"/>
                  <a:gd name="T71" fmla="*/ 463 h 1146"/>
                  <a:gd name="T72" fmla="*/ 354 w 988"/>
                  <a:gd name="T73" fmla="*/ 392 h 1146"/>
                  <a:gd name="T74" fmla="*/ 319 w 988"/>
                  <a:gd name="T75" fmla="*/ 267 h 1146"/>
                  <a:gd name="T76" fmla="*/ 298 w 988"/>
                  <a:gd name="T77" fmla="*/ 233 h 1146"/>
                  <a:gd name="T78" fmla="*/ 244 w 988"/>
                  <a:gd name="T79" fmla="*/ 174 h 1146"/>
                  <a:gd name="T80" fmla="*/ 151 w 988"/>
                  <a:gd name="T81" fmla="*/ 144 h 1146"/>
                  <a:gd name="T82" fmla="*/ 105 w 988"/>
                  <a:gd name="T83" fmla="*/ 168 h 1146"/>
                  <a:gd name="T84" fmla="*/ 58 w 988"/>
                  <a:gd name="T85" fmla="*/ 198 h 1146"/>
                  <a:gd name="T86" fmla="*/ 24 w 988"/>
                  <a:gd name="T87" fmla="*/ 153 h 1146"/>
                  <a:gd name="T88" fmla="*/ 9 w 988"/>
                  <a:gd name="T89" fmla="*/ 97 h 1146"/>
                  <a:gd name="T90" fmla="*/ 28 w 988"/>
                  <a:gd name="T91" fmla="*/ 62 h 1146"/>
                  <a:gd name="T92" fmla="*/ 95 w 988"/>
                  <a:gd name="T93" fmla="*/ 21 h 1146"/>
                  <a:gd name="T94" fmla="*/ 255 w 988"/>
                  <a:gd name="T95" fmla="*/ 38 h 1146"/>
                  <a:gd name="T96" fmla="*/ 332 w 988"/>
                  <a:gd name="T97" fmla="*/ 41 h 1146"/>
                  <a:gd name="T98" fmla="*/ 451 w 988"/>
                  <a:gd name="T99" fmla="*/ 73 h 1146"/>
                  <a:gd name="T100" fmla="*/ 537 w 988"/>
                  <a:gd name="T101" fmla="*/ 53 h 1146"/>
                  <a:gd name="T102" fmla="*/ 561 w 988"/>
                  <a:gd name="T103" fmla="*/ 12 h 1146"/>
                  <a:gd name="T104" fmla="*/ 606 w 988"/>
                  <a:gd name="T105" fmla="*/ 51 h 1146"/>
                  <a:gd name="T106" fmla="*/ 324 w 988"/>
                  <a:gd name="T107" fmla="*/ 86 h 1146"/>
                  <a:gd name="T108" fmla="*/ 418 w 988"/>
                  <a:gd name="T109" fmla="*/ 135 h 1146"/>
                  <a:gd name="T110" fmla="*/ 403 w 988"/>
                  <a:gd name="T111" fmla="*/ 133 h 1146"/>
                  <a:gd name="T112" fmla="*/ 533 w 988"/>
                  <a:gd name="T113" fmla="*/ 250 h 1146"/>
                  <a:gd name="T114" fmla="*/ 576 w 988"/>
                  <a:gd name="T115" fmla="*/ 295 h 1146"/>
                  <a:gd name="T116" fmla="*/ 613 w 988"/>
                  <a:gd name="T117" fmla="*/ 271 h 1146"/>
                  <a:gd name="T118" fmla="*/ 606 w 988"/>
                  <a:gd name="T119" fmla="*/ 340 h 1146"/>
                  <a:gd name="T120" fmla="*/ 671 w 988"/>
                  <a:gd name="T121" fmla="*/ 317 h 1146"/>
                  <a:gd name="T122" fmla="*/ 653 w 988"/>
                  <a:gd name="T123" fmla="*/ 338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8" h="1146">
                    <a:moveTo>
                      <a:pt x="602" y="62"/>
                    </a:moveTo>
                    <a:cubicBezTo>
                      <a:pt x="603" y="66"/>
                      <a:pt x="608" y="59"/>
                      <a:pt x="606" y="68"/>
                    </a:cubicBezTo>
                    <a:cubicBezTo>
                      <a:pt x="608" y="68"/>
                      <a:pt x="610" y="68"/>
                      <a:pt x="612" y="68"/>
                    </a:cubicBezTo>
                    <a:cubicBezTo>
                      <a:pt x="614" y="66"/>
                      <a:pt x="616" y="63"/>
                      <a:pt x="615" y="58"/>
                    </a:cubicBezTo>
                    <a:cubicBezTo>
                      <a:pt x="618" y="57"/>
                      <a:pt x="619" y="56"/>
                      <a:pt x="619" y="53"/>
                    </a:cubicBezTo>
                    <a:cubicBezTo>
                      <a:pt x="625" y="55"/>
                      <a:pt x="620" y="47"/>
                      <a:pt x="626" y="49"/>
                    </a:cubicBezTo>
                    <a:cubicBezTo>
                      <a:pt x="626" y="45"/>
                      <a:pt x="626" y="40"/>
                      <a:pt x="626" y="36"/>
                    </a:cubicBezTo>
                    <a:cubicBezTo>
                      <a:pt x="633" y="35"/>
                      <a:pt x="636" y="34"/>
                      <a:pt x="641" y="36"/>
                    </a:cubicBezTo>
                    <a:cubicBezTo>
                      <a:pt x="643" y="37"/>
                      <a:pt x="642" y="40"/>
                      <a:pt x="643" y="41"/>
                    </a:cubicBezTo>
                    <a:cubicBezTo>
                      <a:pt x="644" y="42"/>
                      <a:pt x="646" y="41"/>
                      <a:pt x="647" y="41"/>
                    </a:cubicBezTo>
                    <a:cubicBezTo>
                      <a:pt x="649" y="42"/>
                      <a:pt x="650" y="45"/>
                      <a:pt x="653" y="45"/>
                    </a:cubicBezTo>
                    <a:cubicBezTo>
                      <a:pt x="653" y="51"/>
                      <a:pt x="650" y="53"/>
                      <a:pt x="647" y="55"/>
                    </a:cubicBezTo>
                    <a:cubicBezTo>
                      <a:pt x="651" y="57"/>
                      <a:pt x="649" y="64"/>
                      <a:pt x="654" y="66"/>
                    </a:cubicBezTo>
                    <a:cubicBezTo>
                      <a:pt x="653" y="70"/>
                      <a:pt x="648" y="71"/>
                      <a:pt x="647" y="75"/>
                    </a:cubicBezTo>
                    <a:cubicBezTo>
                      <a:pt x="644" y="75"/>
                      <a:pt x="642" y="78"/>
                      <a:pt x="641" y="75"/>
                    </a:cubicBezTo>
                    <a:cubicBezTo>
                      <a:pt x="638" y="77"/>
                      <a:pt x="638" y="82"/>
                      <a:pt x="636" y="84"/>
                    </a:cubicBezTo>
                    <a:cubicBezTo>
                      <a:pt x="634" y="83"/>
                      <a:pt x="637" y="79"/>
                      <a:pt x="628" y="81"/>
                    </a:cubicBezTo>
                    <a:cubicBezTo>
                      <a:pt x="628" y="79"/>
                      <a:pt x="631" y="79"/>
                      <a:pt x="632" y="79"/>
                    </a:cubicBezTo>
                    <a:cubicBezTo>
                      <a:pt x="628" y="73"/>
                      <a:pt x="621" y="81"/>
                      <a:pt x="615" y="79"/>
                    </a:cubicBezTo>
                    <a:cubicBezTo>
                      <a:pt x="617" y="85"/>
                      <a:pt x="615" y="83"/>
                      <a:pt x="615" y="90"/>
                    </a:cubicBezTo>
                    <a:cubicBezTo>
                      <a:pt x="613" y="90"/>
                      <a:pt x="614" y="88"/>
                      <a:pt x="613" y="86"/>
                    </a:cubicBezTo>
                    <a:cubicBezTo>
                      <a:pt x="609" y="87"/>
                      <a:pt x="610" y="93"/>
                      <a:pt x="604" y="92"/>
                    </a:cubicBezTo>
                    <a:cubicBezTo>
                      <a:pt x="605" y="94"/>
                      <a:pt x="608" y="93"/>
                      <a:pt x="608" y="96"/>
                    </a:cubicBezTo>
                    <a:cubicBezTo>
                      <a:pt x="608" y="99"/>
                      <a:pt x="606" y="100"/>
                      <a:pt x="606" y="103"/>
                    </a:cubicBezTo>
                    <a:cubicBezTo>
                      <a:pt x="602" y="99"/>
                      <a:pt x="596" y="110"/>
                      <a:pt x="595" y="109"/>
                    </a:cubicBezTo>
                    <a:cubicBezTo>
                      <a:pt x="594" y="108"/>
                      <a:pt x="591" y="106"/>
                      <a:pt x="591" y="112"/>
                    </a:cubicBezTo>
                    <a:cubicBezTo>
                      <a:pt x="589" y="112"/>
                      <a:pt x="586" y="112"/>
                      <a:pt x="584" y="112"/>
                    </a:cubicBezTo>
                    <a:cubicBezTo>
                      <a:pt x="581" y="113"/>
                      <a:pt x="582" y="117"/>
                      <a:pt x="582" y="120"/>
                    </a:cubicBezTo>
                    <a:cubicBezTo>
                      <a:pt x="579" y="118"/>
                      <a:pt x="578" y="118"/>
                      <a:pt x="578" y="122"/>
                    </a:cubicBezTo>
                    <a:cubicBezTo>
                      <a:pt x="574" y="118"/>
                      <a:pt x="573" y="121"/>
                      <a:pt x="569" y="122"/>
                    </a:cubicBezTo>
                    <a:cubicBezTo>
                      <a:pt x="570" y="123"/>
                      <a:pt x="571" y="126"/>
                      <a:pt x="571" y="129"/>
                    </a:cubicBezTo>
                    <a:cubicBezTo>
                      <a:pt x="566" y="125"/>
                      <a:pt x="568" y="130"/>
                      <a:pt x="565" y="135"/>
                    </a:cubicBezTo>
                    <a:cubicBezTo>
                      <a:pt x="563" y="139"/>
                      <a:pt x="558" y="143"/>
                      <a:pt x="557" y="151"/>
                    </a:cubicBezTo>
                    <a:cubicBezTo>
                      <a:pt x="553" y="154"/>
                      <a:pt x="551" y="159"/>
                      <a:pt x="548" y="163"/>
                    </a:cubicBezTo>
                    <a:cubicBezTo>
                      <a:pt x="548" y="166"/>
                      <a:pt x="550" y="163"/>
                      <a:pt x="550" y="163"/>
                    </a:cubicBezTo>
                    <a:cubicBezTo>
                      <a:pt x="552" y="163"/>
                      <a:pt x="551" y="164"/>
                      <a:pt x="552" y="165"/>
                    </a:cubicBezTo>
                    <a:cubicBezTo>
                      <a:pt x="553" y="165"/>
                      <a:pt x="555" y="168"/>
                      <a:pt x="556" y="168"/>
                    </a:cubicBezTo>
                    <a:cubicBezTo>
                      <a:pt x="557" y="169"/>
                      <a:pt x="559" y="164"/>
                      <a:pt x="563" y="168"/>
                    </a:cubicBezTo>
                    <a:cubicBezTo>
                      <a:pt x="564" y="169"/>
                      <a:pt x="565" y="170"/>
                      <a:pt x="567" y="170"/>
                    </a:cubicBezTo>
                    <a:cubicBezTo>
                      <a:pt x="567" y="173"/>
                      <a:pt x="567" y="175"/>
                      <a:pt x="567" y="178"/>
                    </a:cubicBezTo>
                    <a:cubicBezTo>
                      <a:pt x="567" y="180"/>
                      <a:pt x="570" y="179"/>
                      <a:pt x="571" y="181"/>
                    </a:cubicBezTo>
                    <a:cubicBezTo>
                      <a:pt x="572" y="183"/>
                      <a:pt x="575" y="183"/>
                      <a:pt x="574" y="187"/>
                    </a:cubicBezTo>
                    <a:cubicBezTo>
                      <a:pt x="584" y="186"/>
                      <a:pt x="591" y="189"/>
                      <a:pt x="597" y="187"/>
                    </a:cubicBezTo>
                    <a:cubicBezTo>
                      <a:pt x="598" y="194"/>
                      <a:pt x="606" y="192"/>
                      <a:pt x="610" y="196"/>
                    </a:cubicBezTo>
                    <a:cubicBezTo>
                      <a:pt x="611" y="197"/>
                      <a:pt x="611" y="196"/>
                      <a:pt x="612" y="198"/>
                    </a:cubicBezTo>
                    <a:cubicBezTo>
                      <a:pt x="612" y="201"/>
                      <a:pt x="614" y="198"/>
                      <a:pt x="613" y="198"/>
                    </a:cubicBezTo>
                    <a:cubicBezTo>
                      <a:pt x="616" y="198"/>
                      <a:pt x="616" y="201"/>
                      <a:pt x="617" y="202"/>
                    </a:cubicBezTo>
                    <a:cubicBezTo>
                      <a:pt x="620" y="203"/>
                      <a:pt x="624" y="201"/>
                      <a:pt x="623" y="206"/>
                    </a:cubicBezTo>
                    <a:cubicBezTo>
                      <a:pt x="633" y="205"/>
                      <a:pt x="638" y="209"/>
                      <a:pt x="647" y="209"/>
                    </a:cubicBezTo>
                    <a:cubicBezTo>
                      <a:pt x="647" y="215"/>
                      <a:pt x="646" y="221"/>
                      <a:pt x="649" y="224"/>
                    </a:cubicBezTo>
                    <a:cubicBezTo>
                      <a:pt x="649" y="224"/>
                      <a:pt x="651" y="227"/>
                      <a:pt x="651" y="226"/>
                    </a:cubicBezTo>
                    <a:cubicBezTo>
                      <a:pt x="651" y="228"/>
                      <a:pt x="649" y="230"/>
                      <a:pt x="649" y="230"/>
                    </a:cubicBezTo>
                    <a:cubicBezTo>
                      <a:pt x="650" y="232"/>
                      <a:pt x="651" y="230"/>
                      <a:pt x="653" y="232"/>
                    </a:cubicBezTo>
                    <a:cubicBezTo>
                      <a:pt x="653" y="232"/>
                      <a:pt x="649" y="237"/>
                      <a:pt x="654" y="235"/>
                    </a:cubicBezTo>
                    <a:cubicBezTo>
                      <a:pt x="653" y="237"/>
                      <a:pt x="652" y="238"/>
                      <a:pt x="653" y="241"/>
                    </a:cubicBezTo>
                    <a:cubicBezTo>
                      <a:pt x="653" y="243"/>
                      <a:pt x="654" y="242"/>
                      <a:pt x="654" y="241"/>
                    </a:cubicBezTo>
                    <a:cubicBezTo>
                      <a:pt x="657" y="241"/>
                      <a:pt x="655" y="244"/>
                      <a:pt x="656" y="245"/>
                    </a:cubicBezTo>
                    <a:cubicBezTo>
                      <a:pt x="657" y="245"/>
                      <a:pt x="659" y="244"/>
                      <a:pt x="660" y="245"/>
                    </a:cubicBezTo>
                    <a:cubicBezTo>
                      <a:pt x="662" y="247"/>
                      <a:pt x="669" y="247"/>
                      <a:pt x="675" y="245"/>
                    </a:cubicBezTo>
                    <a:cubicBezTo>
                      <a:pt x="677" y="237"/>
                      <a:pt x="677" y="233"/>
                      <a:pt x="675" y="226"/>
                    </a:cubicBezTo>
                    <a:cubicBezTo>
                      <a:pt x="676" y="224"/>
                      <a:pt x="672" y="225"/>
                      <a:pt x="671" y="224"/>
                    </a:cubicBezTo>
                    <a:cubicBezTo>
                      <a:pt x="669" y="221"/>
                      <a:pt x="674" y="215"/>
                      <a:pt x="667" y="217"/>
                    </a:cubicBezTo>
                    <a:cubicBezTo>
                      <a:pt x="669" y="215"/>
                      <a:pt x="672" y="215"/>
                      <a:pt x="671" y="211"/>
                    </a:cubicBezTo>
                    <a:cubicBezTo>
                      <a:pt x="679" y="213"/>
                      <a:pt x="678" y="207"/>
                      <a:pt x="684" y="207"/>
                    </a:cubicBezTo>
                    <a:cubicBezTo>
                      <a:pt x="687" y="208"/>
                      <a:pt x="685" y="203"/>
                      <a:pt x="686" y="202"/>
                    </a:cubicBezTo>
                    <a:cubicBezTo>
                      <a:pt x="686" y="202"/>
                      <a:pt x="691" y="204"/>
                      <a:pt x="692" y="202"/>
                    </a:cubicBezTo>
                    <a:cubicBezTo>
                      <a:pt x="687" y="194"/>
                      <a:pt x="694" y="186"/>
                      <a:pt x="690" y="181"/>
                    </a:cubicBezTo>
                    <a:cubicBezTo>
                      <a:pt x="690" y="179"/>
                      <a:pt x="687" y="181"/>
                      <a:pt x="688" y="181"/>
                    </a:cubicBezTo>
                    <a:cubicBezTo>
                      <a:pt x="685" y="179"/>
                      <a:pt x="688" y="175"/>
                      <a:pt x="682" y="176"/>
                    </a:cubicBezTo>
                    <a:cubicBezTo>
                      <a:pt x="683" y="172"/>
                      <a:pt x="680" y="172"/>
                      <a:pt x="680" y="168"/>
                    </a:cubicBezTo>
                    <a:cubicBezTo>
                      <a:pt x="680" y="164"/>
                      <a:pt x="682" y="162"/>
                      <a:pt x="686" y="163"/>
                    </a:cubicBezTo>
                    <a:cubicBezTo>
                      <a:pt x="683" y="161"/>
                      <a:pt x="688" y="150"/>
                      <a:pt x="680" y="150"/>
                    </a:cubicBezTo>
                    <a:cubicBezTo>
                      <a:pt x="682" y="148"/>
                      <a:pt x="682" y="147"/>
                      <a:pt x="682" y="144"/>
                    </a:cubicBezTo>
                    <a:cubicBezTo>
                      <a:pt x="682" y="144"/>
                      <a:pt x="680" y="143"/>
                      <a:pt x="680" y="142"/>
                    </a:cubicBezTo>
                    <a:cubicBezTo>
                      <a:pt x="681" y="142"/>
                      <a:pt x="683" y="142"/>
                      <a:pt x="682" y="140"/>
                    </a:cubicBezTo>
                    <a:cubicBezTo>
                      <a:pt x="682" y="139"/>
                      <a:pt x="680" y="138"/>
                      <a:pt x="680" y="137"/>
                    </a:cubicBezTo>
                    <a:cubicBezTo>
                      <a:pt x="680" y="134"/>
                      <a:pt x="684" y="130"/>
                      <a:pt x="680" y="129"/>
                    </a:cubicBezTo>
                    <a:cubicBezTo>
                      <a:pt x="681" y="126"/>
                      <a:pt x="696" y="125"/>
                      <a:pt x="694" y="131"/>
                    </a:cubicBezTo>
                    <a:cubicBezTo>
                      <a:pt x="701" y="131"/>
                      <a:pt x="711" y="133"/>
                      <a:pt x="714" y="127"/>
                    </a:cubicBezTo>
                    <a:cubicBezTo>
                      <a:pt x="718" y="132"/>
                      <a:pt x="728" y="132"/>
                      <a:pt x="727" y="142"/>
                    </a:cubicBezTo>
                    <a:cubicBezTo>
                      <a:pt x="732" y="142"/>
                      <a:pt x="737" y="142"/>
                      <a:pt x="742" y="142"/>
                    </a:cubicBezTo>
                    <a:cubicBezTo>
                      <a:pt x="741" y="145"/>
                      <a:pt x="743" y="146"/>
                      <a:pt x="746" y="146"/>
                    </a:cubicBezTo>
                    <a:cubicBezTo>
                      <a:pt x="746" y="150"/>
                      <a:pt x="745" y="153"/>
                      <a:pt x="746" y="157"/>
                    </a:cubicBezTo>
                    <a:cubicBezTo>
                      <a:pt x="746" y="161"/>
                      <a:pt x="751" y="165"/>
                      <a:pt x="748" y="166"/>
                    </a:cubicBezTo>
                    <a:cubicBezTo>
                      <a:pt x="748" y="169"/>
                      <a:pt x="751" y="168"/>
                      <a:pt x="753" y="168"/>
                    </a:cubicBezTo>
                    <a:cubicBezTo>
                      <a:pt x="752" y="174"/>
                      <a:pt x="760" y="171"/>
                      <a:pt x="755" y="176"/>
                    </a:cubicBezTo>
                    <a:cubicBezTo>
                      <a:pt x="763" y="177"/>
                      <a:pt x="765" y="173"/>
                      <a:pt x="772" y="174"/>
                    </a:cubicBezTo>
                    <a:cubicBezTo>
                      <a:pt x="772" y="172"/>
                      <a:pt x="771" y="171"/>
                      <a:pt x="770" y="170"/>
                    </a:cubicBezTo>
                    <a:cubicBezTo>
                      <a:pt x="771" y="166"/>
                      <a:pt x="773" y="166"/>
                      <a:pt x="776" y="168"/>
                    </a:cubicBezTo>
                    <a:cubicBezTo>
                      <a:pt x="773" y="162"/>
                      <a:pt x="780" y="163"/>
                      <a:pt x="781" y="161"/>
                    </a:cubicBezTo>
                    <a:cubicBezTo>
                      <a:pt x="782" y="159"/>
                      <a:pt x="779" y="159"/>
                      <a:pt x="779" y="159"/>
                    </a:cubicBezTo>
                    <a:cubicBezTo>
                      <a:pt x="779" y="157"/>
                      <a:pt x="783" y="156"/>
                      <a:pt x="787" y="155"/>
                    </a:cubicBezTo>
                    <a:cubicBezTo>
                      <a:pt x="783" y="159"/>
                      <a:pt x="786" y="159"/>
                      <a:pt x="790" y="165"/>
                    </a:cubicBezTo>
                    <a:cubicBezTo>
                      <a:pt x="793" y="167"/>
                      <a:pt x="795" y="172"/>
                      <a:pt x="802" y="172"/>
                    </a:cubicBezTo>
                    <a:cubicBezTo>
                      <a:pt x="801" y="174"/>
                      <a:pt x="798" y="173"/>
                      <a:pt x="798" y="176"/>
                    </a:cubicBezTo>
                    <a:cubicBezTo>
                      <a:pt x="799" y="178"/>
                      <a:pt x="802" y="178"/>
                      <a:pt x="802" y="181"/>
                    </a:cubicBezTo>
                    <a:cubicBezTo>
                      <a:pt x="804" y="182"/>
                      <a:pt x="803" y="178"/>
                      <a:pt x="804" y="178"/>
                    </a:cubicBezTo>
                    <a:cubicBezTo>
                      <a:pt x="808" y="176"/>
                      <a:pt x="802" y="185"/>
                      <a:pt x="809" y="183"/>
                    </a:cubicBezTo>
                    <a:cubicBezTo>
                      <a:pt x="806" y="188"/>
                      <a:pt x="810" y="190"/>
                      <a:pt x="805" y="194"/>
                    </a:cubicBezTo>
                    <a:cubicBezTo>
                      <a:pt x="806" y="198"/>
                      <a:pt x="811" y="196"/>
                      <a:pt x="813" y="198"/>
                    </a:cubicBezTo>
                    <a:cubicBezTo>
                      <a:pt x="813" y="199"/>
                      <a:pt x="810" y="201"/>
                      <a:pt x="811" y="202"/>
                    </a:cubicBezTo>
                    <a:cubicBezTo>
                      <a:pt x="812" y="203"/>
                      <a:pt x="815" y="203"/>
                      <a:pt x="817" y="204"/>
                    </a:cubicBezTo>
                    <a:cubicBezTo>
                      <a:pt x="818" y="204"/>
                      <a:pt x="819" y="207"/>
                      <a:pt x="820" y="207"/>
                    </a:cubicBezTo>
                    <a:cubicBezTo>
                      <a:pt x="823" y="209"/>
                      <a:pt x="827" y="210"/>
                      <a:pt x="830" y="213"/>
                    </a:cubicBezTo>
                    <a:cubicBezTo>
                      <a:pt x="832" y="214"/>
                      <a:pt x="834" y="206"/>
                      <a:pt x="835" y="211"/>
                    </a:cubicBezTo>
                    <a:cubicBezTo>
                      <a:pt x="835" y="216"/>
                      <a:pt x="831" y="216"/>
                      <a:pt x="826" y="217"/>
                    </a:cubicBezTo>
                    <a:cubicBezTo>
                      <a:pt x="829" y="220"/>
                      <a:pt x="835" y="222"/>
                      <a:pt x="841" y="222"/>
                    </a:cubicBezTo>
                    <a:cubicBezTo>
                      <a:pt x="840" y="225"/>
                      <a:pt x="842" y="226"/>
                      <a:pt x="845" y="226"/>
                    </a:cubicBezTo>
                    <a:cubicBezTo>
                      <a:pt x="844" y="230"/>
                      <a:pt x="845" y="232"/>
                      <a:pt x="848" y="232"/>
                    </a:cubicBezTo>
                    <a:cubicBezTo>
                      <a:pt x="847" y="234"/>
                      <a:pt x="846" y="237"/>
                      <a:pt x="846" y="241"/>
                    </a:cubicBezTo>
                    <a:cubicBezTo>
                      <a:pt x="843" y="242"/>
                      <a:pt x="839" y="242"/>
                      <a:pt x="835" y="245"/>
                    </a:cubicBezTo>
                    <a:cubicBezTo>
                      <a:pt x="834" y="245"/>
                      <a:pt x="835" y="246"/>
                      <a:pt x="833" y="247"/>
                    </a:cubicBezTo>
                    <a:cubicBezTo>
                      <a:pt x="831" y="247"/>
                      <a:pt x="830" y="247"/>
                      <a:pt x="830" y="248"/>
                    </a:cubicBezTo>
                    <a:cubicBezTo>
                      <a:pt x="829" y="252"/>
                      <a:pt x="825" y="249"/>
                      <a:pt x="826" y="248"/>
                    </a:cubicBezTo>
                    <a:cubicBezTo>
                      <a:pt x="825" y="249"/>
                      <a:pt x="823" y="251"/>
                      <a:pt x="822" y="252"/>
                    </a:cubicBezTo>
                    <a:cubicBezTo>
                      <a:pt x="822" y="253"/>
                      <a:pt x="821" y="257"/>
                      <a:pt x="820" y="258"/>
                    </a:cubicBezTo>
                    <a:cubicBezTo>
                      <a:pt x="819" y="259"/>
                      <a:pt x="812" y="257"/>
                      <a:pt x="817" y="260"/>
                    </a:cubicBezTo>
                    <a:cubicBezTo>
                      <a:pt x="814" y="263"/>
                      <a:pt x="808" y="261"/>
                      <a:pt x="805" y="261"/>
                    </a:cubicBezTo>
                    <a:cubicBezTo>
                      <a:pt x="801" y="262"/>
                      <a:pt x="798" y="262"/>
                      <a:pt x="794" y="261"/>
                    </a:cubicBezTo>
                    <a:cubicBezTo>
                      <a:pt x="791" y="261"/>
                      <a:pt x="791" y="260"/>
                      <a:pt x="789" y="260"/>
                    </a:cubicBezTo>
                    <a:cubicBezTo>
                      <a:pt x="780" y="258"/>
                      <a:pt x="772" y="260"/>
                      <a:pt x="764" y="261"/>
                    </a:cubicBezTo>
                    <a:cubicBezTo>
                      <a:pt x="758" y="264"/>
                      <a:pt x="756" y="271"/>
                      <a:pt x="748" y="273"/>
                    </a:cubicBezTo>
                    <a:cubicBezTo>
                      <a:pt x="752" y="277"/>
                      <a:pt x="744" y="277"/>
                      <a:pt x="742" y="280"/>
                    </a:cubicBezTo>
                    <a:cubicBezTo>
                      <a:pt x="743" y="282"/>
                      <a:pt x="744" y="283"/>
                      <a:pt x="744" y="286"/>
                    </a:cubicBezTo>
                    <a:cubicBezTo>
                      <a:pt x="747" y="284"/>
                      <a:pt x="747" y="280"/>
                      <a:pt x="749" y="278"/>
                    </a:cubicBezTo>
                    <a:cubicBezTo>
                      <a:pt x="751" y="277"/>
                      <a:pt x="757" y="278"/>
                      <a:pt x="757" y="274"/>
                    </a:cubicBezTo>
                    <a:cubicBezTo>
                      <a:pt x="757" y="268"/>
                      <a:pt x="760" y="279"/>
                      <a:pt x="761" y="271"/>
                    </a:cubicBezTo>
                    <a:cubicBezTo>
                      <a:pt x="763" y="269"/>
                      <a:pt x="764" y="273"/>
                      <a:pt x="764" y="273"/>
                    </a:cubicBezTo>
                    <a:cubicBezTo>
                      <a:pt x="766" y="272"/>
                      <a:pt x="765" y="269"/>
                      <a:pt x="766" y="269"/>
                    </a:cubicBezTo>
                    <a:cubicBezTo>
                      <a:pt x="770" y="268"/>
                      <a:pt x="773" y="269"/>
                      <a:pt x="779" y="269"/>
                    </a:cubicBezTo>
                    <a:cubicBezTo>
                      <a:pt x="780" y="271"/>
                      <a:pt x="781" y="270"/>
                      <a:pt x="781" y="269"/>
                    </a:cubicBezTo>
                    <a:cubicBezTo>
                      <a:pt x="784" y="268"/>
                      <a:pt x="784" y="279"/>
                      <a:pt x="779" y="276"/>
                    </a:cubicBezTo>
                    <a:cubicBezTo>
                      <a:pt x="784" y="281"/>
                      <a:pt x="776" y="282"/>
                      <a:pt x="777" y="289"/>
                    </a:cubicBezTo>
                    <a:cubicBezTo>
                      <a:pt x="778" y="291"/>
                      <a:pt x="779" y="292"/>
                      <a:pt x="779" y="295"/>
                    </a:cubicBezTo>
                    <a:cubicBezTo>
                      <a:pt x="781" y="294"/>
                      <a:pt x="783" y="293"/>
                      <a:pt x="783" y="295"/>
                    </a:cubicBezTo>
                    <a:cubicBezTo>
                      <a:pt x="783" y="297"/>
                      <a:pt x="785" y="296"/>
                      <a:pt x="787" y="297"/>
                    </a:cubicBezTo>
                    <a:cubicBezTo>
                      <a:pt x="788" y="297"/>
                      <a:pt x="790" y="300"/>
                      <a:pt x="790" y="301"/>
                    </a:cubicBezTo>
                    <a:cubicBezTo>
                      <a:pt x="791" y="301"/>
                      <a:pt x="793" y="300"/>
                      <a:pt x="794" y="301"/>
                    </a:cubicBezTo>
                    <a:cubicBezTo>
                      <a:pt x="795" y="301"/>
                      <a:pt x="796" y="302"/>
                      <a:pt x="796" y="302"/>
                    </a:cubicBezTo>
                    <a:cubicBezTo>
                      <a:pt x="799" y="303"/>
                      <a:pt x="801" y="298"/>
                      <a:pt x="804" y="302"/>
                    </a:cubicBezTo>
                    <a:cubicBezTo>
                      <a:pt x="806" y="303"/>
                      <a:pt x="804" y="299"/>
                      <a:pt x="805" y="299"/>
                    </a:cubicBezTo>
                    <a:cubicBezTo>
                      <a:pt x="806" y="298"/>
                      <a:pt x="809" y="299"/>
                      <a:pt x="809" y="299"/>
                    </a:cubicBezTo>
                    <a:cubicBezTo>
                      <a:pt x="810" y="297"/>
                      <a:pt x="808" y="295"/>
                      <a:pt x="809" y="293"/>
                    </a:cubicBezTo>
                    <a:cubicBezTo>
                      <a:pt x="812" y="292"/>
                      <a:pt x="813" y="295"/>
                      <a:pt x="813" y="297"/>
                    </a:cubicBezTo>
                    <a:cubicBezTo>
                      <a:pt x="814" y="300"/>
                      <a:pt x="819" y="298"/>
                      <a:pt x="817" y="304"/>
                    </a:cubicBezTo>
                    <a:cubicBezTo>
                      <a:pt x="814" y="305"/>
                      <a:pt x="813" y="302"/>
                      <a:pt x="811" y="302"/>
                    </a:cubicBezTo>
                    <a:cubicBezTo>
                      <a:pt x="808" y="303"/>
                      <a:pt x="808" y="307"/>
                      <a:pt x="805" y="308"/>
                    </a:cubicBezTo>
                    <a:cubicBezTo>
                      <a:pt x="804" y="309"/>
                      <a:pt x="801" y="308"/>
                      <a:pt x="800" y="308"/>
                    </a:cubicBezTo>
                    <a:cubicBezTo>
                      <a:pt x="796" y="309"/>
                      <a:pt x="797" y="313"/>
                      <a:pt x="790" y="312"/>
                    </a:cubicBezTo>
                    <a:cubicBezTo>
                      <a:pt x="787" y="311"/>
                      <a:pt x="788" y="316"/>
                      <a:pt x="787" y="317"/>
                    </a:cubicBezTo>
                    <a:cubicBezTo>
                      <a:pt x="786" y="318"/>
                      <a:pt x="784" y="316"/>
                      <a:pt x="785" y="315"/>
                    </a:cubicBezTo>
                    <a:cubicBezTo>
                      <a:pt x="781" y="318"/>
                      <a:pt x="782" y="322"/>
                      <a:pt x="776" y="321"/>
                    </a:cubicBezTo>
                    <a:cubicBezTo>
                      <a:pt x="779" y="317"/>
                      <a:pt x="775" y="319"/>
                      <a:pt x="776" y="314"/>
                    </a:cubicBezTo>
                    <a:cubicBezTo>
                      <a:pt x="779" y="312"/>
                      <a:pt x="781" y="308"/>
                      <a:pt x="785" y="312"/>
                    </a:cubicBezTo>
                    <a:cubicBezTo>
                      <a:pt x="786" y="306"/>
                      <a:pt x="782" y="306"/>
                      <a:pt x="779" y="304"/>
                    </a:cubicBezTo>
                    <a:cubicBezTo>
                      <a:pt x="775" y="303"/>
                      <a:pt x="772" y="310"/>
                      <a:pt x="768" y="310"/>
                    </a:cubicBezTo>
                    <a:cubicBezTo>
                      <a:pt x="768" y="310"/>
                      <a:pt x="763" y="311"/>
                      <a:pt x="762" y="312"/>
                    </a:cubicBezTo>
                    <a:cubicBezTo>
                      <a:pt x="761" y="313"/>
                      <a:pt x="761" y="313"/>
                      <a:pt x="761" y="315"/>
                    </a:cubicBezTo>
                    <a:cubicBezTo>
                      <a:pt x="750" y="314"/>
                      <a:pt x="751" y="321"/>
                      <a:pt x="742" y="317"/>
                    </a:cubicBezTo>
                    <a:cubicBezTo>
                      <a:pt x="745" y="320"/>
                      <a:pt x="747" y="321"/>
                      <a:pt x="738" y="321"/>
                    </a:cubicBezTo>
                    <a:cubicBezTo>
                      <a:pt x="734" y="324"/>
                      <a:pt x="733" y="334"/>
                      <a:pt x="738" y="336"/>
                    </a:cubicBezTo>
                    <a:cubicBezTo>
                      <a:pt x="738" y="340"/>
                      <a:pt x="733" y="338"/>
                      <a:pt x="735" y="343"/>
                    </a:cubicBezTo>
                    <a:cubicBezTo>
                      <a:pt x="733" y="344"/>
                      <a:pt x="731" y="343"/>
                      <a:pt x="729" y="343"/>
                    </a:cubicBezTo>
                    <a:cubicBezTo>
                      <a:pt x="727" y="344"/>
                      <a:pt x="727" y="346"/>
                      <a:pt x="725" y="347"/>
                    </a:cubicBezTo>
                    <a:cubicBezTo>
                      <a:pt x="722" y="349"/>
                      <a:pt x="717" y="348"/>
                      <a:pt x="714" y="351"/>
                    </a:cubicBezTo>
                    <a:cubicBezTo>
                      <a:pt x="713" y="352"/>
                      <a:pt x="711" y="353"/>
                      <a:pt x="710" y="355"/>
                    </a:cubicBezTo>
                    <a:cubicBezTo>
                      <a:pt x="708" y="357"/>
                      <a:pt x="708" y="361"/>
                      <a:pt x="705" y="364"/>
                    </a:cubicBezTo>
                    <a:cubicBezTo>
                      <a:pt x="703" y="366"/>
                      <a:pt x="699" y="366"/>
                      <a:pt x="701" y="373"/>
                    </a:cubicBezTo>
                    <a:cubicBezTo>
                      <a:pt x="697" y="373"/>
                      <a:pt x="697" y="368"/>
                      <a:pt x="694" y="368"/>
                    </a:cubicBezTo>
                    <a:cubicBezTo>
                      <a:pt x="692" y="368"/>
                      <a:pt x="692" y="371"/>
                      <a:pt x="690" y="371"/>
                    </a:cubicBezTo>
                    <a:cubicBezTo>
                      <a:pt x="697" y="379"/>
                      <a:pt x="696" y="385"/>
                      <a:pt x="697" y="396"/>
                    </a:cubicBezTo>
                    <a:cubicBezTo>
                      <a:pt x="693" y="394"/>
                      <a:pt x="695" y="398"/>
                      <a:pt x="694" y="399"/>
                    </a:cubicBezTo>
                    <a:cubicBezTo>
                      <a:pt x="693" y="400"/>
                      <a:pt x="690" y="399"/>
                      <a:pt x="690" y="399"/>
                    </a:cubicBezTo>
                    <a:cubicBezTo>
                      <a:pt x="688" y="401"/>
                      <a:pt x="688" y="402"/>
                      <a:pt x="686" y="403"/>
                    </a:cubicBezTo>
                    <a:cubicBezTo>
                      <a:pt x="684" y="405"/>
                      <a:pt x="682" y="408"/>
                      <a:pt x="680" y="409"/>
                    </a:cubicBezTo>
                    <a:cubicBezTo>
                      <a:pt x="678" y="410"/>
                      <a:pt x="675" y="408"/>
                      <a:pt x="673" y="411"/>
                    </a:cubicBezTo>
                    <a:cubicBezTo>
                      <a:pt x="669" y="412"/>
                      <a:pt x="667" y="416"/>
                      <a:pt x="666" y="420"/>
                    </a:cubicBezTo>
                    <a:cubicBezTo>
                      <a:pt x="661" y="420"/>
                      <a:pt x="662" y="426"/>
                      <a:pt x="656" y="425"/>
                    </a:cubicBezTo>
                    <a:cubicBezTo>
                      <a:pt x="658" y="432"/>
                      <a:pt x="652" y="446"/>
                      <a:pt x="660" y="446"/>
                    </a:cubicBezTo>
                    <a:cubicBezTo>
                      <a:pt x="656" y="453"/>
                      <a:pt x="663" y="453"/>
                      <a:pt x="662" y="463"/>
                    </a:cubicBezTo>
                    <a:cubicBezTo>
                      <a:pt x="662" y="465"/>
                      <a:pt x="664" y="464"/>
                      <a:pt x="666" y="465"/>
                    </a:cubicBezTo>
                    <a:cubicBezTo>
                      <a:pt x="663" y="470"/>
                      <a:pt x="666" y="470"/>
                      <a:pt x="666" y="478"/>
                    </a:cubicBezTo>
                    <a:cubicBezTo>
                      <a:pt x="662" y="478"/>
                      <a:pt x="659" y="479"/>
                      <a:pt x="658" y="481"/>
                    </a:cubicBezTo>
                    <a:cubicBezTo>
                      <a:pt x="655" y="481"/>
                      <a:pt x="657" y="478"/>
                      <a:pt x="656" y="476"/>
                    </a:cubicBezTo>
                    <a:cubicBezTo>
                      <a:pt x="655" y="474"/>
                      <a:pt x="652" y="475"/>
                      <a:pt x="651" y="474"/>
                    </a:cubicBezTo>
                    <a:cubicBezTo>
                      <a:pt x="650" y="473"/>
                      <a:pt x="651" y="469"/>
                      <a:pt x="647" y="470"/>
                    </a:cubicBezTo>
                    <a:cubicBezTo>
                      <a:pt x="648" y="466"/>
                      <a:pt x="650" y="462"/>
                      <a:pt x="643" y="461"/>
                    </a:cubicBezTo>
                    <a:cubicBezTo>
                      <a:pt x="646" y="452"/>
                      <a:pt x="642" y="453"/>
                      <a:pt x="641" y="444"/>
                    </a:cubicBezTo>
                    <a:cubicBezTo>
                      <a:pt x="640" y="444"/>
                      <a:pt x="639" y="446"/>
                      <a:pt x="638" y="446"/>
                    </a:cubicBezTo>
                    <a:cubicBezTo>
                      <a:pt x="638" y="445"/>
                      <a:pt x="638" y="443"/>
                      <a:pt x="638" y="442"/>
                    </a:cubicBezTo>
                    <a:cubicBezTo>
                      <a:pt x="635" y="443"/>
                      <a:pt x="625" y="445"/>
                      <a:pt x="623" y="442"/>
                    </a:cubicBezTo>
                    <a:cubicBezTo>
                      <a:pt x="621" y="441"/>
                      <a:pt x="621" y="439"/>
                      <a:pt x="619" y="439"/>
                    </a:cubicBezTo>
                    <a:cubicBezTo>
                      <a:pt x="618" y="438"/>
                      <a:pt x="615" y="441"/>
                      <a:pt x="612" y="440"/>
                    </a:cubicBezTo>
                    <a:cubicBezTo>
                      <a:pt x="612" y="440"/>
                      <a:pt x="619" y="434"/>
                      <a:pt x="612" y="437"/>
                    </a:cubicBezTo>
                    <a:cubicBezTo>
                      <a:pt x="611" y="437"/>
                      <a:pt x="612" y="438"/>
                      <a:pt x="610" y="439"/>
                    </a:cubicBezTo>
                    <a:cubicBezTo>
                      <a:pt x="605" y="439"/>
                      <a:pt x="597" y="439"/>
                      <a:pt x="593" y="437"/>
                    </a:cubicBezTo>
                    <a:cubicBezTo>
                      <a:pt x="589" y="436"/>
                      <a:pt x="592" y="443"/>
                      <a:pt x="591" y="446"/>
                    </a:cubicBezTo>
                    <a:cubicBezTo>
                      <a:pt x="581" y="444"/>
                      <a:pt x="569" y="444"/>
                      <a:pt x="557" y="442"/>
                    </a:cubicBezTo>
                    <a:cubicBezTo>
                      <a:pt x="556" y="443"/>
                      <a:pt x="556" y="444"/>
                      <a:pt x="554" y="444"/>
                    </a:cubicBezTo>
                    <a:cubicBezTo>
                      <a:pt x="552" y="445"/>
                      <a:pt x="552" y="448"/>
                      <a:pt x="550" y="448"/>
                    </a:cubicBezTo>
                    <a:cubicBezTo>
                      <a:pt x="548" y="448"/>
                      <a:pt x="549" y="450"/>
                      <a:pt x="548" y="452"/>
                    </a:cubicBezTo>
                    <a:cubicBezTo>
                      <a:pt x="546" y="452"/>
                      <a:pt x="543" y="451"/>
                      <a:pt x="541" y="452"/>
                    </a:cubicBezTo>
                    <a:cubicBezTo>
                      <a:pt x="539" y="452"/>
                      <a:pt x="539" y="456"/>
                      <a:pt x="535" y="455"/>
                    </a:cubicBezTo>
                    <a:cubicBezTo>
                      <a:pt x="536" y="459"/>
                      <a:pt x="533" y="468"/>
                      <a:pt x="537" y="468"/>
                    </a:cubicBezTo>
                    <a:cubicBezTo>
                      <a:pt x="535" y="471"/>
                      <a:pt x="534" y="474"/>
                      <a:pt x="531" y="476"/>
                    </a:cubicBezTo>
                    <a:cubicBezTo>
                      <a:pt x="532" y="481"/>
                      <a:pt x="531" y="486"/>
                      <a:pt x="531" y="491"/>
                    </a:cubicBezTo>
                    <a:cubicBezTo>
                      <a:pt x="532" y="493"/>
                      <a:pt x="533" y="494"/>
                      <a:pt x="533" y="496"/>
                    </a:cubicBezTo>
                    <a:cubicBezTo>
                      <a:pt x="533" y="501"/>
                      <a:pt x="535" y="506"/>
                      <a:pt x="531" y="509"/>
                    </a:cubicBezTo>
                    <a:cubicBezTo>
                      <a:pt x="531" y="512"/>
                      <a:pt x="536" y="510"/>
                      <a:pt x="537" y="511"/>
                    </a:cubicBezTo>
                    <a:cubicBezTo>
                      <a:pt x="537" y="512"/>
                      <a:pt x="535" y="514"/>
                      <a:pt x="535" y="515"/>
                    </a:cubicBezTo>
                    <a:cubicBezTo>
                      <a:pt x="535" y="514"/>
                      <a:pt x="537" y="517"/>
                      <a:pt x="537" y="517"/>
                    </a:cubicBezTo>
                    <a:cubicBezTo>
                      <a:pt x="538" y="519"/>
                      <a:pt x="540" y="517"/>
                      <a:pt x="541" y="519"/>
                    </a:cubicBezTo>
                    <a:cubicBezTo>
                      <a:pt x="541" y="519"/>
                      <a:pt x="540" y="522"/>
                      <a:pt x="541" y="522"/>
                    </a:cubicBezTo>
                    <a:cubicBezTo>
                      <a:pt x="541" y="523"/>
                      <a:pt x="542" y="522"/>
                      <a:pt x="543" y="522"/>
                    </a:cubicBezTo>
                    <a:cubicBezTo>
                      <a:pt x="543" y="523"/>
                      <a:pt x="542" y="526"/>
                      <a:pt x="543" y="526"/>
                    </a:cubicBezTo>
                    <a:cubicBezTo>
                      <a:pt x="544" y="527"/>
                      <a:pt x="548" y="530"/>
                      <a:pt x="548" y="534"/>
                    </a:cubicBezTo>
                    <a:cubicBezTo>
                      <a:pt x="563" y="535"/>
                      <a:pt x="571" y="531"/>
                      <a:pt x="578" y="534"/>
                    </a:cubicBezTo>
                    <a:cubicBezTo>
                      <a:pt x="580" y="533"/>
                      <a:pt x="580" y="531"/>
                      <a:pt x="582" y="530"/>
                    </a:cubicBezTo>
                    <a:cubicBezTo>
                      <a:pt x="583" y="528"/>
                      <a:pt x="586" y="525"/>
                      <a:pt x="587" y="521"/>
                    </a:cubicBezTo>
                    <a:cubicBezTo>
                      <a:pt x="588" y="519"/>
                      <a:pt x="590" y="517"/>
                      <a:pt x="587" y="517"/>
                    </a:cubicBezTo>
                    <a:cubicBezTo>
                      <a:pt x="592" y="511"/>
                      <a:pt x="605" y="507"/>
                      <a:pt x="615" y="511"/>
                    </a:cubicBezTo>
                    <a:cubicBezTo>
                      <a:pt x="611" y="516"/>
                      <a:pt x="610" y="523"/>
                      <a:pt x="606" y="528"/>
                    </a:cubicBezTo>
                    <a:cubicBezTo>
                      <a:pt x="604" y="533"/>
                      <a:pt x="609" y="533"/>
                      <a:pt x="608" y="537"/>
                    </a:cubicBezTo>
                    <a:cubicBezTo>
                      <a:pt x="604" y="538"/>
                      <a:pt x="602" y="542"/>
                      <a:pt x="600" y="547"/>
                    </a:cubicBezTo>
                    <a:cubicBezTo>
                      <a:pt x="600" y="548"/>
                      <a:pt x="600" y="549"/>
                      <a:pt x="598" y="548"/>
                    </a:cubicBezTo>
                    <a:cubicBezTo>
                      <a:pt x="598" y="553"/>
                      <a:pt x="607" y="547"/>
                      <a:pt x="604" y="554"/>
                    </a:cubicBezTo>
                    <a:cubicBezTo>
                      <a:pt x="608" y="554"/>
                      <a:pt x="610" y="551"/>
                      <a:pt x="615" y="552"/>
                    </a:cubicBezTo>
                    <a:cubicBezTo>
                      <a:pt x="614" y="556"/>
                      <a:pt x="619" y="555"/>
                      <a:pt x="619" y="558"/>
                    </a:cubicBezTo>
                    <a:cubicBezTo>
                      <a:pt x="629" y="554"/>
                      <a:pt x="630" y="561"/>
                      <a:pt x="641" y="560"/>
                    </a:cubicBezTo>
                    <a:cubicBezTo>
                      <a:pt x="637" y="564"/>
                      <a:pt x="644" y="570"/>
                      <a:pt x="638" y="573"/>
                    </a:cubicBezTo>
                    <a:cubicBezTo>
                      <a:pt x="641" y="577"/>
                      <a:pt x="639" y="588"/>
                      <a:pt x="638" y="593"/>
                    </a:cubicBezTo>
                    <a:cubicBezTo>
                      <a:pt x="638" y="596"/>
                      <a:pt x="641" y="597"/>
                      <a:pt x="645" y="597"/>
                    </a:cubicBezTo>
                    <a:cubicBezTo>
                      <a:pt x="644" y="601"/>
                      <a:pt x="649" y="600"/>
                      <a:pt x="649" y="603"/>
                    </a:cubicBezTo>
                    <a:cubicBezTo>
                      <a:pt x="649" y="605"/>
                      <a:pt x="655" y="603"/>
                      <a:pt x="654" y="606"/>
                    </a:cubicBezTo>
                    <a:cubicBezTo>
                      <a:pt x="661" y="601"/>
                      <a:pt x="672" y="607"/>
                      <a:pt x="677" y="604"/>
                    </a:cubicBezTo>
                    <a:cubicBezTo>
                      <a:pt x="677" y="606"/>
                      <a:pt x="677" y="607"/>
                      <a:pt x="677" y="608"/>
                    </a:cubicBezTo>
                    <a:cubicBezTo>
                      <a:pt x="680" y="608"/>
                      <a:pt x="686" y="604"/>
                      <a:pt x="686" y="610"/>
                    </a:cubicBezTo>
                    <a:cubicBezTo>
                      <a:pt x="688" y="609"/>
                      <a:pt x="689" y="608"/>
                      <a:pt x="692" y="608"/>
                    </a:cubicBezTo>
                    <a:cubicBezTo>
                      <a:pt x="693" y="607"/>
                      <a:pt x="694" y="606"/>
                      <a:pt x="695" y="604"/>
                    </a:cubicBezTo>
                    <a:cubicBezTo>
                      <a:pt x="696" y="603"/>
                      <a:pt x="697" y="605"/>
                      <a:pt x="697" y="603"/>
                    </a:cubicBezTo>
                    <a:cubicBezTo>
                      <a:pt x="697" y="600"/>
                      <a:pt x="700" y="604"/>
                      <a:pt x="701" y="601"/>
                    </a:cubicBezTo>
                    <a:cubicBezTo>
                      <a:pt x="701" y="600"/>
                      <a:pt x="701" y="597"/>
                      <a:pt x="701" y="597"/>
                    </a:cubicBezTo>
                    <a:cubicBezTo>
                      <a:pt x="702" y="596"/>
                      <a:pt x="703" y="599"/>
                      <a:pt x="703" y="599"/>
                    </a:cubicBezTo>
                    <a:cubicBezTo>
                      <a:pt x="704" y="598"/>
                      <a:pt x="705" y="596"/>
                      <a:pt x="707" y="595"/>
                    </a:cubicBezTo>
                    <a:cubicBezTo>
                      <a:pt x="708" y="594"/>
                      <a:pt x="711" y="592"/>
                      <a:pt x="714" y="589"/>
                    </a:cubicBezTo>
                    <a:cubicBezTo>
                      <a:pt x="715" y="589"/>
                      <a:pt x="716" y="588"/>
                      <a:pt x="716" y="586"/>
                    </a:cubicBezTo>
                    <a:cubicBezTo>
                      <a:pt x="718" y="588"/>
                      <a:pt x="737" y="589"/>
                      <a:pt x="727" y="591"/>
                    </a:cubicBezTo>
                    <a:cubicBezTo>
                      <a:pt x="728" y="594"/>
                      <a:pt x="732" y="593"/>
                      <a:pt x="735" y="593"/>
                    </a:cubicBezTo>
                    <a:cubicBezTo>
                      <a:pt x="736" y="593"/>
                      <a:pt x="736" y="591"/>
                      <a:pt x="736" y="589"/>
                    </a:cubicBezTo>
                    <a:cubicBezTo>
                      <a:pt x="741" y="589"/>
                      <a:pt x="746" y="589"/>
                      <a:pt x="751" y="589"/>
                    </a:cubicBezTo>
                    <a:cubicBezTo>
                      <a:pt x="749" y="595"/>
                      <a:pt x="759" y="593"/>
                      <a:pt x="764" y="595"/>
                    </a:cubicBezTo>
                    <a:cubicBezTo>
                      <a:pt x="765" y="595"/>
                      <a:pt x="764" y="597"/>
                      <a:pt x="766" y="597"/>
                    </a:cubicBezTo>
                    <a:cubicBezTo>
                      <a:pt x="768" y="597"/>
                      <a:pt x="768" y="599"/>
                      <a:pt x="770" y="599"/>
                    </a:cubicBezTo>
                    <a:cubicBezTo>
                      <a:pt x="774" y="599"/>
                      <a:pt x="775" y="597"/>
                      <a:pt x="777" y="597"/>
                    </a:cubicBezTo>
                    <a:cubicBezTo>
                      <a:pt x="787" y="596"/>
                      <a:pt x="796" y="598"/>
                      <a:pt x="805" y="599"/>
                    </a:cubicBezTo>
                    <a:cubicBezTo>
                      <a:pt x="805" y="602"/>
                      <a:pt x="807" y="606"/>
                      <a:pt x="807" y="603"/>
                    </a:cubicBezTo>
                    <a:cubicBezTo>
                      <a:pt x="809" y="603"/>
                      <a:pt x="808" y="604"/>
                      <a:pt x="807" y="604"/>
                    </a:cubicBezTo>
                    <a:cubicBezTo>
                      <a:pt x="807" y="609"/>
                      <a:pt x="812" y="605"/>
                      <a:pt x="815" y="608"/>
                    </a:cubicBezTo>
                    <a:cubicBezTo>
                      <a:pt x="815" y="609"/>
                      <a:pt x="814" y="612"/>
                      <a:pt x="815" y="612"/>
                    </a:cubicBezTo>
                    <a:cubicBezTo>
                      <a:pt x="817" y="613"/>
                      <a:pt x="820" y="611"/>
                      <a:pt x="822" y="612"/>
                    </a:cubicBezTo>
                    <a:cubicBezTo>
                      <a:pt x="821" y="616"/>
                      <a:pt x="823" y="617"/>
                      <a:pt x="826" y="619"/>
                    </a:cubicBezTo>
                    <a:cubicBezTo>
                      <a:pt x="829" y="622"/>
                      <a:pt x="832" y="624"/>
                      <a:pt x="833" y="629"/>
                    </a:cubicBezTo>
                    <a:cubicBezTo>
                      <a:pt x="845" y="628"/>
                      <a:pt x="850" y="634"/>
                      <a:pt x="859" y="630"/>
                    </a:cubicBezTo>
                    <a:cubicBezTo>
                      <a:pt x="857" y="638"/>
                      <a:pt x="870" y="630"/>
                      <a:pt x="867" y="638"/>
                    </a:cubicBezTo>
                    <a:cubicBezTo>
                      <a:pt x="873" y="635"/>
                      <a:pt x="873" y="643"/>
                      <a:pt x="878" y="644"/>
                    </a:cubicBezTo>
                    <a:cubicBezTo>
                      <a:pt x="880" y="644"/>
                      <a:pt x="880" y="649"/>
                      <a:pt x="884" y="647"/>
                    </a:cubicBezTo>
                    <a:cubicBezTo>
                      <a:pt x="878" y="652"/>
                      <a:pt x="886" y="651"/>
                      <a:pt x="885" y="657"/>
                    </a:cubicBezTo>
                    <a:cubicBezTo>
                      <a:pt x="885" y="660"/>
                      <a:pt x="889" y="659"/>
                      <a:pt x="891" y="660"/>
                    </a:cubicBezTo>
                    <a:cubicBezTo>
                      <a:pt x="892" y="661"/>
                      <a:pt x="891" y="666"/>
                      <a:pt x="895" y="664"/>
                    </a:cubicBezTo>
                    <a:cubicBezTo>
                      <a:pt x="888" y="671"/>
                      <a:pt x="904" y="673"/>
                      <a:pt x="899" y="679"/>
                    </a:cubicBezTo>
                    <a:cubicBezTo>
                      <a:pt x="902" y="678"/>
                      <a:pt x="904" y="679"/>
                      <a:pt x="904" y="683"/>
                    </a:cubicBezTo>
                    <a:cubicBezTo>
                      <a:pt x="914" y="681"/>
                      <a:pt x="926" y="684"/>
                      <a:pt x="930" y="692"/>
                    </a:cubicBezTo>
                    <a:cubicBezTo>
                      <a:pt x="939" y="692"/>
                      <a:pt x="944" y="695"/>
                      <a:pt x="954" y="694"/>
                    </a:cubicBezTo>
                    <a:cubicBezTo>
                      <a:pt x="955" y="695"/>
                      <a:pt x="951" y="696"/>
                      <a:pt x="951" y="696"/>
                    </a:cubicBezTo>
                    <a:cubicBezTo>
                      <a:pt x="953" y="699"/>
                      <a:pt x="965" y="697"/>
                      <a:pt x="971" y="698"/>
                    </a:cubicBezTo>
                    <a:cubicBezTo>
                      <a:pt x="971" y="699"/>
                      <a:pt x="974" y="699"/>
                      <a:pt x="975" y="699"/>
                    </a:cubicBezTo>
                    <a:cubicBezTo>
                      <a:pt x="975" y="703"/>
                      <a:pt x="979" y="702"/>
                      <a:pt x="981" y="703"/>
                    </a:cubicBezTo>
                    <a:cubicBezTo>
                      <a:pt x="981" y="704"/>
                      <a:pt x="980" y="706"/>
                      <a:pt x="981" y="707"/>
                    </a:cubicBezTo>
                    <a:cubicBezTo>
                      <a:pt x="981" y="708"/>
                      <a:pt x="984" y="706"/>
                      <a:pt x="984" y="707"/>
                    </a:cubicBezTo>
                    <a:cubicBezTo>
                      <a:pt x="986" y="708"/>
                      <a:pt x="984" y="712"/>
                      <a:pt x="988" y="711"/>
                    </a:cubicBezTo>
                    <a:cubicBezTo>
                      <a:pt x="988" y="730"/>
                      <a:pt x="988" y="749"/>
                      <a:pt x="988" y="768"/>
                    </a:cubicBezTo>
                    <a:cubicBezTo>
                      <a:pt x="980" y="766"/>
                      <a:pt x="988" y="779"/>
                      <a:pt x="981" y="776"/>
                    </a:cubicBezTo>
                    <a:cubicBezTo>
                      <a:pt x="980" y="782"/>
                      <a:pt x="979" y="788"/>
                      <a:pt x="979" y="795"/>
                    </a:cubicBezTo>
                    <a:cubicBezTo>
                      <a:pt x="979" y="798"/>
                      <a:pt x="982" y="805"/>
                      <a:pt x="981" y="813"/>
                    </a:cubicBezTo>
                    <a:cubicBezTo>
                      <a:pt x="981" y="813"/>
                      <a:pt x="979" y="814"/>
                      <a:pt x="979" y="815"/>
                    </a:cubicBezTo>
                    <a:cubicBezTo>
                      <a:pt x="978" y="816"/>
                      <a:pt x="979" y="818"/>
                      <a:pt x="979" y="819"/>
                    </a:cubicBezTo>
                    <a:cubicBezTo>
                      <a:pt x="978" y="820"/>
                      <a:pt x="973" y="821"/>
                      <a:pt x="975" y="828"/>
                    </a:cubicBezTo>
                    <a:cubicBezTo>
                      <a:pt x="971" y="829"/>
                      <a:pt x="969" y="832"/>
                      <a:pt x="966" y="834"/>
                    </a:cubicBezTo>
                    <a:cubicBezTo>
                      <a:pt x="965" y="835"/>
                      <a:pt x="967" y="838"/>
                      <a:pt x="966" y="839"/>
                    </a:cubicBezTo>
                    <a:cubicBezTo>
                      <a:pt x="965" y="840"/>
                      <a:pt x="962" y="839"/>
                      <a:pt x="962" y="839"/>
                    </a:cubicBezTo>
                    <a:cubicBezTo>
                      <a:pt x="961" y="840"/>
                      <a:pt x="963" y="843"/>
                      <a:pt x="962" y="843"/>
                    </a:cubicBezTo>
                    <a:cubicBezTo>
                      <a:pt x="960" y="844"/>
                      <a:pt x="955" y="843"/>
                      <a:pt x="954" y="847"/>
                    </a:cubicBezTo>
                    <a:cubicBezTo>
                      <a:pt x="954" y="849"/>
                      <a:pt x="951" y="848"/>
                      <a:pt x="947" y="850"/>
                    </a:cubicBezTo>
                    <a:cubicBezTo>
                      <a:pt x="946" y="851"/>
                      <a:pt x="944" y="854"/>
                      <a:pt x="943" y="854"/>
                    </a:cubicBezTo>
                    <a:cubicBezTo>
                      <a:pt x="942" y="854"/>
                      <a:pt x="941" y="852"/>
                      <a:pt x="940" y="852"/>
                    </a:cubicBezTo>
                    <a:cubicBezTo>
                      <a:pt x="940" y="852"/>
                      <a:pt x="939" y="854"/>
                      <a:pt x="938" y="854"/>
                    </a:cubicBezTo>
                    <a:cubicBezTo>
                      <a:pt x="935" y="854"/>
                      <a:pt x="934" y="855"/>
                      <a:pt x="934" y="858"/>
                    </a:cubicBezTo>
                    <a:cubicBezTo>
                      <a:pt x="927" y="855"/>
                      <a:pt x="923" y="863"/>
                      <a:pt x="919" y="865"/>
                    </a:cubicBezTo>
                    <a:cubicBezTo>
                      <a:pt x="918" y="866"/>
                      <a:pt x="916" y="865"/>
                      <a:pt x="915" y="865"/>
                    </a:cubicBezTo>
                    <a:cubicBezTo>
                      <a:pt x="914" y="866"/>
                      <a:pt x="912" y="868"/>
                      <a:pt x="912" y="869"/>
                    </a:cubicBezTo>
                    <a:cubicBezTo>
                      <a:pt x="911" y="870"/>
                      <a:pt x="908" y="872"/>
                      <a:pt x="908" y="873"/>
                    </a:cubicBezTo>
                    <a:cubicBezTo>
                      <a:pt x="907" y="874"/>
                      <a:pt x="911" y="878"/>
                      <a:pt x="906" y="877"/>
                    </a:cubicBezTo>
                    <a:cubicBezTo>
                      <a:pt x="907" y="885"/>
                      <a:pt x="903" y="889"/>
                      <a:pt x="904" y="897"/>
                    </a:cubicBezTo>
                    <a:cubicBezTo>
                      <a:pt x="899" y="895"/>
                      <a:pt x="902" y="901"/>
                      <a:pt x="900" y="903"/>
                    </a:cubicBezTo>
                    <a:cubicBezTo>
                      <a:pt x="900" y="903"/>
                      <a:pt x="897" y="902"/>
                      <a:pt x="897" y="903"/>
                    </a:cubicBezTo>
                    <a:cubicBezTo>
                      <a:pt x="896" y="904"/>
                      <a:pt x="900" y="906"/>
                      <a:pt x="897" y="906"/>
                    </a:cubicBezTo>
                    <a:cubicBezTo>
                      <a:pt x="894" y="906"/>
                      <a:pt x="894" y="914"/>
                      <a:pt x="889" y="914"/>
                    </a:cubicBezTo>
                    <a:cubicBezTo>
                      <a:pt x="889" y="914"/>
                      <a:pt x="886" y="917"/>
                      <a:pt x="885" y="918"/>
                    </a:cubicBezTo>
                    <a:cubicBezTo>
                      <a:pt x="883" y="920"/>
                      <a:pt x="881" y="926"/>
                      <a:pt x="876" y="929"/>
                    </a:cubicBezTo>
                    <a:cubicBezTo>
                      <a:pt x="876" y="931"/>
                      <a:pt x="876" y="934"/>
                      <a:pt x="876" y="936"/>
                    </a:cubicBezTo>
                    <a:cubicBezTo>
                      <a:pt x="873" y="938"/>
                      <a:pt x="870" y="939"/>
                      <a:pt x="871" y="944"/>
                    </a:cubicBezTo>
                    <a:cubicBezTo>
                      <a:pt x="867" y="944"/>
                      <a:pt x="864" y="944"/>
                      <a:pt x="861" y="944"/>
                    </a:cubicBezTo>
                    <a:cubicBezTo>
                      <a:pt x="861" y="945"/>
                      <a:pt x="864" y="945"/>
                      <a:pt x="865" y="946"/>
                    </a:cubicBezTo>
                    <a:cubicBezTo>
                      <a:pt x="865" y="948"/>
                      <a:pt x="862" y="947"/>
                      <a:pt x="859" y="947"/>
                    </a:cubicBezTo>
                    <a:cubicBezTo>
                      <a:pt x="857" y="949"/>
                      <a:pt x="856" y="951"/>
                      <a:pt x="856" y="955"/>
                    </a:cubicBezTo>
                    <a:cubicBezTo>
                      <a:pt x="853" y="953"/>
                      <a:pt x="852" y="953"/>
                      <a:pt x="852" y="957"/>
                    </a:cubicBezTo>
                    <a:cubicBezTo>
                      <a:pt x="850" y="957"/>
                      <a:pt x="851" y="954"/>
                      <a:pt x="850" y="953"/>
                    </a:cubicBezTo>
                    <a:cubicBezTo>
                      <a:pt x="847" y="953"/>
                      <a:pt x="845" y="953"/>
                      <a:pt x="845" y="951"/>
                    </a:cubicBezTo>
                    <a:cubicBezTo>
                      <a:pt x="843" y="952"/>
                      <a:pt x="843" y="955"/>
                      <a:pt x="839" y="955"/>
                    </a:cubicBezTo>
                    <a:cubicBezTo>
                      <a:pt x="838" y="959"/>
                      <a:pt x="842" y="960"/>
                      <a:pt x="843" y="964"/>
                    </a:cubicBezTo>
                    <a:cubicBezTo>
                      <a:pt x="843" y="969"/>
                      <a:pt x="836" y="972"/>
                      <a:pt x="841" y="975"/>
                    </a:cubicBezTo>
                    <a:cubicBezTo>
                      <a:pt x="840" y="980"/>
                      <a:pt x="831" y="975"/>
                      <a:pt x="830" y="979"/>
                    </a:cubicBezTo>
                    <a:cubicBezTo>
                      <a:pt x="827" y="979"/>
                      <a:pt x="829" y="982"/>
                      <a:pt x="828" y="983"/>
                    </a:cubicBezTo>
                    <a:cubicBezTo>
                      <a:pt x="826" y="984"/>
                      <a:pt x="819" y="983"/>
                      <a:pt x="820" y="988"/>
                    </a:cubicBezTo>
                    <a:cubicBezTo>
                      <a:pt x="816" y="985"/>
                      <a:pt x="803" y="985"/>
                      <a:pt x="802" y="990"/>
                    </a:cubicBezTo>
                    <a:cubicBezTo>
                      <a:pt x="802" y="992"/>
                      <a:pt x="804" y="991"/>
                      <a:pt x="804" y="990"/>
                    </a:cubicBezTo>
                    <a:cubicBezTo>
                      <a:pt x="808" y="990"/>
                      <a:pt x="803" y="995"/>
                      <a:pt x="800" y="994"/>
                    </a:cubicBezTo>
                    <a:cubicBezTo>
                      <a:pt x="801" y="998"/>
                      <a:pt x="794" y="1004"/>
                      <a:pt x="798" y="1005"/>
                    </a:cubicBezTo>
                    <a:cubicBezTo>
                      <a:pt x="798" y="1006"/>
                      <a:pt x="795" y="1007"/>
                      <a:pt x="794" y="1007"/>
                    </a:cubicBezTo>
                    <a:cubicBezTo>
                      <a:pt x="794" y="1007"/>
                      <a:pt x="792" y="1005"/>
                      <a:pt x="792" y="1005"/>
                    </a:cubicBezTo>
                    <a:cubicBezTo>
                      <a:pt x="791" y="1005"/>
                      <a:pt x="786" y="1010"/>
                      <a:pt x="787" y="1003"/>
                    </a:cubicBezTo>
                    <a:cubicBezTo>
                      <a:pt x="785" y="1004"/>
                      <a:pt x="784" y="1008"/>
                      <a:pt x="783" y="1005"/>
                    </a:cubicBezTo>
                    <a:cubicBezTo>
                      <a:pt x="780" y="1006"/>
                      <a:pt x="784" y="1016"/>
                      <a:pt x="785" y="1020"/>
                    </a:cubicBezTo>
                    <a:cubicBezTo>
                      <a:pt x="786" y="1025"/>
                      <a:pt x="782" y="1023"/>
                      <a:pt x="781" y="1028"/>
                    </a:cubicBezTo>
                    <a:cubicBezTo>
                      <a:pt x="781" y="1030"/>
                      <a:pt x="781" y="1034"/>
                      <a:pt x="776" y="1033"/>
                    </a:cubicBezTo>
                    <a:cubicBezTo>
                      <a:pt x="775" y="1035"/>
                      <a:pt x="779" y="1036"/>
                      <a:pt x="779" y="1037"/>
                    </a:cubicBezTo>
                    <a:cubicBezTo>
                      <a:pt x="780" y="1040"/>
                      <a:pt x="776" y="1036"/>
                      <a:pt x="776" y="1037"/>
                    </a:cubicBezTo>
                    <a:cubicBezTo>
                      <a:pt x="774" y="1038"/>
                      <a:pt x="774" y="1043"/>
                      <a:pt x="776" y="1042"/>
                    </a:cubicBezTo>
                    <a:cubicBezTo>
                      <a:pt x="775" y="1045"/>
                      <a:pt x="774" y="1043"/>
                      <a:pt x="772" y="1042"/>
                    </a:cubicBezTo>
                    <a:cubicBezTo>
                      <a:pt x="772" y="1042"/>
                      <a:pt x="771" y="1045"/>
                      <a:pt x="770" y="1044"/>
                    </a:cubicBezTo>
                    <a:cubicBezTo>
                      <a:pt x="767" y="1040"/>
                      <a:pt x="771" y="1045"/>
                      <a:pt x="768" y="1048"/>
                    </a:cubicBezTo>
                    <a:cubicBezTo>
                      <a:pt x="765" y="1051"/>
                      <a:pt x="764" y="1047"/>
                      <a:pt x="761" y="1050"/>
                    </a:cubicBezTo>
                    <a:cubicBezTo>
                      <a:pt x="758" y="1055"/>
                      <a:pt x="769" y="1054"/>
                      <a:pt x="762" y="1057"/>
                    </a:cubicBezTo>
                    <a:cubicBezTo>
                      <a:pt x="763" y="1059"/>
                      <a:pt x="766" y="1059"/>
                      <a:pt x="768" y="1059"/>
                    </a:cubicBezTo>
                    <a:cubicBezTo>
                      <a:pt x="767" y="1063"/>
                      <a:pt x="768" y="1065"/>
                      <a:pt x="772" y="1065"/>
                    </a:cubicBezTo>
                    <a:cubicBezTo>
                      <a:pt x="775" y="1069"/>
                      <a:pt x="768" y="1071"/>
                      <a:pt x="768" y="1072"/>
                    </a:cubicBezTo>
                    <a:cubicBezTo>
                      <a:pt x="768" y="1073"/>
                      <a:pt x="769" y="1075"/>
                      <a:pt x="770" y="1074"/>
                    </a:cubicBezTo>
                    <a:cubicBezTo>
                      <a:pt x="768" y="1077"/>
                      <a:pt x="769" y="1074"/>
                      <a:pt x="768" y="1074"/>
                    </a:cubicBezTo>
                    <a:cubicBezTo>
                      <a:pt x="765" y="1074"/>
                      <a:pt x="766" y="1078"/>
                      <a:pt x="761" y="1078"/>
                    </a:cubicBezTo>
                    <a:cubicBezTo>
                      <a:pt x="763" y="1081"/>
                      <a:pt x="762" y="1082"/>
                      <a:pt x="757" y="1082"/>
                    </a:cubicBezTo>
                    <a:cubicBezTo>
                      <a:pt x="758" y="1087"/>
                      <a:pt x="754" y="1086"/>
                      <a:pt x="755" y="1091"/>
                    </a:cubicBezTo>
                    <a:cubicBezTo>
                      <a:pt x="748" y="1092"/>
                      <a:pt x="756" y="1099"/>
                      <a:pt x="749" y="1095"/>
                    </a:cubicBezTo>
                    <a:cubicBezTo>
                      <a:pt x="750" y="1099"/>
                      <a:pt x="748" y="1103"/>
                      <a:pt x="749" y="1108"/>
                    </a:cubicBezTo>
                    <a:cubicBezTo>
                      <a:pt x="750" y="1109"/>
                      <a:pt x="751" y="1110"/>
                      <a:pt x="751" y="1110"/>
                    </a:cubicBezTo>
                    <a:cubicBezTo>
                      <a:pt x="751" y="1112"/>
                      <a:pt x="748" y="1113"/>
                      <a:pt x="751" y="1117"/>
                    </a:cubicBezTo>
                    <a:cubicBezTo>
                      <a:pt x="754" y="1119"/>
                      <a:pt x="751" y="1121"/>
                      <a:pt x="753" y="1126"/>
                    </a:cubicBezTo>
                    <a:cubicBezTo>
                      <a:pt x="755" y="1130"/>
                      <a:pt x="759" y="1132"/>
                      <a:pt x="761" y="1136"/>
                    </a:cubicBezTo>
                    <a:cubicBezTo>
                      <a:pt x="765" y="1139"/>
                      <a:pt x="768" y="1133"/>
                      <a:pt x="772" y="1137"/>
                    </a:cubicBezTo>
                    <a:cubicBezTo>
                      <a:pt x="773" y="1144"/>
                      <a:pt x="766" y="1140"/>
                      <a:pt x="762" y="1141"/>
                    </a:cubicBezTo>
                    <a:cubicBezTo>
                      <a:pt x="755" y="1143"/>
                      <a:pt x="746" y="1146"/>
                      <a:pt x="740" y="1145"/>
                    </a:cubicBezTo>
                    <a:cubicBezTo>
                      <a:pt x="740" y="1145"/>
                      <a:pt x="740" y="1142"/>
                      <a:pt x="740" y="1141"/>
                    </a:cubicBezTo>
                    <a:cubicBezTo>
                      <a:pt x="732" y="1143"/>
                      <a:pt x="730" y="1138"/>
                      <a:pt x="723" y="1137"/>
                    </a:cubicBezTo>
                    <a:cubicBezTo>
                      <a:pt x="723" y="1136"/>
                      <a:pt x="723" y="1134"/>
                      <a:pt x="723" y="1132"/>
                    </a:cubicBezTo>
                    <a:cubicBezTo>
                      <a:pt x="722" y="1127"/>
                      <a:pt x="716" y="1131"/>
                      <a:pt x="716" y="1126"/>
                    </a:cubicBezTo>
                    <a:cubicBezTo>
                      <a:pt x="716" y="1125"/>
                      <a:pt x="714" y="1124"/>
                      <a:pt x="714" y="1123"/>
                    </a:cubicBezTo>
                    <a:cubicBezTo>
                      <a:pt x="714" y="1121"/>
                      <a:pt x="712" y="1121"/>
                      <a:pt x="712" y="1121"/>
                    </a:cubicBezTo>
                    <a:cubicBezTo>
                      <a:pt x="712" y="1119"/>
                      <a:pt x="716" y="1115"/>
                      <a:pt x="712" y="1115"/>
                    </a:cubicBezTo>
                    <a:cubicBezTo>
                      <a:pt x="709" y="1115"/>
                      <a:pt x="712" y="1113"/>
                      <a:pt x="712" y="1111"/>
                    </a:cubicBezTo>
                    <a:cubicBezTo>
                      <a:pt x="712" y="1109"/>
                      <a:pt x="709" y="1109"/>
                      <a:pt x="708" y="1108"/>
                    </a:cubicBezTo>
                    <a:cubicBezTo>
                      <a:pt x="708" y="1106"/>
                      <a:pt x="711" y="1106"/>
                      <a:pt x="710" y="1104"/>
                    </a:cubicBezTo>
                    <a:cubicBezTo>
                      <a:pt x="710" y="1104"/>
                      <a:pt x="709" y="1103"/>
                      <a:pt x="708" y="1102"/>
                    </a:cubicBezTo>
                    <a:cubicBezTo>
                      <a:pt x="708" y="1100"/>
                      <a:pt x="707" y="1097"/>
                      <a:pt x="705" y="1096"/>
                    </a:cubicBezTo>
                    <a:cubicBezTo>
                      <a:pt x="704" y="1094"/>
                      <a:pt x="707" y="1093"/>
                      <a:pt x="707" y="1091"/>
                    </a:cubicBezTo>
                    <a:cubicBezTo>
                      <a:pt x="706" y="1090"/>
                      <a:pt x="703" y="1088"/>
                      <a:pt x="703" y="1089"/>
                    </a:cubicBezTo>
                    <a:cubicBezTo>
                      <a:pt x="703" y="1088"/>
                      <a:pt x="710" y="1085"/>
                      <a:pt x="705" y="1083"/>
                    </a:cubicBezTo>
                    <a:cubicBezTo>
                      <a:pt x="705" y="1082"/>
                      <a:pt x="707" y="1082"/>
                      <a:pt x="708" y="1082"/>
                    </a:cubicBezTo>
                    <a:cubicBezTo>
                      <a:pt x="708" y="1077"/>
                      <a:pt x="708" y="1073"/>
                      <a:pt x="708" y="1068"/>
                    </a:cubicBezTo>
                    <a:cubicBezTo>
                      <a:pt x="707" y="1067"/>
                      <a:pt x="705" y="1066"/>
                      <a:pt x="703" y="1065"/>
                    </a:cubicBezTo>
                    <a:cubicBezTo>
                      <a:pt x="705" y="1059"/>
                      <a:pt x="709" y="1054"/>
                      <a:pt x="707" y="1048"/>
                    </a:cubicBezTo>
                    <a:cubicBezTo>
                      <a:pt x="712" y="1050"/>
                      <a:pt x="711" y="1045"/>
                      <a:pt x="716" y="1046"/>
                    </a:cubicBezTo>
                    <a:cubicBezTo>
                      <a:pt x="716" y="1041"/>
                      <a:pt x="716" y="1035"/>
                      <a:pt x="716" y="1029"/>
                    </a:cubicBezTo>
                    <a:cubicBezTo>
                      <a:pt x="725" y="1030"/>
                      <a:pt x="721" y="1017"/>
                      <a:pt x="725" y="1013"/>
                    </a:cubicBezTo>
                    <a:cubicBezTo>
                      <a:pt x="724" y="1014"/>
                      <a:pt x="722" y="1015"/>
                      <a:pt x="721" y="1013"/>
                    </a:cubicBezTo>
                    <a:cubicBezTo>
                      <a:pt x="718" y="1014"/>
                      <a:pt x="716" y="1018"/>
                      <a:pt x="716" y="1024"/>
                    </a:cubicBezTo>
                    <a:cubicBezTo>
                      <a:pt x="713" y="1022"/>
                      <a:pt x="710" y="1021"/>
                      <a:pt x="710" y="1016"/>
                    </a:cubicBezTo>
                    <a:cubicBezTo>
                      <a:pt x="707" y="1014"/>
                      <a:pt x="716" y="1010"/>
                      <a:pt x="714" y="1009"/>
                    </a:cubicBezTo>
                    <a:cubicBezTo>
                      <a:pt x="710" y="1006"/>
                      <a:pt x="715" y="1010"/>
                      <a:pt x="718" y="1007"/>
                    </a:cubicBezTo>
                    <a:cubicBezTo>
                      <a:pt x="719" y="997"/>
                      <a:pt x="715" y="989"/>
                      <a:pt x="716" y="981"/>
                    </a:cubicBezTo>
                    <a:cubicBezTo>
                      <a:pt x="716" y="981"/>
                      <a:pt x="719" y="981"/>
                      <a:pt x="720" y="981"/>
                    </a:cubicBezTo>
                    <a:cubicBezTo>
                      <a:pt x="718" y="972"/>
                      <a:pt x="720" y="971"/>
                      <a:pt x="720" y="960"/>
                    </a:cubicBezTo>
                    <a:cubicBezTo>
                      <a:pt x="724" y="955"/>
                      <a:pt x="730" y="949"/>
                      <a:pt x="727" y="942"/>
                    </a:cubicBezTo>
                    <a:cubicBezTo>
                      <a:pt x="734" y="950"/>
                      <a:pt x="728" y="928"/>
                      <a:pt x="735" y="936"/>
                    </a:cubicBezTo>
                    <a:cubicBezTo>
                      <a:pt x="734" y="932"/>
                      <a:pt x="734" y="928"/>
                      <a:pt x="733" y="923"/>
                    </a:cubicBezTo>
                    <a:cubicBezTo>
                      <a:pt x="732" y="921"/>
                      <a:pt x="729" y="918"/>
                      <a:pt x="729" y="916"/>
                    </a:cubicBezTo>
                    <a:cubicBezTo>
                      <a:pt x="729" y="913"/>
                      <a:pt x="730" y="912"/>
                      <a:pt x="731" y="910"/>
                    </a:cubicBezTo>
                    <a:cubicBezTo>
                      <a:pt x="731" y="906"/>
                      <a:pt x="729" y="900"/>
                      <a:pt x="735" y="904"/>
                    </a:cubicBezTo>
                    <a:cubicBezTo>
                      <a:pt x="734" y="899"/>
                      <a:pt x="735" y="894"/>
                      <a:pt x="736" y="890"/>
                    </a:cubicBezTo>
                    <a:cubicBezTo>
                      <a:pt x="738" y="886"/>
                      <a:pt x="737" y="888"/>
                      <a:pt x="736" y="884"/>
                    </a:cubicBezTo>
                    <a:cubicBezTo>
                      <a:pt x="736" y="882"/>
                      <a:pt x="741" y="877"/>
                      <a:pt x="738" y="875"/>
                    </a:cubicBezTo>
                    <a:cubicBezTo>
                      <a:pt x="737" y="873"/>
                      <a:pt x="738" y="873"/>
                      <a:pt x="738" y="869"/>
                    </a:cubicBezTo>
                    <a:cubicBezTo>
                      <a:pt x="739" y="867"/>
                      <a:pt x="738" y="864"/>
                      <a:pt x="738" y="862"/>
                    </a:cubicBezTo>
                    <a:cubicBezTo>
                      <a:pt x="739" y="859"/>
                      <a:pt x="740" y="858"/>
                      <a:pt x="740" y="856"/>
                    </a:cubicBezTo>
                    <a:cubicBezTo>
                      <a:pt x="741" y="849"/>
                      <a:pt x="739" y="842"/>
                      <a:pt x="740" y="836"/>
                    </a:cubicBezTo>
                    <a:cubicBezTo>
                      <a:pt x="740" y="833"/>
                      <a:pt x="742" y="832"/>
                      <a:pt x="742" y="830"/>
                    </a:cubicBezTo>
                    <a:cubicBezTo>
                      <a:pt x="741" y="824"/>
                      <a:pt x="736" y="819"/>
                      <a:pt x="736" y="813"/>
                    </a:cubicBezTo>
                    <a:cubicBezTo>
                      <a:pt x="736" y="810"/>
                      <a:pt x="734" y="814"/>
                      <a:pt x="731" y="813"/>
                    </a:cubicBezTo>
                    <a:cubicBezTo>
                      <a:pt x="728" y="809"/>
                      <a:pt x="723" y="804"/>
                      <a:pt x="718" y="804"/>
                    </a:cubicBezTo>
                    <a:cubicBezTo>
                      <a:pt x="717" y="804"/>
                      <a:pt x="715" y="799"/>
                      <a:pt x="714" y="800"/>
                    </a:cubicBezTo>
                    <a:cubicBezTo>
                      <a:pt x="711" y="803"/>
                      <a:pt x="714" y="799"/>
                      <a:pt x="712" y="798"/>
                    </a:cubicBezTo>
                    <a:cubicBezTo>
                      <a:pt x="709" y="796"/>
                      <a:pt x="704" y="800"/>
                      <a:pt x="708" y="795"/>
                    </a:cubicBezTo>
                    <a:cubicBezTo>
                      <a:pt x="708" y="791"/>
                      <a:pt x="703" y="794"/>
                      <a:pt x="701" y="793"/>
                    </a:cubicBezTo>
                    <a:cubicBezTo>
                      <a:pt x="700" y="792"/>
                      <a:pt x="702" y="789"/>
                      <a:pt x="701" y="789"/>
                    </a:cubicBezTo>
                    <a:cubicBezTo>
                      <a:pt x="700" y="788"/>
                      <a:pt x="698" y="788"/>
                      <a:pt x="697" y="787"/>
                    </a:cubicBezTo>
                    <a:cubicBezTo>
                      <a:pt x="695" y="785"/>
                      <a:pt x="692" y="780"/>
                      <a:pt x="692" y="774"/>
                    </a:cubicBezTo>
                    <a:cubicBezTo>
                      <a:pt x="692" y="772"/>
                      <a:pt x="689" y="773"/>
                      <a:pt x="688" y="772"/>
                    </a:cubicBezTo>
                    <a:cubicBezTo>
                      <a:pt x="686" y="771"/>
                      <a:pt x="688" y="763"/>
                      <a:pt x="684" y="763"/>
                    </a:cubicBezTo>
                    <a:cubicBezTo>
                      <a:pt x="681" y="763"/>
                      <a:pt x="679" y="752"/>
                      <a:pt x="677" y="748"/>
                    </a:cubicBezTo>
                    <a:cubicBezTo>
                      <a:pt x="675" y="745"/>
                      <a:pt x="672" y="741"/>
                      <a:pt x="669" y="737"/>
                    </a:cubicBezTo>
                    <a:cubicBezTo>
                      <a:pt x="668" y="735"/>
                      <a:pt x="666" y="734"/>
                      <a:pt x="666" y="733"/>
                    </a:cubicBezTo>
                    <a:cubicBezTo>
                      <a:pt x="665" y="732"/>
                      <a:pt x="666" y="730"/>
                      <a:pt x="666" y="729"/>
                    </a:cubicBezTo>
                    <a:cubicBezTo>
                      <a:pt x="665" y="727"/>
                      <a:pt x="663" y="729"/>
                      <a:pt x="662" y="727"/>
                    </a:cubicBezTo>
                    <a:cubicBezTo>
                      <a:pt x="662" y="727"/>
                      <a:pt x="659" y="713"/>
                      <a:pt x="658" y="724"/>
                    </a:cubicBezTo>
                    <a:cubicBezTo>
                      <a:pt x="654" y="722"/>
                      <a:pt x="657" y="712"/>
                      <a:pt x="656" y="707"/>
                    </a:cubicBezTo>
                    <a:cubicBezTo>
                      <a:pt x="661" y="707"/>
                      <a:pt x="661" y="702"/>
                      <a:pt x="664" y="699"/>
                    </a:cubicBezTo>
                    <a:cubicBezTo>
                      <a:pt x="665" y="694"/>
                      <a:pt x="660" y="696"/>
                      <a:pt x="658" y="694"/>
                    </a:cubicBezTo>
                    <a:cubicBezTo>
                      <a:pt x="658" y="688"/>
                      <a:pt x="661" y="686"/>
                      <a:pt x="660" y="679"/>
                    </a:cubicBezTo>
                    <a:cubicBezTo>
                      <a:pt x="661" y="678"/>
                      <a:pt x="663" y="677"/>
                      <a:pt x="666" y="677"/>
                    </a:cubicBezTo>
                    <a:cubicBezTo>
                      <a:pt x="666" y="676"/>
                      <a:pt x="665" y="673"/>
                      <a:pt x="666" y="672"/>
                    </a:cubicBezTo>
                    <a:cubicBezTo>
                      <a:pt x="666" y="671"/>
                      <a:pt x="669" y="672"/>
                      <a:pt x="669" y="672"/>
                    </a:cubicBezTo>
                    <a:cubicBezTo>
                      <a:pt x="670" y="671"/>
                      <a:pt x="669" y="670"/>
                      <a:pt x="669" y="670"/>
                    </a:cubicBezTo>
                    <a:cubicBezTo>
                      <a:pt x="670" y="669"/>
                      <a:pt x="674" y="666"/>
                      <a:pt x="673" y="666"/>
                    </a:cubicBezTo>
                    <a:cubicBezTo>
                      <a:pt x="673" y="666"/>
                      <a:pt x="671" y="666"/>
                      <a:pt x="671" y="666"/>
                    </a:cubicBezTo>
                    <a:cubicBezTo>
                      <a:pt x="671" y="666"/>
                      <a:pt x="672" y="663"/>
                      <a:pt x="673" y="664"/>
                    </a:cubicBezTo>
                    <a:cubicBezTo>
                      <a:pt x="677" y="669"/>
                      <a:pt x="674" y="661"/>
                      <a:pt x="679" y="660"/>
                    </a:cubicBezTo>
                    <a:cubicBezTo>
                      <a:pt x="682" y="660"/>
                      <a:pt x="680" y="656"/>
                      <a:pt x="682" y="653"/>
                    </a:cubicBezTo>
                    <a:cubicBezTo>
                      <a:pt x="682" y="653"/>
                      <a:pt x="691" y="646"/>
                      <a:pt x="686" y="642"/>
                    </a:cubicBezTo>
                    <a:cubicBezTo>
                      <a:pt x="684" y="639"/>
                      <a:pt x="686" y="641"/>
                      <a:pt x="686" y="638"/>
                    </a:cubicBezTo>
                    <a:cubicBezTo>
                      <a:pt x="686" y="634"/>
                      <a:pt x="682" y="620"/>
                      <a:pt x="684" y="616"/>
                    </a:cubicBezTo>
                    <a:cubicBezTo>
                      <a:pt x="675" y="617"/>
                      <a:pt x="675" y="609"/>
                      <a:pt x="666" y="612"/>
                    </a:cubicBezTo>
                    <a:cubicBezTo>
                      <a:pt x="663" y="613"/>
                      <a:pt x="666" y="615"/>
                      <a:pt x="664" y="619"/>
                    </a:cubicBezTo>
                    <a:cubicBezTo>
                      <a:pt x="654" y="620"/>
                      <a:pt x="650" y="614"/>
                      <a:pt x="641" y="614"/>
                    </a:cubicBezTo>
                    <a:cubicBezTo>
                      <a:pt x="641" y="610"/>
                      <a:pt x="636" y="611"/>
                      <a:pt x="638" y="606"/>
                    </a:cubicBezTo>
                    <a:cubicBezTo>
                      <a:pt x="635" y="605"/>
                      <a:pt x="632" y="606"/>
                      <a:pt x="630" y="604"/>
                    </a:cubicBezTo>
                    <a:cubicBezTo>
                      <a:pt x="630" y="604"/>
                      <a:pt x="631" y="601"/>
                      <a:pt x="630" y="601"/>
                    </a:cubicBezTo>
                    <a:cubicBezTo>
                      <a:pt x="630" y="600"/>
                      <a:pt x="627" y="601"/>
                      <a:pt x="626" y="601"/>
                    </a:cubicBezTo>
                    <a:cubicBezTo>
                      <a:pt x="625" y="599"/>
                      <a:pt x="626" y="595"/>
                      <a:pt x="623" y="595"/>
                    </a:cubicBezTo>
                    <a:cubicBezTo>
                      <a:pt x="623" y="590"/>
                      <a:pt x="626" y="591"/>
                      <a:pt x="623" y="588"/>
                    </a:cubicBezTo>
                    <a:cubicBezTo>
                      <a:pt x="622" y="586"/>
                      <a:pt x="621" y="587"/>
                      <a:pt x="621" y="588"/>
                    </a:cubicBezTo>
                    <a:cubicBezTo>
                      <a:pt x="618" y="586"/>
                      <a:pt x="617" y="582"/>
                      <a:pt x="612" y="582"/>
                    </a:cubicBezTo>
                    <a:cubicBezTo>
                      <a:pt x="614" y="576"/>
                      <a:pt x="605" y="581"/>
                      <a:pt x="608" y="575"/>
                    </a:cubicBezTo>
                    <a:cubicBezTo>
                      <a:pt x="606" y="574"/>
                      <a:pt x="596" y="574"/>
                      <a:pt x="598" y="575"/>
                    </a:cubicBezTo>
                    <a:cubicBezTo>
                      <a:pt x="596" y="574"/>
                      <a:pt x="598" y="572"/>
                      <a:pt x="597" y="571"/>
                    </a:cubicBezTo>
                    <a:cubicBezTo>
                      <a:pt x="596" y="570"/>
                      <a:pt x="594" y="571"/>
                      <a:pt x="593" y="571"/>
                    </a:cubicBezTo>
                    <a:cubicBezTo>
                      <a:pt x="591" y="570"/>
                      <a:pt x="587" y="568"/>
                      <a:pt x="582" y="569"/>
                    </a:cubicBezTo>
                    <a:cubicBezTo>
                      <a:pt x="584" y="562"/>
                      <a:pt x="578" y="566"/>
                      <a:pt x="574" y="563"/>
                    </a:cubicBezTo>
                    <a:cubicBezTo>
                      <a:pt x="574" y="563"/>
                      <a:pt x="575" y="560"/>
                      <a:pt x="574" y="560"/>
                    </a:cubicBezTo>
                    <a:cubicBezTo>
                      <a:pt x="574" y="559"/>
                      <a:pt x="571" y="560"/>
                      <a:pt x="571" y="560"/>
                    </a:cubicBezTo>
                    <a:cubicBezTo>
                      <a:pt x="570" y="559"/>
                      <a:pt x="571" y="557"/>
                      <a:pt x="571" y="556"/>
                    </a:cubicBezTo>
                    <a:cubicBezTo>
                      <a:pt x="570" y="555"/>
                      <a:pt x="567" y="556"/>
                      <a:pt x="567" y="556"/>
                    </a:cubicBezTo>
                    <a:cubicBezTo>
                      <a:pt x="566" y="555"/>
                      <a:pt x="567" y="553"/>
                      <a:pt x="567" y="552"/>
                    </a:cubicBezTo>
                    <a:cubicBezTo>
                      <a:pt x="565" y="551"/>
                      <a:pt x="565" y="554"/>
                      <a:pt x="565" y="554"/>
                    </a:cubicBezTo>
                    <a:cubicBezTo>
                      <a:pt x="564" y="554"/>
                      <a:pt x="560" y="552"/>
                      <a:pt x="559" y="550"/>
                    </a:cubicBezTo>
                    <a:cubicBezTo>
                      <a:pt x="557" y="553"/>
                      <a:pt x="556" y="550"/>
                      <a:pt x="554" y="550"/>
                    </a:cubicBezTo>
                    <a:cubicBezTo>
                      <a:pt x="551" y="551"/>
                      <a:pt x="548" y="554"/>
                      <a:pt x="544" y="554"/>
                    </a:cubicBezTo>
                    <a:cubicBezTo>
                      <a:pt x="540" y="554"/>
                      <a:pt x="540" y="552"/>
                      <a:pt x="537" y="552"/>
                    </a:cubicBezTo>
                    <a:cubicBezTo>
                      <a:pt x="532" y="552"/>
                      <a:pt x="534" y="555"/>
                      <a:pt x="530" y="552"/>
                    </a:cubicBezTo>
                    <a:cubicBezTo>
                      <a:pt x="527" y="551"/>
                      <a:pt x="525" y="552"/>
                      <a:pt x="520" y="550"/>
                    </a:cubicBezTo>
                    <a:cubicBezTo>
                      <a:pt x="519" y="550"/>
                      <a:pt x="519" y="547"/>
                      <a:pt x="518" y="547"/>
                    </a:cubicBezTo>
                    <a:cubicBezTo>
                      <a:pt x="517" y="546"/>
                      <a:pt x="516" y="547"/>
                      <a:pt x="515" y="547"/>
                    </a:cubicBezTo>
                    <a:cubicBezTo>
                      <a:pt x="512" y="546"/>
                      <a:pt x="504" y="545"/>
                      <a:pt x="509" y="541"/>
                    </a:cubicBezTo>
                    <a:cubicBezTo>
                      <a:pt x="504" y="541"/>
                      <a:pt x="503" y="537"/>
                      <a:pt x="498" y="537"/>
                    </a:cubicBezTo>
                    <a:cubicBezTo>
                      <a:pt x="497" y="536"/>
                      <a:pt x="496" y="534"/>
                      <a:pt x="496" y="532"/>
                    </a:cubicBezTo>
                    <a:cubicBezTo>
                      <a:pt x="488" y="531"/>
                      <a:pt x="486" y="525"/>
                      <a:pt x="477" y="524"/>
                    </a:cubicBezTo>
                    <a:cubicBezTo>
                      <a:pt x="476" y="518"/>
                      <a:pt x="472" y="515"/>
                      <a:pt x="474" y="506"/>
                    </a:cubicBezTo>
                    <a:cubicBezTo>
                      <a:pt x="473" y="498"/>
                      <a:pt x="463" y="502"/>
                      <a:pt x="468" y="494"/>
                    </a:cubicBezTo>
                    <a:cubicBezTo>
                      <a:pt x="466" y="494"/>
                      <a:pt x="465" y="495"/>
                      <a:pt x="464" y="496"/>
                    </a:cubicBezTo>
                    <a:cubicBezTo>
                      <a:pt x="462" y="496"/>
                      <a:pt x="463" y="494"/>
                      <a:pt x="462" y="493"/>
                    </a:cubicBezTo>
                    <a:cubicBezTo>
                      <a:pt x="461" y="491"/>
                      <a:pt x="457" y="491"/>
                      <a:pt x="457" y="487"/>
                    </a:cubicBezTo>
                    <a:cubicBezTo>
                      <a:pt x="457" y="485"/>
                      <a:pt x="453" y="485"/>
                      <a:pt x="451" y="485"/>
                    </a:cubicBezTo>
                    <a:cubicBezTo>
                      <a:pt x="451" y="484"/>
                      <a:pt x="454" y="483"/>
                      <a:pt x="453" y="481"/>
                    </a:cubicBezTo>
                    <a:cubicBezTo>
                      <a:pt x="453" y="481"/>
                      <a:pt x="451" y="478"/>
                      <a:pt x="451" y="478"/>
                    </a:cubicBezTo>
                    <a:cubicBezTo>
                      <a:pt x="450" y="477"/>
                      <a:pt x="448" y="478"/>
                      <a:pt x="448" y="478"/>
                    </a:cubicBezTo>
                    <a:cubicBezTo>
                      <a:pt x="446" y="476"/>
                      <a:pt x="447" y="473"/>
                      <a:pt x="446" y="472"/>
                    </a:cubicBezTo>
                    <a:cubicBezTo>
                      <a:pt x="441" y="468"/>
                      <a:pt x="436" y="467"/>
                      <a:pt x="434" y="459"/>
                    </a:cubicBezTo>
                    <a:cubicBezTo>
                      <a:pt x="431" y="456"/>
                      <a:pt x="431" y="460"/>
                      <a:pt x="427" y="457"/>
                    </a:cubicBezTo>
                    <a:cubicBezTo>
                      <a:pt x="428" y="453"/>
                      <a:pt x="424" y="453"/>
                      <a:pt x="423" y="452"/>
                    </a:cubicBezTo>
                    <a:cubicBezTo>
                      <a:pt x="422" y="449"/>
                      <a:pt x="424" y="442"/>
                      <a:pt x="418" y="442"/>
                    </a:cubicBezTo>
                    <a:cubicBezTo>
                      <a:pt x="419" y="433"/>
                      <a:pt x="414" y="429"/>
                      <a:pt x="408" y="427"/>
                    </a:cubicBezTo>
                    <a:cubicBezTo>
                      <a:pt x="407" y="429"/>
                      <a:pt x="406" y="431"/>
                      <a:pt x="405" y="433"/>
                    </a:cubicBezTo>
                    <a:cubicBezTo>
                      <a:pt x="403" y="437"/>
                      <a:pt x="409" y="438"/>
                      <a:pt x="410" y="440"/>
                    </a:cubicBezTo>
                    <a:cubicBezTo>
                      <a:pt x="411" y="441"/>
                      <a:pt x="410" y="444"/>
                      <a:pt x="410" y="444"/>
                    </a:cubicBezTo>
                    <a:cubicBezTo>
                      <a:pt x="410" y="444"/>
                      <a:pt x="412" y="444"/>
                      <a:pt x="412" y="444"/>
                    </a:cubicBezTo>
                    <a:cubicBezTo>
                      <a:pt x="413" y="447"/>
                      <a:pt x="410" y="451"/>
                      <a:pt x="414" y="452"/>
                    </a:cubicBezTo>
                    <a:cubicBezTo>
                      <a:pt x="417" y="452"/>
                      <a:pt x="415" y="457"/>
                      <a:pt x="418" y="461"/>
                    </a:cubicBezTo>
                    <a:cubicBezTo>
                      <a:pt x="418" y="462"/>
                      <a:pt x="419" y="461"/>
                      <a:pt x="420" y="463"/>
                    </a:cubicBezTo>
                    <a:cubicBezTo>
                      <a:pt x="420" y="466"/>
                      <a:pt x="425" y="465"/>
                      <a:pt x="423" y="472"/>
                    </a:cubicBezTo>
                    <a:cubicBezTo>
                      <a:pt x="424" y="474"/>
                      <a:pt x="427" y="474"/>
                      <a:pt x="429" y="474"/>
                    </a:cubicBezTo>
                    <a:cubicBezTo>
                      <a:pt x="427" y="476"/>
                      <a:pt x="431" y="477"/>
                      <a:pt x="431" y="478"/>
                    </a:cubicBezTo>
                    <a:cubicBezTo>
                      <a:pt x="431" y="479"/>
                      <a:pt x="429" y="482"/>
                      <a:pt x="429" y="481"/>
                    </a:cubicBezTo>
                    <a:cubicBezTo>
                      <a:pt x="430" y="484"/>
                      <a:pt x="435" y="483"/>
                      <a:pt x="433" y="489"/>
                    </a:cubicBezTo>
                    <a:cubicBezTo>
                      <a:pt x="430" y="487"/>
                      <a:pt x="429" y="484"/>
                      <a:pt x="423" y="485"/>
                    </a:cubicBezTo>
                    <a:cubicBezTo>
                      <a:pt x="426" y="478"/>
                      <a:pt x="419" y="479"/>
                      <a:pt x="420" y="474"/>
                    </a:cubicBezTo>
                    <a:cubicBezTo>
                      <a:pt x="419" y="471"/>
                      <a:pt x="416" y="470"/>
                      <a:pt x="414" y="468"/>
                    </a:cubicBezTo>
                    <a:cubicBezTo>
                      <a:pt x="412" y="467"/>
                      <a:pt x="411" y="465"/>
                      <a:pt x="410" y="463"/>
                    </a:cubicBezTo>
                    <a:cubicBezTo>
                      <a:pt x="407" y="462"/>
                      <a:pt x="404" y="462"/>
                      <a:pt x="403" y="459"/>
                    </a:cubicBezTo>
                    <a:cubicBezTo>
                      <a:pt x="403" y="454"/>
                      <a:pt x="404" y="457"/>
                      <a:pt x="406" y="457"/>
                    </a:cubicBezTo>
                    <a:cubicBezTo>
                      <a:pt x="408" y="449"/>
                      <a:pt x="400" y="451"/>
                      <a:pt x="401" y="444"/>
                    </a:cubicBezTo>
                    <a:cubicBezTo>
                      <a:pt x="397" y="443"/>
                      <a:pt x="396" y="440"/>
                      <a:pt x="392" y="440"/>
                    </a:cubicBezTo>
                    <a:cubicBezTo>
                      <a:pt x="392" y="436"/>
                      <a:pt x="395" y="436"/>
                      <a:pt x="392" y="431"/>
                    </a:cubicBezTo>
                    <a:cubicBezTo>
                      <a:pt x="391" y="430"/>
                      <a:pt x="390" y="429"/>
                      <a:pt x="390" y="429"/>
                    </a:cubicBezTo>
                    <a:cubicBezTo>
                      <a:pt x="388" y="425"/>
                      <a:pt x="389" y="419"/>
                      <a:pt x="380" y="420"/>
                    </a:cubicBezTo>
                    <a:cubicBezTo>
                      <a:pt x="382" y="418"/>
                      <a:pt x="382" y="417"/>
                      <a:pt x="380" y="414"/>
                    </a:cubicBezTo>
                    <a:cubicBezTo>
                      <a:pt x="380" y="414"/>
                      <a:pt x="379" y="411"/>
                      <a:pt x="379" y="411"/>
                    </a:cubicBezTo>
                    <a:cubicBezTo>
                      <a:pt x="378" y="410"/>
                      <a:pt x="374" y="411"/>
                      <a:pt x="373" y="411"/>
                    </a:cubicBezTo>
                    <a:cubicBezTo>
                      <a:pt x="372" y="409"/>
                      <a:pt x="377" y="409"/>
                      <a:pt x="377" y="409"/>
                    </a:cubicBezTo>
                    <a:cubicBezTo>
                      <a:pt x="376" y="405"/>
                      <a:pt x="365" y="403"/>
                      <a:pt x="360" y="401"/>
                    </a:cubicBezTo>
                    <a:cubicBezTo>
                      <a:pt x="359" y="400"/>
                      <a:pt x="359" y="399"/>
                      <a:pt x="358" y="398"/>
                    </a:cubicBezTo>
                    <a:cubicBezTo>
                      <a:pt x="357" y="395"/>
                      <a:pt x="356" y="394"/>
                      <a:pt x="354" y="392"/>
                    </a:cubicBezTo>
                    <a:cubicBezTo>
                      <a:pt x="353" y="390"/>
                      <a:pt x="353" y="385"/>
                      <a:pt x="351" y="381"/>
                    </a:cubicBezTo>
                    <a:cubicBezTo>
                      <a:pt x="350" y="380"/>
                      <a:pt x="347" y="380"/>
                      <a:pt x="347" y="379"/>
                    </a:cubicBezTo>
                    <a:cubicBezTo>
                      <a:pt x="346" y="376"/>
                      <a:pt x="348" y="372"/>
                      <a:pt x="343" y="373"/>
                    </a:cubicBezTo>
                    <a:cubicBezTo>
                      <a:pt x="344" y="366"/>
                      <a:pt x="340" y="362"/>
                      <a:pt x="336" y="357"/>
                    </a:cubicBezTo>
                    <a:cubicBezTo>
                      <a:pt x="334" y="354"/>
                      <a:pt x="334" y="349"/>
                      <a:pt x="330" y="351"/>
                    </a:cubicBezTo>
                    <a:cubicBezTo>
                      <a:pt x="333" y="329"/>
                      <a:pt x="329" y="316"/>
                      <a:pt x="330" y="289"/>
                    </a:cubicBezTo>
                    <a:cubicBezTo>
                      <a:pt x="330" y="288"/>
                      <a:pt x="328" y="288"/>
                      <a:pt x="328" y="286"/>
                    </a:cubicBezTo>
                    <a:cubicBezTo>
                      <a:pt x="327" y="285"/>
                      <a:pt x="326" y="283"/>
                      <a:pt x="324" y="282"/>
                    </a:cubicBezTo>
                    <a:cubicBezTo>
                      <a:pt x="324" y="281"/>
                      <a:pt x="323" y="280"/>
                      <a:pt x="321" y="280"/>
                    </a:cubicBezTo>
                    <a:cubicBezTo>
                      <a:pt x="320" y="271"/>
                      <a:pt x="312" y="266"/>
                      <a:pt x="306" y="260"/>
                    </a:cubicBezTo>
                    <a:cubicBezTo>
                      <a:pt x="305" y="259"/>
                      <a:pt x="304" y="258"/>
                      <a:pt x="304" y="256"/>
                    </a:cubicBezTo>
                    <a:cubicBezTo>
                      <a:pt x="305" y="257"/>
                      <a:pt x="309" y="259"/>
                      <a:pt x="310" y="256"/>
                    </a:cubicBezTo>
                    <a:cubicBezTo>
                      <a:pt x="313" y="256"/>
                      <a:pt x="312" y="261"/>
                      <a:pt x="317" y="260"/>
                    </a:cubicBezTo>
                    <a:cubicBezTo>
                      <a:pt x="318" y="261"/>
                      <a:pt x="319" y="264"/>
                      <a:pt x="319" y="267"/>
                    </a:cubicBezTo>
                    <a:cubicBezTo>
                      <a:pt x="328" y="266"/>
                      <a:pt x="330" y="272"/>
                      <a:pt x="336" y="274"/>
                    </a:cubicBezTo>
                    <a:cubicBezTo>
                      <a:pt x="335" y="281"/>
                      <a:pt x="339" y="283"/>
                      <a:pt x="341" y="286"/>
                    </a:cubicBezTo>
                    <a:cubicBezTo>
                      <a:pt x="343" y="285"/>
                      <a:pt x="344" y="282"/>
                      <a:pt x="343" y="280"/>
                    </a:cubicBezTo>
                    <a:cubicBezTo>
                      <a:pt x="343" y="278"/>
                      <a:pt x="340" y="278"/>
                      <a:pt x="339" y="276"/>
                    </a:cubicBezTo>
                    <a:cubicBezTo>
                      <a:pt x="338" y="273"/>
                      <a:pt x="338" y="271"/>
                      <a:pt x="338" y="269"/>
                    </a:cubicBezTo>
                    <a:cubicBezTo>
                      <a:pt x="337" y="268"/>
                      <a:pt x="336" y="267"/>
                      <a:pt x="336" y="267"/>
                    </a:cubicBezTo>
                    <a:cubicBezTo>
                      <a:pt x="335" y="266"/>
                      <a:pt x="337" y="264"/>
                      <a:pt x="338" y="265"/>
                    </a:cubicBezTo>
                    <a:cubicBezTo>
                      <a:pt x="335" y="261"/>
                      <a:pt x="331" y="262"/>
                      <a:pt x="332" y="258"/>
                    </a:cubicBezTo>
                    <a:cubicBezTo>
                      <a:pt x="323" y="259"/>
                      <a:pt x="322" y="252"/>
                      <a:pt x="313" y="252"/>
                    </a:cubicBezTo>
                    <a:cubicBezTo>
                      <a:pt x="316" y="246"/>
                      <a:pt x="307" y="251"/>
                      <a:pt x="310" y="245"/>
                    </a:cubicBezTo>
                    <a:cubicBezTo>
                      <a:pt x="308" y="243"/>
                      <a:pt x="305" y="245"/>
                      <a:pt x="302" y="241"/>
                    </a:cubicBezTo>
                    <a:cubicBezTo>
                      <a:pt x="302" y="239"/>
                      <a:pt x="304" y="239"/>
                      <a:pt x="306" y="239"/>
                    </a:cubicBezTo>
                    <a:cubicBezTo>
                      <a:pt x="308" y="234"/>
                      <a:pt x="299" y="237"/>
                      <a:pt x="300" y="237"/>
                    </a:cubicBezTo>
                    <a:cubicBezTo>
                      <a:pt x="298" y="236"/>
                      <a:pt x="300" y="234"/>
                      <a:pt x="298" y="233"/>
                    </a:cubicBezTo>
                    <a:cubicBezTo>
                      <a:pt x="298" y="233"/>
                      <a:pt x="295" y="234"/>
                      <a:pt x="295" y="233"/>
                    </a:cubicBezTo>
                    <a:cubicBezTo>
                      <a:pt x="294" y="232"/>
                      <a:pt x="297" y="231"/>
                      <a:pt x="297" y="230"/>
                    </a:cubicBezTo>
                    <a:cubicBezTo>
                      <a:pt x="296" y="227"/>
                      <a:pt x="294" y="230"/>
                      <a:pt x="291" y="230"/>
                    </a:cubicBezTo>
                    <a:cubicBezTo>
                      <a:pt x="287" y="227"/>
                      <a:pt x="289" y="223"/>
                      <a:pt x="287" y="220"/>
                    </a:cubicBezTo>
                    <a:cubicBezTo>
                      <a:pt x="286" y="219"/>
                      <a:pt x="284" y="218"/>
                      <a:pt x="282" y="219"/>
                    </a:cubicBezTo>
                    <a:cubicBezTo>
                      <a:pt x="288" y="208"/>
                      <a:pt x="267" y="215"/>
                      <a:pt x="269" y="204"/>
                    </a:cubicBezTo>
                    <a:cubicBezTo>
                      <a:pt x="270" y="204"/>
                      <a:pt x="272" y="204"/>
                      <a:pt x="274" y="204"/>
                    </a:cubicBezTo>
                    <a:cubicBezTo>
                      <a:pt x="275" y="199"/>
                      <a:pt x="266" y="205"/>
                      <a:pt x="269" y="198"/>
                    </a:cubicBezTo>
                    <a:cubicBezTo>
                      <a:pt x="265" y="198"/>
                      <a:pt x="261" y="198"/>
                      <a:pt x="257" y="198"/>
                    </a:cubicBezTo>
                    <a:cubicBezTo>
                      <a:pt x="262" y="195"/>
                      <a:pt x="255" y="194"/>
                      <a:pt x="259" y="192"/>
                    </a:cubicBezTo>
                    <a:cubicBezTo>
                      <a:pt x="260" y="189"/>
                      <a:pt x="254" y="189"/>
                      <a:pt x="255" y="191"/>
                    </a:cubicBezTo>
                    <a:cubicBezTo>
                      <a:pt x="252" y="187"/>
                      <a:pt x="255" y="186"/>
                      <a:pt x="252" y="181"/>
                    </a:cubicBezTo>
                    <a:cubicBezTo>
                      <a:pt x="248" y="181"/>
                      <a:pt x="244" y="181"/>
                      <a:pt x="241" y="181"/>
                    </a:cubicBezTo>
                    <a:cubicBezTo>
                      <a:pt x="242" y="179"/>
                      <a:pt x="243" y="177"/>
                      <a:pt x="244" y="174"/>
                    </a:cubicBezTo>
                    <a:cubicBezTo>
                      <a:pt x="243" y="170"/>
                      <a:pt x="239" y="173"/>
                      <a:pt x="242" y="168"/>
                    </a:cubicBezTo>
                    <a:cubicBezTo>
                      <a:pt x="236" y="169"/>
                      <a:pt x="232" y="171"/>
                      <a:pt x="224" y="170"/>
                    </a:cubicBezTo>
                    <a:cubicBezTo>
                      <a:pt x="224" y="165"/>
                      <a:pt x="219" y="163"/>
                      <a:pt x="214" y="161"/>
                    </a:cubicBezTo>
                    <a:cubicBezTo>
                      <a:pt x="213" y="160"/>
                      <a:pt x="210" y="160"/>
                      <a:pt x="209" y="159"/>
                    </a:cubicBezTo>
                    <a:cubicBezTo>
                      <a:pt x="208" y="159"/>
                      <a:pt x="209" y="156"/>
                      <a:pt x="209" y="155"/>
                    </a:cubicBezTo>
                    <a:cubicBezTo>
                      <a:pt x="208" y="154"/>
                      <a:pt x="204" y="156"/>
                      <a:pt x="205" y="153"/>
                    </a:cubicBezTo>
                    <a:cubicBezTo>
                      <a:pt x="199" y="151"/>
                      <a:pt x="186" y="157"/>
                      <a:pt x="183" y="153"/>
                    </a:cubicBezTo>
                    <a:cubicBezTo>
                      <a:pt x="183" y="153"/>
                      <a:pt x="183" y="151"/>
                      <a:pt x="183" y="151"/>
                    </a:cubicBezTo>
                    <a:cubicBezTo>
                      <a:pt x="181" y="151"/>
                      <a:pt x="179" y="153"/>
                      <a:pt x="179" y="153"/>
                    </a:cubicBezTo>
                    <a:cubicBezTo>
                      <a:pt x="177" y="153"/>
                      <a:pt x="177" y="147"/>
                      <a:pt x="170" y="150"/>
                    </a:cubicBezTo>
                    <a:cubicBezTo>
                      <a:pt x="170" y="145"/>
                      <a:pt x="161" y="147"/>
                      <a:pt x="166" y="142"/>
                    </a:cubicBezTo>
                    <a:cubicBezTo>
                      <a:pt x="165" y="142"/>
                      <a:pt x="164" y="144"/>
                      <a:pt x="162" y="144"/>
                    </a:cubicBezTo>
                    <a:cubicBezTo>
                      <a:pt x="161" y="144"/>
                      <a:pt x="160" y="142"/>
                      <a:pt x="160" y="142"/>
                    </a:cubicBezTo>
                    <a:cubicBezTo>
                      <a:pt x="157" y="143"/>
                      <a:pt x="154" y="147"/>
                      <a:pt x="151" y="144"/>
                    </a:cubicBezTo>
                    <a:cubicBezTo>
                      <a:pt x="147" y="144"/>
                      <a:pt x="150" y="151"/>
                      <a:pt x="149" y="153"/>
                    </a:cubicBezTo>
                    <a:cubicBezTo>
                      <a:pt x="148" y="153"/>
                      <a:pt x="146" y="151"/>
                      <a:pt x="144" y="151"/>
                    </a:cubicBezTo>
                    <a:cubicBezTo>
                      <a:pt x="141" y="152"/>
                      <a:pt x="143" y="155"/>
                      <a:pt x="142" y="155"/>
                    </a:cubicBezTo>
                    <a:cubicBezTo>
                      <a:pt x="140" y="156"/>
                      <a:pt x="133" y="155"/>
                      <a:pt x="131" y="157"/>
                    </a:cubicBezTo>
                    <a:cubicBezTo>
                      <a:pt x="129" y="158"/>
                      <a:pt x="129" y="160"/>
                      <a:pt x="127" y="161"/>
                    </a:cubicBezTo>
                    <a:cubicBezTo>
                      <a:pt x="124" y="161"/>
                      <a:pt x="123" y="159"/>
                      <a:pt x="119" y="159"/>
                    </a:cubicBezTo>
                    <a:cubicBezTo>
                      <a:pt x="122" y="156"/>
                      <a:pt x="127" y="155"/>
                      <a:pt x="125" y="148"/>
                    </a:cubicBezTo>
                    <a:cubicBezTo>
                      <a:pt x="128" y="148"/>
                      <a:pt x="129" y="146"/>
                      <a:pt x="129" y="144"/>
                    </a:cubicBezTo>
                    <a:cubicBezTo>
                      <a:pt x="128" y="142"/>
                      <a:pt x="125" y="142"/>
                      <a:pt x="123" y="142"/>
                    </a:cubicBezTo>
                    <a:cubicBezTo>
                      <a:pt x="121" y="144"/>
                      <a:pt x="121" y="147"/>
                      <a:pt x="118" y="150"/>
                    </a:cubicBezTo>
                    <a:cubicBezTo>
                      <a:pt x="116" y="151"/>
                      <a:pt x="116" y="153"/>
                      <a:pt x="114" y="153"/>
                    </a:cubicBezTo>
                    <a:cubicBezTo>
                      <a:pt x="112" y="153"/>
                      <a:pt x="112" y="158"/>
                      <a:pt x="108" y="157"/>
                    </a:cubicBezTo>
                    <a:cubicBezTo>
                      <a:pt x="109" y="160"/>
                      <a:pt x="107" y="161"/>
                      <a:pt x="105" y="161"/>
                    </a:cubicBezTo>
                    <a:cubicBezTo>
                      <a:pt x="105" y="163"/>
                      <a:pt x="105" y="166"/>
                      <a:pt x="105" y="168"/>
                    </a:cubicBezTo>
                    <a:cubicBezTo>
                      <a:pt x="99" y="170"/>
                      <a:pt x="98" y="176"/>
                      <a:pt x="93" y="179"/>
                    </a:cubicBezTo>
                    <a:cubicBezTo>
                      <a:pt x="93" y="180"/>
                      <a:pt x="90" y="179"/>
                      <a:pt x="90" y="179"/>
                    </a:cubicBezTo>
                    <a:cubicBezTo>
                      <a:pt x="89" y="180"/>
                      <a:pt x="90" y="183"/>
                      <a:pt x="90" y="183"/>
                    </a:cubicBezTo>
                    <a:cubicBezTo>
                      <a:pt x="89" y="183"/>
                      <a:pt x="82" y="183"/>
                      <a:pt x="84" y="185"/>
                    </a:cubicBezTo>
                    <a:cubicBezTo>
                      <a:pt x="88" y="188"/>
                      <a:pt x="79" y="187"/>
                      <a:pt x="77" y="191"/>
                    </a:cubicBezTo>
                    <a:cubicBezTo>
                      <a:pt x="76" y="191"/>
                      <a:pt x="74" y="197"/>
                      <a:pt x="73" y="196"/>
                    </a:cubicBezTo>
                    <a:cubicBezTo>
                      <a:pt x="71" y="194"/>
                      <a:pt x="72" y="195"/>
                      <a:pt x="71" y="198"/>
                    </a:cubicBezTo>
                    <a:cubicBezTo>
                      <a:pt x="68" y="198"/>
                      <a:pt x="66" y="198"/>
                      <a:pt x="64" y="198"/>
                    </a:cubicBezTo>
                    <a:cubicBezTo>
                      <a:pt x="60" y="200"/>
                      <a:pt x="67" y="201"/>
                      <a:pt x="58" y="202"/>
                    </a:cubicBezTo>
                    <a:cubicBezTo>
                      <a:pt x="54" y="202"/>
                      <a:pt x="51" y="202"/>
                      <a:pt x="47" y="204"/>
                    </a:cubicBezTo>
                    <a:cubicBezTo>
                      <a:pt x="44" y="205"/>
                      <a:pt x="44" y="210"/>
                      <a:pt x="39" y="207"/>
                    </a:cubicBezTo>
                    <a:cubicBezTo>
                      <a:pt x="39" y="202"/>
                      <a:pt x="45" y="204"/>
                      <a:pt x="49" y="202"/>
                    </a:cubicBezTo>
                    <a:cubicBezTo>
                      <a:pt x="50" y="201"/>
                      <a:pt x="50" y="202"/>
                      <a:pt x="50" y="200"/>
                    </a:cubicBezTo>
                    <a:cubicBezTo>
                      <a:pt x="51" y="197"/>
                      <a:pt x="55" y="198"/>
                      <a:pt x="58" y="198"/>
                    </a:cubicBezTo>
                    <a:cubicBezTo>
                      <a:pt x="61" y="198"/>
                      <a:pt x="59" y="194"/>
                      <a:pt x="60" y="192"/>
                    </a:cubicBezTo>
                    <a:cubicBezTo>
                      <a:pt x="61" y="191"/>
                      <a:pt x="62" y="196"/>
                      <a:pt x="65" y="191"/>
                    </a:cubicBezTo>
                    <a:cubicBezTo>
                      <a:pt x="66" y="190"/>
                      <a:pt x="67" y="191"/>
                      <a:pt x="67" y="189"/>
                    </a:cubicBezTo>
                    <a:cubicBezTo>
                      <a:pt x="67" y="186"/>
                      <a:pt x="72" y="187"/>
                      <a:pt x="75" y="185"/>
                    </a:cubicBezTo>
                    <a:cubicBezTo>
                      <a:pt x="75" y="182"/>
                      <a:pt x="75" y="179"/>
                      <a:pt x="75" y="176"/>
                    </a:cubicBezTo>
                    <a:cubicBezTo>
                      <a:pt x="81" y="182"/>
                      <a:pt x="75" y="170"/>
                      <a:pt x="82" y="172"/>
                    </a:cubicBezTo>
                    <a:cubicBezTo>
                      <a:pt x="83" y="167"/>
                      <a:pt x="74" y="173"/>
                      <a:pt x="77" y="166"/>
                    </a:cubicBezTo>
                    <a:cubicBezTo>
                      <a:pt x="75" y="171"/>
                      <a:pt x="63" y="165"/>
                      <a:pt x="62" y="170"/>
                    </a:cubicBezTo>
                    <a:cubicBezTo>
                      <a:pt x="59" y="171"/>
                      <a:pt x="61" y="167"/>
                      <a:pt x="60" y="166"/>
                    </a:cubicBezTo>
                    <a:cubicBezTo>
                      <a:pt x="57" y="165"/>
                      <a:pt x="52" y="168"/>
                      <a:pt x="49" y="166"/>
                    </a:cubicBezTo>
                    <a:cubicBezTo>
                      <a:pt x="51" y="162"/>
                      <a:pt x="46" y="164"/>
                      <a:pt x="45" y="163"/>
                    </a:cubicBezTo>
                    <a:cubicBezTo>
                      <a:pt x="44" y="161"/>
                      <a:pt x="46" y="160"/>
                      <a:pt x="47" y="161"/>
                    </a:cubicBezTo>
                    <a:cubicBezTo>
                      <a:pt x="43" y="156"/>
                      <a:pt x="40" y="157"/>
                      <a:pt x="37" y="151"/>
                    </a:cubicBezTo>
                    <a:cubicBezTo>
                      <a:pt x="35" y="154"/>
                      <a:pt x="29" y="153"/>
                      <a:pt x="24" y="153"/>
                    </a:cubicBezTo>
                    <a:cubicBezTo>
                      <a:pt x="24" y="151"/>
                      <a:pt x="25" y="150"/>
                      <a:pt x="26" y="150"/>
                    </a:cubicBezTo>
                    <a:cubicBezTo>
                      <a:pt x="25" y="146"/>
                      <a:pt x="19" y="147"/>
                      <a:pt x="21" y="140"/>
                    </a:cubicBezTo>
                    <a:cubicBezTo>
                      <a:pt x="20" y="138"/>
                      <a:pt x="17" y="136"/>
                      <a:pt x="17" y="138"/>
                    </a:cubicBezTo>
                    <a:cubicBezTo>
                      <a:pt x="12" y="138"/>
                      <a:pt x="16" y="133"/>
                      <a:pt x="17" y="131"/>
                    </a:cubicBezTo>
                    <a:cubicBezTo>
                      <a:pt x="17" y="130"/>
                      <a:pt x="16" y="128"/>
                      <a:pt x="17" y="127"/>
                    </a:cubicBezTo>
                    <a:cubicBezTo>
                      <a:pt x="17" y="127"/>
                      <a:pt x="20" y="128"/>
                      <a:pt x="21" y="127"/>
                    </a:cubicBezTo>
                    <a:cubicBezTo>
                      <a:pt x="22" y="126"/>
                      <a:pt x="21" y="123"/>
                      <a:pt x="22" y="122"/>
                    </a:cubicBezTo>
                    <a:cubicBezTo>
                      <a:pt x="27" y="121"/>
                      <a:pt x="34" y="120"/>
                      <a:pt x="37" y="118"/>
                    </a:cubicBezTo>
                    <a:cubicBezTo>
                      <a:pt x="40" y="116"/>
                      <a:pt x="42" y="117"/>
                      <a:pt x="45" y="116"/>
                    </a:cubicBezTo>
                    <a:cubicBezTo>
                      <a:pt x="48" y="115"/>
                      <a:pt x="42" y="111"/>
                      <a:pt x="52" y="112"/>
                    </a:cubicBezTo>
                    <a:cubicBezTo>
                      <a:pt x="51" y="108"/>
                      <a:pt x="51" y="104"/>
                      <a:pt x="49" y="97"/>
                    </a:cubicBezTo>
                    <a:cubicBezTo>
                      <a:pt x="45" y="93"/>
                      <a:pt x="34" y="104"/>
                      <a:pt x="30" y="99"/>
                    </a:cubicBezTo>
                    <a:cubicBezTo>
                      <a:pt x="27" y="96"/>
                      <a:pt x="29" y="101"/>
                      <a:pt x="22" y="101"/>
                    </a:cubicBezTo>
                    <a:cubicBezTo>
                      <a:pt x="21" y="98"/>
                      <a:pt x="14" y="100"/>
                      <a:pt x="9" y="97"/>
                    </a:cubicBezTo>
                    <a:cubicBezTo>
                      <a:pt x="9" y="97"/>
                      <a:pt x="13" y="94"/>
                      <a:pt x="9" y="94"/>
                    </a:cubicBezTo>
                    <a:cubicBezTo>
                      <a:pt x="6" y="93"/>
                      <a:pt x="3" y="92"/>
                      <a:pt x="2" y="86"/>
                    </a:cubicBezTo>
                    <a:cubicBezTo>
                      <a:pt x="13" y="87"/>
                      <a:pt x="0" y="81"/>
                      <a:pt x="13" y="82"/>
                    </a:cubicBezTo>
                    <a:cubicBezTo>
                      <a:pt x="15" y="82"/>
                      <a:pt x="14" y="81"/>
                      <a:pt x="13" y="81"/>
                    </a:cubicBezTo>
                    <a:cubicBezTo>
                      <a:pt x="14" y="77"/>
                      <a:pt x="17" y="81"/>
                      <a:pt x="17" y="81"/>
                    </a:cubicBezTo>
                    <a:cubicBezTo>
                      <a:pt x="20" y="81"/>
                      <a:pt x="21" y="78"/>
                      <a:pt x="24" y="79"/>
                    </a:cubicBezTo>
                    <a:cubicBezTo>
                      <a:pt x="25" y="79"/>
                      <a:pt x="26" y="82"/>
                      <a:pt x="28" y="82"/>
                    </a:cubicBezTo>
                    <a:cubicBezTo>
                      <a:pt x="32" y="83"/>
                      <a:pt x="36" y="81"/>
                      <a:pt x="41" y="82"/>
                    </a:cubicBezTo>
                    <a:cubicBezTo>
                      <a:pt x="44" y="83"/>
                      <a:pt x="44" y="84"/>
                      <a:pt x="47" y="82"/>
                    </a:cubicBezTo>
                    <a:cubicBezTo>
                      <a:pt x="49" y="82"/>
                      <a:pt x="47" y="81"/>
                      <a:pt x="47" y="79"/>
                    </a:cubicBezTo>
                    <a:cubicBezTo>
                      <a:pt x="49" y="79"/>
                      <a:pt x="50" y="78"/>
                      <a:pt x="50" y="77"/>
                    </a:cubicBezTo>
                    <a:cubicBezTo>
                      <a:pt x="51" y="72"/>
                      <a:pt x="42" y="78"/>
                      <a:pt x="45" y="71"/>
                    </a:cubicBezTo>
                    <a:cubicBezTo>
                      <a:pt x="40" y="70"/>
                      <a:pt x="35" y="69"/>
                      <a:pt x="30" y="68"/>
                    </a:cubicBezTo>
                    <a:cubicBezTo>
                      <a:pt x="32" y="64"/>
                      <a:pt x="32" y="65"/>
                      <a:pt x="28" y="62"/>
                    </a:cubicBezTo>
                    <a:cubicBezTo>
                      <a:pt x="27" y="62"/>
                      <a:pt x="27" y="60"/>
                      <a:pt x="26" y="60"/>
                    </a:cubicBezTo>
                    <a:cubicBezTo>
                      <a:pt x="25" y="59"/>
                      <a:pt x="21" y="60"/>
                      <a:pt x="19" y="58"/>
                    </a:cubicBezTo>
                    <a:cubicBezTo>
                      <a:pt x="19" y="58"/>
                      <a:pt x="22" y="52"/>
                      <a:pt x="19" y="53"/>
                    </a:cubicBezTo>
                    <a:cubicBezTo>
                      <a:pt x="18" y="53"/>
                      <a:pt x="19" y="55"/>
                      <a:pt x="17" y="55"/>
                    </a:cubicBezTo>
                    <a:cubicBezTo>
                      <a:pt x="15" y="54"/>
                      <a:pt x="14" y="52"/>
                      <a:pt x="11" y="53"/>
                    </a:cubicBezTo>
                    <a:cubicBezTo>
                      <a:pt x="15" y="47"/>
                      <a:pt x="23" y="46"/>
                      <a:pt x="30" y="43"/>
                    </a:cubicBezTo>
                    <a:cubicBezTo>
                      <a:pt x="28" y="37"/>
                      <a:pt x="35" y="37"/>
                      <a:pt x="37" y="34"/>
                    </a:cubicBezTo>
                    <a:cubicBezTo>
                      <a:pt x="39" y="32"/>
                      <a:pt x="37" y="28"/>
                      <a:pt x="39" y="27"/>
                    </a:cubicBezTo>
                    <a:cubicBezTo>
                      <a:pt x="44" y="31"/>
                      <a:pt x="44" y="28"/>
                      <a:pt x="52" y="28"/>
                    </a:cubicBezTo>
                    <a:cubicBezTo>
                      <a:pt x="56" y="23"/>
                      <a:pt x="62" y="19"/>
                      <a:pt x="73" y="21"/>
                    </a:cubicBezTo>
                    <a:cubicBezTo>
                      <a:pt x="75" y="22"/>
                      <a:pt x="74" y="18"/>
                      <a:pt x="75" y="17"/>
                    </a:cubicBezTo>
                    <a:cubicBezTo>
                      <a:pt x="78" y="15"/>
                      <a:pt x="85" y="19"/>
                      <a:pt x="86" y="14"/>
                    </a:cubicBezTo>
                    <a:cubicBezTo>
                      <a:pt x="88" y="13"/>
                      <a:pt x="89" y="17"/>
                      <a:pt x="90" y="17"/>
                    </a:cubicBezTo>
                    <a:cubicBezTo>
                      <a:pt x="93" y="18"/>
                      <a:pt x="96" y="16"/>
                      <a:pt x="95" y="21"/>
                    </a:cubicBezTo>
                    <a:cubicBezTo>
                      <a:pt x="103" y="21"/>
                      <a:pt x="111" y="21"/>
                      <a:pt x="119" y="21"/>
                    </a:cubicBezTo>
                    <a:cubicBezTo>
                      <a:pt x="111" y="29"/>
                      <a:pt x="132" y="18"/>
                      <a:pt x="125" y="27"/>
                    </a:cubicBezTo>
                    <a:cubicBezTo>
                      <a:pt x="129" y="27"/>
                      <a:pt x="132" y="26"/>
                      <a:pt x="132" y="23"/>
                    </a:cubicBezTo>
                    <a:cubicBezTo>
                      <a:pt x="136" y="27"/>
                      <a:pt x="144" y="25"/>
                      <a:pt x="149" y="27"/>
                    </a:cubicBezTo>
                    <a:cubicBezTo>
                      <a:pt x="150" y="27"/>
                      <a:pt x="149" y="28"/>
                      <a:pt x="151" y="28"/>
                    </a:cubicBezTo>
                    <a:cubicBezTo>
                      <a:pt x="153" y="28"/>
                      <a:pt x="153" y="30"/>
                      <a:pt x="155" y="30"/>
                    </a:cubicBezTo>
                    <a:cubicBezTo>
                      <a:pt x="160" y="31"/>
                      <a:pt x="161" y="27"/>
                      <a:pt x="164" y="30"/>
                    </a:cubicBezTo>
                    <a:cubicBezTo>
                      <a:pt x="165" y="31"/>
                      <a:pt x="186" y="31"/>
                      <a:pt x="188" y="32"/>
                    </a:cubicBezTo>
                    <a:cubicBezTo>
                      <a:pt x="191" y="34"/>
                      <a:pt x="202" y="35"/>
                      <a:pt x="209" y="36"/>
                    </a:cubicBezTo>
                    <a:cubicBezTo>
                      <a:pt x="211" y="38"/>
                      <a:pt x="214" y="40"/>
                      <a:pt x="214" y="43"/>
                    </a:cubicBezTo>
                    <a:cubicBezTo>
                      <a:pt x="221" y="44"/>
                      <a:pt x="224" y="48"/>
                      <a:pt x="229" y="45"/>
                    </a:cubicBezTo>
                    <a:cubicBezTo>
                      <a:pt x="230" y="51"/>
                      <a:pt x="239" y="48"/>
                      <a:pt x="244" y="49"/>
                    </a:cubicBezTo>
                    <a:cubicBezTo>
                      <a:pt x="244" y="47"/>
                      <a:pt x="242" y="47"/>
                      <a:pt x="241" y="47"/>
                    </a:cubicBezTo>
                    <a:cubicBezTo>
                      <a:pt x="244" y="43"/>
                      <a:pt x="249" y="39"/>
                      <a:pt x="255" y="38"/>
                    </a:cubicBezTo>
                    <a:cubicBezTo>
                      <a:pt x="255" y="41"/>
                      <a:pt x="257" y="42"/>
                      <a:pt x="257" y="40"/>
                    </a:cubicBezTo>
                    <a:cubicBezTo>
                      <a:pt x="259" y="40"/>
                      <a:pt x="259" y="43"/>
                      <a:pt x="261" y="43"/>
                    </a:cubicBezTo>
                    <a:cubicBezTo>
                      <a:pt x="265" y="44"/>
                      <a:pt x="265" y="41"/>
                      <a:pt x="265" y="38"/>
                    </a:cubicBezTo>
                    <a:cubicBezTo>
                      <a:pt x="269" y="37"/>
                      <a:pt x="270" y="39"/>
                      <a:pt x="272" y="40"/>
                    </a:cubicBezTo>
                    <a:cubicBezTo>
                      <a:pt x="274" y="38"/>
                      <a:pt x="272" y="35"/>
                      <a:pt x="276" y="32"/>
                    </a:cubicBezTo>
                    <a:cubicBezTo>
                      <a:pt x="279" y="32"/>
                      <a:pt x="281" y="35"/>
                      <a:pt x="282" y="32"/>
                    </a:cubicBezTo>
                    <a:cubicBezTo>
                      <a:pt x="285" y="33"/>
                      <a:pt x="283" y="36"/>
                      <a:pt x="280" y="36"/>
                    </a:cubicBezTo>
                    <a:cubicBezTo>
                      <a:pt x="282" y="41"/>
                      <a:pt x="295" y="31"/>
                      <a:pt x="298" y="38"/>
                    </a:cubicBezTo>
                    <a:cubicBezTo>
                      <a:pt x="304" y="38"/>
                      <a:pt x="294" y="32"/>
                      <a:pt x="300" y="32"/>
                    </a:cubicBezTo>
                    <a:cubicBezTo>
                      <a:pt x="301" y="30"/>
                      <a:pt x="303" y="28"/>
                      <a:pt x="306" y="28"/>
                    </a:cubicBezTo>
                    <a:cubicBezTo>
                      <a:pt x="306" y="30"/>
                      <a:pt x="306" y="32"/>
                      <a:pt x="306" y="34"/>
                    </a:cubicBezTo>
                    <a:cubicBezTo>
                      <a:pt x="310" y="30"/>
                      <a:pt x="311" y="37"/>
                      <a:pt x="315" y="38"/>
                    </a:cubicBezTo>
                    <a:cubicBezTo>
                      <a:pt x="321" y="38"/>
                      <a:pt x="325" y="37"/>
                      <a:pt x="326" y="34"/>
                    </a:cubicBezTo>
                    <a:cubicBezTo>
                      <a:pt x="329" y="36"/>
                      <a:pt x="334" y="36"/>
                      <a:pt x="332" y="41"/>
                    </a:cubicBezTo>
                    <a:cubicBezTo>
                      <a:pt x="336" y="40"/>
                      <a:pt x="341" y="39"/>
                      <a:pt x="341" y="34"/>
                    </a:cubicBezTo>
                    <a:cubicBezTo>
                      <a:pt x="346" y="37"/>
                      <a:pt x="348" y="33"/>
                      <a:pt x="352" y="38"/>
                    </a:cubicBezTo>
                    <a:cubicBezTo>
                      <a:pt x="357" y="38"/>
                      <a:pt x="361" y="38"/>
                      <a:pt x="365" y="38"/>
                    </a:cubicBezTo>
                    <a:cubicBezTo>
                      <a:pt x="366" y="38"/>
                      <a:pt x="363" y="41"/>
                      <a:pt x="364" y="41"/>
                    </a:cubicBezTo>
                    <a:cubicBezTo>
                      <a:pt x="363" y="41"/>
                      <a:pt x="369" y="43"/>
                      <a:pt x="367" y="43"/>
                    </a:cubicBezTo>
                    <a:cubicBezTo>
                      <a:pt x="369" y="44"/>
                      <a:pt x="370" y="41"/>
                      <a:pt x="373" y="41"/>
                    </a:cubicBezTo>
                    <a:cubicBezTo>
                      <a:pt x="373" y="42"/>
                      <a:pt x="373" y="45"/>
                      <a:pt x="373" y="45"/>
                    </a:cubicBezTo>
                    <a:cubicBezTo>
                      <a:pt x="378" y="48"/>
                      <a:pt x="386" y="44"/>
                      <a:pt x="392" y="45"/>
                    </a:cubicBezTo>
                    <a:cubicBezTo>
                      <a:pt x="392" y="47"/>
                      <a:pt x="395" y="47"/>
                      <a:pt x="397" y="47"/>
                    </a:cubicBezTo>
                    <a:cubicBezTo>
                      <a:pt x="394" y="54"/>
                      <a:pt x="404" y="48"/>
                      <a:pt x="403" y="53"/>
                    </a:cubicBezTo>
                    <a:cubicBezTo>
                      <a:pt x="404" y="57"/>
                      <a:pt x="399" y="55"/>
                      <a:pt x="399" y="58"/>
                    </a:cubicBezTo>
                    <a:cubicBezTo>
                      <a:pt x="398" y="61"/>
                      <a:pt x="401" y="62"/>
                      <a:pt x="401" y="64"/>
                    </a:cubicBezTo>
                    <a:cubicBezTo>
                      <a:pt x="421" y="62"/>
                      <a:pt x="438" y="61"/>
                      <a:pt x="453" y="68"/>
                    </a:cubicBezTo>
                    <a:cubicBezTo>
                      <a:pt x="452" y="69"/>
                      <a:pt x="451" y="71"/>
                      <a:pt x="451" y="73"/>
                    </a:cubicBezTo>
                    <a:cubicBezTo>
                      <a:pt x="455" y="73"/>
                      <a:pt x="455" y="71"/>
                      <a:pt x="459" y="71"/>
                    </a:cubicBezTo>
                    <a:cubicBezTo>
                      <a:pt x="457" y="65"/>
                      <a:pt x="458" y="67"/>
                      <a:pt x="457" y="60"/>
                    </a:cubicBezTo>
                    <a:cubicBezTo>
                      <a:pt x="458" y="57"/>
                      <a:pt x="472" y="57"/>
                      <a:pt x="468" y="55"/>
                    </a:cubicBezTo>
                    <a:cubicBezTo>
                      <a:pt x="469" y="51"/>
                      <a:pt x="471" y="54"/>
                      <a:pt x="474" y="55"/>
                    </a:cubicBezTo>
                    <a:cubicBezTo>
                      <a:pt x="474" y="57"/>
                      <a:pt x="477" y="56"/>
                      <a:pt x="477" y="58"/>
                    </a:cubicBezTo>
                    <a:cubicBezTo>
                      <a:pt x="485" y="60"/>
                      <a:pt x="490" y="57"/>
                      <a:pt x="496" y="58"/>
                    </a:cubicBezTo>
                    <a:cubicBezTo>
                      <a:pt x="496" y="58"/>
                      <a:pt x="496" y="60"/>
                      <a:pt x="498" y="60"/>
                    </a:cubicBezTo>
                    <a:cubicBezTo>
                      <a:pt x="499" y="60"/>
                      <a:pt x="500" y="62"/>
                      <a:pt x="502" y="62"/>
                    </a:cubicBezTo>
                    <a:cubicBezTo>
                      <a:pt x="508" y="62"/>
                      <a:pt x="514" y="58"/>
                      <a:pt x="524" y="60"/>
                    </a:cubicBezTo>
                    <a:cubicBezTo>
                      <a:pt x="529" y="56"/>
                      <a:pt x="528" y="53"/>
                      <a:pt x="530" y="49"/>
                    </a:cubicBezTo>
                    <a:cubicBezTo>
                      <a:pt x="528" y="43"/>
                      <a:pt x="523" y="45"/>
                      <a:pt x="522" y="43"/>
                    </a:cubicBezTo>
                    <a:cubicBezTo>
                      <a:pt x="523" y="34"/>
                      <a:pt x="540" y="39"/>
                      <a:pt x="544" y="41"/>
                    </a:cubicBezTo>
                    <a:cubicBezTo>
                      <a:pt x="544" y="44"/>
                      <a:pt x="542" y="45"/>
                      <a:pt x="539" y="45"/>
                    </a:cubicBezTo>
                    <a:cubicBezTo>
                      <a:pt x="543" y="49"/>
                      <a:pt x="539" y="50"/>
                      <a:pt x="537" y="53"/>
                    </a:cubicBezTo>
                    <a:cubicBezTo>
                      <a:pt x="536" y="57"/>
                      <a:pt x="540" y="56"/>
                      <a:pt x="543" y="56"/>
                    </a:cubicBezTo>
                    <a:cubicBezTo>
                      <a:pt x="540" y="62"/>
                      <a:pt x="544" y="63"/>
                      <a:pt x="541" y="68"/>
                    </a:cubicBezTo>
                    <a:cubicBezTo>
                      <a:pt x="546" y="71"/>
                      <a:pt x="550" y="59"/>
                      <a:pt x="548" y="60"/>
                    </a:cubicBezTo>
                    <a:cubicBezTo>
                      <a:pt x="549" y="59"/>
                      <a:pt x="554" y="65"/>
                      <a:pt x="552" y="56"/>
                    </a:cubicBezTo>
                    <a:cubicBezTo>
                      <a:pt x="560" y="58"/>
                      <a:pt x="558" y="49"/>
                      <a:pt x="563" y="47"/>
                    </a:cubicBezTo>
                    <a:cubicBezTo>
                      <a:pt x="561" y="42"/>
                      <a:pt x="558" y="38"/>
                      <a:pt x="550" y="38"/>
                    </a:cubicBezTo>
                    <a:cubicBezTo>
                      <a:pt x="554" y="35"/>
                      <a:pt x="546" y="30"/>
                      <a:pt x="541" y="28"/>
                    </a:cubicBezTo>
                    <a:cubicBezTo>
                      <a:pt x="541" y="26"/>
                      <a:pt x="541" y="23"/>
                      <a:pt x="539" y="23"/>
                    </a:cubicBezTo>
                    <a:cubicBezTo>
                      <a:pt x="539" y="19"/>
                      <a:pt x="544" y="17"/>
                      <a:pt x="544" y="14"/>
                    </a:cubicBezTo>
                    <a:cubicBezTo>
                      <a:pt x="544" y="13"/>
                      <a:pt x="549" y="11"/>
                      <a:pt x="548" y="10"/>
                    </a:cubicBezTo>
                    <a:cubicBezTo>
                      <a:pt x="543" y="5"/>
                      <a:pt x="555" y="11"/>
                      <a:pt x="550" y="6"/>
                    </a:cubicBezTo>
                    <a:cubicBezTo>
                      <a:pt x="550" y="0"/>
                      <a:pt x="555" y="8"/>
                      <a:pt x="556" y="8"/>
                    </a:cubicBezTo>
                    <a:cubicBezTo>
                      <a:pt x="558" y="9"/>
                      <a:pt x="561" y="7"/>
                      <a:pt x="563" y="8"/>
                    </a:cubicBezTo>
                    <a:cubicBezTo>
                      <a:pt x="564" y="8"/>
                      <a:pt x="560" y="11"/>
                      <a:pt x="561" y="12"/>
                    </a:cubicBezTo>
                    <a:cubicBezTo>
                      <a:pt x="562" y="12"/>
                      <a:pt x="566" y="11"/>
                      <a:pt x="567" y="12"/>
                    </a:cubicBezTo>
                    <a:cubicBezTo>
                      <a:pt x="568" y="13"/>
                      <a:pt x="566" y="16"/>
                      <a:pt x="567" y="17"/>
                    </a:cubicBezTo>
                    <a:cubicBezTo>
                      <a:pt x="567" y="18"/>
                      <a:pt x="570" y="17"/>
                      <a:pt x="571" y="17"/>
                    </a:cubicBezTo>
                    <a:cubicBezTo>
                      <a:pt x="572" y="22"/>
                      <a:pt x="567" y="20"/>
                      <a:pt x="571" y="25"/>
                    </a:cubicBezTo>
                    <a:cubicBezTo>
                      <a:pt x="571" y="26"/>
                      <a:pt x="573" y="26"/>
                      <a:pt x="572" y="28"/>
                    </a:cubicBezTo>
                    <a:cubicBezTo>
                      <a:pt x="572" y="28"/>
                      <a:pt x="571" y="29"/>
                      <a:pt x="571" y="30"/>
                    </a:cubicBezTo>
                    <a:cubicBezTo>
                      <a:pt x="570" y="33"/>
                      <a:pt x="569" y="34"/>
                      <a:pt x="569" y="36"/>
                    </a:cubicBezTo>
                    <a:cubicBezTo>
                      <a:pt x="568" y="39"/>
                      <a:pt x="581" y="40"/>
                      <a:pt x="578" y="34"/>
                    </a:cubicBezTo>
                    <a:cubicBezTo>
                      <a:pt x="582" y="34"/>
                      <a:pt x="580" y="39"/>
                      <a:pt x="585" y="38"/>
                    </a:cubicBezTo>
                    <a:cubicBezTo>
                      <a:pt x="582" y="41"/>
                      <a:pt x="587" y="41"/>
                      <a:pt x="585" y="47"/>
                    </a:cubicBezTo>
                    <a:cubicBezTo>
                      <a:pt x="594" y="48"/>
                      <a:pt x="592" y="41"/>
                      <a:pt x="598" y="45"/>
                    </a:cubicBezTo>
                    <a:cubicBezTo>
                      <a:pt x="600" y="46"/>
                      <a:pt x="600" y="44"/>
                      <a:pt x="600" y="43"/>
                    </a:cubicBezTo>
                    <a:cubicBezTo>
                      <a:pt x="605" y="45"/>
                      <a:pt x="598" y="45"/>
                      <a:pt x="602" y="49"/>
                    </a:cubicBezTo>
                    <a:cubicBezTo>
                      <a:pt x="602" y="49"/>
                      <a:pt x="606" y="51"/>
                      <a:pt x="606" y="51"/>
                    </a:cubicBezTo>
                    <a:cubicBezTo>
                      <a:pt x="606" y="54"/>
                      <a:pt x="599" y="56"/>
                      <a:pt x="602" y="62"/>
                    </a:cubicBezTo>
                    <a:close/>
                    <a:moveTo>
                      <a:pt x="380" y="82"/>
                    </a:moveTo>
                    <a:cubicBezTo>
                      <a:pt x="380" y="79"/>
                      <a:pt x="383" y="78"/>
                      <a:pt x="380" y="77"/>
                    </a:cubicBezTo>
                    <a:cubicBezTo>
                      <a:pt x="380" y="78"/>
                      <a:pt x="380" y="79"/>
                      <a:pt x="379" y="79"/>
                    </a:cubicBezTo>
                    <a:cubicBezTo>
                      <a:pt x="378" y="77"/>
                      <a:pt x="379" y="73"/>
                      <a:pt x="377" y="73"/>
                    </a:cubicBezTo>
                    <a:cubicBezTo>
                      <a:pt x="374" y="76"/>
                      <a:pt x="366" y="82"/>
                      <a:pt x="362" y="77"/>
                    </a:cubicBezTo>
                    <a:cubicBezTo>
                      <a:pt x="361" y="72"/>
                      <a:pt x="370" y="78"/>
                      <a:pt x="367" y="71"/>
                    </a:cubicBezTo>
                    <a:cubicBezTo>
                      <a:pt x="366" y="71"/>
                      <a:pt x="364" y="71"/>
                      <a:pt x="364" y="69"/>
                    </a:cubicBezTo>
                    <a:cubicBezTo>
                      <a:pt x="360" y="68"/>
                      <a:pt x="359" y="72"/>
                      <a:pt x="356" y="73"/>
                    </a:cubicBezTo>
                    <a:cubicBezTo>
                      <a:pt x="352" y="74"/>
                      <a:pt x="348" y="74"/>
                      <a:pt x="343" y="75"/>
                    </a:cubicBezTo>
                    <a:cubicBezTo>
                      <a:pt x="343" y="75"/>
                      <a:pt x="343" y="77"/>
                      <a:pt x="341" y="77"/>
                    </a:cubicBezTo>
                    <a:cubicBezTo>
                      <a:pt x="335" y="79"/>
                      <a:pt x="329" y="79"/>
                      <a:pt x="323" y="79"/>
                    </a:cubicBezTo>
                    <a:cubicBezTo>
                      <a:pt x="323" y="82"/>
                      <a:pt x="320" y="84"/>
                      <a:pt x="323" y="84"/>
                    </a:cubicBezTo>
                    <a:cubicBezTo>
                      <a:pt x="323" y="82"/>
                      <a:pt x="325" y="83"/>
                      <a:pt x="324" y="86"/>
                    </a:cubicBezTo>
                    <a:cubicBezTo>
                      <a:pt x="333" y="87"/>
                      <a:pt x="344" y="79"/>
                      <a:pt x="347" y="86"/>
                    </a:cubicBezTo>
                    <a:cubicBezTo>
                      <a:pt x="343" y="82"/>
                      <a:pt x="345" y="87"/>
                      <a:pt x="341" y="88"/>
                    </a:cubicBezTo>
                    <a:cubicBezTo>
                      <a:pt x="338" y="88"/>
                      <a:pt x="335" y="89"/>
                      <a:pt x="334" y="92"/>
                    </a:cubicBezTo>
                    <a:cubicBezTo>
                      <a:pt x="344" y="93"/>
                      <a:pt x="349" y="90"/>
                      <a:pt x="358" y="90"/>
                    </a:cubicBezTo>
                    <a:cubicBezTo>
                      <a:pt x="358" y="92"/>
                      <a:pt x="358" y="95"/>
                      <a:pt x="360" y="96"/>
                    </a:cubicBezTo>
                    <a:cubicBezTo>
                      <a:pt x="360" y="93"/>
                      <a:pt x="363" y="94"/>
                      <a:pt x="365" y="94"/>
                    </a:cubicBezTo>
                    <a:cubicBezTo>
                      <a:pt x="366" y="90"/>
                      <a:pt x="367" y="87"/>
                      <a:pt x="369" y="86"/>
                    </a:cubicBezTo>
                    <a:cubicBezTo>
                      <a:pt x="373" y="83"/>
                      <a:pt x="372" y="86"/>
                      <a:pt x="377" y="86"/>
                    </a:cubicBezTo>
                    <a:cubicBezTo>
                      <a:pt x="377" y="84"/>
                      <a:pt x="377" y="82"/>
                      <a:pt x="380" y="82"/>
                    </a:cubicBezTo>
                    <a:close/>
                    <a:moveTo>
                      <a:pt x="393" y="146"/>
                    </a:moveTo>
                    <a:cubicBezTo>
                      <a:pt x="395" y="141"/>
                      <a:pt x="401" y="143"/>
                      <a:pt x="403" y="140"/>
                    </a:cubicBezTo>
                    <a:cubicBezTo>
                      <a:pt x="403" y="140"/>
                      <a:pt x="406" y="141"/>
                      <a:pt x="406" y="140"/>
                    </a:cubicBezTo>
                    <a:cubicBezTo>
                      <a:pt x="409" y="139"/>
                      <a:pt x="413" y="140"/>
                      <a:pt x="416" y="138"/>
                    </a:cubicBezTo>
                    <a:cubicBezTo>
                      <a:pt x="416" y="138"/>
                      <a:pt x="417" y="135"/>
                      <a:pt x="418" y="135"/>
                    </a:cubicBezTo>
                    <a:cubicBezTo>
                      <a:pt x="422" y="131"/>
                      <a:pt x="426" y="136"/>
                      <a:pt x="427" y="133"/>
                    </a:cubicBezTo>
                    <a:cubicBezTo>
                      <a:pt x="426" y="133"/>
                      <a:pt x="425" y="131"/>
                      <a:pt x="427" y="131"/>
                    </a:cubicBezTo>
                    <a:cubicBezTo>
                      <a:pt x="431" y="131"/>
                      <a:pt x="431" y="129"/>
                      <a:pt x="433" y="131"/>
                    </a:cubicBezTo>
                    <a:cubicBezTo>
                      <a:pt x="434" y="132"/>
                      <a:pt x="435" y="129"/>
                      <a:pt x="434" y="129"/>
                    </a:cubicBezTo>
                    <a:cubicBezTo>
                      <a:pt x="431" y="130"/>
                      <a:pt x="435" y="125"/>
                      <a:pt x="438" y="129"/>
                    </a:cubicBezTo>
                    <a:cubicBezTo>
                      <a:pt x="439" y="126"/>
                      <a:pt x="442" y="124"/>
                      <a:pt x="442" y="120"/>
                    </a:cubicBezTo>
                    <a:cubicBezTo>
                      <a:pt x="435" y="118"/>
                      <a:pt x="434" y="123"/>
                      <a:pt x="427" y="122"/>
                    </a:cubicBezTo>
                    <a:cubicBezTo>
                      <a:pt x="427" y="125"/>
                      <a:pt x="425" y="126"/>
                      <a:pt x="423" y="127"/>
                    </a:cubicBezTo>
                    <a:cubicBezTo>
                      <a:pt x="417" y="130"/>
                      <a:pt x="419" y="126"/>
                      <a:pt x="414" y="127"/>
                    </a:cubicBezTo>
                    <a:cubicBezTo>
                      <a:pt x="413" y="127"/>
                      <a:pt x="413" y="129"/>
                      <a:pt x="410" y="129"/>
                    </a:cubicBezTo>
                    <a:cubicBezTo>
                      <a:pt x="408" y="129"/>
                      <a:pt x="407" y="126"/>
                      <a:pt x="403" y="127"/>
                    </a:cubicBezTo>
                    <a:cubicBezTo>
                      <a:pt x="402" y="126"/>
                      <a:pt x="403" y="124"/>
                      <a:pt x="401" y="123"/>
                    </a:cubicBezTo>
                    <a:cubicBezTo>
                      <a:pt x="401" y="126"/>
                      <a:pt x="400" y="128"/>
                      <a:pt x="399" y="129"/>
                    </a:cubicBezTo>
                    <a:cubicBezTo>
                      <a:pt x="399" y="132"/>
                      <a:pt x="402" y="131"/>
                      <a:pt x="403" y="133"/>
                    </a:cubicBezTo>
                    <a:cubicBezTo>
                      <a:pt x="397" y="131"/>
                      <a:pt x="397" y="135"/>
                      <a:pt x="395" y="137"/>
                    </a:cubicBezTo>
                    <a:cubicBezTo>
                      <a:pt x="393" y="139"/>
                      <a:pt x="388" y="137"/>
                      <a:pt x="388" y="140"/>
                    </a:cubicBezTo>
                    <a:cubicBezTo>
                      <a:pt x="388" y="145"/>
                      <a:pt x="379" y="139"/>
                      <a:pt x="382" y="146"/>
                    </a:cubicBezTo>
                    <a:cubicBezTo>
                      <a:pt x="386" y="146"/>
                      <a:pt x="390" y="146"/>
                      <a:pt x="393" y="146"/>
                    </a:cubicBezTo>
                    <a:close/>
                    <a:moveTo>
                      <a:pt x="530" y="219"/>
                    </a:moveTo>
                    <a:cubicBezTo>
                      <a:pt x="528" y="219"/>
                      <a:pt x="528" y="220"/>
                      <a:pt x="528" y="220"/>
                    </a:cubicBezTo>
                    <a:cubicBezTo>
                      <a:pt x="527" y="221"/>
                      <a:pt x="522" y="222"/>
                      <a:pt x="522" y="222"/>
                    </a:cubicBezTo>
                    <a:cubicBezTo>
                      <a:pt x="521" y="224"/>
                      <a:pt x="524" y="230"/>
                      <a:pt x="520" y="230"/>
                    </a:cubicBezTo>
                    <a:cubicBezTo>
                      <a:pt x="520" y="228"/>
                      <a:pt x="521" y="224"/>
                      <a:pt x="518" y="224"/>
                    </a:cubicBezTo>
                    <a:cubicBezTo>
                      <a:pt x="518" y="227"/>
                      <a:pt x="518" y="229"/>
                      <a:pt x="518" y="232"/>
                    </a:cubicBezTo>
                    <a:cubicBezTo>
                      <a:pt x="521" y="232"/>
                      <a:pt x="525" y="232"/>
                      <a:pt x="528" y="232"/>
                    </a:cubicBezTo>
                    <a:cubicBezTo>
                      <a:pt x="526" y="234"/>
                      <a:pt x="531" y="237"/>
                      <a:pt x="531" y="239"/>
                    </a:cubicBezTo>
                    <a:cubicBezTo>
                      <a:pt x="533" y="245"/>
                      <a:pt x="534" y="243"/>
                      <a:pt x="537" y="247"/>
                    </a:cubicBezTo>
                    <a:cubicBezTo>
                      <a:pt x="535" y="247"/>
                      <a:pt x="533" y="247"/>
                      <a:pt x="533" y="250"/>
                    </a:cubicBezTo>
                    <a:cubicBezTo>
                      <a:pt x="533" y="253"/>
                      <a:pt x="536" y="253"/>
                      <a:pt x="535" y="256"/>
                    </a:cubicBezTo>
                    <a:cubicBezTo>
                      <a:pt x="538" y="256"/>
                      <a:pt x="540" y="256"/>
                      <a:pt x="543" y="256"/>
                    </a:cubicBezTo>
                    <a:cubicBezTo>
                      <a:pt x="545" y="254"/>
                      <a:pt x="545" y="249"/>
                      <a:pt x="544" y="245"/>
                    </a:cubicBezTo>
                    <a:cubicBezTo>
                      <a:pt x="542" y="244"/>
                      <a:pt x="540" y="243"/>
                      <a:pt x="539" y="241"/>
                    </a:cubicBezTo>
                    <a:cubicBezTo>
                      <a:pt x="542" y="231"/>
                      <a:pt x="539" y="236"/>
                      <a:pt x="537" y="233"/>
                    </a:cubicBezTo>
                    <a:cubicBezTo>
                      <a:pt x="534" y="230"/>
                      <a:pt x="535" y="223"/>
                      <a:pt x="533" y="219"/>
                    </a:cubicBezTo>
                    <a:cubicBezTo>
                      <a:pt x="532" y="219"/>
                      <a:pt x="531" y="218"/>
                      <a:pt x="530" y="219"/>
                    </a:cubicBezTo>
                    <a:close/>
                    <a:moveTo>
                      <a:pt x="602" y="276"/>
                    </a:moveTo>
                    <a:cubicBezTo>
                      <a:pt x="596" y="274"/>
                      <a:pt x="598" y="279"/>
                      <a:pt x="595" y="280"/>
                    </a:cubicBezTo>
                    <a:cubicBezTo>
                      <a:pt x="594" y="279"/>
                      <a:pt x="593" y="278"/>
                      <a:pt x="591" y="278"/>
                    </a:cubicBezTo>
                    <a:cubicBezTo>
                      <a:pt x="591" y="285"/>
                      <a:pt x="584" y="281"/>
                      <a:pt x="582" y="284"/>
                    </a:cubicBezTo>
                    <a:cubicBezTo>
                      <a:pt x="580" y="285"/>
                      <a:pt x="582" y="286"/>
                      <a:pt x="580" y="288"/>
                    </a:cubicBezTo>
                    <a:cubicBezTo>
                      <a:pt x="579" y="288"/>
                      <a:pt x="576" y="287"/>
                      <a:pt x="576" y="289"/>
                    </a:cubicBezTo>
                    <a:cubicBezTo>
                      <a:pt x="579" y="290"/>
                      <a:pt x="576" y="292"/>
                      <a:pt x="576" y="295"/>
                    </a:cubicBezTo>
                    <a:cubicBezTo>
                      <a:pt x="580" y="298"/>
                      <a:pt x="581" y="292"/>
                      <a:pt x="584" y="291"/>
                    </a:cubicBezTo>
                    <a:cubicBezTo>
                      <a:pt x="587" y="290"/>
                      <a:pt x="591" y="292"/>
                      <a:pt x="595" y="291"/>
                    </a:cubicBezTo>
                    <a:cubicBezTo>
                      <a:pt x="597" y="291"/>
                      <a:pt x="597" y="290"/>
                      <a:pt x="600" y="289"/>
                    </a:cubicBezTo>
                    <a:cubicBezTo>
                      <a:pt x="605" y="289"/>
                      <a:pt x="610" y="291"/>
                      <a:pt x="612" y="293"/>
                    </a:cubicBezTo>
                    <a:cubicBezTo>
                      <a:pt x="610" y="294"/>
                      <a:pt x="608" y="293"/>
                      <a:pt x="608" y="295"/>
                    </a:cubicBezTo>
                    <a:cubicBezTo>
                      <a:pt x="609" y="294"/>
                      <a:pt x="610" y="297"/>
                      <a:pt x="610" y="297"/>
                    </a:cubicBezTo>
                    <a:cubicBezTo>
                      <a:pt x="611" y="297"/>
                      <a:pt x="612" y="295"/>
                      <a:pt x="612" y="295"/>
                    </a:cubicBezTo>
                    <a:cubicBezTo>
                      <a:pt x="619" y="296"/>
                      <a:pt x="616" y="296"/>
                      <a:pt x="621" y="293"/>
                    </a:cubicBezTo>
                    <a:cubicBezTo>
                      <a:pt x="627" y="290"/>
                      <a:pt x="630" y="295"/>
                      <a:pt x="634" y="291"/>
                    </a:cubicBezTo>
                    <a:cubicBezTo>
                      <a:pt x="629" y="290"/>
                      <a:pt x="635" y="283"/>
                      <a:pt x="630" y="288"/>
                    </a:cubicBezTo>
                    <a:cubicBezTo>
                      <a:pt x="627" y="291"/>
                      <a:pt x="626" y="280"/>
                      <a:pt x="626" y="280"/>
                    </a:cubicBezTo>
                    <a:cubicBezTo>
                      <a:pt x="626" y="279"/>
                      <a:pt x="621" y="280"/>
                      <a:pt x="623" y="276"/>
                    </a:cubicBezTo>
                    <a:cubicBezTo>
                      <a:pt x="620" y="276"/>
                      <a:pt x="616" y="276"/>
                      <a:pt x="613" y="276"/>
                    </a:cubicBezTo>
                    <a:cubicBezTo>
                      <a:pt x="614" y="274"/>
                      <a:pt x="616" y="273"/>
                      <a:pt x="613" y="271"/>
                    </a:cubicBezTo>
                    <a:cubicBezTo>
                      <a:pt x="607" y="273"/>
                      <a:pt x="609" y="271"/>
                      <a:pt x="602" y="271"/>
                    </a:cubicBezTo>
                    <a:cubicBezTo>
                      <a:pt x="601" y="273"/>
                      <a:pt x="600" y="274"/>
                      <a:pt x="602" y="276"/>
                    </a:cubicBezTo>
                    <a:close/>
                    <a:moveTo>
                      <a:pt x="653" y="323"/>
                    </a:moveTo>
                    <a:cubicBezTo>
                      <a:pt x="651" y="323"/>
                      <a:pt x="650" y="323"/>
                      <a:pt x="651" y="321"/>
                    </a:cubicBezTo>
                    <a:cubicBezTo>
                      <a:pt x="659" y="323"/>
                      <a:pt x="651" y="309"/>
                      <a:pt x="658" y="310"/>
                    </a:cubicBezTo>
                    <a:cubicBezTo>
                      <a:pt x="662" y="314"/>
                      <a:pt x="663" y="309"/>
                      <a:pt x="669" y="310"/>
                    </a:cubicBezTo>
                    <a:cubicBezTo>
                      <a:pt x="666" y="299"/>
                      <a:pt x="653" y="297"/>
                      <a:pt x="641" y="299"/>
                    </a:cubicBezTo>
                    <a:cubicBezTo>
                      <a:pt x="640" y="298"/>
                      <a:pt x="639" y="297"/>
                      <a:pt x="639" y="295"/>
                    </a:cubicBezTo>
                    <a:cubicBezTo>
                      <a:pt x="635" y="294"/>
                      <a:pt x="634" y="299"/>
                      <a:pt x="630" y="299"/>
                    </a:cubicBezTo>
                    <a:cubicBezTo>
                      <a:pt x="628" y="299"/>
                      <a:pt x="627" y="296"/>
                      <a:pt x="625" y="297"/>
                    </a:cubicBezTo>
                    <a:cubicBezTo>
                      <a:pt x="622" y="298"/>
                      <a:pt x="621" y="300"/>
                      <a:pt x="619" y="301"/>
                    </a:cubicBezTo>
                    <a:cubicBezTo>
                      <a:pt x="616" y="302"/>
                      <a:pt x="614" y="301"/>
                      <a:pt x="612" y="302"/>
                    </a:cubicBezTo>
                    <a:cubicBezTo>
                      <a:pt x="612" y="306"/>
                      <a:pt x="610" y="307"/>
                      <a:pt x="608" y="308"/>
                    </a:cubicBezTo>
                    <a:cubicBezTo>
                      <a:pt x="608" y="323"/>
                      <a:pt x="605" y="324"/>
                      <a:pt x="606" y="340"/>
                    </a:cubicBezTo>
                    <a:cubicBezTo>
                      <a:pt x="613" y="342"/>
                      <a:pt x="609" y="335"/>
                      <a:pt x="615" y="336"/>
                    </a:cubicBezTo>
                    <a:cubicBezTo>
                      <a:pt x="615" y="333"/>
                      <a:pt x="616" y="330"/>
                      <a:pt x="617" y="329"/>
                    </a:cubicBezTo>
                    <a:cubicBezTo>
                      <a:pt x="620" y="324"/>
                      <a:pt x="618" y="319"/>
                      <a:pt x="619" y="314"/>
                    </a:cubicBezTo>
                    <a:cubicBezTo>
                      <a:pt x="619" y="313"/>
                      <a:pt x="622" y="311"/>
                      <a:pt x="623" y="310"/>
                    </a:cubicBezTo>
                    <a:cubicBezTo>
                      <a:pt x="624" y="308"/>
                      <a:pt x="622" y="304"/>
                      <a:pt x="625" y="304"/>
                    </a:cubicBezTo>
                    <a:cubicBezTo>
                      <a:pt x="628" y="304"/>
                      <a:pt x="630" y="304"/>
                      <a:pt x="632" y="302"/>
                    </a:cubicBezTo>
                    <a:cubicBezTo>
                      <a:pt x="629" y="309"/>
                      <a:pt x="638" y="304"/>
                      <a:pt x="638" y="308"/>
                    </a:cubicBezTo>
                    <a:cubicBezTo>
                      <a:pt x="639" y="314"/>
                      <a:pt x="639" y="312"/>
                      <a:pt x="638" y="317"/>
                    </a:cubicBezTo>
                    <a:cubicBezTo>
                      <a:pt x="639" y="318"/>
                      <a:pt x="641" y="317"/>
                      <a:pt x="641" y="319"/>
                    </a:cubicBezTo>
                    <a:cubicBezTo>
                      <a:pt x="640" y="320"/>
                      <a:pt x="638" y="319"/>
                      <a:pt x="638" y="321"/>
                    </a:cubicBezTo>
                    <a:cubicBezTo>
                      <a:pt x="644" y="319"/>
                      <a:pt x="650" y="327"/>
                      <a:pt x="653" y="323"/>
                    </a:cubicBezTo>
                    <a:close/>
                    <a:moveTo>
                      <a:pt x="686" y="315"/>
                    </a:moveTo>
                    <a:cubicBezTo>
                      <a:pt x="686" y="315"/>
                      <a:pt x="686" y="319"/>
                      <a:pt x="686" y="319"/>
                    </a:cubicBezTo>
                    <a:cubicBezTo>
                      <a:pt x="683" y="322"/>
                      <a:pt x="675" y="314"/>
                      <a:pt x="671" y="317"/>
                    </a:cubicBezTo>
                    <a:cubicBezTo>
                      <a:pt x="672" y="321"/>
                      <a:pt x="669" y="321"/>
                      <a:pt x="667" y="323"/>
                    </a:cubicBezTo>
                    <a:cubicBezTo>
                      <a:pt x="672" y="328"/>
                      <a:pt x="673" y="325"/>
                      <a:pt x="679" y="325"/>
                    </a:cubicBezTo>
                    <a:cubicBezTo>
                      <a:pt x="683" y="325"/>
                      <a:pt x="689" y="326"/>
                      <a:pt x="692" y="323"/>
                    </a:cubicBezTo>
                    <a:cubicBezTo>
                      <a:pt x="691" y="323"/>
                      <a:pt x="690" y="321"/>
                      <a:pt x="692" y="321"/>
                    </a:cubicBezTo>
                    <a:cubicBezTo>
                      <a:pt x="693" y="321"/>
                      <a:pt x="695" y="321"/>
                      <a:pt x="695" y="319"/>
                    </a:cubicBezTo>
                    <a:cubicBezTo>
                      <a:pt x="691" y="319"/>
                      <a:pt x="689" y="316"/>
                      <a:pt x="686" y="315"/>
                    </a:cubicBezTo>
                    <a:close/>
                    <a:moveTo>
                      <a:pt x="660" y="330"/>
                    </a:moveTo>
                    <a:cubicBezTo>
                      <a:pt x="659" y="330"/>
                      <a:pt x="659" y="327"/>
                      <a:pt x="656" y="329"/>
                    </a:cubicBezTo>
                    <a:cubicBezTo>
                      <a:pt x="656" y="329"/>
                      <a:pt x="657" y="332"/>
                      <a:pt x="656" y="332"/>
                    </a:cubicBezTo>
                    <a:cubicBezTo>
                      <a:pt x="653" y="332"/>
                      <a:pt x="650" y="332"/>
                      <a:pt x="647" y="332"/>
                    </a:cubicBezTo>
                    <a:cubicBezTo>
                      <a:pt x="650" y="339"/>
                      <a:pt x="641" y="333"/>
                      <a:pt x="641" y="338"/>
                    </a:cubicBezTo>
                    <a:cubicBezTo>
                      <a:pt x="643" y="338"/>
                      <a:pt x="645" y="338"/>
                      <a:pt x="647" y="338"/>
                    </a:cubicBezTo>
                    <a:cubicBezTo>
                      <a:pt x="647" y="340"/>
                      <a:pt x="645" y="340"/>
                      <a:pt x="645" y="342"/>
                    </a:cubicBezTo>
                    <a:cubicBezTo>
                      <a:pt x="650" y="343"/>
                      <a:pt x="649" y="338"/>
                      <a:pt x="653" y="338"/>
                    </a:cubicBezTo>
                    <a:cubicBezTo>
                      <a:pt x="655" y="339"/>
                      <a:pt x="658" y="340"/>
                      <a:pt x="662" y="340"/>
                    </a:cubicBezTo>
                    <a:cubicBezTo>
                      <a:pt x="661" y="332"/>
                      <a:pt x="674" y="338"/>
                      <a:pt x="671" y="329"/>
                    </a:cubicBezTo>
                    <a:cubicBezTo>
                      <a:pt x="665" y="327"/>
                      <a:pt x="662" y="331"/>
                      <a:pt x="660" y="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ïṣḷïḓè"/>
              <p:cNvSpPr/>
              <p:nvPr/>
            </p:nvSpPr>
            <p:spPr bwMode="auto">
              <a:xfrm>
                <a:off x="5559321" y="1164304"/>
                <a:ext cx="126070" cy="191908"/>
              </a:xfrm>
              <a:custGeom>
                <a:avLst/>
                <a:gdLst>
                  <a:gd name="T0" fmla="*/ 16 w 60"/>
                  <a:gd name="T1" fmla="*/ 9 h 92"/>
                  <a:gd name="T2" fmla="*/ 30 w 60"/>
                  <a:gd name="T3" fmla="*/ 7 h 92"/>
                  <a:gd name="T4" fmla="*/ 31 w 60"/>
                  <a:gd name="T5" fmla="*/ 19 h 92"/>
                  <a:gd name="T6" fmla="*/ 22 w 60"/>
                  <a:gd name="T7" fmla="*/ 24 h 92"/>
                  <a:gd name="T8" fmla="*/ 33 w 60"/>
                  <a:gd name="T9" fmla="*/ 30 h 92"/>
                  <a:gd name="T10" fmla="*/ 39 w 60"/>
                  <a:gd name="T11" fmla="*/ 43 h 92"/>
                  <a:gd name="T12" fmla="*/ 43 w 60"/>
                  <a:gd name="T13" fmla="*/ 47 h 92"/>
                  <a:gd name="T14" fmla="*/ 50 w 60"/>
                  <a:gd name="T15" fmla="*/ 50 h 92"/>
                  <a:gd name="T16" fmla="*/ 46 w 60"/>
                  <a:gd name="T17" fmla="*/ 58 h 92"/>
                  <a:gd name="T18" fmla="*/ 58 w 60"/>
                  <a:gd name="T19" fmla="*/ 60 h 92"/>
                  <a:gd name="T20" fmla="*/ 58 w 60"/>
                  <a:gd name="T21" fmla="*/ 71 h 92"/>
                  <a:gd name="T22" fmla="*/ 54 w 60"/>
                  <a:gd name="T23" fmla="*/ 71 h 92"/>
                  <a:gd name="T24" fmla="*/ 58 w 60"/>
                  <a:gd name="T25" fmla="*/ 73 h 92"/>
                  <a:gd name="T26" fmla="*/ 54 w 60"/>
                  <a:gd name="T27" fmla="*/ 78 h 92"/>
                  <a:gd name="T28" fmla="*/ 48 w 60"/>
                  <a:gd name="T29" fmla="*/ 82 h 92"/>
                  <a:gd name="T30" fmla="*/ 30 w 60"/>
                  <a:gd name="T31" fmla="*/ 80 h 92"/>
                  <a:gd name="T32" fmla="*/ 22 w 60"/>
                  <a:gd name="T33" fmla="*/ 82 h 92"/>
                  <a:gd name="T34" fmla="*/ 9 w 60"/>
                  <a:gd name="T35" fmla="*/ 82 h 92"/>
                  <a:gd name="T36" fmla="*/ 13 w 60"/>
                  <a:gd name="T37" fmla="*/ 80 h 92"/>
                  <a:gd name="T38" fmla="*/ 15 w 60"/>
                  <a:gd name="T39" fmla="*/ 82 h 92"/>
                  <a:gd name="T40" fmla="*/ 16 w 60"/>
                  <a:gd name="T41" fmla="*/ 78 h 92"/>
                  <a:gd name="T42" fmla="*/ 28 w 60"/>
                  <a:gd name="T43" fmla="*/ 76 h 92"/>
                  <a:gd name="T44" fmla="*/ 13 w 60"/>
                  <a:gd name="T45" fmla="*/ 71 h 92"/>
                  <a:gd name="T46" fmla="*/ 13 w 60"/>
                  <a:gd name="T47" fmla="*/ 60 h 92"/>
                  <a:gd name="T48" fmla="*/ 16 w 60"/>
                  <a:gd name="T49" fmla="*/ 58 h 92"/>
                  <a:gd name="T50" fmla="*/ 24 w 60"/>
                  <a:gd name="T51" fmla="*/ 58 h 92"/>
                  <a:gd name="T52" fmla="*/ 26 w 60"/>
                  <a:gd name="T53" fmla="*/ 47 h 92"/>
                  <a:gd name="T54" fmla="*/ 20 w 60"/>
                  <a:gd name="T55" fmla="*/ 39 h 92"/>
                  <a:gd name="T56" fmla="*/ 13 w 60"/>
                  <a:gd name="T57" fmla="*/ 41 h 92"/>
                  <a:gd name="T58" fmla="*/ 13 w 60"/>
                  <a:gd name="T59" fmla="*/ 32 h 92"/>
                  <a:gd name="T60" fmla="*/ 5 w 60"/>
                  <a:gd name="T61" fmla="*/ 28 h 92"/>
                  <a:gd name="T62" fmla="*/ 0 w 60"/>
                  <a:gd name="T63" fmla="*/ 9 h 92"/>
                  <a:gd name="T64" fmla="*/ 9 w 60"/>
                  <a:gd name="T65" fmla="*/ 0 h 92"/>
                  <a:gd name="T66" fmla="*/ 26 w 60"/>
                  <a:gd name="T67" fmla="*/ 0 h 92"/>
                  <a:gd name="T68" fmla="*/ 16 w 60"/>
                  <a:gd name="T69" fmla="*/ 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92">
                    <a:moveTo>
                      <a:pt x="16" y="9"/>
                    </a:moveTo>
                    <a:cubicBezTo>
                      <a:pt x="18" y="13"/>
                      <a:pt x="26" y="7"/>
                      <a:pt x="30" y="7"/>
                    </a:cubicBezTo>
                    <a:cubicBezTo>
                      <a:pt x="32" y="10"/>
                      <a:pt x="32" y="14"/>
                      <a:pt x="31" y="19"/>
                    </a:cubicBezTo>
                    <a:cubicBezTo>
                      <a:pt x="27" y="19"/>
                      <a:pt x="23" y="21"/>
                      <a:pt x="22" y="24"/>
                    </a:cubicBezTo>
                    <a:cubicBezTo>
                      <a:pt x="24" y="28"/>
                      <a:pt x="28" y="30"/>
                      <a:pt x="33" y="30"/>
                    </a:cubicBezTo>
                    <a:cubicBezTo>
                      <a:pt x="33" y="37"/>
                      <a:pt x="41" y="35"/>
                      <a:pt x="39" y="43"/>
                    </a:cubicBezTo>
                    <a:cubicBezTo>
                      <a:pt x="39" y="45"/>
                      <a:pt x="43" y="44"/>
                      <a:pt x="43" y="47"/>
                    </a:cubicBezTo>
                    <a:cubicBezTo>
                      <a:pt x="43" y="50"/>
                      <a:pt x="49" y="48"/>
                      <a:pt x="50" y="50"/>
                    </a:cubicBezTo>
                    <a:cubicBezTo>
                      <a:pt x="49" y="53"/>
                      <a:pt x="47" y="55"/>
                      <a:pt x="46" y="58"/>
                    </a:cubicBezTo>
                    <a:cubicBezTo>
                      <a:pt x="51" y="57"/>
                      <a:pt x="55" y="57"/>
                      <a:pt x="58" y="60"/>
                    </a:cubicBezTo>
                    <a:cubicBezTo>
                      <a:pt x="55" y="62"/>
                      <a:pt x="60" y="68"/>
                      <a:pt x="58" y="71"/>
                    </a:cubicBezTo>
                    <a:cubicBezTo>
                      <a:pt x="57" y="71"/>
                      <a:pt x="54" y="70"/>
                      <a:pt x="54" y="71"/>
                    </a:cubicBezTo>
                    <a:cubicBezTo>
                      <a:pt x="53" y="73"/>
                      <a:pt x="56" y="72"/>
                      <a:pt x="58" y="73"/>
                    </a:cubicBezTo>
                    <a:cubicBezTo>
                      <a:pt x="56" y="75"/>
                      <a:pt x="53" y="75"/>
                      <a:pt x="54" y="78"/>
                    </a:cubicBezTo>
                    <a:cubicBezTo>
                      <a:pt x="51" y="79"/>
                      <a:pt x="51" y="82"/>
                      <a:pt x="48" y="82"/>
                    </a:cubicBezTo>
                    <a:cubicBezTo>
                      <a:pt x="42" y="81"/>
                      <a:pt x="38" y="79"/>
                      <a:pt x="30" y="80"/>
                    </a:cubicBezTo>
                    <a:cubicBezTo>
                      <a:pt x="26" y="84"/>
                      <a:pt x="28" y="84"/>
                      <a:pt x="22" y="82"/>
                    </a:cubicBezTo>
                    <a:cubicBezTo>
                      <a:pt x="20" y="86"/>
                      <a:pt x="9" y="92"/>
                      <a:pt x="9" y="82"/>
                    </a:cubicBezTo>
                    <a:cubicBezTo>
                      <a:pt x="11" y="83"/>
                      <a:pt x="12" y="80"/>
                      <a:pt x="13" y="80"/>
                    </a:cubicBezTo>
                    <a:cubicBezTo>
                      <a:pt x="14" y="80"/>
                      <a:pt x="15" y="82"/>
                      <a:pt x="15" y="82"/>
                    </a:cubicBezTo>
                    <a:cubicBezTo>
                      <a:pt x="17" y="81"/>
                      <a:pt x="15" y="79"/>
                      <a:pt x="16" y="78"/>
                    </a:cubicBezTo>
                    <a:cubicBezTo>
                      <a:pt x="19" y="76"/>
                      <a:pt x="23" y="78"/>
                      <a:pt x="28" y="76"/>
                    </a:cubicBezTo>
                    <a:cubicBezTo>
                      <a:pt x="26" y="67"/>
                      <a:pt x="18" y="74"/>
                      <a:pt x="13" y="71"/>
                    </a:cubicBezTo>
                    <a:cubicBezTo>
                      <a:pt x="13" y="67"/>
                      <a:pt x="13" y="63"/>
                      <a:pt x="13" y="60"/>
                    </a:cubicBezTo>
                    <a:cubicBezTo>
                      <a:pt x="16" y="60"/>
                      <a:pt x="20" y="58"/>
                      <a:pt x="16" y="58"/>
                    </a:cubicBezTo>
                    <a:cubicBezTo>
                      <a:pt x="18" y="52"/>
                      <a:pt x="21" y="60"/>
                      <a:pt x="24" y="58"/>
                    </a:cubicBezTo>
                    <a:cubicBezTo>
                      <a:pt x="28" y="58"/>
                      <a:pt x="21" y="50"/>
                      <a:pt x="26" y="47"/>
                    </a:cubicBezTo>
                    <a:cubicBezTo>
                      <a:pt x="25" y="43"/>
                      <a:pt x="19" y="45"/>
                      <a:pt x="20" y="39"/>
                    </a:cubicBezTo>
                    <a:cubicBezTo>
                      <a:pt x="19" y="41"/>
                      <a:pt x="16" y="41"/>
                      <a:pt x="13" y="41"/>
                    </a:cubicBezTo>
                    <a:cubicBezTo>
                      <a:pt x="13" y="38"/>
                      <a:pt x="13" y="35"/>
                      <a:pt x="13" y="32"/>
                    </a:cubicBezTo>
                    <a:cubicBezTo>
                      <a:pt x="13" y="28"/>
                      <a:pt x="6" y="31"/>
                      <a:pt x="5" y="28"/>
                    </a:cubicBezTo>
                    <a:cubicBezTo>
                      <a:pt x="9" y="21"/>
                      <a:pt x="8" y="10"/>
                      <a:pt x="0" y="9"/>
                    </a:cubicBezTo>
                    <a:cubicBezTo>
                      <a:pt x="3" y="6"/>
                      <a:pt x="8" y="5"/>
                      <a:pt x="9" y="0"/>
                    </a:cubicBezTo>
                    <a:cubicBezTo>
                      <a:pt x="15" y="0"/>
                      <a:pt x="20" y="0"/>
                      <a:pt x="26" y="0"/>
                    </a:cubicBezTo>
                    <a:cubicBezTo>
                      <a:pt x="22" y="3"/>
                      <a:pt x="19" y="6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íṧļïdè"/>
              <p:cNvSpPr/>
              <p:nvPr/>
            </p:nvSpPr>
            <p:spPr bwMode="auto">
              <a:xfrm>
                <a:off x="3213011" y="1172709"/>
                <a:ext cx="35020" cy="28016"/>
              </a:xfrm>
              <a:custGeom>
                <a:avLst/>
                <a:gdLst>
                  <a:gd name="T0" fmla="*/ 15 w 17"/>
                  <a:gd name="T1" fmla="*/ 2 h 13"/>
                  <a:gd name="T2" fmla="*/ 17 w 17"/>
                  <a:gd name="T3" fmla="*/ 9 h 13"/>
                  <a:gd name="T4" fmla="*/ 8 w 17"/>
                  <a:gd name="T5" fmla="*/ 13 h 13"/>
                  <a:gd name="T6" fmla="*/ 8 w 17"/>
                  <a:gd name="T7" fmla="*/ 9 h 13"/>
                  <a:gd name="T8" fmla="*/ 4 w 17"/>
                  <a:gd name="T9" fmla="*/ 11 h 13"/>
                  <a:gd name="T10" fmla="*/ 6 w 17"/>
                  <a:gd name="T11" fmla="*/ 9 h 13"/>
                  <a:gd name="T12" fmla="*/ 15 w 17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3">
                    <a:moveTo>
                      <a:pt x="15" y="2"/>
                    </a:moveTo>
                    <a:cubicBezTo>
                      <a:pt x="13" y="4"/>
                      <a:pt x="14" y="7"/>
                      <a:pt x="17" y="9"/>
                    </a:cubicBezTo>
                    <a:cubicBezTo>
                      <a:pt x="15" y="12"/>
                      <a:pt x="11" y="12"/>
                      <a:pt x="8" y="13"/>
                    </a:cubicBezTo>
                    <a:cubicBezTo>
                      <a:pt x="8" y="12"/>
                      <a:pt x="8" y="10"/>
                      <a:pt x="8" y="9"/>
                    </a:cubicBezTo>
                    <a:cubicBezTo>
                      <a:pt x="6" y="9"/>
                      <a:pt x="6" y="11"/>
                      <a:pt x="4" y="11"/>
                    </a:cubicBezTo>
                    <a:cubicBezTo>
                      <a:pt x="0" y="9"/>
                      <a:pt x="5" y="10"/>
                      <a:pt x="6" y="9"/>
                    </a:cubicBezTo>
                    <a:cubicBezTo>
                      <a:pt x="7" y="8"/>
                      <a:pt x="11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ïşḷîdé"/>
              <p:cNvSpPr/>
              <p:nvPr/>
            </p:nvSpPr>
            <p:spPr bwMode="auto">
              <a:xfrm>
                <a:off x="7869210" y="1485083"/>
                <a:ext cx="21012" cy="22413"/>
              </a:xfrm>
              <a:custGeom>
                <a:avLst/>
                <a:gdLst>
                  <a:gd name="T0" fmla="*/ 3 w 10"/>
                  <a:gd name="T1" fmla="*/ 3 h 11"/>
                  <a:gd name="T2" fmla="*/ 10 w 10"/>
                  <a:gd name="T3" fmla="*/ 1 h 11"/>
                  <a:gd name="T4" fmla="*/ 1 w 10"/>
                  <a:gd name="T5" fmla="*/ 10 h 11"/>
                  <a:gd name="T6" fmla="*/ 3 w 10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3" y="3"/>
                    </a:moveTo>
                    <a:cubicBezTo>
                      <a:pt x="4" y="0"/>
                      <a:pt x="5" y="3"/>
                      <a:pt x="10" y="1"/>
                    </a:cubicBezTo>
                    <a:cubicBezTo>
                      <a:pt x="8" y="5"/>
                      <a:pt x="8" y="11"/>
                      <a:pt x="1" y="10"/>
                    </a:cubicBezTo>
                    <a:cubicBezTo>
                      <a:pt x="0" y="8"/>
                      <a:pt x="8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iṣḷiḋé"/>
              <p:cNvSpPr/>
              <p:nvPr/>
            </p:nvSpPr>
            <p:spPr bwMode="auto">
              <a:xfrm>
                <a:off x="7380337" y="2095825"/>
                <a:ext cx="155487" cy="180701"/>
              </a:xfrm>
              <a:custGeom>
                <a:avLst/>
                <a:gdLst>
                  <a:gd name="T0" fmla="*/ 60 w 75"/>
                  <a:gd name="T1" fmla="*/ 5 h 87"/>
                  <a:gd name="T2" fmla="*/ 68 w 75"/>
                  <a:gd name="T3" fmla="*/ 9 h 87"/>
                  <a:gd name="T4" fmla="*/ 75 w 75"/>
                  <a:gd name="T5" fmla="*/ 14 h 87"/>
                  <a:gd name="T6" fmla="*/ 68 w 75"/>
                  <a:gd name="T7" fmla="*/ 24 h 87"/>
                  <a:gd name="T8" fmla="*/ 66 w 75"/>
                  <a:gd name="T9" fmla="*/ 35 h 87"/>
                  <a:gd name="T10" fmla="*/ 70 w 75"/>
                  <a:gd name="T11" fmla="*/ 38 h 87"/>
                  <a:gd name="T12" fmla="*/ 70 w 75"/>
                  <a:gd name="T13" fmla="*/ 44 h 87"/>
                  <a:gd name="T14" fmla="*/ 73 w 75"/>
                  <a:gd name="T15" fmla="*/ 48 h 87"/>
                  <a:gd name="T16" fmla="*/ 64 w 75"/>
                  <a:gd name="T17" fmla="*/ 53 h 87"/>
                  <a:gd name="T18" fmla="*/ 62 w 75"/>
                  <a:gd name="T19" fmla="*/ 63 h 87"/>
                  <a:gd name="T20" fmla="*/ 62 w 75"/>
                  <a:gd name="T21" fmla="*/ 66 h 87"/>
                  <a:gd name="T22" fmla="*/ 59 w 75"/>
                  <a:gd name="T23" fmla="*/ 66 h 87"/>
                  <a:gd name="T24" fmla="*/ 53 w 75"/>
                  <a:gd name="T25" fmla="*/ 74 h 87"/>
                  <a:gd name="T26" fmla="*/ 53 w 75"/>
                  <a:gd name="T27" fmla="*/ 85 h 87"/>
                  <a:gd name="T28" fmla="*/ 34 w 75"/>
                  <a:gd name="T29" fmla="*/ 79 h 87"/>
                  <a:gd name="T30" fmla="*/ 32 w 75"/>
                  <a:gd name="T31" fmla="*/ 83 h 87"/>
                  <a:gd name="T32" fmla="*/ 27 w 75"/>
                  <a:gd name="T33" fmla="*/ 79 h 87"/>
                  <a:gd name="T34" fmla="*/ 18 w 75"/>
                  <a:gd name="T35" fmla="*/ 79 h 87"/>
                  <a:gd name="T36" fmla="*/ 12 w 75"/>
                  <a:gd name="T37" fmla="*/ 78 h 87"/>
                  <a:gd name="T38" fmla="*/ 4 w 75"/>
                  <a:gd name="T39" fmla="*/ 66 h 87"/>
                  <a:gd name="T40" fmla="*/ 6 w 75"/>
                  <a:gd name="T41" fmla="*/ 59 h 87"/>
                  <a:gd name="T42" fmla="*/ 4 w 75"/>
                  <a:gd name="T43" fmla="*/ 59 h 87"/>
                  <a:gd name="T44" fmla="*/ 3 w 75"/>
                  <a:gd name="T45" fmla="*/ 44 h 87"/>
                  <a:gd name="T46" fmla="*/ 21 w 75"/>
                  <a:gd name="T47" fmla="*/ 42 h 87"/>
                  <a:gd name="T48" fmla="*/ 21 w 75"/>
                  <a:gd name="T49" fmla="*/ 37 h 87"/>
                  <a:gd name="T50" fmla="*/ 34 w 75"/>
                  <a:gd name="T51" fmla="*/ 27 h 87"/>
                  <a:gd name="T52" fmla="*/ 46 w 75"/>
                  <a:gd name="T53" fmla="*/ 24 h 87"/>
                  <a:gd name="T54" fmla="*/ 47 w 75"/>
                  <a:gd name="T55" fmla="*/ 18 h 87"/>
                  <a:gd name="T56" fmla="*/ 51 w 75"/>
                  <a:gd name="T57" fmla="*/ 18 h 87"/>
                  <a:gd name="T58" fmla="*/ 55 w 75"/>
                  <a:gd name="T59" fmla="*/ 14 h 87"/>
                  <a:gd name="T60" fmla="*/ 62 w 75"/>
                  <a:gd name="T61" fmla="*/ 5 h 87"/>
                  <a:gd name="T62" fmla="*/ 60 w 75"/>
                  <a:gd name="T63" fmla="*/ 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87">
                    <a:moveTo>
                      <a:pt x="60" y="5"/>
                    </a:moveTo>
                    <a:cubicBezTo>
                      <a:pt x="62" y="0"/>
                      <a:pt x="65" y="9"/>
                      <a:pt x="68" y="9"/>
                    </a:cubicBezTo>
                    <a:cubicBezTo>
                      <a:pt x="70" y="10"/>
                      <a:pt x="72" y="14"/>
                      <a:pt x="75" y="14"/>
                    </a:cubicBezTo>
                    <a:cubicBezTo>
                      <a:pt x="74" y="19"/>
                      <a:pt x="74" y="24"/>
                      <a:pt x="68" y="24"/>
                    </a:cubicBezTo>
                    <a:cubicBezTo>
                      <a:pt x="67" y="27"/>
                      <a:pt x="70" y="35"/>
                      <a:pt x="66" y="35"/>
                    </a:cubicBezTo>
                    <a:cubicBezTo>
                      <a:pt x="66" y="37"/>
                      <a:pt x="69" y="37"/>
                      <a:pt x="70" y="38"/>
                    </a:cubicBezTo>
                    <a:cubicBezTo>
                      <a:pt x="70" y="40"/>
                      <a:pt x="69" y="43"/>
                      <a:pt x="70" y="44"/>
                    </a:cubicBezTo>
                    <a:cubicBezTo>
                      <a:pt x="71" y="46"/>
                      <a:pt x="73" y="46"/>
                      <a:pt x="73" y="48"/>
                    </a:cubicBezTo>
                    <a:cubicBezTo>
                      <a:pt x="73" y="52"/>
                      <a:pt x="67" y="56"/>
                      <a:pt x="64" y="53"/>
                    </a:cubicBezTo>
                    <a:cubicBezTo>
                      <a:pt x="65" y="58"/>
                      <a:pt x="67" y="59"/>
                      <a:pt x="62" y="63"/>
                    </a:cubicBezTo>
                    <a:cubicBezTo>
                      <a:pt x="62" y="63"/>
                      <a:pt x="63" y="66"/>
                      <a:pt x="62" y="66"/>
                    </a:cubicBezTo>
                    <a:cubicBezTo>
                      <a:pt x="62" y="67"/>
                      <a:pt x="59" y="66"/>
                      <a:pt x="59" y="66"/>
                    </a:cubicBezTo>
                    <a:cubicBezTo>
                      <a:pt x="57" y="69"/>
                      <a:pt x="58" y="76"/>
                      <a:pt x="53" y="74"/>
                    </a:cubicBezTo>
                    <a:cubicBezTo>
                      <a:pt x="56" y="77"/>
                      <a:pt x="51" y="79"/>
                      <a:pt x="53" y="85"/>
                    </a:cubicBezTo>
                    <a:cubicBezTo>
                      <a:pt x="43" y="87"/>
                      <a:pt x="41" y="81"/>
                      <a:pt x="34" y="79"/>
                    </a:cubicBezTo>
                    <a:cubicBezTo>
                      <a:pt x="33" y="79"/>
                      <a:pt x="33" y="82"/>
                      <a:pt x="32" y="83"/>
                    </a:cubicBezTo>
                    <a:cubicBezTo>
                      <a:pt x="29" y="85"/>
                      <a:pt x="28" y="80"/>
                      <a:pt x="27" y="79"/>
                    </a:cubicBezTo>
                    <a:cubicBezTo>
                      <a:pt x="24" y="79"/>
                      <a:pt x="20" y="81"/>
                      <a:pt x="18" y="79"/>
                    </a:cubicBezTo>
                    <a:cubicBezTo>
                      <a:pt x="16" y="79"/>
                      <a:pt x="18" y="74"/>
                      <a:pt x="12" y="78"/>
                    </a:cubicBezTo>
                    <a:cubicBezTo>
                      <a:pt x="10" y="73"/>
                      <a:pt x="10" y="67"/>
                      <a:pt x="4" y="66"/>
                    </a:cubicBezTo>
                    <a:cubicBezTo>
                      <a:pt x="4" y="63"/>
                      <a:pt x="7" y="62"/>
                      <a:pt x="6" y="59"/>
                    </a:cubicBezTo>
                    <a:cubicBezTo>
                      <a:pt x="6" y="56"/>
                      <a:pt x="4" y="59"/>
                      <a:pt x="4" y="59"/>
                    </a:cubicBezTo>
                    <a:cubicBezTo>
                      <a:pt x="0" y="56"/>
                      <a:pt x="4" y="51"/>
                      <a:pt x="3" y="44"/>
                    </a:cubicBezTo>
                    <a:cubicBezTo>
                      <a:pt x="10" y="44"/>
                      <a:pt x="16" y="44"/>
                      <a:pt x="21" y="42"/>
                    </a:cubicBezTo>
                    <a:cubicBezTo>
                      <a:pt x="21" y="39"/>
                      <a:pt x="24" y="37"/>
                      <a:pt x="21" y="37"/>
                    </a:cubicBezTo>
                    <a:cubicBezTo>
                      <a:pt x="23" y="34"/>
                      <a:pt x="38" y="30"/>
                      <a:pt x="34" y="27"/>
                    </a:cubicBezTo>
                    <a:cubicBezTo>
                      <a:pt x="37" y="25"/>
                      <a:pt x="41" y="24"/>
                      <a:pt x="46" y="24"/>
                    </a:cubicBezTo>
                    <a:cubicBezTo>
                      <a:pt x="48" y="24"/>
                      <a:pt x="46" y="20"/>
                      <a:pt x="47" y="18"/>
                    </a:cubicBezTo>
                    <a:cubicBezTo>
                      <a:pt x="48" y="17"/>
                      <a:pt x="51" y="18"/>
                      <a:pt x="51" y="18"/>
                    </a:cubicBezTo>
                    <a:cubicBezTo>
                      <a:pt x="52" y="16"/>
                      <a:pt x="51" y="13"/>
                      <a:pt x="55" y="14"/>
                    </a:cubicBezTo>
                    <a:cubicBezTo>
                      <a:pt x="52" y="6"/>
                      <a:pt x="60" y="8"/>
                      <a:pt x="62" y="5"/>
                    </a:cubicBezTo>
                    <a:cubicBezTo>
                      <a:pt x="62" y="5"/>
                      <a:pt x="61" y="5"/>
                      <a:pt x="6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isļïdè"/>
              <p:cNvSpPr/>
              <p:nvPr/>
            </p:nvSpPr>
            <p:spPr bwMode="auto">
              <a:xfrm>
                <a:off x="7540027" y="2224696"/>
                <a:ext cx="71440" cy="81245"/>
              </a:xfrm>
              <a:custGeom>
                <a:avLst/>
                <a:gdLst>
                  <a:gd name="T0" fmla="*/ 30 w 34"/>
                  <a:gd name="T1" fmla="*/ 1 h 39"/>
                  <a:gd name="T2" fmla="*/ 24 w 34"/>
                  <a:gd name="T3" fmla="*/ 8 h 39"/>
                  <a:gd name="T4" fmla="*/ 23 w 34"/>
                  <a:gd name="T5" fmla="*/ 8 h 39"/>
                  <a:gd name="T6" fmla="*/ 24 w 34"/>
                  <a:gd name="T7" fmla="*/ 14 h 39"/>
                  <a:gd name="T8" fmla="*/ 28 w 34"/>
                  <a:gd name="T9" fmla="*/ 17 h 39"/>
                  <a:gd name="T10" fmla="*/ 30 w 34"/>
                  <a:gd name="T11" fmla="*/ 34 h 39"/>
                  <a:gd name="T12" fmla="*/ 23 w 34"/>
                  <a:gd name="T13" fmla="*/ 34 h 39"/>
                  <a:gd name="T14" fmla="*/ 17 w 34"/>
                  <a:gd name="T15" fmla="*/ 16 h 39"/>
                  <a:gd name="T16" fmla="*/ 10 w 34"/>
                  <a:gd name="T17" fmla="*/ 21 h 39"/>
                  <a:gd name="T18" fmla="*/ 10 w 34"/>
                  <a:gd name="T19" fmla="*/ 32 h 39"/>
                  <a:gd name="T20" fmla="*/ 4 w 34"/>
                  <a:gd name="T21" fmla="*/ 38 h 39"/>
                  <a:gd name="T22" fmla="*/ 2 w 34"/>
                  <a:gd name="T23" fmla="*/ 29 h 39"/>
                  <a:gd name="T24" fmla="*/ 4 w 34"/>
                  <a:gd name="T25" fmla="*/ 27 h 39"/>
                  <a:gd name="T26" fmla="*/ 2 w 34"/>
                  <a:gd name="T27" fmla="*/ 25 h 39"/>
                  <a:gd name="T28" fmla="*/ 4 w 34"/>
                  <a:gd name="T29" fmla="*/ 17 h 39"/>
                  <a:gd name="T30" fmla="*/ 0 w 34"/>
                  <a:gd name="T31" fmla="*/ 14 h 39"/>
                  <a:gd name="T32" fmla="*/ 15 w 34"/>
                  <a:gd name="T33" fmla="*/ 1 h 39"/>
                  <a:gd name="T34" fmla="*/ 30 w 34"/>
                  <a:gd name="T3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9">
                    <a:moveTo>
                      <a:pt x="30" y="1"/>
                    </a:moveTo>
                    <a:cubicBezTo>
                      <a:pt x="34" y="9"/>
                      <a:pt x="21" y="5"/>
                      <a:pt x="24" y="8"/>
                    </a:cubicBezTo>
                    <a:cubicBezTo>
                      <a:pt x="27" y="11"/>
                      <a:pt x="25" y="9"/>
                      <a:pt x="23" y="8"/>
                    </a:cubicBezTo>
                    <a:cubicBezTo>
                      <a:pt x="23" y="11"/>
                      <a:pt x="23" y="12"/>
                      <a:pt x="24" y="14"/>
                    </a:cubicBezTo>
                    <a:cubicBezTo>
                      <a:pt x="25" y="15"/>
                      <a:pt x="28" y="17"/>
                      <a:pt x="28" y="17"/>
                    </a:cubicBezTo>
                    <a:cubicBezTo>
                      <a:pt x="30" y="22"/>
                      <a:pt x="28" y="28"/>
                      <a:pt x="30" y="34"/>
                    </a:cubicBezTo>
                    <a:cubicBezTo>
                      <a:pt x="28" y="34"/>
                      <a:pt x="25" y="34"/>
                      <a:pt x="23" y="34"/>
                    </a:cubicBezTo>
                    <a:cubicBezTo>
                      <a:pt x="20" y="28"/>
                      <a:pt x="17" y="23"/>
                      <a:pt x="17" y="16"/>
                    </a:cubicBezTo>
                    <a:cubicBezTo>
                      <a:pt x="13" y="16"/>
                      <a:pt x="16" y="23"/>
                      <a:pt x="10" y="21"/>
                    </a:cubicBezTo>
                    <a:cubicBezTo>
                      <a:pt x="10" y="25"/>
                      <a:pt x="10" y="29"/>
                      <a:pt x="10" y="32"/>
                    </a:cubicBezTo>
                    <a:cubicBezTo>
                      <a:pt x="10" y="37"/>
                      <a:pt x="4" y="34"/>
                      <a:pt x="4" y="38"/>
                    </a:cubicBezTo>
                    <a:cubicBezTo>
                      <a:pt x="1" y="39"/>
                      <a:pt x="1" y="32"/>
                      <a:pt x="2" y="29"/>
                    </a:cubicBezTo>
                    <a:cubicBezTo>
                      <a:pt x="2" y="28"/>
                      <a:pt x="4" y="27"/>
                      <a:pt x="4" y="27"/>
                    </a:cubicBezTo>
                    <a:cubicBezTo>
                      <a:pt x="4" y="25"/>
                      <a:pt x="2" y="26"/>
                      <a:pt x="2" y="25"/>
                    </a:cubicBezTo>
                    <a:cubicBezTo>
                      <a:pt x="2" y="24"/>
                      <a:pt x="5" y="20"/>
                      <a:pt x="4" y="17"/>
                    </a:cubicBezTo>
                    <a:cubicBezTo>
                      <a:pt x="5" y="14"/>
                      <a:pt x="2" y="14"/>
                      <a:pt x="0" y="14"/>
                    </a:cubicBezTo>
                    <a:cubicBezTo>
                      <a:pt x="2" y="7"/>
                      <a:pt x="5" y="0"/>
                      <a:pt x="15" y="1"/>
                    </a:cubicBezTo>
                    <a:cubicBezTo>
                      <a:pt x="9" y="7"/>
                      <a:pt x="26" y="1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ïṥľîḓê"/>
              <p:cNvSpPr/>
              <p:nvPr/>
            </p:nvSpPr>
            <p:spPr bwMode="auto">
              <a:xfrm>
                <a:off x="7328508" y="2304541"/>
                <a:ext cx="163892" cy="47627"/>
              </a:xfrm>
              <a:custGeom>
                <a:avLst/>
                <a:gdLst>
                  <a:gd name="T0" fmla="*/ 2 w 79"/>
                  <a:gd name="T1" fmla="*/ 7 h 23"/>
                  <a:gd name="T2" fmla="*/ 9 w 79"/>
                  <a:gd name="T3" fmla="*/ 2 h 23"/>
                  <a:gd name="T4" fmla="*/ 13 w 79"/>
                  <a:gd name="T5" fmla="*/ 6 h 23"/>
                  <a:gd name="T6" fmla="*/ 16 w 79"/>
                  <a:gd name="T7" fmla="*/ 7 h 23"/>
                  <a:gd name="T8" fmla="*/ 35 w 79"/>
                  <a:gd name="T9" fmla="*/ 11 h 23"/>
                  <a:gd name="T10" fmla="*/ 54 w 79"/>
                  <a:gd name="T11" fmla="*/ 9 h 23"/>
                  <a:gd name="T12" fmla="*/ 57 w 79"/>
                  <a:gd name="T13" fmla="*/ 13 h 23"/>
                  <a:gd name="T14" fmla="*/ 63 w 79"/>
                  <a:gd name="T15" fmla="*/ 15 h 23"/>
                  <a:gd name="T16" fmla="*/ 72 w 79"/>
                  <a:gd name="T17" fmla="*/ 15 h 23"/>
                  <a:gd name="T18" fmla="*/ 74 w 79"/>
                  <a:gd name="T19" fmla="*/ 20 h 23"/>
                  <a:gd name="T20" fmla="*/ 71 w 79"/>
                  <a:gd name="T21" fmla="*/ 20 h 23"/>
                  <a:gd name="T22" fmla="*/ 33 w 79"/>
                  <a:gd name="T23" fmla="*/ 15 h 23"/>
                  <a:gd name="T24" fmla="*/ 24 w 79"/>
                  <a:gd name="T25" fmla="*/ 15 h 23"/>
                  <a:gd name="T26" fmla="*/ 11 w 79"/>
                  <a:gd name="T27" fmla="*/ 11 h 23"/>
                  <a:gd name="T28" fmla="*/ 2 w 79"/>
                  <a:gd name="T29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23">
                    <a:moveTo>
                      <a:pt x="2" y="7"/>
                    </a:moveTo>
                    <a:cubicBezTo>
                      <a:pt x="0" y="1"/>
                      <a:pt x="8" y="5"/>
                      <a:pt x="9" y="2"/>
                    </a:cubicBezTo>
                    <a:cubicBezTo>
                      <a:pt x="13" y="0"/>
                      <a:pt x="11" y="4"/>
                      <a:pt x="13" y="6"/>
                    </a:cubicBezTo>
                    <a:cubicBezTo>
                      <a:pt x="14" y="6"/>
                      <a:pt x="17" y="5"/>
                      <a:pt x="16" y="7"/>
                    </a:cubicBezTo>
                    <a:cubicBezTo>
                      <a:pt x="25" y="5"/>
                      <a:pt x="28" y="6"/>
                      <a:pt x="35" y="11"/>
                    </a:cubicBezTo>
                    <a:cubicBezTo>
                      <a:pt x="42" y="7"/>
                      <a:pt x="44" y="9"/>
                      <a:pt x="54" y="9"/>
                    </a:cubicBezTo>
                    <a:cubicBezTo>
                      <a:pt x="57" y="9"/>
                      <a:pt x="57" y="11"/>
                      <a:pt x="57" y="13"/>
                    </a:cubicBezTo>
                    <a:cubicBezTo>
                      <a:pt x="60" y="13"/>
                      <a:pt x="63" y="13"/>
                      <a:pt x="63" y="15"/>
                    </a:cubicBezTo>
                    <a:cubicBezTo>
                      <a:pt x="68" y="12"/>
                      <a:pt x="72" y="19"/>
                      <a:pt x="72" y="15"/>
                    </a:cubicBezTo>
                    <a:cubicBezTo>
                      <a:pt x="79" y="15"/>
                      <a:pt x="68" y="21"/>
                      <a:pt x="74" y="20"/>
                    </a:cubicBezTo>
                    <a:cubicBezTo>
                      <a:pt x="73" y="23"/>
                      <a:pt x="73" y="20"/>
                      <a:pt x="71" y="20"/>
                    </a:cubicBezTo>
                    <a:cubicBezTo>
                      <a:pt x="56" y="23"/>
                      <a:pt x="45" y="17"/>
                      <a:pt x="33" y="15"/>
                    </a:cubicBezTo>
                    <a:cubicBezTo>
                      <a:pt x="30" y="14"/>
                      <a:pt x="27" y="15"/>
                      <a:pt x="24" y="15"/>
                    </a:cubicBezTo>
                    <a:cubicBezTo>
                      <a:pt x="19" y="14"/>
                      <a:pt x="15" y="12"/>
                      <a:pt x="11" y="11"/>
                    </a:cubicBezTo>
                    <a:cubicBezTo>
                      <a:pt x="7" y="10"/>
                      <a:pt x="2" y="1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iślíde"/>
              <p:cNvSpPr/>
              <p:nvPr/>
            </p:nvSpPr>
            <p:spPr bwMode="auto">
              <a:xfrm>
                <a:off x="7547030" y="2360572"/>
                <a:ext cx="25214" cy="9806"/>
              </a:xfrm>
              <a:custGeom>
                <a:avLst/>
                <a:gdLst>
                  <a:gd name="T0" fmla="*/ 5 w 12"/>
                  <a:gd name="T1" fmla="*/ 3 h 5"/>
                  <a:gd name="T2" fmla="*/ 12 w 12"/>
                  <a:gd name="T3" fmla="*/ 5 h 5"/>
                  <a:gd name="T4" fmla="*/ 5 w 12"/>
                  <a:gd name="T5" fmla="*/ 5 h 5"/>
                  <a:gd name="T6" fmla="*/ 3 w 12"/>
                  <a:gd name="T7" fmla="*/ 3 h 5"/>
                  <a:gd name="T8" fmla="*/ 5 w 12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5" y="3"/>
                    </a:moveTo>
                    <a:cubicBezTo>
                      <a:pt x="8" y="3"/>
                      <a:pt x="12" y="2"/>
                      <a:pt x="12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0" y="0"/>
                      <a:pt x="4" y="1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ïSļïḑê"/>
              <p:cNvSpPr/>
              <p:nvPr/>
            </p:nvSpPr>
            <p:spPr bwMode="auto">
              <a:xfrm>
                <a:off x="8288045" y="2892868"/>
                <a:ext cx="120467" cy="121868"/>
              </a:xfrm>
              <a:custGeom>
                <a:avLst/>
                <a:gdLst>
                  <a:gd name="T0" fmla="*/ 1 w 58"/>
                  <a:gd name="T1" fmla="*/ 51 h 59"/>
                  <a:gd name="T2" fmla="*/ 5 w 58"/>
                  <a:gd name="T3" fmla="*/ 43 h 59"/>
                  <a:gd name="T4" fmla="*/ 8 w 58"/>
                  <a:gd name="T5" fmla="*/ 41 h 59"/>
                  <a:gd name="T6" fmla="*/ 8 w 58"/>
                  <a:gd name="T7" fmla="*/ 38 h 59"/>
                  <a:gd name="T8" fmla="*/ 12 w 58"/>
                  <a:gd name="T9" fmla="*/ 38 h 59"/>
                  <a:gd name="T10" fmla="*/ 14 w 58"/>
                  <a:gd name="T11" fmla="*/ 34 h 59"/>
                  <a:gd name="T12" fmla="*/ 21 w 58"/>
                  <a:gd name="T13" fmla="*/ 32 h 59"/>
                  <a:gd name="T14" fmla="*/ 25 w 58"/>
                  <a:gd name="T15" fmla="*/ 28 h 59"/>
                  <a:gd name="T16" fmla="*/ 29 w 58"/>
                  <a:gd name="T17" fmla="*/ 23 h 59"/>
                  <a:gd name="T18" fmla="*/ 33 w 58"/>
                  <a:gd name="T19" fmla="*/ 19 h 59"/>
                  <a:gd name="T20" fmla="*/ 38 w 58"/>
                  <a:gd name="T21" fmla="*/ 21 h 59"/>
                  <a:gd name="T22" fmla="*/ 36 w 58"/>
                  <a:gd name="T23" fmla="*/ 13 h 59"/>
                  <a:gd name="T24" fmla="*/ 44 w 58"/>
                  <a:gd name="T25" fmla="*/ 4 h 59"/>
                  <a:gd name="T26" fmla="*/ 49 w 58"/>
                  <a:gd name="T27" fmla="*/ 0 h 59"/>
                  <a:gd name="T28" fmla="*/ 55 w 58"/>
                  <a:gd name="T29" fmla="*/ 4 h 59"/>
                  <a:gd name="T30" fmla="*/ 57 w 58"/>
                  <a:gd name="T31" fmla="*/ 13 h 59"/>
                  <a:gd name="T32" fmla="*/ 55 w 58"/>
                  <a:gd name="T33" fmla="*/ 19 h 59"/>
                  <a:gd name="T34" fmla="*/ 51 w 58"/>
                  <a:gd name="T35" fmla="*/ 19 h 59"/>
                  <a:gd name="T36" fmla="*/ 49 w 58"/>
                  <a:gd name="T37" fmla="*/ 28 h 59"/>
                  <a:gd name="T38" fmla="*/ 42 w 58"/>
                  <a:gd name="T39" fmla="*/ 30 h 59"/>
                  <a:gd name="T40" fmla="*/ 36 w 58"/>
                  <a:gd name="T41" fmla="*/ 43 h 59"/>
                  <a:gd name="T42" fmla="*/ 33 w 58"/>
                  <a:gd name="T43" fmla="*/ 51 h 59"/>
                  <a:gd name="T44" fmla="*/ 29 w 58"/>
                  <a:gd name="T45" fmla="*/ 54 h 59"/>
                  <a:gd name="T46" fmla="*/ 14 w 58"/>
                  <a:gd name="T47" fmla="*/ 49 h 59"/>
                  <a:gd name="T48" fmla="*/ 7 w 58"/>
                  <a:gd name="T49" fmla="*/ 51 h 59"/>
                  <a:gd name="T50" fmla="*/ 5 w 58"/>
                  <a:gd name="T51" fmla="*/ 47 h 59"/>
                  <a:gd name="T52" fmla="*/ 1 w 58"/>
                  <a:gd name="T53" fmla="*/ 5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" h="59">
                    <a:moveTo>
                      <a:pt x="1" y="51"/>
                    </a:moveTo>
                    <a:cubicBezTo>
                      <a:pt x="0" y="48"/>
                      <a:pt x="3" y="45"/>
                      <a:pt x="5" y="43"/>
                    </a:cubicBezTo>
                    <a:cubicBezTo>
                      <a:pt x="5" y="43"/>
                      <a:pt x="8" y="42"/>
                      <a:pt x="8" y="41"/>
                    </a:cubicBezTo>
                    <a:cubicBezTo>
                      <a:pt x="9" y="41"/>
                      <a:pt x="8" y="38"/>
                      <a:pt x="8" y="38"/>
                    </a:cubicBezTo>
                    <a:cubicBezTo>
                      <a:pt x="9" y="37"/>
                      <a:pt x="12" y="38"/>
                      <a:pt x="12" y="38"/>
                    </a:cubicBezTo>
                    <a:cubicBezTo>
                      <a:pt x="13" y="37"/>
                      <a:pt x="13" y="34"/>
                      <a:pt x="14" y="34"/>
                    </a:cubicBezTo>
                    <a:cubicBezTo>
                      <a:pt x="16" y="33"/>
                      <a:pt x="20" y="34"/>
                      <a:pt x="21" y="32"/>
                    </a:cubicBezTo>
                    <a:cubicBezTo>
                      <a:pt x="23" y="29"/>
                      <a:pt x="21" y="29"/>
                      <a:pt x="25" y="28"/>
                    </a:cubicBezTo>
                    <a:cubicBezTo>
                      <a:pt x="29" y="28"/>
                      <a:pt x="27" y="25"/>
                      <a:pt x="29" y="23"/>
                    </a:cubicBezTo>
                    <a:cubicBezTo>
                      <a:pt x="29" y="22"/>
                      <a:pt x="35" y="27"/>
                      <a:pt x="33" y="19"/>
                    </a:cubicBezTo>
                    <a:cubicBezTo>
                      <a:pt x="36" y="18"/>
                      <a:pt x="36" y="21"/>
                      <a:pt x="38" y="21"/>
                    </a:cubicBezTo>
                    <a:cubicBezTo>
                      <a:pt x="38" y="17"/>
                      <a:pt x="36" y="17"/>
                      <a:pt x="36" y="13"/>
                    </a:cubicBezTo>
                    <a:cubicBezTo>
                      <a:pt x="43" y="15"/>
                      <a:pt x="42" y="7"/>
                      <a:pt x="44" y="4"/>
                    </a:cubicBezTo>
                    <a:cubicBezTo>
                      <a:pt x="45" y="2"/>
                      <a:pt x="50" y="4"/>
                      <a:pt x="49" y="0"/>
                    </a:cubicBezTo>
                    <a:cubicBezTo>
                      <a:pt x="51" y="1"/>
                      <a:pt x="51" y="5"/>
                      <a:pt x="55" y="4"/>
                    </a:cubicBezTo>
                    <a:cubicBezTo>
                      <a:pt x="53" y="9"/>
                      <a:pt x="58" y="9"/>
                      <a:pt x="57" y="13"/>
                    </a:cubicBezTo>
                    <a:cubicBezTo>
                      <a:pt x="54" y="13"/>
                      <a:pt x="56" y="17"/>
                      <a:pt x="55" y="19"/>
                    </a:cubicBezTo>
                    <a:cubicBezTo>
                      <a:pt x="55" y="19"/>
                      <a:pt x="52" y="18"/>
                      <a:pt x="51" y="19"/>
                    </a:cubicBezTo>
                    <a:cubicBezTo>
                      <a:pt x="50" y="20"/>
                      <a:pt x="50" y="24"/>
                      <a:pt x="49" y="28"/>
                    </a:cubicBezTo>
                    <a:cubicBezTo>
                      <a:pt x="46" y="31"/>
                      <a:pt x="46" y="27"/>
                      <a:pt x="42" y="30"/>
                    </a:cubicBezTo>
                    <a:cubicBezTo>
                      <a:pt x="37" y="33"/>
                      <a:pt x="38" y="39"/>
                      <a:pt x="36" y="43"/>
                    </a:cubicBezTo>
                    <a:cubicBezTo>
                      <a:pt x="36" y="44"/>
                      <a:pt x="31" y="45"/>
                      <a:pt x="33" y="51"/>
                    </a:cubicBezTo>
                    <a:cubicBezTo>
                      <a:pt x="29" y="50"/>
                      <a:pt x="29" y="52"/>
                      <a:pt x="29" y="54"/>
                    </a:cubicBezTo>
                    <a:cubicBezTo>
                      <a:pt x="24" y="49"/>
                      <a:pt x="15" y="59"/>
                      <a:pt x="14" y="49"/>
                    </a:cubicBezTo>
                    <a:cubicBezTo>
                      <a:pt x="13" y="49"/>
                      <a:pt x="9" y="52"/>
                      <a:pt x="7" y="51"/>
                    </a:cubicBezTo>
                    <a:cubicBezTo>
                      <a:pt x="6" y="51"/>
                      <a:pt x="4" y="47"/>
                      <a:pt x="5" y="47"/>
                    </a:cubicBezTo>
                    <a:cubicBezTo>
                      <a:pt x="1" y="47"/>
                      <a:pt x="9" y="54"/>
                      <a:pt x="1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ïslíďé"/>
              <p:cNvSpPr/>
              <p:nvPr/>
            </p:nvSpPr>
            <p:spPr bwMode="auto">
              <a:xfrm>
                <a:off x="4137528" y="505936"/>
                <a:ext cx="169495" cy="126070"/>
              </a:xfrm>
              <a:custGeom>
                <a:avLst/>
                <a:gdLst>
                  <a:gd name="T0" fmla="*/ 22 w 82"/>
                  <a:gd name="T1" fmla="*/ 0 h 61"/>
                  <a:gd name="T2" fmla="*/ 31 w 82"/>
                  <a:gd name="T3" fmla="*/ 8 h 61"/>
                  <a:gd name="T4" fmla="*/ 37 w 82"/>
                  <a:gd name="T5" fmla="*/ 9 h 61"/>
                  <a:gd name="T6" fmla="*/ 41 w 82"/>
                  <a:gd name="T7" fmla="*/ 9 h 61"/>
                  <a:gd name="T8" fmla="*/ 43 w 82"/>
                  <a:gd name="T9" fmla="*/ 11 h 61"/>
                  <a:gd name="T10" fmla="*/ 48 w 82"/>
                  <a:gd name="T11" fmla="*/ 15 h 61"/>
                  <a:gd name="T12" fmla="*/ 54 w 82"/>
                  <a:gd name="T13" fmla="*/ 15 h 61"/>
                  <a:gd name="T14" fmla="*/ 65 w 82"/>
                  <a:gd name="T15" fmla="*/ 19 h 61"/>
                  <a:gd name="T16" fmla="*/ 65 w 82"/>
                  <a:gd name="T17" fmla="*/ 24 h 61"/>
                  <a:gd name="T18" fmla="*/ 71 w 82"/>
                  <a:gd name="T19" fmla="*/ 24 h 61"/>
                  <a:gd name="T20" fmla="*/ 71 w 82"/>
                  <a:gd name="T21" fmla="*/ 28 h 61"/>
                  <a:gd name="T22" fmla="*/ 82 w 82"/>
                  <a:gd name="T23" fmla="*/ 36 h 61"/>
                  <a:gd name="T24" fmla="*/ 80 w 82"/>
                  <a:gd name="T25" fmla="*/ 41 h 61"/>
                  <a:gd name="T26" fmla="*/ 76 w 82"/>
                  <a:gd name="T27" fmla="*/ 39 h 61"/>
                  <a:gd name="T28" fmla="*/ 67 w 82"/>
                  <a:gd name="T29" fmla="*/ 45 h 61"/>
                  <a:gd name="T30" fmla="*/ 65 w 82"/>
                  <a:gd name="T31" fmla="*/ 49 h 61"/>
                  <a:gd name="T32" fmla="*/ 61 w 82"/>
                  <a:gd name="T33" fmla="*/ 52 h 61"/>
                  <a:gd name="T34" fmla="*/ 50 w 82"/>
                  <a:gd name="T35" fmla="*/ 52 h 61"/>
                  <a:gd name="T36" fmla="*/ 50 w 82"/>
                  <a:gd name="T37" fmla="*/ 54 h 61"/>
                  <a:gd name="T38" fmla="*/ 43 w 82"/>
                  <a:gd name="T39" fmla="*/ 56 h 61"/>
                  <a:gd name="T40" fmla="*/ 41 w 82"/>
                  <a:gd name="T41" fmla="*/ 52 h 61"/>
                  <a:gd name="T42" fmla="*/ 30 w 82"/>
                  <a:gd name="T43" fmla="*/ 52 h 61"/>
                  <a:gd name="T44" fmla="*/ 26 w 82"/>
                  <a:gd name="T45" fmla="*/ 49 h 61"/>
                  <a:gd name="T46" fmla="*/ 31 w 82"/>
                  <a:gd name="T47" fmla="*/ 45 h 61"/>
                  <a:gd name="T48" fmla="*/ 22 w 82"/>
                  <a:gd name="T49" fmla="*/ 43 h 61"/>
                  <a:gd name="T50" fmla="*/ 28 w 82"/>
                  <a:gd name="T51" fmla="*/ 39 h 61"/>
                  <a:gd name="T52" fmla="*/ 31 w 82"/>
                  <a:gd name="T53" fmla="*/ 36 h 61"/>
                  <a:gd name="T54" fmla="*/ 37 w 82"/>
                  <a:gd name="T55" fmla="*/ 37 h 61"/>
                  <a:gd name="T56" fmla="*/ 35 w 82"/>
                  <a:gd name="T57" fmla="*/ 32 h 61"/>
                  <a:gd name="T58" fmla="*/ 18 w 82"/>
                  <a:gd name="T59" fmla="*/ 36 h 61"/>
                  <a:gd name="T60" fmla="*/ 13 w 82"/>
                  <a:gd name="T61" fmla="*/ 34 h 61"/>
                  <a:gd name="T62" fmla="*/ 9 w 82"/>
                  <a:gd name="T63" fmla="*/ 30 h 61"/>
                  <a:gd name="T64" fmla="*/ 2 w 82"/>
                  <a:gd name="T65" fmla="*/ 26 h 61"/>
                  <a:gd name="T66" fmla="*/ 0 w 82"/>
                  <a:gd name="T67" fmla="*/ 21 h 61"/>
                  <a:gd name="T68" fmla="*/ 5 w 82"/>
                  <a:gd name="T69" fmla="*/ 17 h 61"/>
                  <a:gd name="T70" fmla="*/ 9 w 82"/>
                  <a:gd name="T71" fmla="*/ 13 h 61"/>
                  <a:gd name="T72" fmla="*/ 11 w 82"/>
                  <a:gd name="T73" fmla="*/ 8 h 61"/>
                  <a:gd name="T74" fmla="*/ 15 w 82"/>
                  <a:gd name="T75" fmla="*/ 8 h 61"/>
                  <a:gd name="T76" fmla="*/ 18 w 82"/>
                  <a:gd name="T77" fmla="*/ 4 h 61"/>
                  <a:gd name="T78" fmla="*/ 22 w 82"/>
                  <a:gd name="T7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" h="61">
                    <a:moveTo>
                      <a:pt x="22" y="0"/>
                    </a:moveTo>
                    <a:cubicBezTo>
                      <a:pt x="25" y="3"/>
                      <a:pt x="30" y="3"/>
                      <a:pt x="31" y="8"/>
                    </a:cubicBezTo>
                    <a:cubicBezTo>
                      <a:pt x="35" y="6"/>
                      <a:pt x="36" y="9"/>
                      <a:pt x="37" y="9"/>
                    </a:cubicBezTo>
                    <a:cubicBezTo>
                      <a:pt x="38" y="10"/>
                      <a:pt x="40" y="9"/>
                      <a:pt x="41" y="9"/>
                    </a:cubicBezTo>
                    <a:cubicBezTo>
                      <a:pt x="41" y="10"/>
                      <a:pt x="41" y="13"/>
                      <a:pt x="43" y="11"/>
                    </a:cubicBezTo>
                    <a:cubicBezTo>
                      <a:pt x="46" y="8"/>
                      <a:pt x="45" y="13"/>
                      <a:pt x="48" y="15"/>
                    </a:cubicBezTo>
                    <a:cubicBezTo>
                      <a:pt x="49" y="16"/>
                      <a:pt x="52" y="14"/>
                      <a:pt x="54" y="15"/>
                    </a:cubicBezTo>
                    <a:cubicBezTo>
                      <a:pt x="55" y="16"/>
                      <a:pt x="58" y="21"/>
                      <a:pt x="65" y="19"/>
                    </a:cubicBezTo>
                    <a:cubicBezTo>
                      <a:pt x="65" y="21"/>
                      <a:pt x="65" y="22"/>
                      <a:pt x="65" y="24"/>
                    </a:cubicBezTo>
                    <a:cubicBezTo>
                      <a:pt x="66" y="25"/>
                      <a:pt x="69" y="23"/>
                      <a:pt x="71" y="24"/>
                    </a:cubicBezTo>
                    <a:cubicBezTo>
                      <a:pt x="71" y="25"/>
                      <a:pt x="70" y="28"/>
                      <a:pt x="71" y="28"/>
                    </a:cubicBezTo>
                    <a:cubicBezTo>
                      <a:pt x="73" y="30"/>
                      <a:pt x="78" y="32"/>
                      <a:pt x="82" y="36"/>
                    </a:cubicBezTo>
                    <a:cubicBezTo>
                      <a:pt x="82" y="37"/>
                      <a:pt x="81" y="41"/>
                      <a:pt x="80" y="41"/>
                    </a:cubicBezTo>
                    <a:cubicBezTo>
                      <a:pt x="78" y="42"/>
                      <a:pt x="76" y="39"/>
                      <a:pt x="76" y="39"/>
                    </a:cubicBezTo>
                    <a:cubicBezTo>
                      <a:pt x="73" y="41"/>
                      <a:pt x="71" y="44"/>
                      <a:pt x="67" y="45"/>
                    </a:cubicBezTo>
                    <a:cubicBezTo>
                      <a:pt x="65" y="45"/>
                      <a:pt x="65" y="47"/>
                      <a:pt x="65" y="49"/>
                    </a:cubicBezTo>
                    <a:cubicBezTo>
                      <a:pt x="62" y="48"/>
                      <a:pt x="61" y="50"/>
                      <a:pt x="61" y="52"/>
                    </a:cubicBezTo>
                    <a:cubicBezTo>
                      <a:pt x="55" y="53"/>
                      <a:pt x="54" y="48"/>
                      <a:pt x="50" y="52"/>
                    </a:cubicBezTo>
                    <a:cubicBezTo>
                      <a:pt x="48" y="53"/>
                      <a:pt x="49" y="54"/>
                      <a:pt x="50" y="54"/>
                    </a:cubicBezTo>
                    <a:cubicBezTo>
                      <a:pt x="49" y="61"/>
                      <a:pt x="43" y="49"/>
                      <a:pt x="43" y="56"/>
                    </a:cubicBezTo>
                    <a:cubicBezTo>
                      <a:pt x="41" y="56"/>
                      <a:pt x="41" y="54"/>
                      <a:pt x="41" y="52"/>
                    </a:cubicBezTo>
                    <a:cubicBezTo>
                      <a:pt x="37" y="56"/>
                      <a:pt x="35" y="51"/>
                      <a:pt x="30" y="52"/>
                    </a:cubicBezTo>
                    <a:cubicBezTo>
                      <a:pt x="30" y="49"/>
                      <a:pt x="28" y="49"/>
                      <a:pt x="26" y="49"/>
                    </a:cubicBezTo>
                    <a:cubicBezTo>
                      <a:pt x="26" y="46"/>
                      <a:pt x="31" y="48"/>
                      <a:pt x="31" y="45"/>
                    </a:cubicBezTo>
                    <a:cubicBezTo>
                      <a:pt x="32" y="41"/>
                      <a:pt x="25" y="44"/>
                      <a:pt x="22" y="43"/>
                    </a:cubicBezTo>
                    <a:cubicBezTo>
                      <a:pt x="21" y="38"/>
                      <a:pt x="25" y="40"/>
                      <a:pt x="28" y="39"/>
                    </a:cubicBezTo>
                    <a:cubicBezTo>
                      <a:pt x="28" y="39"/>
                      <a:pt x="31" y="36"/>
                      <a:pt x="31" y="36"/>
                    </a:cubicBezTo>
                    <a:cubicBezTo>
                      <a:pt x="33" y="35"/>
                      <a:pt x="34" y="38"/>
                      <a:pt x="37" y="37"/>
                    </a:cubicBezTo>
                    <a:cubicBezTo>
                      <a:pt x="37" y="34"/>
                      <a:pt x="35" y="34"/>
                      <a:pt x="35" y="32"/>
                    </a:cubicBezTo>
                    <a:cubicBezTo>
                      <a:pt x="33" y="33"/>
                      <a:pt x="22" y="32"/>
                      <a:pt x="18" y="36"/>
                    </a:cubicBezTo>
                    <a:cubicBezTo>
                      <a:pt x="15" y="39"/>
                      <a:pt x="18" y="35"/>
                      <a:pt x="13" y="34"/>
                    </a:cubicBezTo>
                    <a:cubicBezTo>
                      <a:pt x="7" y="32"/>
                      <a:pt x="3" y="35"/>
                      <a:pt x="9" y="30"/>
                    </a:cubicBezTo>
                    <a:cubicBezTo>
                      <a:pt x="9" y="26"/>
                      <a:pt x="3" y="29"/>
                      <a:pt x="2" y="26"/>
                    </a:cubicBezTo>
                    <a:cubicBezTo>
                      <a:pt x="4" y="22"/>
                      <a:pt x="8" y="17"/>
                      <a:pt x="0" y="21"/>
                    </a:cubicBezTo>
                    <a:cubicBezTo>
                      <a:pt x="0" y="18"/>
                      <a:pt x="2" y="17"/>
                      <a:pt x="5" y="17"/>
                    </a:cubicBezTo>
                    <a:cubicBezTo>
                      <a:pt x="7" y="16"/>
                      <a:pt x="7" y="13"/>
                      <a:pt x="9" y="13"/>
                    </a:cubicBezTo>
                    <a:cubicBezTo>
                      <a:pt x="12" y="13"/>
                      <a:pt x="9" y="9"/>
                      <a:pt x="11" y="8"/>
                    </a:cubicBezTo>
                    <a:cubicBezTo>
                      <a:pt x="11" y="7"/>
                      <a:pt x="14" y="8"/>
                      <a:pt x="15" y="8"/>
                    </a:cubicBezTo>
                    <a:cubicBezTo>
                      <a:pt x="17" y="7"/>
                      <a:pt x="16" y="4"/>
                      <a:pt x="18" y="4"/>
                    </a:cubicBezTo>
                    <a:cubicBezTo>
                      <a:pt x="19" y="2"/>
                      <a:pt x="22" y="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íṣľïḓé"/>
              <p:cNvSpPr/>
              <p:nvPr/>
            </p:nvSpPr>
            <p:spPr bwMode="auto">
              <a:xfrm>
                <a:off x="5831073" y="552163"/>
                <a:ext cx="225526" cy="113464"/>
              </a:xfrm>
              <a:custGeom>
                <a:avLst/>
                <a:gdLst>
                  <a:gd name="T0" fmla="*/ 37 w 109"/>
                  <a:gd name="T1" fmla="*/ 38 h 55"/>
                  <a:gd name="T2" fmla="*/ 34 w 109"/>
                  <a:gd name="T3" fmla="*/ 40 h 55"/>
                  <a:gd name="T4" fmla="*/ 24 w 109"/>
                  <a:gd name="T5" fmla="*/ 38 h 55"/>
                  <a:gd name="T6" fmla="*/ 30 w 109"/>
                  <a:gd name="T7" fmla="*/ 34 h 55"/>
                  <a:gd name="T8" fmla="*/ 41 w 109"/>
                  <a:gd name="T9" fmla="*/ 27 h 55"/>
                  <a:gd name="T10" fmla="*/ 37 w 109"/>
                  <a:gd name="T11" fmla="*/ 21 h 55"/>
                  <a:gd name="T12" fmla="*/ 28 w 109"/>
                  <a:gd name="T13" fmla="*/ 21 h 55"/>
                  <a:gd name="T14" fmla="*/ 19 w 109"/>
                  <a:gd name="T15" fmla="*/ 28 h 55"/>
                  <a:gd name="T16" fmla="*/ 6 w 109"/>
                  <a:gd name="T17" fmla="*/ 27 h 55"/>
                  <a:gd name="T18" fmla="*/ 8 w 109"/>
                  <a:gd name="T19" fmla="*/ 14 h 55"/>
                  <a:gd name="T20" fmla="*/ 4 w 109"/>
                  <a:gd name="T21" fmla="*/ 15 h 55"/>
                  <a:gd name="T22" fmla="*/ 2 w 109"/>
                  <a:gd name="T23" fmla="*/ 6 h 55"/>
                  <a:gd name="T24" fmla="*/ 6 w 109"/>
                  <a:gd name="T25" fmla="*/ 8 h 55"/>
                  <a:gd name="T26" fmla="*/ 17 w 109"/>
                  <a:gd name="T27" fmla="*/ 4 h 55"/>
                  <a:gd name="T28" fmla="*/ 19 w 109"/>
                  <a:gd name="T29" fmla="*/ 10 h 55"/>
                  <a:gd name="T30" fmla="*/ 34 w 109"/>
                  <a:gd name="T31" fmla="*/ 12 h 55"/>
                  <a:gd name="T32" fmla="*/ 39 w 109"/>
                  <a:gd name="T33" fmla="*/ 4 h 55"/>
                  <a:gd name="T34" fmla="*/ 58 w 109"/>
                  <a:gd name="T35" fmla="*/ 6 h 55"/>
                  <a:gd name="T36" fmla="*/ 60 w 109"/>
                  <a:gd name="T37" fmla="*/ 6 h 55"/>
                  <a:gd name="T38" fmla="*/ 67 w 109"/>
                  <a:gd name="T39" fmla="*/ 12 h 55"/>
                  <a:gd name="T40" fmla="*/ 65 w 109"/>
                  <a:gd name="T41" fmla="*/ 15 h 55"/>
                  <a:gd name="T42" fmla="*/ 75 w 109"/>
                  <a:gd name="T43" fmla="*/ 14 h 55"/>
                  <a:gd name="T44" fmla="*/ 86 w 109"/>
                  <a:gd name="T45" fmla="*/ 17 h 55"/>
                  <a:gd name="T46" fmla="*/ 88 w 109"/>
                  <a:gd name="T47" fmla="*/ 21 h 55"/>
                  <a:gd name="T48" fmla="*/ 90 w 109"/>
                  <a:gd name="T49" fmla="*/ 23 h 55"/>
                  <a:gd name="T50" fmla="*/ 92 w 109"/>
                  <a:gd name="T51" fmla="*/ 27 h 55"/>
                  <a:gd name="T52" fmla="*/ 95 w 109"/>
                  <a:gd name="T53" fmla="*/ 27 h 55"/>
                  <a:gd name="T54" fmla="*/ 95 w 109"/>
                  <a:gd name="T55" fmla="*/ 30 h 55"/>
                  <a:gd name="T56" fmla="*/ 99 w 109"/>
                  <a:gd name="T57" fmla="*/ 30 h 55"/>
                  <a:gd name="T58" fmla="*/ 101 w 109"/>
                  <a:gd name="T59" fmla="*/ 36 h 55"/>
                  <a:gd name="T60" fmla="*/ 106 w 109"/>
                  <a:gd name="T61" fmla="*/ 36 h 55"/>
                  <a:gd name="T62" fmla="*/ 101 w 109"/>
                  <a:gd name="T63" fmla="*/ 40 h 55"/>
                  <a:gd name="T64" fmla="*/ 101 w 109"/>
                  <a:gd name="T65" fmla="*/ 41 h 55"/>
                  <a:gd name="T66" fmla="*/ 82 w 109"/>
                  <a:gd name="T67" fmla="*/ 41 h 55"/>
                  <a:gd name="T68" fmla="*/ 82 w 109"/>
                  <a:gd name="T69" fmla="*/ 30 h 55"/>
                  <a:gd name="T70" fmla="*/ 64 w 109"/>
                  <a:gd name="T71" fmla="*/ 28 h 55"/>
                  <a:gd name="T72" fmla="*/ 62 w 109"/>
                  <a:gd name="T73" fmla="*/ 34 h 55"/>
                  <a:gd name="T74" fmla="*/ 58 w 109"/>
                  <a:gd name="T75" fmla="*/ 34 h 55"/>
                  <a:gd name="T76" fmla="*/ 54 w 109"/>
                  <a:gd name="T77" fmla="*/ 38 h 55"/>
                  <a:gd name="T78" fmla="*/ 56 w 109"/>
                  <a:gd name="T79" fmla="*/ 40 h 55"/>
                  <a:gd name="T80" fmla="*/ 51 w 109"/>
                  <a:gd name="T81" fmla="*/ 41 h 55"/>
                  <a:gd name="T82" fmla="*/ 51 w 109"/>
                  <a:gd name="T83" fmla="*/ 53 h 55"/>
                  <a:gd name="T84" fmla="*/ 26 w 109"/>
                  <a:gd name="T85" fmla="*/ 45 h 55"/>
                  <a:gd name="T86" fmla="*/ 32 w 109"/>
                  <a:gd name="T87" fmla="*/ 41 h 55"/>
                  <a:gd name="T88" fmla="*/ 39 w 109"/>
                  <a:gd name="T89" fmla="*/ 41 h 55"/>
                  <a:gd name="T90" fmla="*/ 37 w 109"/>
                  <a:gd name="T91" fmla="*/ 3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55">
                    <a:moveTo>
                      <a:pt x="37" y="38"/>
                    </a:moveTo>
                    <a:cubicBezTo>
                      <a:pt x="37" y="34"/>
                      <a:pt x="34" y="40"/>
                      <a:pt x="34" y="40"/>
                    </a:cubicBezTo>
                    <a:cubicBezTo>
                      <a:pt x="31" y="40"/>
                      <a:pt x="29" y="36"/>
                      <a:pt x="24" y="38"/>
                    </a:cubicBezTo>
                    <a:cubicBezTo>
                      <a:pt x="25" y="34"/>
                      <a:pt x="28" y="35"/>
                      <a:pt x="30" y="34"/>
                    </a:cubicBezTo>
                    <a:cubicBezTo>
                      <a:pt x="34" y="32"/>
                      <a:pt x="36" y="27"/>
                      <a:pt x="41" y="27"/>
                    </a:cubicBezTo>
                    <a:cubicBezTo>
                      <a:pt x="40" y="25"/>
                      <a:pt x="37" y="25"/>
                      <a:pt x="37" y="21"/>
                    </a:cubicBezTo>
                    <a:cubicBezTo>
                      <a:pt x="34" y="20"/>
                      <a:pt x="30" y="26"/>
                      <a:pt x="28" y="21"/>
                    </a:cubicBezTo>
                    <a:cubicBezTo>
                      <a:pt x="25" y="24"/>
                      <a:pt x="23" y="27"/>
                      <a:pt x="19" y="28"/>
                    </a:cubicBezTo>
                    <a:cubicBezTo>
                      <a:pt x="13" y="29"/>
                      <a:pt x="12" y="25"/>
                      <a:pt x="6" y="27"/>
                    </a:cubicBezTo>
                    <a:cubicBezTo>
                      <a:pt x="10" y="23"/>
                      <a:pt x="10" y="19"/>
                      <a:pt x="8" y="14"/>
                    </a:cubicBezTo>
                    <a:cubicBezTo>
                      <a:pt x="5" y="13"/>
                      <a:pt x="4" y="14"/>
                      <a:pt x="4" y="15"/>
                    </a:cubicBezTo>
                    <a:cubicBezTo>
                      <a:pt x="0" y="16"/>
                      <a:pt x="3" y="9"/>
                      <a:pt x="2" y="6"/>
                    </a:cubicBezTo>
                    <a:cubicBezTo>
                      <a:pt x="4" y="6"/>
                      <a:pt x="5" y="6"/>
                      <a:pt x="6" y="8"/>
                    </a:cubicBezTo>
                    <a:cubicBezTo>
                      <a:pt x="7" y="4"/>
                      <a:pt x="16" y="8"/>
                      <a:pt x="17" y="4"/>
                    </a:cubicBezTo>
                    <a:cubicBezTo>
                      <a:pt x="19" y="4"/>
                      <a:pt x="19" y="8"/>
                      <a:pt x="19" y="10"/>
                    </a:cubicBezTo>
                    <a:cubicBezTo>
                      <a:pt x="26" y="11"/>
                      <a:pt x="33" y="0"/>
                      <a:pt x="34" y="12"/>
                    </a:cubicBezTo>
                    <a:cubicBezTo>
                      <a:pt x="39" y="12"/>
                      <a:pt x="40" y="9"/>
                      <a:pt x="39" y="4"/>
                    </a:cubicBezTo>
                    <a:cubicBezTo>
                      <a:pt x="44" y="6"/>
                      <a:pt x="51" y="5"/>
                      <a:pt x="58" y="6"/>
                    </a:cubicBezTo>
                    <a:cubicBezTo>
                      <a:pt x="59" y="6"/>
                      <a:pt x="60" y="9"/>
                      <a:pt x="60" y="6"/>
                    </a:cubicBezTo>
                    <a:cubicBezTo>
                      <a:pt x="63" y="7"/>
                      <a:pt x="60" y="15"/>
                      <a:pt x="67" y="12"/>
                    </a:cubicBezTo>
                    <a:cubicBezTo>
                      <a:pt x="67" y="13"/>
                      <a:pt x="65" y="13"/>
                      <a:pt x="65" y="15"/>
                    </a:cubicBezTo>
                    <a:cubicBezTo>
                      <a:pt x="68" y="14"/>
                      <a:pt x="75" y="18"/>
                      <a:pt x="75" y="14"/>
                    </a:cubicBezTo>
                    <a:cubicBezTo>
                      <a:pt x="76" y="15"/>
                      <a:pt x="78" y="19"/>
                      <a:pt x="86" y="17"/>
                    </a:cubicBezTo>
                    <a:cubicBezTo>
                      <a:pt x="83" y="21"/>
                      <a:pt x="85" y="20"/>
                      <a:pt x="88" y="21"/>
                    </a:cubicBezTo>
                    <a:cubicBezTo>
                      <a:pt x="89" y="21"/>
                      <a:pt x="88" y="23"/>
                      <a:pt x="90" y="23"/>
                    </a:cubicBezTo>
                    <a:cubicBezTo>
                      <a:pt x="92" y="23"/>
                      <a:pt x="90" y="25"/>
                      <a:pt x="92" y="27"/>
                    </a:cubicBezTo>
                    <a:cubicBezTo>
                      <a:pt x="92" y="27"/>
                      <a:pt x="95" y="26"/>
                      <a:pt x="95" y="27"/>
                    </a:cubicBezTo>
                    <a:cubicBezTo>
                      <a:pt x="96" y="27"/>
                      <a:pt x="95" y="30"/>
                      <a:pt x="95" y="30"/>
                    </a:cubicBezTo>
                    <a:cubicBezTo>
                      <a:pt x="96" y="31"/>
                      <a:pt x="99" y="30"/>
                      <a:pt x="99" y="30"/>
                    </a:cubicBezTo>
                    <a:cubicBezTo>
                      <a:pt x="100" y="32"/>
                      <a:pt x="99" y="35"/>
                      <a:pt x="101" y="36"/>
                    </a:cubicBezTo>
                    <a:cubicBezTo>
                      <a:pt x="104" y="36"/>
                      <a:pt x="106" y="33"/>
                      <a:pt x="106" y="36"/>
                    </a:cubicBezTo>
                    <a:cubicBezTo>
                      <a:pt x="109" y="41"/>
                      <a:pt x="102" y="38"/>
                      <a:pt x="101" y="40"/>
                    </a:cubicBezTo>
                    <a:cubicBezTo>
                      <a:pt x="101" y="40"/>
                      <a:pt x="101" y="41"/>
                      <a:pt x="101" y="41"/>
                    </a:cubicBezTo>
                    <a:cubicBezTo>
                      <a:pt x="96" y="43"/>
                      <a:pt x="88" y="40"/>
                      <a:pt x="82" y="41"/>
                    </a:cubicBezTo>
                    <a:cubicBezTo>
                      <a:pt x="80" y="36"/>
                      <a:pt x="82" y="37"/>
                      <a:pt x="82" y="30"/>
                    </a:cubicBezTo>
                    <a:cubicBezTo>
                      <a:pt x="80" y="25"/>
                      <a:pt x="68" y="25"/>
                      <a:pt x="64" y="28"/>
                    </a:cubicBezTo>
                    <a:cubicBezTo>
                      <a:pt x="61" y="28"/>
                      <a:pt x="63" y="32"/>
                      <a:pt x="62" y="34"/>
                    </a:cubicBezTo>
                    <a:cubicBezTo>
                      <a:pt x="61" y="35"/>
                      <a:pt x="58" y="33"/>
                      <a:pt x="58" y="34"/>
                    </a:cubicBezTo>
                    <a:cubicBezTo>
                      <a:pt x="57" y="36"/>
                      <a:pt x="58" y="39"/>
                      <a:pt x="54" y="38"/>
                    </a:cubicBezTo>
                    <a:cubicBezTo>
                      <a:pt x="54" y="39"/>
                      <a:pt x="55" y="40"/>
                      <a:pt x="56" y="40"/>
                    </a:cubicBezTo>
                    <a:cubicBezTo>
                      <a:pt x="56" y="42"/>
                      <a:pt x="53" y="41"/>
                      <a:pt x="51" y="41"/>
                    </a:cubicBezTo>
                    <a:cubicBezTo>
                      <a:pt x="48" y="47"/>
                      <a:pt x="50" y="46"/>
                      <a:pt x="51" y="53"/>
                    </a:cubicBezTo>
                    <a:cubicBezTo>
                      <a:pt x="44" y="54"/>
                      <a:pt x="27" y="55"/>
                      <a:pt x="26" y="45"/>
                    </a:cubicBezTo>
                    <a:cubicBezTo>
                      <a:pt x="30" y="45"/>
                      <a:pt x="31" y="44"/>
                      <a:pt x="32" y="41"/>
                    </a:cubicBezTo>
                    <a:cubicBezTo>
                      <a:pt x="37" y="41"/>
                      <a:pt x="36" y="45"/>
                      <a:pt x="39" y="41"/>
                    </a:cubicBezTo>
                    <a:cubicBezTo>
                      <a:pt x="38" y="40"/>
                      <a:pt x="34" y="39"/>
                      <a:pt x="37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ïṩḷidé"/>
              <p:cNvSpPr/>
              <p:nvPr/>
            </p:nvSpPr>
            <p:spPr bwMode="auto">
              <a:xfrm>
                <a:off x="3721494" y="640411"/>
                <a:ext cx="105059" cy="56031"/>
              </a:xfrm>
              <a:custGeom>
                <a:avLst/>
                <a:gdLst>
                  <a:gd name="T0" fmla="*/ 51 w 51"/>
                  <a:gd name="T1" fmla="*/ 4 h 27"/>
                  <a:gd name="T2" fmla="*/ 51 w 51"/>
                  <a:gd name="T3" fmla="*/ 10 h 27"/>
                  <a:gd name="T4" fmla="*/ 47 w 51"/>
                  <a:gd name="T5" fmla="*/ 10 h 27"/>
                  <a:gd name="T6" fmla="*/ 47 w 51"/>
                  <a:gd name="T7" fmla="*/ 15 h 27"/>
                  <a:gd name="T8" fmla="*/ 41 w 51"/>
                  <a:gd name="T9" fmla="*/ 19 h 27"/>
                  <a:gd name="T10" fmla="*/ 36 w 51"/>
                  <a:gd name="T11" fmla="*/ 13 h 27"/>
                  <a:gd name="T12" fmla="*/ 30 w 51"/>
                  <a:gd name="T13" fmla="*/ 17 h 27"/>
                  <a:gd name="T14" fmla="*/ 23 w 51"/>
                  <a:gd name="T15" fmla="*/ 25 h 27"/>
                  <a:gd name="T16" fmla="*/ 2 w 51"/>
                  <a:gd name="T17" fmla="*/ 25 h 27"/>
                  <a:gd name="T18" fmla="*/ 0 w 51"/>
                  <a:gd name="T19" fmla="*/ 17 h 27"/>
                  <a:gd name="T20" fmla="*/ 8 w 51"/>
                  <a:gd name="T21" fmla="*/ 19 h 27"/>
                  <a:gd name="T22" fmla="*/ 15 w 51"/>
                  <a:gd name="T23" fmla="*/ 13 h 27"/>
                  <a:gd name="T24" fmla="*/ 19 w 51"/>
                  <a:gd name="T25" fmla="*/ 10 h 27"/>
                  <a:gd name="T26" fmla="*/ 24 w 51"/>
                  <a:gd name="T27" fmla="*/ 8 h 27"/>
                  <a:gd name="T28" fmla="*/ 26 w 51"/>
                  <a:gd name="T29" fmla="*/ 8 h 27"/>
                  <a:gd name="T30" fmla="*/ 30 w 51"/>
                  <a:gd name="T31" fmla="*/ 4 h 27"/>
                  <a:gd name="T32" fmla="*/ 38 w 51"/>
                  <a:gd name="T33" fmla="*/ 4 h 27"/>
                  <a:gd name="T34" fmla="*/ 51 w 51"/>
                  <a:gd name="T35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27">
                    <a:moveTo>
                      <a:pt x="51" y="4"/>
                    </a:moveTo>
                    <a:cubicBezTo>
                      <a:pt x="50" y="5"/>
                      <a:pt x="51" y="9"/>
                      <a:pt x="51" y="10"/>
                    </a:cubicBezTo>
                    <a:cubicBezTo>
                      <a:pt x="50" y="10"/>
                      <a:pt x="47" y="9"/>
                      <a:pt x="47" y="10"/>
                    </a:cubicBezTo>
                    <a:cubicBezTo>
                      <a:pt x="47" y="10"/>
                      <a:pt x="49" y="15"/>
                      <a:pt x="47" y="15"/>
                    </a:cubicBezTo>
                    <a:cubicBezTo>
                      <a:pt x="45" y="16"/>
                      <a:pt x="42" y="12"/>
                      <a:pt x="41" y="19"/>
                    </a:cubicBezTo>
                    <a:cubicBezTo>
                      <a:pt x="38" y="19"/>
                      <a:pt x="40" y="13"/>
                      <a:pt x="36" y="13"/>
                    </a:cubicBezTo>
                    <a:cubicBezTo>
                      <a:pt x="32" y="12"/>
                      <a:pt x="33" y="17"/>
                      <a:pt x="30" y="17"/>
                    </a:cubicBezTo>
                    <a:cubicBezTo>
                      <a:pt x="28" y="20"/>
                      <a:pt x="22" y="19"/>
                      <a:pt x="23" y="25"/>
                    </a:cubicBezTo>
                    <a:cubicBezTo>
                      <a:pt x="15" y="27"/>
                      <a:pt x="11" y="25"/>
                      <a:pt x="2" y="25"/>
                    </a:cubicBezTo>
                    <a:cubicBezTo>
                      <a:pt x="2" y="21"/>
                      <a:pt x="0" y="21"/>
                      <a:pt x="0" y="17"/>
                    </a:cubicBezTo>
                    <a:cubicBezTo>
                      <a:pt x="2" y="19"/>
                      <a:pt x="4" y="19"/>
                      <a:pt x="8" y="19"/>
                    </a:cubicBezTo>
                    <a:cubicBezTo>
                      <a:pt x="11" y="19"/>
                      <a:pt x="11" y="14"/>
                      <a:pt x="15" y="13"/>
                    </a:cubicBezTo>
                    <a:cubicBezTo>
                      <a:pt x="16" y="13"/>
                      <a:pt x="18" y="9"/>
                      <a:pt x="19" y="10"/>
                    </a:cubicBezTo>
                    <a:cubicBezTo>
                      <a:pt x="23" y="13"/>
                      <a:pt x="19" y="8"/>
                      <a:pt x="24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7"/>
                      <a:pt x="30" y="4"/>
                      <a:pt x="30" y="4"/>
                    </a:cubicBezTo>
                    <a:cubicBezTo>
                      <a:pt x="32" y="3"/>
                      <a:pt x="35" y="5"/>
                      <a:pt x="38" y="4"/>
                    </a:cubicBezTo>
                    <a:cubicBezTo>
                      <a:pt x="39" y="4"/>
                      <a:pt x="4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ï$1ïḋé"/>
              <p:cNvSpPr/>
              <p:nvPr/>
            </p:nvSpPr>
            <p:spPr bwMode="auto">
              <a:xfrm>
                <a:off x="4011456" y="664225"/>
                <a:ext cx="109261" cy="56031"/>
              </a:xfrm>
              <a:custGeom>
                <a:avLst/>
                <a:gdLst>
                  <a:gd name="T0" fmla="*/ 47 w 52"/>
                  <a:gd name="T1" fmla="*/ 2 h 27"/>
                  <a:gd name="T2" fmla="*/ 52 w 52"/>
                  <a:gd name="T3" fmla="*/ 19 h 27"/>
                  <a:gd name="T4" fmla="*/ 49 w 52"/>
                  <a:gd name="T5" fmla="*/ 17 h 27"/>
                  <a:gd name="T6" fmla="*/ 49 w 52"/>
                  <a:gd name="T7" fmla="*/ 23 h 27"/>
                  <a:gd name="T8" fmla="*/ 41 w 52"/>
                  <a:gd name="T9" fmla="*/ 25 h 27"/>
                  <a:gd name="T10" fmla="*/ 39 w 52"/>
                  <a:gd name="T11" fmla="*/ 27 h 27"/>
                  <a:gd name="T12" fmla="*/ 34 w 52"/>
                  <a:gd name="T13" fmla="*/ 27 h 27"/>
                  <a:gd name="T14" fmla="*/ 34 w 52"/>
                  <a:gd name="T15" fmla="*/ 19 h 27"/>
                  <a:gd name="T16" fmla="*/ 15 w 52"/>
                  <a:gd name="T17" fmla="*/ 17 h 27"/>
                  <a:gd name="T18" fmla="*/ 0 w 52"/>
                  <a:gd name="T19" fmla="*/ 8 h 27"/>
                  <a:gd name="T20" fmla="*/ 2 w 52"/>
                  <a:gd name="T21" fmla="*/ 4 h 27"/>
                  <a:gd name="T22" fmla="*/ 6 w 52"/>
                  <a:gd name="T23" fmla="*/ 6 h 27"/>
                  <a:gd name="T24" fmla="*/ 15 w 52"/>
                  <a:gd name="T25" fmla="*/ 10 h 27"/>
                  <a:gd name="T26" fmla="*/ 19 w 52"/>
                  <a:gd name="T27" fmla="*/ 10 h 27"/>
                  <a:gd name="T28" fmla="*/ 21 w 52"/>
                  <a:gd name="T29" fmla="*/ 14 h 27"/>
                  <a:gd name="T30" fmla="*/ 22 w 52"/>
                  <a:gd name="T31" fmla="*/ 6 h 27"/>
                  <a:gd name="T32" fmla="*/ 26 w 52"/>
                  <a:gd name="T33" fmla="*/ 10 h 27"/>
                  <a:gd name="T34" fmla="*/ 47 w 52"/>
                  <a:gd name="T3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27">
                    <a:moveTo>
                      <a:pt x="47" y="2"/>
                    </a:moveTo>
                    <a:cubicBezTo>
                      <a:pt x="44" y="12"/>
                      <a:pt x="52" y="12"/>
                      <a:pt x="52" y="19"/>
                    </a:cubicBezTo>
                    <a:cubicBezTo>
                      <a:pt x="51" y="20"/>
                      <a:pt x="49" y="16"/>
                      <a:pt x="49" y="17"/>
                    </a:cubicBezTo>
                    <a:cubicBezTo>
                      <a:pt x="48" y="18"/>
                      <a:pt x="49" y="22"/>
                      <a:pt x="49" y="23"/>
                    </a:cubicBezTo>
                    <a:cubicBezTo>
                      <a:pt x="47" y="24"/>
                      <a:pt x="44" y="24"/>
                      <a:pt x="41" y="25"/>
                    </a:cubicBezTo>
                    <a:cubicBezTo>
                      <a:pt x="40" y="25"/>
                      <a:pt x="41" y="27"/>
                      <a:pt x="39" y="27"/>
                    </a:cubicBezTo>
                    <a:cubicBezTo>
                      <a:pt x="37" y="27"/>
                      <a:pt x="35" y="27"/>
                      <a:pt x="34" y="27"/>
                    </a:cubicBezTo>
                    <a:cubicBezTo>
                      <a:pt x="31" y="24"/>
                      <a:pt x="31" y="22"/>
                      <a:pt x="34" y="19"/>
                    </a:cubicBezTo>
                    <a:cubicBezTo>
                      <a:pt x="27" y="22"/>
                      <a:pt x="23" y="17"/>
                      <a:pt x="15" y="17"/>
                    </a:cubicBezTo>
                    <a:cubicBezTo>
                      <a:pt x="13" y="11"/>
                      <a:pt x="4" y="12"/>
                      <a:pt x="0" y="8"/>
                    </a:cubicBezTo>
                    <a:cubicBezTo>
                      <a:pt x="1" y="8"/>
                      <a:pt x="1" y="4"/>
                      <a:pt x="2" y="4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8" y="6"/>
                      <a:pt x="13" y="8"/>
                      <a:pt x="15" y="10"/>
                    </a:cubicBezTo>
                    <a:cubicBezTo>
                      <a:pt x="15" y="10"/>
                      <a:pt x="18" y="9"/>
                      <a:pt x="19" y="10"/>
                    </a:cubicBezTo>
                    <a:cubicBezTo>
                      <a:pt x="20" y="11"/>
                      <a:pt x="18" y="14"/>
                      <a:pt x="21" y="14"/>
                    </a:cubicBezTo>
                    <a:cubicBezTo>
                      <a:pt x="26" y="12"/>
                      <a:pt x="18" y="9"/>
                      <a:pt x="22" y="6"/>
                    </a:cubicBezTo>
                    <a:cubicBezTo>
                      <a:pt x="26" y="4"/>
                      <a:pt x="26" y="10"/>
                      <a:pt x="26" y="10"/>
                    </a:cubicBezTo>
                    <a:cubicBezTo>
                      <a:pt x="33" y="10"/>
                      <a:pt x="36" y="0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íṣľîḋe"/>
              <p:cNvSpPr/>
              <p:nvPr/>
            </p:nvSpPr>
            <p:spPr bwMode="auto">
              <a:xfrm>
                <a:off x="3805541" y="665625"/>
                <a:ext cx="191908" cy="72841"/>
              </a:xfrm>
              <a:custGeom>
                <a:avLst/>
                <a:gdLst>
                  <a:gd name="T0" fmla="*/ 41 w 92"/>
                  <a:gd name="T1" fmla="*/ 13 h 35"/>
                  <a:gd name="T2" fmla="*/ 60 w 92"/>
                  <a:gd name="T3" fmla="*/ 20 h 35"/>
                  <a:gd name="T4" fmla="*/ 60 w 92"/>
                  <a:gd name="T5" fmla="*/ 11 h 35"/>
                  <a:gd name="T6" fmla="*/ 54 w 92"/>
                  <a:gd name="T7" fmla="*/ 3 h 35"/>
                  <a:gd name="T8" fmla="*/ 67 w 92"/>
                  <a:gd name="T9" fmla="*/ 1 h 35"/>
                  <a:gd name="T10" fmla="*/ 71 w 92"/>
                  <a:gd name="T11" fmla="*/ 5 h 35"/>
                  <a:gd name="T12" fmla="*/ 71 w 92"/>
                  <a:gd name="T13" fmla="*/ 9 h 35"/>
                  <a:gd name="T14" fmla="*/ 79 w 92"/>
                  <a:gd name="T15" fmla="*/ 14 h 35"/>
                  <a:gd name="T16" fmla="*/ 84 w 92"/>
                  <a:gd name="T17" fmla="*/ 11 h 35"/>
                  <a:gd name="T18" fmla="*/ 90 w 92"/>
                  <a:gd name="T19" fmla="*/ 14 h 35"/>
                  <a:gd name="T20" fmla="*/ 92 w 92"/>
                  <a:gd name="T21" fmla="*/ 18 h 35"/>
                  <a:gd name="T22" fmla="*/ 90 w 92"/>
                  <a:gd name="T23" fmla="*/ 26 h 35"/>
                  <a:gd name="T24" fmla="*/ 79 w 92"/>
                  <a:gd name="T25" fmla="*/ 27 h 35"/>
                  <a:gd name="T26" fmla="*/ 71 w 92"/>
                  <a:gd name="T27" fmla="*/ 26 h 35"/>
                  <a:gd name="T28" fmla="*/ 54 w 92"/>
                  <a:gd name="T29" fmla="*/ 29 h 35"/>
                  <a:gd name="T30" fmla="*/ 51 w 92"/>
                  <a:gd name="T31" fmla="*/ 29 h 35"/>
                  <a:gd name="T32" fmla="*/ 45 w 92"/>
                  <a:gd name="T33" fmla="*/ 31 h 35"/>
                  <a:gd name="T34" fmla="*/ 26 w 92"/>
                  <a:gd name="T35" fmla="*/ 35 h 35"/>
                  <a:gd name="T36" fmla="*/ 43 w 92"/>
                  <a:gd name="T37" fmla="*/ 29 h 35"/>
                  <a:gd name="T38" fmla="*/ 34 w 92"/>
                  <a:gd name="T39" fmla="*/ 26 h 35"/>
                  <a:gd name="T40" fmla="*/ 26 w 92"/>
                  <a:gd name="T41" fmla="*/ 22 h 35"/>
                  <a:gd name="T42" fmla="*/ 19 w 92"/>
                  <a:gd name="T43" fmla="*/ 26 h 35"/>
                  <a:gd name="T44" fmla="*/ 13 w 92"/>
                  <a:gd name="T45" fmla="*/ 24 h 35"/>
                  <a:gd name="T46" fmla="*/ 0 w 92"/>
                  <a:gd name="T47" fmla="*/ 22 h 35"/>
                  <a:gd name="T48" fmla="*/ 4 w 92"/>
                  <a:gd name="T49" fmla="*/ 18 h 35"/>
                  <a:gd name="T50" fmla="*/ 6 w 92"/>
                  <a:gd name="T51" fmla="*/ 13 h 35"/>
                  <a:gd name="T52" fmla="*/ 13 w 92"/>
                  <a:gd name="T53" fmla="*/ 11 h 35"/>
                  <a:gd name="T54" fmla="*/ 11 w 92"/>
                  <a:gd name="T55" fmla="*/ 7 h 35"/>
                  <a:gd name="T56" fmla="*/ 15 w 92"/>
                  <a:gd name="T57" fmla="*/ 7 h 35"/>
                  <a:gd name="T58" fmla="*/ 21 w 92"/>
                  <a:gd name="T59" fmla="*/ 5 h 35"/>
                  <a:gd name="T60" fmla="*/ 30 w 92"/>
                  <a:gd name="T61" fmla="*/ 7 h 35"/>
                  <a:gd name="T62" fmla="*/ 32 w 92"/>
                  <a:gd name="T63" fmla="*/ 11 h 35"/>
                  <a:gd name="T64" fmla="*/ 36 w 92"/>
                  <a:gd name="T65" fmla="*/ 11 h 35"/>
                  <a:gd name="T66" fmla="*/ 36 w 92"/>
                  <a:gd name="T67" fmla="*/ 16 h 35"/>
                  <a:gd name="T68" fmla="*/ 41 w 92"/>
                  <a:gd name="T69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" h="35">
                    <a:moveTo>
                      <a:pt x="41" y="13"/>
                    </a:moveTo>
                    <a:cubicBezTo>
                      <a:pt x="39" y="19"/>
                      <a:pt x="56" y="16"/>
                      <a:pt x="60" y="20"/>
                    </a:cubicBezTo>
                    <a:cubicBezTo>
                      <a:pt x="63" y="12"/>
                      <a:pt x="47" y="11"/>
                      <a:pt x="60" y="11"/>
                    </a:cubicBezTo>
                    <a:cubicBezTo>
                      <a:pt x="63" y="4"/>
                      <a:pt x="52" y="10"/>
                      <a:pt x="54" y="3"/>
                    </a:cubicBezTo>
                    <a:cubicBezTo>
                      <a:pt x="60" y="4"/>
                      <a:pt x="61" y="0"/>
                      <a:pt x="67" y="1"/>
                    </a:cubicBezTo>
                    <a:cubicBezTo>
                      <a:pt x="66" y="5"/>
                      <a:pt x="70" y="4"/>
                      <a:pt x="71" y="5"/>
                    </a:cubicBezTo>
                    <a:cubicBezTo>
                      <a:pt x="72" y="6"/>
                      <a:pt x="70" y="8"/>
                      <a:pt x="71" y="9"/>
                    </a:cubicBezTo>
                    <a:cubicBezTo>
                      <a:pt x="73" y="10"/>
                      <a:pt x="76" y="11"/>
                      <a:pt x="79" y="14"/>
                    </a:cubicBezTo>
                    <a:cubicBezTo>
                      <a:pt x="80" y="13"/>
                      <a:pt x="80" y="10"/>
                      <a:pt x="84" y="11"/>
                    </a:cubicBezTo>
                    <a:cubicBezTo>
                      <a:pt x="87" y="11"/>
                      <a:pt x="89" y="13"/>
                      <a:pt x="90" y="14"/>
                    </a:cubicBezTo>
                    <a:cubicBezTo>
                      <a:pt x="90" y="15"/>
                      <a:pt x="92" y="18"/>
                      <a:pt x="92" y="18"/>
                    </a:cubicBezTo>
                    <a:cubicBezTo>
                      <a:pt x="89" y="21"/>
                      <a:pt x="92" y="20"/>
                      <a:pt x="90" y="26"/>
                    </a:cubicBezTo>
                    <a:cubicBezTo>
                      <a:pt x="86" y="21"/>
                      <a:pt x="82" y="27"/>
                      <a:pt x="79" y="27"/>
                    </a:cubicBezTo>
                    <a:cubicBezTo>
                      <a:pt x="75" y="28"/>
                      <a:pt x="75" y="26"/>
                      <a:pt x="71" y="26"/>
                    </a:cubicBezTo>
                    <a:cubicBezTo>
                      <a:pt x="66" y="26"/>
                      <a:pt x="58" y="28"/>
                      <a:pt x="54" y="29"/>
                    </a:cubicBezTo>
                    <a:cubicBezTo>
                      <a:pt x="54" y="30"/>
                      <a:pt x="51" y="29"/>
                      <a:pt x="51" y="29"/>
                    </a:cubicBezTo>
                    <a:cubicBezTo>
                      <a:pt x="49" y="31"/>
                      <a:pt x="48" y="30"/>
                      <a:pt x="45" y="31"/>
                    </a:cubicBezTo>
                    <a:cubicBezTo>
                      <a:pt x="43" y="32"/>
                      <a:pt x="33" y="34"/>
                      <a:pt x="26" y="35"/>
                    </a:cubicBezTo>
                    <a:cubicBezTo>
                      <a:pt x="27" y="28"/>
                      <a:pt x="36" y="30"/>
                      <a:pt x="43" y="29"/>
                    </a:cubicBezTo>
                    <a:cubicBezTo>
                      <a:pt x="44" y="21"/>
                      <a:pt x="37" y="26"/>
                      <a:pt x="34" y="26"/>
                    </a:cubicBezTo>
                    <a:cubicBezTo>
                      <a:pt x="30" y="25"/>
                      <a:pt x="30" y="24"/>
                      <a:pt x="26" y="22"/>
                    </a:cubicBezTo>
                    <a:cubicBezTo>
                      <a:pt x="23" y="21"/>
                      <a:pt x="22" y="25"/>
                      <a:pt x="19" y="26"/>
                    </a:cubicBezTo>
                    <a:cubicBezTo>
                      <a:pt x="16" y="26"/>
                      <a:pt x="16" y="24"/>
                      <a:pt x="13" y="24"/>
                    </a:cubicBezTo>
                    <a:cubicBezTo>
                      <a:pt x="9" y="23"/>
                      <a:pt x="3" y="25"/>
                      <a:pt x="0" y="22"/>
                    </a:cubicBezTo>
                    <a:cubicBezTo>
                      <a:pt x="0" y="20"/>
                      <a:pt x="3" y="19"/>
                      <a:pt x="4" y="18"/>
                    </a:cubicBezTo>
                    <a:cubicBezTo>
                      <a:pt x="4" y="17"/>
                      <a:pt x="5" y="13"/>
                      <a:pt x="6" y="13"/>
                    </a:cubicBezTo>
                    <a:cubicBezTo>
                      <a:pt x="8" y="11"/>
                      <a:pt x="11" y="13"/>
                      <a:pt x="13" y="11"/>
                    </a:cubicBezTo>
                    <a:cubicBezTo>
                      <a:pt x="14" y="10"/>
                      <a:pt x="7" y="8"/>
                      <a:pt x="11" y="7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7" y="6"/>
                      <a:pt x="19" y="5"/>
                      <a:pt x="21" y="5"/>
                    </a:cubicBezTo>
                    <a:cubicBezTo>
                      <a:pt x="22" y="5"/>
                      <a:pt x="29" y="6"/>
                      <a:pt x="30" y="7"/>
                    </a:cubicBezTo>
                    <a:cubicBezTo>
                      <a:pt x="31" y="8"/>
                      <a:pt x="30" y="10"/>
                      <a:pt x="32" y="11"/>
                    </a:cubicBezTo>
                    <a:cubicBezTo>
                      <a:pt x="33" y="11"/>
                      <a:pt x="35" y="10"/>
                      <a:pt x="36" y="11"/>
                    </a:cubicBezTo>
                    <a:cubicBezTo>
                      <a:pt x="37" y="12"/>
                      <a:pt x="32" y="17"/>
                      <a:pt x="36" y="16"/>
                    </a:cubicBezTo>
                    <a:cubicBezTo>
                      <a:pt x="37" y="16"/>
                      <a:pt x="38" y="11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i$ľîdê"/>
              <p:cNvSpPr/>
              <p:nvPr/>
            </p:nvSpPr>
            <p:spPr bwMode="auto">
              <a:xfrm>
                <a:off x="3675269" y="741268"/>
                <a:ext cx="151284" cy="100856"/>
              </a:xfrm>
              <a:custGeom>
                <a:avLst/>
                <a:gdLst>
                  <a:gd name="T0" fmla="*/ 9 w 73"/>
                  <a:gd name="T1" fmla="*/ 1 h 49"/>
                  <a:gd name="T2" fmla="*/ 41 w 73"/>
                  <a:gd name="T3" fmla="*/ 3 h 49"/>
                  <a:gd name="T4" fmla="*/ 45 w 73"/>
                  <a:gd name="T5" fmla="*/ 3 h 49"/>
                  <a:gd name="T6" fmla="*/ 52 w 73"/>
                  <a:gd name="T7" fmla="*/ 5 h 49"/>
                  <a:gd name="T8" fmla="*/ 60 w 73"/>
                  <a:gd name="T9" fmla="*/ 5 h 49"/>
                  <a:gd name="T10" fmla="*/ 61 w 73"/>
                  <a:gd name="T11" fmla="*/ 6 h 49"/>
                  <a:gd name="T12" fmla="*/ 73 w 73"/>
                  <a:gd name="T13" fmla="*/ 14 h 49"/>
                  <a:gd name="T14" fmla="*/ 56 w 73"/>
                  <a:gd name="T15" fmla="*/ 18 h 49"/>
                  <a:gd name="T16" fmla="*/ 54 w 73"/>
                  <a:gd name="T17" fmla="*/ 21 h 49"/>
                  <a:gd name="T18" fmla="*/ 50 w 73"/>
                  <a:gd name="T19" fmla="*/ 19 h 49"/>
                  <a:gd name="T20" fmla="*/ 48 w 73"/>
                  <a:gd name="T21" fmla="*/ 21 h 49"/>
                  <a:gd name="T22" fmla="*/ 50 w 73"/>
                  <a:gd name="T23" fmla="*/ 23 h 49"/>
                  <a:gd name="T24" fmla="*/ 46 w 73"/>
                  <a:gd name="T25" fmla="*/ 25 h 49"/>
                  <a:gd name="T26" fmla="*/ 46 w 73"/>
                  <a:gd name="T27" fmla="*/ 29 h 49"/>
                  <a:gd name="T28" fmla="*/ 43 w 73"/>
                  <a:gd name="T29" fmla="*/ 29 h 49"/>
                  <a:gd name="T30" fmla="*/ 39 w 73"/>
                  <a:gd name="T31" fmla="*/ 32 h 49"/>
                  <a:gd name="T32" fmla="*/ 39 w 73"/>
                  <a:gd name="T33" fmla="*/ 40 h 49"/>
                  <a:gd name="T34" fmla="*/ 17 w 73"/>
                  <a:gd name="T35" fmla="*/ 46 h 49"/>
                  <a:gd name="T36" fmla="*/ 0 w 73"/>
                  <a:gd name="T37" fmla="*/ 34 h 49"/>
                  <a:gd name="T38" fmla="*/ 5 w 73"/>
                  <a:gd name="T39" fmla="*/ 31 h 49"/>
                  <a:gd name="T40" fmla="*/ 7 w 73"/>
                  <a:gd name="T41" fmla="*/ 27 h 49"/>
                  <a:gd name="T42" fmla="*/ 5 w 73"/>
                  <a:gd name="T43" fmla="*/ 19 h 49"/>
                  <a:gd name="T44" fmla="*/ 9 w 73"/>
                  <a:gd name="T45" fmla="*/ 18 h 49"/>
                  <a:gd name="T46" fmla="*/ 13 w 73"/>
                  <a:gd name="T47" fmla="*/ 10 h 49"/>
                  <a:gd name="T48" fmla="*/ 9 w 73"/>
                  <a:gd name="T4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" h="49">
                    <a:moveTo>
                      <a:pt x="9" y="1"/>
                    </a:moveTo>
                    <a:cubicBezTo>
                      <a:pt x="21" y="1"/>
                      <a:pt x="33" y="0"/>
                      <a:pt x="41" y="3"/>
                    </a:cubicBezTo>
                    <a:cubicBezTo>
                      <a:pt x="42" y="3"/>
                      <a:pt x="44" y="2"/>
                      <a:pt x="45" y="3"/>
                    </a:cubicBezTo>
                    <a:cubicBezTo>
                      <a:pt x="46" y="5"/>
                      <a:pt x="50" y="3"/>
                      <a:pt x="52" y="5"/>
                    </a:cubicBezTo>
                    <a:cubicBezTo>
                      <a:pt x="55" y="8"/>
                      <a:pt x="52" y="2"/>
                      <a:pt x="60" y="5"/>
                    </a:cubicBezTo>
                    <a:cubicBezTo>
                      <a:pt x="60" y="5"/>
                      <a:pt x="60" y="6"/>
                      <a:pt x="61" y="6"/>
                    </a:cubicBezTo>
                    <a:cubicBezTo>
                      <a:pt x="63" y="6"/>
                      <a:pt x="73" y="9"/>
                      <a:pt x="73" y="14"/>
                    </a:cubicBezTo>
                    <a:cubicBezTo>
                      <a:pt x="66" y="15"/>
                      <a:pt x="60" y="16"/>
                      <a:pt x="56" y="18"/>
                    </a:cubicBezTo>
                    <a:cubicBezTo>
                      <a:pt x="54" y="18"/>
                      <a:pt x="55" y="21"/>
                      <a:pt x="54" y="21"/>
                    </a:cubicBezTo>
                    <a:cubicBezTo>
                      <a:pt x="53" y="22"/>
                      <a:pt x="51" y="19"/>
                      <a:pt x="50" y="19"/>
                    </a:cubicBezTo>
                    <a:cubicBezTo>
                      <a:pt x="51" y="19"/>
                      <a:pt x="48" y="23"/>
                      <a:pt x="48" y="21"/>
                    </a:cubicBezTo>
                    <a:cubicBezTo>
                      <a:pt x="48" y="22"/>
                      <a:pt x="50" y="24"/>
                      <a:pt x="50" y="23"/>
                    </a:cubicBezTo>
                    <a:cubicBezTo>
                      <a:pt x="49" y="25"/>
                      <a:pt x="47" y="24"/>
                      <a:pt x="46" y="25"/>
                    </a:cubicBezTo>
                    <a:cubicBezTo>
                      <a:pt x="46" y="26"/>
                      <a:pt x="47" y="28"/>
                      <a:pt x="46" y="29"/>
                    </a:cubicBezTo>
                    <a:cubicBezTo>
                      <a:pt x="46" y="29"/>
                      <a:pt x="43" y="28"/>
                      <a:pt x="43" y="29"/>
                    </a:cubicBezTo>
                    <a:cubicBezTo>
                      <a:pt x="42" y="30"/>
                      <a:pt x="41" y="32"/>
                      <a:pt x="39" y="32"/>
                    </a:cubicBezTo>
                    <a:cubicBezTo>
                      <a:pt x="39" y="35"/>
                      <a:pt x="39" y="37"/>
                      <a:pt x="39" y="40"/>
                    </a:cubicBezTo>
                    <a:cubicBezTo>
                      <a:pt x="30" y="40"/>
                      <a:pt x="31" y="49"/>
                      <a:pt x="17" y="46"/>
                    </a:cubicBezTo>
                    <a:cubicBezTo>
                      <a:pt x="18" y="34"/>
                      <a:pt x="7" y="37"/>
                      <a:pt x="0" y="34"/>
                    </a:cubicBezTo>
                    <a:cubicBezTo>
                      <a:pt x="1" y="32"/>
                      <a:pt x="4" y="32"/>
                      <a:pt x="5" y="31"/>
                    </a:cubicBezTo>
                    <a:cubicBezTo>
                      <a:pt x="6" y="30"/>
                      <a:pt x="2" y="25"/>
                      <a:pt x="7" y="27"/>
                    </a:cubicBezTo>
                    <a:cubicBezTo>
                      <a:pt x="8" y="24"/>
                      <a:pt x="5" y="23"/>
                      <a:pt x="5" y="19"/>
                    </a:cubicBezTo>
                    <a:cubicBezTo>
                      <a:pt x="8" y="22"/>
                      <a:pt x="8" y="21"/>
                      <a:pt x="9" y="18"/>
                    </a:cubicBezTo>
                    <a:cubicBezTo>
                      <a:pt x="10" y="15"/>
                      <a:pt x="13" y="16"/>
                      <a:pt x="13" y="10"/>
                    </a:cubicBezTo>
                    <a:cubicBezTo>
                      <a:pt x="14" y="4"/>
                      <a:pt x="7" y="8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iṥļïḋe"/>
              <p:cNvSpPr/>
              <p:nvPr/>
            </p:nvSpPr>
            <p:spPr bwMode="auto">
              <a:xfrm>
                <a:off x="3980640" y="760879"/>
                <a:ext cx="30817" cy="23814"/>
              </a:xfrm>
              <a:custGeom>
                <a:avLst/>
                <a:gdLst>
                  <a:gd name="T0" fmla="*/ 2 w 15"/>
                  <a:gd name="T1" fmla="*/ 0 h 11"/>
                  <a:gd name="T2" fmla="*/ 13 w 15"/>
                  <a:gd name="T3" fmla="*/ 0 h 11"/>
                  <a:gd name="T4" fmla="*/ 15 w 15"/>
                  <a:gd name="T5" fmla="*/ 8 h 11"/>
                  <a:gd name="T6" fmla="*/ 11 w 15"/>
                  <a:gd name="T7" fmla="*/ 11 h 11"/>
                  <a:gd name="T8" fmla="*/ 0 w 15"/>
                  <a:gd name="T9" fmla="*/ 6 h 11"/>
                  <a:gd name="T10" fmla="*/ 2 w 1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2" y="0"/>
                    </a:moveTo>
                    <a:cubicBezTo>
                      <a:pt x="6" y="0"/>
                      <a:pt x="9" y="0"/>
                      <a:pt x="13" y="0"/>
                    </a:cubicBezTo>
                    <a:cubicBezTo>
                      <a:pt x="13" y="3"/>
                      <a:pt x="15" y="4"/>
                      <a:pt x="15" y="8"/>
                    </a:cubicBezTo>
                    <a:cubicBezTo>
                      <a:pt x="12" y="7"/>
                      <a:pt x="11" y="9"/>
                      <a:pt x="11" y="11"/>
                    </a:cubicBezTo>
                    <a:cubicBezTo>
                      <a:pt x="8" y="9"/>
                      <a:pt x="7" y="5"/>
                      <a:pt x="0" y="6"/>
                    </a:cubicBezTo>
                    <a:cubicBezTo>
                      <a:pt x="1" y="4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íśļîḑé"/>
              <p:cNvSpPr/>
              <p:nvPr/>
            </p:nvSpPr>
            <p:spPr bwMode="auto">
              <a:xfrm>
                <a:off x="4148734" y="751074"/>
                <a:ext cx="77043" cy="54631"/>
              </a:xfrm>
              <a:custGeom>
                <a:avLst/>
                <a:gdLst>
                  <a:gd name="T0" fmla="*/ 33 w 37"/>
                  <a:gd name="T1" fmla="*/ 1 h 26"/>
                  <a:gd name="T2" fmla="*/ 35 w 37"/>
                  <a:gd name="T3" fmla="*/ 11 h 26"/>
                  <a:gd name="T4" fmla="*/ 31 w 37"/>
                  <a:gd name="T5" fmla="*/ 14 h 26"/>
                  <a:gd name="T6" fmla="*/ 22 w 37"/>
                  <a:gd name="T7" fmla="*/ 16 h 26"/>
                  <a:gd name="T8" fmla="*/ 7 w 37"/>
                  <a:gd name="T9" fmla="*/ 26 h 26"/>
                  <a:gd name="T10" fmla="*/ 5 w 37"/>
                  <a:gd name="T11" fmla="*/ 18 h 26"/>
                  <a:gd name="T12" fmla="*/ 1 w 37"/>
                  <a:gd name="T13" fmla="*/ 14 h 26"/>
                  <a:gd name="T14" fmla="*/ 1 w 37"/>
                  <a:gd name="T15" fmla="*/ 5 h 26"/>
                  <a:gd name="T16" fmla="*/ 5 w 37"/>
                  <a:gd name="T17" fmla="*/ 1 h 26"/>
                  <a:gd name="T18" fmla="*/ 10 w 37"/>
                  <a:gd name="T19" fmla="*/ 0 h 26"/>
                  <a:gd name="T20" fmla="*/ 25 w 37"/>
                  <a:gd name="T21" fmla="*/ 3 h 26"/>
                  <a:gd name="T22" fmla="*/ 33 w 37"/>
                  <a:gd name="T2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26">
                    <a:moveTo>
                      <a:pt x="33" y="1"/>
                    </a:moveTo>
                    <a:cubicBezTo>
                      <a:pt x="37" y="1"/>
                      <a:pt x="34" y="8"/>
                      <a:pt x="35" y="11"/>
                    </a:cubicBezTo>
                    <a:cubicBezTo>
                      <a:pt x="32" y="10"/>
                      <a:pt x="31" y="12"/>
                      <a:pt x="31" y="14"/>
                    </a:cubicBezTo>
                    <a:cubicBezTo>
                      <a:pt x="25" y="11"/>
                      <a:pt x="23" y="21"/>
                      <a:pt x="22" y="16"/>
                    </a:cubicBezTo>
                    <a:cubicBezTo>
                      <a:pt x="17" y="20"/>
                      <a:pt x="14" y="25"/>
                      <a:pt x="7" y="26"/>
                    </a:cubicBezTo>
                    <a:cubicBezTo>
                      <a:pt x="5" y="24"/>
                      <a:pt x="5" y="21"/>
                      <a:pt x="5" y="18"/>
                    </a:cubicBezTo>
                    <a:cubicBezTo>
                      <a:pt x="4" y="16"/>
                      <a:pt x="2" y="17"/>
                      <a:pt x="1" y="14"/>
                    </a:cubicBezTo>
                    <a:cubicBezTo>
                      <a:pt x="0" y="12"/>
                      <a:pt x="2" y="8"/>
                      <a:pt x="1" y="5"/>
                    </a:cubicBezTo>
                    <a:cubicBezTo>
                      <a:pt x="4" y="6"/>
                      <a:pt x="5" y="4"/>
                      <a:pt x="5" y="1"/>
                    </a:cubicBezTo>
                    <a:cubicBezTo>
                      <a:pt x="7" y="2"/>
                      <a:pt x="10" y="2"/>
                      <a:pt x="10" y="0"/>
                    </a:cubicBezTo>
                    <a:cubicBezTo>
                      <a:pt x="13" y="3"/>
                      <a:pt x="23" y="0"/>
                      <a:pt x="25" y="3"/>
                    </a:cubicBezTo>
                    <a:cubicBezTo>
                      <a:pt x="28" y="3"/>
                      <a:pt x="32" y="4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íṧḻidè"/>
              <p:cNvSpPr/>
              <p:nvPr/>
            </p:nvSpPr>
            <p:spPr bwMode="auto">
              <a:xfrm>
                <a:off x="5279165" y="962591"/>
                <a:ext cx="166694" cy="81245"/>
              </a:xfrm>
              <a:custGeom>
                <a:avLst/>
                <a:gdLst>
                  <a:gd name="T0" fmla="*/ 58 w 80"/>
                  <a:gd name="T1" fmla="*/ 0 h 39"/>
                  <a:gd name="T2" fmla="*/ 66 w 80"/>
                  <a:gd name="T3" fmla="*/ 4 h 39"/>
                  <a:gd name="T4" fmla="*/ 71 w 80"/>
                  <a:gd name="T5" fmla="*/ 6 h 39"/>
                  <a:gd name="T6" fmla="*/ 69 w 80"/>
                  <a:gd name="T7" fmla="*/ 9 h 39"/>
                  <a:gd name="T8" fmla="*/ 79 w 80"/>
                  <a:gd name="T9" fmla="*/ 15 h 39"/>
                  <a:gd name="T10" fmla="*/ 73 w 80"/>
                  <a:gd name="T11" fmla="*/ 26 h 39"/>
                  <a:gd name="T12" fmla="*/ 68 w 80"/>
                  <a:gd name="T13" fmla="*/ 28 h 39"/>
                  <a:gd name="T14" fmla="*/ 60 w 80"/>
                  <a:gd name="T15" fmla="*/ 32 h 39"/>
                  <a:gd name="T16" fmla="*/ 55 w 80"/>
                  <a:gd name="T17" fmla="*/ 34 h 39"/>
                  <a:gd name="T18" fmla="*/ 51 w 80"/>
                  <a:gd name="T19" fmla="*/ 35 h 39"/>
                  <a:gd name="T20" fmla="*/ 28 w 80"/>
                  <a:gd name="T21" fmla="*/ 37 h 39"/>
                  <a:gd name="T22" fmla="*/ 27 w 80"/>
                  <a:gd name="T23" fmla="*/ 35 h 39"/>
                  <a:gd name="T24" fmla="*/ 19 w 80"/>
                  <a:gd name="T25" fmla="*/ 32 h 39"/>
                  <a:gd name="T26" fmla="*/ 15 w 80"/>
                  <a:gd name="T27" fmla="*/ 30 h 39"/>
                  <a:gd name="T28" fmla="*/ 19 w 80"/>
                  <a:gd name="T29" fmla="*/ 28 h 39"/>
                  <a:gd name="T30" fmla="*/ 14 w 80"/>
                  <a:gd name="T31" fmla="*/ 24 h 39"/>
                  <a:gd name="T32" fmla="*/ 14 w 80"/>
                  <a:gd name="T33" fmla="*/ 13 h 39"/>
                  <a:gd name="T34" fmla="*/ 2 w 80"/>
                  <a:gd name="T35" fmla="*/ 15 h 39"/>
                  <a:gd name="T36" fmla="*/ 6 w 80"/>
                  <a:gd name="T37" fmla="*/ 7 h 39"/>
                  <a:gd name="T38" fmla="*/ 21 w 80"/>
                  <a:gd name="T39" fmla="*/ 7 h 39"/>
                  <a:gd name="T40" fmla="*/ 23 w 80"/>
                  <a:gd name="T41" fmla="*/ 15 h 39"/>
                  <a:gd name="T42" fmla="*/ 28 w 80"/>
                  <a:gd name="T43" fmla="*/ 7 h 39"/>
                  <a:gd name="T44" fmla="*/ 40 w 80"/>
                  <a:gd name="T45" fmla="*/ 11 h 39"/>
                  <a:gd name="T46" fmla="*/ 43 w 80"/>
                  <a:gd name="T47" fmla="*/ 7 h 39"/>
                  <a:gd name="T48" fmla="*/ 55 w 80"/>
                  <a:gd name="T49" fmla="*/ 6 h 39"/>
                  <a:gd name="T50" fmla="*/ 58 w 80"/>
                  <a:gd name="T5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" h="39">
                    <a:moveTo>
                      <a:pt x="58" y="0"/>
                    </a:moveTo>
                    <a:cubicBezTo>
                      <a:pt x="60" y="1"/>
                      <a:pt x="63" y="2"/>
                      <a:pt x="66" y="4"/>
                    </a:cubicBezTo>
                    <a:cubicBezTo>
                      <a:pt x="66" y="4"/>
                      <a:pt x="71" y="5"/>
                      <a:pt x="71" y="6"/>
                    </a:cubicBezTo>
                    <a:cubicBezTo>
                      <a:pt x="72" y="6"/>
                      <a:pt x="69" y="9"/>
                      <a:pt x="69" y="9"/>
                    </a:cubicBezTo>
                    <a:cubicBezTo>
                      <a:pt x="70" y="13"/>
                      <a:pt x="74" y="16"/>
                      <a:pt x="79" y="15"/>
                    </a:cubicBezTo>
                    <a:cubicBezTo>
                      <a:pt x="80" y="20"/>
                      <a:pt x="78" y="22"/>
                      <a:pt x="73" y="26"/>
                    </a:cubicBezTo>
                    <a:cubicBezTo>
                      <a:pt x="72" y="27"/>
                      <a:pt x="69" y="27"/>
                      <a:pt x="68" y="28"/>
                    </a:cubicBezTo>
                    <a:cubicBezTo>
                      <a:pt x="64" y="30"/>
                      <a:pt x="65" y="30"/>
                      <a:pt x="60" y="32"/>
                    </a:cubicBezTo>
                    <a:cubicBezTo>
                      <a:pt x="60" y="32"/>
                      <a:pt x="55" y="33"/>
                      <a:pt x="55" y="34"/>
                    </a:cubicBezTo>
                    <a:cubicBezTo>
                      <a:pt x="53" y="35"/>
                      <a:pt x="53" y="35"/>
                      <a:pt x="51" y="35"/>
                    </a:cubicBezTo>
                    <a:cubicBezTo>
                      <a:pt x="49" y="36"/>
                      <a:pt x="35" y="39"/>
                      <a:pt x="28" y="37"/>
                    </a:cubicBezTo>
                    <a:cubicBezTo>
                      <a:pt x="28" y="37"/>
                      <a:pt x="28" y="36"/>
                      <a:pt x="27" y="35"/>
                    </a:cubicBezTo>
                    <a:cubicBezTo>
                      <a:pt x="24" y="35"/>
                      <a:pt x="23" y="32"/>
                      <a:pt x="19" y="32"/>
                    </a:cubicBezTo>
                    <a:cubicBezTo>
                      <a:pt x="18" y="32"/>
                      <a:pt x="17" y="30"/>
                      <a:pt x="15" y="30"/>
                    </a:cubicBezTo>
                    <a:cubicBezTo>
                      <a:pt x="15" y="28"/>
                      <a:pt x="18" y="28"/>
                      <a:pt x="19" y="28"/>
                    </a:cubicBezTo>
                    <a:cubicBezTo>
                      <a:pt x="19" y="26"/>
                      <a:pt x="14" y="26"/>
                      <a:pt x="14" y="24"/>
                    </a:cubicBezTo>
                    <a:cubicBezTo>
                      <a:pt x="12" y="21"/>
                      <a:pt x="15" y="18"/>
                      <a:pt x="14" y="13"/>
                    </a:cubicBezTo>
                    <a:cubicBezTo>
                      <a:pt x="6" y="11"/>
                      <a:pt x="7" y="20"/>
                      <a:pt x="2" y="15"/>
                    </a:cubicBezTo>
                    <a:cubicBezTo>
                      <a:pt x="0" y="9"/>
                      <a:pt x="8" y="14"/>
                      <a:pt x="6" y="7"/>
                    </a:cubicBezTo>
                    <a:cubicBezTo>
                      <a:pt x="14" y="9"/>
                      <a:pt x="13" y="8"/>
                      <a:pt x="21" y="7"/>
                    </a:cubicBezTo>
                    <a:cubicBezTo>
                      <a:pt x="22" y="11"/>
                      <a:pt x="27" y="11"/>
                      <a:pt x="23" y="15"/>
                    </a:cubicBezTo>
                    <a:cubicBezTo>
                      <a:pt x="28" y="15"/>
                      <a:pt x="29" y="12"/>
                      <a:pt x="28" y="7"/>
                    </a:cubicBezTo>
                    <a:cubicBezTo>
                      <a:pt x="29" y="11"/>
                      <a:pt x="45" y="3"/>
                      <a:pt x="40" y="11"/>
                    </a:cubicBezTo>
                    <a:cubicBezTo>
                      <a:pt x="44" y="13"/>
                      <a:pt x="42" y="8"/>
                      <a:pt x="43" y="7"/>
                    </a:cubicBezTo>
                    <a:cubicBezTo>
                      <a:pt x="46" y="6"/>
                      <a:pt x="51" y="7"/>
                      <a:pt x="55" y="6"/>
                    </a:cubicBezTo>
                    <a:cubicBezTo>
                      <a:pt x="57" y="5"/>
                      <a:pt x="58" y="3"/>
                      <a:pt x="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îšḻîďè"/>
              <p:cNvSpPr/>
              <p:nvPr/>
            </p:nvSpPr>
            <p:spPr bwMode="auto">
              <a:xfrm>
                <a:off x="4284609" y="982202"/>
                <a:ext cx="99456" cy="70039"/>
              </a:xfrm>
              <a:custGeom>
                <a:avLst/>
                <a:gdLst>
                  <a:gd name="T0" fmla="*/ 13 w 48"/>
                  <a:gd name="T1" fmla="*/ 0 h 34"/>
                  <a:gd name="T2" fmla="*/ 24 w 48"/>
                  <a:gd name="T3" fmla="*/ 12 h 34"/>
                  <a:gd name="T4" fmla="*/ 27 w 48"/>
                  <a:gd name="T5" fmla="*/ 10 h 34"/>
                  <a:gd name="T6" fmla="*/ 33 w 48"/>
                  <a:gd name="T7" fmla="*/ 15 h 34"/>
                  <a:gd name="T8" fmla="*/ 41 w 48"/>
                  <a:gd name="T9" fmla="*/ 25 h 34"/>
                  <a:gd name="T10" fmla="*/ 48 w 48"/>
                  <a:gd name="T11" fmla="*/ 26 h 34"/>
                  <a:gd name="T12" fmla="*/ 24 w 48"/>
                  <a:gd name="T13" fmla="*/ 28 h 34"/>
                  <a:gd name="T14" fmla="*/ 14 w 48"/>
                  <a:gd name="T15" fmla="*/ 34 h 34"/>
                  <a:gd name="T16" fmla="*/ 0 w 48"/>
                  <a:gd name="T17" fmla="*/ 28 h 34"/>
                  <a:gd name="T18" fmla="*/ 3 w 48"/>
                  <a:gd name="T19" fmla="*/ 26 h 34"/>
                  <a:gd name="T20" fmla="*/ 5 w 48"/>
                  <a:gd name="T21" fmla="*/ 23 h 34"/>
                  <a:gd name="T22" fmla="*/ 5 w 48"/>
                  <a:gd name="T23" fmla="*/ 6 h 34"/>
                  <a:gd name="T24" fmla="*/ 13 w 4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4">
                    <a:moveTo>
                      <a:pt x="13" y="0"/>
                    </a:moveTo>
                    <a:cubicBezTo>
                      <a:pt x="15" y="5"/>
                      <a:pt x="25" y="3"/>
                      <a:pt x="24" y="12"/>
                    </a:cubicBezTo>
                    <a:cubicBezTo>
                      <a:pt x="25" y="13"/>
                      <a:pt x="28" y="10"/>
                      <a:pt x="27" y="10"/>
                    </a:cubicBezTo>
                    <a:cubicBezTo>
                      <a:pt x="30" y="11"/>
                      <a:pt x="29" y="15"/>
                      <a:pt x="33" y="15"/>
                    </a:cubicBezTo>
                    <a:cubicBezTo>
                      <a:pt x="36" y="15"/>
                      <a:pt x="38" y="22"/>
                      <a:pt x="41" y="25"/>
                    </a:cubicBezTo>
                    <a:cubicBezTo>
                      <a:pt x="46" y="23"/>
                      <a:pt x="44" y="23"/>
                      <a:pt x="48" y="26"/>
                    </a:cubicBezTo>
                    <a:cubicBezTo>
                      <a:pt x="44" y="31"/>
                      <a:pt x="31" y="27"/>
                      <a:pt x="24" y="28"/>
                    </a:cubicBezTo>
                    <a:cubicBezTo>
                      <a:pt x="21" y="30"/>
                      <a:pt x="16" y="31"/>
                      <a:pt x="14" y="34"/>
                    </a:cubicBezTo>
                    <a:cubicBezTo>
                      <a:pt x="10" y="31"/>
                      <a:pt x="8" y="26"/>
                      <a:pt x="0" y="28"/>
                    </a:cubicBezTo>
                    <a:cubicBezTo>
                      <a:pt x="0" y="27"/>
                      <a:pt x="2" y="27"/>
                      <a:pt x="3" y="26"/>
                    </a:cubicBezTo>
                    <a:cubicBezTo>
                      <a:pt x="1" y="24"/>
                      <a:pt x="2" y="23"/>
                      <a:pt x="5" y="23"/>
                    </a:cubicBezTo>
                    <a:cubicBezTo>
                      <a:pt x="2" y="16"/>
                      <a:pt x="5" y="14"/>
                      <a:pt x="5" y="6"/>
                    </a:cubicBezTo>
                    <a:cubicBezTo>
                      <a:pt x="9" y="5"/>
                      <a:pt x="13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iṣľiďé"/>
              <p:cNvSpPr/>
              <p:nvPr/>
            </p:nvSpPr>
            <p:spPr bwMode="auto">
              <a:xfrm>
                <a:off x="7168821" y="2123839"/>
                <a:ext cx="165292" cy="177900"/>
              </a:xfrm>
              <a:custGeom>
                <a:avLst/>
                <a:gdLst>
                  <a:gd name="T0" fmla="*/ 8 w 80"/>
                  <a:gd name="T1" fmla="*/ 12 h 86"/>
                  <a:gd name="T2" fmla="*/ 4 w 80"/>
                  <a:gd name="T3" fmla="*/ 11 h 86"/>
                  <a:gd name="T4" fmla="*/ 0 w 80"/>
                  <a:gd name="T5" fmla="*/ 5 h 86"/>
                  <a:gd name="T6" fmla="*/ 15 w 80"/>
                  <a:gd name="T7" fmla="*/ 3 h 86"/>
                  <a:gd name="T8" fmla="*/ 23 w 80"/>
                  <a:gd name="T9" fmla="*/ 7 h 86"/>
                  <a:gd name="T10" fmla="*/ 23 w 80"/>
                  <a:gd name="T11" fmla="*/ 11 h 86"/>
                  <a:gd name="T12" fmla="*/ 26 w 80"/>
                  <a:gd name="T13" fmla="*/ 14 h 86"/>
                  <a:gd name="T14" fmla="*/ 34 w 80"/>
                  <a:gd name="T15" fmla="*/ 18 h 86"/>
                  <a:gd name="T16" fmla="*/ 47 w 80"/>
                  <a:gd name="T17" fmla="*/ 29 h 86"/>
                  <a:gd name="T18" fmla="*/ 51 w 80"/>
                  <a:gd name="T19" fmla="*/ 35 h 86"/>
                  <a:gd name="T20" fmla="*/ 56 w 80"/>
                  <a:gd name="T21" fmla="*/ 37 h 86"/>
                  <a:gd name="T22" fmla="*/ 60 w 80"/>
                  <a:gd name="T23" fmla="*/ 40 h 86"/>
                  <a:gd name="T24" fmla="*/ 60 w 80"/>
                  <a:gd name="T25" fmla="*/ 44 h 86"/>
                  <a:gd name="T26" fmla="*/ 64 w 80"/>
                  <a:gd name="T27" fmla="*/ 48 h 86"/>
                  <a:gd name="T28" fmla="*/ 69 w 80"/>
                  <a:gd name="T29" fmla="*/ 53 h 86"/>
                  <a:gd name="T30" fmla="*/ 73 w 80"/>
                  <a:gd name="T31" fmla="*/ 57 h 86"/>
                  <a:gd name="T32" fmla="*/ 77 w 80"/>
                  <a:gd name="T33" fmla="*/ 66 h 86"/>
                  <a:gd name="T34" fmla="*/ 79 w 80"/>
                  <a:gd name="T35" fmla="*/ 74 h 86"/>
                  <a:gd name="T36" fmla="*/ 80 w 80"/>
                  <a:gd name="T37" fmla="*/ 80 h 86"/>
                  <a:gd name="T38" fmla="*/ 71 w 80"/>
                  <a:gd name="T39" fmla="*/ 81 h 86"/>
                  <a:gd name="T40" fmla="*/ 64 w 80"/>
                  <a:gd name="T41" fmla="*/ 81 h 86"/>
                  <a:gd name="T42" fmla="*/ 64 w 80"/>
                  <a:gd name="T43" fmla="*/ 78 h 86"/>
                  <a:gd name="T44" fmla="*/ 60 w 80"/>
                  <a:gd name="T45" fmla="*/ 78 h 86"/>
                  <a:gd name="T46" fmla="*/ 51 w 80"/>
                  <a:gd name="T47" fmla="*/ 70 h 86"/>
                  <a:gd name="T48" fmla="*/ 52 w 80"/>
                  <a:gd name="T49" fmla="*/ 66 h 86"/>
                  <a:gd name="T50" fmla="*/ 51 w 80"/>
                  <a:gd name="T51" fmla="*/ 66 h 86"/>
                  <a:gd name="T52" fmla="*/ 49 w 80"/>
                  <a:gd name="T53" fmla="*/ 63 h 86"/>
                  <a:gd name="T54" fmla="*/ 45 w 80"/>
                  <a:gd name="T55" fmla="*/ 63 h 86"/>
                  <a:gd name="T56" fmla="*/ 38 w 80"/>
                  <a:gd name="T57" fmla="*/ 55 h 86"/>
                  <a:gd name="T58" fmla="*/ 34 w 80"/>
                  <a:gd name="T59" fmla="*/ 42 h 86"/>
                  <a:gd name="T60" fmla="*/ 32 w 80"/>
                  <a:gd name="T61" fmla="*/ 46 h 86"/>
                  <a:gd name="T62" fmla="*/ 28 w 80"/>
                  <a:gd name="T63" fmla="*/ 37 h 86"/>
                  <a:gd name="T64" fmla="*/ 24 w 80"/>
                  <a:gd name="T65" fmla="*/ 33 h 86"/>
                  <a:gd name="T66" fmla="*/ 21 w 80"/>
                  <a:gd name="T67" fmla="*/ 31 h 86"/>
                  <a:gd name="T68" fmla="*/ 19 w 80"/>
                  <a:gd name="T69" fmla="*/ 24 h 86"/>
                  <a:gd name="T70" fmla="*/ 13 w 80"/>
                  <a:gd name="T71" fmla="*/ 20 h 86"/>
                  <a:gd name="T72" fmla="*/ 10 w 80"/>
                  <a:gd name="T73" fmla="*/ 16 h 86"/>
                  <a:gd name="T74" fmla="*/ 8 w 80"/>
                  <a:gd name="T75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6">
                    <a:moveTo>
                      <a:pt x="8" y="12"/>
                    </a:moveTo>
                    <a:cubicBezTo>
                      <a:pt x="8" y="10"/>
                      <a:pt x="5" y="11"/>
                      <a:pt x="4" y="11"/>
                    </a:cubicBezTo>
                    <a:cubicBezTo>
                      <a:pt x="2" y="9"/>
                      <a:pt x="4" y="4"/>
                      <a:pt x="0" y="5"/>
                    </a:cubicBezTo>
                    <a:cubicBezTo>
                      <a:pt x="5" y="0"/>
                      <a:pt x="9" y="6"/>
                      <a:pt x="15" y="3"/>
                    </a:cubicBezTo>
                    <a:cubicBezTo>
                      <a:pt x="15" y="8"/>
                      <a:pt x="20" y="5"/>
                      <a:pt x="23" y="7"/>
                    </a:cubicBezTo>
                    <a:cubicBezTo>
                      <a:pt x="23" y="7"/>
                      <a:pt x="22" y="10"/>
                      <a:pt x="23" y="11"/>
                    </a:cubicBezTo>
                    <a:cubicBezTo>
                      <a:pt x="24" y="12"/>
                      <a:pt x="27" y="10"/>
                      <a:pt x="26" y="14"/>
                    </a:cubicBezTo>
                    <a:cubicBezTo>
                      <a:pt x="31" y="13"/>
                      <a:pt x="30" y="18"/>
                      <a:pt x="34" y="18"/>
                    </a:cubicBezTo>
                    <a:cubicBezTo>
                      <a:pt x="37" y="18"/>
                      <a:pt x="42" y="29"/>
                      <a:pt x="47" y="29"/>
                    </a:cubicBezTo>
                    <a:cubicBezTo>
                      <a:pt x="51" y="29"/>
                      <a:pt x="49" y="33"/>
                      <a:pt x="51" y="35"/>
                    </a:cubicBezTo>
                    <a:cubicBezTo>
                      <a:pt x="52" y="36"/>
                      <a:pt x="55" y="36"/>
                      <a:pt x="56" y="37"/>
                    </a:cubicBezTo>
                    <a:cubicBezTo>
                      <a:pt x="57" y="37"/>
                      <a:pt x="59" y="40"/>
                      <a:pt x="60" y="40"/>
                    </a:cubicBezTo>
                    <a:cubicBezTo>
                      <a:pt x="61" y="41"/>
                      <a:pt x="59" y="43"/>
                      <a:pt x="60" y="44"/>
                    </a:cubicBezTo>
                    <a:cubicBezTo>
                      <a:pt x="61" y="45"/>
                      <a:pt x="63" y="47"/>
                      <a:pt x="64" y="48"/>
                    </a:cubicBezTo>
                    <a:cubicBezTo>
                      <a:pt x="65" y="49"/>
                      <a:pt x="66" y="53"/>
                      <a:pt x="69" y="53"/>
                    </a:cubicBezTo>
                    <a:cubicBezTo>
                      <a:pt x="70" y="53"/>
                      <a:pt x="72" y="57"/>
                      <a:pt x="73" y="57"/>
                    </a:cubicBezTo>
                    <a:cubicBezTo>
                      <a:pt x="75" y="59"/>
                      <a:pt x="74" y="66"/>
                      <a:pt x="77" y="66"/>
                    </a:cubicBezTo>
                    <a:cubicBezTo>
                      <a:pt x="79" y="67"/>
                      <a:pt x="79" y="72"/>
                      <a:pt x="79" y="74"/>
                    </a:cubicBezTo>
                    <a:cubicBezTo>
                      <a:pt x="78" y="77"/>
                      <a:pt x="74" y="80"/>
                      <a:pt x="80" y="80"/>
                    </a:cubicBezTo>
                    <a:cubicBezTo>
                      <a:pt x="80" y="86"/>
                      <a:pt x="74" y="82"/>
                      <a:pt x="71" y="81"/>
                    </a:cubicBezTo>
                    <a:cubicBezTo>
                      <a:pt x="69" y="81"/>
                      <a:pt x="66" y="82"/>
                      <a:pt x="64" y="81"/>
                    </a:cubicBezTo>
                    <a:cubicBezTo>
                      <a:pt x="63" y="81"/>
                      <a:pt x="64" y="78"/>
                      <a:pt x="64" y="78"/>
                    </a:cubicBezTo>
                    <a:cubicBezTo>
                      <a:pt x="63" y="77"/>
                      <a:pt x="61" y="78"/>
                      <a:pt x="60" y="78"/>
                    </a:cubicBezTo>
                    <a:cubicBezTo>
                      <a:pt x="58" y="76"/>
                      <a:pt x="55" y="70"/>
                      <a:pt x="51" y="70"/>
                    </a:cubicBezTo>
                    <a:cubicBezTo>
                      <a:pt x="51" y="69"/>
                      <a:pt x="52" y="68"/>
                      <a:pt x="52" y="66"/>
                    </a:cubicBezTo>
                    <a:cubicBezTo>
                      <a:pt x="52" y="64"/>
                      <a:pt x="51" y="65"/>
                      <a:pt x="51" y="66"/>
                    </a:cubicBezTo>
                    <a:cubicBezTo>
                      <a:pt x="48" y="67"/>
                      <a:pt x="50" y="63"/>
                      <a:pt x="49" y="63"/>
                    </a:cubicBezTo>
                    <a:cubicBezTo>
                      <a:pt x="48" y="62"/>
                      <a:pt x="46" y="63"/>
                      <a:pt x="45" y="63"/>
                    </a:cubicBezTo>
                    <a:cubicBezTo>
                      <a:pt x="43" y="60"/>
                      <a:pt x="43" y="55"/>
                      <a:pt x="38" y="55"/>
                    </a:cubicBezTo>
                    <a:cubicBezTo>
                      <a:pt x="40" y="48"/>
                      <a:pt x="34" y="48"/>
                      <a:pt x="34" y="42"/>
                    </a:cubicBezTo>
                    <a:cubicBezTo>
                      <a:pt x="32" y="42"/>
                      <a:pt x="32" y="44"/>
                      <a:pt x="32" y="46"/>
                    </a:cubicBezTo>
                    <a:cubicBezTo>
                      <a:pt x="29" y="44"/>
                      <a:pt x="30" y="40"/>
                      <a:pt x="28" y="37"/>
                    </a:cubicBezTo>
                    <a:cubicBezTo>
                      <a:pt x="28" y="36"/>
                      <a:pt x="25" y="34"/>
                      <a:pt x="24" y="33"/>
                    </a:cubicBezTo>
                    <a:cubicBezTo>
                      <a:pt x="24" y="32"/>
                      <a:pt x="23" y="31"/>
                      <a:pt x="21" y="31"/>
                    </a:cubicBezTo>
                    <a:cubicBezTo>
                      <a:pt x="22" y="27"/>
                      <a:pt x="20" y="26"/>
                      <a:pt x="19" y="24"/>
                    </a:cubicBezTo>
                    <a:cubicBezTo>
                      <a:pt x="18" y="21"/>
                      <a:pt x="15" y="21"/>
                      <a:pt x="13" y="20"/>
                    </a:cubicBezTo>
                    <a:cubicBezTo>
                      <a:pt x="13" y="20"/>
                      <a:pt x="9" y="16"/>
                      <a:pt x="10" y="16"/>
                    </a:cubicBezTo>
                    <a:cubicBezTo>
                      <a:pt x="8" y="12"/>
                      <a:pt x="14" y="9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isľïḋé"/>
              <p:cNvSpPr/>
              <p:nvPr/>
            </p:nvSpPr>
            <p:spPr bwMode="auto">
              <a:xfrm>
                <a:off x="6346564" y="2401194"/>
                <a:ext cx="119068" cy="217122"/>
              </a:xfrm>
              <a:custGeom>
                <a:avLst/>
                <a:gdLst>
                  <a:gd name="T0" fmla="*/ 43 w 57"/>
                  <a:gd name="T1" fmla="*/ 0 h 104"/>
                  <a:gd name="T2" fmla="*/ 50 w 57"/>
                  <a:gd name="T3" fmla="*/ 1 h 104"/>
                  <a:gd name="T4" fmla="*/ 47 w 57"/>
                  <a:gd name="T5" fmla="*/ 35 h 104"/>
                  <a:gd name="T6" fmla="*/ 43 w 57"/>
                  <a:gd name="T7" fmla="*/ 57 h 104"/>
                  <a:gd name="T8" fmla="*/ 37 w 57"/>
                  <a:gd name="T9" fmla="*/ 67 h 104"/>
                  <a:gd name="T10" fmla="*/ 36 w 57"/>
                  <a:gd name="T11" fmla="*/ 78 h 104"/>
                  <a:gd name="T12" fmla="*/ 36 w 57"/>
                  <a:gd name="T13" fmla="*/ 82 h 104"/>
                  <a:gd name="T14" fmla="*/ 32 w 57"/>
                  <a:gd name="T15" fmla="*/ 83 h 104"/>
                  <a:gd name="T16" fmla="*/ 30 w 57"/>
                  <a:gd name="T17" fmla="*/ 95 h 104"/>
                  <a:gd name="T18" fmla="*/ 28 w 57"/>
                  <a:gd name="T19" fmla="*/ 96 h 104"/>
                  <a:gd name="T20" fmla="*/ 26 w 57"/>
                  <a:gd name="T21" fmla="*/ 102 h 104"/>
                  <a:gd name="T22" fmla="*/ 8 w 57"/>
                  <a:gd name="T23" fmla="*/ 104 h 104"/>
                  <a:gd name="T24" fmla="*/ 6 w 57"/>
                  <a:gd name="T25" fmla="*/ 95 h 104"/>
                  <a:gd name="T26" fmla="*/ 4 w 57"/>
                  <a:gd name="T27" fmla="*/ 91 h 104"/>
                  <a:gd name="T28" fmla="*/ 0 w 57"/>
                  <a:gd name="T29" fmla="*/ 89 h 104"/>
                  <a:gd name="T30" fmla="*/ 0 w 57"/>
                  <a:gd name="T31" fmla="*/ 82 h 104"/>
                  <a:gd name="T32" fmla="*/ 2 w 57"/>
                  <a:gd name="T33" fmla="*/ 80 h 104"/>
                  <a:gd name="T34" fmla="*/ 0 w 57"/>
                  <a:gd name="T35" fmla="*/ 78 h 104"/>
                  <a:gd name="T36" fmla="*/ 4 w 57"/>
                  <a:gd name="T37" fmla="*/ 70 h 104"/>
                  <a:gd name="T38" fmla="*/ 4 w 57"/>
                  <a:gd name="T39" fmla="*/ 67 h 104"/>
                  <a:gd name="T40" fmla="*/ 8 w 57"/>
                  <a:gd name="T41" fmla="*/ 65 h 104"/>
                  <a:gd name="T42" fmla="*/ 11 w 57"/>
                  <a:gd name="T43" fmla="*/ 55 h 104"/>
                  <a:gd name="T44" fmla="*/ 8 w 57"/>
                  <a:gd name="T45" fmla="*/ 50 h 104"/>
                  <a:gd name="T46" fmla="*/ 8 w 57"/>
                  <a:gd name="T47" fmla="*/ 39 h 104"/>
                  <a:gd name="T48" fmla="*/ 11 w 57"/>
                  <a:gd name="T49" fmla="*/ 35 h 104"/>
                  <a:gd name="T50" fmla="*/ 17 w 57"/>
                  <a:gd name="T51" fmla="*/ 31 h 104"/>
                  <a:gd name="T52" fmla="*/ 26 w 57"/>
                  <a:gd name="T53" fmla="*/ 24 h 104"/>
                  <a:gd name="T54" fmla="*/ 32 w 57"/>
                  <a:gd name="T55" fmla="*/ 26 h 104"/>
                  <a:gd name="T56" fmla="*/ 34 w 57"/>
                  <a:gd name="T57" fmla="*/ 14 h 104"/>
                  <a:gd name="T58" fmla="*/ 39 w 57"/>
                  <a:gd name="T59" fmla="*/ 13 h 104"/>
                  <a:gd name="T60" fmla="*/ 43 w 57"/>
                  <a:gd name="T6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7" h="104">
                    <a:moveTo>
                      <a:pt x="43" y="0"/>
                    </a:moveTo>
                    <a:cubicBezTo>
                      <a:pt x="45" y="1"/>
                      <a:pt x="47" y="2"/>
                      <a:pt x="50" y="1"/>
                    </a:cubicBezTo>
                    <a:cubicBezTo>
                      <a:pt x="47" y="11"/>
                      <a:pt x="57" y="28"/>
                      <a:pt x="47" y="35"/>
                    </a:cubicBezTo>
                    <a:cubicBezTo>
                      <a:pt x="47" y="43"/>
                      <a:pt x="46" y="50"/>
                      <a:pt x="43" y="57"/>
                    </a:cubicBezTo>
                    <a:cubicBezTo>
                      <a:pt x="42" y="61"/>
                      <a:pt x="41" y="66"/>
                      <a:pt x="37" y="67"/>
                    </a:cubicBezTo>
                    <a:cubicBezTo>
                      <a:pt x="39" y="71"/>
                      <a:pt x="36" y="75"/>
                      <a:pt x="36" y="78"/>
                    </a:cubicBezTo>
                    <a:cubicBezTo>
                      <a:pt x="35" y="79"/>
                      <a:pt x="36" y="81"/>
                      <a:pt x="36" y="82"/>
                    </a:cubicBezTo>
                    <a:cubicBezTo>
                      <a:pt x="35" y="82"/>
                      <a:pt x="32" y="83"/>
                      <a:pt x="32" y="83"/>
                    </a:cubicBezTo>
                    <a:cubicBezTo>
                      <a:pt x="31" y="87"/>
                      <a:pt x="32" y="91"/>
                      <a:pt x="30" y="95"/>
                    </a:cubicBezTo>
                    <a:cubicBezTo>
                      <a:pt x="30" y="95"/>
                      <a:pt x="28" y="95"/>
                      <a:pt x="28" y="96"/>
                    </a:cubicBezTo>
                    <a:cubicBezTo>
                      <a:pt x="28" y="98"/>
                      <a:pt x="25" y="99"/>
                      <a:pt x="26" y="102"/>
                    </a:cubicBezTo>
                    <a:cubicBezTo>
                      <a:pt x="21" y="104"/>
                      <a:pt x="15" y="104"/>
                      <a:pt x="8" y="104"/>
                    </a:cubicBezTo>
                    <a:cubicBezTo>
                      <a:pt x="8" y="99"/>
                      <a:pt x="4" y="100"/>
                      <a:pt x="6" y="95"/>
                    </a:cubicBezTo>
                    <a:cubicBezTo>
                      <a:pt x="4" y="95"/>
                      <a:pt x="4" y="92"/>
                      <a:pt x="4" y="91"/>
                    </a:cubicBezTo>
                    <a:cubicBezTo>
                      <a:pt x="2" y="91"/>
                      <a:pt x="1" y="90"/>
                      <a:pt x="0" y="89"/>
                    </a:cubicBezTo>
                    <a:cubicBezTo>
                      <a:pt x="0" y="87"/>
                      <a:pt x="0" y="84"/>
                      <a:pt x="0" y="82"/>
                    </a:cubicBezTo>
                    <a:cubicBezTo>
                      <a:pt x="0" y="80"/>
                      <a:pt x="2" y="80"/>
                      <a:pt x="2" y="80"/>
                    </a:cubicBezTo>
                    <a:cubicBezTo>
                      <a:pt x="2" y="78"/>
                      <a:pt x="0" y="78"/>
                      <a:pt x="0" y="78"/>
                    </a:cubicBezTo>
                    <a:cubicBezTo>
                      <a:pt x="1" y="75"/>
                      <a:pt x="3" y="72"/>
                      <a:pt x="4" y="70"/>
                    </a:cubicBezTo>
                    <a:cubicBezTo>
                      <a:pt x="4" y="70"/>
                      <a:pt x="3" y="67"/>
                      <a:pt x="4" y="67"/>
                    </a:cubicBezTo>
                    <a:cubicBezTo>
                      <a:pt x="4" y="66"/>
                      <a:pt x="8" y="65"/>
                      <a:pt x="8" y="65"/>
                    </a:cubicBezTo>
                    <a:cubicBezTo>
                      <a:pt x="9" y="62"/>
                      <a:pt x="5" y="49"/>
                      <a:pt x="11" y="55"/>
                    </a:cubicBezTo>
                    <a:cubicBezTo>
                      <a:pt x="12" y="51"/>
                      <a:pt x="8" y="53"/>
                      <a:pt x="8" y="50"/>
                    </a:cubicBezTo>
                    <a:cubicBezTo>
                      <a:pt x="8" y="46"/>
                      <a:pt x="8" y="42"/>
                      <a:pt x="8" y="39"/>
                    </a:cubicBezTo>
                    <a:cubicBezTo>
                      <a:pt x="11" y="39"/>
                      <a:pt x="11" y="37"/>
                      <a:pt x="11" y="35"/>
                    </a:cubicBezTo>
                    <a:cubicBezTo>
                      <a:pt x="15" y="36"/>
                      <a:pt x="15" y="32"/>
                      <a:pt x="17" y="31"/>
                    </a:cubicBezTo>
                    <a:cubicBezTo>
                      <a:pt x="19" y="30"/>
                      <a:pt x="27" y="31"/>
                      <a:pt x="26" y="24"/>
                    </a:cubicBezTo>
                    <a:cubicBezTo>
                      <a:pt x="29" y="23"/>
                      <a:pt x="29" y="26"/>
                      <a:pt x="32" y="26"/>
                    </a:cubicBezTo>
                    <a:cubicBezTo>
                      <a:pt x="30" y="20"/>
                      <a:pt x="34" y="19"/>
                      <a:pt x="34" y="14"/>
                    </a:cubicBezTo>
                    <a:cubicBezTo>
                      <a:pt x="39" y="17"/>
                      <a:pt x="38" y="2"/>
                      <a:pt x="39" y="13"/>
                    </a:cubicBezTo>
                    <a:cubicBezTo>
                      <a:pt x="46" y="10"/>
                      <a:pt x="40" y="2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ïSḻïḑe"/>
              <p:cNvSpPr/>
              <p:nvPr/>
            </p:nvSpPr>
            <p:spPr bwMode="auto">
              <a:xfrm>
                <a:off x="7448976" y="2389989"/>
                <a:ext cx="638757" cy="469263"/>
              </a:xfrm>
              <a:custGeom>
                <a:avLst/>
                <a:gdLst>
                  <a:gd name="T0" fmla="*/ 178 w 307"/>
                  <a:gd name="T1" fmla="*/ 19 h 226"/>
                  <a:gd name="T2" fmla="*/ 171 w 307"/>
                  <a:gd name="T3" fmla="*/ 22 h 226"/>
                  <a:gd name="T4" fmla="*/ 180 w 307"/>
                  <a:gd name="T5" fmla="*/ 34 h 226"/>
                  <a:gd name="T6" fmla="*/ 206 w 307"/>
                  <a:gd name="T7" fmla="*/ 48 h 226"/>
                  <a:gd name="T8" fmla="*/ 214 w 307"/>
                  <a:gd name="T9" fmla="*/ 37 h 226"/>
                  <a:gd name="T10" fmla="*/ 216 w 307"/>
                  <a:gd name="T11" fmla="*/ 30 h 226"/>
                  <a:gd name="T12" fmla="*/ 218 w 307"/>
                  <a:gd name="T13" fmla="*/ 13 h 226"/>
                  <a:gd name="T14" fmla="*/ 223 w 307"/>
                  <a:gd name="T15" fmla="*/ 4 h 226"/>
                  <a:gd name="T16" fmla="*/ 229 w 307"/>
                  <a:gd name="T17" fmla="*/ 11 h 226"/>
                  <a:gd name="T18" fmla="*/ 238 w 307"/>
                  <a:gd name="T19" fmla="*/ 30 h 226"/>
                  <a:gd name="T20" fmla="*/ 247 w 307"/>
                  <a:gd name="T21" fmla="*/ 43 h 226"/>
                  <a:gd name="T22" fmla="*/ 257 w 307"/>
                  <a:gd name="T23" fmla="*/ 56 h 226"/>
                  <a:gd name="T24" fmla="*/ 262 w 307"/>
                  <a:gd name="T25" fmla="*/ 71 h 226"/>
                  <a:gd name="T26" fmla="*/ 268 w 307"/>
                  <a:gd name="T27" fmla="*/ 75 h 226"/>
                  <a:gd name="T28" fmla="*/ 279 w 307"/>
                  <a:gd name="T29" fmla="*/ 82 h 226"/>
                  <a:gd name="T30" fmla="*/ 288 w 307"/>
                  <a:gd name="T31" fmla="*/ 101 h 226"/>
                  <a:gd name="T32" fmla="*/ 292 w 307"/>
                  <a:gd name="T33" fmla="*/ 104 h 226"/>
                  <a:gd name="T34" fmla="*/ 303 w 307"/>
                  <a:gd name="T35" fmla="*/ 112 h 226"/>
                  <a:gd name="T36" fmla="*/ 307 w 307"/>
                  <a:gd name="T37" fmla="*/ 143 h 226"/>
                  <a:gd name="T38" fmla="*/ 301 w 307"/>
                  <a:gd name="T39" fmla="*/ 158 h 226"/>
                  <a:gd name="T40" fmla="*/ 301 w 307"/>
                  <a:gd name="T41" fmla="*/ 164 h 226"/>
                  <a:gd name="T42" fmla="*/ 298 w 307"/>
                  <a:gd name="T43" fmla="*/ 175 h 226"/>
                  <a:gd name="T44" fmla="*/ 287 w 307"/>
                  <a:gd name="T45" fmla="*/ 185 h 226"/>
                  <a:gd name="T46" fmla="*/ 277 w 307"/>
                  <a:gd name="T47" fmla="*/ 212 h 226"/>
                  <a:gd name="T48" fmla="*/ 260 w 307"/>
                  <a:gd name="T49" fmla="*/ 220 h 226"/>
                  <a:gd name="T50" fmla="*/ 253 w 307"/>
                  <a:gd name="T51" fmla="*/ 226 h 226"/>
                  <a:gd name="T52" fmla="*/ 238 w 307"/>
                  <a:gd name="T53" fmla="*/ 222 h 226"/>
                  <a:gd name="T54" fmla="*/ 205 w 307"/>
                  <a:gd name="T55" fmla="*/ 216 h 226"/>
                  <a:gd name="T56" fmla="*/ 203 w 307"/>
                  <a:gd name="T57" fmla="*/ 205 h 226"/>
                  <a:gd name="T58" fmla="*/ 201 w 307"/>
                  <a:gd name="T59" fmla="*/ 199 h 226"/>
                  <a:gd name="T60" fmla="*/ 186 w 307"/>
                  <a:gd name="T61" fmla="*/ 188 h 226"/>
                  <a:gd name="T62" fmla="*/ 178 w 307"/>
                  <a:gd name="T63" fmla="*/ 179 h 226"/>
                  <a:gd name="T64" fmla="*/ 164 w 307"/>
                  <a:gd name="T65" fmla="*/ 173 h 226"/>
                  <a:gd name="T66" fmla="*/ 156 w 307"/>
                  <a:gd name="T67" fmla="*/ 170 h 226"/>
                  <a:gd name="T68" fmla="*/ 121 w 307"/>
                  <a:gd name="T69" fmla="*/ 162 h 226"/>
                  <a:gd name="T70" fmla="*/ 102 w 307"/>
                  <a:gd name="T71" fmla="*/ 168 h 226"/>
                  <a:gd name="T72" fmla="*/ 95 w 307"/>
                  <a:gd name="T73" fmla="*/ 171 h 226"/>
                  <a:gd name="T74" fmla="*/ 89 w 307"/>
                  <a:gd name="T75" fmla="*/ 177 h 226"/>
                  <a:gd name="T76" fmla="*/ 85 w 307"/>
                  <a:gd name="T77" fmla="*/ 177 h 226"/>
                  <a:gd name="T78" fmla="*/ 52 w 307"/>
                  <a:gd name="T79" fmla="*/ 183 h 226"/>
                  <a:gd name="T80" fmla="*/ 46 w 307"/>
                  <a:gd name="T81" fmla="*/ 186 h 226"/>
                  <a:gd name="T82" fmla="*/ 14 w 307"/>
                  <a:gd name="T83" fmla="*/ 192 h 226"/>
                  <a:gd name="T84" fmla="*/ 18 w 307"/>
                  <a:gd name="T85" fmla="*/ 171 h 226"/>
                  <a:gd name="T86" fmla="*/ 14 w 307"/>
                  <a:gd name="T87" fmla="*/ 160 h 226"/>
                  <a:gd name="T88" fmla="*/ 14 w 307"/>
                  <a:gd name="T89" fmla="*/ 153 h 226"/>
                  <a:gd name="T90" fmla="*/ 9 w 307"/>
                  <a:gd name="T91" fmla="*/ 142 h 226"/>
                  <a:gd name="T92" fmla="*/ 7 w 307"/>
                  <a:gd name="T93" fmla="*/ 132 h 226"/>
                  <a:gd name="T94" fmla="*/ 3 w 307"/>
                  <a:gd name="T95" fmla="*/ 121 h 226"/>
                  <a:gd name="T96" fmla="*/ 5 w 307"/>
                  <a:gd name="T97" fmla="*/ 112 h 226"/>
                  <a:gd name="T98" fmla="*/ 5 w 307"/>
                  <a:gd name="T99" fmla="*/ 88 h 226"/>
                  <a:gd name="T100" fmla="*/ 26 w 307"/>
                  <a:gd name="T101" fmla="*/ 75 h 226"/>
                  <a:gd name="T102" fmla="*/ 50 w 307"/>
                  <a:gd name="T103" fmla="*/ 69 h 226"/>
                  <a:gd name="T104" fmla="*/ 63 w 307"/>
                  <a:gd name="T105" fmla="*/ 63 h 226"/>
                  <a:gd name="T106" fmla="*/ 68 w 307"/>
                  <a:gd name="T107" fmla="*/ 43 h 226"/>
                  <a:gd name="T108" fmla="*/ 85 w 307"/>
                  <a:gd name="T109" fmla="*/ 43 h 226"/>
                  <a:gd name="T110" fmla="*/ 89 w 307"/>
                  <a:gd name="T111" fmla="*/ 30 h 226"/>
                  <a:gd name="T112" fmla="*/ 104 w 307"/>
                  <a:gd name="T113" fmla="*/ 20 h 226"/>
                  <a:gd name="T114" fmla="*/ 115 w 307"/>
                  <a:gd name="T115" fmla="*/ 26 h 226"/>
                  <a:gd name="T116" fmla="*/ 119 w 307"/>
                  <a:gd name="T117" fmla="*/ 28 h 226"/>
                  <a:gd name="T118" fmla="*/ 123 w 307"/>
                  <a:gd name="T119" fmla="*/ 24 h 226"/>
                  <a:gd name="T120" fmla="*/ 136 w 307"/>
                  <a:gd name="T121" fmla="*/ 13 h 226"/>
                  <a:gd name="T122" fmla="*/ 145 w 307"/>
                  <a:gd name="T123" fmla="*/ 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7" h="226">
                    <a:moveTo>
                      <a:pt x="178" y="9"/>
                    </a:moveTo>
                    <a:cubicBezTo>
                      <a:pt x="178" y="12"/>
                      <a:pt x="178" y="16"/>
                      <a:pt x="178" y="19"/>
                    </a:cubicBezTo>
                    <a:cubicBezTo>
                      <a:pt x="177" y="19"/>
                      <a:pt x="175" y="19"/>
                      <a:pt x="173" y="19"/>
                    </a:cubicBezTo>
                    <a:cubicBezTo>
                      <a:pt x="175" y="21"/>
                      <a:pt x="174" y="22"/>
                      <a:pt x="171" y="22"/>
                    </a:cubicBezTo>
                    <a:cubicBezTo>
                      <a:pt x="174" y="26"/>
                      <a:pt x="171" y="25"/>
                      <a:pt x="171" y="30"/>
                    </a:cubicBezTo>
                    <a:cubicBezTo>
                      <a:pt x="173" y="33"/>
                      <a:pt x="176" y="34"/>
                      <a:pt x="180" y="34"/>
                    </a:cubicBezTo>
                    <a:cubicBezTo>
                      <a:pt x="181" y="42"/>
                      <a:pt x="193" y="38"/>
                      <a:pt x="193" y="47"/>
                    </a:cubicBezTo>
                    <a:cubicBezTo>
                      <a:pt x="198" y="47"/>
                      <a:pt x="204" y="46"/>
                      <a:pt x="206" y="48"/>
                    </a:cubicBezTo>
                    <a:cubicBezTo>
                      <a:pt x="210" y="48"/>
                      <a:pt x="207" y="40"/>
                      <a:pt x="214" y="43"/>
                    </a:cubicBezTo>
                    <a:cubicBezTo>
                      <a:pt x="213" y="42"/>
                      <a:pt x="211" y="37"/>
                      <a:pt x="214" y="37"/>
                    </a:cubicBezTo>
                    <a:cubicBezTo>
                      <a:pt x="216" y="37"/>
                      <a:pt x="213" y="34"/>
                      <a:pt x="214" y="32"/>
                    </a:cubicBezTo>
                    <a:cubicBezTo>
                      <a:pt x="214" y="32"/>
                      <a:pt x="216" y="31"/>
                      <a:pt x="216" y="30"/>
                    </a:cubicBezTo>
                    <a:cubicBezTo>
                      <a:pt x="216" y="28"/>
                      <a:pt x="218" y="26"/>
                      <a:pt x="218" y="22"/>
                    </a:cubicBezTo>
                    <a:cubicBezTo>
                      <a:pt x="217" y="21"/>
                      <a:pt x="215" y="19"/>
                      <a:pt x="218" y="13"/>
                    </a:cubicBezTo>
                    <a:cubicBezTo>
                      <a:pt x="218" y="13"/>
                      <a:pt x="221" y="13"/>
                      <a:pt x="221" y="13"/>
                    </a:cubicBezTo>
                    <a:cubicBezTo>
                      <a:pt x="223" y="11"/>
                      <a:pt x="221" y="5"/>
                      <a:pt x="223" y="4"/>
                    </a:cubicBezTo>
                    <a:cubicBezTo>
                      <a:pt x="227" y="3"/>
                      <a:pt x="224" y="9"/>
                      <a:pt x="227" y="11"/>
                    </a:cubicBezTo>
                    <a:cubicBezTo>
                      <a:pt x="227" y="11"/>
                      <a:pt x="229" y="11"/>
                      <a:pt x="229" y="11"/>
                    </a:cubicBezTo>
                    <a:cubicBezTo>
                      <a:pt x="230" y="14"/>
                      <a:pt x="231" y="18"/>
                      <a:pt x="232" y="20"/>
                    </a:cubicBezTo>
                    <a:cubicBezTo>
                      <a:pt x="234" y="24"/>
                      <a:pt x="238" y="26"/>
                      <a:pt x="238" y="30"/>
                    </a:cubicBezTo>
                    <a:cubicBezTo>
                      <a:pt x="243" y="25"/>
                      <a:pt x="240" y="33"/>
                      <a:pt x="246" y="32"/>
                    </a:cubicBezTo>
                    <a:cubicBezTo>
                      <a:pt x="245" y="36"/>
                      <a:pt x="245" y="40"/>
                      <a:pt x="247" y="43"/>
                    </a:cubicBezTo>
                    <a:cubicBezTo>
                      <a:pt x="250" y="46"/>
                      <a:pt x="247" y="50"/>
                      <a:pt x="249" y="56"/>
                    </a:cubicBezTo>
                    <a:cubicBezTo>
                      <a:pt x="254" y="50"/>
                      <a:pt x="250" y="55"/>
                      <a:pt x="257" y="56"/>
                    </a:cubicBezTo>
                    <a:cubicBezTo>
                      <a:pt x="257" y="59"/>
                      <a:pt x="255" y="59"/>
                      <a:pt x="255" y="61"/>
                    </a:cubicBezTo>
                    <a:cubicBezTo>
                      <a:pt x="258" y="64"/>
                      <a:pt x="263" y="64"/>
                      <a:pt x="262" y="71"/>
                    </a:cubicBezTo>
                    <a:cubicBezTo>
                      <a:pt x="264" y="71"/>
                      <a:pt x="267" y="70"/>
                      <a:pt x="268" y="71"/>
                    </a:cubicBezTo>
                    <a:cubicBezTo>
                      <a:pt x="268" y="71"/>
                      <a:pt x="267" y="74"/>
                      <a:pt x="268" y="75"/>
                    </a:cubicBezTo>
                    <a:cubicBezTo>
                      <a:pt x="268" y="75"/>
                      <a:pt x="271" y="74"/>
                      <a:pt x="272" y="75"/>
                    </a:cubicBezTo>
                    <a:cubicBezTo>
                      <a:pt x="274" y="77"/>
                      <a:pt x="273" y="83"/>
                      <a:pt x="279" y="82"/>
                    </a:cubicBezTo>
                    <a:cubicBezTo>
                      <a:pt x="279" y="87"/>
                      <a:pt x="282" y="92"/>
                      <a:pt x="285" y="95"/>
                    </a:cubicBezTo>
                    <a:cubicBezTo>
                      <a:pt x="286" y="97"/>
                      <a:pt x="287" y="99"/>
                      <a:pt x="288" y="101"/>
                    </a:cubicBezTo>
                    <a:cubicBezTo>
                      <a:pt x="289" y="101"/>
                      <a:pt x="291" y="100"/>
                      <a:pt x="292" y="101"/>
                    </a:cubicBezTo>
                    <a:cubicBezTo>
                      <a:pt x="293" y="101"/>
                      <a:pt x="291" y="104"/>
                      <a:pt x="292" y="104"/>
                    </a:cubicBezTo>
                    <a:cubicBezTo>
                      <a:pt x="294" y="106"/>
                      <a:pt x="297" y="105"/>
                      <a:pt x="296" y="104"/>
                    </a:cubicBezTo>
                    <a:cubicBezTo>
                      <a:pt x="300" y="108"/>
                      <a:pt x="297" y="113"/>
                      <a:pt x="303" y="112"/>
                    </a:cubicBezTo>
                    <a:cubicBezTo>
                      <a:pt x="299" y="117"/>
                      <a:pt x="304" y="124"/>
                      <a:pt x="305" y="132"/>
                    </a:cubicBezTo>
                    <a:cubicBezTo>
                      <a:pt x="306" y="137"/>
                      <a:pt x="303" y="141"/>
                      <a:pt x="307" y="143"/>
                    </a:cubicBezTo>
                    <a:cubicBezTo>
                      <a:pt x="303" y="146"/>
                      <a:pt x="304" y="149"/>
                      <a:pt x="303" y="157"/>
                    </a:cubicBezTo>
                    <a:cubicBezTo>
                      <a:pt x="303" y="156"/>
                      <a:pt x="300" y="157"/>
                      <a:pt x="301" y="158"/>
                    </a:cubicBezTo>
                    <a:cubicBezTo>
                      <a:pt x="302" y="158"/>
                      <a:pt x="303" y="158"/>
                      <a:pt x="303" y="158"/>
                    </a:cubicBezTo>
                    <a:cubicBezTo>
                      <a:pt x="303" y="159"/>
                      <a:pt x="302" y="163"/>
                      <a:pt x="301" y="164"/>
                    </a:cubicBezTo>
                    <a:cubicBezTo>
                      <a:pt x="301" y="164"/>
                      <a:pt x="298" y="166"/>
                      <a:pt x="298" y="166"/>
                    </a:cubicBezTo>
                    <a:cubicBezTo>
                      <a:pt x="297" y="168"/>
                      <a:pt x="301" y="171"/>
                      <a:pt x="298" y="175"/>
                    </a:cubicBezTo>
                    <a:cubicBezTo>
                      <a:pt x="294" y="175"/>
                      <a:pt x="295" y="180"/>
                      <a:pt x="290" y="179"/>
                    </a:cubicBezTo>
                    <a:cubicBezTo>
                      <a:pt x="291" y="183"/>
                      <a:pt x="290" y="185"/>
                      <a:pt x="287" y="185"/>
                    </a:cubicBezTo>
                    <a:cubicBezTo>
                      <a:pt x="288" y="192"/>
                      <a:pt x="284" y="194"/>
                      <a:pt x="285" y="201"/>
                    </a:cubicBezTo>
                    <a:cubicBezTo>
                      <a:pt x="277" y="200"/>
                      <a:pt x="278" y="207"/>
                      <a:pt x="277" y="212"/>
                    </a:cubicBezTo>
                    <a:cubicBezTo>
                      <a:pt x="275" y="212"/>
                      <a:pt x="272" y="212"/>
                      <a:pt x="272" y="214"/>
                    </a:cubicBezTo>
                    <a:cubicBezTo>
                      <a:pt x="271" y="218"/>
                      <a:pt x="264" y="218"/>
                      <a:pt x="260" y="220"/>
                    </a:cubicBezTo>
                    <a:cubicBezTo>
                      <a:pt x="259" y="221"/>
                      <a:pt x="258" y="223"/>
                      <a:pt x="257" y="224"/>
                    </a:cubicBezTo>
                    <a:cubicBezTo>
                      <a:pt x="255" y="224"/>
                      <a:pt x="253" y="223"/>
                      <a:pt x="253" y="226"/>
                    </a:cubicBezTo>
                    <a:cubicBezTo>
                      <a:pt x="249" y="223"/>
                      <a:pt x="247" y="219"/>
                      <a:pt x="242" y="218"/>
                    </a:cubicBezTo>
                    <a:cubicBezTo>
                      <a:pt x="238" y="216"/>
                      <a:pt x="239" y="221"/>
                      <a:pt x="238" y="222"/>
                    </a:cubicBezTo>
                    <a:cubicBezTo>
                      <a:pt x="234" y="224"/>
                      <a:pt x="228" y="221"/>
                      <a:pt x="225" y="226"/>
                    </a:cubicBezTo>
                    <a:cubicBezTo>
                      <a:pt x="218" y="222"/>
                      <a:pt x="213" y="217"/>
                      <a:pt x="205" y="216"/>
                    </a:cubicBezTo>
                    <a:cubicBezTo>
                      <a:pt x="207" y="214"/>
                      <a:pt x="207" y="212"/>
                      <a:pt x="205" y="207"/>
                    </a:cubicBezTo>
                    <a:cubicBezTo>
                      <a:pt x="204" y="206"/>
                      <a:pt x="203" y="207"/>
                      <a:pt x="203" y="205"/>
                    </a:cubicBezTo>
                    <a:cubicBezTo>
                      <a:pt x="203" y="205"/>
                      <a:pt x="203" y="203"/>
                      <a:pt x="203" y="203"/>
                    </a:cubicBezTo>
                    <a:cubicBezTo>
                      <a:pt x="202" y="201"/>
                      <a:pt x="197" y="200"/>
                      <a:pt x="201" y="199"/>
                    </a:cubicBezTo>
                    <a:cubicBezTo>
                      <a:pt x="200" y="198"/>
                      <a:pt x="192" y="194"/>
                      <a:pt x="191" y="198"/>
                    </a:cubicBezTo>
                    <a:cubicBezTo>
                      <a:pt x="189" y="195"/>
                      <a:pt x="189" y="190"/>
                      <a:pt x="186" y="188"/>
                    </a:cubicBezTo>
                    <a:cubicBezTo>
                      <a:pt x="185" y="184"/>
                      <a:pt x="187" y="183"/>
                      <a:pt x="188" y="181"/>
                    </a:cubicBezTo>
                    <a:cubicBezTo>
                      <a:pt x="186" y="179"/>
                      <a:pt x="184" y="180"/>
                      <a:pt x="178" y="179"/>
                    </a:cubicBezTo>
                    <a:cubicBezTo>
                      <a:pt x="175" y="181"/>
                      <a:pt x="175" y="188"/>
                      <a:pt x="167" y="186"/>
                    </a:cubicBezTo>
                    <a:cubicBezTo>
                      <a:pt x="169" y="179"/>
                      <a:pt x="162" y="181"/>
                      <a:pt x="164" y="173"/>
                    </a:cubicBezTo>
                    <a:cubicBezTo>
                      <a:pt x="159" y="173"/>
                      <a:pt x="158" y="170"/>
                      <a:pt x="152" y="171"/>
                    </a:cubicBezTo>
                    <a:cubicBezTo>
                      <a:pt x="152" y="170"/>
                      <a:pt x="155" y="170"/>
                      <a:pt x="156" y="170"/>
                    </a:cubicBezTo>
                    <a:cubicBezTo>
                      <a:pt x="151" y="164"/>
                      <a:pt x="147" y="169"/>
                      <a:pt x="137" y="168"/>
                    </a:cubicBezTo>
                    <a:cubicBezTo>
                      <a:pt x="131" y="166"/>
                      <a:pt x="126" y="164"/>
                      <a:pt x="121" y="162"/>
                    </a:cubicBezTo>
                    <a:cubicBezTo>
                      <a:pt x="116" y="164"/>
                      <a:pt x="111" y="163"/>
                      <a:pt x="109" y="168"/>
                    </a:cubicBezTo>
                    <a:cubicBezTo>
                      <a:pt x="107" y="168"/>
                      <a:pt x="104" y="167"/>
                      <a:pt x="102" y="168"/>
                    </a:cubicBezTo>
                    <a:cubicBezTo>
                      <a:pt x="100" y="168"/>
                      <a:pt x="101" y="169"/>
                      <a:pt x="100" y="170"/>
                    </a:cubicBezTo>
                    <a:cubicBezTo>
                      <a:pt x="97" y="170"/>
                      <a:pt x="98" y="166"/>
                      <a:pt x="95" y="171"/>
                    </a:cubicBezTo>
                    <a:cubicBezTo>
                      <a:pt x="94" y="172"/>
                      <a:pt x="92" y="173"/>
                      <a:pt x="93" y="175"/>
                    </a:cubicBezTo>
                    <a:cubicBezTo>
                      <a:pt x="90" y="173"/>
                      <a:pt x="89" y="169"/>
                      <a:pt x="89" y="177"/>
                    </a:cubicBezTo>
                    <a:cubicBezTo>
                      <a:pt x="87" y="177"/>
                      <a:pt x="87" y="175"/>
                      <a:pt x="85" y="175"/>
                    </a:cubicBezTo>
                    <a:cubicBezTo>
                      <a:pt x="83" y="175"/>
                      <a:pt x="85" y="177"/>
                      <a:pt x="85" y="177"/>
                    </a:cubicBezTo>
                    <a:cubicBezTo>
                      <a:pt x="83" y="181"/>
                      <a:pt x="77" y="179"/>
                      <a:pt x="76" y="185"/>
                    </a:cubicBezTo>
                    <a:cubicBezTo>
                      <a:pt x="71" y="181"/>
                      <a:pt x="60" y="183"/>
                      <a:pt x="52" y="183"/>
                    </a:cubicBezTo>
                    <a:cubicBezTo>
                      <a:pt x="49" y="182"/>
                      <a:pt x="51" y="186"/>
                      <a:pt x="50" y="186"/>
                    </a:cubicBezTo>
                    <a:cubicBezTo>
                      <a:pt x="49" y="187"/>
                      <a:pt x="47" y="186"/>
                      <a:pt x="46" y="186"/>
                    </a:cubicBezTo>
                    <a:cubicBezTo>
                      <a:pt x="44" y="187"/>
                      <a:pt x="43" y="188"/>
                      <a:pt x="40" y="188"/>
                    </a:cubicBezTo>
                    <a:cubicBezTo>
                      <a:pt x="35" y="190"/>
                      <a:pt x="26" y="194"/>
                      <a:pt x="14" y="192"/>
                    </a:cubicBezTo>
                    <a:cubicBezTo>
                      <a:pt x="15" y="187"/>
                      <a:pt x="14" y="181"/>
                      <a:pt x="20" y="181"/>
                    </a:cubicBezTo>
                    <a:cubicBezTo>
                      <a:pt x="19" y="178"/>
                      <a:pt x="22" y="172"/>
                      <a:pt x="18" y="171"/>
                    </a:cubicBezTo>
                    <a:cubicBezTo>
                      <a:pt x="13" y="171"/>
                      <a:pt x="20" y="170"/>
                      <a:pt x="18" y="164"/>
                    </a:cubicBezTo>
                    <a:cubicBezTo>
                      <a:pt x="16" y="159"/>
                      <a:pt x="16" y="168"/>
                      <a:pt x="14" y="160"/>
                    </a:cubicBezTo>
                    <a:cubicBezTo>
                      <a:pt x="14" y="160"/>
                      <a:pt x="15" y="157"/>
                      <a:pt x="14" y="157"/>
                    </a:cubicBezTo>
                    <a:cubicBezTo>
                      <a:pt x="12" y="154"/>
                      <a:pt x="15" y="156"/>
                      <a:pt x="14" y="153"/>
                    </a:cubicBezTo>
                    <a:cubicBezTo>
                      <a:pt x="14" y="149"/>
                      <a:pt x="10" y="146"/>
                      <a:pt x="13" y="143"/>
                    </a:cubicBezTo>
                    <a:cubicBezTo>
                      <a:pt x="13" y="141"/>
                      <a:pt x="10" y="143"/>
                      <a:pt x="9" y="142"/>
                    </a:cubicBezTo>
                    <a:cubicBezTo>
                      <a:pt x="8" y="141"/>
                      <a:pt x="9" y="139"/>
                      <a:pt x="9" y="138"/>
                    </a:cubicBezTo>
                    <a:cubicBezTo>
                      <a:pt x="9" y="138"/>
                      <a:pt x="7" y="132"/>
                      <a:pt x="7" y="132"/>
                    </a:cubicBezTo>
                    <a:cubicBezTo>
                      <a:pt x="4" y="130"/>
                      <a:pt x="8" y="131"/>
                      <a:pt x="7" y="129"/>
                    </a:cubicBezTo>
                    <a:cubicBezTo>
                      <a:pt x="6" y="126"/>
                      <a:pt x="2" y="125"/>
                      <a:pt x="3" y="121"/>
                    </a:cubicBezTo>
                    <a:cubicBezTo>
                      <a:pt x="8" y="122"/>
                      <a:pt x="5" y="114"/>
                      <a:pt x="9" y="114"/>
                    </a:cubicBezTo>
                    <a:cubicBezTo>
                      <a:pt x="9" y="111"/>
                      <a:pt x="6" y="113"/>
                      <a:pt x="5" y="112"/>
                    </a:cubicBezTo>
                    <a:cubicBezTo>
                      <a:pt x="4" y="110"/>
                      <a:pt x="6" y="105"/>
                      <a:pt x="1" y="106"/>
                    </a:cubicBezTo>
                    <a:cubicBezTo>
                      <a:pt x="0" y="98"/>
                      <a:pt x="4" y="94"/>
                      <a:pt x="5" y="88"/>
                    </a:cubicBezTo>
                    <a:cubicBezTo>
                      <a:pt x="7" y="91"/>
                      <a:pt x="14" y="89"/>
                      <a:pt x="14" y="84"/>
                    </a:cubicBezTo>
                    <a:cubicBezTo>
                      <a:pt x="15" y="80"/>
                      <a:pt x="26" y="83"/>
                      <a:pt x="26" y="75"/>
                    </a:cubicBezTo>
                    <a:cubicBezTo>
                      <a:pt x="36" y="76"/>
                      <a:pt x="41" y="71"/>
                      <a:pt x="50" y="71"/>
                    </a:cubicBezTo>
                    <a:cubicBezTo>
                      <a:pt x="52" y="71"/>
                      <a:pt x="50" y="68"/>
                      <a:pt x="50" y="69"/>
                    </a:cubicBezTo>
                    <a:cubicBezTo>
                      <a:pt x="53" y="65"/>
                      <a:pt x="59" y="68"/>
                      <a:pt x="59" y="61"/>
                    </a:cubicBezTo>
                    <a:cubicBezTo>
                      <a:pt x="61" y="62"/>
                      <a:pt x="61" y="63"/>
                      <a:pt x="63" y="63"/>
                    </a:cubicBezTo>
                    <a:cubicBezTo>
                      <a:pt x="67" y="64"/>
                      <a:pt x="62" y="55"/>
                      <a:pt x="68" y="58"/>
                    </a:cubicBezTo>
                    <a:cubicBezTo>
                      <a:pt x="67" y="50"/>
                      <a:pt x="68" y="51"/>
                      <a:pt x="68" y="43"/>
                    </a:cubicBezTo>
                    <a:cubicBezTo>
                      <a:pt x="73" y="43"/>
                      <a:pt x="76" y="45"/>
                      <a:pt x="80" y="47"/>
                    </a:cubicBezTo>
                    <a:cubicBezTo>
                      <a:pt x="82" y="45"/>
                      <a:pt x="82" y="42"/>
                      <a:pt x="85" y="43"/>
                    </a:cubicBezTo>
                    <a:cubicBezTo>
                      <a:pt x="83" y="39"/>
                      <a:pt x="90" y="36"/>
                      <a:pt x="85" y="35"/>
                    </a:cubicBezTo>
                    <a:cubicBezTo>
                      <a:pt x="86" y="33"/>
                      <a:pt x="89" y="33"/>
                      <a:pt x="89" y="30"/>
                    </a:cubicBezTo>
                    <a:cubicBezTo>
                      <a:pt x="95" y="31"/>
                      <a:pt x="91" y="23"/>
                      <a:pt x="98" y="26"/>
                    </a:cubicBezTo>
                    <a:cubicBezTo>
                      <a:pt x="100" y="24"/>
                      <a:pt x="102" y="22"/>
                      <a:pt x="104" y="20"/>
                    </a:cubicBezTo>
                    <a:cubicBezTo>
                      <a:pt x="106" y="22"/>
                      <a:pt x="109" y="23"/>
                      <a:pt x="113" y="22"/>
                    </a:cubicBezTo>
                    <a:cubicBezTo>
                      <a:pt x="109" y="26"/>
                      <a:pt x="114" y="24"/>
                      <a:pt x="115" y="26"/>
                    </a:cubicBezTo>
                    <a:cubicBezTo>
                      <a:pt x="115" y="26"/>
                      <a:pt x="115" y="28"/>
                      <a:pt x="115" y="28"/>
                    </a:cubicBezTo>
                    <a:cubicBezTo>
                      <a:pt x="116" y="28"/>
                      <a:pt x="118" y="27"/>
                      <a:pt x="119" y="28"/>
                    </a:cubicBezTo>
                    <a:cubicBezTo>
                      <a:pt x="119" y="28"/>
                      <a:pt x="121" y="33"/>
                      <a:pt x="126" y="32"/>
                    </a:cubicBezTo>
                    <a:cubicBezTo>
                      <a:pt x="129" y="33"/>
                      <a:pt x="127" y="22"/>
                      <a:pt x="123" y="24"/>
                    </a:cubicBezTo>
                    <a:cubicBezTo>
                      <a:pt x="124" y="22"/>
                      <a:pt x="126" y="21"/>
                      <a:pt x="128" y="20"/>
                    </a:cubicBezTo>
                    <a:cubicBezTo>
                      <a:pt x="128" y="16"/>
                      <a:pt x="131" y="13"/>
                      <a:pt x="136" y="13"/>
                    </a:cubicBezTo>
                    <a:cubicBezTo>
                      <a:pt x="135" y="9"/>
                      <a:pt x="137" y="7"/>
                      <a:pt x="141" y="7"/>
                    </a:cubicBezTo>
                    <a:cubicBezTo>
                      <a:pt x="138" y="13"/>
                      <a:pt x="140" y="10"/>
                      <a:pt x="145" y="9"/>
                    </a:cubicBezTo>
                    <a:cubicBezTo>
                      <a:pt x="153" y="0"/>
                      <a:pt x="168" y="9"/>
                      <a:pt x="17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" name="ísḷïḋé"/>
            <p:cNvGrpSpPr/>
            <p:nvPr/>
          </p:nvGrpSpPr>
          <p:grpSpPr>
            <a:xfrm>
              <a:off x="681488" y="2679575"/>
              <a:ext cx="2875945" cy="2506305"/>
              <a:chOff x="681488" y="2934000"/>
              <a:chExt cx="2875945" cy="2506305"/>
            </a:xfrm>
          </p:grpSpPr>
          <p:sp>
            <p:nvSpPr>
              <p:cNvPr id="22" name="iṧ1ïḍè"/>
              <p:cNvSpPr/>
              <p:nvPr/>
            </p:nvSpPr>
            <p:spPr>
              <a:xfrm>
                <a:off x="1726095" y="2934000"/>
                <a:ext cx="786732" cy="786730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rmAutofit/>
              </a:bodyPr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ísliďe"/>
              <p:cNvSpPr/>
              <p:nvPr/>
            </p:nvSpPr>
            <p:spPr bwMode="auto">
              <a:xfrm>
                <a:off x="1895622" y="3112028"/>
                <a:ext cx="447678" cy="430673"/>
              </a:xfrm>
              <a:custGeom>
                <a:avLst/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iṩļíḑé"/>
              <p:cNvSpPr/>
              <p:nvPr/>
            </p:nvSpPr>
            <p:spPr bwMode="auto">
              <a:xfrm>
                <a:off x="681488" y="4346568"/>
                <a:ext cx="2875945" cy="1093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tabLst>
                    <a:tab pos="227965" algn="l"/>
                  </a:tabLst>
                  <a:defRPr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</a:p>
              <a:p>
                <a:pPr algn="ctr">
                  <a:lnSpc>
                    <a:spcPct val="150000"/>
                  </a:lnSpc>
                  <a:tabLst>
                    <a:tab pos="227965" algn="l"/>
                  </a:tabLst>
                  <a:defRPr/>
                </a:pPr>
                <a:endPara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ï$ľïḍè"/>
              <p:cNvSpPr txBox="1"/>
              <p:nvPr/>
            </p:nvSpPr>
            <p:spPr bwMode="auto">
              <a:xfrm>
                <a:off x="681488" y="3927333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1600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6" name="îṡļïḋe"/>
            <p:cNvGrpSpPr/>
            <p:nvPr/>
          </p:nvGrpSpPr>
          <p:grpSpPr>
            <a:xfrm>
              <a:off x="4663015" y="2679575"/>
              <a:ext cx="2875945" cy="2506305"/>
              <a:chOff x="4663015" y="2679575"/>
              <a:chExt cx="2875945" cy="2506305"/>
            </a:xfrm>
          </p:grpSpPr>
          <p:grpSp>
            <p:nvGrpSpPr>
              <p:cNvPr id="16" name="îŝḻidê"/>
              <p:cNvGrpSpPr/>
              <p:nvPr/>
            </p:nvGrpSpPr>
            <p:grpSpPr>
              <a:xfrm>
                <a:off x="5707622" y="2679575"/>
                <a:ext cx="786732" cy="786730"/>
                <a:chOff x="4755054" y="2276333"/>
                <a:chExt cx="689718" cy="689717"/>
              </a:xfrm>
            </p:grpSpPr>
            <p:sp>
              <p:nvSpPr>
                <p:cNvPr id="20" name="íṩļíde"/>
                <p:cNvSpPr/>
                <p:nvPr/>
              </p:nvSpPr>
              <p:spPr>
                <a:xfrm>
                  <a:off x="4755054" y="2276333"/>
                  <a:ext cx="689718" cy="689717"/>
                </a:xfrm>
                <a:prstGeom prst="ellipse">
                  <a:avLst/>
                </a:prstGeom>
                <a:solidFill>
                  <a:schemeClr val="accent3"/>
                </a:solidFill>
                <a:ln w="7620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>
                  <a:normAutofit/>
                </a:bodyPr>
                <a:lstStyle/>
                <a:p>
                  <a:pPr algn="ctr"/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îŝlïḍe"/>
                <p:cNvSpPr/>
                <p:nvPr/>
              </p:nvSpPr>
              <p:spPr bwMode="auto">
                <a:xfrm>
                  <a:off x="4903676" y="2432408"/>
                  <a:ext cx="392474" cy="377566"/>
                </a:xfrm>
                <a:custGeom>
                  <a:avLst/>
                  <a:gdLst>
                    <a:gd name="connsiteX0" fmla="*/ 195114 w 608814"/>
                    <a:gd name="connsiteY0" fmla="*/ 351627 h 585693"/>
                    <a:gd name="connsiteX1" fmla="*/ 258290 w 608814"/>
                    <a:gd name="connsiteY1" fmla="*/ 351627 h 585693"/>
                    <a:gd name="connsiteX2" fmla="*/ 282731 w 608814"/>
                    <a:gd name="connsiteY2" fmla="*/ 376018 h 585693"/>
                    <a:gd name="connsiteX3" fmla="*/ 282731 w 608814"/>
                    <a:gd name="connsiteY3" fmla="*/ 561210 h 585693"/>
                    <a:gd name="connsiteX4" fmla="*/ 258290 w 608814"/>
                    <a:gd name="connsiteY4" fmla="*/ 585693 h 585693"/>
                    <a:gd name="connsiteX5" fmla="*/ 195114 w 608814"/>
                    <a:gd name="connsiteY5" fmla="*/ 585693 h 585693"/>
                    <a:gd name="connsiteX6" fmla="*/ 170673 w 608814"/>
                    <a:gd name="connsiteY6" fmla="*/ 561210 h 585693"/>
                    <a:gd name="connsiteX7" fmla="*/ 170673 w 608814"/>
                    <a:gd name="connsiteY7" fmla="*/ 376018 h 585693"/>
                    <a:gd name="connsiteX8" fmla="*/ 195114 w 608814"/>
                    <a:gd name="connsiteY8" fmla="*/ 351627 h 585693"/>
                    <a:gd name="connsiteX9" fmla="*/ 358100 w 608814"/>
                    <a:gd name="connsiteY9" fmla="*/ 249872 h 585693"/>
                    <a:gd name="connsiteX10" fmla="*/ 421316 w 608814"/>
                    <a:gd name="connsiteY10" fmla="*/ 249872 h 585693"/>
                    <a:gd name="connsiteX11" fmla="*/ 445737 w 608814"/>
                    <a:gd name="connsiteY11" fmla="*/ 274267 h 585693"/>
                    <a:gd name="connsiteX12" fmla="*/ 445737 w 608814"/>
                    <a:gd name="connsiteY12" fmla="*/ 561206 h 585693"/>
                    <a:gd name="connsiteX13" fmla="*/ 421316 w 608814"/>
                    <a:gd name="connsiteY13" fmla="*/ 585693 h 585693"/>
                    <a:gd name="connsiteX14" fmla="*/ 358100 w 608814"/>
                    <a:gd name="connsiteY14" fmla="*/ 585693 h 585693"/>
                    <a:gd name="connsiteX15" fmla="*/ 333679 w 608814"/>
                    <a:gd name="connsiteY15" fmla="*/ 561206 h 585693"/>
                    <a:gd name="connsiteX16" fmla="*/ 333679 w 608814"/>
                    <a:gd name="connsiteY16" fmla="*/ 274267 h 585693"/>
                    <a:gd name="connsiteX17" fmla="*/ 358100 w 608814"/>
                    <a:gd name="connsiteY17" fmla="*/ 249872 h 585693"/>
                    <a:gd name="connsiteX18" fmla="*/ 140260 w 608814"/>
                    <a:gd name="connsiteY18" fmla="*/ 224680 h 585693"/>
                    <a:gd name="connsiteX19" fmla="*/ 191844 w 608814"/>
                    <a:gd name="connsiteY19" fmla="*/ 276122 h 585693"/>
                    <a:gd name="connsiteX20" fmla="*/ 140260 w 608814"/>
                    <a:gd name="connsiteY20" fmla="*/ 327564 h 585693"/>
                    <a:gd name="connsiteX21" fmla="*/ 88676 w 608814"/>
                    <a:gd name="connsiteY21" fmla="*/ 276122 h 585693"/>
                    <a:gd name="connsiteX22" fmla="*/ 140260 w 608814"/>
                    <a:gd name="connsiteY22" fmla="*/ 224680 h 585693"/>
                    <a:gd name="connsiteX23" fmla="*/ 521177 w 608814"/>
                    <a:gd name="connsiteY23" fmla="*/ 148117 h 585693"/>
                    <a:gd name="connsiteX24" fmla="*/ 584301 w 608814"/>
                    <a:gd name="connsiteY24" fmla="*/ 148117 h 585693"/>
                    <a:gd name="connsiteX25" fmla="*/ 608814 w 608814"/>
                    <a:gd name="connsiteY25" fmla="*/ 172601 h 585693"/>
                    <a:gd name="connsiteX26" fmla="*/ 608814 w 608814"/>
                    <a:gd name="connsiteY26" fmla="*/ 561209 h 585693"/>
                    <a:gd name="connsiteX27" fmla="*/ 584301 w 608814"/>
                    <a:gd name="connsiteY27" fmla="*/ 585693 h 585693"/>
                    <a:gd name="connsiteX28" fmla="*/ 521177 w 608814"/>
                    <a:gd name="connsiteY28" fmla="*/ 585693 h 585693"/>
                    <a:gd name="connsiteX29" fmla="*/ 496756 w 608814"/>
                    <a:gd name="connsiteY29" fmla="*/ 561209 h 585693"/>
                    <a:gd name="connsiteX30" fmla="*/ 496756 w 608814"/>
                    <a:gd name="connsiteY30" fmla="*/ 172601 h 585693"/>
                    <a:gd name="connsiteX31" fmla="*/ 521177 w 608814"/>
                    <a:gd name="connsiteY31" fmla="*/ 148117 h 585693"/>
                    <a:gd name="connsiteX32" fmla="*/ 116229 w 608814"/>
                    <a:gd name="connsiteY32" fmla="*/ 131322 h 585693"/>
                    <a:gd name="connsiteX33" fmla="*/ 164246 w 608814"/>
                    <a:gd name="connsiteY33" fmla="*/ 131322 h 585693"/>
                    <a:gd name="connsiteX34" fmla="*/ 184061 w 608814"/>
                    <a:gd name="connsiteY34" fmla="*/ 151113 h 585693"/>
                    <a:gd name="connsiteX35" fmla="*/ 184061 w 608814"/>
                    <a:gd name="connsiteY35" fmla="*/ 171457 h 585693"/>
                    <a:gd name="connsiteX36" fmla="*/ 208669 w 608814"/>
                    <a:gd name="connsiteY36" fmla="*/ 186094 h 585693"/>
                    <a:gd name="connsiteX37" fmla="*/ 226641 w 608814"/>
                    <a:gd name="connsiteY37" fmla="*/ 175692 h 585693"/>
                    <a:gd name="connsiteX38" fmla="*/ 253737 w 608814"/>
                    <a:gd name="connsiteY38" fmla="*/ 182964 h 585693"/>
                    <a:gd name="connsiteX39" fmla="*/ 277792 w 608814"/>
                    <a:gd name="connsiteY39" fmla="*/ 224572 h 585693"/>
                    <a:gd name="connsiteX40" fmla="*/ 279727 w 608814"/>
                    <a:gd name="connsiteY40" fmla="*/ 239577 h 585693"/>
                    <a:gd name="connsiteX41" fmla="*/ 270511 w 608814"/>
                    <a:gd name="connsiteY41" fmla="*/ 251544 h 585693"/>
                    <a:gd name="connsiteX42" fmla="*/ 252355 w 608814"/>
                    <a:gd name="connsiteY42" fmla="*/ 262038 h 585693"/>
                    <a:gd name="connsiteX43" fmla="*/ 253829 w 608814"/>
                    <a:gd name="connsiteY43" fmla="*/ 276122 h 585693"/>
                    <a:gd name="connsiteX44" fmla="*/ 252355 w 608814"/>
                    <a:gd name="connsiteY44" fmla="*/ 290206 h 585693"/>
                    <a:gd name="connsiteX45" fmla="*/ 270511 w 608814"/>
                    <a:gd name="connsiteY45" fmla="*/ 300700 h 585693"/>
                    <a:gd name="connsiteX46" fmla="*/ 278714 w 608814"/>
                    <a:gd name="connsiteY46" fmla="*/ 325094 h 585693"/>
                    <a:gd name="connsiteX47" fmla="*/ 258253 w 608814"/>
                    <a:gd name="connsiteY47" fmla="*/ 321136 h 585693"/>
                    <a:gd name="connsiteX48" fmla="*/ 195858 w 608814"/>
                    <a:gd name="connsiteY48" fmla="*/ 321136 h 585693"/>
                    <a:gd name="connsiteX49" fmla="*/ 212171 w 608814"/>
                    <a:gd name="connsiteY49" fmla="*/ 276122 h 585693"/>
                    <a:gd name="connsiteX50" fmla="*/ 140191 w 608814"/>
                    <a:gd name="connsiteY50" fmla="*/ 204320 h 585693"/>
                    <a:gd name="connsiteX51" fmla="*/ 68304 w 608814"/>
                    <a:gd name="connsiteY51" fmla="*/ 276122 h 585693"/>
                    <a:gd name="connsiteX52" fmla="*/ 140191 w 608814"/>
                    <a:gd name="connsiteY52" fmla="*/ 348016 h 585693"/>
                    <a:gd name="connsiteX53" fmla="*/ 148486 w 608814"/>
                    <a:gd name="connsiteY53" fmla="*/ 347095 h 585693"/>
                    <a:gd name="connsiteX54" fmla="*/ 140099 w 608814"/>
                    <a:gd name="connsiteY54" fmla="*/ 376000 h 585693"/>
                    <a:gd name="connsiteX55" fmla="*/ 140099 w 608814"/>
                    <a:gd name="connsiteY55" fmla="*/ 420922 h 585693"/>
                    <a:gd name="connsiteX56" fmla="*/ 116229 w 608814"/>
                    <a:gd name="connsiteY56" fmla="*/ 420922 h 585693"/>
                    <a:gd name="connsiteX57" fmla="*/ 96413 w 608814"/>
                    <a:gd name="connsiteY57" fmla="*/ 401131 h 585693"/>
                    <a:gd name="connsiteX58" fmla="*/ 96413 w 608814"/>
                    <a:gd name="connsiteY58" fmla="*/ 380787 h 585693"/>
                    <a:gd name="connsiteX59" fmla="*/ 71806 w 608814"/>
                    <a:gd name="connsiteY59" fmla="*/ 366150 h 585693"/>
                    <a:gd name="connsiteX60" fmla="*/ 53742 w 608814"/>
                    <a:gd name="connsiteY60" fmla="*/ 376552 h 585693"/>
                    <a:gd name="connsiteX61" fmla="*/ 38719 w 608814"/>
                    <a:gd name="connsiteY61" fmla="*/ 378577 h 585693"/>
                    <a:gd name="connsiteX62" fmla="*/ 26738 w 608814"/>
                    <a:gd name="connsiteY62" fmla="*/ 369372 h 585693"/>
                    <a:gd name="connsiteX63" fmla="*/ 2683 w 608814"/>
                    <a:gd name="connsiteY63" fmla="*/ 327764 h 585693"/>
                    <a:gd name="connsiteX64" fmla="*/ 9872 w 608814"/>
                    <a:gd name="connsiteY64" fmla="*/ 300700 h 585693"/>
                    <a:gd name="connsiteX65" fmla="*/ 28120 w 608814"/>
                    <a:gd name="connsiteY65" fmla="*/ 290206 h 585693"/>
                    <a:gd name="connsiteX66" fmla="*/ 26645 w 608814"/>
                    <a:gd name="connsiteY66" fmla="*/ 276122 h 585693"/>
                    <a:gd name="connsiteX67" fmla="*/ 28120 w 608814"/>
                    <a:gd name="connsiteY67" fmla="*/ 262038 h 585693"/>
                    <a:gd name="connsiteX68" fmla="*/ 9872 w 608814"/>
                    <a:gd name="connsiteY68" fmla="*/ 251544 h 585693"/>
                    <a:gd name="connsiteX69" fmla="*/ 2683 w 608814"/>
                    <a:gd name="connsiteY69" fmla="*/ 224572 h 585693"/>
                    <a:gd name="connsiteX70" fmla="*/ 26738 w 608814"/>
                    <a:gd name="connsiteY70" fmla="*/ 182964 h 585693"/>
                    <a:gd name="connsiteX71" fmla="*/ 38719 w 608814"/>
                    <a:gd name="connsiteY71" fmla="*/ 173759 h 585693"/>
                    <a:gd name="connsiteX72" fmla="*/ 53742 w 608814"/>
                    <a:gd name="connsiteY72" fmla="*/ 175692 h 585693"/>
                    <a:gd name="connsiteX73" fmla="*/ 71806 w 608814"/>
                    <a:gd name="connsiteY73" fmla="*/ 186094 h 585693"/>
                    <a:gd name="connsiteX74" fmla="*/ 96413 w 608814"/>
                    <a:gd name="connsiteY74" fmla="*/ 171457 h 585693"/>
                    <a:gd name="connsiteX75" fmla="*/ 96413 w 608814"/>
                    <a:gd name="connsiteY75" fmla="*/ 151113 h 585693"/>
                    <a:gd name="connsiteX76" fmla="*/ 116229 w 608814"/>
                    <a:gd name="connsiteY76" fmla="*/ 131322 h 585693"/>
                    <a:gd name="connsiteX77" fmla="*/ 445756 w 608814"/>
                    <a:gd name="connsiteY77" fmla="*/ 83476 h 585693"/>
                    <a:gd name="connsiteX78" fmla="*/ 414140 w 608814"/>
                    <a:gd name="connsiteY78" fmla="*/ 115044 h 585693"/>
                    <a:gd name="connsiteX79" fmla="*/ 445756 w 608814"/>
                    <a:gd name="connsiteY79" fmla="*/ 146520 h 585693"/>
                    <a:gd name="connsiteX80" fmla="*/ 477371 w 608814"/>
                    <a:gd name="connsiteY80" fmla="*/ 115044 h 585693"/>
                    <a:gd name="connsiteX81" fmla="*/ 445756 w 608814"/>
                    <a:gd name="connsiteY81" fmla="*/ 83476 h 585693"/>
                    <a:gd name="connsiteX82" fmla="*/ 426676 w 608814"/>
                    <a:gd name="connsiteY82" fmla="*/ 0 h 585693"/>
                    <a:gd name="connsiteX83" fmla="*/ 464835 w 608814"/>
                    <a:gd name="connsiteY83" fmla="*/ 0 h 585693"/>
                    <a:gd name="connsiteX84" fmla="*/ 480597 w 608814"/>
                    <a:gd name="connsiteY84" fmla="*/ 15738 h 585693"/>
                    <a:gd name="connsiteX85" fmla="*/ 480597 w 608814"/>
                    <a:gd name="connsiteY85" fmla="*/ 31936 h 585693"/>
                    <a:gd name="connsiteX86" fmla="*/ 500138 w 608814"/>
                    <a:gd name="connsiteY86" fmla="*/ 43533 h 585693"/>
                    <a:gd name="connsiteX87" fmla="*/ 514425 w 608814"/>
                    <a:gd name="connsiteY87" fmla="*/ 35249 h 585693"/>
                    <a:gd name="connsiteX88" fmla="*/ 535901 w 608814"/>
                    <a:gd name="connsiteY88" fmla="*/ 40956 h 585693"/>
                    <a:gd name="connsiteX89" fmla="*/ 554981 w 608814"/>
                    <a:gd name="connsiteY89" fmla="*/ 73996 h 585693"/>
                    <a:gd name="connsiteX90" fmla="*/ 556640 w 608814"/>
                    <a:gd name="connsiteY90" fmla="*/ 85961 h 585693"/>
                    <a:gd name="connsiteX91" fmla="*/ 549266 w 608814"/>
                    <a:gd name="connsiteY91" fmla="*/ 95440 h 585693"/>
                    <a:gd name="connsiteX92" fmla="*/ 534887 w 608814"/>
                    <a:gd name="connsiteY92" fmla="*/ 103815 h 585693"/>
                    <a:gd name="connsiteX93" fmla="*/ 535993 w 608814"/>
                    <a:gd name="connsiteY93" fmla="*/ 115044 h 585693"/>
                    <a:gd name="connsiteX94" fmla="*/ 535717 w 608814"/>
                    <a:gd name="connsiteY94" fmla="*/ 117621 h 585693"/>
                    <a:gd name="connsiteX95" fmla="*/ 521153 w 608814"/>
                    <a:gd name="connsiteY95" fmla="*/ 117621 h 585693"/>
                    <a:gd name="connsiteX96" fmla="*/ 466126 w 608814"/>
                    <a:gd name="connsiteY96" fmla="*/ 172565 h 585693"/>
                    <a:gd name="connsiteX97" fmla="*/ 466126 w 608814"/>
                    <a:gd name="connsiteY97" fmla="*/ 229719 h 585693"/>
                    <a:gd name="connsiteX98" fmla="*/ 466126 w 608814"/>
                    <a:gd name="connsiteY98" fmla="*/ 242604 h 585693"/>
                    <a:gd name="connsiteX99" fmla="*/ 453590 w 608814"/>
                    <a:gd name="connsiteY99" fmla="*/ 229995 h 585693"/>
                    <a:gd name="connsiteX100" fmla="*/ 421330 w 608814"/>
                    <a:gd name="connsiteY100" fmla="*/ 219319 h 585693"/>
                    <a:gd name="connsiteX101" fmla="*/ 411928 w 608814"/>
                    <a:gd name="connsiteY101" fmla="*/ 219319 h 585693"/>
                    <a:gd name="connsiteX102" fmla="*/ 410914 w 608814"/>
                    <a:gd name="connsiteY102" fmla="*/ 214257 h 585693"/>
                    <a:gd name="connsiteX103" fmla="*/ 410914 w 608814"/>
                    <a:gd name="connsiteY103" fmla="*/ 198059 h 585693"/>
                    <a:gd name="connsiteX104" fmla="*/ 391373 w 608814"/>
                    <a:gd name="connsiteY104" fmla="*/ 186463 h 585693"/>
                    <a:gd name="connsiteX105" fmla="*/ 377086 w 608814"/>
                    <a:gd name="connsiteY105" fmla="*/ 194746 h 585693"/>
                    <a:gd name="connsiteX106" fmla="*/ 365104 w 608814"/>
                    <a:gd name="connsiteY106" fmla="*/ 196310 h 585693"/>
                    <a:gd name="connsiteX107" fmla="*/ 355610 w 608814"/>
                    <a:gd name="connsiteY107" fmla="*/ 189040 h 585693"/>
                    <a:gd name="connsiteX108" fmla="*/ 336530 w 608814"/>
                    <a:gd name="connsiteY108" fmla="*/ 155999 h 585693"/>
                    <a:gd name="connsiteX109" fmla="*/ 342245 w 608814"/>
                    <a:gd name="connsiteY109" fmla="*/ 134463 h 585693"/>
                    <a:gd name="connsiteX110" fmla="*/ 356716 w 608814"/>
                    <a:gd name="connsiteY110" fmla="*/ 126180 h 585693"/>
                    <a:gd name="connsiteX111" fmla="*/ 355518 w 608814"/>
                    <a:gd name="connsiteY111" fmla="*/ 115044 h 585693"/>
                    <a:gd name="connsiteX112" fmla="*/ 356716 w 608814"/>
                    <a:gd name="connsiteY112" fmla="*/ 103815 h 585693"/>
                    <a:gd name="connsiteX113" fmla="*/ 342245 w 608814"/>
                    <a:gd name="connsiteY113" fmla="*/ 95440 h 585693"/>
                    <a:gd name="connsiteX114" fmla="*/ 336530 w 608814"/>
                    <a:gd name="connsiteY114" fmla="*/ 73996 h 585693"/>
                    <a:gd name="connsiteX115" fmla="*/ 355610 w 608814"/>
                    <a:gd name="connsiteY115" fmla="*/ 40956 h 585693"/>
                    <a:gd name="connsiteX116" fmla="*/ 365104 w 608814"/>
                    <a:gd name="connsiteY116" fmla="*/ 33685 h 585693"/>
                    <a:gd name="connsiteX117" fmla="*/ 377086 w 608814"/>
                    <a:gd name="connsiteY117" fmla="*/ 35249 h 585693"/>
                    <a:gd name="connsiteX118" fmla="*/ 391373 w 608814"/>
                    <a:gd name="connsiteY118" fmla="*/ 43533 h 585693"/>
                    <a:gd name="connsiteX119" fmla="*/ 410914 w 608814"/>
                    <a:gd name="connsiteY119" fmla="*/ 31936 h 585693"/>
                    <a:gd name="connsiteX120" fmla="*/ 410914 w 608814"/>
                    <a:gd name="connsiteY120" fmla="*/ 15738 h 585693"/>
                    <a:gd name="connsiteX121" fmla="*/ 426676 w 608814"/>
                    <a:gd name="connsiteY121" fmla="*/ 0 h 58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608814" h="585693">
                      <a:moveTo>
                        <a:pt x="195114" y="351627"/>
                      </a:moveTo>
                      <a:lnTo>
                        <a:pt x="258290" y="351627"/>
                      </a:lnTo>
                      <a:cubicBezTo>
                        <a:pt x="271848" y="351627"/>
                        <a:pt x="282731" y="362580"/>
                        <a:pt x="282731" y="376018"/>
                      </a:cubicBezTo>
                      <a:lnTo>
                        <a:pt x="282731" y="561210"/>
                      </a:lnTo>
                      <a:cubicBezTo>
                        <a:pt x="282731" y="574740"/>
                        <a:pt x="271848" y="585693"/>
                        <a:pt x="258290" y="585693"/>
                      </a:cubicBezTo>
                      <a:lnTo>
                        <a:pt x="195114" y="585693"/>
                      </a:lnTo>
                      <a:cubicBezTo>
                        <a:pt x="181556" y="585693"/>
                        <a:pt x="170673" y="574740"/>
                        <a:pt x="170673" y="561210"/>
                      </a:cubicBezTo>
                      <a:lnTo>
                        <a:pt x="170673" y="376018"/>
                      </a:lnTo>
                      <a:cubicBezTo>
                        <a:pt x="170673" y="362580"/>
                        <a:pt x="181556" y="351627"/>
                        <a:pt x="195114" y="351627"/>
                      </a:cubicBezTo>
                      <a:close/>
                      <a:moveTo>
                        <a:pt x="358100" y="249872"/>
                      </a:moveTo>
                      <a:lnTo>
                        <a:pt x="421316" y="249872"/>
                      </a:lnTo>
                      <a:cubicBezTo>
                        <a:pt x="434771" y="249872"/>
                        <a:pt x="445737" y="260735"/>
                        <a:pt x="445737" y="274267"/>
                      </a:cubicBezTo>
                      <a:lnTo>
                        <a:pt x="445737" y="561206"/>
                      </a:lnTo>
                      <a:cubicBezTo>
                        <a:pt x="445737" y="574738"/>
                        <a:pt x="434771" y="585693"/>
                        <a:pt x="421316" y="585693"/>
                      </a:cubicBezTo>
                      <a:lnTo>
                        <a:pt x="358100" y="585693"/>
                      </a:lnTo>
                      <a:cubicBezTo>
                        <a:pt x="344645" y="585693"/>
                        <a:pt x="333679" y="574738"/>
                        <a:pt x="333679" y="561206"/>
                      </a:cubicBezTo>
                      <a:lnTo>
                        <a:pt x="333679" y="274267"/>
                      </a:lnTo>
                      <a:cubicBezTo>
                        <a:pt x="333679" y="260735"/>
                        <a:pt x="344645" y="249872"/>
                        <a:pt x="358100" y="249872"/>
                      </a:cubicBezTo>
                      <a:close/>
                      <a:moveTo>
                        <a:pt x="140260" y="224680"/>
                      </a:moveTo>
                      <a:cubicBezTo>
                        <a:pt x="168749" y="224680"/>
                        <a:pt x="191844" y="247711"/>
                        <a:pt x="191844" y="276122"/>
                      </a:cubicBezTo>
                      <a:cubicBezTo>
                        <a:pt x="191844" y="304533"/>
                        <a:pt x="168749" y="327564"/>
                        <a:pt x="140260" y="327564"/>
                      </a:cubicBezTo>
                      <a:cubicBezTo>
                        <a:pt x="111771" y="327564"/>
                        <a:pt x="88676" y="304533"/>
                        <a:pt x="88676" y="276122"/>
                      </a:cubicBezTo>
                      <a:cubicBezTo>
                        <a:pt x="88676" y="247711"/>
                        <a:pt x="111771" y="224680"/>
                        <a:pt x="140260" y="224680"/>
                      </a:cubicBezTo>
                      <a:close/>
                      <a:moveTo>
                        <a:pt x="521177" y="148117"/>
                      </a:moveTo>
                      <a:lnTo>
                        <a:pt x="584301" y="148117"/>
                      </a:lnTo>
                      <a:cubicBezTo>
                        <a:pt x="597848" y="148117"/>
                        <a:pt x="608814" y="159070"/>
                        <a:pt x="608814" y="172601"/>
                      </a:cubicBezTo>
                      <a:lnTo>
                        <a:pt x="608814" y="561209"/>
                      </a:lnTo>
                      <a:cubicBezTo>
                        <a:pt x="608814" y="574740"/>
                        <a:pt x="597848" y="585693"/>
                        <a:pt x="584301" y="585693"/>
                      </a:cubicBezTo>
                      <a:lnTo>
                        <a:pt x="521177" y="585693"/>
                      </a:lnTo>
                      <a:cubicBezTo>
                        <a:pt x="507722" y="585693"/>
                        <a:pt x="496756" y="574740"/>
                        <a:pt x="496756" y="561209"/>
                      </a:cubicBezTo>
                      <a:lnTo>
                        <a:pt x="496756" y="172601"/>
                      </a:lnTo>
                      <a:cubicBezTo>
                        <a:pt x="496756" y="159070"/>
                        <a:pt x="507722" y="148117"/>
                        <a:pt x="521177" y="148117"/>
                      </a:cubicBezTo>
                      <a:close/>
                      <a:moveTo>
                        <a:pt x="116229" y="131322"/>
                      </a:moveTo>
                      <a:lnTo>
                        <a:pt x="164246" y="131322"/>
                      </a:lnTo>
                      <a:cubicBezTo>
                        <a:pt x="175214" y="131322"/>
                        <a:pt x="184061" y="140159"/>
                        <a:pt x="184061" y="151113"/>
                      </a:cubicBezTo>
                      <a:lnTo>
                        <a:pt x="184061" y="171457"/>
                      </a:lnTo>
                      <a:cubicBezTo>
                        <a:pt x="193001" y="175231"/>
                        <a:pt x="201019" y="180386"/>
                        <a:pt x="208669" y="186094"/>
                      </a:cubicBezTo>
                      <a:lnTo>
                        <a:pt x="226641" y="175692"/>
                      </a:lnTo>
                      <a:cubicBezTo>
                        <a:pt x="236134" y="170261"/>
                        <a:pt x="248300" y="173482"/>
                        <a:pt x="253737" y="182964"/>
                      </a:cubicBezTo>
                      <a:lnTo>
                        <a:pt x="277792" y="224572"/>
                      </a:lnTo>
                      <a:cubicBezTo>
                        <a:pt x="280465" y="229083"/>
                        <a:pt x="281110" y="234514"/>
                        <a:pt x="279727" y="239577"/>
                      </a:cubicBezTo>
                      <a:cubicBezTo>
                        <a:pt x="278437" y="244640"/>
                        <a:pt x="275119" y="248966"/>
                        <a:pt x="270511" y="251544"/>
                      </a:cubicBezTo>
                      <a:lnTo>
                        <a:pt x="252355" y="262038"/>
                      </a:lnTo>
                      <a:cubicBezTo>
                        <a:pt x="253000" y="266733"/>
                        <a:pt x="253829" y="271335"/>
                        <a:pt x="253829" y="276122"/>
                      </a:cubicBezTo>
                      <a:cubicBezTo>
                        <a:pt x="253829" y="281001"/>
                        <a:pt x="253000" y="285604"/>
                        <a:pt x="252355" y="290206"/>
                      </a:cubicBezTo>
                      <a:lnTo>
                        <a:pt x="270511" y="300700"/>
                      </a:lnTo>
                      <a:cubicBezTo>
                        <a:pt x="279174" y="305671"/>
                        <a:pt x="282308" y="316165"/>
                        <a:pt x="278714" y="325094"/>
                      </a:cubicBezTo>
                      <a:cubicBezTo>
                        <a:pt x="272354" y="322609"/>
                        <a:pt x="265442" y="321136"/>
                        <a:pt x="258253" y="321136"/>
                      </a:cubicBezTo>
                      <a:lnTo>
                        <a:pt x="195858" y="321136"/>
                      </a:lnTo>
                      <a:cubicBezTo>
                        <a:pt x="205904" y="308709"/>
                        <a:pt x="212171" y="293244"/>
                        <a:pt x="212171" y="276122"/>
                      </a:cubicBezTo>
                      <a:cubicBezTo>
                        <a:pt x="212171" y="236539"/>
                        <a:pt x="179914" y="204320"/>
                        <a:pt x="140191" y="204320"/>
                      </a:cubicBezTo>
                      <a:cubicBezTo>
                        <a:pt x="100561" y="204320"/>
                        <a:pt x="68304" y="236539"/>
                        <a:pt x="68304" y="276122"/>
                      </a:cubicBezTo>
                      <a:cubicBezTo>
                        <a:pt x="68304" y="315797"/>
                        <a:pt x="100561" y="348016"/>
                        <a:pt x="140191" y="348016"/>
                      </a:cubicBezTo>
                      <a:cubicBezTo>
                        <a:pt x="143048" y="348016"/>
                        <a:pt x="145721" y="347463"/>
                        <a:pt x="148486" y="347095"/>
                      </a:cubicBezTo>
                      <a:cubicBezTo>
                        <a:pt x="143233" y="355564"/>
                        <a:pt x="140099" y="365414"/>
                        <a:pt x="140099" y="376000"/>
                      </a:cubicBezTo>
                      <a:lnTo>
                        <a:pt x="140099" y="420922"/>
                      </a:lnTo>
                      <a:lnTo>
                        <a:pt x="116229" y="420922"/>
                      </a:lnTo>
                      <a:cubicBezTo>
                        <a:pt x="105261" y="420922"/>
                        <a:pt x="96413" y="412085"/>
                        <a:pt x="96413" y="401131"/>
                      </a:cubicBezTo>
                      <a:lnTo>
                        <a:pt x="96413" y="380787"/>
                      </a:lnTo>
                      <a:cubicBezTo>
                        <a:pt x="87474" y="377013"/>
                        <a:pt x="79455" y="371950"/>
                        <a:pt x="71806" y="366150"/>
                      </a:cubicBezTo>
                      <a:lnTo>
                        <a:pt x="53742" y="376552"/>
                      </a:lnTo>
                      <a:cubicBezTo>
                        <a:pt x="49226" y="379222"/>
                        <a:pt x="43788" y="379866"/>
                        <a:pt x="38719" y="378577"/>
                      </a:cubicBezTo>
                      <a:cubicBezTo>
                        <a:pt x="33650" y="377197"/>
                        <a:pt x="29318" y="373883"/>
                        <a:pt x="26738" y="369372"/>
                      </a:cubicBezTo>
                      <a:lnTo>
                        <a:pt x="2683" y="327764"/>
                      </a:lnTo>
                      <a:cubicBezTo>
                        <a:pt x="-2847" y="318282"/>
                        <a:pt x="471" y="306131"/>
                        <a:pt x="9872" y="300700"/>
                      </a:cubicBezTo>
                      <a:lnTo>
                        <a:pt x="28120" y="290206"/>
                      </a:lnTo>
                      <a:cubicBezTo>
                        <a:pt x="27475" y="285604"/>
                        <a:pt x="26645" y="281001"/>
                        <a:pt x="26645" y="276122"/>
                      </a:cubicBezTo>
                      <a:cubicBezTo>
                        <a:pt x="26645" y="271335"/>
                        <a:pt x="27475" y="266733"/>
                        <a:pt x="28120" y="262038"/>
                      </a:cubicBezTo>
                      <a:lnTo>
                        <a:pt x="9872" y="251544"/>
                      </a:lnTo>
                      <a:cubicBezTo>
                        <a:pt x="471" y="246113"/>
                        <a:pt x="-2847" y="233962"/>
                        <a:pt x="2683" y="224572"/>
                      </a:cubicBezTo>
                      <a:lnTo>
                        <a:pt x="26738" y="182964"/>
                      </a:lnTo>
                      <a:cubicBezTo>
                        <a:pt x="29318" y="178361"/>
                        <a:pt x="33650" y="175139"/>
                        <a:pt x="38719" y="173759"/>
                      </a:cubicBezTo>
                      <a:cubicBezTo>
                        <a:pt x="43788" y="172378"/>
                        <a:pt x="49226" y="173114"/>
                        <a:pt x="53742" y="175692"/>
                      </a:cubicBezTo>
                      <a:lnTo>
                        <a:pt x="71806" y="186094"/>
                      </a:lnTo>
                      <a:cubicBezTo>
                        <a:pt x="79455" y="180386"/>
                        <a:pt x="87474" y="175231"/>
                        <a:pt x="96413" y="171457"/>
                      </a:cubicBezTo>
                      <a:lnTo>
                        <a:pt x="96413" y="151113"/>
                      </a:lnTo>
                      <a:cubicBezTo>
                        <a:pt x="96413" y="140159"/>
                        <a:pt x="105261" y="131322"/>
                        <a:pt x="116229" y="131322"/>
                      </a:cubicBezTo>
                      <a:close/>
                      <a:moveTo>
                        <a:pt x="445756" y="83476"/>
                      </a:moveTo>
                      <a:cubicBezTo>
                        <a:pt x="428335" y="83476"/>
                        <a:pt x="414140" y="97557"/>
                        <a:pt x="414140" y="115044"/>
                      </a:cubicBezTo>
                      <a:cubicBezTo>
                        <a:pt x="414140" y="132438"/>
                        <a:pt x="428335" y="146520"/>
                        <a:pt x="445756" y="146520"/>
                      </a:cubicBezTo>
                      <a:cubicBezTo>
                        <a:pt x="463176" y="146520"/>
                        <a:pt x="477371" y="132438"/>
                        <a:pt x="477371" y="115044"/>
                      </a:cubicBezTo>
                      <a:cubicBezTo>
                        <a:pt x="477371" y="97557"/>
                        <a:pt x="463176" y="83476"/>
                        <a:pt x="445756" y="83476"/>
                      </a:cubicBezTo>
                      <a:close/>
                      <a:moveTo>
                        <a:pt x="426676" y="0"/>
                      </a:moveTo>
                      <a:lnTo>
                        <a:pt x="464835" y="0"/>
                      </a:lnTo>
                      <a:cubicBezTo>
                        <a:pt x="473500" y="0"/>
                        <a:pt x="480597" y="7087"/>
                        <a:pt x="480597" y="15738"/>
                      </a:cubicBezTo>
                      <a:lnTo>
                        <a:pt x="480597" y="31936"/>
                      </a:lnTo>
                      <a:cubicBezTo>
                        <a:pt x="487694" y="34881"/>
                        <a:pt x="494054" y="38931"/>
                        <a:pt x="500138" y="43533"/>
                      </a:cubicBezTo>
                      <a:lnTo>
                        <a:pt x="514425" y="35249"/>
                      </a:lnTo>
                      <a:cubicBezTo>
                        <a:pt x="521983" y="30924"/>
                        <a:pt x="531569" y="33501"/>
                        <a:pt x="535901" y="40956"/>
                      </a:cubicBezTo>
                      <a:lnTo>
                        <a:pt x="554981" y="73996"/>
                      </a:lnTo>
                      <a:cubicBezTo>
                        <a:pt x="557101" y="77585"/>
                        <a:pt x="557654" y="81911"/>
                        <a:pt x="556640" y="85961"/>
                      </a:cubicBezTo>
                      <a:cubicBezTo>
                        <a:pt x="555534" y="89918"/>
                        <a:pt x="552861" y="93415"/>
                        <a:pt x="549266" y="95440"/>
                      </a:cubicBezTo>
                      <a:lnTo>
                        <a:pt x="534887" y="103815"/>
                      </a:lnTo>
                      <a:cubicBezTo>
                        <a:pt x="535348" y="107497"/>
                        <a:pt x="535993" y="111178"/>
                        <a:pt x="535993" y="115044"/>
                      </a:cubicBezTo>
                      <a:cubicBezTo>
                        <a:pt x="535993" y="115872"/>
                        <a:pt x="535809" y="116700"/>
                        <a:pt x="535717" y="117621"/>
                      </a:cubicBezTo>
                      <a:lnTo>
                        <a:pt x="521153" y="117621"/>
                      </a:lnTo>
                      <a:cubicBezTo>
                        <a:pt x="490828" y="117621"/>
                        <a:pt x="466126" y="142286"/>
                        <a:pt x="466126" y="172565"/>
                      </a:cubicBezTo>
                      <a:lnTo>
                        <a:pt x="466126" y="229719"/>
                      </a:lnTo>
                      <a:lnTo>
                        <a:pt x="466126" y="242604"/>
                      </a:lnTo>
                      <a:cubicBezTo>
                        <a:pt x="462715" y="237726"/>
                        <a:pt x="458383" y="233493"/>
                        <a:pt x="453590" y="229995"/>
                      </a:cubicBezTo>
                      <a:cubicBezTo>
                        <a:pt x="444465" y="223369"/>
                        <a:pt x="433404" y="219319"/>
                        <a:pt x="421330" y="219319"/>
                      </a:cubicBezTo>
                      <a:lnTo>
                        <a:pt x="411928" y="219319"/>
                      </a:lnTo>
                      <a:cubicBezTo>
                        <a:pt x="411375" y="217755"/>
                        <a:pt x="410914" y="216098"/>
                        <a:pt x="410914" y="214257"/>
                      </a:cubicBezTo>
                      <a:lnTo>
                        <a:pt x="410914" y="198059"/>
                      </a:lnTo>
                      <a:cubicBezTo>
                        <a:pt x="403817" y="195114"/>
                        <a:pt x="397457" y="191064"/>
                        <a:pt x="391373" y="186463"/>
                      </a:cubicBezTo>
                      <a:lnTo>
                        <a:pt x="377086" y="194746"/>
                      </a:lnTo>
                      <a:cubicBezTo>
                        <a:pt x="373492" y="196863"/>
                        <a:pt x="369160" y="197415"/>
                        <a:pt x="365104" y="196310"/>
                      </a:cubicBezTo>
                      <a:cubicBezTo>
                        <a:pt x="361140" y="195206"/>
                        <a:pt x="357638" y="192629"/>
                        <a:pt x="355610" y="189040"/>
                      </a:cubicBezTo>
                      <a:lnTo>
                        <a:pt x="336530" y="155999"/>
                      </a:lnTo>
                      <a:cubicBezTo>
                        <a:pt x="332198" y="148452"/>
                        <a:pt x="334687" y="138881"/>
                        <a:pt x="342245" y="134463"/>
                      </a:cubicBezTo>
                      <a:lnTo>
                        <a:pt x="356716" y="126180"/>
                      </a:lnTo>
                      <a:cubicBezTo>
                        <a:pt x="356163" y="122498"/>
                        <a:pt x="355518" y="118817"/>
                        <a:pt x="355518" y="115044"/>
                      </a:cubicBezTo>
                      <a:cubicBezTo>
                        <a:pt x="355518" y="111178"/>
                        <a:pt x="356163" y="107497"/>
                        <a:pt x="356716" y="103815"/>
                      </a:cubicBezTo>
                      <a:lnTo>
                        <a:pt x="342245" y="95440"/>
                      </a:lnTo>
                      <a:cubicBezTo>
                        <a:pt x="334687" y="91115"/>
                        <a:pt x="332198" y="81543"/>
                        <a:pt x="336530" y="73996"/>
                      </a:cubicBezTo>
                      <a:lnTo>
                        <a:pt x="355610" y="40956"/>
                      </a:lnTo>
                      <a:cubicBezTo>
                        <a:pt x="357638" y="37366"/>
                        <a:pt x="361140" y="34789"/>
                        <a:pt x="365104" y="33685"/>
                      </a:cubicBezTo>
                      <a:cubicBezTo>
                        <a:pt x="369160" y="32580"/>
                        <a:pt x="373492" y="33133"/>
                        <a:pt x="377086" y="35249"/>
                      </a:cubicBezTo>
                      <a:lnTo>
                        <a:pt x="391373" y="43533"/>
                      </a:lnTo>
                      <a:cubicBezTo>
                        <a:pt x="397457" y="38931"/>
                        <a:pt x="403817" y="34881"/>
                        <a:pt x="410914" y="31936"/>
                      </a:cubicBezTo>
                      <a:lnTo>
                        <a:pt x="410914" y="15738"/>
                      </a:lnTo>
                      <a:cubicBezTo>
                        <a:pt x="410914" y="7087"/>
                        <a:pt x="418011" y="0"/>
                        <a:pt x="42667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îSḷïḋé"/>
              <p:cNvGrpSpPr/>
              <p:nvPr/>
            </p:nvGrpSpPr>
            <p:grpSpPr>
              <a:xfrm>
                <a:off x="4663015" y="3672908"/>
                <a:ext cx="2875945" cy="1512972"/>
                <a:chOff x="5188124" y="3246248"/>
                <a:chExt cx="2875945" cy="1512972"/>
              </a:xfrm>
            </p:grpSpPr>
            <p:sp>
              <p:nvSpPr>
                <p:cNvPr id="18" name="íṡlïďé"/>
                <p:cNvSpPr/>
                <p:nvPr/>
              </p:nvSpPr>
              <p:spPr bwMode="auto">
                <a:xfrm>
                  <a:off x="5188124" y="3665483"/>
                  <a:ext cx="2875945" cy="1093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tabLst>
                      <a:tab pos="227965" algn="l"/>
                    </a:tabLst>
                    <a:defRPr/>
                  </a:pPr>
                  <a:r>
                    <a:rPr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</a:p>
                <a:p>
                  <a:pPr algn="ctr">
                    <a:lnSpc>
                      <a:spcPct val="150000"/>
                    </a:lnSpc>
                    <a:tabLst>
                      <a:tab pos="227965" algn="l"/>
                    </a:tabLst>
                    <a:defRPr/>
                  </a:pPr>
                  <a:endPara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ís1iḓé"/>
                <p:cNvSpPr txBox="1"/>
                <p:nvPr/>
              </p:nvSpPr>
              <p:spPr bwMode="auto">
                <a:xfrm>
                  <a:off x="5188124" y="3246248"/>
                  <a:ext cx="2875945" cy="419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 b="1">
                      <a:solidFill>
                        <a:schemeClr val="accent2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CN" altLang="en-US" sz="1600" dirty="0">
                      <a:solidFill>
                        <a:schemeClr val="accent3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7" name="îṣľíḑè"/>
            <p:cNvGrpSpPr/>
            <p:nvPr/>
          </p:nvGrpSpPr>
          <p:grpSpPr>
            <a:xfrm>
              <a:off x="8644543" y="2679575"/>
              <a:ext cx="2875945" cy="2506305"/>
              <a:chOff x="4264661" y="2934000"/>
              <a:chExt cx="2875945" cy="2506305"/>
            </a:xfrm>
          </p:grpSpPr>
          <p:grpSp>
            <p:nvGrpSpPr>
              <p:cNvPr id="10" name="išļíḋè"/>
              <p:cNvGrpSpPr/>
              <p:nvPr/>
            </p:nvGrpSpPr>
            <p:grpSpPr>
              <a:xfrm>
                <a:off x="5309268" y="2934000"/>
                <a:ext cx="786732" cy="786730"/>
                <a:chOff x="4755054" y="2276333"/>
                <a:chExt cx="689718" cy="689717"/>
              </a:xfrm>
            </p:grpSpPr>
            <p:sp>
              <p:nvSpPr>
                <p:cNvPr id="14" name="iṥľiḋè"/>
                <p:cNvSpPr/>
                <p:nvPr/>
              </p:nvSpPr>
              <p:spPr>
                <a:xfrm>
                  <a:off x="4755054" y="2276333"/>
                  <a:ext cx="689718" cy="689717"/>
                </a:xfrm>
                <a:prstGeom prst="ellipse">
                  <a:avLst/>
                </a:prstGeom>
                <a:solidFill>
                  <a:schemeClr val="accent1"/>
                </a:solidFill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0000" tIns="46800" rIns="90000" bIns="46800" anchor="ctr">
                  <a:normAutofit/>
                </a:bodyPr>
                <a:lstStyle/>
                <a:p>
                  <a:pPr algn="ctr"/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îśľîḍê"/>
                <p:cNvSpPr/>
                <p:nvPr/>
              </p:nvSpPr>
              <p:spPr bwMode="auto">
                <a:xfrm>
                  <a:off x="4903676" y="2432408"/>
                  <a:ext cx="392474" cy="377566"/>
                </a:xfrm>
                <a:custGeom>
                  <a:avLst/>
                  <a:gdLst>
                    <a:gd name="connsiteX0" fmla="*/ 195114 w 608814"/>
                    <a:gd name="connsiteY0" fmla="*/ 351627 h 585693"/>
                    <a:gd name="connsiteX1" fmla="*/ 258290 w 608814"/>
                    <a:gd name="connsiteY1" fmla="*/ 351627 h 585693"/>
                    <a:gd name="connsiteX2" fmla="*/ 282731 w 608814"/>
                    <a:gd name="connsiteY2" fmla="*/ 376018 h 585693"/>
                    <a:gd name="connsiteX3" fmla="*/ 282731 w 608814"/>
                    <a:gd name="connsiteY3" fmla="*/ 561210 h 585693"/>
                    <a:gd name="connsiteX4" fmla="*/ 258290 w 608814"/>
                    <a:gd name="connsiteY4" fmla="*/ 585693 h 585693"/>
                    <a:gd name="connsiteX5" fmla="*/ 195114 w 608814"/>
                    <a:gd name="connsiteY5" fmla="*/ 585693 h 585693"/>
                    <a:gd name="connsiteX6" fmla="*/ 170673 w 608814"/>
                    <a:gd name="connsiteY6" fmla="*/ 561210 h 585693"/>
                    <a:gd name="connsiteX7" fmla="*/ 170673 w 608814"/>
                    <a:gd name="connsiteY7" fmla="*/ 376018 h 585693"/>
                    <a:gd name="connsiteX8" fmla="*/ 195114 w 608814"/>
                    <a:gd name="connsiteY8" fmla="*/ 351627 h 585693"/>
                    <a:gd name="connsiteX9" fmla="*/ 358100 w 608814"/>
                    <a:gd name="connsiteY9" fmla="*/ 249872 h 585693"/>
                    <a:gd name="connsiteX10" fmla="*/ 421316 w 608814"/>
                    <a:gd name="connsiteY10" fmla="*/ 249872 h 585693"/>
                    <a:gd name="connsiteX11" fmla="*/ 445737 w 608814"/>
                    <a:gd name="connsiteY11" fmla="*/ 274267 h 585693"/>
                    <a:gd name="connsiteX12" fmla="*/ 445737 w 608814"/>
                    <a:gd name="connsiteY12" fmla="*/ 561206 h 585693"/>
                    <a:gd name="connsiteX13" fmla="*/ 421316 w 608814"/>
                    <a:gd name="connsiteY13" fmla="*/ 585693 h 585693"/>
                    <a:gd name="connsiteX14" fmla="*/ 358100 w 608814"/>
                    <a:gd name="connsiteY14" fmla="*/ 585693 h 585693"/>
                    <a:gd name="connsiteX15" fmla="*/ 333679 w 608814"/>
                    <a:gd name="connsiteY15" fmla="*/ 561206 h 585693"/>
                    <a:gd name="connsiteX16" fmla="*/ 333679 w 608814"/>
                    <a:gd name="connsiteY16" fmla="*/ 274267 h 585693"/>
                    <a:gd name="connsiteX17" fmla="*/ 358100 w 608814"/>
                    <a:gd name="connsiteY17" fmla="*/ 249872 h 585693"/>
                    <a:gd name="connsiteX18" fmla="*/ 140260 w 608814"/>
                    <a:gd name="connsiteY18" fmla="*/ 224680 h 585693"/>
                    <a:gd name="connsiteX19" fmla="*/ 191844 w 608814"/>
                    <a:gd name="connsiteY19" fmla="*/ 276122 h 585693"/>
                    <a:gd name="connsiteX20" fmla="*/ 140260 w 608814"/>
                    <a:gd name="connsiteY20" fmla="*/ 327564 h 585693"/>
                    <a:gd name="connsiteX21" fmla="*/ 88676 w 608814"/>
                    <a:gd name="connsiteY21" fmla="*/ 276122 h 585693"/>
                    <a:gd name="connsiteX22" fmla="*/ 140260 w 608814"/>
                    <a:gd name="connsiteY22" fmla="*/ 224680 h 585693"/>
                    <a:gd name="connsiteX23" fmla="*/ 521177 w 608814"/>
                    <a:gd name="connsiteY23" fmla="*/ 148117 h 585693"/>
                    <a:gd name="connsiteX24" fmla="*/ 584301 w 608814"/>
                    <a:gd name="connsiteY24" fmla="*/ 148117 h 585693"/>
                    <a:gd name="connsiteX25" fmla="*/ 608814 w 608814"/>
                    <a:gd name="connsiteY25" fmla="*/ 172601 h 585693"/>
                    <a:gd name="connsiteX26" fmla="*/ 608814 w 608814"/>
                    <a:gd name="connsiteY26" fmla="*/ 561209 h 585693"/>
                    <a:gd name="connsiteX27" fmla="*/ 584301 w 608814"/>
                    <a:gd name="connsiteY27" fmla="*/ 585693 h 585693"/>
                    <a:gd name="connsiteX28" fmla="*/ 521177 w 608814"/>
                    <a:gd name="connsiteY28" fmla="*/ 585693 h 585693"/>
                    <a:gd name="connsiteX29" fmla="*/ 496756 w 608814"/>
                    <a:gd name="connsiteY29" fmla="*/ 561209 h 585693"/>
                    <a:gd name="connsiteX30" fmla="*/ 496756 w 608814"/>
                    <a:gd name="connsiteY30" fmla="*/ 172601 h 585693"/>
                    <a:gd name="connsiteX31" fmla="*/ 521177 w 608814"/>
                    <a:gd name="connsiteY31" fmla="*/ 148117 h 585693"/>
                    <a:gd name="connsiteX32" fmla="*/ 116229 w 608814"/>
                    <a:gd name="connsiteY32" fmla="*/ 131322 h 585693"/>
                    <a:gd name="connsiteX33" fmla="*/ 164246 w 608814"/>
                    <a:gd name="connsiteY33" fmla="*/ 131322 h 585693"/>
                    <a:gd name="connsiteX34" fmla="*/ 184061 w 608814"/>
                    <a:gd name="connsiteY34" fmla="*/ 151113 h 585693"/>
                    <a:gd name="connsiteX35" fmla="*/ 184061 w 608814"/>
                    <a:gd name="connsiteY35" fmla="*/ 171457 h 585693"/>
                    <a:gd name="connsiteX36" fmla="*/ 208669 w 608814"/>
                    <a:gd name="connsiteY36" fmla="*/ 186094 h 585693"/>
                    <a:gd name="connsiteX37" fmla="*/ 226641 w 608814"/>
                    <a:gd name="connsiteY37" fmla="*/ 175692 h 585693"/>
                    <a:gd name="connsiteX38" fmla="*/ 253737 w 608814"/>
                    <a:gd name="connsiteY38" fmla="*/ 182964 h 585693"/>
                    <a:gd name="connsiteX39" fmla="*/ 277792 w 608814"/>
                    <a:gd name="connsiteY39" fmla="*/ 224572 h 585693"/>
                    <a:gd name="connsiteX40" fmla="*/ 279727 w 608814"/>
                    <a:gd name="connsiteY40" fmla="*/ 239577 h 585693"/>
                    <a:gd name="connsiteX41" fmla="*/ 270511 w 608814"/>
                    <a:gd name="connsiteY41" fmla="*/ 251544 h 585693"/>
                    <a:gd name="connsiteX42" fmla="*/ 252355 w 608814"/>
                    <a:gd name="connsiteY42" fmla="*/ 262038 h 585693"/>
                    <a:gd name="connsiteX43" fmla="*/ 253829 w 608814"/>
                    <a:gd name="connsiteY43" fmla="*/ 276122 h 585693"/>
                    <a:gd name="connsiteX44" fmla="*/ 252355 w 608814"/>
                    <a:gd name="connsiteY44" fmla="*/ 290206 h 585693"/>
                    <a:gd name="connsiteX45" fmla="*/ 270511 w 608814"/>
                    <a:gd name="connsiteY45" fmla="*/ 300700 h 585693"/>
                    <a:gd name="connsiteX46" fmla="*/ 278714 w 608814"/>
                    <a:gd name="connsiteY46" fmla="*/ 325094 h 585693"/>
                    <a:gd name="connsiteX47" fmla="*/ 258253 w 608814"/>
                    <a:gd name="connsiteY47" fmla="*/ 321136 h 585693"/>
                    <a:gd name="connsiteX48" fmla="*/ 195858 w 608814"/>
                    <a:gd name="connsiteY48" fmla="*/ 321136 h 585693"/>
                    <a:gd name="connsiteX49" fmla="*/ 212171 w 608814"/>
                    <a:gd name="connsiteY49" fmla="*/ 276122 h 585693"/>
                    <a:gd name="connsiteX50" fmla="*/ 140191 w 608814"/>
                    <a:gd name="connsiteY50" fmla="*/ 204320 h 585693"/>
                    <a:gd name="connsiteX51" fmla="*/ 68304 w 608814"/>
                    <a:gd name="connsiteY51" fmla="*/ 276122 h 585693"/>
                    <a:gd name="connsiteX52" fmla="*/ 140191 w 608814"/>
                    <a:gd name="connsiteY52" fmla="*/ 348016 h 585693"/>
                    <a:gd name="connsiteX53" fmla="*/ 148486 w 608814"/>
                    <a:gd name="connsiteY53" fmla="*/ 347095 h 585693"/>
                    <a:gd name="connsiteX54" fmla="*/ 140099 w 608814"/>
                    <a:gd name="connsiteY54" fmla="*/ 376000 h 585693"/>
                    <a:gd name="connsiteX55" fmla="*/ 140099 w 608814"/>
                    <a:gd name="connsiteY55" fmla="*/ 420922 h 585693"/>
                    <a:gd name="connsiteX56" fmla="*/ 116229 w 608814"/>
                    <a:gd name="connsiteY56" fmla="*/ 420922 h 585693"/>
                    <a:gd name="connsiteX57" fmla="*/ 96413 w 608814"/>
                    <a:gd name="connsiteY57" fmla="*/ 401131 h 585693"/>
                    <a:gd name="connsiteX58" fmla="*/ 96413 w 608814"/>
                    <a:gd name="connsiteY58" fmla="*/ 380787 h 585693"/>
                    <a:gd name="connsiteX59" fmla="*/ 71806 w 608814"/>
                    <a:gd name="connsiteY59" fmla="*/ 366150 h 585693"/>
                    <a:gd name="connsiteX60" fmla="*/ 53742 w 608814"/>
                    <a:gd name="connsiteY60" fmla="*/ 376552 h 585693"/>
                    <a:gd name="connsiteX61" fmla="*/ 38719 w 608814"/>
                    <a:gd name="connsiteY61" fmla="*/ 378577 h 585693"/>
                    <a:gd name="connsiteX62" fmla="*/ 26738 w 608814"/>
                    <a:gd name="connsiteY62" fmla="*/ 369372 h 585693"/>
                    <a:gd name="connsiteX63" fmla="*/ 2683 w 608814"/>
                    <a:gd name="connsiteY63" fmla="*/ 327764 h 585693"/>
                    <a:gd name="connsiteX64" fmla="*/ 9872 w 608814"/>
                    <a:gd name="connsiteY64" fmla="*/ 300700 h 585693"/>
                    <a:gd name="connsiteX65" fmla="*/ 28120 w 608814"/>
                    <a:gd name="connsiteY65" fmla="*/ 290206 h 585693"/>
                    <a:gd name="connsiteX66" fmla="*/ 26645 w 608814"/>
                    <a:gd name="connsiteY66" fmla="*/ 276122 h 585693"/>
                    <a:gd name="connsiteX67" fmla="*/ 28120 w 608814"/>
                    <a:gd name="connsiteY67" fmla="*/ 262038 h 585693"/>
                    <a:gd name="connsiteX68" fmla="*/ 9872 w 608814"/>
                    <a:gd name="connsiteY68" fmla="*/ 251544 h 585693"/>
                    <a:gd name="connsiteX69" fmla="*/ 2683 w 608814"/>
                    <a:gd name="connsiteY69" fmla="*/ 224572 h 585693"/>
                    <a:gd name="connsiteX70" fmla="*/ 26738 w 608814"/>
                    <a:gd name="connsiteY70" fmla="*/ 182964 h 585693"/>
                    <a:gd name="connsiteX71" fmla="*/ 38719 w 608814"/>
                    <a:gd name="connsiteY71" fmla="*/ 173759 h 585693"/>
                    <a:gd name="connsiteX72" fmla="*/ 53742 w 608814"/>
                    <a:gd name="connsiteY72" fmla="*/ 175692 h 585693"/>
                    <a:gd name="connsiteX73" fmla="*/ 71806 w 608814"/>
                    <a:gd name="connsiteY73" fmla="*/ 186094 h 585693"/>
                    <a:gd name="connsiteX74" fmla="*/ 96413 w 608814"/>
                    <a:gd name="connsiteY74" fmla="*/ 171457 h 585693"/>
                    <a:gd name="connsiteX75" fmla="*/ 96413 w 608814"/>
                    <a:gd name="connsiteY75" fmla="*/ 151113 h 585693"/>
                    <a:gd name="connsiteX76" fmla="*/ 116229 w 608814"/>
                    <a:gd name="connsiteY76" fmla="*/ 131322 h 585693"/>
                    <a:gd name="connsiteX77" fmla="*/ 445756 w 608814"/>
                    <a:gd name="connsiteY77" fmla="*/ 83476 h 585693"/>
                    <a:gd name="connsiteX78" fmla="*/ 414140 w 608814"/>
                    <a:gd name="connsiteY78" fmla="*/ 115044 h 585693"/>
                    <a:gd name="connsiteX79" fmla="*/ 445756 w 608814"/>
                    <a:gd name="connsiteY79" fmla="*/ 146520 h 585693"/>
                    <a:gd name="connsiteX80" fmla="*/ 477371 w 608814"/>
                    <a:gd name="connsiteY80" fmla="*/ 115044 h 585693"/>
                    <a:gd name="connsiteX81" fmla="*/ 445756 w 608814"/>
                    <a:gd name="connsiteY81" fmla="*/ 83476 h 585693"/>
                    <a:gd name="connsiteX82" fmla="*/ 426676 w 608814"/>
                    <a:gd name="connsiteY82" fmla="*/ 0 h 585693"/>
                    <a:gd name="connsiteX83" fmla="*/ 464835 w 608814"/>
                    <a:gd name="connsiteY83" fmla="*/ 0 h 585693"/>
                    <a:gd name="connsiteX84" fmla="*/ 480597 w 608814"/>
                    <a:gd name="connsiteY84" fmla="*/ 15738 h 585693"/>
                    <a:gd name="connsiteX85" fmla="*/ 480597 w 608814"/>
                    <a:gd name="connsiteY85" fmla="*/ 31936 h 585693"/>
                    <a:gd name="connsiteX86" fmla="*/ 500138 w 608814"/>
                    <a:gd name="connsiteY86" fmla="*/ 43533 h 585693"/>
                    <a:gd name="connsiteX87" fmla="*/ 514425 w 608814"/>
                    <a:gd name="connsiteY87" fmla="*/ 35249 h 585693"/>
                    <a:gd name="connsiteX88" fmla="*/ 535901 w 608814"/>
                    <a:gd name="connsiteY88" fmla="*/ 40956 h 585693"/>
                    <a:gd name="connsiteX89" fmla="*/ 554981 w 608814"/>
                    <a:gd name="connsiteY89" fmla="*/ 73996 h 585693"/>
                    <a:gd name="connsiteX90" fmla="*/ 556640 w 608814"/>
                    <a:gd name="connsiteY90" fmla="*/ 85961 h 585693"/>
                    <a:gd name="connsiteX91" fmla="*/ 549266 w 608814"/>
                    <a:gd name="connsiteY91" fmla="*/ 95440 h 585693"/>
                    <a:gd name="connsiteX92" fmla="*/ 534887 w 608814"/>
                    <a:gd name="connsiteY92" fmla="*/ 103815 h 585693"/>
                    <a:gd name="connsiteX93" fmla="*/ 535993 w 608814"/>
                    <a:gd name="connsiteY93" fmla="*/ 115044 h 585693"/>
                    <a:gd name="connsiteX94" fmla="*/ 535717 w 608814"/>
                    <a:gd name="connsiteY94" fmla="*/ 117621 h 585693"/>
                    <a:gd name="connsiteX95" fmla="*/ 521153 w 608814"/>
                    <a:gd name="connsiteY95" fmla="*/ 117621 h 585693"/>
                    <a:gd name="connsiteX96" fmla="*/ 466126 w 608814"/>
                    <a:gd name="connsiteY96" fmla="*/ 172565 h 585693"/>
                    <a:gd name="connsiteX97" fmla="*/ 466126 w 608814"/>
                    <a:gd name="connsiteY97" fmla="*/ 229719 h 585693"/>
                    <a:gd name="connsiteX98" fmla="*/ 466126 w 608814"/>
                    <a:gd name="connsiteY98" fmla="*/ 242604 h 585693"/>
                    <a:gd name="connsiteX99" fmla="*/ 453590 w 608814"/>
                    <a:gd name="connsiteY99" fmla="*/ 229995 h 585693"/>
                    <a:gd name="connsiteX100" fmla="*/ 421330 w 608814"/>
                    <a:gd name="connsiteY100" fmla="*/ 219319 h 585693"/>
                    <a:gd name="connsiteX101" fmla="*/ 411928 w 608814"/>
                    <a:gd name="connsiteY101" fmla="*/ 219319 h 585693"/>
                    <a:gd name="connsiteX102" fmla="*/ 410914 w 608814"/>
                    <a:gd name="connsiteY102" fmla="*/ 214257 h 585693"/>
                    <a:gd name="connsiteX103" fmla="*/ 410914 w 608814"/>
                    <a:gd name="connsiteY103" fmla="*/ 198059 h 585693"/>
                    <a:gd name="connsiteX104" fmla="*/ 391373 w 608814"/>
                    <a:gd name="connsiteY104" fmla="*/ 186463 h 585693"/>
                    <a:gd name="connsiteX105" fmla="*/ 377086 w 608814"/>
                    <a:gd name="connsiteY105" fmla="*/ 194746 h 585693"/>
                    <a:gd name="connsiteX106" fmla="*/ 365104 w 608814"/>
                    <a:gd name="connsiteY106" fmla="*/ 196310 h 585693"/>
                    <a:gd name="connsiteX107" fmla="*/ 355610 w 608814"/>
                    <a:gd name="connsiteY107" fmla="*/ 189040 h 585693"/>
                    <a:gd name="connsiteX108" fmla="*/ 336530 w 608814"/>
                    <a:gd name="connsiteY108" fmla="*/ 155999 h 585693"/>
                    <a:gd name="connsiteX109" fmla="*/ 342245 w 608814"/>
                    <a:gd name="connsiteY109" fmla="*/ 134463 h 585693"/>
                    <a:gd name="connsiteX110" fmla="*/ 356716 w 608814"/>
                    <a:gd name="connsiteY110" fmla="*/ 126180 h 585693"/>
                    <a:gd name="connsiteX111" fmla="*/ 355518 w 608814"/>
                    <a:gd name="connsiteY111" fmla="*/ 115044 h 585693"/>
                    <a:gd name="connsiteX112" fmla="*/ 356716 w 608814"/>
                    <a:gd name="connsiteY112" fmla="*/ 103815 h 585693"/>
                    <a:gd name="connsiteX113" fmla="*/ 342245 w 608814"/>
                    <a:gd name="connsiteY113" fmla="*/ 95440 h 585693"/>
                    <a:gd name="connsiteX114" fmla="*/ 336530 w 608814"/>
                    <a:gd name="connsiteY114" fmla="*/ 73996 h 585693"/>
                    <a:gd name="connsiteX115" fmla="*/ 355610 w 608814"/>
                    <a:gd name="connsiteY115" fmla="*/ 40956 h 585693"/>
                    <a:gd name="connsiteX116" fmla="*/ 365104 w 608814"/>
                    <a:gd name="connsiteY116" fmla="*/ 33685 h 585693"/>
                    <a:gd name="connsiteX117" fmla="*/ 377086 w 608814"/>
                    <a:gd name="connsiteY117" fmla="*/ 35249 h 585693"/>
                    <a:gd name="connsiteX118" fmla="*/ 391373 w 608814"/>
                    <a:gd name="connsiteY118" fmla="*/ 43533 h 585693"/>
                    <a:gd name="connsiteX119" fmla="*/ 410914 w 608814"/>
                    <a:gd name="connsiteY119" fmla="*/ 31936 h 585693"/>
                    <a:gd name="connsiteX120" fmla="*/ 410914 w 608814"/>
                    <a:gd name="connsiteY120" fmla="*/ 15738 h 585693"/>
                    <a:gd name="connsiteX121" fmla="*/ 426676 w 608814"/>
                    <a:gd name="connsiteY121" fmla="*/ 0 h 58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608814" h="585693">
                      <a:moveTo>
                        <a:pt x="195114" y="351627"/>
                      </a:moveTo>
                      <a:lnTo>
                        <a:pt x="258290" y="351627"/>
                      </a:lnTo>
                      <a:cubicBezTo>
                        <a:pt x="271848" y="351627"/>
                        <a:pt x="282731" y="362580"/>
                        <a:pt x="282731" y="376018"/>
                      </a:cubicBezTo>
                      <a:lnTo>
                        <a:pt x="282731" y="561210"/>
                      </a:lnTo>
                      <a:cubicBezTo>
                        <a:pt x="282731" y="574740"/>
                        <a:pt x="271848" y="585693"/>
                        <a:pt x="258290" y="585693"/>
                      </a:cubicBezTo>
                      <a:lnTo>
                        <a:pt x="195114" y="585693"/>
                      </a:lnTo>
                      <a:cubicBezTo>
                        <a:pt x="181556" y="585693"/>
                        <a:pt x="170673" y="574740"/>
                        <a:pt x="170673" y="561210"/>
                      </a:cubicBezTo>
                      <a:lnTo>
                        <a:pt x="170673" y="376018"/>
                      </a:lnTo>
                      <a:cubicBezTo>
                        <a:pt x="170673" y="362580"/>
                        <a:pt x="181556" y="351627"/>
                        <a:pt x="195114" y="351627"/>
                      </a:cubicBezTo>
                      <a:close/>
                      <a:moveTo>
                        <a:pt x="358100" y="249872"/>
                      </a:moveTo>
                      <a:lnTo>
                        <a:pt x="421316" y="249872"/>
                      </a:lnTo>
                      <a:cubicBezTo>
                        <a:pt x="434771" y="249872"/>
                        <a:pt x="445737" y="260735"/>
                        <a:pt x="445737" y="274267"/>
                      </a:cubicBezTo>
                      <a:lnTo>
                        <a:pt x="445737" y="561206"/>
                      </a:lnTo>
                      <a:cubicBezTo>
                        <a:pt x="445737" y="574738"/>
                        <a:pt x="434771" y="585693"/>
                        <a:pt x="421316" y="585693"/>
                      </a:cubicBezTo>
                      <a:lnTo>
                        <a:pt x="358100" y="585693"/>
                      </a:lnTo>
                      <a:cubicBezTo>
                        <a:pt x="344645" y="585693"/>
                        <a:pt x="333679" y="574738"/>
                        <a:pt x="333679" y="561206"/>
                      </a:cubicBezTo>
                      <a:lnTo>
                        <a:pt x="333679" y="274267"/>
                      </a:lnTo>
                      <a:cubicBezTo>
                        <a:pt x="333679" y="260735"/>
                        <a:pt x="344645" y="249872"/>
                        <a:pt x="358100" y="249872"/>
                      </a:cubicBezTo>
                      <a:close/>
                      <a:moveTo>
                        <a:pt x="140260" y="224680"/>
                      </a:moveTo>
                      <a:cubicBezTo>
                        <a:pt x="168749" y="224680"/>
                        <a:pt x="191844" y="247711"/>
                        <a:pt x="191844" y="276122"/>
                      </a:cubicBezTo>
                      <a:cubicBezTo>
                        <a:pt x="191844" y="304533"/>
                        <a:pt x="168749" y="327564"/>
                        <a:pt x="140260" y="327564"/>
                      </a:cubicBezTo>
                      <a:cubicBezTo>
                        <a:pt x="111771" y="327564"/>
                        <a:pt x="88676" y="304533"/>
                        <a:pt x="88676" y="276122"/>
                      </a:cubicBezTo>
                      <a:cubicBezTo>
                        <a:pt x="88676" y="247711"/>
                        <a:pt x="111771" y="224680"/>
                        <a:pt x="140260" y="224680"/>
                      </a:cubicBezTo>
                      <a:close/>
                      <a:moveTo>
                        <a:pt x="521177" y="148117"/>
                      </a:moveTo>
                      <a:lnTo>
                        <a:pt x="584301" y="148117"/>
                      </a:lnTo>
                      <a:cubicBezTo>
                        <a:pt x="597848" y="148117"/>
                        <a:pt x="608814" y="159070"/>
                        <a:pt x="608814" y="172601"/>
                      </a:cubicBezTo>
                      <a:lnTo>
                        <a:pt x="608814" y="561209"/>
                      </a:lnTo>
                      <a:cubicBezTo>
                        <a:pt x="608814" y="574740"/>
                        <a:pt x="597848" y="585693"/>
                        <a:pt x="584301" y="585693"/>
                      </a:cubicBezTo>
                      <a:lnTo>
                        <a:pt x="521177" y="585693"/>
                      </a:lnTo>
                      <a:cubicBezTo>
                        <a:pt x="507722" y="585693"/>
                        <a:pt x="496756" y="574740"/>
                        <a:pt x="496756" y="561209"/>
                      </a:cubicBezTo>
                      <a:lnTo>
                        <a:pt x="496756" y="172601"/>
                      </a:lnTo>
                      <a:cubicBezTo>
                        <a:pt x="496756" y="159070"/>
                        <a:pt x="507722" y="148117"/>
                        <a:pt x="521177" y="148117"/>
                      </a:cubicBezTo>
                      <a:close/>
                      <a:moveTo>
                        <a:pt x="116229" y="131322"/>
                      </a:moveTo>
                      <a:lnTo>
                        <a:pt x="164246" y="131322"/>
                      </a:lnTo>
                      <a:cubicBezTo>
                        <a:pt x="175214" y="131322"/>
                        <a:pt x="184061" y="140159"/>
                        <a:pt x="184061" y="151113"/>
                      </a:cubicBezTo>
                      <a:lnTo>
                        <a:pt x="184061" y="171457"/>
                      </a:lnTo>
                      <a:cubicBezTo>
                        <a:pt x="193001" y="175231"/>
                        <a:pt x="201019" y="180386"/>
                        <a:pt x="208669" y="186094"/>
                      </a:cubicBezTo>
                      <a:lnTo>
                        <a:pt x="226641" y="175692"/>
                      </a:lnTo>
                      <a:cubicBezTo>
                        <a:pt x="236134" y="170261"/>
                        <a:pt x="248300" y="173482"/>
                        <a:pt x="253737" y="182964"/>
                      </a:cubicBezTo>
                      <a:lnTo>
                        <a:pt x="277792" y="224572"/>
                      </a:lnTo>
                      <a:cubicBezTo>
                        <a:pt x="280465" y="229083"/>
                        <a:pt x="281110" y="234514"/>
                        <a:pt x="279727" y="239577"/>
                      </a:cubicBezTo>
                      <a:cubicBezTo>
                        <a:pt x="278437" y="244640"/>
                        <a:pt x="275119" y="248966"/>
                        <a:pt x="270511" y="251544"/>
                      </a:cubicBezTo>
                      <a:lnTo>
                        <a:pt x="252355" y="262038"/>
                      </a:lnTo>
                      <a:cubicBezTo>
                        <a:pt x="253000" y="266733"/>
                        <a:pt x="253829" y="271335"/>
                        <a:pt x="253829" y="276122"/>
                      </a:cubicBezTo>
                      <a:cubicBezTo>
                        <a:pt x="253829" y="281001"/>
                        <a:pt x="253000" y="285604"/>
                        <a:pt x="252355" y="290206"/>
                      </a:cubicBezTo>
                      <a:lnTo>
                        <a:pt x="270511" y="300700"/>
                      </a:lnTo>
                      <a:cubicBezTo>
                        <a:pt x="279174" y="305671"/>
                        <a:pt x="282308" y="316165"/>
                        <a:pt x="278714" y="325094"/>
                      </a:cubicBezTo>
                      <a:cubicBezTo>
                        <a:pt x="272354" y="322609"/>
                        <a:pt x="265442" y="321136"/>
                        <a:pt x="258253" y="321136"/>
                      </a:cubicBezTo>
                      <a:lnTo>
                        <a:pt x="195858" y="321136"/>
                      </a:lnTo>
                      <a:cubicBezTo>
                        <a:pt x="205904" y="308709"/>
                        <a:pt x="212171" y="293244"/>
                        <a:pt x="212171" y="276122"/>
                      </a:cubicBezTo>
                      <a:cubicBezTo>
                        <a:pt x="212171" y="236539"/>
                        <a:pt x="179914" y="204320"/>
                        <a:pt x="140191" y="204320"/>
                      </a:cubicBezTo>
                      <a:cubicBezTo>
                        <a:pt x="100561" y="204320"/>
                        <a:pt x="68304" y="236539"/>
                        <a:pt x="68304" y="276122"/>
                      </a:cubicBezTo>
                      <a:cubicBezTo>
                        <a:pt x="68304" y="315797"/>
                        <a:pt x="100561" y="348016"/>
                        <a:pt x="140191" y="348016"/>
                      </a:cubicBezTo>
                      <a:cubicBezTo>
                        <a:pt x="143048" y="348016"/>
                        <a:pt x="145721" y="347463"/>
                        <a:pt x="148486" y="347095"/>
                      </a:cubicBezTo>
                      <a:cubicBezTo>
                        <a:pt x="143233" y="355564"/>
                        <a:pt x="140099" y="365414"/>
                        <a:pt x="140099" y="376000"/>
                      </a:cubicBezTo>
                      <a:lnTo>
                        <a:pt x="140099" y="420922"/>
                      </a:lnTo>
                      <a:lnTo>
                        <a:pt x="116229" y="420922"/>
                      </a:lnTo>
                      <a:cubicBezTo>
                        <a:pt x="105261" y="420922"/>
                        <a:pt x="96413" y="412085"/>
                        <a:pt x="96413" y="401131"/>
                      </a:cubicBezTo>
                      <a:lnTo>
                        <a:pt x="96413" y="380787"/>
                      </a:lnTo>
                      <a:cubicBezTo>
                        <a:pt x="87474" y="377013"/>
                        <a:pt x="79455" y="371950"/>
                        <a:pt x="71806" y="366150"/>
                      </a:cubicBezTo>
                      <a:lnTo>
                        <a:pt x="53742" y="376552"/>
                      </a:lnTo>
                      <a:cubicBezTo>
                        <a:pt x="49226" y="379222"/>
                        <a:pt x="43788" y="379866"/>
                        <a:pt x="38719" y="378577"/>
                      </a:cubicBezTo>
                      <a:cubicBezTo>
                        <a:pt x="33650" y="377197"/>
                        <a:pt x="29318" y="373883"/>
                        <a:pt x="26738" y="369372"/>
                      </a:cubicBezTo>
                      <a:lnTo>
                        <a:pt x="2683" y="327764"/>
                      </a:lnTo>
                      <a:cubicBezTo>
                        <a:pt x="-2847" y="318282"/>
                        <a:pt x="471" y="306131"/>
                        <a:pt x="9872" y="300700"/>
                      </a:cubicBezTo>
                      <a:lnTo>
                        <a:pt x="28120" y="290206"/>
                      </a:lnTo>
                      <a:cubicBezTo>
                        <a:pt x="27475" y="285604"/>
                        <a:pt x="26645" y="281001"/>
                        <a:pt x="26645" y="276122"/>
                      </a:cubicBezTo>
                      <a:cubicBezTo>
                        <a:pt x="26645" y="271335"/>
                        <a:pt x="27475" y="266733"/>
                        <a:pt x="28120" y="262038"/>
                      </a:cubicBezTo>
                      <a:lnTo>
                        <a:pt x="9872" y="251544"/>
                      </a:lnTo>
                      <a:cubicBezTo>
                        <a:pt x="471" y="246113"/>
                        <a:pt x="-2847" y="233962"/>
                        <a:pt x="2683" y="224572"/>
                      </a:cubicBezTo>
                      <a:lnTo>
                        <a:pt x="26738" y="182964"/>
                      </a:lnTo>
                      <a:cubicBezTo>
                        <a:pt x="29318" y="178361"/>
                        <a:pt x="33650" y="175139"/>
                        <a:pt x="38719" y="173759"/>
                      </a:cubicBezTo>
                      <a:cubicBezTo>
                        <a:pt x="43788" y="172378"/>
                        <a:pt x="49226" y="173114"/>
                        <a:pt x="53742" y="175692"/>
                      </a:cubicBezTo>
                      <a:lnTo>
                        <a:pt x="71806" y="186094"/>
                      </a:lnTo>
                      <a:cubicBezTo>
                        <a:pt x="79455" y="180386"/>
                        <a:pt x="87474" y="175231"/>
                        <a:pt x="96413" y="171457"/>
                      </a:cubicBezTo>
                      <a:lnTo>
                        <a:pt x="96413" y="151113"/>
                      </a:lnTo>
                      <a:cubicBezTo>
                        <a:pt x="96413" y="140159"/>
                        <a:pt x="105261" y="131322"/>
                        <a:pt x="116229" y="131322"/>
                      </a:cubicBezTo>
                      <a:close/>
                      <a:moveTo>
                        <a:pt x="445756" y="83476"/>
                      </a:moveTo>
                      <a:cubicBezTo>
                        <a:pt x="428335" y="83476"/>
                        <a:pt x="414140" y="97557"/>
                        <a:pt x="414140" y="115044"/>
                      </a:cubicBezTo>
                      <a:cubicBezTo>
                        <a:pt x="414140" y="132438"/>
                        <a:pt x="428335" y="146520"/>
                        <a:pt x="445756" y="146520"/>
                      </a:cubicBezTo>
                      <a:cubicBezTo>
                        <a:pt x="463176" y="146520"/>
                        <a:pt x="477371" y="132438"/>
                        <a:pt x="477371" y="115044"/>
                      </a:cubicBezTo>
                      <a:cubicBezTo>
                        <a:pt x="477371" y="97557"/>
                        <a:pt x="463176" y="83476"/>
                        <a:pt x="445756" y="83476"/>
                      </a:cubicBezTo>
                      <a:close/>
                      <a:moveTo>
                        <a:pt x="426676" y="0"/>
                      </a:moveTo>
                      <a:lnTo>
                        <a:pt x="464835" y="0"/>
                      </a:lnTo>
                      <a:cubicBezTo>
                        <a:pt x="473500" y="0"/>
                        <a:pt x="480597" y="7087"/>
                        <a:pt x="480597" y="15738"/>
                      </a:cubicBezTo>
                      <a:lnTo>
                        <a:pt x="480597" y="31936"/>
                      </a:lnTo>
                      <a:cubicBezTo>
                        <a:pt x="487694" y="34881"/>
                        <a:pt x="494054" y="38931"/>
                        <a:pt x="500138" y="43533"/>
                      </a:cubicBezTo>
                      <a:lnTo>
                        <a:pt x="514425" y="35249"/>
                      </a:lnTo>
                      <a:cubicBezTo>
                        <a:pt x="521983" y="30924"/>
                        <a:pt x="531569" y="33501"/>
                        <a:pt x="535901" y="40956"/>
                      </a:cubicBezTo>
                      <a:lnTo>
                        <a:pt x="554981" y="73996"/>
                      </a:lnTo>
                      <a:cubicBezTo>
                        <a:pt x="557101" y="77585"/>
                        <a:pt x="557654" y="81911"/>
                        <a:pt x="556640" y="85961"/>
                      </a:cubicBezTo>
                      <a:cubicBezTo>
                        <a:pt x="555534" y="89918"/>
                        <a:pt x="552861" y="93415"/>
                        <a:pt x="549266" y="95440"/>
                      </a:cubicBezTo>
                      <a:lnTo>
                        <a:pt x="534887" y="103815"/>
                      </a:lnTo>
                      <a:cubicBezTo>
                        <a:pt x="535348" y="107497"/>
                        <a:pt x="535993" y="111178"/>
                        <a:pt x="535993" y="115044"/>
                      </a:cubicBezTo>
                      <a:cubicBezTo>
                        <a:pt x="535993" y="115872"/>
                        <a:pt x="535809" y="116700"/>
                        <a:pt x="535717" y="117621"/>
                      </a:cubicBezTo>
                      <a:lnTo>
                        <a:pt x="521153" y="117621"/>
                      </a:lnTo>
                      <a:cubicBezTo>
                        <a:pt x="490828" y="117621"/>
                        <a:pt x="466126" y="142286"/>
                        <a:pt x="466126" y="172565"/>
                      </a:cubicBezTo>
                      <a:lnTo>
                        <a:pt x="466126" y="229719"/>
                      </a:lnTo>
                      <a:lnTo>
                        <a:pt x="466126" y="242604"/>
                      </a:lnTo>
                      <a:cubicBezTo>
                        <a:pt x="462715" y="237726"/>
                        <a:pt x="458383" y="233493"/>
                        <a:pt x="453590" y="229995"/>
                      </a:cubicBezTo>
                      <a:cubicBezTo>
                        <a:pt x="444465" y="223369"/>
                        <a:pt x="433404" y="219319"/>
                        <a:pt x="421330" y="219319"/>
                      </a:cubicBezTo>
                      <a:lnTo>
                        <a:pt x="411928" y="219319"/>
                      </a:lnTo>
                      <a:cubicBezTo>
                        <a:pt x="411375" y="217755"/>
                        <a:pt x="410914" y="216098"/>
                        <a:pt x="410914" y="214257"/>
                      </a:cubicBezTo>
                      <a:lnTo>
                        <a:pt x="410914" y="198059"/>
                      </a:lnTo>
                      <a:cubicBezTo>
                        <a:pt x="403817" y="195114"/>
                        <a:pt x="397457" y="191064"/>
                        <a:pt x="391373" y="186463"/>
                      </a:cubicBezTo>
                      <a:lnTo>
                        <a:pt x="377086" y="194746"/>
                      </a:lnTo>
                      <a:cubicBezTo>
                        <a:pt x="373492" y="196863"/>
                        <a:pt x="369160" y="197415"/>
                        <a:pt x="365104" y="196310"/>
                      </a:cubicBezTo>
                      <a:cubicBezTo>
                        <a:pt x="361140" y="195206"/>
                        <a:pt x="357638" y="192629"/>
                        <a:pt x="355610" y="189040"/>
                      </a:cubicBezTo>
                      <a:lnTo>
                        <a:pt x="336530" y="155999"/>
                      </a:lnTo>
                      <a:cubicBezTo>
                        <a:pt x="332198" y="148452"/>
                        <a:pt x="334687" y="138881"/>
                        <a:pt x="342245" y="134463"/>
                      </a:cubicBezTo>
                      <a:lnTo>
                        <a:pt x="356716" y="126180"/>
                      </a:lnTo>
                      <a:cubicBezTo>
                        <a:pt x="356163" y="122498"/>
                        <a:pt x="355518" y="118817"/>
                        <a:pt x="355518" y="115044"/>
                      </a:cubicBezTo>
                      <a:cubicBezTo>
                        <a:pt x="355518" y="111178"/>
                        <a:pt x="356163" y="107497"/>
                        <a:pt x="356716" y="103815"/>
                      </a:cubicBezTo>
                      <a:lnTo>
                        <a:pt x="342245" y="95440"/>
                      </a:lnTo>
                      <a:cubicBezTo>
                        <a:pt x="334687" y="91115"/>
                        <a:pt x="332198" y="81543"/>
                        <a:pt x="336530" y="73996"/>
                      </a:cubicBezTo>
                      <a:lnTo>
                        <a:pt x="355610" y="40956"/>
                      </a:lnTo>
                      <a:cubicBezTo>
                        <a:pt x="357638" y="37366"/>
                        <a:pt x="361140" y="34789"/>
                        <a:pt x="365104" y="33685"/>
                      </a:cubicBezTo>
                      <a:cubicBezTo>
                        <a:pt x="369160" y="32580"/>
                        <a:pt x="373492" y="33133"/>
                        <a:pt x="377086" y="35249"/>
                      </a:cubicBezTo>
                      <a:lnTo>
                        <a:pt x="391373" y="43533"/>
                      </a:lnTo>
                      <a:cubicBezTo>
                        <a:pt x="397457" y="38931"/>
                        <a:pt x="403817" y="34881"/>
                        <a:pt x="410914" y="31936"/>
                      </a:cubicBezTo>
                      <a:lnTo>
                        <a:pt x="410914" y="15738"/>
                      </a:lnTo>
                      <a:cubicBezTo>
                        <a:pt x="410914" y="7087"/>
                        <a:pt x="418011" y="0"/>
                        <a:pt x="42667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íşḻîḓe"/>
              <p:cNvGrpSpPr/>
              <p:nvPr/>
            </p:nvGrpSpPr>
            <p:grpSpPr>
              <a:xfrm>
                <a:off x="4264661" y="3927333"/>
                <a:ext cx="2875945" cy="1512972"/>
                <a:chOff x="5188124" y="3246248"/>
                <a:chExt cx="2875945" cy="1512972"/>
              </a:xfrm>
            </p:grpSpPr>
            <p:sp>
              <p:nvSpPr>
                <p:cNvPr id="12" name="ïS1iḍè"/>
                <p:cNvSpPr/>
                <p:nvPr/>
              </p:nvSpPr>
              <p:spPr bwMode="auto">
                <a:xfrm>
                  <a:off x="5188124" y="3665483"/>
                  <a:ext cx="2875945" cy="1093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tabLst>
                      <a:tab pos="227965" algn="l"/>
                    </a:tabLst>
                    <a:defRPr/>
                  </a:pPr>
                  <a:r>
                    <a:rPr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</a:p>
                <a:p>
                  <a:pPr algn="ctr">
                    <a:lnSpc>
                      <a:spcPct val="150000"/>
                    </a:lnSpc>
                    <a:tabLst>
                      <a:tab pos="227965" algn="l"/>
                    </a:tabLst>
                    <a:defRPr/>
                  </a:pPr>
                  <a:endPara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ï$1íde"/>
                <p:cNvSpPr txBox="1"/>
                <p:nvPr/>
              </p:nvSpPr>
              <p:spPr bwMode="auto">
                <a:xfrm>
                  <a:off x="5188124" y="3246248"/>
                  <a:ext cx="2875945" cy="419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ctr">
                  <a:normAutofit/>
                </a:bodyPr>
                <a:lstStyle>
                  <a:defPPr>
                    <a:defRPr lang="zh-CN"/>
                  </a:defPPr>
                  <a:lvl1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 b="1">
                      <a:solidFill>
                        <a:schemeClr val="accent2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zh-CN" altLang="en-US" sz="1600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8" name="直接连接符 7"/>
            <p:cNvCxnSpPr/>
            <p:nvPr/>
          </p:nvCxnSpPr>
          <p:spPr>
            <a:xfrm>
              <a:off x="4076800" y="3466305"/>
              <a:ext cx="0" cy="123629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115400" y="3466305"/>
              <a:ext cx="0" cy="123629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团队整体管理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305e60d-2c7f-402a-a868-6b42777bfda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96848" y="1611090"/>
            <a:ext cx="9398307" cy="4420987"/>
            <a:chOff x="648567" y="1125538"/>
            <a:chExt cx="10873508" cy="511492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69925" y="2644992"/>
              <a:ext cx="4757803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îs1iḓè"/>
            <p:cNvSpPr/>
            <p:nvPr/>
          </p:nvSpPr>
          <p:spPr bwMode="auto">
            <a:xfrm>
              <a:off x="6077712" y="1125538"/>
              <a:ext cx="5444363" cy="1798629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9525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iṡḷídé"/>
            <p:cNvSpPr/>
            <p:nvPr/>
          </p:nvSpPr>
          <p:spPr bwMode="auto">
            <a:xfrm>
              <a:off x="6077712" y="4683108"/>
              <a:ext cx="2718287" cy="147371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" name="îṥḻiḋé"/>
            <p:cNvSpPr/>
            <p:nvPr/>
          </p:nvSpPr>
          <p:spPr bwMode="auto">
            <a:xfrm>
              <a:off x="6077712" y="3066779"/>
              <a:ext cx="2718287" cy="1473717"/>
            </a:xfrm>
            <a:prstGeom prst="rect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 w="9525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iśḷiḓè"/>
            <p:cNvSpPr/>
            <p:nvPr/>
          </p:nvSpPr>
          <p:spPr bwMode="auto">
            <a:xfrm>
              <a:off x="9021000" y="3066779"/>
              <a:ext cx="2499488" cy="3076846"/>
            </a:xfrm>
            <a:prstGeom prst="rect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 w="9525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îṩļîďe"/>
            <p:cNvSpPr txBox="1"/>
            <p:nvPr/>
          </p:nvSpPr>
          <p:spPr>
            <a:xfrm>
              <a:off x="648567" y="1304864"/>
              <a:ext cx="4779161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1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标题文本预设标题文本预设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3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grpSp>
          <p:nvGrpSpPr>
            <p:cNvPr id="10" name="ïš1îḋè"/>
            <p:cNvGrpSpPr/>
            <p:nvPr/>
          </p:nvGrpSpPr>
          <p:grpSpPr>
            <a:xfrm>
              <a:off x="6096000" y="4836069"/>
              <a:ext cx="2699999" cy="1205556"/>
              <a:chOff x="6096000" y="4788444"/>
              <a:chExt cx="2699999" cy="1205556"/>
            </a:xfrm>
          </p:grpSpPr>
          <p:sp>
            <p:nvSpPr>
              <p:cNvPr id="26" name="ïsľîde"/>
              <p:cNvSpPr txBox="1"/>
              <p:nvPr/>
            </p:nvSpPr>
            <p:spPr>
              <a:xfrm>
                <a:off x="6096000" y="4788444"/>
                <a:ext cx="2699999" cy="471579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Text here</a:t>
                </a:r>
              </a:p>
            </p:txBody>
          </p:sp>
          <p:sp>
            <p:nvSpPr>
              <p:cNvPr id="27" name="îṥḻide"/>
              <p:cNvSpPr txBox="1"/>
              <p:nvPr/>
            </p:nvSpPr>
            <p:spPr>
              <a:xfrm>
                <a:off x="6096000" y="5260024"/>
                <a:ext cx="2699999" cy="73397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 lnSpcReduction="10000"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When you copy &amp; paste, choose "keep text only" option.</a:t>
                </a:r>
              </a:p>
            </p:txBody>
          </p:sp>
        </p:grpSp>
        <p:grpSp>
          <p:nvGrpSpPr>
            <p:cNvPr id="11" name="ïslïḑê"/>
            <p:cNvGrpSpPr/>
            <p:nvPr/>
          </p:nvGrpSpPr>
          <p:grpSpPr>
            <a:xfrm>
              <a:off x="836377" y="2643642"/>
              <a:ext cx="4591352" cy="1945154"/>
              <a:chOff x="836377" y="2591363"/>
              <a:chExt cx="4591352" cy="1945154"/>
            </a:xfrm>
          </p:grpSpPr>
          <p:grpSp>
            <p:nvGrpSpPr>
              <p:cNvPr id="20" name="íṣľïḑé"/>
              <p:cNvGrpSpPr/>
              <p:nvPr/>
            </p:nvGrpSpPr>
            <p:grpSpPr>
              <a:xfrm>
                <a:off x="836377" y="2591363"/>
                <a:ext cx="1018069" cy="1009650"/>
                <a:chOff x="1128985" y="3327302"/>
                <a:chExt cx="1018069" cy="1009650"/>
              </a:xfrm>
            </p:grpSpPr>
            <p:sp>
              <p:nvSpPr>
                <p:cNvPr id="24" name="îŝḷïḓé"/>
                <p:cNvSpPr/>
                <p:nvPr/>
              </p:nvSpPr>
              <p:spPr bwMode="auto">
                <a:xfrm>
                  <a:off x="1128985" y="3327302"/>
                  <a:ext cx="964142" cy="1009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/>
                  <a:r>
                    <a:rPr lang="en-US" sz="4400" dirty="0">
                      <a:solidFill>
                        <a:schemeClr val="accent1"/>
                      </a:solidFill>
                      <a:latin typeface="Impact" panose="020B0806030902050204" pitchFamily="34" charset="0"/>
                    </a:rPr>
                    <a:t>66</a:t>
                  </a:r>
                </a:p>
              </p:txBody>
            </p:sp>
            <p:sp>
              <p:nvSpPr>
                <p:cNvPr id="25" name="ísḷíḑè"/>
                <p:cNvSpPr/>
                <p:nvPr/>
              </p:nvSpPr>
              <p:spPr bwMode="auto">
                <a:xfrm>
                  <a:off x="1781929" y="3604173"/>
                  <a:ext cx="365125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/>
                  <a:r>
                    <a:rPr lang="en-US" sz="3200" dirty="0">
                      <a:solidFill>
                        <a:schemeClr val="accent1"/>
                      </a:solidFill>
                      <a:latin typeface="Arial" panose="020B0604020202020204" pitchFamily="34" charset="0"/>
                    </a:rPr>
                    <a:t>%</a:t>
                  </a:r>
                </a:p>
              </p:txBody>
            </p:sp>
          </p:grpSp>
          <p:grpSp>
            <p:nvGrpSpPr>
              <p:cNvPr id="21" name="iṣ1ídê"/>
              <p:cNvGrpSpPr/>
              <p:nvPr/>
            </p:nvGrpSpPr>
            <p:grpSpPr>
              <a:xfrm>
                <a:off x="1865472" y="2745167"/>
                <a:ext cx="3562257" cy="1791350"/>
                <a:chOff x="1865472" y="2745167"/>
                <a:chExt cx="3562257" cy="1791350"/>
              </a:xfrm>
            </p:grpSpPr>
            <p:sp>
              <p:nvSpPr>
                <p:cNvPr id="22" name="íṥľîḑe"/>
                <p:cNvSpPr txBox="1"/>
                <p:nvPr/>
              </p:nvSpPr>
              <p:spPr>
                <a:xfrm>
                  <a:off x="1865473" y="2745167"/>
                  <a:ext cx="3562256" cy="588331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r>
                    <a:rPr lang="zh-CN" altLang="en-US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3" name="ïṣľîḍê"/>
                <p:cNvSpPr txBox="1"/>
                <p:nvPr/>
              </p:nvSpPr>
              <p:spPr>
                <a:xfrm>
                  <a:off x="1865472" y="3333499"/>
                  <a:ext cx="3562255" cy="120301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</a:p>
              </p:txBody>
            </p:sp>
          </p:grpSp>
        </p:grpSp>
        <p:grpSp>
          <p:nvGrpSpPr>
            <p:cNvPr id="12" name="îSľîdé"/>
            <p:cNvGrpSpPr/>
            <p:nvPr/>
          </p:nvGrpSpPr>
          <p:grpSpPr>
            <a:xfrm>
              <a:off x="836377" y="4618821"/>
              <a:ext cx="4591352" cy="1621642"/>
              <a:chOff x="836377" y="2591363"/>
              <a:chExt cx="4591352" cy="1621642"/>
            </a:xfrm>
          </p:grpSpPr>
          <p:grpSp>
            <p:nvGrpSpPr>
              <p:cNvPr id="14" name="íṡļïdê"/>
              <p:cNvGrpSpPr/>
              <p:nvPr/>
            </p:nvGrpSpPr>
            <p:grpSpPr>
              <a:xfrm>
                <a:off x="836377" y="2591363"/>
                <a:ext cx="1018069" cy="1009650"/>
                <a:chOff x="1128985" y="3327302"/>
                <a:chExt cx="1018069" cy="1009650"/>
              </a:xfrm>
            </p:grpSpPr>
            <p:sp>
              <p:nvSpPr>
                <p:cNvPr id="18" name="íšľïḑé"/>
                <p:cNvSpPr/>
                <p:nvPr/>
              </p:nvSpPr>
              <p:spPr bwMode="auto">
                <a:xfrm>
                  <a:off x="1128985" y="3327302"/>
                  <a:ext cx="964142" cy="1009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/>
                  <a:r>
                    <a:rPr lang="en-US" sz="4400">
                      <a:solidFill>
                        <a:schemeClr val="accent3"/>
                      </a:solidFill>
                      <a:latin typeface="Impact" panose="020B0806030902050204" pitchFamily="34" charset="0"/>
                    </a:rPr>
                    <a:t>34</a:t>
                  </a:r>
                  <a:endParaRPr lang="en-US" sz="4400" dirty="0">
                    <a:solidFill>
                      <a:schemeClr val="accent3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" name="îšlîḍê"/>
                <p:cNvSpPr/>
                <p:nvPr/>
              </p:nvSpPr>
              <p:spPr bwMode="auto">
                <a:xfrm>
                  <a:off x="1781929" y="3604173"/>
                  <a:ext cx="365125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/>
                  <a:r>
                    <a:rPr lang="en-US" sz="3200" dirty="0">
                      <a:solidFill>
                        <a:schemeClr val="accent3"/>
                      </a:solidFill>
                      <a:latin typeface="Arial" panose="020B0604020202020204" pitchFamily="34" charset="0"/>
                    </a:rPr>
                    <a:t>%</a:t>
                  </a:r>
                </a:p>
              </p:txBody>
            </p:sp>
          </p:grpSp>
          <p:grpSp>
            <p:nvGrpSpPr>
              <p:cNvPr id="15" name="îšļîḓè"/>
              <p:cNvGrpSpPr/>
              <p:nvPr/>
            </p:nvGrpSpPr>
            <p:grpSpPr>
              <a:xfrm>
                <a:off x="1865472" y="2745167"/>
                <a:ext cx="3562257" cy="1467838"/>
                <a:chOff x="1865472" y="2745167"/>
                <a:chExt cx="3562257" cy="1467838"/>
              </a:xfrm>
            </p:grpSpPr>
            <p:sp>
              <p:nvSpPr>
                <p:cNvPr id="16" name="îṣḷïḋê"/>
                <p:cNvSpPr txBox="1"/>
                <p:nvPr/>
              </p:nvSpPr>
              <p:spPr>
                <a:xfrm>
                  <a:off x="1865473" y="2745167"/>
                  <a:ext cx="3562256" cy="588331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r>
                    <a:rPr lang="zh-CN" altLang="en-US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7" name="íŝļïḋé"/>
                <p:cNvSpPr txBox="1"/>
                <p:nvPr/>
              </p:nvSpPr>
              <p:spPr>
                <a:xfrm>
                  <a:off x="1865472" y="3333499"/>
                  <a:ext cx="3562255" cy="879506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dirty="0"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此部分内容作为文字排版占位显示（建议使用主题字体）</a:t>
                  </a:r>
                </a:p>
              </p:txBody>
            </p:sp>
          </p:grpSp>
        </p:grpSp>
        <p:cxnSp>
          <p:nvCxnSpPr>
            <p:cNvPr id="13" name="直接连接符 12"/>
            <p:cNvCxnSpPr/>
            <p:nvPr/>
          </p:nvCxnSpPr>
          <p:spPr>
            <a:xfrm>
              <a:off x="669925" y="4532454"/>
              <a:ext cx="481647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团队整体管理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27a502e-44b2-49c7-b08d-075b62603ea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1000" y="2614342"/>
            <a:ext cx="10710000" cy="2561436"/>
            <a:chOff x="741000" y="2439000"/>
            <a:chExt cx="10710000" cy="2561436"/>
          </a:xfrm>
        </p:grpSpPr>
        <p:cxnSp>
          <p:nvCxnSpPr>
            <p:cNvPr id="4" name="直接连接符 3"/>
            <p:cNvCxnSpPr>
              <a:stCxn id="11" idx="6"/>
              <a:endCxn id="16" idx="2"/>
            </p:cNvCxnSpPr>
            <p:nvPr/>
          </p:nvCxnSpPr>
          <p:spPr>
            <a:xfrm flipV="1">
              <a:off x="8064434" y="2992038"/>
              <a:ext cx="1491667" cy="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stCxn id="7" idx="6"/>
              <a:endCxn id="12" idx="2"/>
            </p:cNvCxnSpPr>
            <p:nvPr/>
          </p:nvCxnSpPr>
          <p:spPr>
            <a:xfrm flipV="1">
              <a:off x="5233648" y="2992038"/>
              <a:ext cx="1491667" cy="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stCxn id="21" idx="6"/>
              <a:endCxn id="8" idx="2"/>
            </p:cNvCxnSpPr>
            <p:nvPr/>
          </p:nvCxnSpPr>
          <p:spPr>
            <a:xfrm>
              <a:off x="2673039" y="2992038"/>
              <a:ext cx="122149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îŝḻïḑé"/>
            <p:cNvSpPr/>
            <p:nvPr/>
          </p:nvSpPr>
          <p:spPr>
            <a:xfrm>
              <a:off x="4127566" y="2439000"/>
              <a:ext cx="1106082" cy="1106078"/>
            </a:xfrm>
            <a:prstGeom prst="ellipse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50800">
              <a:solidFill>
                <a:schemeClr val="bg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íṥ1ïḓé"/>
            <p:cNvSpPr/>
            <p:nvPr/>
          </p:nvSpPr>
          <p:spPr>
            <a:xfrm>
              <a:off x="3894529" y="2815932"/>
              <a:ext cx="352208" cy="352212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íṡḷiḋè"/>
            <p:cNvSpPr/>
            <p:nvPr/>
          </p:nvSpPr>
          <p:spPr bwMode="auto">
            <a:xfrm>
              <a:off x="3571786" y="4131628"/>
              <a:ext cx="2217642" cy="86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0" name="i$1îḑe"/>
            <p:cNvSpPr txBox="1"/>
            <p:nvPr/>
          </p:nvSpPr>
          <p:spPr bwMode="auto">
            <a:xfrm>
              <a:off x="3571786" y="3712393"/>
              <a:ext cx="2217642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1" name="íṩļîḋê"/>
            <p:cNvSpPr/>
            <p:nvPr/>
          </p:nvSpPr>
          <p:spPr>
            <a:xfrm>
              <a:off x="6958352" y="2439000"/>
              <a:ext cx="1106082" cy="1106078"/>
            </a:xfrm>
            <a:prstGeom prst="ellipse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 w="50800">
              <a:solidFill>
                <a:schemeClr val="bg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" name="iṥḷïḑè"/>
            <p:cNvSpPr/>
            <p:nvPr/>
          </p:nvSpPr>
          <p:spPr>
            <a:xfrm>
              <a:off x="6725315" y="2815932"/>
              <a:ext cx="352208" cy="3522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ïṣľïḋé"/>
            <p:cNvSpPr/>
            <p:nvPr/>
          </p:nvSpPr>
          <p:spPr bwMode="auto">
            <a:xfrm>
              <a:off x="6402572" y="4131628"/>
              <a:ext cx="2217642" cy="86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4" name="îṡḷïḍé"/>
            <p:cNvSpPr txBox="1"/>
            <p:nvPr/>
          </p:nvSpPr>
          <p:spPr bwMode="auto">
            <a:xfrm>
              <a:off x="6402572" y="3712393"/>
              <a:ext cx="2217642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5" name="iṣļíḑé"/>
            <p:cNvSpPr/>
            <p:nvPr/>
          </p:nvSpPr>
          <p:spPr>
            <a:xfrm>
              <a:off x="9789138" y="2439000"/>
              <a:ext cx="1106082" cy="1106078"/>
            </a:xfrm>
            <a:prstGeom prst="ellipse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 w="50800">
              <a:solidFill>
                <a:schemeClr val="bg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" name="i$1îḑe"/>
            <p:cNvSpPr/>
            <p:nvPr/>
          </p:nvSpPr>
          <p:spPr>
            <a:xfrm>
              <a:off x="9556101" y="2815932"/>
              <a:ext cx="352208" cy="3522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ïṣlíďe"/>
            <p:cNvSpPr/>
            <p:nvPr/>
          </p:nvSpPr>
          <p:spPr bwMode="auto">
            <a:xfrm>
              <a:off x="9233358" y="4131628"/>
              <a:ext cx="2217642" cy="86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8" name="ïṥḷíḋé"/>
            <p:cNvSpPr txBox="1"/>
            <p:nvPr/>
          </p:nvSpPr>
          <p:spPr bwMode="auto">
            <a:xfrm>
              <a:off x="9233358" y="3712393"/>
              <a:ext cx="2217642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9" name="ï$ḻíďe"/>
            <p:cNvSpPr/>
            <p:nvPr/>
          </p:nvSpPr>
          <p:spPr>
            <a:xfrm>
              <a:off x="1296779" y="2439000"/>
              <a:ext cx="1106082" cy="1106078"/>
            </a:xfrm>
            <a:prstGeom prst="ellipse">
              <a:avLst/>
            </a:prstGeom>
            <a:blipFill>
              <a:blip r:embed="rId7" cstate="screen"/>
              <a:srcRect/>
              <a:stretch>
                <a:fillRect/>
              </a:stretch>
            </a:blipFill>
            <a:ln w="50800">
              <a:solidFill>
                <a:schemeClr val="bg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20" name="íśľîdê"/>
            <p:cNvGrpSpPr/>
            <p:nvPr/>
          </p:nvGrpSpPr>
          <p:grpSpPr>
            <a:xfrm>
              <a:off x="741000" y="3712393"/>
              <a:ext cx="2217642" cy="1288043"/>
              <a:chOff x="5188124" y="3246248"/>
              <a:chExt cx="2875945" cy="1288043"/>
            </a:xfrm>
          </p:grpSpPr>
          <p:sp>
            <p:nvSpPr>
              <p:cNvPr id="22" name="îṡ1iḓé"/>
              <p:cNvSpPr/>
              <p:nvPr/>
            </p:nvSpPr>
            <p:spPr bwMode="auto">
              <a:xfrm>
                <a:off x="5188124" y="3665483"/>
                <a:ext cx="2875945" cy="868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40000"/>
                  </a:lnSpc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  <p:sp>
            <p:nvSpPr>
              <p:cNvPr id="23" name="iŝḻiḑè"/>
              <p:cNvSpPr txBox="1"/>
              <p:nvPr/>
            </p:nvSpPr>
            <p:spPr bwMode="auto">
              <a:xfrm>
                <a:off x="5188124" y="3246248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1600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sp>
          <p:nvSpPr>
            <p:cNvPr id="21" name="í$1ídé"/>
            <p:cNvSpPr/>
            <p:nvPr/>
          </p:nvSpPr>
          <p:spPr>
            <a:xfrm>
              <a:off x="2320831" y="2815932"/>
              <a:ext cx="352208" cy="35221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团队整体管理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63c0787-f856-4986-8862-562ace3b5c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64907" y="1670504"/>
            <a:ext cx="9662191" cy="4176791"/>
            <a:chOff x="752258" y="1488713"/>
            <a:chExt cx="10768230" cy="4654912"/>
          </a:xfrm>
        </p:grpSpPr>
        <p:sp>
          <p:nvSpPr>
            <p:cNvPr id="4" name="iṩḻîḍe"/>
            <p:cNvSpPr/>
            <p:nvPr/>
          </p:nvSpPr>
          <p:spPr>
            <a:xfrm>
              <a:off x="752258" y="1488714"/>
              <a:ext cx="5124073" cy="2376264"/>
            </a:xfrm>
            <a:prstGeom prst="snip1Rect">
              <a:avLst>
                <a:gd name="adj" fmla="val 28761"/>
              </a:avLst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íṧļîdè"/>
            <p:cNvSpPr/>
            <p:nvPr/>
          </p:nvSpPr>
          <p:spPr bwMode="auto">
            <a:xfrm>
              <a:off x="5286000" y="1488714"/>
              <a:ext cx="591750" cy="614660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ïślïde"/>
            <p:cNvSpPr/>
            <p:nvPr/>
          </p:nvSpPr>
          <p:spPr>
            <a:xfrm>
              <a:off x="6394995" y="1488714"/>
              <a:ext cx="5124073" cy="2376264"/>
            </a:xfrm>
            <a:prstGeom prst="snip1Rect">
              <a:avLst>
                <a:gd name="adj" fmla="val 28761"/>
              </a:avLst>
            </a:prstGeom>
            <a:blipFill>
              <a:blip r:embed="rId5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7" name="ïšļîdê"/>
            <p:cNvGrpSpPr/>
            <p:nvPr/>
          </p:nvGrpSpPr>
          <p:grpSpPr>
            <a:xfrm>
              <a:off x="999438" y="4371244"/>
              <a:ext cx="4629711" cy="1772381"/>
              <a:chOff x="600814" y="3564001"/>
              <a:chExt cx="2443527" cy="1772381"/>
            </a:xfrm>
          </p:grpSpPr>
          <p:sp>
            <p:nvSpPr>
              <p:cNvPr id="21" name="ïśļíde"/>
              <p:cNvSpPr txBox="1"/>
              <p:nvPr/>
            </p:nvSpPr>
            <p:spPr>
              <a:xfrm>
                <a:off x="600814" y="4035822"/>
                <a:ext cx="2443527" cy="130056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此部分内容作为文字排版占位（建议使用主题字体）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此部分内容作为文字排版占位（建议使用主题字体）此部分内容作为文字排版占位（建议使用主题字体）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íŝļîḓé"/>
              <p:cNvSpPr txBox="1"/>
              <p:nvPr/>
            </p:nvSpPr>
            <p:spPr>
              <a:xfrm>
                <a:off x="600814" y="3564001"/>
                <a:ext cx="2443527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8" name="ï$ļíďè"/>
            <p:cNvGrpSpPr/>
            <p:nvPr/>
          </p:nvGrpSpPr>
          <p:grpSpPr>
            <a:xfrm>
              <a:off x="6642885" y="4371244"/>
              <a:ext cx="4629711" cy="1772381"/>
              <a:chOff x="600814" y="3564001"/>
              <a:chExt cx="2443527" cy="1772381"/>
            </a:xfrm>
          </p:grpSpPr>
          <p:sp>
            <p:nvSpPr>
              <p:cNvPr id="19" name="ïṩľîďe"/>
              <p:cNvSpPr txBox="1"/>
              <p:nvPr/>
            </p:nvSpPr>
            <p:spPr>
              <a:xfrm>
                <a:off x="600814" y="4035822"/>
                <a:ext cx="2443527" cy="130056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此部分内容作为文字排版占位（建议使用主题字体）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此部分内容作为文字排版占位（建议使用主题字体）此部分内容作为文字排版占位（建议使用主题字体）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iš1ídé"/>
              <p:cNvSpPr txBox="1"/>
              <p:nvPr/>
            </p:nvSpPr>
            <p:spPr>
              <a:xfrm>
                <a:off x="600814" y="3564001"/>
                <a:ext cx="2443527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6095029" y="4607154"/>
              <a:ext cx="0" cy="1536471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íṩ1íḑê"/>
            <p:cNvGrpSpPr/>
            <p:nvPr/>
          </p:nvGrpSpPr>
          <p:grpSpPr>
            <a:xfrm>
              <a:off x="8620241" y="3527475"/>
              <a:ext cx="675000" cy="675005"/>
              <a:chOff x="7209746" y="4153276"/>
              <a:chExt cx="675000" cy="675005"/>
            </a:xfrm>
          </p:grpSpPr>
          <p:sp>
            <p:nvSpPr>
              <p:cNvPr id="17" name="íşḻíde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ïṥḻïďê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îşḻîďè"/>
            <p:cNvGrpSpPr/>
            <p:nvPr/>
          </p:nvGrpSpPr>
          <p:grpSpPr>
            <a:xfrm>
              <a:off x="2977504" y="3527475"/>
              <a:ext cx="675000" cy="675005"/>
              <a:chOff x="7209746" y="4153276"/>
              <a:chExt cx="675000" cy="675005"/>
            </a:xfrm>
          </p:grpSpPr>
          <p:sp>
            <p:nvSpPr>
              <p:cNvPr id="15" name="íšľïḋé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íš1ïďé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ï$ľïḑe"/>
            <p:cNvSpPr/>
            <p:nvPr/>
          </p:nvSpPr>
          <p:spPr bwMode="auto">
            <a:xfrm>
              <a:off x="10928738" y="1488714"/>
              <a:ext cx="591750" cy="614660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" name="iṩ1ide"/>
            <p:cNvSpPr txBox="1"/>
            <p:nvPr/>
          </p:nvSpPr>
          <p:spPr>
            <a:xfrm>
              <a:off x="11024704" y="1488713"/>
              <a:ext cx="495784" cy="29246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 fontScale="70000" lnSpcReduction="20000"/>
            </a:bodyPr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işḷíḑe"/>
            <p:cNvSpPr txBox="1"/>
            <p:nvPr/>
          </p:nvSpPr>
          <p:spPr>
            <a:xfrm>
              <a:off x="5380547" y="1488713"/>
              <a:ext cx="495784" cy="29246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 fontScale="70000" lnSpcReduction="20000"/>
            </a:bodyPr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团队整体管理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5649" y="0"/>
            <a:ext cx="6106359" cy="6858000"/>
            <a:chOff x="6085647" y="0"/>
            <a:chExt cx="6106358" cy="6858000"/>
          </a:xfrm>
        </p:grpSpPr>
        <p:sp>
          <p:nvSpPr>
            <p:cNvPr id="4" name="îṧľîḓê"/>
            <p:cNvSpPr/>
            <p:nvPr/>
          </p:nvSpPr>
          <p:spPr>
            <a:xfrm>
              <a:off x="6094644" y="0"/>
              <a:ext cx="6097361" cy="6858000"/>
            </a:xfrm>
            <a:prstGeom prst="rect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î$ļíḓê"/>
            <p:cNvSpPr/>
            <p:nvPr/>
          </p:nvSpPr>
          <p:spPr>
            <a:xfrm>
              <a:off x="6085647" y="0"/>
              <a:ext cx="6101503" cy="6858000"/>
            </a:xfrm>
            <a:prstGeom prst="rect">
              <a:avLst/>
            </a:prstGeom>
            <a:solidFill>
              <a:schemeClr val="tx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îṥľiḑé"/>
            <p:cNvSpPr/>
            <p:nvPr/>
          </p:nvSpPr>
          <p:spPr>
            <a:xfrm>
              <a:off x="6991900" y="995773"/>
              <a:ext cx="4288998" cy="4288995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" name="îŝ1ide"/>
            <p:cNvSpPr/>
            <p:nvPr/>
          </p:nvSpPr>
          <p:spPr>
            <a:xfrm>
              <a:off x="7007102" y="995773"/>
              <a:ext cx="4288998" cy="4288995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ï$1ïďè"/>
            <p:cNvSpPr/>
            <p:nvPr/>
          </p:nvSpPr>
          <p:spPr>
            <a:xfrm>
              <a:off x="6991900" y="980728"/>
              <a:ext cx="4288998" cy="4288995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iś1iďê"/>
            <p:cNvSpPr/>
            <p:nvPr/>
          </p:nvSpPr>
          <p:spPr>
            <a:xfrm>
              <a:off x="7266303" y="1332399"/>
              <a:ext cx="3740192" cy="3615744"/>
            </a:xfrm>
            <a:prstGeom prst="ellipse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" name="îşḻïḓé"/>
            <p:cNvSpPr/>
            <p:nvPr/>
          </p:nvSpPr>
          <p:spPr>
            <a:xfrm>
              <a:off x="7696750" y="5269723"/>
              <a:ext cx="3044380" cy="83130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/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第四章</a:t>
              </a:r>
            </a:p>
          </p:txBody>
        </p:sp>
      </p:grpSp>
      <p:sp>
        <p:nvSpPr>
          <p:cNvPr id="11" name="iŝḻïḋe"/>
          <p:cNvSpPr txBox="1"/>
          <p:nvPr/>
        </p:nvSpPr>
        <p:spPr bwMode="auto">
          <a:xfrm>
            <a:off x="1009028" y="2832678"/>
            <a:ext cx="4325659" cy="11926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4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团队定义说明</a:t>
            </a:r>
          </a:p>
        </p:txBody>
      </p:sp>
      <p:sp>
        <p:nvSpPr>
          <p:cNvPr id="12" name="îṣḷíḋé"/>
          <p:cNvSpPr txBox="1"/>
          <p:nvPr/>
        </p:nvSpPr>
        <p:spPr bwMode="auto">
          <a:xfrm>
            <a:off x="587841" y="4025325"/>
            <a:ext cx="5232400" cy="57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Member management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8dd8c7c-079f-4f25-b24c-d6ab2593fe4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41007" y="1238807"/>
            <a:ext cx="9989676" cy="3695529"/>
            <a:chOff x="1141006" y="1238803"/>
            <a:chExt cx="9989676" cy="3695529"/>
          </a:xfrm>
        </p:grpSpPr>
        <p:grpSp>
          <p:nvGrpSpPr>
            <p:cNvPr id="4" name="iŝľîḓê"/>
            <p:cNvGrpSpPr/>
            <p:nvPr/>
          </p:nvGrpSpPr>
          <p:grpSpPr>
            <a:xfrm>
              <a:off x="1654192" y="1238803"/>
              <a:ext cx="1439900" cy="854786"/>
              <a:chOff x="587388" y="173914"/>
              <a:chExt cx="1439900" cy="854786"/>
            </a:xfrm>
          </p:grpSpPr>
          <p:sp>
            <p:nvSpPr>
              <p:cNvPr id="35" name="îṥ1iḓe"/>
              <p:cNvSpPr txBox="1"/>
              <p:nvPr/>
            </p:nvSpPr>
            <p:spPr>
              <a:xfrm>
                <a:off x="731144" y="789467"/>
                <a:ext cx="1296144" cy="23923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r>
                  <a:rPr lang="en-US" altLang="zh-CN" sz="1400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36" name="ïṣḷiḓé"/>
              <p:cNvSpPr txBox="1"/>
              <p:nvPr/>
            </p:nvSpPr>
            <p:spPr>
              <a:xfrm>
                <a:off x="731144" y="173914"/>
                <a:ext cx="129614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r>
                  <a:rPr lang="zh-CN" altLang="en-US" sz="4000" b="1" dirty="0">
                    <a:solidFill>
                      <a:schemeClr val="tx2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sp>
            <p:nvSpPr>
              <p:cNvPr id="37" name="îṥlïdè"/>
              <p:cNvSpPr/>
              <p:nvPr/>
            </p:nvSpPr>
            <p:spPr bwMode="auto">
              <a:xfrm>
                <a:off x="587388" y="173914"/>
                <a:ext cx="72008" cy="854786"/>
              </a:xfrm>
              <a:prstGeom prst="rect">
                <a:avLst/>
              </a:prstGeom>
              <a:solidFill>
                <a:schemeClr val="tx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" name="ïṡľîḓê"/>
            <p:cNvGrpSpPr/>
            <p:nvPr/>
          </p:nvGrpSpPr>
          <p:grpSpPr>
            <a:xfrm>
              <a:off x="1141006" y="2672916"/>
              <a:ext cx="9989676" cy="2261416"/>
              <a:chOff x="1390565" y="2960948"/>
              <a:chExt cx="9989676" cy="2261416"/>
            </a:xfrm>
          </p:grpSpPr>
          <p:grpSp>
            <p:nvGrpSpPr>
              <p:cNvPr id="7" name="ïṧḷiḑê"/>
              <p:cNvGrpSpPr/>
              <p:nvPr/>
            </p:nvGrpSpPr>
            <p:grpSpPr>
              <a:xfrm>
                <a:off x="1390565" y="2960948"/>
                <a:ext cx="2213143" cy="2261416"/>
                <a:chOff x="1390565" y="2960948"/>
                <a:chExt cx="2213143" cy="2261416"/>
              </a:xfrm>
            </p:grpSpPr>
            <p:grpSp>
              <p:nvGrpSpPr>
                <p:cNvPr id="29" name="i$ḷiďè"/>
                <p:cNvGrpSpPr/>
                <p:nvPr/>
              </p:nvGrpSpPr>
              <p:grpSpPr>
                <a:xfrm>
                  <a:off x="1903751" y="2960948"/>
                  <a:ext cx="1186770" cy="1186770"/>
                  <a:chOff x="1894661" y="2960948"/>
                  <a:chExt cx="1186770" cy="1186770"/>
                </a:xfrm>
              </p:grpSpPr>
              <p:sp>
                <p:nvSpPr>
                  <p:cNvPr id="33" name="işľiďé"/>
                  <p:cNvSpPr/>
                  <p:nvPr/>
                </p:nvSpPr>
                <p:spPr bwMode="auto">
                  <a:xfrm>
                    <a:off x="1894661" y="2960948"/>
                    <a:ext cx="1186770" cy="1186770"/>
                  </a:xfrm>
                  <a:prstGeom prst="rect">
                    <a:avLst/>
                  </a:prstGeom>
                  <a:solidFill>
                    <a:schemeClr val="accent1">
                      <a:lumMod val="100000"/>
                    </a:schemeClr>
                  </a:solidFill>
                  <a:ln w="28575"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chemeClr val="accent1"/>
                        </a:solidFill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4" name="işļídé"/>
                  <p:cNvSpPr/>
                  <p:nvPr/>
                </p:nvSpPr>
                <p:spPr bwMode="auto">
                  <a:xfrm>
                    <a:off x="2286606" y="3352893"/>
                    <a:ext cx="402880" cy="402880"/>
                  </a:xfrm>
                  <a:custGeom>
                    <a:avLst/>
                    <a:gdLst>
                      <a:gd name="T0" fmla="*/ 41 w 45"/>
                      <a:gd name="T1" fmla="*/ 48 h 48"/>
                      <a:gd name="T2" fmla="*/ 0 w 45"/>
                      <a:gd name="T3" fmla="*/ 44 h 48"/>
                      <a:gd name="T4" fmla="*/ 3 w 45"/>
                      <a:gd name="T5" fmla="*/ 7 h 48"/>
                      <a:gd name="T6" fmla="*/ 7 w 45"/>
                      <a:gd name="T7" fmla="*/ 4 h 48"/>
                      <a:gd name="T8" fmla="*/ 13 w 45"/>
                      <a:gd name="T9" fmla="*/ 0 h 48"/>
                      <a:gd name="T10" fmla="*/ 17 w 45"/>
                      <a:gd name="T11" fmla="*/ 7 h 48"/>
                      <a:gd name="T12" fmla="*/ 27 w 45"/>
                      <a:gd name="T13" fmla="*/ 4 h 48"/>
                      <a:gd name="T14" fmla="*/ 33 w 45"/>
                      <a:gd name="T15" fmla="*/ 0 h 48"/>
                      <a:gd name="T16" fmla="*/ 38 w 45"/>
                      <a:gd name="T17" fmla="*/ 7 h 48"/>
                      <a:gd name="T18" fmla="*/ 45 w 45"/>
                      <a:gd name="T19" fmla="*/ 10 h 48"/>
                      <a:gd name="T20" fmla="*/ 11 w 45"/>
                      <a:gd name="T21" fmla="*/ 25 h 48"/>
                      <a:gd name="T22" fmla="*/ 3 w 45"/>
                      <a:gd name="T23" fmla="*/ 17 h 48"/>
                      <a:gd name="T24" fmla="*/ 11 w 45"/>
                      <a:gd name="T25" fmla="*/ 25 h 48"/>
                      <a:gd name="T26" fmla="*/ 11 w 45"/>
                      <a:gd name="T27" fmla="*/ 26 h 48"/>
                      <a:gd name="T28" fmla="*/ 3 w 45"/>
                      <a:gd name="T29" fmla="*/ 35 h 48"/>
                      <a:gd name="T30" fmla="*/ 11 w 45"/>
                      <a:gd name="T31" fmla="*/ 44 h 48"/>
                      <a:gd name="T32" fmla="*/ 3 w 45"/>
                      <a:gd name="T33" fmla="*/ 37 h 48"/>
                      <a:gd name="T34" fmla="*/ 11 w 45"/>
                      <a:gd name="T35" fmla="*/ 44 h 48"/>
                      <a:gd name="T36" fmla="*/ 13 w 45"/>
                      <a:gd name="T37" fmla="*/ 3 h 48"/>
                      <a:gd name="T38" fmla="*/ 10 w 45"/>
                      <a:gd name="T39" fmla="*/ 4 h 48"/>
                      <a:gd name="T40" fmla="*/ 11 w 45"/>
                      <a:gd name="T41" fmla="*/ 13 h 48"/>
                      <a:gd name="T42" fmla="*/ 14 w 45"/>
                      <a:gd name="T43" fmla="*/ 12 h 48"/>
                      <a:gd name="T44" fmla="*/ 21 w 45"/>
                      <a:gd name="T45" fmla="*/ 25 h 48"/>
                      <a:gd name="T46" fmla="*/ 13 w 45"/>
                      <a:gd name="T47" fmla="*/ 17 h 48"/>
                      <a:gd name="T48" fmla="*/ 21 w 45"/>
                      <a:gd name="T49" fmla="*/ 25 h 48"/>
                      <a:gd name="T50" fmla="*/ 21 w 45"/>
                      <a:gd name="T51" fmla="*/ 26 h 48"/>
                      <a:gd name="T52" fmla="*/ 13 w 45"/>
                      <a:gd name="T53" fmla="*/ 35 h 48"/>
                      <a:gd name="T54" fmla="*/ 21 w 45"/>
                      <a:gd name="T55" fmla="*/ 44 h 48"/>
                      <a:gd name="T56" fmla="*/ 13 w 45"/>
                      <a:gd name="T57" fmla="*/ 37 h 48"/>
                      <a:gd name="T58" fmla="*/ 21 w 45"/>
                      <a:gd name="T59" fmla="*/ 44 h 48"/>
                      <a:gd name="T60" fmla="*/ 32 w 45"/>
                      <a:gd name="T61" fmla="*/ 17 h 48"/>
                      <a:gd name="T62" fmla="*/ 23 w 45"/>
                      <a:gd name="T63" fmla="*/ 25 h 48"/>
                      <a:gd name="T64" fmla="*/ 32 w 45"/>
                      <a:gd name="T65" fmla="*/ 35 h 48"/>
                      <a:gd name="T66" fmla="*/ 23 w 45"/>
                      <a:gd name="T67" fmla="*/ 26 h 48"/>
                      <a:gd name="T68" fmla="*/ 32 w 45"/>
                      <a:gd name="T69" fmla="*/ 35 h 48"/>
                      <a:gd name="T70" fmla="*/ 32 w 45"/>
                      <a:gd name="T71" fmla="*/ 37 h 48"/>
                      <a:gd name="T72" fmla="*/ 23 w 45"/>
                      <a:gd name="T73" fmla="*/ 44 h 48"/>
                      <a:gd name="T74" fmla="*/ 34 w 45"/>
                      <a:gd name="T75" fmla="*/ 4 h 48"/>
                      <a:gd name="T76" fmla="*/ 32 w 45"/>
                      <a:gd name="T77" fmla="*/ 3 h 48"/>
                      <a:gd name="T78" fmla="*/ 31 w 45"/>
                      <a:gd name="T79" fmla="*/ 12 h 48"/>
                      <a:gd name="T80" fmla="*/ 33 w 45"/>
                      <a:gd name="T81" fmla="*/ 13 h 48"/>
                      <a:gd name="T82" fmla="*/ 34 w 45"/>
                      <a:gd name="T83" fmla="*/ 4 h 48"/>
                      <a:gd name="T84" fmla="*/ 41 w 45"/>
                      <a:gd name="T85" fmla="*/ 17 h 48"/>
                      <a:gd name="T86" fmla="*/ 33 w 45"/>
                      <a:gd name="T87" fmla="*/ 25 h 48"/>
                      <a:gd name="T88" fmla="*/ 41 w 45"/>
                      <a:gd name="T89" fmla="*/ 35 h 48"/>
                      <a:gd name="T90" fmla="*/ 33 w 45"/>
                      <a:gd name="T91" fmla="*/ 26 h 48"/>
                      <a:gd name="T92" fmla="*/ 41 w 45"/>
                      <a:gd name="T93" fmla="*/ 35 h 48"/>
                      <a:gd name="T94" fmla="*/ 41 w 45"/>
                      <a:gd name="T95" fmla="*/ 37 h 48"/>
                      <a:gd name="T96" fmla="*/ 33 w 45"/>
                      <a:gd name="T97" fmla="*/ 4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8">
                        <a:moveTo>
                          <a:pt x="45" y="44"/>
                        </a:moveTo>
                        <a:cubicBezTo>
                          <a:pt x="45" y="46"/>
                          <a:pt x="43" y="48"/>
                          <a:pt x="41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1" y="48"/>
                          <a:pt x="0" y="46"/>
                          <a:pt x="0" y="44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8"/>
                          <a:pt x="1" y="7"/>
                          <a:pt x="3" y="7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7" y="2"/>
                          <a:pt x="9" y="0"/>
                          <a:pt x="11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5" y="0"/>
                          <a:pt x="17" y="2"/>
                          <a:pt x="17" y="4"/>
                        </a:cubicBezTo>
                        <a:cubicBezTo>
                          <a:pt x="17" y="7"/>
                          <a:pt x="17" y="7"/>
                          <a:pt x="17" y="7"/>
                        </a:cubicBezTo>
                        <a:cubicBezTo>
                          <a:pt x="27" y="7"/>
                          <a:pt x="27" y="7"/>
                          <a:pt x="27" y="7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2"/>
                          <a:pt x="29" y="0"/>
                          <a:pt x="32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6" y="0"/>
                          <a:pt x="38" y="2"/>
                          <a:pt x="38" y="4"/>
                        </a:cubicBezTo>
                        <a:cubicBezTo>
                          <a:pt x="38" y="7"/>
                          <a:pt x="38" y="7"/>
                          <a:pt x="38" y="7"/>
                        </a:cubicBezTo>
                        <a:cubicBezTo>
                          <a:pt x="41" y="7"/>
                          <a:pt x="41" y="7"/>
                          <a:pt x="41" y="7"/>
                        </a:cubicBezTo>
                        <a:cubicBezTo>
                          <a:pt x="43" y="7"/>
                          <a:pt x="45" y="8"/>
                          <a:pt x="45" y="10"/>
                        </a:cubicBezTo>
                        <a:lnTo>
                          <a:pt x="45" y="44"/>
                        </a:lnTo>
                        <a:close/>
                        <a:moveTo>
                          <a:pt x="11" y="25"/>
                        </a:moveTo>
                        <a:cubicBezTo>
                          <a:pt x="11" y="17"/>
                          <a:pt x="11" y="17"/>
                          <a:pt x="11" y="17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lnTo>
                          <a:pt x="11" y="25"/>
                        </a:lnTo>
                        <a:close/>
                        <a:moveTo>
                          <a:pt x="11" y="35"/>
                        </a:moveTo>
                        <a:cubicBezTo>
                          <a:pt x="11" y="26"/>
                          <a:pt x="11" y="26"/>
                          <a:pt x="11" y="26"/>
                        </a:cubicBezTo>
                        <a:cubicBezTo>
                          <a:pt x="3" y="26"/>
                          <a:pt x="3" y="26"/>
                          <a:pt x="3" y="26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lnTo>
                          <a:pt x="11" y="35"/>
                        </a:lnTo>
                        <a:close/>
                        <a:moveTo>
                          <a:pt x="11" y="44"/>
                        </a:moveTo>
                        <a:cubicBezTo>
                          <a:pt x="11" y="37"/>
                          <a:pt x="11" y="37"/>
                          <a:pt x="11" y="37"/>
                        </a:cubicBez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lnTo>
                          <a:pt x="11" y="44"/>
                        </a:lnTo>
                        <a:close/>
                        <a:moveTo>
                          <a:pt x="14" y="4"/>
                        </a:moveTo>
                        <a:cubicBezTo>
                          <a:pt x="14" y="4"/>
                          <a:pt x="13" y="3"/>
                          <a:pt x="13" y="3"/>
                        </a:cubicBezTo>
                        <a:cubicBezTo>
                          <a:pt x="11" y="3"/>
                          <a:pt x="11" y="3"/>
                          <a:pt x="11" y="3"/>
                        </a:cubicBezTo>
                        <a:cubicBezTo>
                          <a:pt x="11" y="3"/>
                          <a:pt x="10" y="4"/>
                          <a:pt x="10" y="4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11" y="13"/>
                          <a:pt x="11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13"/>
                          <a:pt x="14" y="12"/>
                          <a:pt x="14" y="12"/>
                        </a:cubicBezTo>
                        <a:lnTo>
                          <a:pt x="14" y="4"/>
                        </a:lnTo>
                        <a:close/>
                        <a:moveTo>
                          <a:pt x="21" y="25"/>
                        </a:moveTo>
                        <a:cubicBezTo>
                          <a:pt x="21" y="17"/>
                          <a:pt x="21" y="17"/>
                          <a:pt x="21" y="17"/>
                        </a:cubicBezTo>
                        <a:cubicBezTo>
                          <a:pt x="13" y="17"/>
                          <a:pt x="13" y="17"/>
                          <a:pt x="13" y="17"/>
                        </a:cubicBezTo>
                        <a:cubicBezTo>
                          <a:pt x="13" y="25"/>
                          <a:pt x="13" y="25"/>
                          <a:pt x="13" y="25"/>
                        </a:cubicBezTo>
                        <a:lnTo>
                          <a:pt x="21" y="25"/>
                        </a:lnTo>
                        <a:close/>
                        <a:moveTo>
                          <a:pt x="21" y="35"/>
                        </a:moveTo>
                        <a:cubicBezTo>
                          <a:pt x="21" y="26"/>
                          <a:pt x="21" y="26"/>
                          <a:pt x="21" y="26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13" y="35"/>
                          <a:pt x="13" y="35"/>
                          <a:pt x="13" y="35"/>
                        </a:cubicBezTo>
                        <a:lnTo>
                          <a:pt x="21" y="35"/>
                        </a:lnTo>
                        <a:close/>
                        <a:moveTo>
                          <a:pt x="21" y="44"/>
                        </a:moveTo>
                        <a:cubicBezTo>
                          <a:pt x="21" y="37"/>
                          <a:pt x="21" y="37"/>
                          <a:pt x="21" y="37"/>
                        </a:cubicBezTo>
                        <a:cubicBezTo>
                          <a:pt x="13" y="37"/>
                          <a:pt x="13" y="37"/>
                          <a:pt x="13" y="37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lnTo>
                          <a:pt x="21" y="44"/>
                        </a:lnTo>
                        <a:close/>
                        <a:moveTo>
                          <a:pt x="32" y="25"/>
                        </a:moveTo>
                        <a:cubicBezTo>
                          <a:pt x="32" y="17"/>
                          <a:pt x="32" y="17"/>
                          <a:pt x="32" y="17"/>
                        </a:cubicBezTo>
                        <a:cubicBezTo>
                          <a:pt x="23" y="17"/>
                          <a:pt x="23" y="17"/>
                          <a:pt x="23" y="17"/>
                        </a:cubicBezTo>
                        <a:cubicBezTo>
                          <a:pt x="23" y="25"/>
                          <a:pt x="23" y="25"/>
                          <a:pt x="23" y="25"/>
                        </a:cubicBezTo>
                        <a:lnTo>
                          <a:pt x="32" y="25"/>
                        </a:lnTo>
                        <a:close/>
                        <a:moveTo>
                          <a:pt x="32" y="35"/>
                        </a:moveTo>
                        <a:cubicBezTo>
                          <a:pt x="32" y="26"/>
                          <a:pt x="32" y="26"/>
                          <a:pt x="32" y="26"/>
                        </a:cubicBezTo>
                        <a:cubicBezTo>
                          <a:pt x="23" y="26"/>
                          <a:pt x="23" y="26"/>
                          <a:pt x="23" y="26"/>
                        </a:cubicBezTo>
                        <a:cubicBezTo>
                          <a:pt x="23" y="35"/>
                          <a:pt x="23" y="35"/>
                          <a:pt x="23" y="35"/>
                        </a:cubicBezTo>
                        <a:lnTo>
                          <a:pt x="32" y="35"/>
                        </a:lnTo>
                        <a:close/>
                        <a:moveTo>
                          <a:pt x="32" y="44"/>
                        </a:move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3" y="37"/>
                          <a:pt x="23" y="37"/>
                          <a:pt x="23" y="37"/>
                        </a:cubicBezTo>
                        <a:cubicBezTo>
                          <a:pt x="23" y="44"/>
                          <a:pt x="23" y="44"/>
                          <a:pt x="23" y="44"/>
                        </a:cubicBezTo>
                        <a:lnTo>
                          <a:pt x="32" y="44"/>
                        </a:lnTo>
                        <a:close/>
                        <a:moveTo>
                          <a:pt x="34" y="4"/>
                        </a:moveTo>
                        <a:cubicBezTo>
                          <a:pt x="34" y="4"/>
                          <a:pt x="34" y="3"/>
                          <a:pt x="33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1" y="3"/>
                          <a:pt x="31" y="4"/>
                          <a:pt x="31" y="4"/>
                        </a:cubicBez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31" y="12"/>
                          <a:pt x="31" y="13"/>
                          <a:pt x="32" y="13"/>
                        </a:cubicBezTo>
                        <a:cubicBezTo>
                          <a:pt x="33" y="13"/>
                          <a:pt x="33" y="13"/>
                          <a:pt x="33" y="13"/>
                        </a:cubicBezTo>
                        <a:cubicBezTo>
                          <a:pt x="34" y="13"/>
                          <a:pt x="34" y="12"/>
                          <a:pt x="34" y="12"/>
                        </a:cubicBezTo>
                        <a:lnTo>
                          <a:pt x="34" y="4"/>
                        </a:lnTo>
                        <a:close/>
                        <a:moveTo>
                          <a:pt x="41" y="25"/>
                        </a:moveTo>
                        <a:cubicBezTo>
                          <a:pt x="41" y="17"/>
                          <a:pt x="41" y="17"/>
                          <a:pt x="41" y="17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3" y="25"/>
                          <a:pt x="33" y="25"/>
                          <a:pt x="33" y="25"/>
                        </a:cubicBezTo>
                        <a:lnTo>
                          <a:pt x="41" y="25"/>
                        </a:lnTo>
                        <a:close/>
                        <a:moveTo>
                          <a:pt x="41" y="35"/>
                        </a:moveTo>
                        <a:cubicBezTo>
                          <a:pt x="41" y="26"/>
                          <a:pt x="41" y="26"/>
                          <a:pt x="41" y="26"/>
                        </a:cubicBezTo>
                        <a:cubicBezTo>
                          <a:pt x="33" y="26"/>
                          <a:pt x="33" y="26"/>
                          <a:pt x="33" y="26"/>
                        </a:cubicBezTo>
                        <a:cubicBezTo>
                          <a:pt x="33" y="35"/>
                          <a:pt x="33" y="35"/>
                          <a:pt x="33" y="35"/>
                        </a:cubicBezTo>
                        <a:lnTo>
                          <a:pt x="41" y="35"/>
                        </a:lnTo>
                        <a:close/>
                        <a:moveTo>
                          <a:pt x="41" y="44"/>
                        </a:moveTo>
                        <a:cubicBezTo>
                          <a:pt x="41" y="37"/>
                          <a:pt x="41" y="37"/>
                          <a:pt x="41" y="37"/>
                        </a:cubicBezTo>
                        <a:cubicBezTo>
                          <a:pt x="33" y="37"/>
                          <a:pt x="33" y="37"/>
                          <a:pt x="33" y="37"/>
                        </a:cubicBezTo>
                        <a:cubicBezTo>
                          <a:pt x="33" y="44"/>
                          <a:pt x="33" y="44"/>
                          <a:pt x="33" y="44"/>
                        </a:cubicBezTo>
                        <a:lnTo>
                          <a:pt x="41" y="44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" name="îṡļíḑê"/>
                <p:cNvGrpSpPr/>
                <p:nvPr/>
              </p:nvGrpSpPr>
              <p:grpSpPr>
                <a:xfrm>
                  <a:off x="1390565" y="4365104"/>
                  <a:ext cx="2213143" cy="857260"/>
                  <a:chOff x="1732858" y="5001250"/>
                  <a:chExt cx="2213143" cy="857260"/>
                </a:xfrm>
              </p:grpSpPr>
              <p:sp>
                <p:nvSpPr>
                  <p:cNvPr id="31" name="iŝḻïḋe"/>
                  <p:cNvSpPr txBox="1"/>
                  <p:nvPr/>
                </p:nvSpPr>
                <p:spPr bwMode="auto">
                  <a:xfrm>
                    <a:off x="1732858" y="5001250"/>
                    <a:ext cx="2213143" cy="2830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 lIns="0" tIns="0" rIns="0" bIns="0" anchor="ctr" anchorCtr="1">
                    <a:no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lvl="1" algn="ctr"/>
                    <a:r>
                      <a:rPr lang="zh-CN" altLang="en-US" sz="20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rPr>
                      <a:t>团队定义说明</a:t>
                    </a:r>
                  </a:p>
                </p:txBody>
              </p:sp>
              <p:sp>
                <p:nvSpPr>
                  <p:cNvPr id="32" name="îṣḷíḋé"/>
                  <p:cNvSpPr txBox="1"/>
                  <p:nvPr/>
                </p:nvSpPr>
                <p:spPr bwMode="auto">
                  <a:xfrm>
                    <a:off x="1732858" y="5284280"/>
                    <a:ext cx="2213143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 lIns="0" tIns="0" rIns="0" bIns="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algn="ctr">
                      <a:lnSpc>
                        <a:spcPct val="120000"/>
                      </a:lnSpc>
                      <a:defRPr/>
                    </a:pPr>
                    <a:r>
                      <a:rPr lang="en-US" altLang="zh-CN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Team definition</a:t>
                    </a:r>
                    <a:endParaRPr lang="zh-CN" altLang="en-US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8" name="ïṧľíďè"/>
              <p:cNvGrpSpPr/>
              <p:nvPr/>
            </p:nvGrpSpPr>
            <p:grpSpPr>
              <a:xfrm>
                <a:off x="3956180" y="2960948"/>
                <a:ext cx="2213143" cy="2261416"/>
                <a:chOff x="3956180" y="2960948"/>
                <a:chExt cx="2213143" cy="2261416"/>
              </a:xfrm>
            </p:grpSpPr>
            <p:grpSp>
              <p:nvGrpSpPr>
                <p:cNvPr id="23" name="íṥḻïḋè"/>
                <p:cNvGrpSpPr/>
                <p:nvPr/>
              </p:nvGrpSpPr>
              <p:grpSpPr>
                <a:xfrm>
                  <a:off x="4469366" y="2960948"/>
                  <a:ext cx="1186770" cy="1186770"/>
                  <a:chOff x="4460276" y="2960948"/>
                  <a:chExt cx="1186770" cy="1186770"/>
                </a:xfrm>
              </p:grpSpPr>
              <p:sp>
                <p:nvSpPr>
                  <p:cNvPr id="27" name="îṧlîḍe"/>
                  <p:cNvSpPr/>
                  <p:nvPr/>
                </p:nvSpPr>
                <p:spPr bwMode="auto">
                  <a:xfrm>
                    <a:off x="4460276" y="2960948"/>
                    <a:ext cx="1186770" cy="1186770"/>
                  </a:xfrm>
                  <a:prstGeom prst="rect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28575"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chemeClr val="accent2"/>
                        </a:solidFill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8" name="iśľiḑé"/>
                  <p:cNvSpPr/>
                  <p:nvPr/>
                </p:nvSpPr>
                <p:spPr bwMode="auto">
                  <a:xfrm>
                    <a:off x="4852221" y="3352893"/>
                    <a:ext cx="402880" cy="402880"/>
                  </a:xfrm>
                  <a:custGeom>
                    <a:avLst/>
                    <a:gdLst>
                      <a:gd name="T0" fmla="*/ 48 w 48"/>
                      <a:gd name="T1" fmla="*/ 38 h 41"/>
                      <a:gd name="T2" fmla="*/ 45 w 48"/>
                      <a:gd name="T3" fmla="*/ 41 h 41"/>
                      <a:gd name="T4" fmla="*/ 37 w 48"/>
                      <a:gd name="T5" fmla="*/ 41 h 41"/>
                      <a:gd name="T6" fmla="*/ 34 w 48"/>
                      <a:gd name="T7" fmla="*/ 38 h 41"/>
                      <a:gd name="T8" fmla="*/ 34 w 48"/>
                      <a:gd name="T9" fmla="*/ 30 h 41"/>
                      <a:gd name="T10" fmla="*/ 37 w 48"/>
                      <a:gd name="T11" fmla="*/ 27 h 41"/>
                      <a:gd name="T12" fmla="*/ 39 w 48"/>
                      <a:gd name="T13" fmla="*/ 27 h 41"/>
                      <a:gd name="T14" fmla="*/ 39 w 48"/>
                      <a:gd name="T15" fmla="*/ 22 h 41"/>
                      <a:gd name="T16" fmla="*/ 25 w 48"/>
                      <a:gd name="T17" fmla="*/ 22 h 41"/>
                      <a:gd name="T18" fmla="*/ 25 w 48"/>
                      <a:gd name="T19" fmla="*/ 27 h 41"/>
                      <a:gd name="T20" fmla="*/ 28 w 48"/>
                      <a:gd name="T21" fmla="*/ 27 h 41"/>
                      <a:gd name="T22" fmla="*/ 31 w 48"/>
                      <a:gd name="T23" fmla="*/ 30 h 41"/>
                      <a:gd name="T24" fmla="*/ 31 w 48"/>
                      <a:gd name="T25" fmla="*/ 38 h 41"/>
                      <a:gd name="T26" fmla="*/ 28 w 48"/>
                      <a:gd name="T27" fmla="*/ 41 h 41"/>
                      <a:gd name="T28" fmla="*/ 19 w 48"/>
                      <a:gd name="T29" fmla="*/ 41 h 41"/>
                      <a:gd name="T30" fmla="*/ 17 w 48"/>
                      <a:gd name="T31" fmla="*/ 38 h 41"/>
                      <a:gd name="T32" fmla="*/ 17 w 48"/>
                      <a:gd name="T33" fmla="*/ 30 h 41"/>
                      <a:gd name="T34" fmla="*/ 19 w 48"/>
                      <a:gd name="T35" fmla="*/ 27 h 41"/>
                      <a:gd name="T36" fmla="*/ 22 w 48"/>
                      <a:gd name="T37" fmla="*/ 27 h 41"/>
                      <a:gd name="T38" fmla="*/ 22 w 48"/>
                      <a:gd name="T39" fmla="*/ 22 h 41"/>
                      <a:gd name="T40" fmla="*/ 8 w 48"/>
                      <a:gd name="T41" fmla="*/ 22 h 41"/>
                      <a:gd name="T42" fmla="*/ 8 w 48"/>
                      <a:gd name="T43" fmla="*/ 27 h 41"/>
                      <a:gd name="T44" fmla="*/ 11 w 48"/>
                      <a:gd name="T45" fmla="*/ 27 h 41"/>
                      <a:gd name="T46" fmla="*/ 13 w 48"/>
                      <a:gd name="T47" fmla="*/ 30 h 41"/>
                      <a:gd name="T48" fmla="*/ 13 w 48"/>
                      <a:gd name="T49" fmla="*/ 38 h 41"/>
                      <a:gd name="T50" fmla="*/ 11 w 48"/>
                      <a:gd name="T51" fmla="*/ 41 h 41"/>
                      <a:gd name="T52" fmla="*/ 2 w 48"/>
                      <a:gd name="T53" fmla="*/ 41 h 41"/>
                      <a:gd name="T54" fmla="*/ 0 w 48"/>
                      <a:gd name="T55" fmla="*/ 38 h 41"/>
                      <a:gd name="T56" fmla="*/ 0 w 48"/>
                      <a:gd name="T57" fmla="*/ 30 h 41"/>
                      <a:gd name="T58" fmla="*/ 2 w 48"/>
                      <a:gd name="T59" fmla="*/ 27 h 41"/>
                      <a:gd name="T60" fmla="*/ 5 w 48"/>
                      <a:gd name="T61" fmla="*/ 27 h 41"/>
                      <a:gd name="T62" fmla="*/ 5 w 48"/>
                      <a:gd name="T63" fmla="*/ 22 h 41"/>
                      <a:gd name="T64" fmla="*/ 8 w 48"/>
                      <a:gd name="T65" fmla="*/ 19 h 41"/>
                      <a:gd name="T66" fmla="*/ 22 w 48"/>
                      <a:gd name="T67" fmla="*/ 19 h 41"/>
                      <a:gd name="T68" fmla="*/ 22 w 48"/>
                      <a:gd name="T69" fmla="*/ 13 h 41"/>
                      <a:gd name="T70" fmla="*/ 19 w 48"/>
                      <a:gd name="T71" fmla="*/ 13 h 41"/>
                      <a:gd name="T72" fmla="*/ 17 w 48"/>
                      <a:gd name="T73" fmla="*/ 11 h 41"/>
                      <a:gd name="T74" fmla="*/ 17 w 48"/>
                      <a:gd name="T75" fmla="*/ 2 h 41"/>
                      <a:gd name="T76" fmla="*/ 19 w 48"/>
                      <a:gd name="T77" fmla="*/ 0 h 41"/>
                      <a:gd name="T78" fmla="*/ 28 w 48"/>
                      <a:gd name="T79" fmla="*/ 0 h 41"/>
                      <a:gd name="T80" fmla="*/ 31 w 48"/>
                      <a:gd name="T81" fmla="*/ 2 h 41"/>
                      <a:gd name="T82" fmla="*/ 31 w 48"/>
                      <a:gd name="T83" fmla="*/ 11 h 41"/>
                      <a:gd name="T84" fmla="*/ 28 w 48"/>
                      <a:gd name="T85" fmla="*/ 13 h 41"/>
                      <a:gd name="T86" fmla="*/ 25 w 48"/>
                      <a:gd name="T87" fmla="*/ 13 h 41"/>
                      <a:gd name="T88" fmla="*/ 25 w 48"/>
                      <a:gd name="T89" fmla="*/ 19 h 41"/>
                      <a:gd name="T90" fmla="*/ 39 w 48"/>
                      <a:gd name="T91" fmla="*/ 19 h 41"/>
                      <a:gd name="T92" fmla="*/ 43 w 48"/>
                      <a:gd name="T93" fmla="*/ 22 h 41"/>
                      <a:gd name="T94" fmla="*/ 43 w 48"/>
                      <a:gd name="T95" fmla="*/ 27 h 41"/>
                      <a:gd name="T96" fmla="*/ 45 w 48"/>
                      <a:gd name="T97" fmla="*/ 27 h 41"/>
                      <a:gd name="T98" fmla="*/ 48 w 48"/>
                      <a:gd name="T99" fmla="*/ 30 h 41"/>
                      <a:gd name="T100" fmla="*/ 48 w 48"/>
                      <a:gd name="T101" fmla="*/ 38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8" h="41">
                        <a:moveTo>
                          <a:pt x="48" y="38"/>
                        </a:moveTo>
                        <a:cubicBezTo>
                          <a:pt x="48" y="40"/>
                          <a:pt x="47" y="41"/>
                          <a:pt x="45" y="41"/>
                        </a:cubicBezTo>
                        <a:cubicBezTo>
                          <a:pt x="37" y="41"/>
                          <a:pt x="37" y="41"/>
                          <a:pt x="37" y="41"/>
                        </a:cubicBezTo>
                        <a:cubicBezTo>
                          <a:pt x="35" y="41"/>
                          <a:pt x="34" y="40"/>
                          <a:pt x="34" y="38"/>
                        </a:cubicBezTo>
                        <a:cubicBezTo>
                          <a:pt x="34" y="30"/>
                          <a:pt x="34" y="30"/>
                          <a:pt x="34" y="30"/>
                        </a:cubicBezTo>
                        <a:cubicBezTo>
                          <a:pt x="34" y="28"/>
                          <a:pt x="35" y="27"/>
                          <a:pt x="37" y="27"/>
                        </a:cubicBezTo>
                        <a:cubicBezTo>
                          <a:pt x="39" y="27"/>
                          <a:pt x="39" y="27"/>
                          <a:pt x="39" y="27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27"/>
                          <a:pt x="25" y="27"/>
                          <a:pt x="25" y="27"/>
                        </a:cubicBezTo>
                        <a:cubicBezTo>
                          <a:pt x="28" y="27"/>
                          <a:pt x="28" y="27"/>
                          <a:pt x="28" y="27"/>
                        </a:cubicBezTo>
                        <a:cubicBezTo>
                          <a:pt x="29" y="27"/>
                          <a:pt x="31" y="28"/>
                          <a:pt x="31" y="30"/>
                        </a:cubicBezTo>
                        <a:cubicBezTo>
                          <a:pt x="31" y="38"/>
                          <a:pt x="31" y="38"/>
                          <a:pt x="31" y="38"/>
                        </a:cubicBezTo>
                        <a:cubicBezTo>
                          <a:pt x="31" y="40"/>
                          <a:pt x="29" y="41"/>
                          <a:pt x="28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8" y="41"/>
                          <a:pt x="17" y="40"/>
                          <a:pt x="17" y="38"/>
                        </a:cubicBezTo>
                        <a:cubicBezTo>
                          <a:pt x="17" y="30"/>
                          <a:pt x="17" y="30"/>
                          <a:pt x="17" y="30"/>
                        </a:cubicBezTo>
                        <a:cubicBezTo>
                          <a:pt x="17" y="28"/>
                          <a:pt x="18" y="27"/>
                          <a:pt x="19" y="27"/>
                        </a:cubicBezTo>
                        <a:cubicBezTo>
                          <a:pt x="22" y="27"/>
                          <a:pt x="22" y="27"/>
                          <a:pt x="22" y="27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8" y="22"/>
                          <a:pt x="8" y="22"/>
                          <a:pt x="8" y="22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11" y="27"/>
                          <a:pt x="11" y="27"/>
                          <a:pt x="11" y="27"/>
                        </a:cubicBezTo>
                        <a:cubicBezTo>
                          <a:pt x="12" y="27"/>
                          <a:pt x="13" y="28"/>
                          <a:pt x="13" y="30"/>
                        </a:cubicBezTo>
                        <a:cubicBezTo>
                          <a:pt x="13" y="38"/>
                          <a:pt x="13" y="38"/>
                          <a:pt x="13" y="38"/>
                        </a:cubicBezTo>
                        <a:cubicBezTo>
                          <a:pt x="13" y="40"/>
                          <a:pt x="12" y="41"/>
                          <a:pt x="11" y="41"/>
                        </a:cubicBezTo>
                        <a:cubicBezTo>
                          <a:pt x="2" y="41"/>
                          <a:pt x="2" y="41"/>
                          <a:pt x="2" y="41"/>
                        </a:cubicBezTo>
                        <a:cubicBezTo>
                          <a:pt x="1" y="41"/>
                          <a:pt x="0" y="40"/>
                          <a:pt x="0" y="38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0" y="28"/>
                          <a:pt x="1" y="27"/>
                          <a:pt x="2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2"/>
                          <a:pt x="5" y="22"/>
                          <a:pt x="5" y="22"/>
                        </a:cubicBezTo>
                        <a:cubicBezTo>
                          <a:pt x="5" y="20"/>
                          <a:pt x="6" y="19"/>
                          <a:pt x="8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19" y="13"/>
                          <a:pt x="19" y="13"/>
                          <a:pt x="19" y="13"/>
                        </a:cubicBezTo>
                        <a:cubicBezTo>
                          <a:pt x="18" y="13"/>
                          <a:pt x="17" y="12"/>
                          <a:pt x="17" y="11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1"/>
                          <a:pt x="18" y="0"/>
                          <a:pt x="19" y="0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29" y="0"/>
                          <a:pt x="31" y="1"/>
                          <a:pt x="31" y="2"/>
                        </a:cubicBezTo>
                        <a:cubicBezTo>
                          <a:pt x="31" y="11"/>
                          <a:pt x="31" y="11"/>
                          <a:pt x="31" y="11"/>
                        </a:cubicBezTo>
                        <a:cubicBezTo>
                          <a:pt x="31" y="12"/>
                          <a:pt x="29" y="13"/>
                          <a:pt x="28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9"/>
                          <a:pt x="25" y="19"/>
                          <a:pt x="25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41" y="19"/>
                          <a:pt x="43" y="20"/>
                          <a:pt x="43" y="22"/>
                        </a:cubicBezTo>
                        <a:cubicBezTo>
                          <a:pt x="43" y="27"/>
                          <a:pt x="43" y="27"/>
                          <a:pt x="43" y="27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7" y="27"/>
                          <a:pt x="48" y="28"/>
                          <a:pt x="48" y="30"/>
                        </a:cubicBezTo>
                        <a:lnTo>
                          <a:pt x="48" y="38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" name="is1idé"/>
                <p:cNvGrpSpPr/>
                <p:nvPr/>
              </p:nvGrpSpPr>
              <p:grpSpPr>
                <a:xfrm>
                  <a:off x="3956180" y="4365104"/>
                  <a:ext cx="2213143" cy="857260"/>
                  <a:chOff x="1732858" y="5001250"/>
                  <a:chExt cx="2213143" cy="857260"/>
                </a:xfrm>
              </p:grpSpPr>
              <p:sp>
                <p:nvSpPr>
                  <p:cNvPr id="25" name="íṩḷíďé"/>
                  <p:cNvSpPr txBox="1"/>
                  <p:nvPr/>
                </p:nvSpPr>
                <p:spPr bwMode="auto">
                  <a:xfrm>
                    <a:off x="1732858" y="5001250"/>
                    <a:ext cx="2213143" cy="2830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 lIns="0" tIns="0" rIns="0" bIns="0" anchor="ctr" anchorCtr="1">
                    <a:no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lvl="1" algn="ctr"/>
                    <a:r>
                      <a:rPr lang="zh-CN" altLang="en-US" sz="20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rPr>
                      <a:t>团队成员构成</a:t>
                    </a:r>
                  </a:p>
                </p:txBody>
              </p:sp>
              <p:sp>
                <p:nvSpPr>
                  <p:cNvPr id="26" name="íṥľiďe"/>
                  <p:cNvSpPr txBox="1"/>
                  <p:nvPr/>
                </p:nvSpPr>
                <p:spPr bwMode="auto">
                  <a:xfrm>
                    <a:off x="1732858" y="5284280"/>
                    <a:ext cx="2213143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 lIns="0" tIns="0" rIns="0" bIns="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>
                    <a:defPPr>
                      <a:defRPr lang="en-US"/>
                    </a:defPPr>
                    <a:lvl1pPr algn="ctr">
                      <a:lnSpc>
                        <a:spcPct val="120000"/>
                      </a:lnSpc>
                      <a:defRPr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defRPr>
                    </a:lvl1pPr>
                  </a:lstStyle>
                  <a:p>
                    <a:r>
                      <a:rPr lang="en-US" altLang="zh-CN" dirty="0"/>
                      <a:t>Team composition</a:t>
                    </a:r>
                    <a:endParaRPr lang="zh-CN" altLang="en-US" dirty="0"/>
                  </a:p>
                </p:txBody>
              </p:sp>
            </p:grpSp>
          </p:grpSp>
          <p:grpSp>
            <p:nvGrpSpPr>
              <p:cNvPr id="9" name="iṧ1iḍé"/>
              <p:cNvGrpSpPr/>
              <p:nvPr/>
            </p:nvGrpSpPr>
            <p:grpSpPr>
              <a:xfrm>
                <a:off x="6521795" y="2960948"/>
                <a:ext cx="2213143" cy="2261416"/>
                <a:chOff x="6521795" y="2960948"/>
                <a:chExt cx="2213143" cy="2261416"/>
              </a:xfrm>
            </p:grpSpPr>
            <p:grpSp>
              <p:nvGrpSpPr>
                <p:cNvPr id="17" name="îşḷiďè"/>
                <p:cNvGrpSpPr/>
                <p:nvPr/>
              </p:nvGrpSpPr>
              <p:grpSpPr>
                <a:xfrm>
                  <a:off x="7034981" y="2960948"/>
                  <a:ext cx="1186770" cy="1186770"/>
                  <a:chOff x="7025891" y="2960948"/>
                  <a:chExt cx="1186770" cy="1186770"/>
                </a:xfrm>
              </p:grpSpPr>
              <p:sp>
                <p:nvSpPr>
                  <p:cNvPr id="21" name="ïšľiḋè"/>
                  <p:cNvSpPr/>
                  <p:nvPr/>
                </p:nvSpPr>
                <p:spPr bwMode="auto">
                  <a:xfrm>
                    <a:off x="7025891" y="2960948"/>
                    <a:ext cx="1186770" cy="1186770"/>
                  </a:xfrm>
                  <a:prstGeom prst="rect">
                    <a:avLst/>
                  </a:prstGeom>
                  <a:solidFill>
                    <a:schemeClr val="accent3">
                      <a:lumMod val="100000"/>
                    </a:schemeClr>
                  </a:solidFill>
                  <a:ln w="28575"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chemeClr val="accent3"/>
                        </a:solidFill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2" name="ïŝḷîḑe"/>
                  <p:cNvSpPr/>
                  <p:nvPr/>
                </p:nvSpPr>
                <p:spPr bwMode="auto">
                  <a:xfrm>
                    <a:off x="7417836" y="3352893"/>
                    <a:ext cx="402880" cy="402880"/>
                  </a:xfrm>
                  <a:custGeom>
                    <a:avLst/>
                    <a:gdLst>
                      <a:gd name="connsiteX0" fmla="*/ 69646 w 508000"/>
                      <a:gd name="connsiteY0" fmla="*/ 394096 h 478080"/>
                      <a:gd name="connsiteX1" fmla="*/ 438355 w 508000"/>
                      <a:gd name="connsiteY1" fmla="*/ 394096 h 478080"/>
                      <a:gd name="connsiteX2" fmla="*/ 438355 w 508000"/>
                      <a:gd name="connsiteY2" fmla="*/ 422773 h 478080"/>
                      <a:gd name="connsiteX3" fmla="*/ 473178 w 508000"/>
                      <a:gd name="connsiteY3" fmla="*/ 422773 h 478080"/>
                      <a:gd name="connsiteX4" fmla="*/ 473178 w 508000"/>
                      <a:gd name="connsiteY4" fmla="*/ 447354 h 478080"/>
                      <a:gd name="connsiteX5" fmla="*/ 497758 w 508000"/>
                      <a:gd name="connsiteY5" fmla="*/ 447354 h 478080"/>
                      <a:gd name="connsiteX6" fmla="*/ 497758 w 508000"/>
                      <a:gd name="connsiteY6" fmla="*/ 478080 h 478080"/>
                      <a:gd name="connsiteX7" fmla="*/ 14339 w 508000"/>
                      <a:gd name="connsiteY7" fmla="*/ 478080 h 478080"/>
                      <a:gd name="connsiteX8" fmla="*/ 14339 w 508000"/>
                      <a:gd name="connsiteY8" fmla="*/ 447354 h 478080"/>
                      <a:gd name="connsiteX9" fmla="*/ 38920 w 508000"/>
                      <a:gd name="connsiteY9" fmla="*/ 447354 h 478080"/>
                      <a:gd name="connsiteX10" fmla="*/ 38920 w 508000"/>
                      <a:gd name="connsiteY10" fmla="*/ 422773 h 478080"/>
                      <a:gd name="connsiteX11" fmla="*/ 69646 w 508000"/>
                      <a:gd name="connsiteY11" fmla="*/ 422773 h 478080"/>
                      <a:gd name="connsiteX12" fmla="*/ 362031 w 508000"/>
                      <a:gd name="connsiteY12" fmla="*/ 193354 h 478080"/>
                      <a:gd name="connsiteX13" fmla="*/ 436842 w 508000"/>
                      <a:gd name="connsiteY13" fmla="*/ 193354 h 478080"/>
                      <a:gd name="connsiteX14" fmla="*/ 456791 w 508000"/>
                      <a:gd name="connsiteY14" fmla="*/ 213383 h 478080"/>
                      <a:gd name="connsiteX15" fmla="*/ 456791 w 508000"/>
                      <a:gd name="connsiteY15" fmla="*/ 233411 h 478080"/>
                      <a:gd name="connsiteX16" fmla="*/ 436842 w 508000"/>
                      <a:gd name="connsiteY16" fmla="*/ 233411 h 478080"/>
                      <a:gd name="connsiteX17" fmla="*/ 436842 w 508000"/>
                      <a:gd name="connsiteY17" fmla="*/ 373612 h 478080"/>
                      <a:gd name="connsiteX18" fmla="*/ 362031 w 508000"/>
                      <a:gd name="connsiteY18" fmla="*/ 373612 h 478080"/>
                      <a:gd name="connsiteX19" fmla="*/ 362031 w 508000"/>
                      <a:gd name="connsiteY19" fmla="*/ 233411 h 478080"/>
                      <a:gd name="connsiteX20" fmla="*/ 342081 w 508000"/>
                      <a:gd name="connsiteY20" fmla="*/ 233411 h 478080"/>
                      <a:gd name="connsiteX21" fmla="*/ 342081 w 508000"/>
                      <a:gd name="connsiteY21" fmla="*/ 213383 h 478080"/>
                      <a:gd name="connsiteX22" fmla="*/ 362031 w 508000"/>
                      <a:gd name="connsiteY22" fmla="*/ 193354 h 478080"/>
                      <a:gd name="connsiteX23" fmla="*/ 218644 w 508000"/>
                      <a:gd name="connsiteY23" fmla="*/ 193354 h 478080"/>
                      <a:gd name="connsiteX24" fmla="*/ 293455 w 508000"/>
                      <a:gd name="connsiteY24" fmla="*/ 193354 h 478080"/>
                      <a:gd name="connsiteX25" fmla="*/ 313404 w 508000"/>
                      <a:gd name="connsiteY25" fmla="*/ 213383 h 478080"/>
                      <a:gd name="connsiteX26" fmla="*/ 313404 w 508000"/>
                      <a:gd name="connsiteY26" fmla="*/ 233411 h 478080"/>
                      <a:gd name="connsiteX27" fmla="*/ 293455 w 508000"/>
                      <a:gd name="connsiteY27" fmla="*/ 233411 h 478080"/>
                      <a:gd name="connsiteX28" fmla="*/ 293455 w 508000"/>
                      <a:gd name="connsiteY28" fmla="*/ 373612 h 478080"/>
                      <a:gd name="connsiteX29" fmla="*/ 213656 w 508000"/>
                      <a:gd name="connsiteY29" fmla="*/ 373612 h 478080"/>
                      <a:gd name="connsiteX30" fmla="*/ 213656 w 508000"/>
                      <a:gd name="connsiteY30" fmla="*/ 233411 h 478080"/>
                      <a:gd name="connsiteX31" fmla="*/ 198694 w 508000"/>
                      <a:gd name="connsiteY31" fmla="*/ 233411 h 478080"/>
                      <a:gd name="connsiteX32" fmla="*/ 198694 w 508000"/>
                      <a:gd name="connsiteY32" fmla="*/ 213383 h 478080"/>
                      <a:gd name="connsiteX33" fmla="*/ 218644 w 508000"/>
                      <a:gd name="connsiteY33" fmla="*/ 193354 h 478080"/>
                      <a:gd name="connsiteX34" fmla="*/ 73208 w 508000"/>
                      <a:gd name="connsiteY34" fmla="*/ 193354 h 478080"/>
                      <a:gd name="connsiteX35" fmla="*/ 148019 w 508000"/>
                      <a:gd name="connsiteY35" fmla="*/ 193354 h 478080"/>
                      <a:gd name="connsiteX36" fmla="*/ 167968 w 508000"/>
                      <a:gd name="connsiteY36" fmla="*/ 213383 h 478080"/>
                      <a:gd name="connsiteX37" fmla="*/ 167968 w 508000"/>
                      <a:gd name="connsiteY37" fmla="*/ 233411 h 478080"/>
                      <a:gd name="connsiteX38" fmla="*/ 148019 w 508000"/>
                      <a:gd name="connsiteY38" fmla="*/ 233411 h 478080"/>
                      <a:gd name="connsiteX39" fmla="*/ 148019 w 508000"/>
                      <a:gd name="connsiteY39" fmla="*/ 373612 h 478080"/>
                      <a:gd name="connsiteX40" fmla="*/ 73208 w 508000"/>
                      <a:gd name="connsiteY40" fmla="*/ 373612 h 478080"/>
                      <a:gd name="connsiteX41" fmla="*/ 73208 w 508000"/>
                      <a:gd name="connsiteY41" fmla="*/ 233411 h 478080"/>
                      <a:gd name="connsiteX42" fmla="*/ 53258 w 508000"/>
                      <a:gd name="connsiteY42" fmla="*/ 233411 h 478080"/>
                      <a:gd name="connsiteX43" fmla="*/ 53258 w 508000"/>
                      <a:gd name="connsiteY43" fmla="*/ 213383 h 478080"/>
                      <a:gd name="connsiteX44" fmla="*/ 73208 w 508000"/>
                      <a:gd name="connsiteY44" fmla="*/ 193354 h 478080"/>
                      <a:gd name="connsiteX45" fmla="*/ 234079 w 508000"/>
                      <a:gd name="connsiteY45" fmla="*/ 68402 h 478080"/>
                      <a:gd name="connsiteX46" fmla="*/ 169334 w 508000"/>
                      <a:gd name="connsiteY46" fmla="*/ 108199 h 478080"/>
                      <a:gd name="connsiteX47" fmla="*/ 169334 w 508000"/>
                      <a:gd name="connsiteY47" fmla="*/ 113174 h 478080"/>
                      <a:gd name="connsiteX48" fmla="*/ 174314 w 508000"/>
                      <a:gd name="connsiteY48" fmla="*/ 113174 h 478080"/>
                      <a:gd name="connsiteX49" fmla="*/ 333687 w 508000"/>
                      <a:gd name="connsiteY49" fmla="*/ 113174 h 478080"/>
                      <a:gd name="connsiteX50" fmla="*/ 338667 w 508000"/>
                      <a:gd name="connsiteY50" fmla="*/ 113174 h 478080"/>
                      <a:gd name="connsiteX51" fmla="*/ 338667 w 508000"/>
                      <a:gd name="connsiteY51" fmla="*/ 108199 h 478080"/>
                      <a:gd name="connsiteX52" fmla="*/ 273922 w 508000"/>
                      <a:gd name="connsiteY52" fmla="*/ 68402 h 478080"/>
                      <a:gd name="connsiteX53" fmla="*/ 234079 w 508000"/>
                      <a:gd name="connsiteY53" fmla="*/ 68402 h 478080"/>
                      <a:gd name="connsiteX54" fmla="*/ 234079 w 508000"/>
                      <a:gd name="connsiteY54" fmla="*/ 3732 h 478080"/>
                      <a:gd name="connsiteX55" fmla="*/ 273922 w 508000"/>
                      <a:gd name="connsiteY55" fmla="*/ 3732 h 478080"/>
                      <a:gd name="connsiteX56" fmla="*/ 488079 w 508000"/>
                      <a:gd name="connsiteY56" fmla="*/ 123123 h 478080"/>
                      <a:gd name="connsiteX57" fmla="*/ 508000 w 508000"/>
                      <a:gd name="connsiteY57" fmla="*/ 157946 h 478080"/>
                      <a:gd name="connsiteX58" fmla="*/ 508000 w 508000"/>
                      <a:gd name="connsiteY58" fmla="*/ 172870 h 478080"/>
                      <a:gd name="connsiteX59" fmla="*/ 0 w 508000"/>
                      <a:gd name="connsiteY59" fmla="*/ 172870 h 478080"/>
                      <a:gd name="connsiteX60" fmla="*/ 0 w 508000"/>
                      <a:gd name="connsiteY60" fmla="*/ 157946 h 478080"/>
                      <a:gd name="connsiteX61" fmla="*/ 19922 w 508000"/>
                      <a:gd name="connsiteY61" fmla="*/ 123123 h 478080"/>
                      <a:gd name="connsiteX62" fmla="*/ 234079 w 508000"/>
                      <a:gd name="connsiteY62" fmla="*/ 3732 h 478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508000" h="478080">
                        <a:moveTo>
                          <a:pt x="69646" y="394096"/>
                        </a:moveTo>
                        <a:lnTo>
                          <a:pt x="438355" y="394096"/>
                        </a:lnTo>
                        <a:lnTo>
                          <a:pt x="438355" y="422773"/>
                        </a:lnTo>
                        <a:lnTo>
                          <a:pt x="473178" y="422773"/>
                        </a:lnTo>
                        <a:lnTo>
                          <a:pt x="473178" y="447354"/>
                        </a:lnTo>
                        <a:lnTo>
                          <a:pt x="497758" y="447354"/>
                        </a:lnTo>
                        <a:lnTo>
                          <a:pt x="497758" y="478080"/>
                        </a:lnTo>
                        <a:lnTo>
                          <a:pt x="14339" y="478080"/>
                        </a:lnTo>
                        <a:lnTo>
                          <a:pt x="14339" y="447354"/>
                        </a:lnTo>
                        <a:lnTo>
                          <a:pt x="38920" y="447354"/>
                        </a:lnTo>
                        <a:lnTo>
                          <a:pt x="38920" y="422773"/>
                        </a:lnTo>
                        <a:lnTo>
                          <a:pt x="69646" y="422773"/>
                        </a:lnTo>
                        <a:close/>
                        <a:moveTo>
                          <a:pt x="362031" y="193354"/>
                        </a:moveTo>
                        <a:cubicBezTo>
                          <a:pt x="362031" y="193354"/>
                          <a:pt x="362031" y="193354"/>
                          <a:pt x="436842" y="193354"/>
                        </a:cubicBezTo>
                        <a:cubicBezTo>
                          <a:pt x="446816" y="193354"/>
                          <a:pt x="456791" y="203368"/>
                          <a:pt x="456791" y="213383"/>
                        </a:cubicBezTo>
                        <a:cubicBezTo>
                          <a:pt x="456791" y="213383"/>
                          <a:pt x="456791" y="213383"/>
                          <a:pt x="456791" y="233411"/>
                        </a:cubicBezTo>
                        <a:cubicBezTo>
                          <a:pt x="456791" y="233411"/>
                          <a:pt x="456791" y="233411"/>
                          <a:pt x="436842" y="233411"/>
                        </a:cubicBezTo>
                        <a:cubicBezTo>
                          <a:pt x="436842" y="233411"/>
                          <a:pt x="436842" y="233411"/>
                          <a:pt x="436842" y="373612"/>
                        </a:cubicBezTo>
                        <a:lnTo>
                          <a:pt x="362031" y="373612"/>
                        </a:lnTo>
                        <a:cubicBezTo>
                          <a:pt x="362031" y="373612"/>
                          <a:pt x="362031" y="373612"/>
                          <a:pt x="362031" y="233411"/>
                        </a:cubicBezTo>
                        <a:cubicBezTo>
                          <a:pt x="362031" y="233411"/>
                          <a:pt x="362031" y="233411"/>
                          <a:pt x="342081" y="233411"/>
                        </a:cubicBezTo>
                        <a:cubicBezTo>
                          <a:pt x="342081" y="233411"/>
                          <a:pt x="342081" y="233411"/>
                          <a:pt x="342081" y="213383"/>
                        </a:cubicBezTo>
                        <a:cubicBezTo>
                          <a:pt x="342081" y="203368"/>
                          <a:pt x="352056" y="193354"/>
                          <a:pt x="362031" y="193354"/>
                        </a:cubicBezTo>
                        <a:close/>
                        <a:moveTo>
                          <a:pt x="218644" y="193354"/>
                        </a:moveTo>
                        <a:cubicBezTo>
                          <a:pt x="218644" y="193354"/>
                          <a:pt x="218644" y="193354"/>
                          <a:pt x="293455" y="193354"/>
                        </a:cubicBezTo>
                        <a:cubicBezTo>
                          <a:pt x="303429" y="193354"/>
                          <a:pt x="313404" y="203368"/>
                          <a:pt x="313404" y="213383"/>
                        </a:cubicBezTo>
                        <a:cubicBezTo>
                          <a:pt x="313404" y="213383"/>
                          <a:pt x="313404" y="213383"/>
                          <a:pt x="313404" y="233411"/>
                        </a:cubicBezTo>
                        <a:cubicBezTo>
                          <a:pt x="313404" y="233411"/>
                          <a:pt x="313404" y="233411"/>
                          <a:pt x="293455" y="233411"/>
                        </a:cubicBezTo>
                        <a:cubicBezTo>
                          <a:pt x="293455" y="233411"/>
                          <a:pt x="293455" y="233411"/>
                          <a:pt x="293455" y="373612"/>
                        </a:cubicBezTo>
                        <a:lnTo>
                          <a:pt x="213656" y="373612"/>
                        </a:lnTo>
                        <a:cubicBezTo>
                          <a:pt x="213656" y="373612"/>
                          <a:pt x="213656" y="373612"/>
                          <a:pt x="213656" y="233411"/>
                        </a:cubicBezTo>
                        <a:cubicBezTo>
                          <a:pt x="213656" y="233411"/>
                          <a:pt x="213656" y="233411"/>
                          <a:pt x="198694" y="233411"/>
                        </a:cubicBezTo>
                        <a:cubicBezTo>
                          <a:pt x="198694" y="233411"/>
                          <a:pt x="198694" y="233411"/>
                          <a:pt x="198694" y="213383"/>
                        </a:cubicBezTo>
                        <a:cubicBezTo>
                          <a:pt x="198694" y="203368"/>
                          <a:pt x="208669" y="193354"/>
                          <a:pt x="218644" y="193354"/>
                        </a:cubicBezTo>
                        <a:close/>
                        <a:moveTo>
                          <a:pt x="73208" y="193354"/>
                        </a:moveTo>
                        <a:cubicBezTo>
                          <a:pt x="73208" y="193354"/>
                          <a:pt x="73208" y="193354"/>
                          <a:pt x="148019" y="193354"/>
                        </a:cubicBezTo>
                        <a:cubicBezTo>
                          <a:pt x="157993" y="193354"/>
                          <a:pt x="167968" y="203368"/>
                          <a:pt x="167968" y="213383"/>
                        </a:cubicBezTo>
                        <a:cubicBezTo>
                          <a:pt x="167968" y="213383"/>
                          <a:pt x="167968" y="213383"/>
                          <a:pt x="167968" y="233411"/>
                        </a:cubicBezTo>
                        <a:cubicBezTo>
                          <a:pt x="167968" y="233411"/>
                          <a:pt x="167968" y="233411"/>
                          <a:pt x="148019" y="233411"/>
                        </a:cubicBezTo>
                        <a:cubicBezTo>
                          <a:pt x="148019" y="233411"/>
                          <a:pt x="148019" y="233411"/>
                          <a:pt x="148019" y="373612"/>
                        </a:cubicBezTo>
                        <a:lnTo>
                          <a:pt x="73208" y="373612"/>
                        </a:lnTo>
                        <a:cubicBezTo>
                          <a:pt x="73208" y="373612"/>
                          <a:pt x="73208" y="373612"/>
                          <a:pt x="73208" y="233411"/>
                        </a:cubicBezTo>
                        <a:cubicBezTo>
                          <a:pt x="73208" y="233411"/>
                          <a:pt x="73208" y="233411"/>
                          <a:pt x="53258" y="233411"/>
                        </a:cubicBezTo>
                        <a:cubicBezTo>
                          <a:pt x="53258" y="233411"/>
                          <a:pt x="53258" y="233411"/>
                          <a:pt x="53258" y="213383"/>
                        </a:cubicBezTo>
                        <a:cubicBezTo>
                          <a:pt x="53258" y="203368"/>
                          <a:pt x="63233" y="193354"/>
                          <a:pt x="73208" y="193354"/>
                        </a:cubicBezTo>
                        <a:close/>
                        <a:moveTo>
                          <a:pt x="234079" y="68402"/>
                        </a:moveTo>
                        <a:cubicBezTo>
                          <a:pt x="234079" y="68402"/>
                          <a:pt x="234079" y="68402"/>
                          <a:pt x="169334" y="108199"/>
                        </a:cubicBezTo>
                        <a:cubicBezTo>
                          <a:pt x="169334" y="108199"/>
                          <a:pt x="169334" y="108199"/>
                          <a:pt x="169334" y="113174"/>
                        </a:cubicBezTo>
                        <a:cubicBezTo>
                          <a:pt x="169334" y="113174"/>
                          <a:pt x="169334" y="113174"/>
                          <a:pt x="174314" y="113174"/>
                        </a:cubicBezTo>
                        <a:lnTo>
                          <a:pt x="333687" y="113174"/>
                        </a:lnTo>
                        <a:cubicBezTo>
                          <a:pt x="338667" y="113174"/>
                          <a:pt x="338667" y="113174"/>
                          <a:pt x="338667" y="113174"/>
                        </a:cubicBezTo>
                        <a:cubicBezTo>
                          <a:pt x="338667" y="108199"/>
                          <a:pt x="338667" y="108199"/>
                          <a:pt x="338667" y="108199"/>
                        </a:cubicBezTo>
                        <a:cubicBezTo>
                          <a:pt x="338667" y="108199"/>
                          <a:pt x="338667" y="108199"/>
                          <a:pt x="273922" y="68402"/>
                        </a:cubicBezTo>
                        <a:cubicBezTo>
                          <a:pt x="258981" y="63428"/>
                          <a:pt x="249020" y="63428"/>
                          <a:pt x="234079" y="68402"/>
                        </a:cubicBezTo>
                        <a:close/>
                        <a:moveTo>
                          <a:pt x="234079" y="3732"/>
                        </a:moveTo>
                        <a:cubicBezTo>
                          <a:pt x="249020" y="-1243"/>
                          <a:pt x="258981" y="-1243"/>
                          <a:pt x="273922" y="3732"/>
                        </a:cubicBezTo>
                        <a:lnTo>
                          <a:pt x="488079" y="123123"/>
                        </a:lnTo>
                        <a:cubicBezTo>
                          <a:pt x="498039" y="128098"/>
                          <a:pt x="508000" y="143022"/>
                          <a:pt x="508000" y="157946"/>
                        </a:cubicBezTo>
                        <a:cubicBezTo>
                          <a:pt x="508000" y="157946"/>
                          <a:pt x="508000" y="157946"/>
                          <a:pt x="508000" y="172870"/>
                        </a:cubicBezTo>
                        <a:cubicBezTo>
                          <a:pt x="508000" y="172870"/>
                          <a:pt x="508000" y="172870"/>
                          <a:pt x="0" y="172870"/>
                        </a:cubicBezTo>
                        <a:cubicBezTo>
                          <a:pt x="0" y="172870"/>
                          <a:pt x="0" y="172870"/>
                          <a:pt x="0" y="157946"/>
                        </a:cubicBezTo>
                        <a:cubicBezTo>
                          <a:pt x="0" y="143022"/>
                          <a:pt x="9961" y="128098"/>
                          <a:pt x="19922" y="123123"/>
                        </a:cubicBezTo>
                        <a:cubicBezTo>
                          <a:pt x="19922" y="123123"/>
                          <a:pt x="19922" y="123123"/>
                          <a:pt x="234079" y="3732"/>
                        </a:cubicBezTo>
                        <a:close/>
                      </a:path>
                    </a:pathLst>
                  </a:custGeom>
                  <a:noFill/>
                  <a:ln w="3175"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8" name="íṩḷîḓê"/>
                <p:cNvGrpSpPr/>
                <p:nvPr/>
              </p:nvGrpSpPr>
              <p:grpSpPr>
                <a:xfrm>
                  <a:off x="6521795" y="4365104"/>
                  <a:ext cx="2213143" cy="857260"/>
                  <a:chOff x="1732858" y="5001250"/>
                  <a:chExt cx="2213143" cy="857260"/>
                </a:xfrm>
              </p:grpSpPr>
              <p:sp>
                <p:nvSpPr>
                  <p:cNvPr id="19" name="íṣļîḋê"/>
                  <p:cNvSpPr txBox="1"/>
                  <p:nvPr/>
                </p:nvSpPr>
                <p:spPr bwMode="auto">
                  <a:xfrm>
                    <a:off x="1732858" y="5001250"/>
                    <a:ext cx="2213143" cy="2830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 lIns="0" tIns="0" rIns="0" bIns="0" anchor="ctr" anchorCtr="1">
                    <a:no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lvl="1" algn="ctr"/>
                    <a:r>
                      <a:rPr lang="zh-CN" altLang="en-US" sz="2000" b="1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rPr>
                      <a:t>团队整体管理</a:t>
                    </a:r>
                  </a:p>
                </p:txBody>
              </p:sp>
              <p:sp>
                <p:nvSpPr>
                  <p:cNvPr id="20" name="íSlíḍê"/>
                  <p:cNvSpPr txBox="1"/>
                  <p:nvPr/>
                </p:nvSpPr>
                <p:spPr bwMode="auto">
                  <a:xfrm>
                    <a:off x="1732858" y="5284280"/>
                    <a:ext cx="2213143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 lIns="0" tIns="0" rIns="0" bIns="0" anchor="ctr" anchorCtr="1">
                    <a:norm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algn="ctr">
                      <a:lnSpc>
                        <a:spcPct val="120000"/>
                      </a:lnSpc>
                      <a:defRPr/>
                    </a:pPr>
                    <a:r>
                      <a:rPr lang="en-US" altLang="zh-CN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Team</a:t>
                    </a:r>
                    <a:r>
                      <a:rPr lang="en-US" altLang="zh-CN" sz="10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management</a:t>
                    </a:r>
                    <a:endParaRPr lang="zh-CN" altLang="en-US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0" name="îṥḻíḓe"/>
              <p:cNvGrpSpPr/>
              <p:nvPr/>
            </p:nvGrpSpPr>
            <p:grpSpPr>
              <a:xfrm>
                <a:off x="9087411" y="2960948"/>
                <a:ext cx="2292830" cy="2261416"/>
                <a:chOff x="9087411" y="2960948"/>
                <a:chExt cx="2292830" cy="2261416"/>
              </a:xfrm>
            </p:grpSpPr>
            <p:grpSp>
              <p:nvGrpSpPr>
                <p:cNvPr id="11" name="ïśḻíďê"/>
                <p:cNvGrpSpPr/>
                <p:nvPr/>
              </p:nvGrpSpPr>
              <p:grpSpPr>
                <a:xfrm>
                  <a:off x="9600597" y="2960948"/>
                  <a:ext cx="1186770" cy="1186770"/>
                  <a:chOff x="9590501" y="2960948"/>
                  <a:chExt cx="1186770" cy="1186770"/>
                </a:xfrm>
              </p:grpSpPr>
              <p:sp>
                <p:nvSpPr>
                  <p:cNvPr id="15" name="íśļïdé"/>
                  <p:cNvSpPr/>
                  <p:nvPr/>
                </p:nvSpPr>
                <p:spPr bwMode="auto">
                  <a:xfrm>
                    <a:off x="9590501" y="2960948"/>
                    <a:ext cx="1186770" cy="1186770"/>
                  </a:xfrm>
                  <a:prstGeom prst="rect">
                    <a:avLst/>
                  </a:prstGeom>
                  <a:solidFill>
                    <a:schemeClr val="accent4">
                      <a:lumMod val="100000"/>
                    </a:schemeClr>
                  </a:solidFill>
                  <a:ln w="28575"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chemeClr val="accent4"/>
                        </a:solidFill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6" name="iṣḻiḓé"/>
                  <p:cNvSpPr/>
                  <p:nvPr/>
                </p:nvSpPr>
                <p:spPr>
                  <a:xfrm>
                    <a:off x="9982446" y="3352893"/>
                    <a:ext cx="402880" cy="4028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896" y="15577"/>
                        </a:moveTo>
                        <a:cubicBezTo>
                          <a:pt x="12144" y="16865"/>
                          <a:pt x="9844" y="18851"/>
                          <a:pt x="8177" y="21278"/>
                        </a:cubicBezTo>
                        <a:cubicBezTo>
                          <a:pt x="9017" y="21487"/>
                          <a:pt x="9895" y="21600"/>
                          <a:pt x="10801" y="21600"/>
                        </a:cubicBezTo>
                        <a:cubicBezTo>
                          <a:pt x="12429" y="21600"/>
                          <a:pt x="13973" y="21237"/>
                          <a:pt x="15358" y="20591"/>
                        </a:cubicBezTo>
                        <a:cubicBezTo>
                          <a:pt x="15580" y="19502"/>
                          <a:pt x="15699" y="18376"/>
                          <a:pt x="15699" y="17222"/>
                        </a:cubicBezTo>
                        <a:cubicBezTo>
                          <a:pt x="15699" y="16807"/>
                          <a:pt x="15679" y="16394"/>
                          <a:pt x="15648" y="15985"/>
                        </a:cubicBezTo>
                        <a:cubicBezTo>
                          <a:pt x="15371" y="15896"/>
                          <a:pt x="15116" y="15757"/>
                          <a:pt x="14896" y="15577"/>
                        </a:cubicBezTo>
                        <a:close/>
                        <a:moveTo>
                          <a:pt x="18049" y="2796"/>
                        </a:moveTo>
                        <a:cubicBezTo>
                          <a:pt x="16319" y="2963"/>
                          <a:pt x="14667" y="3397"/>
                          <a:pt x="13127" y="4050"/>
                        </a:cubicBezTo>
                        <a:cubicBezTo>
                          <a:pt x="13136" y="4125"/>
                          <a:pt x="13139" y="4202"/>
                          <a:pt x="13139" y="4280"/>
                        </a:cubicBezTo>
                        <a:cubicBezTo>
                          <a:pt x="13139" y="4642"/>
                          <a:pt x="13052" y="4984"/>
                          <a:pt x="12904" y="5289"/>
                        </a:cubicBezTo>
                        <a:cubicBezTo>
                          <a:pt x="14441" y="7094"/>
                          <a:pt x="15635" y="9198"/>
                          <a:pt x="16388" y="11500"/>
                        </a:cubicBezTo>
                        <a:cubicBezTo>
                          <a:pt x="17323" y="11517"/>
                          <a:pt x="18121" y="12090"/>
                          <a:pt x="18465" y="12903"/>
                        </a:cubicBezTo>
                        <a:cubicBezTo>
                          <a:pt x="19505" y="12797"/>
                          <a:pt x="20517" y="12599"/>
                          <a:pt x="21493" y="12312"/>
                        </a:cubicBezTo>
                        <a:cubicBezTo>
                          <a:pt x="21562" y="11817"/>
                          <a:pt x="21600" y="11314"/>
                          <a:pt x="21600" y="10799"/>
                        </a:cubicBezTo>
                        <a:cubicBezTo>
                          <a:pt x="21600" y="7626"/>
                          <a:pt x="20230" y="4772"/>
                          <a:pt x="18049" y="2796"/>
                        </a:cubicBezTo>
                        <a:close/>
                        <a:moveTo>
                          <a:pt x="13739" y="14349"/>
                        </a:moveTo>
                        <a:cubicBezTo>
                          <a:pt x="11074" y="13908"/>
                          <a:pt x="8601" y="12890"/>
                          <a:pt x="6450" y="11433"/>
                        </a:cubicBezTo>
                        <a:cubicBezTo>
                          <a:pt x="6101" y="11646"/>
                          <a:pt x="5691" y="11773"/>
                          <a:pt x="5251" y="11773"/>
                        </a:cubicBezTo>
                        <a:cubicBezTo>
                          <a:pt x="5090" y="11773"/>
                          <a:pt x="4933" y="11755"/>
                          <a:pt x="4781" y="11724"/>
                        </a:cubicBezTo>
                        <a:cubicBezTo>
                          <a:pt x="3750" y="13677"/>
                          <a:pt x="3093" y="15854"/>
                          <a:pt x="2903" y="18164"/>
                        </a:cubicBezTo>
                        <a:cubicBezTo>
                          <a:pt x="3931" y="19266"/>
                          <a:pt x="5186" y="20154"/>
                          <a:pt x="6595" y="20750"/>
                        </a:cubicBezTo>
                        <a:cubicBezTo>
                          <a:pt x="8345" y="18059"/>
                          <a:pt x="10792" y="15833"/>
                          <a:pt x="13739" y="14349"/>
                        </a:cubicBezTo>
                        <a:close/>
                        <a:moveTo>
                          <a:pt x="17258" y="15906"/>
                        </a:moveTo>
                        <a:cubicBezTo>
                          <a:pt x="17290" y="16340"/>
                          <a:pt x="17306" y="16780"/>
                          <a:pt x="17306" y="17222"/>
                        </a:cubicBezTo>
                        <a:cubicBezTo>
                          <a:pt x="17306" y="18003"/>
                          <a:pt x="17256" y="18770"/>
                          <a:pt x="17163" y="19525"/>
                        </a:cubicBezTo>
                        <a:cubicBezTo>
                          <a:pt x="18993" y="18186"/>
                          <a:pt x="20389" y="16288"/>
                          <a:pt x="21091" y="14080"/>
                        </a:cubicBezTo>
                        <a:cubicBezTo>
                          <a:pt x="20259" y="14281"/>
                          <a:pt x="19403" y="14425"/>
                          <a:pt x="18531" y="14508"/>
                        </a:cubicBezTo>
                        <a:cubicBezTo>
                          <a:pt x="18326" y="15137"/>
                          <a:pt x="17860" y="15646"/>
                          <a:pt x="17258" y="15906"/>
                        </a:cubicBezTo>
                        <a:close/>
                        <a:moveTo>
                          <a:pt x="14278" y="12804"/>
                        </a:moveTo>
                        <a:cubicBezTo>
                          <a:pt x="14421" y="12507"/>
                          <a:pt x="14624" y="12244"/>
                          <a:pt x="14874" y="12035"/>
                        </a:cubicBezTo>
                        <a:cubicBezTo>
                          <a:pt x="14196" y="9947"/>
                          <a:pt x="13122" y="8037"/>
                          <a:pt x="11738" y="6396"/>
                        </a:cubicBezTo>
                        <a:cubicBezTo>
                          <a:pt x="11462" y="6512"/>
                          <a:pt x="11160" y="6577"/>
                          <a:pt x="10842" y="6577"/>
                        </a:cubicBezTo>
                        <a:cubicBezTo>
                          <a:pt x="10343" y="6577"/>
                          <a:pt x="9883" y="6417"/>
                          <a:pt x="9507" y="6147"/>
                        </a:cubicBezTo>
                        <a:cubicBezTo>
                          <a:pt x="8673" y="6781"/>
                          <a:pt x="7903" y="7490"/>
                          <a:pt x="7202" y="8265"/>
                        </a:cubicBezTo>
                        <a:cubicBezTo>
                          <a:pt x="7421" y="8615"/>
                          <a:pt x="7550" y="9030"/>
                          <a:pt x="7550" y="9475"/>
                        </a:cubicBezTo>
                        <a:cubicBezTo>
                          <a:pt x="7550" y="9715"/>
                          <a:pt x="7513" y="9946"/>
                          <a:pt x="7444" y="10163"/>
                        </a:cubicBezTo>
                        <a:cubicBezTo>
                          <a:pt x="9459" y="11510"/>
                          <a:pt x="11779" y="12433"/>
                          <a:pt x="14278" y="12804"/>
                        </a:cubicBezTo>
                        <a:close/>
                        <a:moveTo>
                          <a:pt x="10842" y="1982"/>
                        </a:moveTo>
                        <a:cubicBezTo>
                          <a:pt x="11448" y="1982"/>
                          <a:pt x="11999" y="2219"/>
                          <a:pt x="12409" y="2604"/>
                        </a:cubicBezTo>
                        <a:cubicBezTo>
                          <a:pt x="13608" y="2088"/>
                          <a:pt x="14870" y="1692"/>
                          <a:pt x="16183" y="1439"/>
                        </a:cubicBezTo>
                        <a:cubicBezTo>
                          <a:pt x="14599" y="526"/>
                          <a:pt x="12761" y="0"/>
                          <a:pt x="10801" y="0"/>
                        </a:cubicBezTo>
                        <a:cubicBezTo>
                          <a:pt x="9464" y="0"/>
                          <a:pt x="8183" y="245"/>
                          <a:pt x="7001" y="690"/>
                        </a:cubicBezTo>
                        <a:cubicBezTo>
                          <a:pt x="7940" y="1152"/>
                          <a:pt x="8833" y="1693"/>
                          <a:pt x="9674" y="2303"/>
                        </a:cubicBezTo>
                        <a:cubicBezTo>
                          <a:pt x="10018" y="2100"/>
                          <a:pt x="10415" y="1982"/>
                          <a:pt x="10842" y="1982"/>
                        </a:cubicBezTo>
                        <a:close/>
                        <a:moveTo>
                          <a:pt x="2954" y="9475"/>
                        </a:moveTo>
                        <a:cubicBezTo>
                          <a:pt x="2954" y="9153"/>
                          <a:pt x="3021" y="8844"/>
                          <a:pt x="3141" y="8566"/>
                        </a:cubicBezTo>
                        <a:cubicBezTo>
                          <a:pt x="2404" y="7757"/>
                          <a:pt x="1736" y="6884"/>
                          <a:pt x="1151" y="5952"/>
                        </a:cubicBezTo>
                        <a:cubicBezTo>
                          <a:pt x="417" y="7410"/>
                          <a:pt x="0" y="9056"/>
                          <a:pt x="0" y="10799"/>
                        </a:cubicBezTo>
                        <a:cubicBezTo>
                          <a:pt x="0" y="12819"/>
                          <a:pt x="556" y="14708"/>
                          <a:pt x="1521" y="16325"/>
                        </a:cubicBezTo>
                        <a:cubicBezTo>
                          <a:pt x="1866" y="14381"/>
                          <a:pt x="2520" y="12545"/>
                          <a:pt x="3424" y="10861"/>
                        </a:cubicBezTo>
                        <a:cubicBezTo>
                          <a:pt x="3130" y="10477"/>
                          <a:pt x="2954" y="9996"/>
                          <a:pt x="2954" y="9475"/>
                        </a:cubicBezTo>
                        <a:close/>
                        <a:moveTo>
                          <a:pt x="5251" y="7176"/>
                        </a:moveTo>
                        <a:cubicBezTo>
                          <a:pt x="5487" y="7176"/>
                          <a:pt x="5715" y="7213"/>
                          <a:pt x="5930" y="7278"/>
                        </a:cubicBezTo>
                        <a:cubicBezTo>
                          <a:pt x="6738" y="6372"/>
                          <a:pt x="7636" y="5547"/>
                          <a:pt x="8608" y="4813"/>
                        </a:cubicBezTo>
                        <a:cubicBezTo>
                          <a:pt x="8567" y="4642"/>
                          <a:pt x="8543" y="4464"/>
                          <a:pt x="8543" y="4280"/>
                        </a:cubicBezTo>
                        <a:cubicBezTo>
                          <a:pt x="8543" y="4026"/>
                          <a:pt x="8587" y="3781"/>
                          <a:pt x="8663" y="3552"/>
                        </a:cubicBezTo>
                        <a:cubicBezTo>
                          <a:pt x="7575" y="2771"/>
                          <a:pt x="6391" y="2115"/>
                          <a:pt x="5131" y="1609"/>
                        </a:cubicBezTo>
                        <a:cubicBezTo>
                          <a:pt x="3949" y="2338"/>
                          <a:pt x="2920" y="3289"/>
                          <a:pt x="2099" y="4405"/>
                        </a:cubicBezTo>
                        <a:cubicBezTo>
                          <a:pt x="2708" y="5484"/>
                          <a:pt x="3433" y="6491"/>
                          <a:pt x="4256" y="7407"/>
                        </a:cubicBezTo>
                        <a:cubicBezTo>
                          <a:pt x="4557" y="7261"/>
                          <a:pt x="4895" y="7176"/>
                          <a:pt x="5251" y="7176"/>
                        </a:cubicBezTo>
                        <a:close/>
                      </a:path>
                    </a:pathLst>
                  </a:custGeom>
                  <a:noFill/>
                  <a:ln w="3175">
                    <a:solidFill>
                      <a:schemeClr val="bg1"/>
                    </a:solidFill>
                    <a:miter lim="400000"/>
                  </a:ln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" name="iṥliḍé"/>
                <p:cNvGrpSpPr/>
                <p:nvPr/>
              </p:nvGrpSpPr>
              <p:grpSpPr>
                <a:xfrm>
                  <a:off x="9087411" y="4365104"/>
                  <a:ext cx="2292830" cy="857260"/>
                  <a:chOff x="1732858" y="5001250"/>
                  <a:chExt cx="2292830" cy="857260"/>
                </a:xfrm>
              </p:grpSpPr>
              <p:sp>
                <p:nvSpPr>
                  <p:cNvPr id="13" name="îş1ïḍê"/>
                  <p:cNvSpPr txBox="1"/>
                  <p:nvPr/>
                </p:nvSpPr>
                <p:spPr bwMode="auto">
                  <a:xfrm>
                    <a:off x="1732858" y="5001250"/>
                    <a:ext cx="2213143" cy="2830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 lIns="0" tIns="0" rIns="0" bIns="0" anchor="ctr" anchorCtr="1">
                    <a:no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lvl="1" algn="ctr"/>
                    <a:r>
                      <a:rPr lang="zh-CN" altLang="en-US" sz="2000" b="1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rPr>
                      <a:t>团队成员管理</a:t>
                    </a:r>
                  </a:p>
                </p:txBody>
              </p:sp>
              <p:sp>
                <p:nvSpPr>
                  <p:cNvPr id="14" name="ïŝḻîďè"/>
                  <p:cNvSpPr txBox="1"/>
                  <p:nvPr/>
                </p:nvSpPr>
                <p:spPr bwMode="auto">
                  <a:xfrm>
                    <a:off x="1732858" y="5284280"/>
                    <a:ext cx="2292830" cy="574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 lIns="0" tIns="0" rIns="0" bIns="0" anchor="ctr" anchorCtr="1">
                    <a:noAutofit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algn="ctr">
                      <a:lnSpc>
                        <a:spcPct val="120000"/>
                      </a:lnSpc>
                      <a:defRPr/>
                    </a:pPr>
                    <a:r>
                      <a:rPr lang="en-US" altLang="zh-CN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Member management</a:t>
                    </a:r>
                    <a:endParaRPr lang="zh-CN" altLang="en-US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654192" y="2204864"/>
              <a:ext cx="8883616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c2ac4a8-8fec-4dc3-80f3-9243205343b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01919" y="1640886"/>
            <a:ext cx="8988165" cy="4155332"/>
            <a:chOff x="667112" y="1123950"/>
            <a:chExt cx="10857776" cy="5019675"/>
          </a:xfrm>
        </p:grpSpPr>
        <p:cxnSp>
          <p:nvCxnSpPr>
            <p:cNvPr id="4" name="直接连接符 3"/>
            <p:cNvCxnSpPr>
              <a:stCxn id="5" idx="1"/>
            </p:cNvCxnSpPr>
            <p:nvPr/>
          </p:nvCxnSpPr>
          <p:spPr>
            <a:xfrm>
              <a:off x="669925" y="1578975"/>
              <a:ext cx="0" cy="456465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ïśḻiďè"/>
            <p:cNvSpPr/>
            <p:nvPr/>
          </p:nvSpPr>
          <p:spPr bwMode="auto">
            <a:xfrm>
              <a:off x="669925" y="1123950"/>
              <a:ext cx="10841164" cy="910050"/>
            </a:xfrm>
            <a:prstGeom prst="homePlate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ïSlïde"/>
            <p:cNvSpPr/>
            <p:nvPr/>
          </p:nvSpPr>
          <p:spPr bwMode="auto">
            <a:xfrm>
              <a:off x="9786000" y="1123950"/>
              <a:ext cx="1738888" cy="910050"/>
            </a:xfrm>
            <a:prstGeom prst="homePlate">
              <a:avLst/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ïṡ1ídè"/>
            <p:cNvSpPr/>
            <p:nvPr/>
          </p:nvSpPr>
          <p:spPr bwMode="auto">
            <a:xfrm>
              <a:off x="2774712" y="2151356"/>
              <a:ext cx="8736377" cy="910050"/>
            </a:xfrm>
            <a:prstGeom prst="homePlate">
              <a:avLst/>
            </a:prstGeom>
            <a:blipFill>
              <a:blip r:embed="rId5" cstate="screen"/>
              <a:srcRect/>
              <a:stretch>
                <a:fillRect t="-272116" b="-26462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îŝļïḓé"/>
            <p:cNvSpPr/>
            <p:nvPr/>
          </p:nvSpPr>
          <p:spPr bwMode="auto">
            <a:xfrm>
              <a:off x="9786000" y="2151356"/>
              <a:ext cx="1738888" cy="910050"/>
            </a:xfrm>
            <a:prstGeom prst="homePlate">
              <a:avLst/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iŝľïḓé"/>
            <p:cNvSpPr/>
            <p:nvPr/>
          </p:nvSpPr>
          <p:spPr bwMode="auto">
            <a:xfrm>
              <a:off x="4879499" y="3178762"/>
              <a:ext cx="6631590" cy="910050"/>
            </a:xfrm>
            <a:prstGeom prst="homePlate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isḻíḓê"/>
            <p:cNvSpPr/>
            <p:nvPr/>
          </p:nvSpPr>
          <p:spPr bwMode="auto">
            <a:xfrm>
              <a:off x="9786000" y="3178762"/>
              <a:ext cx="1738888" cy="910050"/>
            </a:xfrm>
            <a:prstGeom prst="homePlate">
              <a:avLst/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iŝľíḍê"/>
            <p:cNvSpPr/>
            <p:nvPr/>
          </p:nvSpPr>
          <p:spPr bwMode="auto">
            <a:xfrm>
              <a:off x="6995999" y="4206168"/>
              <a:ext cx="4515089" cy="910050"/>
            </a:xfrm>
            <a:prstGeom prst="homePlate">
              <a:avLst/>
            </a:prstGeom>
            <a:blipFill>
              <a:blip r:embed="rId7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ïṡliḍè"/>
            <p:cNvSpPr/>
            <p:nvPr/>
          </p:nvSpPr>
          <p:spPr bwMode="auto">
            <a:xfrm>
              <a:off x="9786000" y="4206168"/>
              <a:ext cx="1738888" cy="910050"/>
            </a:xfrm>
            <a:prstGeom prst="homePlate">
              <a:avLst/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î$ḻîḋe"/>
            <p:cNvSpPr/>
            <p:nvPr/>
          </p:nvSpPr>
          <p:spPr bwMode="auto">
            <a:xfrm>
              <a:off x="8930999" y="5233575"/>
              <a:ext cx="2580089" cy="910050"/>
            </a:xfrm>
            <a:prstGeom prst="homePlate">
              <a:avLst/>
            </a:prstGeom>
            <a:blipFill>
              <a:blip r:embed="rId8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ïšļíde"/>
            <p:cNvSpPr/>
            <p:nvPr/>
          </p:nvSpPr>
          <p:spPr bwMode="auto">
            <a:xfrm>
              <a:off x="9786000" y="5233575"/>
              <a:ext cx="1738888" cy="910050"/>
            </a:xfrm>
            <a:prstGeom prst="homePlate">
              <a:avLst/>
            </a:prstGeom>
            <a:solidFill>
              <a:schemeClr val="tx1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ïSlîḓe"/>
            <p:cNvSpPr txBox="1"/>
            <p:nvPr/>
          </p:nvSpPr>
          <p:spPr>
            <a:xfrm>
              <a:off x="667112" y="5544843"/>
              <a:ext cx="2053886" cy="5954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774712" y="2606381"/>
              <a:ext cx="0" cy="353724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ŝļíḍè"/>
            <p:cNvSpPr txBox="1"/>
            <p:nvPr/>
          </p:nvSpPr>
          <p:spPr>
            <a:xfrm>
              <a:off x="2774712" y="5544843"/>
              <a:ext cx="2053886" cy="5954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882312" y="3633787"/>
              <a:ext cx="0" cy="250983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lîďè"/>
            <p:cNvSpPr txBox="1"/>
            <p:nvPr/>
          </p:nvSpPr>
          <p:spPr>
            <a:xfrm>
              <a:off x="4882312" y="5544843"/>
              <a:ext cx="2053886" cy="5954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>
              <a:stCxn id="11" idx="1"/>
            </p:cNvCxnSpPr>
            <p:nvPr/>
          </p:nvCxnSpPr>
          <p:spPr>
            <a:xfrm flipH="1">
              <a:off x="6993661" y="4661193"/>
              <a:ext cx="2338" cy="148243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íSliḋé"/>
            <p:cNvSpPr txBox="1"/>
            <p:nvPr/>
          </p:nvSpPr>
          <p:spPr>
            <a:xfrm>
              <a:off x="6989911" y="5544843"/>
              <a:ext cx="2053886" cy="5954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îŝḻïḍê"/>
            <p:cNvSpPr txBox="1"/>
            <p:nvPr/>
          </p:nvSpPr>
          <p:spPr>
            <a:xfrm>
              <a:off x="9785998" y="1381172"/>
              <a:ext cx="1448641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</a:t>
              </a:r>
            </a:p>
          </p:txBody>
        </p:sp>
        <p:sp>
          <p:nvSpPr>
            <p:cNvPr id="23" name="išļiḍè"/>
            <p:cNvSpPr txBox="1"/>
            <p:nvPr/>
          </p:nvSpPr>
          <p:spPr>
            <a:xfrm>
              <a:off x="9785998" y="2408577"/>
              <a:ext cx="1448641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</a:t>
              </a:r>
            </a:p>
          </p:txBody>
        </p:sp>
        <p:sp>
          <p:nvSpPr>
            <p:cNvPr id="24" name="î$ļídê"/>
            <p:cNvSpPr txBox="1"/>
            <p:nvPr/>
          </p:nvSpPr>
          <p:spPr>
            <a:xfrm>
              <a:off x="9785998" y="3435982"/>
              <a:ext cx="1448641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</a:t>
              </a:r>
            </a:p>
          </p:txBody>
        </p:sp>
        <p:sp>
          <p:nvSpPr>
            <p:cNvPr id="25" name="îṩḻîḍe"/>
            <p:cNvSpPr txBox="1"/>
            <p:nvPr/>
          </p:nvSpPr>
          <p:spPr>
            <a:xfrm>
              <a:off x="9785998" y="4463387"/>
              <a:ext cx="1448641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</a:t>
              </a:r>
            </a:p>
          </p:txBody>
        </p:sp>
        <p:sp>
          <p:nvSpPr>
            <p:cNvPr id="26" name="ïsḻiďe"/>
            <p:cNvSpPr txBox="1"/>
            <p:nvPr/>
          </p:nvSpPr>
          <p:spPr>
            <a:xfrm>
              <a:off x="10030604" y="5383050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666</a:t>
              </a:r>
              <a:r>
                <a:rPr lang="en-US" sz="5400" dirty="0">
                  <a:solidFill>
                    <a:schemeClr val="bg1"/>
                  </a:solidFill>
                  <a:latin typeface="Impact" panose="020B0806030902050204" pitchFamily="34" charset="0"/>
                </a:rPr>
                <a:t>,000K</a:t>
              </a:r>
            </a:p>
          </p:txBody>
        </p:sp>
        <p:sp>
          <p:nvSpPr>
            <p:cNvPr id="27" name="ïšḷîde"/>
            <p:cNvSpPr txBox="1"/>
            <p:nvPr/>
          </p:nvSpPr>
          <p:spPr>
            <a:xfrm>
              <a:off x="9785998" y="5674640"/>
              <a:ext cx="1448642" cy="395607"/>
            </a:xfrm>
            <a:prstGeom prst="rect">
              <a:avLst/>
            </a:prstGeom>
            <a:noFill/>
          </p:spPr>
          <p:txBody>
            <a:bodyPr wrap="none" rtlCol="0" anchor="ctr">
              <a:normAutofit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</a:t>
              </a:r>
            </a:p>
          </p:txBody>
        </p:sp>
      </p:grpSp>
      <p:sp>
        <p:nvSpPr>
          <p:cNvPr id="28" name="iŝḻïḋe"/>
          <p:cNvSpPr txBox="1"/>
          <p:nvPr/>
        </p:nvSpPr>
        <p:spPr bwMode="auto">
          <a:xfrm>
            <a:off x="1121199" y="319675"/>
            <a:ext cx="4348271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团队定义说明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bafa517-9ee3-4285-8f98-8a49040dfca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0720" y="1791561"/>
            <a:ext cx="10850563" cy="4165801"/>
            <a:chOff x="669925" y="1977824"/>
            <a:chExt cx="10850563" cy="4165801"/>
          </a:xfrm>
        </p:grpSpPr>
        <p:sp>
          <p:nvSpPr>
            <p:cNvPr id="4" name="iṥlîḓê"/>
            <p:cNvSpPr/>
            <p:nvPr/>
          </p:nvSpPr>
          <p:spPr>
            <a:xfrm>
              <a:off x="669925" y="1977824"/>
              <a:ext cx="2598828" cy="1055171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iṧlïḓé"/>
            <p:cNvSpPr txBox="1"/>
            <p:nvPr/>
          </p:nvSpPr>
          <p:spPr>
            <a:xfrm>
              <a:off x="669925" y="4035821"/>
              <a:ext cx="2598828" cy="93082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tabLst>
                  <a:tab pos="227965" algn="l"/>
                </a:tabLst>
                <a:defRPr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ïśļiḋè"/>
            <p:cNvSpPr txBox="1"/>
            <p:nvPr/>
          </p:nvSpPr>
          <p:spPr>
            <a:xfrm>
              <a:off x="669927" y="3564000"/>
              <a:ext cx="2598824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7" name="išľîḓe"/>
            <p:cNvSpPr/>
            <p:nvPr/>
          </p:nvSpPr>
          <p:spPr>
            <a:xfrm>
              <a:off x="1414413" y="5102178"/>
              <a:ext cx="110985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keyword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îś1iḍé"/>
            <p:cNvSpPr/>
            <p:nvPr/>
          </p:nvSpPr>
          <p:spPr>
            <a:xfrm>
              <a:off x="3420503" y="1977824"/>
              <a:ext cx="2598828" cy="1055171"/>
            </a:xfrm>
            <a:prstGeom prst="rect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îSļïďê"/>
            <p:cNvSpPr txBox="1"/>
            <p:nvPr/>
          </p:nvSpPr>
          <p:spPr>
            <a:xfrm>
              <a:off x="3420503" y="4035821"/>
              <a:ext cx="2598828" cy="93082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tabLst>
                  <a:tab pos="227965" algn="l"/>
                </a:tabLst>
                <a:defRPr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ïsľîḓê"/>
            <p:cNvSpPr txBox="1"/>
            <p:nvPr/>
          </p:nvSpPr>
          <p:spPr>
            <a:xfrm>
              <a:off x="3420505" y="3564000"/>
              <a:ext cx="2598824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1" name="iṡļiḑè"/>
            <p:cNvSpPr/>
            <p:nvPr/>
          </p:nvSpPr>
          <p:spPr>
            <a:xfrm>
              <a:off x="4164991" y="5102178"/>
              <a:ext cx="110985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keyword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ïṧḻîdê"/>
            <p:cNvSpPr/>
            <p:nvPr/>
          </p:nvSpPr>
          <p:spPr>
            <a:xfrm>
              <a:off x="6171082" y="1977824"/>
              <a:ext cx="2598828" cy="1055171"/>
            </a:xfrm>
            <a:prstGeom prst="rect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" name="iṥḷiḓè"/>
            <p:cNvSpPr txBox="1"/>
            <p:nvPr/>
          </p:nvSpPr>
          <p:spPr>
            <a:xfrm>
              <a:off x="6171082" y="4035821"/>
              <a:ext cx="2598828" cy="93082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tabLst>
                  <a:tab pos="227965" algn="l"/>
                </a:tabLst>
                <a:defRPr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ïşľîḋé"/>
            <p:cNvSpPr txBox="1"/>
            <p:nvPr/>
          </p:nvSpPr>
          <p:spPr>
            <a:xfrm>
              <a:off x="6171084" y="3564000"/>
              <a:ext cx="2598824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5" name="ïşľïḋe"/>
            <p:cNvSpPr/>
            <p:nvPr/>
          </p:nvSpPr>
          <p:spPr>
            <a:xfrm>
              <a:off x="6915570" y="5102178"/>
              <a:ext cx="110985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keyword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iṡlîḍè"/>
            <p:cNvSpPr/>
            <p:nvPr/>
          </p:nvSpPr>
          <p:spPr>
            <a:xfrm>
              <a:off x="8921660" y="1977824"/>
              <a:ext cx="2598828" cy="1055171"/>
            </a:xfrm>
            <a:prstGeom prst="rect">
              <a:avLst/>
            </a:prstGeom>
            <a:blipFill>
              <a:blip r:embed="rId7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" name="îṥḷïḋé"/>
            <p:cNvSpPr txBox="1"/>
            <p:nvPr/>
          </p:nvSpPr>
          <p:spPr>
            <a:xfrm>
              <a:off x="8921660" y="4035821"/>
              <a:ext cx="2598828" cy="93082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  <a:tabLst>
                  <a:tab pos="227965" algn="l"/>
                </a:tabLst>
                <a:defRPr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ï$ḻïḑè"/>
            <p:cNvSpPr txBox="1"/>
            <p:nvPr/>
          </p:nvSpPr>
          <p:spPr>
            <a:xfrm>
              <a:off x="8921662" y="3564000"/>
              <a:ext cx="2598824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9" name="iṧlïďé"/>
            <p:cNvSpPr/>
            <p:nvPr/>
          </p:nvSpPr>
          <p:spPr>
            <a:xfrm>
              <a:off x="9666148" y="5102178"/>
              <a:ext cx="1109852" cy="415562"/>
            </a:xfrm>
            <a:prstGeom prst="roundRect">
              <a:avLst>
                <a:gd name="adj" fmla="val 11836"/>
              </a:avLst>
            </a:prstGeom>
            <a:pattFill prst="lt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keyword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0" name="íŝľiḋe"/>
            <p:cNvGrpSpPr/>
            <p:nvPr/>
          </p:nvGrpSpPr>
          <p:grpSpPr>
            <a:xfrm>
              <a:off x="1551528" y="2592872"/>
              <a:ext cx="835622" cy="835622"/>
              <a:chOff x="2267651" y="2514048"/>
              <a:chExt cx="835622" cy="835622"/>
            </a:xfrm>
          </p:grpSpPr>
          <p:sp>
            <p:nvSpPr>
              <p:cNvPr id="33" name="íṥ1ïḋé"/>
              <p:cNvSpPr/>
              <p:nvPr/>
            </p:nvSpPr>
            <p:spPr>
              <a:xfrm>
                <a:off x="2267651" y="2514048"/>
                <a:ext cx="835622" cy="83562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ïsļîḍê"/>
              <p:cNvSpPr/>
              <p:nvPr/>
            </p:nvSpPr>
            <p:spPr>
              <a:xfrm>
                <a:off x="2511685" y="2766126"/>
                <a:ext cx="347557" cy="331463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ïŝḷiďe"/>
            <p:cNvGrpSpPr/>
            <p:nvPr/>
          </p:nvGrpSpPr>
          <p:grpSpPr>
            <a:xfrm>
              <a:off x="4302106" y="2592872"/>
              <a:ext cx="835622" cy="835622"/>
              <a:chOff x="2267651" y="2514048"/>
              <a:chExt cx="835622" cy="835622"/>
            </a:xfrm>
          </p:grpSpPr>
          <p:sp>
            <p:nvSpPr>
              <p:cNvPr id="31" name="îṥ1íḍe"/>
              <p:cNvSpPr/>
              <p:nvPr/>
            </p:nvSpPr>
            <p:spPr>
              <a:xfrm>
                <a:off x="2267651" y="2514048"/>
                <a:ext cx="835622" cy="83562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îşḷïḓe"/>
              <p:cNvSpPr/>
              <p:nvPr/>
            </p:nvSpPr>
            <p:spPr>
              <a:xfrm>
                <a:off x="2511685" y="2766126"/>
                <a:ext cx="347557" cy="331463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iŝľiḓè"/>
            <p:cNvGrpSpPr/>
            <p:nvPr/>
          </p:nvGrpSpPr>
          <p:grpSpPr>
            <a:xfrm>
              <a:off x="7052684" y="2592872"/>
              <a:ext cx="835622" cy="835622"/>
              <a:chOff x="2267651" y="2514048"/>
              <a:chExt cx="835622" cy="835622"/>
            </a:xfrm>
          </p:grpSpPr>
          <p:sp>
            <p:nvSpPr>
              <p:cNvPr id="29" name="ïSľiḓè"/>
              <p:cNvSpPr/>
              <p:nvPr/>
            </p:nvSpPr>
            <p:spPr>
              <a:xfrm>
                <a:off x="2267651" y="2514048"/>
                <a:ext cx="835622" cy="835622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ïsľíḋê"/>
              <p:cNvSpPr/>
              <p:nvPr/>
            </p:nvSpPr>
            <p:spPr>
              <a:xfrm>
                <a:off x="2511685" y="2766126"/>
                <a:ext cx="347557" cy="331463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í$lidè"/>
            <p:cNvGrpSpPr/>
            <p:nvPr/>
          </p:nvGrpSpPr>
          <p:grpSpPr>
            <a:xfrm>
              <a:off x="9803262" y="2592872"/>
              <a:ext cx="835622" cy="835622"/>
              <a:chOff x="2267651" y="2514048"/>
              <a:chExt cx="835622" cy="835622"/>
            </a:xfrm>
          </p:grpSpPr>
          <p:sp>
            <p:nvSpPr>
              <p:cNvPr id="27" name="íšliďe"/>
              <p:cNvSpPr/>
              <p:nvPr/>
            </p:nvSpPr>
            <p:spPr>
              <a:xfrm>
                <a:off x="2267651" y="2514048"/>
                <a:ext cx="835622" cy="835622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isḷiḋe"/>
              <p:cNvSpPr/>
              <p:nvPr/>
            </p:nvSpPr>
            <p:spPr>
              <a:xfrm>
                <a:off x="2511685" y="2766126"/>
                <a:ext cx="347557" cy="331463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24" name="直接连接符 23"/>
            <p:cNvCxnSpPr/>
            <p:nvPr/>
          </p:nvCxnSpPr>
          <p:spPr>
            <a:xfrm>
              <a:off x="3316376" y="3799910"/>
              <a:ext cx="0" cy="234371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116726" y="3799910"/>
              <a:ext cx="0" cy="234371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850401" y="3799910"/>
              <a:ext cx="0" cy="234371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iŝḻïḋe"/>
          <p:cNvSpPr txBox="1"/>
          <p:nvPr/>
        </p:nvSpPr>
        <p:spPr bwMode="auto">
          <a:xfrm>
            <a:off x="1121199" y="319675"/>
            <a:ext cx="4348271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团队定义说明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564cc77-a606-499b-8248-87020b2b91e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05912" y="1529823"/>
            <a:ext cx="9780179" cy="4512879"/>
            <a:chOff x="671512" y="1137569"/>
            <a:chExt cx="10848976" cy="5006056"/>
          </a:xfrm>
        </p:grpSpPr>
        <p:sp>
          <p:nvSpPr>
            <p:cNvPr id="4" name="ïṩḻîḓé"/>
            <p:cNvSpPr/>
            <p:nvPr/>
          </p:nvSpPr>
          <p:spPr>
            <a:xfrm>
              <a:off x="6394995" y="1488714"/>
              <a:ext cx="5124073" cy="2376264"/>
            </a:xfrm>
            <a:prstGeom prst="snip1Rect">
              <a:avLst>
                <a:gd name="adj" fmla="val 28761"/>
              </a:avLst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5" name="íSlîḋè"/>
            <p:cNvGrpSpPr/>
            <p:nvPr/>
          </p:nvGrpSpPr>
          <p:grpSpPr>
            <a:xfrm>
              <a:off x="6642885" y="4371244"/>
              <a:ext cx="4629711" cy="1772381"/>
              <a:chOff x="600814" y="3564001"/>
              <a:chExt cx="2443527" cy="1772381"/>
            </a:xfrm>
          </p:grpSpPr>
          <p:sp>
            <p:nvSpPr>
              <p:cNvPr id="21" name="iŝḻíďê"/>
              <p:cNvSpPr txBox="1"/>
              <p:nvPr/>
            </p:nvSpPr>
            <p:spPr>
              <a:xfrm>
                <a:off x="600814" y="4035822"/>
                <a:ext cx="2443527" cy="130056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iṧḻíḍé"/>
              <p:cNvSpPr txBox="1"/>
              <p:nvPr/>
            </p:nvSpPr>
            <p:spPr>
              <a:xfrm>
                <a:off x="600814" y="3564001"/>
                <a:ext cx="2443527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  <p:grpSp>
          <p:nvGrpSpPr>
            <p:cNvPr id="6" name="íṩliḓe"/>
            <p:cNvGrpSpPr/>
            <p:nvPr/>
          </p:nvGrpSpPr>
          <p:grpSpPr>
            <a:xfrm>
              <a:off x="8620241" y="3527475"/>
              <a:ext cx="675000" cy="675005"/>
              <a:chOff x="7209746" y="4153276"/>
              <a:chExt cx="675000" cy="675005"/>
            </a:xfrm>
          </p:grpSpPr>
          <p:sp>
            <p:nvSpPr>
              <p:cNvPr id="19" name="isḻidè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îšlíḓe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ï$ļïḋé"/>
            <p:cNvSpPr/>
            <p:nvPr/>
          </p:nvSpPr>
          <p:spPr bwMode="auto">
            <a:xfrm>
              <a:off x="10928738" y="1488714"/>
              <a:ext cx="591750" cy="614660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826000" y="1137569"/>
              <a:ext cx="0" cy="500605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śḻiďè"/>
            <p:cNvSpPr txBox="1"/>
            <p:nvPr/>
          </p:nvSpPr>
          <p:spPr>
            <a:xfrm>
              <a:off x="671512" y="2703792"/>
              <a:ext cx="4839481" cy="1980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标题文本预设标题文本预设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grpSp>
          <p:nvGrpSpPr>
            <p:cNvPr id="10" name="íṥľidé"/>
            <p:cNvGrpSpPr/>
            <p:nvPr/>
          </p:nvGrpSpPr>
          <p:grpSpPr>
            <a:xfrm>
              <a:off x="786000" y="1894676"/>
              <a:ext cx="1080000" cy="641451"/>
              <a:chOff x="669925" y="1636795"/>
              <a:chExt cx="1644266" cy="976590"/>
            </a:xfrm>
          </p:grpSpPr>
          <p:grpSp>
            <p:nvGrpSpPr>
              <p:cNvPr id="12" name="íṩḷîdê"/>
              <p:cNvGrpSpPr/>
              <p:nvPr/>
            </p:nvGrpSpPr>
            <p:grpSpPr>
              <a:xfrm>
                <a:off x="669926" y="1636796"/>
                <a:ext cx="1644265" cy="976589"/>
                <a:chOff x="922942" y="1294557"/>
                <a:chExt cx="2306399" cy="1369855"/>
              </a:xfrm>
            </p:grpSpPr>
            <p:sp>
              <p:nvSpPr>
                <p:cNvPr id="16" name="íṧḷíde"/>
                <p:cNvSpPr txBox="1"/>
                <p:nvPr/>
              </p:nvSpPr>
              <p:spPr>
                <a:xfrm>
                  <a:off x="922942" y="2194511"/>
                  <a:ext cx="2306399" cy="469901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6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REPORT</a:t>
                  </a:r>
                  <a:endParaRPr kumimoji="0" lang="zh-CN" altLang="en-US" sz="16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îSḷîďê"/>
                <p:cNvSpPr txBox="1"/>
                <p:nvPr/>
              </p:nvSpPr>
              <p:spPr>
                <a:xfrm>
                  <a:off x="926965" y="1817115"/>
                  <a:ext cx="1645678" cy="281587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6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ANNUAL</a:t>
                  </a:r>
                  <a:endParaRPr kumimoji="0" lang="zh-CN" altLang="en-US" sz="9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îšľîdê"/>
                <p:cNvSpPr txBox="1"/>
                <p:nvPr/>
              </p:nvSpPr>
              <p:spPr>
                <a:xfrm>
                  <a:off x="1792429" y="1294557"/>
                  <a:ext cx="1027941" cy="421969"/>
                </a:xfrm>
                <a:prstGeom prst="rect">
                  <a:avLst/>
                </a:prstGeom>
                <a:noFill/>
              </p:spPr>
              <p:txBody>
                <a:bodyPr wrap="none" numCol="1" rtlCol="0">
                  <a:prstTxWarp prst="textPlain">
                    <a:avLst/>
                  </a:prstTxWarp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96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</a:rPr>
                    <a:t>2030</a:t>
                  </a:r>
                  <a:endParaRPr kumimoji="0" lang="zh-CN" altLang="en-US" sz="96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íšḻïḍé"/>
              <p:cNvSpPr/>
              <p:nvPr/>
            </p:nvSpPr>
            <p:spPr>
              <a:xfrm>
                <a:off x="669926" y="1636795"/>
                <a:ext cx="543928" cy="280601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íśļiḋe"/>
              <p:cNvSpPr/>
              <p:nvPr/>
            </p:nvSpPr>
            <p:spPr>
              <a:xfrm>
                <a:off x="669925" y="1636795"/>
                <a:ext cx="163179" cy="28060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îşlîḓè"/>
              <p:cNvSpPr/>
              <p:nvPr/>
            </p:nvSpPr>
            <p:spPr>
              <a:xfrm>
                <a:off x="1921965" y="1815822"/>
                <a:ext cx="392226" cy="391634"/>
              </a:xfrm>
              <a:custGeom>
                <a:avLst/>
                <a:gdLst>
                  <a:gd name="connsiteX0" fmla="*/ 259984 w 607639"/>
                  <a:gd name="connsiteY0" fmla="*/ 430308 h 606722"/>
                  <a:gd name="connsiteX1" fmla="*/ 287837 w 607639"/>
                  <a:gd name="connsiteY1" fmla="*/ 458126 h 606722"/>
                  <a:gd name="connsiteX2" fmla="*/ 139047 w 607639"/>
                  <a:gd name="connsiteY2" fmla="*/ 606722 h 606722"/>
                  <a:gd name="connsiteX3" fmla="*/ 111282 w 607639"/>
                  <a:gd name="connsiteY3" fmla="*/ 578905 h 606722"/>
                  <a:gd name="connsiteX4" fmla="*/ 204460 w 607639"/>
                  <a:gd name="connsiteY4" fmla="*/ 374844 h 606722"/>
                  <a:gd name="connsiteX5" fmla="*/ 232231 w 607639"/>
                  <a:gd name="connsiteY5" fmla="*/ 402573 h 606722"/>
                  <a:gd name="connsiteX6" fmla="*/ 27771 w 607639"/>
                  <a:gd name="connsiteY6" fmla="*/ 606722 h 606722"/>
                  <a:gd name="connsiteX7" fmla="*/ 0 w 607639"/>
                  <a:gd name="connsiteY7" fmla="*/ 578904 h 606722"/>
                  <a:gd name="connsiteX8" fmla="*/ 148791 w 607639"/>
                  <a:gd name="connsiteY8" fmla="*/ 319309 h 606722"/>
                  <a:gd name="connsiteX9" fmla="*/ 176555 w 607639"/>
                  <a:gd name="connsiteY9" fmla="*/ 347040 h 606722"/>
                  <a:gd name="connsiteX10" fmla="*/ 27853 w 607639"/>
                  <a:gd name="connsiteY10" fmla="*/ 495652 h 606722"/>
                  <a:gd name="connsiteX11" fmla="*/ 0 w 607639"/>
                  <a:gd name="connsiteY11" fmla="*/ 467921 h 606722"/>
                  <a:gd name="connsiteX12" fmla="*/ 482456 w 607639"/>
                  <a:gd name="connsiteY12" fmla="*/ 291506 h 606722"/>
                  <a:gd name="connsiteX13" fmla="*/ 441354 w 607639"/>
                  <a:gd name="connsiteY13" fmla="*/ 444829 h 606722"/>
                  <a:gd name="connsiteX14" fmla="*/ 385749 w 607639"/>
                  <a:gd name="connsiteY14" fmla="*/ 500380 h 606722"/>
                  <a:gd name="connsiteX15" fmla="*/ 329611 w 607639"/>
                  <a:gd name="connsiteY15" fmla="*/ 444295 h 606722"/>
                  <a:gd name="connsiteX16" fmla="*/ 218312 w 607639"/>
                  <a:gd name="connsiteY16" fmla="*/ 277605 h 606722"/>
                  <a:gd name="connsiteX17" fmla="*/ 329470 w 607639"/>
                  <a:gd name="connsiteY17" fmla="*/ 388739 h 606722"/>
                  <a:gd name="connsiteX18" fmla="*/ 301703 w 607639"/>
                  <a:gd name="connsiteY18" fmla="*/ 416478 h 606722"/>
                  <a:gd name="connsiteX19" fmla="*/ 190456 w 607639"/>
                  <a:gd name="connsiteY19" fmla="*/ 305433 h 606722"/>
                  <a:gd name="connsiteX20" fmla="*/ 315639 w 607639"/>
                  <a:gd name="connsiteY20" fmla="*/ 124971 h 606722"/>
                  <a:gd name="connsiteX21" fmla="*/ 162720 w 607639"/>
                  <a:gd name="connsiteY21" fmla="*/ 277604 h 606722"/>
                  <a:gd name="connsiteX22" fmla="*/ 106554 w 607639"/>
                  <a:gd name="connsiteY22" fmla="*/ 221544 h 606722"/>
                  <a:gd name="connsiteX23" fmla="*/ 162097 w 607639"/>
                  <a:gd name="connsiteY23" fmla="*/ 166016 h 606722"/>
                  <a:gd name="connsiteX24" fmla="*/ 459243 w 607639"/>
                  <a:gd name="connsiteY24" fmla="*/ 120359 h 606722"/>
                  <a:gd name="connsiteX25" fmla="*/ 431471 w 607639"/>
                  <a:gd name="connsiteY25" fmla="*/ 148088 h 606722"/>
                  <a:gd name="connsiteX26" fmla="*/ 459243 w 607639"/>
                  <a:gd name="connsiteY26" fmla="*/ 175905 h 606722"/>
                  <a:gd name="connsiteX27" fmla="*/ 487103 w 607639"/>
                  <a:gd name="connsiteY27" fmla="*/ 148088 h 606722"/>
                  <a:gd name="connsiteX28" fmla="*/ 445357 w 607639"/>
                  <a:gd name="connsiteY28" fmla="*/ 50948 h 606722"/>
                  <a:gd name="connsiteX29" fmla="*/ 556620 w 607639"/>
                  <a:gd name="connsiteY29" fmla="*/ 161952 h 606722"/>
                  <a:gd name="connsiteX30" fmla="*/ 357326 w 607639"/>
                  <a:gd name="connsiteY30" fmla="*/ 360942 h 606722"/>
                  <a:gd name="connsiteX31" fmla="*/ 246062 w 607639"/>
                  <a:gd name="connsiteY31" fmla="*/ 249938 h 606722"/>
                  <a:gd name="connsiteX32" fmla="*/ 607639 w 607639"/>
                  <a:gd name="connsiteY32" fmla="*/ 0 h 606722"/>
                  <a:gd name="connsiteX33" fmla="*/ 576136 w 607639"/>
                  <a:gd name="connsiteY33" fmla="*/ 125818 h 606722"/>
                  <a:gd name="connsiteX34" fmla="*/ 481539 w 607639"/>
                  <a:gd name="connsiteY34" fmla="*/ 31454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7639" h="606722">
                    <a:moveTo>
                      <a:pt x="259984" y="430308"/>
                    </a:moveTo>
                    <a:lnTo>
                      <a:pt x="287837" y="458126"/>
                    </a:lnTo>
                    <a:lnTo>
                      <a:pt x="139047" y="606722"/>
                    </a:lnTo>
                    <a:lnTo>
                      <a:pt x="111282" y="578905"/>
                    </a:lnTo>
                    <a:close/>
                    <a:moveTo>
                      <a:pt x="204460" y="374844"/>
                    </a:moveTo>
                    <a:lnTo>
                      <a:pt x="232231" y="402573"/>
                    </a:lnTo>
                    <a:lnTo>
                      <a:pt x="27771" y="606722"/>
                    </a:lnTo>
                    <a:lnTo>
                      <a:pt x="0" y="578904"/>
                    </a:lnTo>
                    <a:close/>
                    <a:moveTo>
                      <a:pt x="148791" y="319309"/>
                    </a:moveTo>
                    <a:lnTo>
                      <a:pt x="176555" y="347040"/>
                    </a:lnTo>
                    <a:lnTo>
                      <a:pt x="27853" y="495652"/>
                    </a:lnTo>
                    <a:lnTo>
                      <a:pt x="0" y="467921"/>
                    </a:lnTo>
                    <a:close/>
                    <a:moveTo>
                      <a:pt x="482456" y="291506"/>
                    </a:moveTo>
                    <a:lnTo>
                      <a:pt x="441354" y="444829"/>
                    </a:lnTo>
                    <a:lnTo>
                      <a:pt x="385749" y="500380"/>
                    </a:lnTo>
                    <a:lnTo>
                      <a:pt x="329611" y="444295"/>
                    </a:lnTo>
                    <a:close/>
                    <a:moveTo>
                      <a:pt x="218312" y="277605"/>
                    </a:moveTo>
                    <a:lnTo>
                      <a:pt x="329470" y="388739"/>
                    </a:lnTo>
                    <a:lnTo>
                      <a:pt x="301703" y="416478"/>
                    </a:lnTo>
                    <a:lnTo>
                      <a:pt x="190456" y="305433"/>
                    </a:lnTo>
                    <a:close/>
                    <a:moveTo>
                      <a:pt x="315639" y="124971"/>
                    </a:moveTo>
                    <a:lnTo>
                      <a:pt x="162720" y="277604"/>
                    </a:lnTo>
                    <a:lnTo>
                      <a:pt x="106554" y="221544"/>
                    </a:lnTo>
                    <a:lnTo>
                      <a:pt x="162097" y="166016"/>
                    </a:lnTo>
                    <a:close/>
                    <a:moveTo>
                      <a:pt x="459243" y="120359"/>
                    </a:moveTo>
                    <a:lnTo>
                      <a:pt x="431471" y="148088"/>
                    </a:lnTo>
                    <a:lnTo>
                      <a:pt x="459243" y="175905"/>
                    </a:lnTo>
                    <a:lnTo>
                      <a:pt x="487103" y="148088"/>
                    </a:lnTo>
                    <a:close/>
                    <a:moveTo>
                      <a:pt x="445357" y="50948"/>
                    </a:moveTo>
                    <a:lnTo>
                      <a:pt x="556620" y="161952"/>
                    </a:lnTo>
                    <a:lnTo>
                      <a:pt x="357326" y="360942"/>
                    </a:lnTo>
                    <a:lnTo>
                      <a:pt x="246062" y="249938"/>
                    </a:lnTo>
                    <a:close/>
                    <a:moveTo>
                      <a:pt x="607639" y="0"/>
                    </a:moveTo>
                    <a:lnTo>
                      <a:pt x="576136" y="125818"/>
                    </a:lnTo>
                    <a:lnTo>
                      <a:pt x="481539" y="31454"/>
                    </a:lnTo>
                    <a:close/>
                  </a:path>
                </a:pathLst>
              </a:cu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ísḻiďé"/>
            <p:cNvSpPr txBox="1"/>
            <p:nvPr/>
          </p:nvSpPr>
          <p:spPr>
            <a:xfrm>
              <a:off x="11024704" y="1488713"/>
              <a:ext cx="495784" cy="292462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 fontScale="70000" lnSpcReduction="20000"/>
            </a:bodyPr>
            <a:lstStyle/>
            <a:p>
              <a:pPr algn="r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iŝḻïḋe"/>
          <p:cNvSpPr txBox="1"/>
          <p:nvPr/>
        </p:nvSpPr>
        <p:spPr bwMode="auto">
          <a:xfrm>
            <a:off x="1121199" y="319675"/>
            <a:ext cx="4348271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团队定义说明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12761" y="1515619"/>
            <a:ext cx="10944123" cy="4297158"/>
            <a:chOff x="838200" y="2005615"/>
            <a:chExt cx="10435213" cy="3860237"/>
          </a:xfrm>
        </p:grpSpPr>
        <p:sp>
          <p:nvSpPr>
            <p:cNvPr id="4" name="îš1idê"/>
            <p:cNvSpPr/>
            <p:nvPr/>
          </p:nvSpPr>
          <p:spPr bwMode="auto">
            <a:xfrm>
              <a:off x="838200" y="2005615"/>
              <a:ext cx="9979741" cy="1964762"/>
            </a:xfrm>
            <a:prstGeom prst="rect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is1iḑè"/>
            <p:cNvSpPr txBox="1"/>
            <p:nvPr/>
          </p:nvSpPr>
          <p:spPr>
            <a:xfrm>
              <a:off x="8589322" y="4536677"/>
              <a:ext cx="2228620" cy="40903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9" name="íŝḻíḓê"/>
            <p:cNvSpPr txBox="1"/>
            <p:nvPr/>
          </p:nvSpPr>
          <p:spPr>
            <a:xfrm>
              <a:off x="8589321" y="4945709"/>
              <a:ext cx="2684092" cy="80389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0" name="íşļîḍé"/>
            <p:cNvGrpSpPr/>
            <p:nvPr/>
          </p:nvGrpSpPr>
          <p:grpSpPr>
            <a:xfrm>
              <a:off x="8063243" y="4613053"/>
              <a:ext cx="440232" cy="440235"/>
              <a:chOff x="6008181" y="3028663"/>
              <a:chExt cx="537820" cy="537824"/>
            </a:xfrm>
          </p:grpSpPr>
          <p:sp>
            <p:nvSpPr>
              <p:cNvPr id="22" name="ïṣ1iḋe"/>
              <p:cNvSpPr/>
              <p:nvPr/>
            </p:nvSpPr>
            <p:spPr>
              <a:xfrm>
                <a:off x="6008181" y="3028663"/>
                <a:ext cx="537820" cy="537824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ïṡḻiḓè"/>
              <p:cNvSpPr/>
              <p:nvPr/>
            </p:nvSpPr>
            <p:spPr bwMode="auto">
              <a:xfrm>
                <a:off x="6139972" y="3163129"/>
                <a:ext cx="274236" cy="26888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iṣḻíďè"/>
            <p:cNvSpPr txBox="1"/>
            <p:nvPr/>
          </p:nvSpPr>
          <p:spPr>
            <a:xfrm>
              <a:off x="1364278" y="4871823"/>
              <a:ext cx="2684092" cy="99402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3" name="î$ḻîḑè"/>
            <p:cNvGrpSpPr/>
            <p:nvPr/>
          </p:nvGrpSpPr>
          <p:grpSpPr>
            <a:xfrm>
              <a:off x="838200" y="4539168"/>
              <a:ext cx="440232" cy="440235"/>
              <a:chOff x="6008181" y="3028663"/>
              <a:chExt cx="537820" cy="537824"/>
            </a:xfrm>
          </p:grpSpPr>
          <p:sp>
            <p:nvSpPr>
              <p:cNvPr id="20" name="iṡlidé"/>
              <p:cNvSpPr/>
              <p:nvPr/>
            </p:nvSpPr>
            <p:spPr>
              <a:xfrm>
                <a:off x="6008181" y="3028663"/>
                <a:ext cx="537820" cy="5378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i$ḻïḓè"/>
              <p:cNvSpPr/>
              <p:nvPr/>
            </p:nvSpPr>
            <p:spPr bwMode="auto">
              <a:xfrm>
                <a:off x="6139972" y="3163129"/>
                <a:ext cx="274236" cy="26888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î$ḷïḓè"/>
            <p:cNvSpPr txBox="1"/>
            <p:nvPr/>
          </p:nvSpPr>
          <p:spPr>
            <a:xfrm>
              <a:off x="1364279" y="4462793"/>
              <a:ext cx="2228620" cy="40903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5" name="ïṩļïdê"/>
            <p:cNvSpPr txBox="1"/>
            <p:nvPr/>
          </p:nvSpPr>
          <p:spPr>
            <a:xfrm>
              <a:off x="5150598" y="4539168"/>
              <a:ext cx="2228620" cy="409030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6" name="išlîdê"/>
            <p:cNvSpPr txBox="1"/>
            <p:nvPr/>
          </p:nvSpPr>
          <p:spPr>
            <a:xfrm>
              <a:off x="5150598" y="4948199"/>
              <a:ext cx="2684092" cy="80389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7" name="îślîḋe"/>
            <p:cNvGrpSpPr/>
            <p:nvPr/>
          </p:nvGrpSpPr>
          <p:grpSpPr>
            <a:xfrm>
              <a:off x="4624519" y="4615543"/>
              <a:ext cx="440232" cy="440235"/>
              <a:chOff x="6008181" y="3028663"/>
              <a:chExt cx="537820" cy="537824"/>
            </a:xfrm>
          </p:grpSpPr>
          <p:sp>
            <p:nvSpPr>
              <p:cNvPr id="18" name="íşḷîdè"/>
              <p:cNvSpPr/>
              <p:nvPr/>
            </p:nvSpPr>
            <p:spPr>
              <a:xfrm>
                <a:off x="6008181" y="3028663"/>
                <a:ext cx="537820" cy="537824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îŝļíḋe"/>
              <p:cNvSpPr/>
              <p:nvPr/>
            </p:nvSpPr>
            <p:spPr bwMode="auto">
              <a:xfrm>
                <a:off x="6139972" y="3163129"/>
                <a:ext cx="274236" cy="26888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5" name="iŝḻïḋe"/>
          <p:cNvSpPr txBox="1"/>
          <p:nvPr/>
        </p:nvSpPr>
        <p:spPr bwMode="auto">
          <a:xfrm>
            <a:off x="1121199" y="319675"/>
            <a:ext cx="4348271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团队定义说明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12b7e6c-f85d-4d94-b284-7f616d8f21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4796" y="1616946"/>
            <a:ext cx="11222408" cy="4378126"/>
            <a:chOff x="669926" y="1125537"/>
            <a:chExt cx="10864412" cy="4238464"/>
          </a:xfrm>
        </p:grpSpPr>
        <p:sp>
          <p:nvSpPr>
            <p:cNvPr id="4" name="íṩ1ïḑê"/>
            <p:cNvSpPr/>
            <p:nvPr/>
          </p:nvSpPr>
          <p:spPr bwMode="auto">
            <a:xfrm>
              <a:off x="669926" y="1125537"/>
              <a:ext cx="10864412" cy="2303463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9525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îs1íḋe"/>
            <p:cNvSpPr/>
            <p:nvPr/>
          </p:nvSpPr>
          <p:spPr bwMode="auto">
            <a:xfrm>
              <a:off x="669926" y="1125537"/>
              <a:ext cx="3969885" cy="230346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ïślîḑe"/>
            <p:cNvSpPr txBox="1"/>
            <p:nvPr/>
          </p:nvSpPr>
          <p:spPr>
            <a:xfrm>
              <a:off x="670968" y="1579600"/>
              <a:ext cx="3969123" cy="139533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lnSpcReduction="10000"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</a:p>
            <a:p>
              <a:pPr>
                <a:lnSpc>
                  <a:spcPct val="170000"/>
                </a:lnSpc>
              </a:pPr>
              <a:r>
                <a:rPr lang="zh-CN" altLang="en-US" sz="17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标题文本预设标题文本预设</a:t>
              </a:r>
            </a:p>
            <a:p>
              <a:pPr>
                <a:lnSpc>
                  <a:spcPct val="17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7" name="iṩľîďê"/>
            <p:cNvSpPr/>
            <p:nvPr/>
          </p:nvSpPr>
          <p:spPr bwMode="auto">
            <a:xfrm>
              <a:off x="4640091" y="3968663"/>
              <a:ext cx="2906076" cy="13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išlíďé"/>
            <p:cNvSpPr txBox="1"/>
            <p:nvPr/>
          </p:nvSpPr>
          <p:spPr bwMode="auto">
            <a:xfrm>
              <a:off x="4640091" y="3549428"/>
              <a:ext cx="2906076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0" name="iśľïďè"/>
            <p:cNvSpPr/>
            <p:nvPr/>
          </p:nvSpPr>
          <p:spPr bwMode="auto">
            <a:xfrm>
              <a:off x="8610257" y="3968663"/>
              <a:ext cx="2906076" cy="13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íṡ1ïḑè"/>
            <p:cNvSpPr txBox="1"/>
            <p:nvPr/>
          </p:nvSpPr>
          <p:spPr bwMode="auto">
            <a:xfrm>
              <a:off x="8610257" y="3549428"/>
              <a:ext cx="2906076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640091" y="3428999"/>
              <a:ext cx="0" cy="168357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610257" y="3549428"/>
              <a:ext cx="0" cy="168357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iŝḻïḋe"/>
          <p:cNvSpPr txBox="1"/>
          <p:nvPr/>
        </p:nvSpPr>
        <p:spPr bwMode="auto">
          <a:xfrm>
            <a:off x="1121199" y="319675"/>
            <a:ext cx="4348271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团队定义说明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1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51528" y="-71631"/>
            <a:ext cx="6816722" cy="6930223"/>
          </a:xfrm>
          <a:prstGeom prst="rect">
            <a:avLst/>
          </a:prstGeom>
        </p:spPr>
      </p:pic>
      <p:sp>
        <p:nvSpPr>
          <p:cNvPr id="5" name="椭圆 4"/>
          <p:cNvSpPr>
            <a:spLocks noChangeAspect="1"/>
          </p:cNvSpPr>
          <p:nvPr/>
        </p:nvSpPr>
        <p:spPr>
          <a:xfrm>
            <a:off x="4154490" y="1614488"/>
            <a:ext cx="3883025" cy="3883025"/>
          </a:xfrm>
          <a:prstGeom prst="ellipse">
            <a:avLst/>
          </a:prstGeom>
          <a:solidFill>
            <a:srgbClr val="00C29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679089" y="226503"/>
            <a:ext cx="2347811" cy="58300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204106" y="5696250"/>
            <a:ext cx="2821796" cy="755350"/>
            <a:chOff x="1204104" y="5696250"/>
            <a:chExt cx="2300438" cy="6296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337835" y="5848242"/>
              <a:ext cx="915281" cy="13829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204104" y="5696250"/>
              <a:ext cx="1057833" cy="30398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451142" y="6080379"/>
              <a:ext cx="2053400" cy="245536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987276" y="964636"/>
            <a:ext cx="1039624" cy="25900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17951" y="2828837"/>
            <a:ext cx="435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5649" y="0"/>
            <a:ext cx="6106359" cy="6858000"/>
            <a:chOff x="6085647" y="0"/>
            <a:chExt cx="6106358" cy="6858000"/>
          </a:xfrm>
        </p:grpSpPr>
        <p:sp>
          <p:nvSpPr>
            <p:cNvPr id="4" name="îṧľîḓê"/>
            <p:cNvSpPr/>
            <p:nvPr/>
          </p:nvSpPr>
          <p:spPr>
            <a:xfrm>
              <a:off x="6094644" y="0"/>
              <a:ext cx="6097361" cy="6858000"/>
            </a:xfrm>
            <a:prstGeom prst="rect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î$ļíḓê"/>
            <p:cNvSpPr/>
            <p:nvPr/>
          </p:nvSpPr>
          <p:spPr>
            <a:xfrm>
              <a:off x="6085647" y="0"/>
              <a:ext cx="6101503" cy="6858000"/>
            </a:xfrm>
            <a:prstGeom prst="rect">
              <a:avLst/>
            </a:prstGeom>
            <a:solidFill>
              <a:schemeClr val="tx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îṥľiḑé"/>
            <p:cNvSpPr/>
            <p:nvPr/>
          </p:nvSpPr>
          <p:spPr>
            <a:xfrm>
              <a:off x="6991900" y="995773"/>
              <a:ext cx="4288998" cy="4288995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" name="îŝ1ide"/>
            <p:cNvSpPr/>
            <p:nvPr/>
          </p:nvSpPr>
          <p:spPr>
            <a:xfrm>
              <a:off x="7007102" y="995773"/>
              <a:ext cx="4288998" cy="4288995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ï$1ïďè"/>
            <p:cNvSpPr/>
            <p:nvPr/>
          </p:nvSpPr>
          <p:spPr>
            <a:xfrm>
              <a:off x="6991900" y="980728"/>
              <a:ext cx="4288998" cy="4288995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iś1iďê"/>
            <p:cNvSpPr/>
            <p:nvPr/>
          </p:nvSpPr>
          <p:spPr>
            <a:xfrm>
              <a:off x="7266303" y="1332399"/>
              <a:ext cx="3740192" cy="3615744"/>
            </a:xfrm>
            <a:prstGeom prst="ellipse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" name="îşḻïḓé"/>
            <p:cNvSpPr/>
            <p:nvPr/>
          </p:nvSpPr>
          <p:spPr>
            <a:xfrm>
              <a:off x="7696750" y="5269723"/>
              <a:ext cx="3044380" cy="83130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/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第一章</a:t>
              </a:r>
            </a:p>
          </p:txBody>
        </p:sp>
      </p:grpSp>
      <p:sp>
        <p:nvSpPr>
          <p:cNvPr id="11" name="iŝḻïḋe"/>
          <p:cNvSpPr txBox="1"/>
          <p:nvPr/>
        </p:nvSpPr>
        <p:spPr bwMode="auto">
          <a:xfrm>
            <a:off x="1009028" y="2832678"/>
            <a:ext cx="4325659" cy="11926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4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团队定义说明</a:t>
            </a:r>
          </a:p>
        </p:txBody>
      </p:sp>
      <p:sp>
        <p:nvSpPr>
          <p:cNvPr id="12" name="îṣḷíḋé"/>
          <p:cNvSpPr txBox="1"/>
          <p:nvPr/>
        </p:nvSpPr>
        <p:spPr bwMode="auto">
          <a:xfrm>
            <a:off x="1141008" y="4025325"/>
            <a:ext cx="4038389" cy="57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Team definition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06ef75c-a791-4da2-9483-002bc9c465a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21199" y="1876695"/>
            <a:ext cx="9949607" cy="4076081"/>
            <a:chOff x="648437" y="1372427"/>
            <a:chExt cx="10864499" cy="4450887"/>
          </a:xfrm>
        </p:grpSpPr>
        <p:sp>
          <p:nvSpPr>
            <p:cNvPr id="4" name="íṧ1íḑê"/>
            <p:cNvSpPr/>
            <p:nvPr/>
          </p:nvSpPr>
          <p:spPr>
            <a:xfrm>
              <a:off x="4352538" y="1372427"/>
              <a:ext cx="3486923" cy="2119470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5" name="ïšḻîḓè"/>
            <p:cNvGrpSpPr/>
            <p:nvPr/>
          </p:nvGrpSpPr>
          <p:grpSpPr>
            <a:xfrm>
              <a:off x="4348601" y="2477398"/>
              <a:ext cx="3494798" cy="1014498"/>
              <a:chOff x="4348601" y="1709059"/>
              <a:chExt cx="3494798" cy="1014498"/>
            </a:xfrm>
          </p:grpSpPr>
          <p:sp>
            <p:nvSpPr>
              <p:cNvPr id="22" name="í$ľidé"/>
              <p:cNvSpPr/>
              <p:nvPr/>
            </p:nvSpPr>
            <p:spPr>
              <a:xfrm>
                <a:off x="4352537" y="1709059"/>
                <a:ext cx="3486923" cy="1014498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ïsļîḍe"/>
              <p:cNvSpPr/>
              <p:nvPr/>
            </p:nvSpPr>
            <p:spPr>
              <a:xfrm>
                <a:off x="4348601" y="1709059"/>
                <a:ext cx="3494798" cy="50555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4" name="íŝļîḍê"/>
              <p:cNvSpPr/>
              <p:nvPr/>
            </p:nvSpPr>
            <p:spPr>
              <a:xfrm>
                <a:off x="4348601" y="2218003"/>
                <a:ext cx="3494798" cy="505554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sp>
          <p:nvSpPr>
            <p:cNvPr id="6" name="íšlidê"/>
            <p:cNvSpPr/>
            <p:nvPr/>
          </p:nvSpPr>
          <p:spPr>
            <a:xfrm>
              <a:off x="8022075" y="1372427"/>
              <a:ext cx="3486923" cy="2119470"/>
            </a:xfrm>
            <a:prstGeom prst="rect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" name="ïś1iḓè"/>
            <p:cNvGrpSpPr/>
            <p:nvPr/>
          </p:nvGrpSpPr>
          <p:grpSpPr>
            <a:xfrm>
              <a:off x="8018138" y="2477398"/>
              <a:ext cx="3494798" cy="1014498"/>
              <a:chOff x="4348601" y="1709059"/>
              <a:chExt cx="3494798" cy="1014498"/>
            </a:xfrm>
          </p:grpSpPr>
          <p:sp>
            <p:nvSpPr>
              <p:cNvPr id="19" name="iṣľîḑé"/>
              <p:cNvSpPr/>
              <p:nvPr/>
            </p:nvSpPr>
            <p:spPr>
              <a:xfrm>
                <a:off x="4352537" y="1709059"/>
                <a:ext cx="3486923" cy="1014498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ísliḑè"/>
              <p:cNvSpPr/>
              <p:nvPr/>
            </p:nvSpPr>
            <p:spPr>
              <a:xfrm>
                <a:off x="4348601" y="1709059"/>
                <a:ext cx="3494798" cy="50555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1" name="i$ľïḍè"/>
              <p:cNvSpPr/>
              <p:nvPr/>
            </p:nvSpPr>
            <p:spPr>
              <a:xfrm>
                <a:off x="4348601" y="2218003"/>
                <a:ext cx="3494798" cy="505554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sp>
          <p:nvSpPr>
            <p:cNvPr id="8" name="îsḷîḓê"/>
            <p:cNvSpPr/>
            <p:nvPr/>
          </p:nvSpPr>
          <p:spPr>
            <a:xfrm>
              <a:off x="4352538" y="3703844"/>
              <a:ext cx="3486923" cy="2119470"/>
            </a:xfrm>
            <a:prstGeom prst="rect">
              <a:avLst/>
            </a:prstGeom>
            <a:blipFill>
              <a:blip r:embed="rId6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9" name="iṧļíḋé"/>
            <p:cNvGrpSpPr/>
            <p:nvPr/>
          </p:nvGrpSpPr>
          <p:grpSpPr>
            <a:xfrm>
              <a:off x="4348601" y="4808815"/>
              <a:ext cx="3494798" cy="1014498"/>
              <a:chOff x="4348601" y="1709059"/>
              <a:chExt cx="3494798" cy="1014498"/>
            </a:xfrm>
          </p:grpSpPr>
          <p:sp>
            <p:nvSpPr>
              <p:cNvPr id="16" name="îŝľiďé"/>
              <p:cNvSpPr/>
              <p:nvPr/>
            </p:nvSpPr>
            <p:spPr>
              <a:xfrm>
                <a:off x="4352537" y="1709059"/>
                <a:ext cx="3486923" cy="1014498"/>
              </a:xfrm>
              <a:prstGeom prst="rect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î$lídè"/>
              <p:cNvSpPr/>
              <p:nvPr/>
            </p:nvSpPr>
            <p:spPr>
              <a:xfrm>
                <a:off x="4348601" y="1709059"/>
                <a:ext cx="3494798" cy="50555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8" name="íśļïde"/>
              <p:cNvSpPr/>
              <p:nvPr/>
            </p:nvSpPr>
            <p:spPr>
              <a:xfrm>
                <a:off x="4348601" y="2218003"/>
                <a:ext cx="3494798" cy="505554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sp>
          <p:nvSpPr>
            <p:cNvPr id="10" name="ïślíḑè"/>
            <p:cNvSpPr/>
            <p:nvPr/>
          </p:nvSpPr>
          <p:spPr>
            <a:xfrm>
              <a:off x="8022075" y="3703844"/>
              <a:ext cx="3486923" cy="2119470"/>
            </a:xfrm>
            <a:prstGeom prst="rect">
              <a:avLst/>
            </a:prstGeom>
            <a:blipFill>
              <a:blip r:embed="rId7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1" name="îṧlîḍê"/>
            <p:cNvGrpSpPr/>
            <p:nvPr/>
          </p:nvGrpSpPr>
          <p:grpSpPr>
            <a:xfrm>
              <a:off x="8018138" y="4808815"/>
              <a:ext cx="3494798" cy="1014498"/>
              <a:chOff x="4348601" y="1709059"/>
              <a:chExt cx="3494798" cy="1014498"/>
            </a:xfrm>
          </p:grpSpPr>
          <p:sp>
            <p:nvSpPr>
              <p:cNvPr id="13" name="íṥļïḑê"/>
              <p:cNvSpPr/>
              <p:nvPr/>
            </p:nvSpPr>
            <p:spPr>
              <a:xfrm>
                <a:off x="4352537" y="1709059"/>
                <a:ext cx="3486923" cy="1014498"/>
              </a:xfrm>
              <a:prstGeom prst="rect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iṥḻídê"/>
              <p:cNvSpPr/>
              <p:nvPr/>
            </p:nvSpPr>
            <p:spPr>
              <a:xfrm>
                <a:off x="4348601" y="1709059"/>
                <a:ext cx="3494798" cy="50555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5" name="í$lîḍè"/>
              <p:cNvSpPr/>
              <p:nvPr/>
            </p:nvSpPr>
            <p:spPr>
              <a:xfrm>
                <a:off x="4348601" y="2218003"/>
                <a:ext cx="3494798" cy="505554"/>
              </a:xfrm>
              <a:prstGeom prst="rect">
                <a:avLst/>
              </a:prstGeom>
            </p:spPr>
            <p:txBody>
              <a:bodyPr wrap="square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solidFill>
                      <a:schemeClr val="bg1">
                        <a:lumMod val="10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（建议使用主题字体）</a:t>
                </a:r>
              </a:p>
            </p:txBody>
          </p:sp>
        </p:grpSp>
        <p:sp>
          <p:nvSpPr>
            <p:cNvPr id="12" name="iŝ1ïḑe"/>
            <p:cNvSpPr txBox="1"/>
            <p:nvPr/>
          </p:nvSpPr>
          <p:spPr>
            <a:xfrm>
              <a:off x="648437" y="2337276"/>
              <a:ext cx="3491075" cy="2140604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</a:b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sp>
        <p:nvSpPr>
          <p:cNvPr id="25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团队定义说明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74add0e-cd4f-4c40-b1d2-3af3dcec105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28931" y="2097541"/>
            <a:ext cx="10134140" cy="3533417"/>
            <a:chOff x="687279" y="2175395"/>
            <a:chExt cx="10833209" cy="3777158"/>
          </a:xfrm>
        </p:grpSpPr>
        <p:sp>
          <p:nvSpPr>
            <p:cNvPr id="4" name="ïśļiḑè"/>
            <p:cNvSpPr/>
            <p:nvPr/>
          </p:nvSpPr>
          <p:spPr>
            <a:xfrm>
              <a:off x="4267577" y="2175395"/>
              <a:ext cx="3632183" cy="18722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îš1iďè"/>
            <p:cNvSpPr/>
            <p:nvPr/>
          </p:nvSpPr>
          <p:spPr>
            <a:xfrm>
              <a:off x="4267577" y="4047603"/>
              <a:ext cx="3632183" cy="8406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6" name="íṧḻiḍé"/>
            <p:cNvSpPr/>
            <p:nvPr/>
          </p:nvSpPr>
          <p:spPr bwMode="auto">
            <a:xfrm>
              <a:off x="5554668" y="2678769"/>
              <a:ext cx="998235" cy="981424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1459" h="580542">
                  <a:moveTo>
                    <a:pt x="213875" y="146706"/>
                  </a:moveTo>
                  <a:cubicBezTo>
                    <a:pt x="227226" y="146706"/>
                    <a:pt x="238084" y="157547"/>
                    <a:pt x="238084" y="171055"/>
                  </a:cubicBezTo>
                  <a:cubicBezTo>
                    <a:pt x="238084" y="184562"/>
                    <a:pt x="227226" y="195493"/>
                    <a:pt x="213875" y="195493"/>
                  </a:cubicBezTo>
                  <a:cubicBezTo>
                    <a:pt x="161630" y="195493"/>
                    <a:pt x="118998" y="238236"/>
                    <a:pt x="118998" y="290755"/>
                  </a:cubicBezTo>
                  <a:cubicBezTo>
                    <a:pt x="118998" y="300086"/>
                    <a:pt x="120422" y="309328"/>
                    <a:pt x="123092" y="318214"/>
                  </a:cubicBezTo>
                  <a:cubicBezTo>
                    <a:pt x="126741" y="330300"/>
                    <a:pt x="120422" y="343274"/>
                    <a:pt x="108673" y="347895"/>
                  </a:cubicBezTo>
                  <a:cubicBezTo>
                    <a:pt x="72182" y="362291"/>
                    <a:pt x="48507" y="397126"/>
                    <a:pt x="48507" y="436582"/>
                  </a:cubicBezTo>
                  <a:cubicBezTo>
                    <a:pt x="48507" y="489101"/>
                    <a:pt x="91050" y="531844"/>
                    <a:pt x="143384" y="531844"/>
                  </a:cubicBezTo>
                  <a:lnTo>
                    <a:pt x="438164" y="531844"/>
                  </a:lnTo>
                  <a:cubicBezTo>
                    <a:pt x="490320" y="531844"/>
                    <a:pt x="532952" y="489101"/>
                    <a:pt x="532952" y="436582"/>
                  </a:cubicBezTo>
                  <a:cubicBezTo>
                    <a:pt x="532952" y="408678"/>
                    <a:pt x="520759" y="382108"/>
                    <a:pt x="499398" y="363979"/>
                  </a:cubicBezTo>
                  <a:cubicBezTo>
                    <a:pt x="494147" y="359625"/>
                    <a:pt x="491032" y="353049"/>
                    <a:pt x="490854" y="346207"/>
                  </a:cubicBezTo>
                  <a:cubicBezTo>
                    <a:pt x="489252" y="294399"/>
                    <a:pt x="447598" y="253876"/>
                    <a:pt x="395976" y="253876"/>
                  </a:cubicBezTo>
                  <a:cubicBezTo>
                    <a:pt x="382625" y="253876"/>
                    <a:pt x="371767" y="243035"/>
                    <a:pt x="371767" y="229528"/>
                  </a:cubicBezTo>
                  <a:cubicBezTo>
                    <a:pt x="371767" y="216020"/>
                    <a:pt x="382625" y="205090"/>
                    <a:pt x="395976" y="205090"/>
                  </a:cubicBezTo>
                  <a:cubicBezTo>
                    <a:pt x="433535" y="205090"/>
                    <a:pt x="468959" y="219575"/>
                    <a:pt x="495927" y="245879"/>
                  </a:cubicBezTo>
                  <a:cubicBezTo>
                    <a:pt x="520225" y="269517"/>
                    <a:pt x="535177" y="300441"/>
                    <a:pt x="538648" y="334032"/>
                  </a:cubicBezTo>
                  <a:cubicBezTo>
                    <a:pt x="565972" y="361047"/>
                    <a:pt x="581459" y="397748"/>
                    <a:pt x="581459" y="436582"/>
                  </a:cubicBezTo>
                  <a:cubicBezTo>
                    <a:pt x="581459" y="516026"/>
                    <a:pt x="517199" y="580542"/>
                    <a:pt x="438164" y="580542"/>
                  </a:cubicBezTo>
                  <a:lnTo>
                    <a:pt x="143384" y="580542"/>
                  </a:lnTo>
                  <a:cubicBezTo>
                    <a:pt x="64349" y="580542"/>
                    <a:pt x="0" y="516026"/>
                    <a:pt x="0" y="436582"/>
                  </a:cubicBezTo>
                  <a:cubicBezTo>
                    <a:pt x="0" y="407079"/>
                    <a:pt x="8811" y="378820"/>
                    <a:pt x="25544" y="354471"/>
                  </a:cubicBezTo>
                  <a:cubicBezTo>
                    <a:pt x="37737" y="336698"/>
                    <a:pt x="53669" y="322124"/>
                    <a:pt x="72004" y="311638"/>
                  </a:cubicBezTo>
                  <a:cubicBezTo>
                    <a:pt x="70936" y="304618"/>
                    <a:pt x="70491" y="297598"/>
                    <a:pt x="70491" y="290666"/>
                  </a:cubicBezTo>
                  <a:cubicBezTo>
                    <a:pt x="70491" y="211222"/>
                    <a:pt x="134840" y="146706"/>
                    <a:pt x="213875" y="146706"/>
                  </a:cubicBezTo>
                  <a:close/>
                  <a:moveTo>
                    <a:pt x="301555" y="0"/>
                  </a:moveTo>
                  <a:cubicBezTo>
                    <a:pt x="314815" y="0"/>
                    <a:pt x="325673" y="10930"/>
                    <a:pt x="325673" y="24259"/>
                  </a:cubicBezTo>
                  <a:lnTo>
                    <a:pt x="325673" y="369392"/>
                  </a:lnTo>
                  <a:lnTo>
                    <a:pt x="379960" y="313055"/>
                  </a:lnTo>
                  <a:cubicBezTo>
                    <a:pt x="389215" y="303458"/>
                    <a:pt x="404433" y="303191"/>
                    <a:pt x="414045" y="312522"/>
                  </a:cubicBezTo>
                  <a:cubicBezTo>
                    <a:pt x="423567" y="321763"/>
                    <a:pt x="423745" y="337225"/>
                    <a:pt x="414490" y="346822"/>
                  </a:cubicBezTo>
                  <a:lnTo>
                    <a:pt x="318642" y="446079"/>
                  </a:lnTo>
                  <a:cubicBezTo>
                    <a:pt x="314103" y="450788"/>
                    <a:pt x="307874" y="453454"/>
                    <a:pt x="301288" y="453454"/>
                  </a:cubicBezTo>
                  <a:cubicBezTo>
                    <a:pt x="294791" y="453454"/>
                    <a:pt x="288473" y="450788"/>
                    <a:pt x="284023" y="446079"/>
                  </a:cubicBezTo>
                  <a:lnTo>
                    <a:pt x="188086" y="346822"/>
                  </a:lnTo>
                  <a:cubicBezTo>
                    <a:pt x="178742" y="337225"/>
                    <a:pt x="179009" y="321941"/>
                    <a:pt x="188620" y="312522"/>
                  </a:cubicBezTo>
                  <a:cubicBezTo>
                    <a:pt x="198054" y="303191"/>
                    <a:pt x="213361" y="303458"/>
                    <a:pt x="222617" y="313055"/>
                  </a:cubicBezTo>
                  <a:lnTo>
                    <a:pt x="277437" y="369392"/>
                  </a:lnTo>
                  <a:lnTo>
                    <a:pt x="277437" y="24259"/>
                  </a:lnTo>
                  <a:cubicBezTo>
                    <a:pt x="277437" y="10930"/>
                    <a:pt x="288295" y="0"/>
                    <a:pt x="3015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îs1îḓe"/>
            <p:cNvSpPr/>
            <p:nvPr/>
          </p:nvSpPr>
          <p:spPr>
            <a:xfrm>
              <a:off x="4283251" y="5211953"/>
              <a:ext cx="3616509" cy="485070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Autofit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</a:rPr>
                <a:t>Supporting text here.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</a:rPr>
                <a:t>When you copy &amp; paste, choose "keep text only" option.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íśḻiḋè"/>
            <p:cNvSpPr/>
            <p:nvPr/>
          </p:nvSpPr>
          <p:spPr>
            <a:xfrm>
              <a:off x="7888304" y="2175395"/>
              <a:ext cx="3632184" cy="18722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íṣlíḑé"/>
            <p:cNvSpPr/>
            <p:nvPr/>
          </p:nvSpPr>
          <p:spPr>
            <a:xfrm>
              <a:off x="7888304" y="4047603"/>
              <a:ext cx="3632184" cy="8406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0" name="iṧ1íďê"/>
            <p:cNvSpPr/>
            <p:nvPr/>
          </p:nvSpPr>
          <p:spPr bwMode="auto">
            <a:xfrm>
              <a:off x="9047195" y="2678769"/>
              <a:ext cx="1183163" cy="98142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51291" h="464390">
                  <a:moveTo>
                    <a:pt x="153571" y="454275"/>
                  </a:moveTo>
                  <a:lnTo>
                    <a:pt x="548303" y="454275"/>
                  </a:lnTo>
                  <a:lnTo>
                    <a:pt x="545432" y="464390"/>
                  </a:lnTo>
                  <a:lnTo>
                    <a:pt x="157877" y="464390"/>
                  </a:lnTo>
                  <a:close/>
                  <a:moveTo>
                    <a:pt x="327304" y="428604"/>
                  </a:moveTo>
                  <a:lnTo>
                    <a:pt x="321561" y="447265"/>
                  </a:lnTo>
                  <a:lnTo>
                    <a:pt x="373250" y="447265"/>
                  </a:lnTo>
                  <a:lnTo>
                    <a:pt x="366071" y="428604"/>
                  </a:lnTo>
                  <a:close/>
                  <a:moveTo>
                    <a:pt x="193774" y="397025"/>
                  </a:moveTo>
                  <a:lnTo>
                    <a:pt x="180851" y="425734"/>
                  </a:lnTo>
                  <a:lnTo>
                    <a:pt x="522575" y="425734"/>
                  </a:lnTo>
                  <a:lnTo>
                    <a:pt x="512524" y="397025"/>
                  </a:lnTo>
                  <a:close/>
                  <a:moveTo>
                    <a:pt x="180851" y="391283"/>
                  </a:moveTo>
                  <a:lnTo>
                    <a:pt x="531190" y="391283"/>
                  </a:lnTo>
                  <a:lnTo>
                    <a:pt x="551291" y="447265"/>
                  </a:lnTo>
                  <a:lnTo>
                    <a:pt x="549855" y="450136"/>
                  </a:lnTo>
                  <a:lnTo>
                    <a:pt x="153571" y="450136"/>
                  </a:lnTo>
                  <a:close/>
                  <a:moveTo>
                    <a:pt x="199538" y="212061"/>
                  </a:moveTo>
                  <a:lnTo>
                    <a:pt x="199538" y="282376"/>
                  </a:lnTo>
                  <a:lnTo>
                    <a:pt x="199538" y="362736"/>
                  </a:lnTo>
                  <a:lnTo>
                    <a:pt x="403358" y="362736"/>
                  </a:lnTo>
                  <a:lnTo>
                    <a:pt x="508139" y="362736"/>
                  </a:lnTo>
                  <a:lnTo>
                    <a:pt x="508139" y="275201"/>
                  </a:lnTo>
                  <a:lnTo>
                    <a:pt x="508139" y="212061"/>
                  </a:lnTo>
                  <a:lnTo>
                    <a:pt x="289965" y="212061"/>
                  </a:lnTo>
                  <a:close/>
                  <a:moveTo>
                    <a:pt x="188055" y="197711"/>
                  </a:moveTo>
                  <a:lnTo>
                    <a:pt x="295706" y="197711"/>
                  </a:lnTo>
                  <a:lnTo>
                    <a:pt x="518186" y="197711"/>
                  </a:lnTo>
                  <a:lnTo>
                    <a:pt x="518186" y="278071"/>
                  </a:lnTo>
                  <a:lnTo>
                    <a:pt x="518186" y="375651"/>
                  </a:lnTo>
                  <a:lnTo>
                    <a:pt x="396181" y="375651"/>
                  </a:lnTo>
                  <a:lnTo>
                    <a:pt x="188055" y="375651"/>
                  </a:lnTo>
                  <a:lnTo>
                    <a:pt x="188055" y="280941"/>
                  </a:lnTo>
                  <a:close/>
                  <a:moveTo>
                    <a:pt x="120643" y="121858"/>
                  </a:moveTo>
                  <a:cubicBezTo>
                    <a:pt x="119208" y="121858"/>
                    <a:pt x="116338" y="123292"/>
                    <a:pt x="113467" y="123292"/>
                  </a:cubicBezTo>
                  <a:cubicBezTo>
                    <a:pt x="100552" y="126159"/>
                    <a:pt x="87637" y="129025"/>
                    <a:pt x="74721" y="131892"/>
                  </a:cubicBezTo>
                  <a:cubicBezTo>
                    <a:pt x="70416" y="150528"/>
                    <a:pt x="68981" y="170596"/>
                    <a:pt x="70416" y="189231"/>
                  </a:cubicBezTo>
                  <a:cubicBezTo>
                    <a:pt x="70416" y="207866"/>
                    <a:pt x="73286" y="226501"/>
                    <a:pt x="79026" y="245137"/>
                  </a:cubicBezTo>
                  <a:cubicBezTo>
                    <a:pt x="89072" y="248004"/>
                    <a:pt x="100552" y="249437"/>
                    <a:pt x="110597" y="252304"/>
                  </a:cubicBezTo>
                  <a:cubicBezTo>
                    <a:pt x="114902" y="252304"/>
                    <a:pt x="119208" y="253737"/>
                    <a:pt x="123513" y="253737"/>
                  </a:cubicBezTo>
                  <a:cubicBezTo>
                    <a:pt x="119208" y="232235"/>
                    <a:pt x="114902" y="210733"/>
                    <a:pt x="114902" y="187798"/>
                  </a:cubicBezTo>
                  <a:cubicBezTo>
                    <a:pt x="114902" y="166296"/>
                    <a:pt x="116338" y="143360"/>
                    <a:pt x="120643" y="121858"/>
                  </a:cubicBezTo>
                  <a:close/>
                  <a:moveTo>
                    <a:pt x="165129" y="30116"/>
                  </a:moveTo>
                  <a:cubicBezTo>
                    <a:pt x="159389" y="43017"/>
                    <a:pt x="155084" y="55918"/>
                    <a:pt x="152214" y="68820"/>
                  </a:cubicBezTo>
                  <a:cubicBezTo>
                    <a:pt x="149344" y="78854"/>
                    <a:pt x="146473" y="88888"/>
                    <a:pt x="143603" y="98923"/>
                  </a:cubicBezTo>
                  <a:cubicBezTo>
                    <a:pt x="160824" y="96056"/>
                    <a:pt x="176610" y="96056"/>
                    <a:pt x="193830" y="96056"/>
                  </a:cubicBezTo>
                  <a:cubicBezTo>
                    <a:pt x="202440" y="96056"/>
                    <a:pt x="209616" y="96056"/>
                    <a:pt x="218226" y="97489"/>
                  </a:cubicBezTo>
                  <a:cubicBezTo>
                    <a:pt x="215356" y="88888"/>
                    <a:pt x="213921" y="80287"/>
                    <a:pt x="211051" y="70253"/>
                  </a:cubicBezTo>
                  <a:cubicBezTo>
                    <a:pt x="206745" y="57352"/>
                    <a:pt x="202440" y="44451"/>
                    <a:pt x="196700" y="32983"/>
                  </a:cubicBezTo>
                  <a:cubicBezTo>
                    <a:pt x="202440" y="37283"/>
                    <a:pt x="206745" y="43017"/>
                    <a:pt x="209616" y="48751"/>
                  </a:cubicBezTo>
                  <a:cubicBezTo>
                    <a:pt x="213921" y="54485"/>
                    <a:pt x="218226" y="60219"/>
                    <a:pt x="221096" y="67386"/>
                  </a:cubicBezTo>
                  <a:cubicBezTo>
                    <a:pt x="226836" y="77421"/>
                    <a:pt x="231141" y="88888"/>
                    <a:pt x="234011" y="100356"/>
                  </a:cubicBezTo>
                  <a:cubicBezTo>
                    <a:pt x="248362" y="101790"/>
                    <a:pt x="262712" y="106090"/>
                    <a:pt x="277063" y="110390"/>
                  </a:cubicBezTo>
                  <a:cubicBezTo>
                    <a:pt x="284238" y="113257"/>
                    <a:pt x="292848" y="114691"/>
                    <a:pt x="300023" y="118991"/>
                  </a:cubicBezTo>
                  <a:cubicBezTo>
                    <a:pt x="292848" y="96056"/>
                    <a:pt x="282803" y="74554"/>
                    <a:pt x="269887" y="54485"/>
                  </a:cubicBezTo>
                  <a:cubicBezTo>
                    <a:pt x="288543" y="68820"/>
                    <a:pt x="305764" y="88888"/>
                    <a:pt x="315809" y="113257"/>
                  </a:cubicBezTo>
                  <a:cubicBezTo>
                    <a:pt x="317244" y="117558"/>
                    <a:pt x="320114" y="123292"/>
                    <a:pt x="321549" y="127592"/>
                  </a:cubicBezTo>
                  <a:lnTo>
                    <a:pt x="350496" y="144678"/>
                  </a:lnTo>
                  <a:lnTo>
                    <a:pt x="350712" y="145626"/>
                  </a:lnTo>
                  <a:lnTo>
                    <a:pt x="324419" y="139060"/>
                  </a:lnTo>
                  <a:cubicBezTo>
                    <a:pt x="328724" y="154828"/>
                    <a:pt x="330159" y="170596"/>
                    <a:pt x="330159" y="187798"/>
                  </a:cubicBezTo>
                  <a:lnTo>
                    <a:pt x="308634" y="187798"/>
                  </a:lnTo>
                  <a:cubicBezTo>
                    <a:pt x="308634" y="169163"/>
                    <a:pt x="307199" y="150528"/>
                    <a:pt x="304329" y="133326"/>
                  </a:cubicBezTo>
                  <a:cubicBezTo>
                    <a:pt x="292848" y="130459"/>
                    <a:pt x="282803" y="129025"/>
                    <a:pt x="272758" y="126159"/>
                  </a:cubicBezTo>
                  <a:cubicBezTo>
                    <a:pt x="262712" y="124725"/>
                    <a:pt x="251232" y="123292"/>
                    <a:pt x="241187" y="121858"/>
                  </a:cubicBezTo>
                  <a:cubicBezTo>
                    <a:pt x="245492" y="143360"/>
                    <a:pt x="248362" y="164862"/>
                    <a:pt x="248362" y="187798"/>
                  </a:cubicBezTo>
                  <a:lnTo>
                    <a:pt x="226836" y="187798"/>
                  </a:lnTo>
                  <a:cubicBezTo>
                    <a:pt x="226836" y="164862"/>
                    <a:pt x="225401" y="141927"/>
                    <a:pt x="221096" y="118991"/>
                  </a:cubicBezTo>
                  <a:cubicBezTo>
                    <a:pt x="212486" y="117558"/>
                    <a:pt x="202440" y="117558"/>
                    <a:pt x="193830" y="117558"/>
                  </a:cubicBezTo>
                  <a:cubicBezTo>
                    <a:pt x="175175" y="117558"/>
                    <a:pt x="157954" y="117558"/>
                    <a:pt x="140733" y="118991"/>
                  </a:cubicBezTo>
                  <a:cubicBezTo>
                    <a:pt x="136428" y="141927"/>
                    <a:pt x="136428" y="164862"/>
                    <a:pt x="136428" y="187798"/>
                  </a:cubicBezTo>
                  <a:cubicBezTo>
                    <a:pt x="136428" y="210733"/>
                    <a:pt x="139298" y="233669"/>
                    <a:pt x="143603" y="256604"/>
                  </a:cubicBezTo>
                  <a:cubicBezTo>
                    <a:pt x="153649" y="258038"/>
                    <a:pt x="163694" y="258038"/>
                    <a:pt x="175175" y="258038"/>
                  </a:cubicBezTo>
                  <a:lnTo>
                    <a:pt x="175175" y="279540"/>
                  </a:lnTo>
                  <a:cubicBezTo>
                    <a:pt x="165129" y="279540"/>
                    <a:pt x="156519" y="278106"/>
                    <a:pt x="147909" y="276673"/>
                  </a:cubicBezTo>
                  <a:cubicBezTo>
                    <a:pt x="152214" y="301042"/>
                    <a:pt x="159389" y="323977"/>
                    <a:pt x="165129" y="346913"/>
                  </a:cubicBezTo>
                  <a:cubicBezTo>
                    <a:pt x="150779" y="325411"/>
                    <a:pt x="137863" y="299608"/>
                    <a:pt x="129253" y="273806"/>
                  </a:cubicBezTo>
                  <a:cubicBezTo>
                    <a:pt x="122078" y="272373"/>
                    <a:pt x="114902" y="270939"/>
                    <a:pt x="106292" y="268072"/>
                  </a:cubicBezTo>
                  <a:cubicBezTo>
                    <a:pt x="99117" y="266639"/>
                    <a:pt x="90507" y="262338"/>
                    <a:pt x="83332" y="259471"/>
                  </a:cubicBezTo>
                  <a:cubicBezTo>
                    <a:pt x="89072" y="282407"/>
                    <a:pt x="97682" y="303909"/>
                    <a:pt x="109162" y="325411"/>
                  </a:cubicBezTo>
                  <a:cubicBezTo>
                    <a:pt x="103422" y="321111"/>
                    <a:pt x="100552" y="316810"/>
                    <a:pt x="96247" y="312510"/>
                  </a:cubicBezTo>
                  <a:cubicBezTo>
                    <a:pt x="91942" y="306776"/>
                    <a:pt x="87637" y="302475"/>
                    <a:pt x="84767" y="296742"/>
                  </a:cubicBezTo>
                  <a:cubicBezTo>
                    <a:pt x="77591" y="286707"/>
                    <a:pt x="71851" y="275239"/>
                    <a:pt x="66111" y="263772"/>
                  </a:cubicBezTo>
                  <a:cubicBezTo>
                    <a:pt x="64676" y="259471"/>
                    <a:pt x="61806" y="253737"/>
                    <a:pt x="60371" y="248004"/>
                  </a:cubicBezTo>
                  <a:cubicBezTo>
                    <a:pt x="56066" y="246570"/>
                    <a:pt x="53196" y="243703"/>
                    <a:pt x="48890" y="242270"/>
                  </a:cubicBezTo>
                  <a:cubicBezTo>
                    <a:pt x="43150" y="237969"/>
                    <a:pt x="37410" y="233669"/>
                    <a:pt x="33105" y="229368"/>
                  </a:cubicBezTo>
                  <a:cubicBezTo>
                    <a:pt x="40280" y="232235"/>
                    <a:pt x="48890" y="235102"/>
                    <a:pt x="57501" y="237969"/>
                  </a:cubicBezTo>
                  <a:cubicBezTo>
                    <a:pt x="51761" y="222201"/>
                    <a:pt x="48890" y="206433"/>
                    <a:pt x="48890" y="190665"/>
                  </a:cubicBezTo>
                  <a:cubicBezTo>
                    <a:pt x="47455" y="173463"/>
                    <a:pt x="48890" y="156261"/>
                    <a:pt x="53196" y="139060"/>
                  </a:cubicBezTo>
                  <a:cubicBezTo>
                    <a:pt x="47455" y="141927"/>
                    <a:pt x="41715" y="143360"/>
                    <a:pt x="35975" y="146227"/>
                  </a:cubicBezTo>
                  <a:cubicBezTo>
                    <a:pt x="40280" y="141927"/>
                    <a:pt x="46020" y="137626"/>
                    <a:pt x="51761" y="133326"/>
                  </a:cubicBezTo>
                  <a:cubicBezTo>
                    <a:pt x="53196" y="133326"/>
                    <a:pt x="54631" y="131892"/>
                    <a:pt x="56066" y="130459"/>
                  </a:cubicBezTo>
                  <a:cubicBezTo>
                    <a:pt x="57501" y="126159"/>
                    <a:pt x="60371" y="120425"/>
                    <a:pt x="61806" y="114691"/>
                  </a:cubicBezTo>
                  <a:cubicBezTo>
                    <a:pt x="73286" y="91755"/>
                    <a:pt x="89072" y="70253"/>
                    <a:pt x="109162" y="55918"/>
                  </a:cubicBezTo>
                  <a:cubicBezTo>
                    <a:pt x="96247" y="75987"/>
                    <a:pt x="84767" y="97489"/>
                    <a:pt x="79026" y="118991"/>
                  </a:cubicBezTo>
                  <a:cubicBezTo>
                    <a:pt x="89072" y="114691"/>
                    <a:pt x="99117" y="110390"/>
                    <a:pt x="109162" y="107523"/>
                  </a:cubicBezTo>
                  <a:cubicBezTo>
                    <a:pt x="114902" y="106090"/>
                    <a:pt x="120643" y="104656"/>
                    <a:pt x="126383" y="103223"/>
                  </a:cubicBezTo>
                  <a:cubicBezTo>
                    <a:pt x="130688" y="90322"/>
                    <a:pt x="134993" y="77421"/>
                    <a:pt x="142168" y="64519"/>
                  </a:cubicBezTo>
                  <a:cubicBezTo>
                    <a:pt x="145038" y="58785"/>
                    <a:pt x="147909" y="53052"/>
                    <a:pt x="152214" y="47318"/>
                  </a:cubicBezTo>
                  <a:cubicBezTo>
                    <a:pt x="156519" y="41584"/>
                    <a:pt x="160824" y="35850"/>
                    <a:pt x="165129" y="30116"/>
                  </a:cubicBezTo>
                  <a:close/>
                  <a:moveTo>
                    <a:pt x="190929" y="0"/>
                  </a:moveTo>
                  <a:cubicBezTo>
                    <a:pt x="294289" y="0"/>
                    <a:pt x="378987" y="84557"/>
                    <a:pt x="381858" y="187744"/>
                  </a:cubicBezTo>
                  <a:lnTo>
                    <a:pt x="360325" y="187744"/>
                  </a:lnTo>
                  <a:lnTo>
                    <a:pt x="350712" y="145626"/>
                  </a:lnTo>
                  <a:lnTo>
                    <a:pt x="353120" y="146227"/>
                  </a:lnTo>
                  <a:lnTo>
                    <a:pt x="350496" y="144678"/>
                  </a:lnTo>
                  <a:lnTo>
                    <a:pt x="345565" y="123073"/>
                  </a:lnTo>
                  <a:cubicBezTo>
                    <a:pt x="319052" y="63417"/>
                    <a:pt x="259836" y="21497"/>
                    <a:pt x="190929" y="21497"/>
                  </a:cubicBezTo>
                  <a:cubicBezTo>
                    <a:pt x="97618" y="21497"/>
                    <a:pt x="21533" y="97455"/>
                    <a:pt x="21533" y="190611"/>
                  </a:cubicBezTo>
                  <a:cubicBezTo>
                    <a:pt x="21533" y="278033"/>
                    <a:pt x="89004" y="351125"/>
                    <a:pt x="175138" y="358291"/>
                  </a:cubicBezTo>
                  <a:lnTo>
                    <a:pt x="175138" y="379788"/>
                  </a:lnTo>
                  <a:lnTo>
                    <a:pt x="173702" y="379788"/>
                  </a:lnTo>
                  <a:lnTo>
                    <a:pt x="172267" y="379788"/>
                  </a:lnTo>
                  <a:cubicBezTo>
                    <a:pt x="76084" y="371189"/>
                    <a:pt x="0" y="289499"/>
                    <a:pt x="0" y="190611"/>
                  </a:cubicBezTo>
                  <a:cubicBezTo>
                    <a:pt x="0" y="85990"/>
                    <a:pt x="86133" y="0"/>
                    <a:pt x="1909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îṥľiḋé"/>
            <p:cNvSpPr/>
            <p:nvPr/>
          </p:nvSpPr>
          <p:spPr>
            <a:xfrm>
              <a:off x="7886750" y="5211953"/>
              <a:ext cx="3616509" cy="485070"/>
            </a:xfrm>
            <a:prstGeom prst="rect">
              <a:avLst/>
            </a:prstGeom>
          </p:spPr>
          <p:txBody>
            <a:bodyPr wrap="square" lIns="90000" tIns="46800" rIns="90000" bIns="46800" anchor="ctr" anchorCtr="1">
              <a:noAutofit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</a:rPr>
                <a:t>Supporting text here.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</a:rPr>
                <a:t>When you copy &amp; paste, choose "keep text only" option.</a:t>
              </a:r>
              <a:endParaRPr lang="zh-CN" altLang="en-US" sz="1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7885471" y="4960371"/>
              <a:ext cx="0" cy="992182"/>
            </a:xfrm>
            <a:prstGeom prst="line">
              <a:avLst/>
            </a:prstGeom>
            <a:ln w="63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îṡḷïḓe"/>
            <p:cNvGrpSpPr/>
            <p:nvPr/>
          </p:nvGrpSpPr>
          <p:grpSpPr>
            <a:xfrm>
              <a:off x="687279" y="2439000"/>
              <a:ext cx="3428722" cy="2223698"/>
              <a:chOff x="687278" y="2398652"/>
              <a:chExt cx="3524773" cy="2223698"/>
            </a:xfrm>
          </p:grpSpPr>
          <p:sp>
            <p:nvSpPr>
              <p:cNvPr id="14" name="ïṣļïḓe"/>
              <p:cNvSpPr/>
              <p:nvPr/>
            </p:nvSpPr>
            <p:spPr>
              <a:xfrm>
                <a:off x="687278" y="2840457"/>
                <a:ext cx="3524773" cy="17818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此部分内容作为文字排版占位显示（建议使用主题字体）此部分内容作为文字排版占位显示（建议使用主题字体）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îśľîḑe"/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</p:grpSp>
      </p:grpSp>
      <p:sp>
        <p:nvSpPr>
          <p:cNvPr id="17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团队定义说明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9b92393-84a7-4557-a056-636b1b68d05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1515" y="1944942"/>
            <a:ext cx="10848975" cy="3857390"/>
            <a:chOff x="671514" y="1500305"/>
            <a:chExt cx="10848974" cy="3857390"/>
          </a:xfrm>
        </p:grpSpPr>
        <p:grpSp>
          <p:nvGrpSpPr>
            <p:cNvPr id="4" name="îślíḓe"/>
            <p:cNvGrpSpPr/>
            <p:nvPr/>
          </p:nvGrpSpPr>
          <p:grpSpPr>
            <a:xfrm>
              <a:off x="1010816" y="4037370"/>
              <a:ext cx="1860551" cy="227167"/>
              <a:chOff x="1222167" y="4304931"/>
              <a:chExt cx="1860551" cy="227167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H="1">
                <a:off x="1222167" y="4360366"/>
                <a:ext cx="78134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i$liďé"/>
              <p:cNvSpPr/>
              <p:nvPr/>
            </p:nvSpPr>
            <p:spPr>
              <a:xfrm rot="18914935">
                <a:off x="2072805" y="4304931"/>
                <a:ext cx="63914" cy="227167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îślíďè"/>
              <p:cNvSpPr/>
              <p:nvPr/>
            </p:nvSpPr>
            <p:spPr>
              <a:xfrm rot="2703745">
                <a:off x="2188924" y="4304067"/>
                <a:ext cx="63914" cy="229239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 flipH="1">
                <a:off x="2315323" y="4360367"/>
                <a:ext cx="767395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îṡ1iḍé"/>
            <p:cNvSpPr/>
            <p:nvPr/>
          </p:nvSpPr>
          <p:spPr>
            <a:xfrm>
              <a:off x="1010857" y="1500305"/>
              <a:ext cx="1860468" cy="1810713"/>
            </a:xfrm>
            <a:prstGeom prst="roundRect">
              <a:avLst>
                <a:gd name="adj" fmla="val 50000"/>
              </a:avLst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ïṣḻïḑè"/>
            <p:cNvSpPr/>
            <p:nvPr/>
          </p:nvSpPr>
          <p:spPr>
            <a:xfrm>
              <a:off x="671514" y="4389221"/>
              <a:ext cx="2539155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iṣ1ïḓè"/>
            <p:cNvSpPr/>
            <p:nvPr/>
          </p:nvSpPr>
          <p:spPr>
            <a:xfrm>
              <a:off x="672091" y="3452436"/>
              <a:ext cx="2538000" cy="338554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8" name="iŝḷiďe"/>
            <p:cNvSpPr/>
            <p:nvPr/>
          </p:nvSpPr>
          <p:spPr>
            <a:xfrm>
              <a:off x="672091" y="3790990"/>
              <a:ext cx="2538000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en-US" altLang="zh-CN" sz="1200" noProof="1">
                  <a:latin typeface="Arial" panose="020B0604020202020204" pitchFamily="34" charset="0"/>
                  <a:ea typeface="微软雅黑" panose="020B0503020204020204" pitchFamily="34" charset="-122"/>
                </a:rPr>
                <a:t>CEO</a:t>
              </a:r>
              <a:endParaRPr lang="zh-CN" altLang="en-US" sz="1200" noProof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íṥḷïḋè"/>
            <p:cNvSpPr/>
            <p:nvPr/>
          </p:nvSpPr>
          <p:spPr>
            <a:xfrm>
              <a:off x="3441463" y="4389233"/>
              <a:ext cx="2539155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ïśliďè"/>
            <p:cNvSpPr/>
            <p:nvPr/>
          </p:nvSpPr>
          <p:spPr>
            <a:xfrm>
              <a:off x="3442040" y="3452435"/>
              <a:ext cx="2538000" cy="338554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1" name="iṡḻide"/>
            <p:cNvSpPr/>
            <p:nvPr/>
          </p:nvSpPr>
          <p:spPr>
            <a:xfrm>
              <a:off x="3442040" y="3790990"/>
              <a:ext cx="2538000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en-US" altLang="zh-CN" sz="1200" noProof="1">
                  <a:latin typeface="Arial" panose="020B0604020202020204" pitchFamily="34" charset="0"/>
                  <a:ea typeface="微软雅黑" panose="020B0503020204020204" pitchFamily="34" charset="-122"/>
                </a:rPr>
                <a:t>COO</a:t>
              </a:r>
              <a:endParaRPr lang="zh-CN" altLang="en-US" sz="1200" noProof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í$ļidè"/>
            <p:cNvSpPr/>
            <p:nvPr/>
          </p:nvSpPr>
          <p:spPr>
            <a:xfrm>
              <a:off x="6211399" y="4389233"/>
              <a:ext cx="2539155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íṣļïḋè"/>
            <p:cNvSpPr/>
            <p:nvPr/>
          </p:nvSpPr>
          <p:spPr>
            <a:xfrm>
              <a:off x="6211976" y="3452436"/>
              <a:ext cx="2538000" cy="338554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4" name="íśľiďê"/>
            <p:cNvSpPr/>
            <p:nvPr/>
          </p:nvSpPr>
          <p:spPr>
            <a:xfrm>
              <a:off x="6211976" y="3790990"/>
              <a:ext cx="2538000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en-US" altLang="zh-CN" sz="1200" noProof="1">
                  <a:latin typeface="Arial" panose="020B0604020202020204" pitchFamily="34" charset="0"/>
                  <a:ea typeface="微软雅黑" panose="020B0503020204020204" pitchFamily="34" charset="-122"/>
                </a:rPr>
                <a:t>CFO</a:t>
              </a:r>
              <a:endParaRPr lang="zh-CN" altLang="en-US" sz="1200" noProof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ïṧľídè"/>
            <p:cNvSpPr/>
            <p:nvPr/>
          </p:nvSpPr>
          <p:spPr>
            <a:xfrm>
              <a:off x="8981333" y="4389233"/>
              <a:ext cx="2539155" cy="968462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tabLst>
                  <a:tab pos="227965" algn="l"/>
                </a:tabLst>
                <a:defRPr/>
              </a:pPr>
              <a:r>
                <a:rPr lang="zh-CN" altLang="en-US" sz="1100" dirty="0"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endParaRPr lang="en-US" altLang="zh-CN" sz="11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ïşļïḓè"/>
            <p:cNvSpPr/>
            <p:nvPr/>
          </p:nvSpPr>
          <p:spPr>
            <a:xfrm>
              <a:off x="8981910" y="3452436"/>
              <a:ext cx="2538000" cy="338554"/>
            </a:xfrm>
            <a:prstGeom prst="rect">
              <a:avLst/>
            </a:prstGeom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7" name="íşļîďê"/>
            <p:cNvSpPr/>
            <p:nvPr/>
          </p:nvSpPr>
          <p:spPr>
            <a:xfrm>
              <a:off x="8981910" y="3790990"/>
              <a:ext cx="2538000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en-US" altLang="zh-CN" sz="1200" noProof="1">
                  <a:latin typeface="Arial" panose="020B0604020202020204" pitchFamily="34" charset="0"/>
                  <a:ea typeface="微软雅黑" panose="020B0503020204020204" pitchFamily="34" charset="-122"/>
                </a:rPr>
                <a:t>CIO</a:t>
              </a:r>
              <a:endParaRPr lang="zh-CN" altLang="en-US" sz="1200" noProof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íśľíḑé"/>
            <p:cNvSpPr/>
            <p:nvPr/>
          </p:nvSpPr>
          <p:spPr>
            <a:xfrm>
              <a:off x="3780806" y="1500305"/>
              <a:ext cx="1860468" cy="1810713"/>
            </a:xfrm>
            <a:prstGeom prst="roundRect">
              <a:avLst>
                <a:gd name="adj" fmla="val 50000"/>
              </a:avLst>
            </a:prstGeom>
            <a:blipFill>
              <a:blip r:embed="rId5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9" name="ïs1ïḓé"/>
            <p:cNvSpPr/>
            <p:nvPr/>
          </p:nvSpPr>
          <p:spPr>
            <a:xfrm>
              <a:off x="9320676" y="1500305"/>
              <a:ext cx="1860468" cy="1810713"/>
            </a:xfrm>
            <a:prstGeom prst="roundRect">
              <a:avLst>
                <a:gd name="adj" fmla="val 50000"/>
              </a:avLst>
            </a:prstGeom>
            <a:blipFill>
              <a:blip r:embed="rId6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0" name="ïsľiḍè"/>
            <p:cNvSpPr/>
            <p:nvPr/>
          </p:nvSpPr>
          <p:spPr>
            <a:xfrm>
              <a:off x="6550742" y="1500305"/>
              <a:ext cx="1860468" cy="1810713"/>
            </a:xfrm>
            <a:prstGeom prst="roundRect">
              <a:avLst>
                <a:gd name="adj" fmla="val 50000"/>
              </a:avLst>
            </a:prstGeom>
            <a:blipFill>
              <a:blip r:embed="rId7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21" name="îṧḷïḋê"/>
            <p:cNvGrpSpPr/>
            <p:nvPr/>
          </p:nvGrpSpPr>
          <p:grpSpPr>
            <a:xfrm>
              <a:off x="3780765" y="4037370"/>
              <a:ext cx="1860551" cy="227167"/>
              <a:chOff x="1222167" y="4304931"/>
              <a:chExt cx="1860551" cy="227167"/>
            </a:xfrm>
          </p:grpSpPr>
          <p:cxnSp>
            <p:nvCxnSpPr>
              <p:cNvPr id="32" name="直接连接符 31"/>
              <p:cNvCxnSpPr/>
              <p:nvPr/>
            </p:nvCxnSpPr>
            <p:spPr>
              <a:xfrm flipH="1">
                <a:off x="1222167" y="4360366"/>
                <a:ext cx="78134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ïS1ide"/>
              <p:cNvSpPr/>
              <p:nvPr/>
            </p:nvSpPr>
            <p:spPr>
              <a:xfrm rot="18914935">
                <a:off x="2072805" y="4304931"/>
                <a:ext cx="63914" cy="227167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îṩḻiḋè"/>
              <p:cNvSpPr/>
              <p:nvPr/>
            </p:nvSpPr>
            <p:spPr>
              <a:xfrm rot="2703745">
                <a:off x="2188924" y="4304067"/>
                <a:ext cx="63914" cy="229239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 flipH="1">
                <a:off x="2315323" y="4360367"/>
                <a:ext cx="767395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i$ļïḓê"/>
            <p:cNvGrpSpPr/>
            <p:nvPr/>
          </p:nvGrpSpPr>
          <p:grpSpPr>
            <a:xfrm>
              <a:off x="6550701" y="4037370"/>
              <a:ext cx="1860551" cy="227167"/>
              <a:chOff x="1222167" y="4304931"/>
              <a:chExt cx="1860551" cy="227167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H="1">
                <a:off x="1222167" y="4360366"/>
                <a:ext cx="78134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îṧľîḑé"/>
              <p:cNvSpPr/>
              <p:nvPr/>
            </p:nvSpPr>
            <p:spPr>
              <a:xfrm rot="18914935">
                <a:off x="2072805" y="4304931"/>
                <a:ext cx="63914" cy="227167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íṡlîḍê"/>
              <p:cNvSpPr/>
              <p:nvPr/>
            </p:nvSpPr>
            <p:spPr>
              <a:xfrm rot="2703745">
                <a:off x="2188924" y="4304067"/>
                <a:ext cx="63914" cy="229239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 flipH="1">
                <a:off x="2315323" y="4360367"/>
                <a:ext cx="767395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iSļíďe"/>
            <p:cNvGrpSpPr/>
            <p:nvPr/>
          </p:nvGrpSpPr>
          <p:grpSpPr>
            <a:xfrm>
              <a:off x="9320635" y="4037370"/>
              <a:ext cx="1860551" cy="227167"/>
              <a:chOff x="1222167" y="4304931"/>
              <a:chExt cx="1860551" cy="227167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H="1">
                <a:off x="1222167" y="4360366"/>
                <a:ext cx="78134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işlïdé"/>
              <p:cNvSpPr/>
              <p:nvPr/>
            </p:nvSpPr>
            <p:spPr>
              <a:xfrm rot="18914935">
                <a:off x="2072805" y="4304931"/>
                <a:ext cx="63914" cy="227167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ïṡļíďê"/>
              <p:cNvSpPr/>
              <p:nvPr/>
            </p:nvSpPr>
            <p:spPr>
              <a:xfrm rot="2703745">
                <a:off x="2188924" y="4304067"/>
                <a:ext cx="63914" cy="229239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 flipH="1">
                <a:off x="2315323" y="4360367"/>
                <a:ext cx="767395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团队定义说明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d46dc8a-b958-46b3-ae44-7fcdd95c4d3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40959" y="1999037"/>
            <a:ext cx="9310087" cy="4305659"/>
            <a:chOff x="669926" y="1125538"/>
            <a:chExt cx="10850562" cy="5018087"/>
          </a:xfrm>
        </p:grpSpPr>
        <p:sp>
          <p:nvSpPr>
            <p:cNvPr id="4" name="îṣḻíḋè"/>
            <p:cNvSpPr/>
            <p:nvPr/>
          </p:nvSpPr>
          <p:spPr>
            <a:xfrm>
              <a:off x="669926" y="1125538"/>
              <a:ext cx="5210815" cy="1887767"/>
            </a:xfrm>
            <a:prstGeom prst="rect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ïş1iḋè"/>
            <p:cNvSpPr/>
            <p:nvPr/>
          </p:nvSpPr>
          <p:spPr>
            <a:xfrm>
              <a:off x="6330779" y="1125538"/>
              <a:ext cx="5189709" cy="1887767"/>
            </a:xfrm>
            <a:prstGeom prst="rect">
              <a:avLst/>
            </a:prstGeom>
            <a:blipFill>
              <a:blip r:embed="rId5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íśľïḑê"/>
            <p:cNvSpPr/>
            <p:nvPr/>
          </p:nvSpPr>
          <p:spPr bwMode="auto">
            <a:xfrm>
              <a:off x="669926" y="2819022"/>
              <a:ext cx="5210815" cy="355600"/>
            </a:xfrm>
            <a:prstGeom prst="homePlate">
              <a:avLst/>
            </a:prstGeom>
            <a:solidFill>
              <a:schemeClr val="accent1"/>
            </a:solidFill>
            <a:ln w="28575" algn="ctr">
              <a:noFill/>
              <a:round/>
            </a:ln>
          </p:spPr>
          <p:txBody>
            <a:bodyPr lIns="90000" tIns="90000" rIns="90000" bIns="90000" anchor="ctr"/>
            <a:lstStyle/>
            <a:p>
              <a:pPr algn="ctr" defTabSz="914400"/>
              <a:r>
                <a:rPr lang="zh-CN" altLang="en-US" sz="1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7" name="ïṣlïḑê"/>
            <p:cNvSpPr/>
            <p:nvPr/>
          </p:nvSpPr>
          <p:spPr>
            <a:xfrm>
              <a:off x="681230" y="3249000"/>
              <a:ext cx="5199511" cy="28946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t" anchorCtr="0" forceAA="0" compatLnSpc="1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此部分内容作为文字排版占位显示（建议使用主题字体）此部分内容作为文字排版占位显示（建议使用主题字体）</a:t>
              </a:r>
            </a:p>
          </p:txBody>
        </p:sp>
        <p:sp>
          <p:nvSpPr>
            <p:cNvPr id="8" name="iṩļîḓe"/>
            <p:cNvSpPr/>
            <p:nvPr/>
          </p:nvSpPr>
          <p:spPr bwMode="auto">
            <a:xfrm>
              <a:off x="6330779" y="2819022"/>
              <a:ext cx="5169148" cy="355600"/>
            </a:xfrm>
            <a:prstGeom prst="homePlate">
              <a:avLst/>
            </a:prstGeom>
            <a:solidFill>
              <a:schemeClr val="accent3"/>
            </a:solidFill>
            <a:ln w="28575" algn="ctr">
              <a:noFill/>
              <a:round/>
            </a:ln>
          </p:spPr>
          <p:txBody>
            <a:bodyPr lIns="90000" tIns="90000" rIns="90000" bIns="90000" anchor="ctr"/>
            <a:lstStyle/>
            <a:p>
              <a:pPr algn="ctr" defTabSz="914400"/>
              <a:r>
                <a:rPr lang="zh-CN" altLang="en-US" sz="1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9" name="íṡ1ide"/>
            <p:cNvSpPr/>
            <p:nvPr/>
          </p:nvSpPr>
          <p:spPr>
            <a:xfrm>
              <a:off x="6320977" y="3249000"/>
              <a:ext cx="5199511" cy="289462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0000" tIns="46800" rIns="90000" bIns="46800" numCol="1" spcCol="0" rtlCol="0" fromWordArt="0" anchor="t" anchorCtr="0" forceAA="0" compatLnSpc="1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</a:t>
              </a:r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此部分内容作为文字排版占位显示（建议使用主题字体）此部分内容作为文字排版占位显示（建议使用主题字体）</a:t>
              </a:r>
            </a:p>
          </p:txBody>
        </p:sp>
      </p:grpSp>
      <p:sp>
        <p:nvSpPr>
          <p:cNvPr id="12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团队定义说明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85649" y="0"/>
            <a:ext cx="6106359" cy="6858000"/>
            <a:chOff x="6085647" y="0"/>
            <a:chExt cx="6106358" cy="6858000"/>
          </a:xfrm>
        </p:grpSpPr>
        <p:sp>
          <p:nvSpPr>
            <p:cNvPr id="4" name="îṧľîḓê"/>
            <p:cNvSpPr/>
            <p:nvPr/>
          </p:nvSpPr>
          <p:spPr>
            <a:xfrm>
              <a:off x="6094644" y="0"/>
              <a:ext cx="6097361" cy="6858000"/>
            </a:xfrm>
            <a:prstGeom prst="rect">
              <a:avLst/>
            </a:prstGeom>
            <a:blipFill>
              <a:blip r:embed="rId3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î$ļíḓê"/>
            <p:cNvSpPr/>
            <p:nvPr/>
          </p:nvSpPr>
          <p:spPr>
            <a:xfrm>
              <a:off x="6085647" y="0"/>
              <a:ext cx="6101503" cy="6858000"/>
            </a:xfrm>
            <a:prstGeom prst="rect">
              <a:avLst/>
            </a:prstGeom>
            <a:solidFill>
              <a:schemeClr val="tx1"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" name="îṥľiḑé"/>
            <p:cNvSpPr/>
            <p:nvPr/>
          </p:nvSpPr>
          <p:spPr>
            <a:xfrm>
              <a:off x="6991900" y="995773"/>
              <a:ext cx="4288998" cy="4288995"/>
            </a:xfrm>
            <a:prstGeom prst="arc">
              <a:avLst>
                <a:gd name="adj1" fmla="val 20125963"/>
                <a:gd name="adj2" fmla="val 20857199"/>
              </a:avLst>
            </a:prstGeom>
            <a:noFill/>
            <a:ln w="3810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" name="îŝ1ide"/>
            <p:cNvSpPr/>
            <p:nvPr/>
          </p:nvSpPr>
          <p:spPr>
            <a:xfrm>
              <a:off x="7007102" y="995773"/>
              <a:ext cx="4288998" cy="4288995"/>
            </a:xfrm>
            <a:prstGeom prst="arc">
              <a:avLst>
                <a:gd name="adj1" fmla="val 21351872"/>
                <a:gd name="adj2" fmla="val 3708306"/>
              </a:avLst>
            </a:pr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ï$1ïďè"/>
            <p:cNvSpPr/>
            <p:nvPr/>
          </p:nvSpPr>
          <p:spPr>
            <a:xfrm>
              <a:off x="6991900" y="980728"/>
              <a:ext cx="4288998" cy="4288995"/>
            </a:xfrm>
            <a:prstGeom prst="arc">
              <a:avLst>
                <a:gd name="adj1" fmla="val 19281250"/>
                <a:gd name="adj2" fmla="val 19714970"/>
              </a:avLst>
            </a:prstGeom>
            <a:noFill/>
            <a:ln w="3810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" name="iś1iďê"/>
            <p:cNvSpPr/>
            <p:nvPr/>
          </p:nvSpPr>
          <p:spPr>
            <a:xfrm>
              <a:off x="7266303" y="1332399"/>
              <a:ext cx="3740192" cy="3615744"/>
            </a:xfrm>
            <a:prstGeom prst="ellipse">
              <a:avLst/>
            </a:prstGeom>
            <a:blipFill>
              <a:blip r:embed="rId4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" name="îşḻïḓé"/>
            <p:cNvSpPr/>
            <p:nvPr/>
          </p:nvSpPr>
          <p:spPr>
            <a:xfrm>
              <a:off x="7696750" y="5269723"/>
              <a:ext cx="3044380" cy="83130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lvl="0" algn="ctr"/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第二章</a:t>
              </a:r>
            </a:p>
          </p:txBody>
        </p:sp>
      </p:grpSp>
      <p:sp>
        <p:nvSpPr>
          <p:cNvPr id="11" name="iŝḻïḋe"/>
          <p:cNvSpPr txBox="1"/>
          <p:nvPr/>
        </p:nvSpPr>
        <p:spPr bwMode="auto">
          <a:xfrm>
            <a:off x="1009028" y="2832678"/>
            <a:ext cx="4325659" cy="11926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48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团队成员构成</a:t>
            </a:r>
          </a:p>
        </p:txBody>
      </p:sp>
      <p:sp>
        <p:nvSpPr>
          <p:cNvPr id="12" name="îṣḷíḋé"/>
          <p:cNvSpPr txBox="1"/>
          <p:nvPr/>
        </p:nvSpPr>
        <p:spPr bwMode="auto">
          <a:xfrm>
            <a:off x="1141008" y="4025325"/>
            <a:ext cx="4038389" cy="574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r>
              <a:rPr lang="en-US" altLang="zh-CN" sz="4000" dirty="0"/>
              <a:t>Team composition</a:t>
            </a:r>
            <a:endParaRPr lang="zh-CN" altLang="en-US" sz="4000" dirty="0"/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19bc5e0-b3a0-49ae-8df7-af75d804d5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" y="1690690"/>
            <a:ext cx="11031793" cy="4517853"/>
            <a:chOff x="-1" y="945334"/>
            <a:chExt cx="12649344" cy="518029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797222" y="945334"/>
              <a:ext cx="0" cy="501967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ïṧľídê"/>
            <p:cNvSpPr/>
            <p:nvPr/>
          </p:nvSpPr>
          <p:spPr>
            <a:xfrm>
              <a:off x="5528312" y="1158832"/>
              <a:ext cx="537820" cy="53782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Q1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îṩḻîde"/>
            <p:cNvSpPr txBox="1"/>
            <p:nvPr/>
          </p:nvSpPr>
          <p:spPr>
            <a:xfrm>
              <a:off x="6273172" y="1312927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160</a:t>
              </a:r>
              <a:r>
                <a:rPr lang="en-US" sz="54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,000K</a:t>
              </a:r>
            </a:p>
          </p:txBody>
        </p:sp>
        <p:sp>
          <p:nvSpPr>
            <p:cNvPr id="7" name="íSḷiďé"/>
            <p:cNvSpPr/>
            <p:nvPr/>
          </p:nvSpPr>
          <p:spPr>
            <a:xfrm>
              <a:off x="5528312" y="2471117"/>
              <a:ext cx="537820" cy="53782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Q2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iṡḷíḓê"/>
            <p:cNvSpPr txBox="1"/>
            <p:nvPr/>
          </p:nvSpPr>
          <p:spPr>
            <a:xfrm>
              <a:off x="6273172" y="2625212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200</a:t>
              </a:r>
              <a:r>
                <a:rPr lang="en-US" sz="54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,000K</a:t>
              </a:r>
            </a:p>
          </p:txBody>
        </p:sp>
        <p:sp>
          <p:nvSpPr>
            <p:cNvPr id="9" name="ïsḷîdê"/>
            <p:cNvSpPr/>
            <p:nvPr/>
          </p:nvSpPr>
          <p:spPr>
            <a:xfrm>
              <a:off x="5528312" y="3783402"/>
              <a:ext cx="537820" cy="53782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Q3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iśliḍê"/>
            <p:cNvSpPr txBox="1"/>
            <p:nvPr/>
          </p:nvSpPr>
          <p:spPr>
            <a:xfrm>
              <a:off x="6273172" y="3937497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360</a:t>
              </a:r>
              <a:r>
                <a:rPr lang="en-US" sz="54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,000K</a:t>
              </a:r>
            </a:p>
          </p:txBody>
        </p:sp>
        <p:sp>
          <p:nvSpPr>
            <p:cNvPr id="11" name="îṩḷïḋê"/>
            <p:cNvSpPr/>
            <p:nvPr/>
          </p:nvSpPr>
          <p:spPr>
            <a:xfrm>
              <a:off x="5528312" y="5095688"/>
              <a:ext cx="537820" cy="53782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Q4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iṣlíḑé"/>
            <p:cNvSpPr txBox="1"/>
            <p:nvPr/>
          </p:nvSpPr>
          <p:spPr>
            <a:xfrm>
              <a:off x="6273172" y="5249783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5400" dirty="0">
                  <a:solidFill>
                    <a:schemeClr val="accent3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520</a:t>
              </a:r>
              <a:r>
                <a:rPr lang="en-US" sz="5400" dirty="0">
                  <a:solidFill>
                    <a:schemeClr val="accent3"/>
                  </a:solidFill>
                  <a:latin typeface="Impact" panose="020B0806030902050204" pitchFamily="34" charset="0"/>
                </a:rPr>
                <a:t>,000K</a:t>
              </a:r>
            </a:p>
          </p:txBody>
        </p:sp>
        <p:grpSp>
          <p:nvGrpSpPr>
            <p:cNvPr id="13" name="îsḻîďe"/>
            <p:cNvGrpSpPr/>
            <p:nvPr/>
          </p:nvGrpSpPr>
          <p:grpSpPr>
            <a:xfrm>
              <a:off x="7495582" y="1116784"/>
              <a:ext cx="5153761" cy="5008840"/>
              <a:chOff x="7495582" y="955384"/>
              <a:chExt cx="5153761" cy="5008840"/>
            </a:xfrm>
          </p:grpSpPr>
          <p:sp>
            <p:nvSpPr>
              <p:cNvPr id="26" name="is1iḋé"/>
              <p:cNvSpPr txBox="1"/>
              <p:nvPr/>
            </p:nvSpPr>
            <p:spPr>
              <a:xfrm>
                <a:off x="7495582" y="955384"/>
                <a:ext cx="3959997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7" name="íṣ1îḋe"/>
              <p:cNvSpPr txBox="1"/>
              <p:nvPr/>
            </p:nvSpPr>
            <p:spPr>
              <a:xfrm>
                <a:off x="7495582" y="1387444"/>
                <a:ext cx="5153761" cy="63992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íşľiḍé"/>
              <p:cNvSpPr txBox="1"/>
              <p:nvPr/>
            </p:nvSpPr>
            <p:spPr>
              <a:xfrm>
                <a:off x="7495582" y="2267669"/>
                <a:ext cx="3959997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9" name="ï$ļïḋé"/>
              <p:cNvSpPr txBox="1"/>
              <p:nvPr/>
            </p:nvSpPr>
            <p:spPr>
              <a:xfrm>
                <a:off x="7495582" y="2699729"/>
                <a:ext cx="5153761" cy="63992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ï$lïḋe"/>
              <p:cNvSpPr txBox="1"/>
              <p:nvPr/>
            </p:nvSpPr>
            <p:spPr>
              <a:xfrm>
                <a:off x="7495582" y="3579954"/>
                <a:ext cx="3959997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1" name="îṥļiḍe"/>
              <p:cNvSpPr txBox="1"/>
              <p:nvPr/>
            </p:nvSpPr>
            <p:spPr>
              <a:xfrm>
                <a:off x="7495582" y="4012014"/>
                <a:ext cx="5153761" cy="63992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ïS1îḓê"/>
              <p:cNvSpPr txBox="1"/>
              <p:nvPr/>
            </p:nvSpPr>
            <p:spPr>
              <a:xfrm>
                <a:off x="7495582" y="4892240"/>
                <a:ext cx="3959997" cy="499702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3" name="îs1îḑe"/>
              <p:cNvSpPr txBox="1"/>
              <p:nvPr/>
            </p:nvSpPr>
            <p:spPr>
              <a:xfrm>
                <a:off x="7495582" y="5324301"/>
                <a:ext cx="5153761" cy="63992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200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  <a:endParaRPr lang="en-US" altLang="zh-CN" sz="1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7638737" y="2181340"/>
                <a:ext cx="389448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7638737" y="3496956"/>
                <a:ext cx="389448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7638737" y="4812572"/>
                <a:ext cx="389448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î$lîdê"/>
            <p:cNvGrpSpPr/>
            <p:nvPr/>
          </p:nvGrpSpPr>
          <p:grpSpPr>
            <a:xfrm>
              <a:off x="-1" y="1404000"/>
              <a:ext cx="4934192" cy="4368800"/>
              <a:chOff x="-1" y="1134000"/>
              <a:chExt cx="4934192" cy="4368800"/>
            </a:xfrm>
          </p:grpSpPr>
          <p:sp>
            <p:nvSpPr>
              <p:cNvPr id="15" name="íS1íḍè"/>
              <p:cNvSpPr/>
              <p:nvPr/>
            </p:nvSpPr>
            <p:spPr bwMode="auto">
              <a:xfrm>
                <a:off x="-1" y="1673874"/>
                <a:ext cx="3971119" cy="3470389"/>
              </a:xfrm>
              <a:prstGeom prst="rect">
                <a:avLst/>
              </a:prstGeom>
              <a:blipFill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ïśḷîḋe"/>
              <p:cNvSpPr/>
              <p:nvPr/>
            </p:nvSpPr>
            <p:spPr>
              <a:xfrm>
                <a:off x="1559496" y="1679451"/>
                <a:ext cx="2411622" cy="3464812"/>
              </a:xfrm>
              <a:custGeom>
                <a:avLst/>
                <a:gdLst>
                  <a:gd name="connsiteX0" fmla="*/ 0 w 1920479"/>
                  <a:gd name="connsiteY0" fmla="*/ 0 h 2224454"/>
                  <a:gd name="connsiteX1" fmla="*/ 1920479 w 1920479"/>
                  <a:gd name="connsiteY1" fmla="*/ 0 h 2224454"/>
                  <a:gd name="connsiteX2" fmla="*/ 1920479 w 1920479"/>
                  <a:gd name="connsiteY2" fmla="*/ 2224454 h 2224454"/>
                  <a:gd name="connsiteX3" fmla="*/ 0 w 1920479"/>
                  <a:gd name="connsiteY3" fmla="*/ 2224454 h 2224454"/>
                  <a:gd name="connsiteX4" fmla="*/ 0 w 1920479"/>
                  <a:gd name="connsiteY4" fmla="*/ 0 h 2224454"/>
                  <a:gd name="connsiteX0-1" fmla="*/ 517236 w 2437715"/>
                  <a:gd name="connsiteY0-2" fmla="*/ 0 h 2233690"/>
                  <a:gd name="connsiteX1-3" fmla="*/ 2437715 w 2437715"/>
                  <a:gd name="connsiteY1-4" fmla="*/ 0 h 2233690"/>
                  <a:gd name="connsiteX2-5" fmla="*/ 2437715 w 2437715"/>
                  <a:gd name="connsiteY2-6" fmla="*/ 2224454 h 2233690"/>
                  <a:gd name="connsiteX3-7" fmla="*/ 0 w 2437715"/>
                  <a:gd name="connsiteY3-8" fmla="*/ 2233690 h 2233690"/>
                  <a:gd name="connsiteX4-9" fmla="*/ 517236 w 2437715"/>
                  <a:gd name="connsiteY4-10" fmla="*/ 0 h 2233690"/>
                  <a:gd name="connsiteX0-11" fmla="*/ 498763 w 2419242"/>
                  <a:gd name="connsiteY0-12" fmla="*/ 0 h 2224454"/>
                  <a:gd name="connsiteX1-13" fmla="*/ 2419242 w 2419242"/>
                  <a:gd name="connsiteY1-14" fmla="*/ 0 h 2224454"/>
                  <a:gd name="connsiteX2-15" fmla="*/ 2419242 w 2419242"/>
                  <a:gd name="connsiteY2-16" fmla="*/ 2224454 h 2224454"/>
                  <a:gd name="connsiteX3-17" fmla="*/ 0 w 2419242"/>
                  <a:gd name="connsiteY3-18" fmla="*/ 2215217 h 2224454"/>
                  <a:gd name="connsiteX4-19" fmla="*/ 498763 w 2419242"/>
                  <a:gd name="connsiteY4-20" fmla="*/ 0 h 2224454"/>
                  <a:gd name="connsiteX0-21" fmla="*/ 491143 w 2411622"/>
                  <a:gd name="connsiteY0-22" fmla="*/ 0 h 2224454"/>
                  <a:gd name="connsiteX1-23" fmla="*/ 2411622 w 2411622"/>
                  <a:gd name="connsiteY1-24" fmla="*/ 0 h 2224454"/>
                  <a:gd name="connsiteX2-25" fmla="*/ 2411622 w 2411622"/>
                  <a:gd name="connsiteY2-26" fmla="*/ 2224454 h 2224454"/>
                  <a:gd name="connsiteX3-27" fmla="*/ 0 w 2411622"/>
                  <a:gd name="connsiteY3-28" fmla="*/ 2222837 h 2224454"/>
                  <a:gd name="connsiteX4-29" fmla="*/ 491143 w 2411622"/>
                  <a:gd name="connsiteY4-30" fmla="*/ 0 h 22244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11622" h="2224454">
                    <a:moveTo>
                      <a:pt x="491143" y="0"/>
                    </a:moveTo>
                    <a:lnTo>
                      <a:pt x="2411622" y="0"/>
                    </a:lnTo>
                    <a:lnTo>
                      <a:pt x="2411622" y="2224454"/>
                    </a:lnTo>
                    <a:lnTo>
                      <a:pt x="0" y="2222837"/>
                    </a:lnTo>
                    <a:lnTo>
                      <a:pt x="491143" y="0"/>
                    </a:lnTo>
                    <a:close/>
                  </a:path>
                </a:pathLst>
              </a:custGeom>
              <a:solidFill>
                <a:schemeClr val="tx1">
                  <a:alpha val="70000"/>
                </a:schemeClr>
              </a:solidFill>
              <a:ln w="25400" cap="flat">
                <a:noFill/>
                <a:miter lim="4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7" name="íṡ1idé"/>
              <p:cNvGrpSpPr/>
              <p:nvPr/>
            </p:nvGrpSpPr>
            <p:grpSpPr>
              <a:xfrm>
                <a:off x="2765307" y="1134000"/>
                <a:ext cx="2168884" cy="4368800"/>
                <a:chOff x="4969930" y="1160748"/>
                <a:chExt cx="2252140" cy="4536504"/>
              </a:xfrm>
            </p:grpSpPr>
            <p:grpSp>
              <p:nvGrpSpPr>
                <p:cNvPr id="18" name="îs1ídê"/>
                <p:cNvGrpSpPr/>
                <p:nvPr/>
              </p:nvGrpSpPr>
              <p:grpSpPr bwMode="auto">
                <a:xfrm>
                  <a:off x="4969930" y="1160748"/>
                  <a:ext cx="2252140" cy="4536504"/>
                  <a:chOff x="8853485" y="3998913"/>
                  <a:chExt cx="3106735" cy="6257925"/>
                </a:xfrm>
                <a:effectLst/>
              </p:grpSpPr>
              <p:sp>
                <p:nvSpPr>
                  <p:cNvPr id="20" name="íṥľiďê"/>
                  <p:cNvSpPr/>
                  <p:nvPr/>
                </p:nvSpPr>
                <p:spPr bwMode="auto">
                  <a:xfrm>
                    <a:off x="8853485" y="3998913"/>
                    <a:ext cx="3106735" cy="6257925"/>
                  </a:xfrm>
                  <a:custGeom>
                    <a:avLst/>
                    <a:gdLst>
                      <a:gd name="T0" fmla="*/ 8594 w 8630"/>
                      <a:gd name="T1" fmla="*/ 3320 h 17382"/>
                      <a:gd name="T2" fmla="*/ 8596 w 8630"/>
                      <a:gd name="T3" fmla="*/ 3320 h 17382"/>
                      <a:gd name="T4" fmla="*/ 8629 w 8630"/>
                      <a:gd name="T5" fmla="*/ 3353 h 17382"/>
                      <a:gd name="T6" fmla="*/ 8629 w 8630"/>
                      <a:gd name="T7" fmla="*/ 4419 h 17382"/>
                      <a:gd name="T8" fmla="*/ 8596 w 8630"/>
                      <a:gd name="T9" fmla="*/ 4452 h 17382"/>
                      <a:gd name="T10" fmla="*/ 8594 w 8630"/>
                      <a:gd name="T11" fmla="*/ 4452 h 17382"/>
                      <a:gd name="T12" fmla="*/ 8594 w 8630"/>
                      <a:gd name="T13" fmla="*/ 16371 h 17382"/>
                      <a:gd name="T14" fmla="*/ 7584 w 8630"/>
                      <a:gd name="T15" fmla="*/ 17381 h 17382"/>
                      <a:gd name="T16" fmla="*/ 1043 w 8630"/>
                      <a:gd name="T17" fmla="*/ 17381 h 17382"/>
                      <a:gd name="T18" fmla="*/ 33 w 8630"/>
                      <a:gd name="T19" fmla="*/ 16371 h 17382"/>
                      <a:gd name="T20" fmla="*/ 33 w 8630"/>
                      <a:gd name="T21" fmla="*/ 5859 h 17382"/>
                      <a:gd name="T22" fmla="*/ 33 w 8630"/>
                      <a:gd name="T23" fmla="*/ 5859 h 17382"/>
                      <a:gd name="T24" fmla="*/ 0 w 8630"/>
                      <a:gd name="T25" fmla="*/ 5826 h 17382"/>
                      <a:gd name="T26" fmla="*/ 0 w 8630"/>
                      <a:gd name="T27" fmla="*/ 4760 h 17382"/>
                      <a:gd name="T28" fmla="*/ 33 w 8630"/>
                      <a:gd name="T29" fmla="*/ 4727 h 17382"/>
                      <a:gd name="T30" fmla="*/ 33 w 8630"/>
                      <a:gd name="T31" fmla="*/ 4727 h 17382"/>
                      <a:gd name="T32" fmla="*/ 33 w 8630"/>
                      <a:gd name="T33" fmla="*/ 4452 h 17382"/>
                      <a:gd name="T34" fmla="*/ 33 w 8630"/>
                      <a:gd name="T35" fmla="*/ 4452 h 17382"/>
                      <a:gd name="T36" fmla="*/ 0 w 8630"/>
                      <a:gd name="T37" fmla="*/ 4419 h 17382"/>
                      <a:gd name="T38" fmla="*/ 0 w 8630"/>
                      <a:gd name="T39" fmla="*/ 3353 h 17382"/>
                      <a:gd name="T40" fmla="*/ 33 w 8630"/>
                      <a:gd name="T41" fmla="*/ 3320 h 17382"/>
                      <a:gd name="T42" fmla="*/ 33 w 8630"/>
                      <a:gd name="T43" fmla="*/ 3320 h 17382"/>
                      <a:gd name="T44" fmla="*/ 33 w 8630"/>
                      <a:gd name="T45" fmla="*/ 2704 h 17382"/>
                      <a:gd name="T46" fmla="*/ 33 w 8630"/>
                      <a:gd name="T47" fmla="*/ 2704 h 17382"/>
                      <a:gd name="T48" fmla="*/ 0 w 8630"/>
                      <a:gd name="T49" fmla="*/ 2672 h 17382"/>
                      <a:gd name="T50" fmla="*/ 0 w 8630"/>
                      <a:gd name="T51" fmla="*/ 2075 h 17382"/>
                      <a:gd name="T52" fmla="*/ 33 w 8630"/>
                      <a:gd name="T53" fmla="*/ 2042 h 17382"/>
                      <a:gd name="T54" fmla="*/ 33 w 8630"/>
                      <a:gd name="T55" fmla="*/ 2042 h 17382"/>
                      <a:gd name="T56" fmla="*/ 33 w 8630"/>
                      <a:gd name="T57" fmla="*/ 1010 h 17382"/>
                      <a:gd name="T58" fmla="*/ 1043 w 8630"/>
                      <a:gd name="T59" fmla="*/ 0 h 17382"/>
                      <a:gd name="T60" fmla="*/ 7584 w 8630"/>
                      <a:gd name="T61" fmla="*/ 0 h 17382"/>
                      <a:gd name="T62" fmla="*/ 8594 w 8630"/>
                      <a:gd name="T63" fmla="*/ 1010 h 17382"/>
                      <a:gd name="T64" fmla="*/ 8594 w 8630"/>
                      <a:gd name="T65" fmla="*/ 3320 h 1738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630"/>
                      <a:gd name="T100" fmla="*/ 0 h 17382"/>
                      <a:gd name="T101" fmla="*/ 8630 w 8630"/>
                      <a:gd name="T102" fmla="*/ 17382 h 1738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630" h="17382">
                        <a:moveTo>
                          <a:pt x="8594" y="3320"/>
                        </a:moveTo>
                        <a:lnTo>
                          <a:pt x="8596" y="3320"/>
                        </a:lnTo>
                        <a:cubicBezTo>
                          <a:pt x="8614" y="3320"/>
                          <a:pt x="8629" y="3335"/>
                          <a:pt x="8629" y="3353"/>
                        </a:cubicBezTo>
                        <a:lnTo>
                          <a:pt x="8629" y="4419"/>
                        </a:lnTo>
                        <a:cubicBezTo>
                          <a:pt x="8629" y="4438"/>
                          <a:pt x="8614" y="4452"/>
                          <a:pt x="8596" y="4452"/>
                        </a:cubicBezTo>
                        <a:lnTo>
                          <a:pt x="8594" y="4452"/>
                        </a:lnTo>
                        <a:lnTo>
                          <a:pt x="8594" y="16371"/>
                        </a:lnTo>
                        <a:cubicBezTo>
                          <a:pt x="8594" y="16928"/>
                          <a:pt x="8141" y="17381"/>
                          <a:pt x="7584" y="17381"/>
                        </a:cubicBezTo>
                        <a:lnTo>
                          <a:pt x="1043" y="17381"/>
                        </a:lnTo>
                        <a:cubicBezTo>
                          <a:pt x="487" y="17381"/>
                          <a:pt x="33" y="16928"/>
                          <a:pt x="33" y="16371"/>
                        </a:cubicBezTo>
                        <a:lnTo>
                          <a:pt x="33" y="5859"/>
                        </a:lnTo>
                        <a:cubicBezTo>
                          <a:pt x="15" y="5859"/>
                          <a:pt x="0" y="5844"/>
                          <a:pt x="0" y="5826"/>
                        </a:cubicBezTo>
                        <a:lnTo>
                          <a:pt x="0" y="4760"/>
                        </a:lnTo>
                        <a:cubicBezTo>
                          <a:pt x="0" y="4741"/>
                          <a:pt x="15" y="4727"/>
                          <a:pt x="33" y="4727"/>
                        </a:cubicBezTo>
                        <a:lnTo>
                          <a:pt x="33" y="4452"/>
                        </a:lnTo>
                        <a:cubicBezTo>
                          <a:pt x="15" y="4452"/>
                          <a:pt x="0" y="4438"/>
                          <a:pt x="0" y="4419"/>
                        </a:cubicBezTo>
                        <a:lnTo>
                          <a:pt x="0" y="3353"/>
                        </a:lnTo>
                        <a:cubicBezTo>
                          <a:pt x="0" y="3335"/>
                          <a:pt x="15" y="3320"/>
                          <a:pt x="33" y="3320"/>
                        </a:cubicBezTo>
                        <a:lnTo>
                          <a:pt x="33" y="2704"/>
                        </a:lnTo>
                        <a:cubicBezTo>
                          <a:pt x="15" y="2704"/>
                          <a:pt x="0" y="2690"/>
                          <a:pt x="0" y="2672"/>
                        </a:cubicBezTo>
                        <a:lnTo>
                          <a:pt x="0" y="2075"/>
                        </a:lnTo>
                        <a:cubicBezTo>
                          <a:pt x="0" y="2057"/>
                          <a:pt x="15" y="2042"/>
                          <a:pt x="33" y="2042"/>
                        </a:cubicBezTo>
                        <a:lnTo>
                          <a:pt x="33" y="1010"/>
                        </a:lnTo>
                        <a:cubicBezTo>
                          <a:pt x="33" y="453"/>
                          <a:pt x="487" y="0"/>
                          <a:pt x="1043" y="0"/>
                        </a:cubicBezTo>
                        <a:lnTo>
                          <a:pt x="7584" y="0"/>
                        </a:lnTo>
                        <a:cubicBezTo>
                          <a:pt x="8141" y="0"/>
                          <a:pt x="8594" y="453"/>
                          <a:pt x="8594" y="1010"/>
                        </a:cubicBezTo>
                        <a:lnTo>
                          <a:pt x="8594" y="3320"/>
                        </a:lnTo>
                      </a:path>
                    </a:pathLst>
                  </a:cu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1" name="í$ļídè"/>
                  <p:cNvSpPr/>
                  <p:nvPr/>
                </p:nvSpPr>
                <p:spPr bwMode="auto">
                  <a:xfrm>
                    <a:off x="8888413" y="4021138"/>
                    <a:ext cx="3036887" cy="6211887"/>
                  </a:xfrm>
                  <a:custGeom>
                    <a:avLst/>
                    <a:gdLst>
                      <a:gd name="T0" fmla="*/ 947 w 8436"/>
                      <a:gd name="T1" fmla="*/ 17255 h 17256"/>
                      <a:gd name="T2" fmla="*/ 0 w 8436"/>
                      <a:gd name="T3" fmla="*/ 16308 h 17256"/>
                      <a:gd name="T4" fmla="*/ 0 w 8436"/>
                      <a:gd name="T5" fmla="*/ 947 h 17256"/>
                      <a:gd name="T6" fmla="*/ 947 w 8436"/>
                      <a:gd name="T7" fmla="*/ 0 h 17256"/>
                      <a:gd name="T8" fmla="*/ 7488 w 8436"/>
                      <a:gd name="T9" fmla="*/ 0 h 17256"/>
                      <a:gd name="T10" fmla="*/ 8435 w 8436"/>
                      <a:gd name="T11" fmla="*/ 947 h 17256"/>
                      <a:gd name="T12" fmla="*/ 8435 w 8436"/>
                      <a:gd name="T13" fmla="*/ 16308 h 17256"/>
                      <a:gd name="T14" fmla="*/ 7488 w 8436"/>
                      <a:gd name="T15" fmla="*/ 17255 h 17256"/>
                      <a:gd name="T16" fmla="*/ 947 w 8436"/>
                      <a:gd name="T17" fmla="*/ 17255 h 17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436"/>
                      <a:gd name="T28" fmla="*/ 0 h 17256"/>
                      <a:gd name="T29" fmla="*/ 8436 w 8436"/>
                      <a:gd name="T30" fmla="*/ 17256 h 172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436" h="17256">
                        <a:moveTo>
                          <a:pt x="947" y="17255"/>
                        </a:moveTo>
                        <a:cubicBezTo>
                          <a:pt x="425" y="17255"/>
                          <a:pt x="0" y="16831"/>
                          <a:pt x="0" y="16308"/>
                        </a:cubicBezTo>
                        <a:lnTo>
                          <a:pt x="0" y="947"/>
                        </a:lnTo>
                        <a:cubicBezTo>
                          <a:pt x="0" y="425"/>
                          <a:pt x="425" y="0"/>
                          <a:pt x="947" y="0"/>
                        </a:cubicBezTo>
                        <a:lnTo>
                          <a:pt x="7488" y="0"/>
                        </a:lnTo>
                        <a:cubicBezTo>
                          <a:pt x="8010" y="0"/>
                          <a:pt x="8435" y="425"/>
                          <a:pt x="8435" y="947"/>
                        </a:cubicBezTo>
                        <a:lnTo>
                          <a:pt x="8435" y="16308"/>
                        </a:lnTo>
                        <a:cubicBezTo>
                          <a:pt x="8435" y="16831"/>
                          <a:pt x="8010" y="17255"/>
                          <a:pt x="7488" y="17255"/>
                        </a:cubicBezTo>
                        <a:lnTo>
                          <a:pt x="947" y="17255"/>
                        </a:lnTo>
                      </a:path>
                    </a:pathLst>
                  </a:custGeom>
                  <a:solidFill>
                    <a:schemeClr val="tx2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2" name="î$ļïde"/>
                  <p:cNvSpPr/>
                  <p:nvPr/>
                </p:nvSpPr>
                <p:spPr bwMode="auto">
                  <a:xfrm>
                    <a:off x="9925050" y="4337050"/>
                    <a:ext cx="93663" cy="93663"/>
                  </a:xfrm>
                  <a:custGeom>
                    <a:avLst/>
                    <a:gdLst>
                      <a:gd name="T0" fmla="*/ 130 w 260"/>
                      <a:gd name="T1" fmla="*/ 260 h 261"/>
                      <a:gd name="T2" fmla="*/ 0 w 260"/>
                      <a:gd name="T3" fmla="*/ 130 h 261"/>
                      <a:gd name="T4" fmla="*/ 130 w 260"/>
                      <a:gd name="T5" fmla="*/ 0 h 261"/>
                      <a:gd name="T6" fmla="*/ 259 w 260"/>
                      <a:gd name="T7" fmla="*/ 130 h 261"/>
                      <a:gd name="T8" fmla="*/ 130 w 260"/>
                      <a:gd name="T9" fmla="*/ 260 h 2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61"/>
                      <a:gd name="T17" fmla="*/ 260 w 260"/>
                      <a:gd name="T18" fmla="*/ 261 h 2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61">
                        <a:moveTo>
                          <a:pt x="130" y="260"/>
                        </a:moveTo>
                        <a:cubicBezTo>
                          <a:pt x="58" y="260"/>
                          <a:pt x="0" y="202"/>
                          <a:pt x="0" y="130"/>
                        </a:cubicBezTo>
                        <a:cubicBezTo>
                          <a:pt x="0" y="58"/>
                          <a:pt x="58" y="0"/>
                          <a:pt x="130" y="0"/>
                        </a:cubicBezTo>
                        <a:cubicBezTo>
                          <a:pt x="201" y="0"/>
                          <a:pt x="259" y="58"/>
                          <a:pt x="259" y="130"/>
                        </a:cubicBezTo>
                        <a:cubicBezTo>
                          <a:pt x="259" y="202"/>
                          <a:pt x="201" y="260"/>
                          <a:pt x="130" y="26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" name="íśļïḍe"/>
                  <p:cNvSpPr/>
                  <p:nvPr/>
                </p:nvSpPr>
                <p:spPr bwMode="auto">
                  <a:xfrm>
                    <a:off x="10369550" y="4167188"/>
                    <a:ext cx="68263" cy="68262"/>
                  </a:xfrm>
                  <a:custGeom>
                    <a:avLst/>
                    <a:gdLst>
                      <a:gd name="T0" fmla="*/ 95 w 191"/>
                      <a:gd name="T1" fmla="*/ 190 h 191"/>
                      <a:gd name="T2" fmla="*/ 0 w 191"/>
                      <a:gd name="T3" fmla="*/ 95 h 191"/>
                      <a:gd name="T4" fmla="*/ 95 w 191"/>
                      <a:gd name="T5" fmla="*/ 0 h 191"/>
                      <a:gd name="T6" fmla="*/ 190 w 191"/>
                      <a:gd name="T7" fmla="*/ 95 h 191"/>
                      <a:gd name="T8" fmla="*/ 95 w 191"/>
                      <a:gd name="T9" fmla="*/ 190 h 1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1"/>
                      <a:gd name="T16" fmla="*/ 0 h 191"/>
                      <a:gd name="T17" fmla="*/ 191 w 191"/>
                      <a:gd name="T18" fmla="*/ 191 h 1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1" h="191">
                        <a:moveTo>
                          <a:pt x="95" y="190"/>
                        </a:moveTo>
                        <a:cubicBezTo>
                          <a:pt x="42" y="190"/>
                          <a:pt x="0" y="147"/>
                          <a:pt x="0" y="95"/>
                        </a:cubicBezTo>
                        <a:cubicBezTo>
                          <a:pt x="0" y="43"/>
                          <a:pt x="42" y="0"/>
                          <a:pt x="95" y="0"/>
                        </a:cubicBezTo>
                        <a:cubicBezTo>
                          <a:pt x="147" y="0"/>
                          <a:pt x="190" y="43"/>
                          <a:pt x="190" y="95"/>
                        </a:cubicBezTo>
                        <a:cubicBezTo>
                          <a:pt x="190" y="147"/>
                          <a:pt x="147" y="190"/>
                          <a:pt x="95" y="19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4" name="ï$1íde"/>
                  <p:cNvSpPr/>
                  <p:nvPr/>
                </p:nvSpPr>
                <p:spPr bwMode="auto">
                  <a:xfrm>
                    <a:off x="10185400" y="4362450"/>
                    <a:ext cx="434975" cy="46038"/>
                  </a:xfrm>
                  <a:custGeom>
                    <a:avLst/>
                    <a:gdLst>
                      <a:gd name="T0" fmla="*/ 1143 w 1209"/>
                      <a:gd name="T1" fmla="*/ 129 h 130"/>
                      <a:gd name="T2" fmla="*/ 64 w 1209"/>
                      <a:gd name="T3" fmla="*/ 129 h 130"/>
                      <a:gd name="T4" fmla="*/ 0 w 1209"/>
                      <a:gd name="T5" fmla="*/ 65 h 130"/>
                      <a:gd name="T6" fmla="*/ 64 w 1209"/>
                      <a:gd name="T7" fmla="*/ 0 h 130"/>
                      <a:gd name="T8" fmla="*/ 1143 w 1209"/>
                      <a:gd name="T9" fmla="*/ 0 h 130"/>
                      <a:gd name="T10" fmla="*/ 1208 w 1209"/>
                      <a:gd name="T11" fmla="*/ 65 h 130"/>
                      <a:gd name="T12" fmla="*/ 1143 w 1209"/>
                      <a:gd name="T13" fmla="*/ 129 h 1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09"/>
                      <a:gd name="T22" fmla="*/ 0 h 130"/>
                      <a:gd name="T23" fmla="*/ 1209 w 1209"/>
                      <a:gd name="T24" fmla="*/ 130 h 13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09" h="130">
                        <a:moveTo>
                          <a:pt x="1143" y="129"/>
                        </a:moveTo>
                        <a:lnTo>
                          <a:pt x="64" y="129"/>
                        </a:lnTo>
                        <a:cubicBezTo>
                          <a:pt x="29" y="129"/>
                          <a:pt x="0" y="100"/>
                          <a:pt x="0" y="65"/>
                        </a:cubicBezTo>
                        <a:cubicBezTo>
                          <a:pt x="0" y="29"/>
                          <a:pt x="29" y="0"/>
                          <a:pt x="64" y="0"/>
                        </a:cubicBezTo>
                        <a:lnTo>
                          <a:pt x="1143" y="0"/>
                        </a:lnTo>
                        <a:cubicBezTo>
                          <a:pt x="1179" y="0"/>
                          <a:pt x="1208" y="29"/>
                          <a:pt x="1208" y="65"/>
                        </a:cubicBezTo>
                        <a:cubicBezTo>
                          <a:pt x="1208" y="100"/>
                          <a:pt x="1179" y="129"/>
                          <a:pt x="1143" y="129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ṡḷiḍe"/>
                  <p:cNvSpPr/>
                  <p:nvPr/>
                </p:nvSpPr>
                <p:spPr bwMode="auto">
                  <a:xfrm>
                    <a:off x="10190163" y="9671050"/>
                    <a:ext cx="427037" cy="427038"/>
                  </a:xfrm>
                  <a:custGeom>
                    <a:avLst/>
                    <a:gdLst>
                      <a:gd name="T0" fmla="*/ 84 w 1187"/>
                      <a:gd name="T1" fmla="*/ 593 h 1186"/>
                      <a:gd name="T2" fmla="*/ 593 w 1187"/>
                      <a:gd name="T3" fmla="*/ 1102 h 1186"/>
                      <a:gd name="T4" fmla="*/ 1102 w 1187"/>
                      <a:gd name="T5" fmla="*/ 593 h 1186"/>
                      <a:gd name="T6" fmla="*/ 593 w 1187"/>
                      <a:gd name="T7" fmla="*/ 83 h 1186"/>
                      <a:gd name="T8" fmla="*/ 84 w 1187"/>
                      <a:gd name="T9" fmla="*/ 593 h 1186"/>
                      <a:gd name="T10" fmla="*/ 0 w 1187"/>
                      <a:gd name="T11" fmla="*/ 593 h 1186"/>
                      <a:gd name="T12" fmla="*/ 593 w 1187"/>
                      <a:gd name="T13" fmla="*/ 0 h 1186"/>
                      <a:gd name="T14" fmla="*/ 1186 w 1187"/>
                      <a:gd name="T15" fmla="*/ 593 h 1186"/>
                      <a:gd name="T16" fmla="*/ 593 w 1187"/>
                      <a:gd name="T17" fmla="*/ 1185 h 1186"/>
                      <a:gd name="T18" fmla="*/ 0 w 1187"/>
                      <a:gd name="T19" fmla="*/ 593 h 11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87"/>
                      <a:gd name="T31" fmla="*/ 0 h 1186"/>
                      <a:gd name="T32" fmla="*/ 1187 w 1187"/>
                      <a:gd name="T33" fmla="*/ 1186 h 118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87" h="1186">
                        <a:moveTo>
                          <a:pt x="84" y="593"/>
                        </a:moveTo>
                        <a:cubicBezTo>
                          <a:pt x="84" y="874"/>
                          <a:pt x="312" y="1102"/>
                          <a:pt x="593" y="1102"/>
                        </a:cubicBezTo>
                        <a:cubicBezTo>
                          <a:pt x="874" y="1102"/>
                          <a:pt x="1102" y="874"/>
                          <a:pt x="1102" y="593"/>
                        </a:cubicBezTo>
                        <a:cubicBezTo>
                          <a:pt x="1102" y="312"/>
                          <a:pt x="874" y="83"/>
                          <a:pt x="593" y="83"/>
                        </a:cubicBezTo>
                        <a:cubicBezTo>
                          <a:pt x="312" y="83"/>
                          <a:pt x="84" y="312"/>
                          <a:pt x="84" y="593"/>
                        </a:cubicBezTo>
                        <a:close/>
                        <a:moveTo>
                          <a:pt x="0" y="593"/>
                        </a:moveTo>
                        <a:cubicBezTo>
                          <a:pt x="0" y="266"/>
                          <a:pt x="266" y="0"/>
                          <a:pt x="593" y="0"/>
                        </a:cubicBezTo>
                        <a:cubicBezTo>
                          <a:pt x="920" y="0"/>
                          <a:pt x="1186" y="266"/>
                          <a:pt x="1186" y="593"/>
                        </a:cubicBezTo>
                        <a:cubicBezTo>
                          <a:pt x="1186" y="920"/>
                          <a:pt x="920" y="1185"/>
                          <a:pt x="593" y="1185"/>
                        </a:cubicBezTo>
                        <a:cubicBezTo>
                          <a:pt x="266" y="1185"/>
                          <a:pt x="0" y="920"/>
                          <a:pt x="0" y="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" name="îṣlíḋè"/>
                <p:cNvSpPr/>
                <p:nvPr/>
              </p:nvSpPr>
              <p:spPr>
                <a:xfrm>
                  <a:off x="5077528" y="1549724"/>
                  <a:ext cx="2036952" cy="3613553"/>
                </a:xfrm>
                <a:prstGeom prst="rect">
                  <a:avLst/>
                </a:prstGeom>
                <a:blipFill>
                  <a:blip r:embed="rId5" cstate="screen"/>
                  <a:srcRect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7" name="iŝḻïḋe"/>
          <p:cNvSpPr txBox="1"/>
          <p:nvPr/>
        </p:nvSpPr>
        <p:spPr bwMode="auto">
          <a:xfrm>
            <a:off x="1121198" y="319675"/>
            <a:ext cx="3823337" cy="528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团队成员构成</a:t>
            </a: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c957065-1717-4fa7-9158-a6b13c28ab0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e1c4ec7-daf5-499a-8bb4-02c442a0e8f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51c7d2-b642-407a-925c-af02e104925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305e60d-2c7f-402a-a868-6b42777bfda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27a502e-44b2-49c7-b08d-075b62603ea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63c0787-f856-4986-8862-562ace3b5c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c2ac4a8-8fec-4dc3-80f3-9243205343b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bafa517-9ee3-4285-8f98-8a49040dfca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564cc77-a606-499b-8248-87020b2b91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12b7e6c-f85d-4d94-b284-7f616d8f21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8dd8c7c-079f-4f25-b24c-d6ab2593fe4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06ef75c-a791-4da2-9483-002bc9c465a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74add0e-cd4f-4c40-b1d2-3af3dcec10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9b92393-84a7-4557-a056-636b1b68d0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d46dc8a-b958-46b3-ae44-7fcdd95c4d3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19bc5e0-b3a0-49ae-8df7-af75d804d5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90672aa-69e9-4ac5-850f-4b0c701e75e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cd93d2c-8dc2-4e95-9a01-3ebc30ab6253"/>
</p:tagLst>
</file>

<file path=ppt/theme/theme1.xml><?xml version="1.0" encoding="utf-8"?>
<a:theme xmlns:a="http://schemas.openxmlformats.org/drawingml/2006/main" name="第一PPT，www.1ppt.com">
  <a:themeElements>
    <a:clrScheme name="自定义 6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07C6E"/>
      </a:accent1>
      <a:accent2>
        <a:srgbClr val="40A693"/>
      </a:accent2>
      <a:accent3>
        <a:srgbClr val="68C4B2"/>
      </a:accent3>
      <a:accent4>
        <a:srgbClr val="85D0C2"/>
      </a:accent4>
      <a:accent5>
        <a:srgbClr val="40A693"/>
      </a:accent5>
      <a:accent6>
        <a:srgbClr val="307C6E"/>
      </a:accent6>
      <a:hlink>
        <a:srgbClr val="5E5CA2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1928</Words>
  <Application>Microsoft Office PowerPoint</Application>
  <PresentationFormat>宽屏</PresentationFormat>
  <Paragraphs>289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Calibri Light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团队管理</dc:title>
  <dc:creator>第一PPT</dc:creator>
  <cp:keywords>www.1ppt.com</cp:keywords>
  <dc:description>www.1ppt.com</dc:description>
  <cp:lastModifiedBy>天 下</cp:lastModifiedBy>
  <cp:revision>32</cp:revision>
  <dcterms:created xsi:type="dcterms:W3CDTF">2017-08-18T03:02:00Z</dcterms:created>
  <dcterms:modified xsi:type="dcterms:W3CDTF">2021-01-05T11:19:41Z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