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2" r:id="rId7"/>
    <p:sldId id="264" r:id="rId8"/>
    <p:sldId id="266" r:id="rId9"/>
    <p:sldId id="283"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8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0" d="100"/>
          <a:sy n="50" d="100"/>
        </p:scale>
        <p:origin x="-2250" y="-1392"/>
      </p:cViewPr>
      <p:guideLst>
        <p:guide orient="horz" pos="2158"/>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D3A80-E1CF-4125-85C8-A52B937FBEE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797FE-5169-4D9F-BC10-936C19AC15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descr="E:\网站资料\稻壳儿\18.09.06\board-73496_960_720.jpgboard-73496_960_720"/>
          <p:cNvPicPr>
            <a:picLocks noChangeAspect="1"/>
          </p:cNvPicPr>
          <p:nvPr userDrawn="1"/>
        </p:nvPicPr>
        <p:blipFill rotWithShape="1">
          <a:blip r:embed="rId2"/>
          <a:srcRect/>
          <a:stretch>
            <a:fillRect/>
          </a:stretch>
        </p:blipFill>
        <p:spPr>
          <a:xfrm>
            <a:off x="-55245" y="0"/>
            <a:ext cx="12266295"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a:srcRect b="9944"/>
          <a:stretch>
            <a:fillRect/>
          </a:stretch>
        </p:blipFill>
        <p:spPr>
          <a:xfrm>
            <a:off x="0" y="-1"/>
            <a:ext cx="12192000" cy="6858001"/>
          </a:xfrm>
          <a:prstGeom prst="rect">
            <a:avLst/>
          </a:prstGeom>
        </p:spPr>
      </p:pic>
      <p:sp>
        <p:nvSpPr>
          <p:cNvPr id="7" name="矩形 6"/>
          <p:cNvSpPr/>
          <p:nvPr userDrawn="1"/>
        </p:nvSpPr>
        <p:spPr>
          <a:xfrm>
            <a:off x="0" y="744644"/>
            <a:ext cx="12192000" cy="6113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F9B8-5104-4A33-9D43-D800683C17C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A3881-B88E-4BAD-A8C9-2F4FBB01CFD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837056" y="1967059"/>
            <a:ext cx="8517890" cy="1106805"/>
          </a:xfrm>
          <a:prstGeom prst="rect">
            <a:avLst/>
          </a:prstGeom>
          <a:noFill/>
        </p:spPr>
        <p:txBody>
          <a:bodyPr wrap="none" rtlCol="0">
            <a:spAutoFit/>
          </a:bodyPr>
          <a:lstStyle/>
          <a:p>
            <a:r>
              <a:rPr lang="zh-CN" altLang="en-US" sz="6600" b="1" dirty="0">
                <a:solidFill>
                  <a:schemeClr val="bg1"/>
                </a:solidFill>
                <a:cs typeface="+mn-ea"/>
                <a:sym typeface="+mn-lt"/>
              </a:rPr>
              <a:t>班级主题班会</a:t>
            </a:r>
            <a:r>
              <a:rPr lang="en-US" altLang="zh-CN" sz="6600" b="1" dirty="0">
                <a:solidFill>
                  <a:schemeClr val="bg1"/>
                </a:solidFill>
                <a:cs typeface="+mn-ea"/>
                <a:sym typeface="+mn-lt"/>
              </a:rPr>
              <a:t>PPT</a:t>
            </a:r>
            <a:r>
              <a:rPr lang="zh-CN" altLang="en-US" sz="6600" b="1" dirty="0">
                <a:solidFill>
                  <a:schemeClr val="bg1"/>
                </a:solidFill>
                <a:cs typeface="+mn-ea"/>
                <a:sym typeface="+mn-lt"/>
              </a:rPr>
              <a:t>模板</a:t>
            </a:r>
          </a:p>
        </p:txBody>
      </p:sp>
      <p:sp>
        <p:nvSpPr>
          <p:cNvPr id="6" name="圆角矩形 5"/>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3072748" y="3427402"/>
            <a:ext cx="6439361" cy="460375"/>
          </a:xfrm>
          <a:prstGeom prst="rect">
            <a:avLst/>
          </a:prstGeom>
        </p:spPr>
        <p:txBody>
          <a:bodyPr wrap="square">
            <a:spAutoFit/>
          </a:bodyPr>
          <a:lstStyle/>
          <a:p>
            <a:pPr algn="ctr"/>
            <a:r>
              <a:rPr lang="en-US" altLang="zh-CN" sz="2400" dirty="0">
                <a:solidFill>
                  <a:schemeClr val="accent6"/>
                </a:solidFill>
              </a:rPr>
              <a:t>POWERPOINT </a:t>
            </a:r>
          </a:p>
        </p:txBody>
      </p:sp>
      <p:sp>
        <p:nvSpPr>
          <p:cNvPr id="9" name="椭圆 8"/>
          <p:cNvSpPr/>
          <p:nvPr/>
        </p:nvSpPr>
        <p:spPr>
          <a:xfrm>
            <a:off x="4903017" y="4500158"/>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文本框 10"/>
          <p:cNvSpPr txBox="1"/>
          <p:nvPr/>
        </p:nvSpPr>
        <p:spPr>
          <a:xfrm>
            <a:off x="5210793" y="4440169"/>
            <a:ext cx="1770380" cy="368300"/>
          </a:xfrm>
          <a:prstGeom prst="rect">
            <a:avLst/>
          </a:prstGeom>
          <a:noFill/>
        </p:spPr>
        <p:txBody>
          <a:bodyPr wrap="none" rtlCol="0">
            <a:spAutoFit/>
          </a:bodyPr>
          <a:lstStyle/>
          <a:p>
            <a:r>
              <a:rPr lang="zh-CN" altLang="en-US">
                <a:solidFill>
                  <a:schemeClr val="bg1"/>
                </a:solidFill>
              </a:rPr>
              <a:t>演讲人：</a:t>
            </a:r>
            <a:r>
              <a:rPr lang="en-US" altLang="zh-CN">
                <a:solidFill>
                  <a:schemeClr val="bg1"/>
                </a:solidFill>
              </a:rPr>
              <a:t>xiazaii</a:t>
            </a:r>
            <a:endParaRPr lang="zh-CN" altLang="en-US" dirty="0">
              <a:solidFill>
                <a:schemeClr val="bg1"/>
              </a:solidFill>
            </a:endParaRPr>
          </a:p>
        </p:txBody>
      </p:sp>
      <p:cxnSp>
        <p:nvCxnSpPr>
          <p:cNvPr id="3" name="直接连接符 2"/>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277743" y="2384592"/>
            <a:ext cx="1605280" cy="521970"/>
          </a:xfrm>
          <a:prstGeom prst="rect">
            <a:avLst/>
          </a:prstGeom>
          <a:noFill/>
        </p:spPr>
        <p:txBody>
          <a:bodyPr wrap="none" rtlCol="0">
            <a:spAutoFit/>
          </a:bodyPr>
          <a:lstStyle/>
          <a:p>
            <a:pPr algn="l"/>
            <a:r>
              <a:rPr lang="zh-CN" altLang="en-US" sz="2800" b="1" dirty="0">
                <a:solidFill>
                  <a:schemeClr val="bg1"/>
                </a:solidFill>
                <a:uFillTx/>
              </a:rPr>
              <a:t>第一部分</a:t>
            </a:r>
          </a:p>
        </p:txBody>
      </p:sp>
      <p:sp>
        <p:nvSpPr>
          <p:cNvPr id="12" name="文本框 11"/>
          <p:cNvSpPr txBox="1"/>
          <p:nvPr/>
        </p:nvSpPr>
        <p:spPr>
          <a:xfrm>
            <a:off x="4928235" y="2258060"/>
            <a:ext cx="5351780" cy="2861310"/>
          </a:xfrm>
          <a:prstGeom prst="rect">
            <a:avLst/>
          </a:prstGeom>
          <a:noFill/>
        </p:spPr>
        <p:txBody>
          <a:bodyPr wrap="square" rtlCol="0">
            <a:spAutoFit/>
          </a:bodyPr>
          <a:lstStyle/>
          <a:p>
            <a:pPr algn="just"/>
            <a:r>
              <a:rPr lang="en-US" altLang="zh-CN" dirty="0">
                <a:solidFill>
                  <a:schemeClr val="bg1"/>
                </a:solidFill>
                <a:uFillTx/>
              </a:rPr>
              <a:t>       </a:t>
            </a:r>
            <a:r>
              <a:rPr lang="zh-CN" altLang="en-US" dirty="0">
                <a:solidFill>
                  <a:schemeClr val="bg1"/>
                </a:solidFill>
                <a:uFillTx/>
              </a:rPr>
              <a:t>简述简述简述</a:t>
            </a:r>
            <a:r>
              <a:rPr lang="zh-CN" altLang="en-US" dirty="0">
                <a:solidFill>
                  <a:schemeClr val="bg1"/>
                </a:solidFill>
                <a:uFillTx/>
                <a:sym typeface="+mn-ea"/>
              </a:rPr>
              <a:t>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简述</a:t>
            </a:r>
            <a:endParaRPr lang="zh-CN" altLang="en-US" dirty="0">
              <a:solidFill>
                <a:schemeClr val="bg1"/>
              </a:solidFill>
              <a:uFillTx/>
            </a:endParaRPr>
          </a:p>
        </p:txBody>
      </p:sp>
      <p:sp>
        <p:nvSpPr>
          <p:cNvPr id="13" name="文本框 12"/>
          <p:cNvSpPr txBox="1"/>
          <p:nvPr/>
        </p:nvSpPr>
        <p:spPr>
          <a:xfrm>
            <a:off x="1677760" y="1430808"/>
            <a:ext cx="1300480" cy="768350"/>
          </a:xfrm>
          <a:prstGeom prst="rect">
            <a:avLst/>
          </a:prstGeom>
          <a:noFill/>
        </p:spPr>
        <p:txBody>
          <a:bodyPr wrap="none" rtlCol="0">
            <a:spAutoFit/>
          </a:bodyPr>
          <a:lstStyle/>
          <a:p>
            <a:r>
              <a:rPr lang="zh-CN" altLang="en-US" sz="4400" b="1" dirty="0">
                <a:solidFill>
                  <a:schemeClr val="bg1"/>
                </a:solidFill>
              </a:rPr>
              <a:t>目录</a:t>
            </a:r>
          </a:p>
        </p:txBody>
      </p:sp>
      <p:sp>
        <p:nvSpPr>
          <p:cNvPr id="3" name="文本框 2"/>
          <p:cNvSpPr txBox="1"/>
          <p:nvPr/>
        </p:nvSpPr>
        <p:spPr>
          <a:xfrm>
            <a:off x="2376168" y="3897162"/>
            <a:ext cx="1605280" cy="521970"/>
          </a:xfrm>
          <a:prstGeom prst="rect">
            <a:avLst/>
          </a:prstGeom>
          <a:noFill/>
        </p:spPr>
        <p:txBody>
          <a:bodyPr wrap="none" rtlCol="0">
            <a:spAutoFit/>
          </a:bodyPr>
          <a:lstStyle/>
          <a:p>
            <a:r>
              <a:rPr lang="zh-CN" altLang="en-US" sz="2800" b="1" dirty="0">
                <a:solidFill>
                  <a:schemeClr val="bg1"/>
                </a:solidFill>
                <a:uFillTx/>
              </a:rPr>
              <a:t>第三部分</a:t>
            </a:r>
          </a:p>
        </p:txBody>
      </p:sp>
      <p:sp>
        <p:nvSpPr>
          <p:cNvPr id="4" name="文本框 3"/>
          <p:cNvSpPr txBox="1"/>
          <p:nvPr/>
        </p:nvSpPr>
        <p:spPr>
          <a:xfrm>
            <a:off x="2376168" y="4667417"/>
            <a:ext cx="1605280" cy="521970"/>
          </a:xfrm>
          <a:prstGeom prst="rect">
            <a:avLst/>
          </a:prstGeom>
          <a:noFill/>
        </p:spPr>
        <p:txBody>
          <a:bodyPr wrap="none" rtlCol="0">
            <a:spAutoFit/>
          </a:bodyPr>
          <a:lstStyle/>
          <a:p>
            <a:r>
              <a:rPr lang="zh-CN" altLang="en-US" sz="2800" b="1" dirty="0">
                <a:solidFill>
                  <a:schemeClr val="bg1"/>
                </a:solidFill>
                <a:uFillTx/>
              </a:rPr>
              <a:t>第四部分</a:t>
            </a:r>
          </a:p>
        </p:txBody>
      </p:sp>
      <p:sp>
        <p:nvSpPr>
          <p:cNvPr id="5" name="文本框 4"/>
          <p:cNvSpPr txBox="1"/>
          <p:nvPr/>
        </p:nvSpPr>
        <p:spPr>
          <a:xfrm>
            <a:off x="2277743" y="3168182"/>
            <a:ext cx="1605280" cy="521970"/>
          </a:xfrm>
          <a:prstGeom prst="rect">
            <a:avLst/>
          </a:prstGeom>
          <a:noFill/>
        </p:spPr>
        <p:txBody>
          <a:bodyPr wrap="none" rtlCol="0">
            <a:spAutoFit/>
          </a:bodyPr>
          <a:lstStyle/>
          <a:p>
            <a:pPr algn="l"/>
            <a:r>
              <a:rPr lang="zh-CN" altLang="en-US" sz="2800" b="1" dirty="0">
                <a:solidFill>
                  <a:schemeClr val="bg1"/>
                </a:solidFill>
                <a:uFillTx/>
              </a:rPr>
              <a:t>第二部分</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455199" y="2794736"/>
            <a:ext cx="4762500" cy="2168525"/>
          </a:xfrm>
          <a:prstGeom prst="rect">
            <a:avLst/>
          </a:prstGeom>
        </p:spPr>
        <p:txBody>
          <a:bodyPr wrap="square">
            <a:spAutoFit/>
          </a:bodyPr>
          <a:lstStyle/>
          <a:p>
            <a:pPr algn="just">
              <a:lnSpc>
                <a:spcPct val="150000"/>
              </a:lnSpc>
            </a:pPr>
            <a:r>
              <a:rPr lang="en-US" altLang="zh-CN" b="1" dirty="0">
                <a:solidFill>
                  <a:schemeClr val="bg1"/>
                </a:solidFill>
                <a:sym typeface="+mn-ea"/>
              </a:rPr>
              <a:t>        </a:t>
            </a:r>
            <a:r>
              <a:rPr lang="zh-CN" altLang="en-US" b="1" dirty="0">
                <a:solidFill>
                  <a:schemeClr val="bg1"/>
                </a:solidFill>
                <a:sym typeface="+mn-ea"/>
              </a:rPr>
              <a:t>主旨总结主旨总结主旨总结主旨总结主旨总结主旨总结主旨总结主旨总结主旨总结主旨总结主旨总结主旨总结主旨总结主旨总结主旨总结主旨总结主旨总结主旨总结主旨总结主旨总结主旨总结主旨总结主旨总结</a:t>
            </a:r>
            <a:endParaRPr lang="zh-CN" altLang="en-US" dirty="0">
              <a:solidFill>
                <a:schemeClr val="bg1"/>
              </a:solidFill>
              <a:latin typeface="+mn-ea"/>
            </a:endParaRPr>
          </a:p>
        </p:txBody>
      </p:sp>
      <p:sp>
        <p:nvSpPr>
          <p:cNvPr id="6" name="文本框 5"/>
          <p:cNvSpPr txBox="1"/>
          <p:nvPr/>
        </p:nvSpPr>
        <p:spPr>
          <a:xfrm>
            <a:off x="4590097" y="1381819"/>
            <a:ext cx="2011680" cy="645160"/>
          </a:xfrm>
          <a:prstGeom prst="rect">
            <a:avLst/>
          </a:prstGeom>
          <a:noFill/>
        </p:spPr>
        <p:txBody>
          <a:bodyPr wrap="none" rtlCol="0">
            <a:spAutoFit/>
          </a:bodyPr>
          <a:lstStyle/>
          <a:p>
            <a:r>
              <a:rPr lang="zh-CN" altLang="en-US" sz="3600" b="1" dirty="0">
                <a:solidFill>
                  <a:schemeClr val="bg1"/>
                </a:solidFill>
              </a:rPr>
              <a:t>主旨总结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70075" y="2389505"/>
            <a:ext cx="1014730" cy="1022350"/>
            <a:chOff x="1131485" y="2234042"/>
            <a:chExt cx="1607262" cy="1607262"/>
          </a:xfrm>
        </p:grpSpPr>
        <p:sp>
          <p:nvSpPr>
            <p:cNvPr id="4" name="椭圆 3"/>
            <p:cNvSpPr/>
            <p:nvPr/>
          </p:nvSpPr>
          <p:spPr>
            <a:xfrm>
              <a:off x="1131485"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5" name="椭圆 4"/>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6"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7" name="文本框 6"/>
          <p:cNvSpPr txBox="1"/>
          <p:nvPr/>
        </p:nvSpPr>
        <p:spPr>
          <a:xfrm>
            <a:off x="1669601" y="3780613"/>
            <a:ext cx="1415772" cy="461665"/>
          </a:xfrm>
          <a:prstGeom prst="rect">
            <a:avLst/>
          </a:prstGeom>
          <a:noFill/>
        </p:spPr>
        <p:txBody>
          <a:bodyPr wrap="none" rtlCol="0">
            <a:spAutoFit/>
          </a:bodyPr>
          <a:lstStyle/>
          <a:p>
            <a:r>
              <a:rPr lang="zh-CN" altLang="en-US" sz="2400" b="1" dirty="0">
                <a:solidFill>
                  <a:schemeClr val="bg1"/>
                </a:solidFill>
              </a:rPr>
              <a:t>第一部分</a:t>
            </a:r>
          </a:p>
        </p:txBody>
      </p:sp>
      <p:grpSp>
        <p:nvGrpSpPr>
          <p:cNvPr id="8" name="组合 7"/>
          <p:cNvGrpSpPr/>
          <p:nvPr/>
        </p:nvGrpSpPr>
        <p:grpSpPr>
          <a:xfrm>
            <a:off x="4219575" y="2389505"/>
            <a:ext cx="1029335" cy="1045210"/>
            <a:chOff x="3209823" y="2234042"/>
            <a:chExt cx="1607262" cy="1607262"/>
          </a:xfrm>
        </p:grpSpPr>
        <p:sp>
          <p:nvSpPr>
            <p:cNvPr id="9" name="椭圆 8"/>
            <p:cNvSpPr/>
            <p:nvPr/>
          </p:nvSpPr>
          <p:spPr>
            <a:xfrm>
              <a:off x="3209823"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0" name="椭圆 9"/>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1"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12" name="文本框 11"/>
          <p:cNvSpPr txBox="1"/>
          <p:nvPr/>
        </p:nvSpPr>
        <p:spPr>
          <a:xfrm>
            <a:off x="4150634" y="3780613"/>
            <a:ext cx="1415772" cy="461665"/>
          </a:xfrm>
          <a:prstGeom prst="rect">
            <a:avLst/>
          </a:prstGeom>
          <a:noFill/>
        </p:spPr>
        <p:txBody>
          <a:bodyPr wrap="none" rtlCol="0">
            <a:spAutoFit/>
          </a:bodyPr>
          <a:lstStyle/>
          <a:p>
            <a:r>
              <a:rPr lang="zh-CN" altLang="en-US" sz="2400" b="1" dirty="0">
                <a:solidFill>
                  <a:schemeClr val="bg1"/>
                </a:solidFill>
              </a:rPr>
              <a:t>第二部分</a:t>
            </a:r>
          </a:p>
        </p:txBody>
      </p:sp>
      <p:grpSp>
        <p:nvGrpSpPr>
          <p:cNvPr id="13" name="组合 12"/>
          <p:cNvGrpSpPr/>
          <p:nvPr/>
        </p:nvGrpSpPr>
        <p:grpSpPr>
          <a:xfrm>
            <a:off x="6700520" y="2389505"/>
            <a:ext cx="1029335" cy="1033780"/>
            <a:chOff x="5288161" y="2234042"/>
            <a:chExt cx="1607262" cy="1607262"/>
          </a:xfrm>
        </p:grpSpPr>
        <p:sp>
          <p:nvSpPr>
            <p:cNvPr id="14" name="椭圆 13"/>
            <p:cNvSpPr/>
            <p:nvPr/>
          </p:nvSpPr>
          <p:spPr>
            <a:xfrm>
              <a:off x="5288161"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15" name="椭圆 14"/>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6"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17" name="文本框 16"/>
          <p:cNvSpPr txBox="1"/>
          <p:nvPr/>
        </p:nvSpPr>
        <p:spPr>
          <a:xfrm>
            <a:off x="6631667" y="3780613"/>
            <a:ext cx="1415772" cy="461665"/>
          </a:xfrm>
          <a:prstGeom prst="rect">
            <a:avLst/>
          </a:prstGeom>
          <a:noFill/>
        </p:spPr>
        <p:txBody>
          <a:bodyPr wrap="none" rtlCol="0">
            <a:spAutoFit/>
          </a:bodyPr>
          <a:lstStyle/>
          <a:p>
            <a:r>
              <a:rPr lang="zh-CN" altLang="en-US" sz="2400" b="1" dirty="0">
                <a:solidFill>
                  <a:schemeClr val="bg1"/>
                </a:solidFill>
              </a:rPr>
              <a:t>第三部分</a:t>
            </a:r>
          </a:p>
        </p:txBody>
      </p:sp>
      <p:grpSp>
        <p:nvGrpSpPr>
          <p:cNvPr id="18" name="组合 17"/>
          <p:cNvGrpSpPr/>
          <p:nvPr/>
        </p:nvGrpSpPr>
        <p:grpSpPr>
          <a:xfrm>
            <a:off x="9181465" y="2389505"/>
            <a:ext cx="1067435" cy="1022350"/>
            <a:chOff x="7366499" y="2234042"/>
            <a:chExt cx="1607262" cy="1607262"/>
          </a:xfrm>
        </p:grpSpPr>
        <p:sp>
          <p:nvSpPr>
            <p:cNvPr id="19" name="椭圆 18"/>
            <p:cNvSpPr/>
            <p:nvPr/>
          </p:nvSpPr>
          <p:spPr>
            <a:xfrm>
              <a:off x="7366499"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20" name="椭圆 19"/>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1"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22" name="文本框 21"/>
          <p:cNvSpPr txBox="1"/>
          <p:nvPr/>
        </p:nvSpPr>
        <p:spPr>
          <a:xfrm>
            <a:off x="9112699" y="3755848"/>
            <a:ext cx="1415772" cy="461665"/>
          </a:xfrm>
          <a:prstGeom prst="rect">
            <a:avLst/>
          </a:prstGeom>
          <a:noFill/>
        </p:spPr>
        <p:txBody>
          <a:bodyPr wrap="none" rtlCol="0">
            <a:spAutoFit/>
          </a:bodyPr>
          <a:lstStyle/>
          <a:p>
            <a:r>
              <a:rPr lang="zh-CN" altLang="en-US" sz="2400" b="1" dirty="0">
                <a:solidFill>
                  <a:schemeClr val="bg1"/>
                </a:solidFill>
              </a:rPr>
              <a:t>第四部分</a:t>
            </a:r>
          </a:p>
        </p:txBody>
      </p:sp>
      <p:sp>
        <p:nvSpPr>
          <p:cNvPr id="23" name="文本框 22"/>
          <p:cNvSpPr txBox="1"/>
          <p:nvPr/>
        </p:nvSpPr>
        <p:spPr>
          <a:xfrm>
            <a:off x="1303686" y="4217824"/>
            <a:ext cx="2075628" cy="2306955"/>
          </a:xfrm>
          <a:prstGeom prst="rect">
            <a:avLst/>
          </a:prstGeom>
          <a:noFill/>
        </p:spPr>
        <p:txBody>
          <a:bodyPr wrap="square" rtlCol="0">
            <a:spAutoFit/>
          </a:bodyPr>
          <a:lstStyle/>
          <a:p>
            <a:pPr algn="ctr">
              <a:lnSpc>
                <a:spcPct val="150000"/>
              </a:lnSpc>
            </a:pPr>
            <a:r>
              <a:rPr lang="zh-CN" altLang="en-US" sz="2400" dirty="0">
                <a:solidFill>
                  <a:schemeClr val="bg1"/>
                </a:solidFill>
                <a:sym typeface="+mn-ea"/>
              </a:rPr>
              <a:t>第一部分概述第一部分概述</a:t>
            </a:r>
            <a:endParaRPr lang="zh-CN" altLang="en-US" sz="2400" dirty="0">
              <a:solidFill>
                <a:schemeClr val="bg1"/>
              </a:solidFill>
            </a:endParaRPr>
          </a:p>
          <a:p>
            <a:pPr algn="ctr">
              <a:lnSpc>
                <a:spcPct val="150000"/>
              </a:lnSpc>
            </a:pPr>
            <a:r>
              <a:rPr lang="zh-CN" altLang="en-US" sz="2400" dirty="0">
                <a:solidFill>
                  <a:schemeClr val="bg1"/>
                </a:solidFill>
                <a:sym typeface="+mn-ea"/>
              </a:rPr>
              <a:t>第一部分概述</a:t>
            </a:r>
            <a:endParaRPr lang="zh-CN" altLang="en-US" sz="2400" dirty="0">
              <a:solidFill>
                <a:schemeClr val="bg1"/>
              </a:solidFill>
            </a:endParaRPr>
          </a:p>
          <a:p>
            <a:pPr algn="ctr">
              <a:lnSpc>
                <a:spcPct val="150000"/>
              </a:lnSpc>
            </a:pPr>
            <a:endParaRPr lang="zh-CN" altLang="en-US" sz="2400" dirty="0">
              <a:solidFill>
                <a:schemeClr val="bg1"/>
              </a:solidFill>
            </a:endParaRPr>
          </a:p>
        </p:txBody>
      </p:sp>
      <p:sp>
        <p:nvSpPr>
          <p:cNvPr id="24" name="文本框 23"/>
          <p:cNvSpPr txBox="1"/>
          <p:nvPr/>
        </p:nvSpPr>
        <p:spPr>
          <a:xfrm>
            <a:off x="3818266" y="4217824"/>
            <a:ext cx="2157560" cy="2306955"/>
          </a:xfrm>
          <a:prstGeom prst="rect">
            <a:avLst/>
          </a:prstGeom>
          <a:noFill/>
        </p:spPr>
        <p:txBody>
          <a:bodyPr wrap="square" rtlCol="0">
            <a:spAutoFit/>
          </a:bodyPr>
          <a:lstStyle/>
          <a:p>
            <a:pPr algn="ctr">
              <a:lnSpc>
                <a:spcPct val="150000"/>
              </a:lnSpc>
            </a:pPr>
            <a:r>
              <a:rPr lang="zh-CN" altLang="en-US" sz="2400" dirty="0">
                <a:solidFill>
                  <a:schemeClr val="bg1"/>
                </a:solidFill>
                <a:sym typeface="+mn-ea"/>
              </a:rPr>
              <a:t>第二部分概述第二部分概述</a:t>
            </a:r>
            <a:endParaRPr lang="zh-CN" altLang="en-US" sz="2400" dirty="0">
              <a:solidFill>
                <a:schemeClr val="bg1"/>
              </a:solidFill>
            </a:endParaRPr>
          </a:p>
          <a:p>
            <a:pPr algn="ctr">
              <a:lnSpc>
                <a:spcPct val="150000"/>
              </a:lnSpc>
            </a:pPr>
            <a:r>
              <a:rPr lang="zh-CN" altLang="en-US" sz="2400" dirty="0">
                <a:solidFill>
                  <a:schemeClr val="bg1"/>
                </a:solidFill>
                <a:sym typeface="+mn-ea"/>
              </a:rPr>
              <a:t>第二部分概述</a:t>
            </a:r>
            <a:endParaRPr lang="zh-CN" altLang="en-US" sz="2400" dirty="0">
              <a:solidFill>
                <a:schemeClr val="bg1"/>
              </a:solidFill>
            </a:endParaRPr>
          </a:p>
          <a:p>
            <a:pPr algn="ctr">
              <a:lnSpc>
                <a:spcPct val="150000"/>
              </a:lnSpc>
            </a:pPr>
            <a:endParaRPr lang="zh-CN" altLang="en-US" sz="2400" dirty="0">
              <a:solidFill>
                <a:schemeClr val="bg1"/>
              </a:solidFill>
            </a:endParaRPr>
          </a:p>
        </p:txBody>
      </p:sp>
      <p:sp>
        <p:nvSpPr>
          <p:cNvPr id="27" name="文本框 26"/>
          <p:cNvSpPr txBox="1"/>
          <p:nvPr/>
        </p:nvSpPr>
        <p:spPr>
          <a:xfrm>
            <a:off x="4150512" y="1242624"/>
            <a:ext cx="3535680" cy="768350"/>
          </a:xfrm>
          <a:prstGeom prst="rect">
            <a:avLst/>
          </a:prstGeom>
          <a:noFill/>
        </p:spPr>
        <p:txBody>
          <a:bodyPr wrap="none" rtlCol="0">
            <a:spAutoFit/>
          </a:bodyPr>
          <a:lstStyle/>
          <a:p>
            <a:r>
              <a:rPr lang="zh-CN" altLang="en-US" sz="4400" b="1" dirty="0">
                <a:solidFill>
                  <a:schemeClr val="bg1"/>
                </a:solidFill>
              </a:rPr>
              <a:t>班会主要内容</a:t>
            </a:r>
          </a:p>
        </p:txBody>
      </p:sp>
      <p:sp>
        <p:nvSpPr>
          <p:cNvPr id="29" name="文本框 28"/>
          <p:cNvSpPr txBox="1"/>
          <p:nvPr/>
        </p:nvSpPr>
        <p:spPr>
          <a:xfrm>
            <a:off x="6261111" y="4242589"/>
            <a:ext cx="2157560" cy="2306955"/>
          </a:xfrm>
          <a:prstGeom prst="rect">
            <a:avLst/>
          </a:prstGeom>
          <a:noFill/>
        </p:spPr>
        <p:txBody>
          <a:bodyPr wrap="square" rtlCol="0">
            <a:spAutoFit/>
          </a:bodyPr>
          <a:lstStyle/>
          <a:p>
            <a:pPr algn="ctr">
              <a:lnSpc>
                <a:spcPct val="150000"/>
              </a:lnSpc>
            </a:pPr>
            <a:r>
              <a:rPr lang="zh-CN" altLang="en-US" sz="2400" dirty="0">
                <a:solidFill>
                  <a:schemeClr val="bg1"/>
                </a:solidFill>
                <a:sym typeface="+mn-ea"/>
              </a:rPr>
              <a:t>第三部分概述第三部分概述</a:t>
            </a:r>
            <a:endParaRPr lang="zh-CN" altLang="en-US" sz="2400" dirty="0">
              <a:solidFill>
                <a:schemeClr val="bg1"/>
              </a:solidFill>
            </a:endParaRPr>
          </a:p>
          <a:p>
            <a:pPr algn="ctr">
              <a:lnSpc>
                <a:spcPct val="150000"/>
              </a:lnSpc>
            </a:pPr>
            <a:r>
              <a:rPr lang="zh-CN" altLang="en-US" sz="2400" dirty="0">
                <a:solidFill>
                  <a:schemeClr val="bg1"/>
                </a:solidFill>
                <a:sym typeface="+mn-ea"/>
              </a:rPr>
              <a:t>第三部分概述</a:t>
            </a:r>
            <a:endParaRPr lang="zh-CN" altLang="en-US" sz="2400" dirty="0">
              <a:solidFill>
                <a:schemeClr val="bg1"/>
              </a:solidFill>
            </a:endParaRPr>
          </a:p>
          <a:p>
            <a:pPr algn="ctr">
              <a:lnSpc>
                <a:spcPct val="150000"/>
              </a:lnSpc>
            </a:pPr>
            <a:endParaRPr lang="zh-CN" altLang="en-US" sz="2400" dirty="0">
              <a:solidFill>
                <a:schemeClr val="bg1"/>
              </a:solidFill>
            </a:endParaRPr>
          </a:p>
        </p:txBody>
      </p:sp>
      <p:sp>
        <p:nvSpPr>
          <p:cNvPr id="30" name="文本框 29"/>
          <p:cNvSpPr txBox="1"/>
          <p:nvPr/>
        </p:nvSpPr>
        <p:spPr>
          <a:xfrm>
            <a:off x="8742056" y="4242589"/>
            <a:ext cx="2157560" cy="2306955"/>
          </a:xfrm>
          <a:prstGeom prst="rect">
            <a:avLst/>
          </a:prstGeom>
          <a:noFill/>
        </p:spPr>
        <p:txBody>
          <a:bodyPr wrap="square" rtlCol="0">
            <a:spAutoFit/>
          </a:bodyPr>
          <a:lstStyle/>
          <a:p>
            <a:pPr algn="ctr">
              <a:lnSpc>
                <a:spcPct val="150000"/>
              </a:lnSpc>
            </a:pPr>
            <a:r>
              <a:rPr lang="zh-CN" altLang="en-US" sz="2400" dirty="0">
                <a:solidFill>
                  <a:schemeClr val="bg1"/>
                </a:solidFill>
                <a:sym typeface="+mn-ea"/>
              </a:rPr>
              <a:t>第四部分概述第四部分概述</a:t>
            </a:r>
            <a:endParaRPr lang="zh-CN" altLang="en-US" sz="2400" dirty="0">
              <a:solidFill>
                <a:schemeClr val="bg1"/>
              </a:solidFill>
            </a:endParaRPr>
          </a:p>
          <a:p>
            <a:pPr algn="ctr">
              <a:lnSpc>
                <a:spcPct val="150000"/>
              </a:lnSpc>
            </a:pPr>
            <a:r>
              <a:rPr lang="zh-CN" altLang="en-US" sz="2400" dirty="0">
                <a:solidFill>
                  <a:schemeClr val="bg1"/>
                </a:solidFill>
                <a:sym typeface="+mn-ea"/>
              </a:rPr>
              <a:t>第四部分概述</a:t>
            </a:r>
            <a:endParaRPr lang="zh-CN" altLang="en-US" sz="2400" dirty="0">
              <a:solidFill>
                <a:schemeClr val="bg1"/>
              </a:solidFill>
            </a:endParaRPr>
          </a:p>
          <a:p>
            <a:pPr algn="ctr">
              <a:lnSpc>
                <a:spcPct val="150000"/>
              </a:lnSpc>
            </a:pPr>
            <a:endParaRPr lang="zh-CN" altLang="en-US" sz="2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81500" y="1741249"/>
            <a:ext cx="5708293" cy="922020"/>
          </a:xfrm>
          <a:prstGeom prst="rect">
            <a:avLst/>
          </a:prstGeom>
          <a:noFill/>
        </p:spPr>
        <p:txBody>
          <a:bodyPr wrap="square" rtlCol="0">
            <a:spAutoFit/>
          </a:bodyPr>
          <a:lstStyle/>
          <a:p>
            <a:pPr>
              <a:lnSpc>
                <a:spcPct val="150000"/>
              </a:lnSpc>
            </a:pPr>
            <a:r>
              <a:rPr lang="zh-CN" altLang="en-US" sz="3600" b="1" dirty="0">
                <a:solidFill>
                  <a:schemeClr val="bg1"/>
                </a:solidFill>
              </a:rPr>
              <a:t>第一部分标题</a:t>
            </a:r>
          </a:p>
        </p:txBody>
      </p:sp>
      <p:sp>
        <p:nvSpPr>
          <p:cNvPr id="3" name="文本框 2"/>
          <p:cNvSpPr txBox="1"/>
          <p:nvPr/>
        </p:nvSpPr>
        <p:spPr>
          <a:xfrm>
            <a:off x="4418660" y="2730204"/>
            <a:ext cx="5708293" cy="2999740"/>
          </a:xfrm>
          <a:prstGeom prst="rect">
            <a:avLst/>
          </a:prstGeom>
          <a:noFill/>
        </p:spPr>
        <p:txBody>
          <a:bodyPr wrap="square" rtlCol="0">
            <a:spAutoFit/>
          </a:bodyPr>
          <a:lstStyle/>
          <a:p>
            <a:pPr>
              <a:lnSpc>
                <a:spcPct val="150000"/>
              </a:lnSpc>
            </a:pPr>
            <a:r>
              <a:rPr lang="en-US" altLang="zh-CN" dirty="0">
                <a:solidFill>
                  <a:schemeClr val="bg1"/>
                </a:solidFill>
                <a:sym typeface="+mn-ea"/>
              </a:rPr>
              <a:t>        </a:t>
            </a:r>
            <a:r>
              <a:rPr lang="zh-CN" altLang="en-US" dirty="0">
                <a:solidFill>
                  <a:schemeClr val="bg1"/>
                </a:solidFill>
                <a:sym typeface="+mn-ea"/>
              </a:rPr>
              <a:t>简述简述简述简述简述简述简述简述简述简述简述简述简述简述简述简简述简述简述简述简述简述简简述简述简述简述简述简述简简述简述简述简述简述简述简简述简述简述简述简述简述简简述简述简述简述简述简述简简述简述简述简述简述简述简</a:t>
            </a:r>
            <a:endParaRPr lang="zh-CN" altLang="en-US" dirty="0">
              <a:solidFill>
                <a:schemeClr val="bg1"/>
              </a:solidFill>
            </a:endParaRPr>
          </a:p>
          <a:p>
            <a:pPr>
              <a:lnSpc>
                <a:spcPct val="150000"/>
              </a:lnSpc>
            </a:pPr>
            <a:endParaRPr lang="zh-CN" altLang="en-US" dirty="0">
              <a:solidFill>
                <a:schemeClr val="bg1"/>
              </a:solidFill>
            </a:endParaRPr>
          </a:p>
          <a:p>
            <a:pPr>
              <a:lnSpc>
                <a:spcPct val="150000"/>
              </a:lnSpc>
            </a:pPr>
            <a:endParaRPr lang="zh-CN" altLang="en-US" dirty="0">
              <a:solidFill>
                <a:schemeClr val="bg1"/>
              </a:solidFill>
            </a:endParaRPr>
          </a:p>
        </p:txBody>
      </p:sp>
      <p:grpSp>
        <p:nvGrpSpPr>
          <p:cNvPr id="4" name="组合 3"/>
          <p:cNvGrpSpPr/>
          <p:nvPr/>
        </p:nvGrpSpPr>
        <p:grpSpPr>
          <a:xfrm>
            <a:off x="2149845" y="2248907"/>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82465" y="1753949"/>
            <a:ext cx="5708293" cy="922020"/>
          </a:xfrm>
          <a:prstGeom prst="rect">
            <a:avLst/>
          </a:prstGeom>
          <a:noFill/>
        </p:spPr>
        <p:txBody>
          <a:bodyPr wrap="square" rtlCol="0">
            <a:spAutoFit/>
          </a:bodyPr>
          <a:lstStyle/>
          <a:p>
            <a:pPr>
              <a:lnSpc>
                <a:spcPct val="150000"/>
              </a:lnSpc>
            </a:pPr>
            <a:r>
              <a:rPr lang="zh-CN" altLang="en-US" sz="3600" b="1" dirty="0">
                <a:solidFill>
                  <a:schemeClr val="bg1"/>
                </a:solidFill>
              </a:rPr>
              <a:t>添加第二部分标题</a:t>
            </a:r>
          </a:p>
        </p:txBody>
      </p:sp>
      <p:sp>
        <p:nvSpPr>
          <p:cNvPr id="3" name="文本框 2"/>
          <p:cNvSpPr txBox="1"/>
          <p:nvPr/>
        </p:nvSpPr>
        <p:spPr>
          <a:xfrm>
            <a:off x="4440885" y="2870539"/>
            <a:ext cx="5708293" cy="2168525"/>
          </a:xfrm>
          <a:prstGeom prst="rect">
            <a:avLst/>
          </a:prstGeom>
          <a:noFill/>
        </p:spPr>
        <p:txBody>
          <a:bodyPr wrap="square" rtlCol="0">
            <a:spAutoFit/>
          </a:bodyPr>
          <a:lstStyle/>
          <a:p>
            <a:pPr>
              <a:lnSpc>
                <a:spcPct val="150000"/>
              </a:lnSpc>
            </a:pPr>
            <a:r>
              <a:rPr lang="en-US" altLang="zh-CN" dirty="0">
                <a:solidFill>
                  <a:schemeClr val="bg1"/>
                </a:solidFill>
                <a:sym typeface="+mn-ea"/>
              </a:rPr>
              <a:t>     </a:t>
            </a:r>
            <a:r>
              <a:rPr lang="zh-CN" altLang="en-US" dirty="0">
                <a:solidFill>
                  <a:schemeClr val="bg1"/>
                </a:solidFill>
                <a:sym typeface="+mn-ea"/>
              </a:rPr>
              <a:t>简述简述简述简述简述简述简述简述简述简述简述简述简述简述简述简简述简述简述简述简述简述简简述简述简述简述简述简述简简述简述简述简述简述简述简简述简述简述简述简述简述简简述简述简述简述简述简述简简述简述简述简述简述简述简</a:t>
            </a:r>
            <a:endParaRPr lang="zh-CN" altLang="en-US" dirty="0">
              <a:solidFill>
                <a:schemeClr val="bg1"/>
              </a:solidFill>
            </a:endParaRPr>
          </a:p>
        </p:txBody>
      </p:sp>
      <p:grpSp>
        <p:nvGrpSpPr>
          <p:cNvPr id="4" name="组合 3"/>
          <p:cNvGrpSpPr/>
          <p:nvPr/>
        </p:nvGrpSpPr>
        <p:grpSpPr>
          <a:xfrm>
            <a:off x="2143495" y="2195567"/>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56100" y="1787604"/>
            <a:ext cx="5708293" cy="922020"/>
          </a:xfrm>
          <a:prstGeom prst="rect">
            <a:avLst/>
          </a:prstGeom>
          <a:noFill/>
        </p:spPr>
        <p:txBody>
          <a:bodyPr wrap="square" rtlCol="0">
            <a:spAutoFit/>
          </a:bodyPr>
          <a:lstStyle/>
          <a:p>
            <a:pPr>
              <a:lnSpc>
                <a:spcPct val="150000"/>
              </a:lnSpc>
            </a:pPr>
            <a:r>
              <a:rPr lang="zh-CN" altLang="en-US" sz="3600" b="1" dirty="0">
                <a:solidFill>
                  <a:schemeClr val="bg1"/>
                </a:solidFill>
              </a:rPr>
              <a:t>添加第三部分标题</a:t>
            </a:r>
          </a:p>
        </p:txBody>
      </p:sp>
      <p:sp>
        <p:nvSpPr>
          <p:cNvPr id="3" name="文本框 2"/>
          <p:cNvSpPr txBox="1"/>
          <p:nvPr/>
        </p:nvSpPr>
        <p:spPr>
          <a:xfrm>
            <a:off x="4314520" y="2895304"/>
            <a:ext cx="5708293" cy="2168525"/>
          </a:xfrm>
          <a:prstGeom prst="rect">
            <a:avLst/>
          </a:prstGeom>
          <a:noFill/>
        </p:spPr>
        <p:txBody>
          <a:bodyPr wrap="square" rtlCol="0">
            <a:spAutoFit/>
          </a:bodyPr>
          <a:lstStyle/>
          <a:p>
            <a:pPr>
              <a:lnSpc>
                <a:spcPct val="150000"/>
              </a:lnSpc>
            </a:pPr>
            <a:r>
              <a:rPr lang="en-US" altLang="zh-CN" dirty="0">
                <a:solidFill>
                  <a:schemeClr val="bg1"/>
                </a:solidFill>
                <a:sym typeface="+mn-ea"/>
              </a:rPr>
              <a:t>      </a:t>
            </a:r>
            <a:r>
              <a:rPr lang="zh-CN" altLang="en-US" dirty="0">
                <a:solidFill>
                  <a:schemeClr val="bg1"/>
                </a:solidFill>
                <a:sym typeface="+mn-ea"/>
              </a:rPr>
              <a:t>简述简述简述简述简述简述简述简述简述简述简述简述简述简述简述简简述简述简述简述简述简述简简述简述简述简述简述简述简简述简述简述简述简述简述简简述简述简述简述简述简述简简述简述简述简述简述简述简简述简述简述简述简述简述简</a:t>
            </a:r>
            <a:endParaRPr lang="zh-CN" altLang="en-US" dirty="0">
              <a:solidFill>
                <a:schemeClr val="bg1"/>
              </a:solidFill>
            </a:endParaRPr>
          </a:p>
        </p:txBody>
      </p:sp>
      <p:grpSp>
        <p:nvGrpSpPr>
          <p:cNvPr id="4" name="组合 3"/>
          <p:cNvGrpSpPr/>
          <p:nvPr/>
        </p:nvGrpSpPr>
        <p:grpSpPr>
          <a:xfrm>
            <a:off x="2025385" y="200062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73575" y="1795859"/>
            <a:ext cx="5708293" cy="922020"/>
          </a:xfrm>
          <a:prstGeom prst="rect">
            <a:avLst/>
          </a:prstGeom>
          <a:noFill/>
        </p:spPr>
        <p:txBody>
          <a:bodyPr wrap="square" rtlCol="0">
            <a:spAutoFit/>
          </a:bodyPr>
          <a:lstStyle/>
          <a:p>
            <a:pPr>
              <a:lnSpc>
                <a:spcPct val="150000"/>
              </a:lnSpc>
            </a:pPr>
            <a:r>
              <a:rPr lang="zh-CN" altLang="en-US" sz="3600" b="1" dirty="0">
                <a:solidFill>
                  <a:schemeClr val="bg1"/>
                </a:solidFill>
              </a:rPr>
              <a:t>添加第四部分标题</a:t>
            </a:r>
          </a:p>
        </p:txBody>
      </p:sp>
      <p:sp>
        <p:nvSpPr>
          <p:cNvPr id="3" name="文本框 2"/>
          <p:cNvSpPr txBox="1"/>
          <p:nvPr/>
        </p:nvSpPr>
        <p:spPr>
          <a:xfrm>
            <a:off x="4373575" y="2895304"/>
            <a:ext cx="5708293" cy="2168525"/>
          </a:xfrm>
          <a:prstGeom prst="rect">
            <a:avLst/>
          </a:prstGeom>
          <a:noFill/>
        </p:spPr>
        <p:txBody>
          <a:bodyPr wrap="square" rtlCol="0">
            <a:spAutoFit/>
          </a:bodyPr>
          <a:lstStyle/>
          <a:p>
            <a:pPr>
              <a:lnSpc>
                <a:spcPct val="150000"/>
              </a:lnSpc>
            </a:pPr>
            <a:r>
              <a:rPr lang="en-US" altLang="zh-CN" dirty="0">
                <a:solidFill>
                  <a:schemeClr val="bg1"/>
                </a:solidFill>
                <a:sym typeface="+mn-ea"/>
              </a:rPr>
              <a:t>        </a:t>
            </a:r>
            <a:r>
              <a:rPr lang="zh-CN" altLang="en-US" dirty="0">
                <a:solidFill>
                  <a:schemeClr val="bg1"/>
                </a:solidFill>
                <a:sym typeface="+mn-ea"/>
              </a:rPr>
              <a:t>简述简述简述简述简述简述简述简述简述简述简述简述简述简述简述简简述简述简述简述简述简述简简述简述简述简述简述简述简简述简述简述简述简述简述简简述简述简述简述简述简述简简述简述简述简述简述简述简简述简述简述简述简述简述简</a:t>
            </a:r>
            <a:endParaRPr lang="zh-CN" altLang="en-US" dirty="0">
              <a:solidFill>
                <a:schemeClr val="bg1"/>
              </a:solidFill>
            </a:endParaRPr>
          </a:p>
        </p:txBody>
      </p:sp>
      <p:grpSp>
        <p:nvGrpSpPr>
          <p:cNvPr id="4" name="组合 3"/>
          <p:cNvGrpSpPr/>
          <p:nvPr/>
        </p:nvGrpSpPr>
        <p:grpSpPr>
          <a:xfrm>
            <a:off x="1924420" y="230542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072766" y="2000714"/>
            <a:ext cx="6050280" cy="1106805"/>
          </a:xfrm>
          <a:prstGeom prst="rect">
            <a:avLst/>
          </a:prstGeom>
          <a:noFill/>
        </p:spPr>
        <p:txBody>
          <a:bodyPr wrap="none" rtlCol="0">
            <a:spAutoFit/>
          </a:bodyPr>
          <a:lstStyle/>
          <a:p>
            <a:r>
              <a:rPr lang="zh-CN" altLang="en-US" sz="6600" b="1" dirty="0">
                <a:solidFill>
                  <a:schemeClr val="bg1"/>
                </a:solidFill>
                <a:cs typeface="+mn-ea"/>
                <a:sym typeface="+mn-lt"/>
              </a:rPr>
              <a:t>谈论完毕，谢谢</a:t>
            </a:r>
          </a:p>
        </p:txBody>
      </p:sp>
      <p:sp>
        <p:nvSpPr>
          <p:cNvPr id="6" name="圆角矩形 5"/>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3072748" y="3427402"/>
            <a:ext cx="6439361" cy="460375"/>
          </a:xfrm>
          <a:prstGeom prst="rect">
            <a:avLst/>
          </a:prstGeom>
        </p:spPr>
        <p:txBody>
          <a:bodyPr wrap="square">
            <a:spAutoFit/>
          </a:bodyPr>
          <a:lstStyle/>
          <a:p>
            <a:pPr algn="ctr"/>
            <a:r>
              <a:rPr lang="en-US" altLang="zh-CN" sz="2400" dirty="0">
                <a:solidFill>
                  <a:schemeClr val="accent6"/>
                </a:solidFill>
              </a:rPr>
              <a:t>POWERPOINT </a:t>
            </a:r>
          </a:p>
        </p:txBody>
      </p:sp>
      <p:sp>
        <p:nvSpPr>
          <p:cNvPr id="9" name="椭圆 8"/>
          <p:cNvSpPr/>
          <p:nvPr/>
        </p:nvSpPr>
        <p:spPr>
          <a:xfrm>
            <a:off x="4903017" y="4500158"/>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文本框 10"/>
          <p:cNvSpPr txBox="1"/>
          <p:nvPr/>
        </p:nvSpPr>
        <p:spPr>
          <a:xfrm>
            <a:off x="5210793" y="4440169"/>
            <a:ext cx="1770380" cy="368300"/>
          </a:xfrm>
          <a:prstGeom prst="rect">
            <a:avLst/>
          </a:prstGeom>
          <a:noFill/>
        </p:spPr>
        <p:txBody>
          <a:bodyPr wrap="none" rtlCol="0">
            <a:spAutoFit/>
          </a:bodyPr>
          <a:lstStyle/>
          <a:p>
            <a:r>
              <a:rPr lang="zh-CN" altLang="en-US">
                <a:solidFill>
                  <a:schemeClr val="bg1"/>
                </a:solidFill>
              </a:rPr>
              <a:t>演讲人：</a:t>
            </a:r>
            <a:r>
              <a:rPr lang="en-US" altLang="zh-CN">
                <a:solidFill>
                  <a:schemeClr val="bg1"/>
                </a:solidFill>
              </a:rPr>
              <a:t>xiazaii</a:t>
            </a:r>
            <a:endParaRPr lang="zh-CN" altLang="en-US" dirty="0">
              <a:solidFill>
                <a:schemeClr val="bg1"/>
              </a:solidFill>
            </a:endParaRPr>
          </a:p>
        </p:txBody>
      </p:sp>
      <p:cxnSp>
        <p:nvCxnSpPr>
          <p:cNvPr id="3" name="直接连接符 2"/>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宽屏</PresentationFormat>
  <Paragraphs>35</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等线</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妙远传媒</dc:title>
  <dc:subject>妙远传媒</dc:subject>
  <dc:creator>妙远传媒</dc:creator>
  <cp:keywords>妙远传媒</cp:keywords>
  <dc:description>妙远传媒</dc:description>
  <cp:lastModifiedBy>天 下</cp:lastModifiedBy>
  <cp:revision>24</cp:revision>
  <dcterms:created xsi:type="dcterms:W3CDTF">2016-04-12T15:13:00Z</dcterms:created>
  <dcterms:modified xsi:type="dcterms:W3CDTF">2021-01-05T12:10:28Z</dcterms:modified>
  <cp:category>妙远传媒</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y fmtid="{D5CDD505-2E9C-101B-9397-08002B2CF9AE}" pid="3" name="KSORubyTemplateID">
    <vt:lpwstr>8</vt:lpwstr>
  </property>
</Properties>
</file>