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256" r:id="rId2"/>
    <p:sldId id="257" r:id="rId3"/>
    <p:sldId id="258" r:id="rId4"/>
    <p:sldId id="262" r:id="rId5"/>
    <p:sldId id="263" r:id="rId6"/>
    <p:sldId id="264" r:id="rId7"/>
    <p:sldId id="259" r:id="rId8"/>
    <p:sldId id="265" r:id="rId9"/>
    <p:sldId id="266" r:id="rId10"/>
    <p:sldId id="267" r:id="rId11"/>
    <p:sldId id="260" r:id="rId12"/>
    <p:sldId id="268" r:id="rId13"/>
    <p:sldId id="269" r:id="rId14"/>
    <p:sldId id="270" r:id="rId15"/>
    <p:sldId id="261" r:id="rId16"/>
    <p:sldId id="271" r:id="rId17"/>
    <p:sldId id="272" r:id="rId18"/>
    <p:sldId id="273" r:id="rId19"/>
    <p:sldId id="274" r:id="rId20"/>
  </p:sldIdLst>
  <p:sldSz cx="12192000" cy="6858000"/>
  <p:notesSz cx="6858000" cy="9144000"/>
  <p:embeddedFontLst>
    <p:embeddedFont>
      <p:font typeface="等线" panose="02010600030101010101" pitchFamily="2" charset="-122"/>
      <p:regular r:id="rId22"/>
      <p:bold r:id="rId23"/>
    </p:embeddedFont>
    <p:embeddedFont>
      <p:font typeface="等线 Light" panose="02010600030101010101" pitchFamily="2" charset="-122"/>
      <p:regular r:id="rId24"/>
    </p:embeddedFont>
    <p:embeddedFont>
      <p:font typeface="微软雅黑" panose="020B0503020204020204" pitchFamily="34" charset="-122"/>
      <p:regular r:id="rId25"/>
      <p:bold r:id="rId26"/>
    </p:embeddedFon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FZKaTong-M19S" panose="03000509000000000000" pitchFamily="65" charset="-122"/>
      <p:regular r:id="rId35"/>
    </p:embeddedFont>
    <p:embeddedFont>
      <p:font typeface="Impact" panose="020B0806030902050204" pitchFamily="34" charset="0"/>
      <p:regular r:id="rId36"/>
    </p:embeddedFont>
    <p:embeddedFont>
      <p:font typeface="Lato Regular" panose="02010600030101010101" charset="0"/>
      <p:regular r:id="rId37"/>
    </p:embeddedFont>
    <p:embeddedFont>
      <p:font typeface="Source Sans Pro" panose="020B0503030403020204" pitchFamily="34" charset="0"/>
      <p:regular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C2E6"/>
    <a:srgbClr val="FFC957"/>
    <a:srgbClr val="9FD358"/>
    <a:srgbClr val="FF9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1"/>
  </p:normalViewPr>
  <p:slideViewPr>
    <p:cSldViewPr snapToGrid="0" snapToObjects="1" showGuides="1">
      <p:cViewPr varScale="1">
        <p:scale>
          <a:sx n="81" d="100"/>
          <a:sy n="81"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79C9A1A-D457-D64B-9EFF-943F01D056BA}" type="datetimeFigureOut">
              <a:rPr kumimoji="1" lang="zh-CN" altLang="en-US" smtClean="0"/>
              <a:t>2021/1/5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D1A38942-F79C-5143-B1EE-2669B28AE90B}"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79C9A1A-D457-D64B-9EFF-943F01D056BA}" type="datetimeFigureOut">
              <a:rPr kumimoji="1" lang="zh-CN" altLang="en-US" smtClean="0"/>
              <a:t>2021/1/5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D1A38942-F79C-5143-B1EE-2669B28AE90B}"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r="74121"/>
          <a:stretch>
            <a:fillRect/>
          </a:stretch>
        </p:blipFill>
        <p:spPr>
          <a:xfrm rot="16200000">
            <a:off x="5156024" y="-177977"/>
            <a:ext cx="1879954" cy="12192001"/>
          </a:xfrm>
          <a:custGeom>
            <a:avLst/>
            <a:gdLst>
              <a:gd name="connsiteX0" fmla="*/ 1879954 w 1879954"/>
              <a:gd name="connsiteY0" fmla="*/ 0 h 12192001"/>
              <a:gd name="connsiteX1" fmla="*/ 1761177 w 1879954"/>
              <a:gd name="connsiteY1" fmla="*/ 3962402 h 12192001"/>
              <a:gd name="connsiteX2" fmla="*/ 1202897 w 1879954"/>
              <a:gd name="connsiteY2" fmla="*/ 3962402 h 12192001"/>
              <a:gd name="connsiteX3" fmla="*/ 1202897 w 1879954"/>
              <a:gd name="connsiteY3" fmla="*/ 10680702 h 12192001"/>
              <a:gd name="connsiteX4" fmla="*/ 1559789 w 1879954"/>
              <a:gd name="connsiteY4" fmla="*/ 10680702 h 12192001"/>
              <a:gd name="connsiteX5" fmla="*/ 1528762 w 1879954"/>
              <a:gd name="connsiteY5" fmla="*/ 11715750 h 12192001"/>
              <a:gd name="connsiteX6" fmla="*/ 1762219 w 1879954"/>
              <a:gd name="connsiteY6" fmla="*/ 12192001 h 12192001"/>
              <a:gd name="connsiteX7" fmla="*/ 0 w 1879954"/>
              <a:gd name="connsiteY7" fmla="*/ 12192001 h 12192001"/>
              <a:gd name="connsiteX8" fmla="*/ 0 w 1879954"/>
              <a:gd name="connsiteY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954" h="12192001">
                <a:moveTo>
                  <a:pt x="1879954" y="0"/>
                </a:moveTo>
                <a:lnTo>
                  <a:pt x="1761177" y="3962402"/>
                </a:lnTo>
                <a:lnTo>
                  <a:pt x="1202897" y="3962402"/>
                </a:lnTo>
                <a:lnTo>
                  <a:pt x="1202897" y="10680702"/>
                </a:lnTo>
                <a:lnTo>
                  <a:pt x="1559789" y="10680702"/>
                </a:lnTo>
                <a:lnTo>
                  <a:pt x="1528762" y="11715750"/>
                </a:lnTo>
                <a:lnTo>
                  <a:pt x="1762219" y="12192001"/>
                </a:lnTo>
                <a:lnTo>
                  <a:pt x="0" y="12192001"/>
                </a:lnTo>
                <a:lnTo>
                  <a:pt x="0" y="0"/>
                </a:lnTo>
                <a:close/>
              </a:path>
            </a:pathLst>
          </a:custGeom>
        </p:spPr>
      </p:pic>
      <p:sp>
        <p:nvSpPr>
          <p:cNvPr id="8" name="文本框 7"/>
          <p:cNvSpPr txBox="1"/>
          <p:nvPr userDrawn="1"/>
        </p:nvSpPr>
        <p:spPr>
          <a:xfrm>
            <a:off x="4772562" y="245718"/>
            <a:ext cx="2646878" cy="461665"/>
          </a:xfrm>
          <a:prstGeom prst="rect">
            <a:avLst/>
          </a:prstGeom>
          <a:noFill/>
        </p:spPr>
        <p:txBody>
          <a:bodyPr wrap="none" rtlCol="0">
            <a:spAutoFit/>
          </a:bodyPr>
          <a:lstStyle/>
          <a:p>
            <a:r>
              <a:rPr kumimoji="1" lang="zh-CN" altLang="en-US" sz="24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单击输入您的标题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79C9A1A-D457-D64B-9EFF-943F01D056BA}" type="datetimeFigureOut">
              <a:rPr kumimoji="1" lang="zh-CN" altLang="en-US" smtClean="0"/>
              <a:t>2021/1/5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D1A38942-F79C-5143-B1EE-2669B28AE90B}"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79C9A1A-D457-D64B-9EFF-943F01D056BA}" type="datetimeFigureOut">
              <a:rPr kumimoji="1" lang="zh-CN" altLang="en-US" smtClean="0"/>
              <a:t>2021/1/5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D1A38942-F79C-5143-B1EE-2669B28AE90B}"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79C9A1A-D457-D64B-9EFF-943F01D056BA}" type="datetimeFigureOut">
              <a:rPr kumimoji="1" lang="zh-CN" altLang="en-US" smtClean="0"/>
              <a:t>2021/1/5</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D1A38942-F79C-5143-B1EE-2669B28AE90B}"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79C9A1A-D457-D64B-9EFF-943F01D056BA}" type="datetimeFigureOut">
              <a:rPr kumimoji="1" lang="zh-CN" altLang="en-US" smtClean="0"/>
              <a:t>2021/1/5</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D1A38942-F79C-5143-B1EE-2669B28AE90B}"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79C9A1A-D457-D64B-9EFF-943F01D056BA}" type="datetimeFigureOut">
              <a:rPr kumimoji="1" lang="zh-CN" altLang="en-US" smtClean="0"/>
              <a:t>2021/1/5</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D1A38942-F79C-5143-B1EE-2669B28AE90B}"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79C9A1A-D457-D64B-9EFF-943F01D056BA}" type="datetimeFigureOut">
              <a:rPr kumimoji="1" lang="zh-CN" altLang="en-US" smtClean="0"/>
              <a:t>2021/1/5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D1A38942-F79C-5143-B1EE-2669B28AE90B}"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79C9A1A-D457-D64B-9EFF-943F01D056BA}" type="datetimeFigureOut">
              <a:rPr kumimoji="1" lang="zh-CN" altLang="en-US" smtClean="0"/>
              <a:t>2021/1/5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D1A38942-F79C-5143-B1EE-2669B28AE90B}"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3">
            <a:extLst>
              <a:ext uri="{28A0092B-C50C-407E-A947-70E740481C1C}">
                <a14:useLocalDpi xmlns:a14="http://schemas.microsoft.com/office/drawing/2010/main" val="0"/>
              </a:ext>
            </a:extLst>
          </a:blip>
          <a:srcRect l="15625"/>
          <a:stretch>
            <a:fillRect/>
          </a:stretch>
        </p:blipFill>
        <p:spPr>
          <a:xfrm rot="16200000">
            <a:off x="2667000" y="-2667000"/>
            <a:ext cx="6858000" cy="12192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2463799" y="-2667002"/>
            <a:ext cx="7264400" cy="12192002"/>
          </a:xfrm>
          <a:custGeom>
            <a:avLst/>
            <a:gdLst>
              <a:gd name="connsiteX0" fmla="*/ 4597399 w 7264400"/>
              <a:gd name="connsiteY0" fmla="*/ 3962402 h 12192002"/>
              <a:gd name="connsiteX1" fmla="*/ 2514600 w 7264400"/>
              <a:gd name="connsiteY1" fmla="*/ 3962402 h 12192002"/>
              <a:gd name="connsiteX2" fmla="*/ 2514600 w 7264400"/>
              <a:gd name="connsiteY2" fmla="*/ 10680702 h 12192002"/>
              <a:gd name="connsiteX3" fmla="*/ 4597399 w 7264400"/>
              <a:gd name="connsiteY3" fmla="*/ 10680702 h 12192002"/>
              <a:gd name="connsiteX4" fmla="*/ 7264400 w 7264400"/>
              <a:gd name="connsiteY4" fmla="*/ 0 h 12192002"/>
              <a:gd name="connsiteX5" fmla="*/ 7264400 w 7264400"/>
              <a:gd name="connsiteY5" fmla="*/ 12192002 h 12192002"/>
              <a:gd name="connsiteX6" fmla="*/ 0 w 7264400"/>
              <a:gd name="connsiteY6" fmla="*/ 12192001 h 12192002"/>
              <a:gd name="connsiteX7" fmla="*/ 0 w 7264400"/>
              <a:gd name="connsiteY7" fmla="*/ 0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4400" h="12192002">
                <a:moveTo>
                  <a:pt x="4597399" y="3962402"/>
                </a:moveTo>
                <a:lnTo>
                  <a:pt x="2514600" y="3962402"/>
                </a:lnTo>
                <a:lnTo>
                  <a:pt x="2514600" y="10680702"/>
                </a:lnTo>
                <a:lnTo>
                  <a:pt x="4597399" y="10680702"/>
                </a:lnTo>
                <a:close/>
                <a:moveTo>
                  <a:pt x="7264400" y="0"/>
                </a:moveTo>
                <a:lnTo>
                  <a:pt x="7264400" y="12192002"/>
                </a:lnTo>
                <a:lnTo>
                  <a:pt x="0" y="12192001"/>
                </a:lnTo>
                <a:lnTo>
                  <a:pt x="0" y="0"/>
                </a:lnTo>
                <a:close/>
              </a:path>
            </a:pathLst>
          </a:custGeom>
        </p:spPr>
      </p:pic>
      <p:sp>
        <p:nvSpPr>
          <p:cNvPr id="8" name="文本框 7"/>
          <p:cNvSpPr txBox="1"/>
          <p:nvPr/>
        </p:nvSpPr>
        <p:spPr>
          <a:xfrm>
            <a:off x="2146966" y="2299035"/>
            <a:ext cx="7872668" cy="1015663"/>
          </a:xfrm>
          <a:prstGeom prst="rect">
            <a:avLst/>
          </a:prstGeom>
          <a:noFill/>
        </p:spPr>
        <p:txBody>
          <a:bodyPr wrap="none" rtlCol="0">
            <a:spAutoFit/>
          </a:bodyPr>
          <a:lstStyle/>
          <a:p>
            <a:r>
              <a:rPr kumimoji="1" lang="zh-CN" altLang="en-US" sz="60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夏日清新手绘课件</a:t>
            </a:r>
            <a:r>
              <a:rPr kumimoji="1" lang="en-US" altLang="zh-CN" sz="60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PPT</a:t>
            </a:r>
            <a:endParaRPr kumimoji="1" lang="zh-CN" altLang="en-US" sz="60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endParaRPr>
          </a:p>
        </p:txBody>
      </p:sp>
      <p:cxnSp>
        <p:nvCxnSpPr>
          <p:cNvPr id="10" name="直线连接符 9"/>
          <p:cNvCxnSpPr/>
          <p:nvPr/>
        </p:nvCxnSpPr>
        <p:spPr>
          <a:xfrm>
            <a:off x="2222500" y="3429000"/>
            <a:ext cx="75438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187700" y="3543303"/>
            <a:ext cx="6096000" cy="646331"/>
          </a:xfrm>
          <a:prstGeom prst="rect">
            <a:avLst/>
          </a:prstGeom>
        </p:spPr>
        <p:txBody>
          <a:bodyPr>
            <a:spAutoFit/>
          </a:bodyPr>
          <a:lstStyle/>
          <a:p>
            <a:pPr algn="ctr"/>
            <a:r>
              <a:rPr lang="en-US" altLang="zh-CN" dirty="0"/>
              <a:t>Click here to add word Click here to add word Click here to add word Click here to add word Click here to </a:t>
            </a:r>
            <a:r>
              <a:rPr lang="en-US" altLang="zh-CN"/>
              <a:t>add word</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78"/>
          <p:cNvSpPr/>
          <p:nvPr/>
        </p:nvSpPr>
        <p:spPr bwMode="auto">
          <a:xfrm>
            <a:off x="2815005" y="1735551"/>
            <a:ext cx="1361345" cy="2999495"/>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任意多边形 187"/>
          <p:cNvSpPr>
            <a:spLocks noChangeArrowheads="1"/>
          </p:cNvSpPr>
          <p:nvPr/>
        </p:nvSpPr>
        <p:spPr bwMode="auto">
          <a:xfrm>
            <a:off x="4828312" y="1735551"/>
            <a:ext cx="1361344" cy="2999495"/>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任意多边形 168"/>
          <p:cNvSpPr/>
          <p:nvPr/>
        </p:nvSpPr>
        <p:spPr bwMode="auto">
          <a:xfrm>
            <a:off x="8910649" y="1735551"/>
            <a:ext cx="1170755" cy="2999495"/>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198"/>
          <p:cNvSpPr>
            <a:spLocks noChangeArrowheads="1"/>
          </p:cNvSpPr>
          <p:nvPr/>
        </p:nvSpPr>
        <p:spPr bwMode="auto">
          <a:xfrm>
            <a:off x="6895829" y="1735551"/>
            <a:ext cx="1362857" cy="2999495"/>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8"/>
          <p:cNvGrpSpPr/>
          <p:nvPr/>
        </p:nvGrpSpPr>
        <p:grpSpPr>
          <a:xfrm>
            <a:off x="8910649" y="1935217"/>
            <a:ext cx="568739" cy="1692604"/>
            <a:chOff x="9286715" y="1680422"/>
            <a:chExt cx="654939" cy="1949140"/>
          </a:xfrm>
          <a:solidFill>
            <a:schemeClr val="accent4"/>
          </a:solidFill>
        </p:grpSpPr>
        <p:sp>
          <p:nvSpPr>
            <p:cNvPr id="7"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组合 4"/>
            <p:cNvGrpSpPr/>
            <p:nvPr/>
          </p:nvGrpSpPr>
          <p:grpSpPr>
            <a:xfrm>
              <a:off x="9380775" y="2482548"/>
              <a:ext cx="362307" cy="344889"/>
              <a:chOff x="8289913" y="3162328"/>
              <a:chExt cx="362307" cy="344889"/>
            </a:xfrm>
            <a:grpFill/>
          </p:grpSpPr>
          <p:sp>
            <p:nvSpPr>
              <p:cNvPr id="9"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1" name="组合 5"/>
          <p:cNvGrpSpPr/>
          <p:nvPr/>
        </p:nvGrpSpPr>
        <p:grpSpPr>
          <a:xfrm>
            <a:off x="2815007" y="1935217"/>
            <a:ext cx="571765" cy="1692604"/>
            <a:chOff x="2267202" y="1680422"/>
            <a:chExt cx="658423" cy="1949140"/>
          </a:xfrm>
          <a:solidFill>
            <a:schemeClr val="accent1"/>
          </a:solidFill>
        </p:grpSpPr>
        <p:sp>
          <p:nvSpPr>
            <p:cNvPr id="12"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组合 1"/>
            <p:cNvGrpSpPr/>
            <p:nvPr/>
          </p:nvGrpSpPr>
          <p:grpSpPr>
            <a:xfrm>
              <a:off x="2462290" y="2482548"/>
              <a:ext cx="165477" cy="344888"/>
              <a:chOff x="3505027" y="3162328"/>
              <a:chExt cx="165477" cy="344888"/>
            </a:xfrm>
            <a:grpFill/>
          </p:grpSpPr>
          <p:sp>
            <p:nvSpPr>
              <p:cNvPr id="14"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6" name="组合 6"/>
          <p:cNvGrpSpPr/>
          <p:nvPr/>
        </p:nvGrpSpPr>
        <p:grpSpPr>
          <a:xfrm>
            <a:off x="4828313" y="1935217"/>
            <a:ext cx="570252" cy="1692604"/>
            <a:chOff x="4585650" y="1680422"/>
            <a:chExt cx="656681" cy="1949140"/>
          </a:xfrm>
          <a:solidFill>
            <a:schemeClr val="accent2"/>
          </a:solidFill>
        </p:grpSpPr>
        <p:sp>
          <p:nvSpPr>
            <p:cNvPr id="17"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组合 2"/>
            <p:cNvGrpSpPr/>
            <p:nvPr/>
          </p:nvGrpSpPr>
          <p:grpSpPr>
            <a:xfrm>
              <a:off x="4745901" y="2482548"/>
              <a:ext cx="224700" cy="344888"/>
              <a:chOff x="5098828" y="3162328"/>
              <a:chExt cx="224700" cy="344888"/>
            </a:xfrm>
            <a:grpFill/>
          </p:grpSpPr>
          <p:sp>
            <p:nvSpPr>
              <p:cNvPr id="19"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2" name="组合 9"/>
          <p:cNvGrpSpPr/>
          <p:nvPr/>
        </p:nvGrpSpPr>
        <p:grpSpPr>
          <a:xfrm>
            <a:off x="3184715" y="4033200"/>
            <a:ext cx="6547582" cy="570252"/>
            <a:chOff x="2692946" y="4096380"/>
            <a:chExt cx="7539950" cy="656681"/>
          </a:xfrm>
          <a:solidFill>
            <a:schemeClr val="bg1"/>
          </a:solidFill>
        </p:grpSpPr>
        <p:grpSp>
          <p:nvGrpSpPr>
            <p:cNvPr id="23" name="组合 206"/>
            <p:cNvGrpSpPr/>
            <p:nvPr/>
          </p:nvGrpSpPr>
          <p:grpSpPr>
            <a:xfrm>
              <a:off x="9717306" y="4108573"/>
              <a:ext cx="515590" cy="606167"/>
              <a:chOff x="8418513" y="4619626"/>
              <a:chExt cx="469900" cy="552450"/>
            </a:xfrm>
            <a:grpFill/>
          </p:grpSpPr>
          <p:sp>
            <p:nvSpPr>
              <p:cNvPr id="41"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组合 208"/>
            <p:cNvGrpSpPr/>
            <p:nvPr/>
          </p:nvGrpSpPr>
          <p:grpSpPr>
            <a:xfrm>
              <a:off x="2692946" y="4096380"/>
              <a:ext cx="496430" cy="656681"/>
              <a:chOff x="3883026" y="4608513"/>
              <a:chExt cx="452438" cy="598488"/>
            </a:xfrm>
            <a:grpFill/>
          </p:grpSpPr>
          <p:sp>
            <p:nvSpPr>
              <p:cNvPr id="36"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组合 209"/>
            <p:cNvGrpSpPr/>
            <p:nvPr/>
          </p:nvGrpSpPr>
          <p:grpSpPr>
            <a:xfrm>
              <a:off x="4969565" y="4232245"/>
              <a:ext cx="531267" cy="400627"/>
              <a:chOff x="5394326" y="4732338"/>
              <a:chExt cx="484188" cy="365125"/>
            </a:xfrm>
            <a:grpFill/>
          </p:grpSpPr>
          <p:sp>
            <p:nvSpPr>
              <p:cNvPr id="3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组合 207"/>
            <p:cNvGrpSpPr/>
            <p:nvPr/>
          </p:nvGrpSpPr>
          <p:grpSpPr>
            <a:xfrm>
              <a:off x="7326383" y="4173021"/>
              <a:ext cx="607909" cy="538235"/>
              <a:chOff x="6907213" y="4678363"/>
              <a:chExt cx="554038" cy="490538"/>
            </a:xfrm>
            <a:grpFill/>
          </p:grpSpPr>
          <p:sp>
            <p:nvSpPr>
              <p:cNvPr id="27"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6" name="组合 7"/>
          <p:cNvGrpSpPr/>
          <p:nvPr/>
        </p:nvGrpSpPr>
        <p:grpSpPr>
          <a:xfrm>
            <a:off x="6895830" y="1935217"/>
            <a:ext cx="571765" cy="1692604"/>
            <a:chOff x="6966525" y="1680422"/>
            <a:chExt cx="658423" cy="1949140"/>
          </a:xfrm>
          <a:solidFill>
            <a:schemeClr val="accent3"/>
          </a:solidFill>
        </p:grpSpPr>
        <p:sp>
          <p:nvSpPr>
            <p:cNvPr id="47"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组合 3"/>
            <p:cNvGrpSpPr/>
            <p:nvPr/>
          </p:nvGrpSpPr>
          <p:grpSpPr>
            <a:xfrm>
              <a:off x="7095423" y="2482548"/>
              <a:ext cx="214247" cy="344888"/>
              <a:chOff x="6694371" y="3162328"/>
              <a:chExt cx="214247" cy="344888"/>
            </a:xfrm>
            <a:grpFill/>
          </p:grpSpPr>
          <p:sp>
            <p:nvSpPr>
              <p:cNvPr id="49"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52" name="TextBox 23"/>
          <p:cNvSpPr txBox="1"/>
          <p:nvPr/>
        </p:nvSpPr>
        <p:spPr>
          <a:xfrm>
            <a:off x="1991506" y="5323990"/>
            <a:ext cx="2135561" cy="535531"/>
          </a:xfrm>
          <a:prstGeom prst="rect">
            <a:avLst/>
          </a:prstGeom>
          <a:noFill/>
        </p:spPr>
        <p:txBody>
          <a:bodyPr wrap="square"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24"/>
          <p:cNvSpPr txBox="1"/>
          <p:nvPr/>
        </p:nvSpPr>
        <p:spPr>
          <a:xfrm>
            <a:off x="1991509" y="5067135"/>
            <a:ext cx="1441420" cy="328551"/>
          </a:xfrm>
          <a:prstGeom prst="rect">
            <a:avLst/>
          </a:prstGeom>
          <a:noFill/>
        </p:spPr>
        <p:txBody>
          <a:bodyPr wrap="none" rtlCol="0">
            <a:spAutoFit/>
          </a:bodyPr>
          <a:lstStyle/>
          <a:p>
            <a:pP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54" name="TextBox 23"/>
          <p:cNvSpPr txBox="1"/>
          <p:nvPr/>
        </p:nvSpPr>
        <p:spPr>
          <a:xfrm>
            <a:off x="4233049" y="5323990"/>
            <a:ext cx="2135561" cy="535531"/>
          </a:xfrm>
          <a:prstGeom prst="rect">
            <a:avLst/>
          </a:prstGeom>
          <a:noFill/>
        </p:spPr>
        <p:txBody>
          <a:bodyPr wrap="square"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24"/>
          <p:cNvSpPr txBox="1"/>
          <p:nvPr/>
        </p:nvSpPr>
        <p:spPr>
          <a:xfrm>
            <a:off x="4233049" y="5067135"/>
            <a:ext cx="1441420" cy="328551"/>
          </a:xfrm>
          <a:prstGeom prst="rect">
            <a:avLst/>
          </a:prstGeom>
          <a:noFill/>
        </p:spPr>
        <p:txBody>
          <a:bodyPr wrap="none" rtlCol="0">
            <a:spAutoFit/>
          </a:bodyPr>
          <a:lstStyle/>
          <a:p>
            <a:pP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56" name="TextBox 23"/>
          <p:cNvSpPr txBox="1"/>
          <p:nvPr/>
        </p:nvSpPr>
        <p:spPr>
          <a:xfrm>
            <a:off x="6482860" y="5323990"/>
            <a:ext cx="2135561" cy="535531"/>
          </a:xfrm>
          <a:prstGeom prst="rect">
            <a:avLst/>
          </a:prstGeom>
          <a:noFill/>
        </p:spPr>
        <p:txBody>
          <a:bodyPr wrap="square"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24"/>
          <p:cNvSpPr txBox="1"/>
          <p:nvPr/>
        </p:nvSpPr>
        <p:spPr>
          <a:xfrm>
            <a:off x="6482863" y="5067135"/>
            <a:ext cx="1441420" cy="328551"/>
          </a:xfrm>
          <a:prstGeom prst="rect">
            <a:avLst/>
          </a:prstGeom>
          <a:noFill/>
        </p:spPr>
        <p:txBody>
          <a:bodyPr wrap="none" rtlCol="0">
            <a:spAutoFit/>
          </a:bodyPr>
          <a:lstStyle/>
          <a:p>
            <a:pP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58" name="TextBox 23"/>
          <p:cNvSpPr txBox="1"/>
          <p:nvPr/>
        </p:nvSpPr>
        <p:spPr>
          <a:xfrm>
            <a:off x="8724402" y="5323990"/>
            <a:ext cx="2135561" cy="535531"/>
          </a:xfrm>
          <a:prstGeom prst="rect">
            <a:avLst/>
          </a:prstGeom>
          <a:noFill/>
        </p:spPr>
        <p:txBody>
          <a:bodyPr wrap="square"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24"/>
          <p:cNvSpPr txBox="1"/>
          <p:nvPr/>
        </p:nvSpPr>
        <p:spPr>
          <a:xfrm>
            <a:off x="8724403" y="5067135"/>
            <a:ext cx="1441420" cy="328551"/>
          </a:xfrm>
          <a:prstGeom prst="rect">
            <a:avLst/>
          </a:prstGeom>
          <a:noFill/>
        </p:spPr>
        <p:txBody>
          <a:bodyPr wrap="none" rtlCol="0">
            <a:spAutoFit/>
          </a:bodyPr>
          <a:lstStyle/>
          <a:p>
            <a:pP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2463799" y="-2667002"/>
            <a:ext cx="7264400" cy="12192002"/>
          </a:xfrm>
          <a:custGeom>
            <a:avLst/>
            <a:gdLst>
              <a:gd name="connsiteX0" fmla="*/ 4597399 w 7264400"/>
              <a:gd name="connsiteY0" fmla="*/ 3962402 h 12192002"/>
              <a:gd name="connsiteX1" fmla="*/ 2514600 w 7264400"/>
              <a:gd name="connsiteY1" fmla="*/ 3962402 h 12192002"/>
              <a:gd name="connsiteX2" fmla="*/ 2514600 w 7264400"/>
              <a:gd name="connsiteY2" fmla="*/ 10680702 h 12192002"/>
              <a:gd name="connsiteX3" fmla="*/ 4597399 w 7264400"/>
              <a:gd name="connsiteY3" fmla="*/ 10680702 h 12192002"/>
              <a:gd name="connsiteX4" fmla="*/ 7264400 w 7264400"/>
              <a:gd name="connsiteY4" fmla="*/ 0 h 12192002"/>
              <a:gd name="connsiteX5" fmla="*/ 7264400 w 7264400"/>
              <a:gd name="connsiteY5" fmla="*/ 12192002 h 12192002"/>
              <a:gd name="connsiteX6" fmla="*/ 0 w 7264400"/>
              <a:gd name="connsiteY6" fmla="*/ 12192001 h 12192002"/>
              <a:gd name="connsiteX7" fmla="*/ 0 w 7264400"/>
              <a:gd name="connsiteY7" fmla="*/ 0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4400" h="12192002">
                <a:moveTo>
                  <a:pt x="4597399" y="3962402"/>
                </a:moveTo>
                <a:lnTo>
                  <a:pt x="2514600" y="3962402"/>
                </a:lnTo>
                <a:lnTo>
                  <a:pt x="2514600" y="10680702"/>
                </a:lnTo>
                <a:lnTo>
                  <a:pt x="4597399" y="10680702"/>
                </a:lnTo>
                <a:close/>
                <a:moveTo>
                  <a:pt x="7264400" y="0"/>
                </a:moveTo>
                <a:lnTo>
                  <a:pt x="7264400" y="12192002"/>
                </a:lnTo>
                <a:lnTo>
                  <a:pt x="0" y="12192001"/>
                </a:lnTo>
                <a:lnTo>
                  <a:pt x="0" y="0"/>
                </a:lnTo>
                <a:close/>
              </a:path>
            </a:pathLst>
          </a:custGeom>
        </p:spPr>
      </p:pic>
      <p:sp>
        <p:nvSpPr>
          <p:cNvPr id="18" name="文本框 17"/>
          <p:cNvSpPr txBox="1"/>
          <p:nvPr/>
        </p:nvSpPr>
        <p:spPr>
          <a:xfrm>
            <a:off x="3746639" y="2957511"/>
            <a:ext cx="4698722" cy="769441"/>
          </a:xfrm>
          <a:prstGeom prst="rect">
            <a:avLst/>
          </a:prstGeom>
          <a:noFill/>
        </p:spPr>
        <p:txBody>
          <a:bodyPr wrap="none" rtlCol="0">
            <a:spAutoFit/>
          </a:bodyPr>
          <a:lstStyle/>
          <a:p>
            <a:r>
              <a:rPr kumimoji="1" lang="zh-CN" altLang="en-US" sz="44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单击输入您的标题</a:t>
            </a:r>
          </a:p>
        </p:txBody>
      </p:sp>
      <p:sp>
        <p:nvSpPr>
          <p:cNvPr id="6" name="文本框 5"/>
          <p:cNvSpPr txBox="1"/>
          <p:nvPr/>
        </p:nvSpPr>
        <p:spPr>
          <a:xfrm>
            <a:off x="5017019" y="2049570"/>
            <a:ext cx="2157963" cy="769441"/>
          </a:xfrm>
          <a:prstGeom prst="rect">
            <a:avLst/>
          </a:prstGeom>
          <a:noFill/>
        </p:spPr>
        <p:txBody>
          <a:bodyPr wrap="none" rtlCol="0">
            <a:spAutoFit/>
          </a:bodyPr>
          <a:lstStyle/>
          <a:p>
            <a:r>
              <a:rPr kumimoji="1" lang="en-US" altLang="zh-CN" sz="3600" dirty="0">
                <a:solidFill>
                  <a:srgbClr val="77C2E6"/>
                </a:solidFill>
                <a:latin typeface="FZKaTong-M19S" panose="03000509000000000000" charset="-122"/>
                <a:ea typeface="FZKaTong-M19S" panose="03000509000000000000" charset="-122"/>
                <a:cs typeface="FZKaTong-M19S" panose="03000509000000000000" charset="-122"/>
              </a:rPr>
              <a:t>PART</a:t>
            </a:r>
            <a:r>
              <a:rPr kumimoji="1" lang="zh-CN" altLang="en-US" sz="3600" dirty="0">
                <a:solidFill>
                  <a:srgbClr val="77C2E6"/>
                </a:solidFill>
                <a:latin typeface="FZKaTong-M19S" panose="03000509000000000000" charset="-122"/>
                <a:ea typeface="FZKaTong-M19S" panose="03000509000000000000" charset="-122"/>
                <a:cs typeface="FZKaTong-M19S" panose="03000509000000000000" charset="-122"/>
              </a:rPr>
              <a:t> </a:t>
            </a:r>
            <a:r>
              <a:rPr kumimoji="1" lang="en-US" altLang="zh-CN" sz="4400" dirty="0">
                <a:solidFill>
                  <a:srgbClr val="77C2E6"/>
                </a:solidFill>
                <a:latin typeface="FZKaTong-M19S" panose="03000509000000000000" charset="-122"/>
                <a:ea typeface="FZKaTong-M19S" panose="03000509000000000000" charset="-122"/>
                <a:cs typeface="FZKaTong-M19S" panose="03000509000000000000" charset="-122"/>
              </a:rPr>
              <a:t>03</a:t>
            </a:r>
            <a:endParaRPr kumimoji="1" lang="zh-CN" altLang="en-US" sz="4400" dirty="0">
              <a:solidFill>
                <a:srgbClr val="77C2E6"/>
              </a:solidFill>
              <a:latin typeface="FZKaTong-M19S" panose="03000509000000000000" charset="-122"/>
              <a:ea typeface="FZKaTong-M19S" panose="03000509000000000000" charset="-122"/>
              <a:cs typeface="FZKaTong-M19S" panose="03000509000000000000" charset="-122"/>
            </a:endParaRPr>
          </a:p>
        </p:txBody>
      </p:sp>
      <p:sp>
        <p:nvSpPr>
          <p:cNvPr id="20" name="矩形 19"/>
          <p:cNvSpPr/>
          <p:nvPr/>
        </p:nvSpPr>
        <p:spPr>
          <a:xfrm>
            <a:off x="3048000" y="3726952"/>
            <a:ext cx="6096000" cy="523220"/>
          </a:xfrm>
          <a:prstGeom prst="rect">
            <a:avLst/>
          </a:prstGeom>
        </p:spPr>
        <p:txBody>
          <a:bodyPr>
            <a:spAutoFit/>
          </a:bodyPr>
          <a:lstStyle/>
          <a:p>
            <a:pPr algn="ctr"/>
            <a:r>
              <a:rPr lang="en-US" altLang="zh-CN" sz="1400" dirty="0">
                <a:solidFill>
                  <a:schemeClr val="tx1">
                    <a:lumMod val="75000"/>
                    <a:lumOff val="25000"/>
                  </a:schemeClr>
                </a:solidFill>
              </a:rPr>
              <a:t>Click here to add word Click here to add word Click here to add word Click here to add word Click here to </a:t>
            </a:r>
            <a:r>
              <a:rPr lang="en-US" altLang="zh-CN" sz="1400">
                <a:solidFill>
                  <a:schemeClr val="tx1">
                    <a:lumMod val="75000"/>
                    <a:lumOff val="25000"/>
                  </a:schemeClr>
                </a:solidFill>
              </a:rPr>
              <a:t>add word</a:t>
            </a:r>
            <a:endParaRPr lang="zh-CN" altLang="en-US" sz="1400"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2"/>
          <p:cNvSpPr/>
          <p:nvPr/>
        </p:nvSpPr>
        <p:spPr>
          <a:xfrm flipH="1" flipV="1">
            <a:off x="4113079" y="1689550"/>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 name="Oval 8"/>
          <p:cNvSpPr/>
          <p:nvPr/>
        </p:nvSpPr>
        <p:spPr>
          <a:xfrm>
            <a:off x="4672946" y="1972000"/>
            <a:ext cx="3120960" cy="3120955"/>
          </a:xfrm>
          <a:prstGeom prst="ellips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bIns="360000" anchor="b" anchorCtr="1">
            <a:normAutofit/>
          </a:bodyPr>
          <a:lstStyle/>
          <a:p>
            <a:pPr algn="ctr">
              <a:lnSpc>
                <a:spcPct val="120000"/>
              </a:lnSpc>
              <a:defRPr/>
            </a:pPr>
            <a:r>
              <a:rPr lang="zh-CN" altLang="en-US" sz="1200" dirty="0">
                <a:solidFill>
                  <a:schemeClr val="tx1">
                    <a:lumMod val="50000"/>
                    <a:lumOff val="50000"/>
                  </a:schemeClr>
                </a:solidFill>
              </a:rPr>
              <a:t>此部分内容作为文字排版占位显示 （建议使用主题字体）</a:t>
            </a:r>
          </a:p>
        </p:txBody>
      </p:sp>
      <p:sp>
        <p:nvSpPr>
          <p:cNvPr id="4" name="Arc 11"/>
          <p:cNvSpPr/>
          <p:nvPr/>
        </p:nvSpPr>
        <p:spPr>
          <a:xfrm>
            <a:off x="4113079" y="1412131"/>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 name="TextBox 22"/>
          <p:cNvSpPr txBox="1"/>
          <p:nvPr/>
        </p:nvSpPr>
        <p:spPr bwMode="auto">
          <a:xfrm>
            <a:off x="5458082" y="3230776"/>
            <a:ext cx="1538883" cy="30777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lgn="ctr">
              <a:buClr>
                <a:prstClr val="white"/>
              </a:buClr>
              <a:defRPr/>
            </a:pPr>
            <a:r>
              <a:rPr lang="zh-CN" altLang="en-US" sz="2000" b="1" dirty="0">
                <a:solidFill>
                  <a:schemeClr val="tx1">
                    <a:lumMod val="50000"/>
                    <a:lumOff val="50000"/>
                  </a:schemeClr>
                </a:solidFill>
              </a:rPr>
              <a:t>标题文本预设</a:t>
            </a:r>
          </a:p>
        </p:txBody>
      </p:sp>
      <p:grpSp>
        <p:nvGrpSpPr>
          <p:cNvPr id="6" name="组合 36"/>
          <p:cNvGrpSpPr/>
          <p:nvPr/>
        </p:nvGrpSpPr>
        <p:grpSpPr>
          <a:xfrm>
            <a:off x="9084310" y="3089261"/>
            <a:ext cx="2849689" cy="969590"/>
            <a:chOff x="9061148" y="2985784"/>
            <a:chExt cx="2849689" cy="969590"/>
          </a:xfrm>
        </p:grpSpPr>
        <p:sp>
          <p:nvSpPr>
            <p:cNvPr id="7" name="文本框 35"/>
            <p:cNvSpPr txBox="1"/>
            <p:nvPr/>
          </p:nvSpPr>
          <p:spPr bwMode="auto">
            <a:xfrm>
              <a:off x="9061148" y="2985784"/>
              <a:ext cx="207345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r>
                <a:rPr lang="zh-CN" altLang="en-US" sz="14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此处添加文字内容</a:t>
              </a:r>
            </a:p>
          </p:txBody>
        </p:sp>
        <p:sp>
          <p:nvSpPr>
            <p:cNvPr id="8" name="矩形 7"/>
            <p:cNvSpPr/>
            <p:nvPr/>
          </p:nvSpPr>
          <p:spPr>
            <a:xfrm>
              <a:off x="9160351" y="3309043"/>
              <a:ext cx="2750486" cy="646331"/>
            </a:xfrm>
            <a:prstGeom prst="rect">
              <a:avLst/>
            </a:prstGeom>
          </p:spPr>
          <p:txBody>
            <a:bodyPr wrap="square">
              <a:spAutoFit/>
            </a:bodyPr>
            <a:lstStyle/>
            <a:p>
              <a:r>
                <a:rPr lang="zh-CN" altLang="en-US" sz="1200" dirty="0">
                  <a:solidFill>
                    <a:schemeClr val="bg1">
                      <a:lumMod val="65000"/>
                    </a:schemeClr>
                  </a:solidFill>
                  <a:latin typeface="Arial" panose="020B0604020202020204" pitchFamily="34" charset="0"/>
                  <a:cs typeface="Arial" panose="020B0604020202020204" pitchFamily="34" charset="0"/>
                </a:rPr>
                <a:t>The cargo ship was developed by the China Academy of Space Technology and is 10.6 meters</a:t>
              </a:r>
              <a:r>
                <a:rPr lang="en-US" altLang="zh-CN" sz="1200" dirty="0">
                  <a:solidFill>
                    <a:schemeClr val="bg1">
                      <a:lumMod val="65000"/>
                    </a:schemeClr>
                  </a:solidFill>
                  <a:latin typeface="Arial" panose="020B0604020202020204" pitchFamily="34" charset="0"/>
                  <a:cs typeface="Arial" panose="020B0604020202020204" pitchFamily="34" charset="0"/>
                </a:rPr>
                <a:t>.</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grpSp>
        <p:nvGrpSpPr>
          <p:cNvPr id="9" name="组合 37"/>
          <p:cNvGrpSpPr/>
          <p:nvPr/>
        </p:nvGrpSpPr>
        <p:grpSpPr>
          <a:xfrm>
            <a:off x="532853" y="3129490"/>
            <a:ext cx="2750486" cy="969590"/>
            <a:chOff x="509691" y="3026013"/>
            <a:chExt cx="2750486" cy="969590"/>
          </a:xfrm>
        </p:grpSpPr>
        <p:sp>
          <p:nvSpPr>
            <p:cNvPr id="10" name="文本框 35"/>
            <p:cNvSpPr txBox="1"/>
            <p:nvPr/>
          </p:nvSpPr>
          <p:spPr bwMode="auto">
            <a:xfrm>
              <a:off x="1186719" y="3026013"/>
              <a:ext cx="207345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r>
                <a:rPr lang="zh-CN" altLang="en-US" sz="14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此处添加文字内容</a:t>
              </a:r>
            </a:p>
          </p:txBody>
        </p:sp>
        <p:sp>
          <p:nvSpPr>
            <p:cNvPr id="11" name="矩形 10"/>
            <p:cNvSpPr/>
            <p:nvPr/>
          </p:nvSpPr>
          <p:spPr>
            <a:xfrm>
              <a:off x="509691" y="3349272"/>
              <a:ext cx="2750486" cy="646331"/>
            </a:xfrm>
            <a:prstGeom prst="rect">
              <a:avLst/>
            </a:prstGeom>
          </p:spPr>
          <p:txBody>
            <a:bodyPr wrap="square">
              <a:spAutoFit/>
            </a:bodyPr>
            <a:lstStyle/>
            <a:p>
              <a:r>
                <a:rPr lang="zh-CN" altLang="en-US" sz="1200" dirty="0">
                  <a:solidFill>
                    <a:schemeClr val="bg1">
                      <a:lumMod val="65000"/>
                    </a:schemeClr>
                  </a:solidFill>
                  <a:latin typeface="Arial" panose="020B0604020202020204" pitchFamily="34" charset="0"/>
                  <a:cs typeface="Arial" panose="020B0604020202020204" pitchFamily="34" charset="0"/>
                </a:rPr>
                <a:t>The cargo ship was developed by the China Academy of Space Technology and is 10.6 meters</a:t>
              </a:r>
              <a:r>
                <a:rPr lang="en-US" altLang="zh-CN" sz="1200" dirty="0">
                  <a:solidFill>
                    <a:schemeClr val="bg1">
                      <a:lumMod val="65000"/>
                    </a:schemeClr>
                  </a:solidFill>
                  <a:latin typeface="Arial" panose="020B0604020202020204" pitchFamily="34" charset="0"/>
                  <a:cs typeface="Arial" panose="020B0604020202020204" pitchFamily="34" charset="0"/>
                </a:rPr>
                <a:t>.</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grpSp>
        <p:nvGrpSpPr>
          <p:cNvPr id="12" name="组合 34"/>
          <p:cNvGrpSpPr/>
          <p:nvPr/>
        </p:nvGrpSpPr>
        <p:grpSpPr>
          <a:xfrm>
            <a:off x="3438467" y="2722460"/>
            <a:ext cx="1620039" cy="1620036"/>
            <a:chOff x="3415305" y="2618983"/>
            <a:chExt cx="1620039" cy="1620036"/>
          </a:xfrm>
        </p:grpSpPr>
        <p:sp>
          <p:nvSpPr>
            <p:cNvPr id="13" name="Oval 9"/>
            <p:cNvSpPr/>
            <p:nvPr/>
          </p:nvSpPr>
          <p:spPr>
            <a:xfrm>
              <a:off x="3415305" y="2618983"/>
              <a:ext cx="1620039" cy="1620036"/>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KSO_Shape"/>
            <p:cNvSpPr/>
            <p:nvPr/>
          </p:nvSpPr>
          <p:spPr bwMode="auto">
            <a:xfrm>
              <a:off x="3856061" y="3230355"/>
              <a:ext cx="687899" cy="404714"/>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5" name="组合 35"/>
          <p:cNvGrpSpPr/>
          <p:nvPr/>
        </p:nvGrpSpPr>
        <p:grpSpPr>
          <a:xfrm>
            <a:off x="7408345" y="2722460"/>
            <a:ext cx="1620039" cy="1620036"/>
            <a:chOff x="7385183" y="2618983"/>
            <a:chExt cx="1620039" cy="1620036"/>
          </a:xfrm>
        </p:grpSpPr>
        <p:sp>
          <p:nvSpPr>
            <p:cNvPr id="16" name="Oval 10"/>
            <p:cNvSpPr/>
            <p:nvPr/>
          </p:nvSpPr>
          <p:spPr>
            <a:xfrm>
              <a:off x="7385183" y="2618983"/>
              <a:ext cx="1620039" cy="1620036"/>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KSO_Shape"/>
            <p:cNvSpPr/>
            <p:nvPr/>
          </p:nvSpPr>
          <p:spPr bwMode="auto">
            <a:xfrm>
              <a:off x="7927812" y="3230355"/>
              <a:ext cx="508623" cy="409442"/>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p:nvPr/>
        </p:nvSpPr>
        <p:spPr bwMode="auto">
          <a:xfrm>
            <a:off x="909228" y="3053441"/>
            <a:ext cx="4889295" cy="676053"/>
          </a:xfrm>
          <a:prstGeom prst="roundRect">
            <a:avLst>
              <a:gd name="adj" fmla="val 49361"/>
            </a:avLst>
          </a:prstGeom>
          <a:solidFill>
            <a:schemeClr val="accent1"/>
          </a:solidFill>
          <a:ln>
            <a:noFill/>
          </a:ln>
          <a:effectLst/>
        </p:spPr>
        <p:txBody>
          <a:bodyPr lIns="0" tIns="0" rIns="0" bIns="0" anchor="ctr"/>
          <a:lstStyle/>
          <a:p>
            <a:pPr defTabSz="260350">
              <a:lnSpc>
                <a:spcPct val="120000"/>
              </a:lnSpc>
              <a:defRPr/>
            </a:pPr>
            <a:endParaRPr lang="es-ES" sz="1515">
              <a:latin typeface="Source Han Sans CN" charset="-122"/>
              <a:ea typeface="Source Han Sans CN" charset="-122"/>
              <a:cs typeface="Source Han Sans CN" charset="-122"/>
              <a:sym typeface="Arial" panose="020B0604020202020204" pitchFamily="34" charset="0"/>
            </a:endParaRPr>
          </a:p>
        </p:txBody>
      </p:sp>
      <p:sp>
        <p:nvSpPr>
          <p:cNvPr id="3" name="AutoShape 2"/>
          <p:cNvSpPr/>
          <p:nvPr/>
        </p:nvSpPr>
        <p:spPr bwMode="auto">
          <a:xfrm>
            <a:off x="6355772" y="3053441"/>
            <a:ext cx="5063930" cy="676053"/>
          </a:xfrm>
          <a:prstGeom prst="roundRect">
            <a:avLst>
              <a:gd name="adj" fmla="val 49361"/>
            </a:avLst>
          </a:prstGeom>
          <a:solidFill>
            <a:schemeClr val="accent2"/>
          </a:solidFill>
          <a:ln>
            <a:noFill/>
          </a:ln>
          <a:effectLst/>
        </p:spPr>
        <p:txBody>
          <a:bodyPr lIns="0" tIns="0" rIns="0" bIns="0" anchor="ctr"/>
          <a:lstStyle/>
          <a:p>
            <a:pPr defTabSz="260350">
              <a:lnSpc>
                <a:spcPct val="120000"/>
              </a:lnSpc>
              <a:defRPr/>
            </a:pPr>
            <a:endParaRPr lang="es-ES" sz="1515">
              <a:latin typeface="Source Han Sans CN" charset="-122"/>
              <a:ea typeface="Source Han Sans CN" charset="-122"/>
              <a:cs typeface="Source Han Sans CN" charset="-122"/>
              <a:sym typeface="Arial" panose="020B0604020202020204" pitchFamily="34" charset="0"/>
            </a:endParaRPr>
          </a:p>
        </p:txBody>
      </p:sp>
      <p:sp>
        <p:nvSpPr>
          <p:cNvPr id="4" name="AutoShape 4"/>
          <p:cNvSpPr/>
          <p:nvPr/>
        </p:nvSpPr>
        <p:spPr bwMode="auto">
          <a:xfrm>
            <a:off x="2836445" y="3282154"/>
            <a:ext cx="1560872" cy="218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0"/>
          <a:lstStyle/>
          <a:p>
            <a:pPr algn="ctr" defTabSz="288290">
              <a:lnSpc>
                <a:spcPct val="120000"/>
              </a:lnSpc>
              <a:spcBef>
                <a:spcPts val="755"/>
              </a:spcBef>
              <a:defRPr/>
            </a:pPr>
            <a:r>
              <a:rPr lang="zh-CN" altLang="en-US" sz="1330">
                <a:solidFill>
                  <a:schemeClr val="bg1"/>
                </a:solidFill>
                <a:latin typeface="Source Han Sans CN" charset="-122"/>
                <a:ea typeface="Source Han Sans CN" charset="-122"/>
                <a:cs typeface="Source Han Sans CN" charset="-122"/>
                <a:sym typeface="Arial" panose="020B0604020202020204" pitchFamily="34" charset="0"/>
              </a:rPr>
              <a:t>请替换文字内容</a:t>
            </a:r>
            <a:endParaRPr lang="es-ES" sz="1330" dirty="0">
              <a:solidFill>
                <a:schemeClr val="bg1"/>
              </a:solidFill>
              <a:latin typeface="Source Han Sans CN" charset="-122"/>
              <a:ea typeface="Source Han Sans CN" charset="-122"/>
              <a:cs typeface="Source Han Sans CN" charset="-122"/>
              <a:sym typeface="Arial" panose="020B0604020202020204" pitchFamily="34" charset="0"/>
            </a:endParaRPr>
          </a:p>
        </p:txBody>
      </p:sp>
      <p:sp>
        <p:nvSpPr>
          <p:cNvPr id="5" name="AutoShape 7"/>
          <p:cNvSpPr/>
          <p:nvPr/>
        </p:nvSpPr>
        <p:spPr bwMode="auto">
          <a:xfrm>
            <a:off x="8190193" y="3282154"/>
            <a:ext cx="1560872" cy="218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0"/>
          <a:lstStyle/>
          <a:p>
            <a:pPr algn="ctr" defTabSz="288290">
              <a:lnSpc>
                <a:spcPct val="120000"/>
              </a:lnSpc>
              <a:spcBef>
                <a:spcPts val="755"/>
              </a:spcBef>
              <a:defRPr/>
            </a:pPr>
            <a:r>
              <a:rPr lang="zh-CN" altLang="en-US" sz="1330">
                <a:solidFill>
                  <a:schemeClr val="bg1"/>
                </a:solidFill>
                <a:latin typeface="Source Han Sans CN" charset="-122"/>
                <a:ea typeface="Source Han Sans CN" charset="-122"/>
                <a:cs typeface="Source Han Sans CN" charset="-122"/>
                <a:sym typeface="Arial" panose="020B0604020202020204" pitchFamily="34" charset="0"/>
              </a:rPr>
              <a:t>请替换文字内容</a:t>
            </a:r>
            <a:endParaRPr lang="es-ES" sz="1330" dirty="0">
              <a:solidFill>
                <a:schemeClr val="bg1"/>
              </a:solidFill>
              <a:latin typeface="Source Han Sans CN" charset="-122"/>
              <a:ea typeface="Source Han Sans CN" charset="-122"/>
              <a:cs typeface="Source Han Sans CN" charset="-122"/>
              <a:sym typeface="Arial" panose="020B0604020202020204" pitchFamily="34" charset="0"/>
            </a:endParaRPr>
          </a:p>
        </p:txBody>
      </p:sp>
      <p:sp>
        <p:nvSpPr>
          <p:cNvPr id="6" name="AutoShape 12"/>
          <p:cNvSpPr/>
          <p:nvPr/>
        </p:nvSpPr>
        <p:spPr bwMode="auto">
          <a:xfrm>
            <a:off x="5089943" y="2400727"/>
            <a:ext cx="990741" cy="993569"/>
          </a:xfrm>
          <a:custGeom>
            <a:avLst/>
            <a:gdLst>
              <a:gd name="T0" fmla="+- 0 10816 32"/>
              <a:gd name="T1" fmla="*/ T0 w 21568"/>
              <a:gd name="T2" fmla="*/ 10800 h 21600"/>
              <a:gd name="T3" fmla="+- 0 10816 32"/>
              <a:gd name="T4" fmla="*/ T3 w 21568"/>
              <a:gd name="T5" fmla="*/ 10800 h 21600"/>
              <a:gd name="T6" fmla="+- 0 10816 32"/>
              <a:gd name="T7" fmla="*/ T6 w 21568"/>
              <a:gd name="T8" fmla="*/ 10800 h 21600"/>
              <a:gd name="T9" fmla="+- 0 10816 32"/>
              <a:gd name="T10" fmla="*/ T9 w 21568"/>
              <a:gd name="T11" fmla="*/ 10800 h 21600"/>
            </a:gdLst>
            <a:ahLst/>
            <a:cxnLst>
              <a:cxn ang="0">
                <a:pos x="T1" y="T2"/>
              </a:cxn>
              <a:cxn ang="0">
                <a:pos x="T4" y="T5"/>
              </a:cxn>
              <a:cxn ang="0">
                <a:pos x="T7" y="T8"/>
              </a:cxn>
              <a:cxn ang="0">
                <a:pos x="T10" y="T11"/>
              </a:cxn>
            </a:cxnLst>
            <a:rect l="0" t="0" r="r" b="b"/>
            <a:pathLst>
              <a:path w="21568" h="21600">
                <a:moveTo>
                  <a:pt x="21409" y="0"/>
                </a:moveTo>
                <a:cubicBezTo>
                  <a:pt x="18161" y="0"/>
                  <a:pt x="14923" y="755"/>
                  <a:pt x="11945" y="2220"/>
                </a:cubicBezTo>
                <a:cubicBezTo>
                  <a:pt x="11786" y="2334"/>
                  <a:pt x="11610" y="2421"/>
                  <a:pt x="11419" y="2466"/>
                </a:cubicBezTo>
                <a:cubicBezTo>
                  <a:pt x="9667" y="3389"/>
                  <a:pt x="8018" y="4575"/>
                  <a:pt x="6525" y="6016"/>
                </a:cubicBezTo>
                <a:cubicBezTo>
                  <a:pt x="6393" y="6245"/>
                  <a:pt x="6208" y="6432"/>
                  <a:pt x="5979" y="6565"/>
                </a:cubicBezTo>
                <a:cubicBezTo>
                  <a:pt x="4514" y="8085"/>
                  <a:pt x="3317" y="9765"/>
                  <a:pt x="2390" y="11552"/>
                </a:cubicBezTo>
                <a:cubicBezTo>
                  <a:pt x="2351" y="11676"/>
                  <a:pt x="2294" y="11792"/>
                  <a:pt x="2225" y="11902"/>
                </a:cubicBezTo>
                <a:cubicBezTo>
                  <a:pt x="714" y="14948"/>
                  <a:pt x="-32" y="18275"/>
                  <a:pt x="0" y="21599"/>
                </a:cubicBezTo>
                <a:cubicBezTo>
                  <a:pt x="12266" y="21599"/>
                  <a:pt x="17378" y="21599"/>
                  <a:pt x="17378" y="21599"/>
                </a:cubicBezTo>
                <a:cubicBezTo>
                  <a:pt x="17378" y="19273"/>
                  <a:pt x="19240" y="17410"/>
                  <a:pt x="21568" y="17410"/>
                </a:cubicBezTo>
                <a:cubicBezTo>
                  <a:pt x="21568" y="5"/>
                  <a:pt x="21568" y="442"/>
                  <a:pt x="21568" y="6"/>
                </a:cubicBezTo>
                <a:cubicBezTo>
                  <a:pt x="21515" y="6"/>
                  <a:pt x="21462" y="0"/>
                  <a:pt x="21409" y="0"/>
                </a:cubicBezTo>
                <a:close/>
              </a:path>
            </a:pathLst>
          </a:custGeom>
          <a:solidFill>
            <a:schemeClr val="accent1">
              <a:lumMod val="75000"/>
            </a:schemeClr>
          </a:solidFill>
          <a:ln>
            <a:noFill/>
          </a:ln>
          <a:effectLst/>
        </p:spPr>
        <p:txBody>
          <a:bodyPr lIns="0" tIns="0" rIns="0" bIns="0"/>
          <a:lstStyle/>
          <a:p>
            <a:pPr defTabSz="407035">
              <a:lnSpc>
                <a:spcPct val="120000"/>
              </a:lnSpc>
              <a:defRPr/>
            </a:pPr>
            <a:endParaRPr lang="es-ES" sz="855" dirty="0">
              <a:solidFill>
                <a:srgbClr val="000000"/>
              </a:solidFill>
              <a:latin typeface="Source Han Sans CN" charset="-122"/>
              <a:ea typeface="Source Han Sans CN" charset="-122"/>
              <a:cs typeface="Source Han Sans CN" charset="-122"/>
              <a:sym typeface="Arial" panose="020B0604020202020204" pitchFamily="34" charset="0"/>
            </a:endParaRPr>
          </a:p>
        </p:txBody>
      </p:sp>
      <p:sp>
        <p:nvSpPr>
          <p:cNvPr id="7" name="AutoShape 13"/>
          <p:cNvSpPr/>
          <p:nvPr/>
        </p:nvSpPr>
        <p:spPr bwMode="auto">
          <a:xfrm>
            <a:off x="5087820" y="3394294"/>
            <a:ext cx="990741" cy="973770"/>
          </a:xfrm>
          <a:custGeom>
            <a:avLst/>
            <a:gdLst>
              <a:gd name="T0" fmla="*/ 10800 w 21600"/>
              <a:gd name="T1" fmla="*/ 10779 h 21559"/>
              <a:gd name="T2" fmla="*/ 10800 w 21600"/>
              <a:gd name="T3" fmla="*/ 10779 h 21559"/>
              <a:gd name="T4" fmla="*/ 10800 w 21600"/>
              <a:gd name="T5" fmla="*/ 10779 h 21559"/>
              <a:gd name="T6" fmla="*/ 10800 w 21600"/>
              <a:gd name="T7" fmla="*/ 10779 h 21559"/>
            </a:gdLst>
            <a:ahLst/>
            <a:cxnLst>
              <a:cxn ang="0">
                <a:pos x="T0" y="T1"/>
              </a:cxn>
              <a:cxn ang="0">
                <a:pos x="T2" y="T3"/>
              </a:cxn>
              <a:cxn ang="0">
                <a:pos x="T4" y="T5"/>
              </a:cxn>
              <a:cxn ang="0">
                <a:pos x="T6" y="T7"/>
              </a:cxn>
            </a:cxnLst>
            <a:rect l="0" t="0" r="r" b="b"/>
            <a:pathLst>
              <a:path w="21600" h="21559">
                <a:moveTo>
                  <a:pt x="0" y="0"/>
                </a:moveTo>
                <a:cubicBezTo>
                  <a:pt x="53" y="5502"/>
                  <a:pt x="2137" y="10988"/>
                  <a:pt x="6271" y="15186"/>
                </a:cubicBezTo>
                <a:cubicBezTo>
                  <a:pt x="10500" y="19481"/>
                  <a:pt x="16056" y="21599"/>
                  <a:pt x="21600" y="21558"/>
                </a:cubicBezTo>
                <a:cubicBezTo>
                  <a:pt x="21600" y="9859"/>
                  <a:pt x="21600" y="4260"/>
                  <a:pt x="21600" y="4260"/>
                </a:cubicBezTo>
                <a:cubicBezTo>
                  <a:pt x="19268" y="4260"/>
                  <a:pt x="17404" y="2333"/>
                  <a:pt x="17404" y="0"/>
                </a:cubicBezTo>
                <a:cubicBezTo>
                  <a:pt x="0" y="0"/>
                  <a:pt x="444" y="0"/>
                  <a:pt x="0" y="0"/>
                </a:cubicBezTo>
                <a:close/>
              </a:path>
            </a:pathLst>
          </a:custGeom>
          <a:solidFill>
            <a:schemeClr val="accent4">
              <a:lumMod val="75000"/>
            </a:schemeClr>
          </a:solidFill>
          <a:ln>
            <a:noFill/>
          </a:ln>
          <a:effectLst/>
        </p:spPr>
        <p:txBody>
          <a:bodyPr lIns="0" tIns="0" rIns="0" bIns="0"/>
          <a:lstStyle/>
          <a:p>
            <a:pPr defTabSz="407035">
              <a:lnSpc>
                <a:spcPct val="120000"/>
              </a:lnSpc>
              <a:defRPr/>
            </a:pPr>
            <a:endParaRPr lang="es-ES" sz="855" dirty="0">
              <a:solidFill>
                <a:srgbClr val="000000"/>
              </a:solidFill>
              <a:latin typeface="Source Han Sans CN" charset="-122"/>
              <a:ea typeface="Source Han Sans CN" charset="-122"/>
              <a:cs typeface="Source Han Sans CN" charset="-122"/>
              <a:sym typeface="Arial" panose="020B0604020202020204" pitchFamily="34" charset="0"/>
            </a:endParaRPr>
          </a:p>
        </p:txBody>
      </p:sp>
      <p:sp>
        <p:nvSpPr>
          <p:cNvPr id="8" name="AutoShape 14"/>
          <p:cNvSpPr/>
          <p:nvPr/>
        </p:nvSpPr>
        <p:spPr bwMode="auto">
          <a:xfrm>
            <a:off x="6080683" y="2400727"/>
            <a:ext cx="975891" cy="993569"/>
          </a:xfrm>
          <a:custGeom>
            <a:avLst/>
            <a:gdLst>
              <a:gd name="T0" fmla="*/ 10773 w 21546"/>
              <a:gd name="T1" fmla="*/ 10800 h 21600"/>
              <a:gd name="T2" fmla="*/ 10773 w 21546"/>
              <a:gd name="T3" fmla="*/ 10800 h 21600"/>
              <a:gd name="T4" fmla="*/ 10773 w 21546"/>
              <a:gd name="T5" fmla="*/ 10800 h 21600"/>
              <a:gd name="T6" fmla="*/ 10773 w 21546"/>
              <a:gd name="T7" fmla="*/ 10800 h 21600"/>
            </a:gdLst>
            <a:ahLst/>
            <a:cxnLst>
              <a:cxn ang="0">
                <a:pos x="T0" y="T1"/>
              </a:cxn>
              <a:cxn ang="0">
                <a:pos x="T2" y="T3"/>
              </a:cxn>
              <a:cxn ang="0">
                <a:pos x="T4" y="T5"/>
              </a:cxn>
              <a:cxn ang="0">
                <a:pos x="T6" y="T7"/>
              </a:cxn>
            </a:cxnLst>
            <a:rect l="0" t="0" r="r" b="b"/>
            <a:pathLst>
              <a:path w="21546" h="21600">
                <a:moveTo>
                  <a:pt x="0" y="0"/>
                </a:moveTo>
                <a:cubicBezTo>
                  <a:pt x="0" y="12337"/>
                  <a:pt x="0" y="17409"/>
                  <a:pt x="0" y="17409"/>
                </a:cubicBezTo>
                <a:cubicBezTo>
                  <a:pt x="2328" y="17409"/>
                  <a:pt x="4253" y="19272"/>
                  <a:pt x="4253" y="21599"/>
                </a:cubicBezTo>
                <a:cubicBezTo>
                  <a:pt x="21545" y="21599"/>
                  <a:pt x="21007" y="21599"/>
                  <a:pt x="21544" y="21599"/>
                </a:cubicBezTo>
                <a:cubicBezTo>
                  <a:pt x="21600" y="16054"/>
                  <a:pt x="19487" y="10491"/>
                  <a:pt x="15193" y="6260"/>
                </a:cubicBezTo>
                <a:cubicBezTo>
                  <a:pt x="10994" y="2124"/>
                  <a:pt x="5503" y="39"/>
                  <a:pt x="0" y="0"/>
                </a:cubicBezTo>
                <a:close/>
              </a:path>
            </a:pathLst>
          </a:custGeom>
          <a:solidFill>
            <a:schemeClr val="accent2">
              <a:lumMod val="75000"/>
            </a:schemeClr>
          </a:solidFill>
          <a:ln>
            <a:noFill/>
          </a:ln>
          <a:effectLst/>
        </p:spPr>
        <p:txBody>
          <a:bodyPr lIns="0" tIns="0" rIns="0" bIns="0"/>
          <a:lstStyle/>
          <a:p>
            <a:pPr defTabSz="407035">
              <a:lnSpc>
                <a:spcPct val="120000"/>
              </a:lnSpc>
              <a:defRPr/>
            </a:pPr>
            <a:endParaRPr lang="es-ES" sz="855" dirty="0">
              <a:solidFill>
                <a:srgbClr val="000000"/>
              </a:solidFill>
              <a:latin typeface="Source Han Sans CN" charset="-122"/>
              <a:ea typeface="Source Han Sans CN" charset="-122"/>
              <a:cs typeface="Source Han Sans CN" charset="-122"/>
              <a:sym typeface="Arial" panose="020B0604020202020204" pitchFamily="34" charset="0"/>
            </a:endParaRPr>
          </a:p>
        </p:txBody>
      </p:sp>
      <p:sp>
        <p:nvSpPr>
          <p:cNvPr id="9" name="AutoShape 15"/>
          <p:cNvSpPr/>
          <p:nvPr/>
        </p:nvSpPr>
        <p:spPr bwMode="auto">
          <a:xfrm>
            <a:off x="6078563" y="3394294"/>
            <a:ext cx="976597" cy="973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64" y="0"/>
                </a:moveTo>
                <a:cubicBezTo>
                  <a:pt x="4264" y="2337"/>
                  <a:pt x="2334" y="4268"/>
                  <a:pt x="0" y="4268"/>
                </a:cubicBezTo>
                <a:cubicBezTo>
                  <a:pt x="0" y="21599"/>
                  <a:pt x="0" y="21053"/>
                  <a:pt x="0" y="21600"/>
                </a:cubicBezTo>
                <a:cubicBezTo>
                  <a:pt x="5517" y="21559"/>
                  <a:pt x="11022" y="19436"/>
                  <a:pt x="15232" y="15216"/>
                </a:cubicBezTo>
                <a:cubicBezTo>
                  <a:pt x="19427" y="11009"/>
                  <a:pt x="21545" y="5512"/>
                  <a:pt x="21599" y="0"/>
                </a:cubicBezTo>
                <a:cubicBezTo>
                  <a:pt x="9836" y="0"/>
                  <a:pt x="4264" y="0"/>
                  <a:pt x="4264" y="0"/>
                </a:cubicBezTo>
                <a:close/>
              </a:path>
            </a:pathLst>
          </a:custGeom>
          <a:solidFill>
            <a:schemeClr val="accent3">
              <a:lumMod val="75000"/>
            </a:schemeClr>
          </a:solidFill>
          <a:ln>
            <a:noFill/>
          </a:ln>
          <a:effectLst/>
        </p:spPr>
        <p:txBody>
          <a:bodyPr lIns="0" tIns="0" rIns="0" bIns="0"/>
          <a:lstStyle/>
          <a:p>
            <a:pPr defTabSz="407035">
              <a:lnSpc>
                <a:spcPct val="120000"/>
              </a:lnSpc>
              <a:defRPr/>
            </a:pPr>
            <a:endParaRPr lang="es-ES" sz="855" dirty="0">
              <a:solidFill>
                <a:srgbClr val="000000"/>
              </a:solidFill>
              <a:latin typeface="Source Han Sans CN" charset="-122"/>
              <a:ea typeface="Source Han Sans CN" charset="-122"/>
              <a:cs typeface="Source Han Sans CN" charset="-122"/>
              <a:sym typeface="Arial" panose="020B0604020202020204" pitchFamily="34" charset="0"/>
            </a:endParaRPr>
          </a:p>
        </p:txBody>
      </p:sp>
      <p:sp>
        <p:nvSpPr>
          <p:cNvPr id="10" name="AutoShape 16"/>
          <p:cNvSpPr/>
          <p:nvPr/>
        </p:nvSpPr>
        <p:spPr bwMode="auto">
          <a:xfrm>
            <a:off x="6079978" y="2111494"/>
            <a:ext cx="1435549" cy="146595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131"/>
                </a:moveTo>
                <a:cubicBezTo>
                  <a:pt x="0" y="0"/>
                  <a:pt x="0" y="0"/>
                  <a:pt x="0" y="0"/>
                </a:cubicBezTo>
                <a:cubicBezTo>
                  <a:pt x="10685" y="0"/>
                  <a:pt x="19302" y="8437"/>
                  <a:pt x="19359" y="18900"/>
                </a:cubicBezTo>
                <a:cubicBezTo>
                  <a:pt x="21599" y="18900"/>
                  <a:pt x="21599" y="18900"/>
                  <a:pt x="21599" y="18900"/>
                </a:cubicBezTo>
                <a:cubicBezTo>
                  <a:pt x="16372" y="21599"/>
                  <a:pt x="16372" y="21599"/>
                  <a:pt x="16372" y="21599"/>
                </a:cubicBezTo>
                <a:cubicBezTo>
                  <a:pt x="11144" y="18900"/>
                  <a:pt x="11144" y="18900"/>
                  <a:pt x="11144" y="18900"/>
                </a:cubicBezTo>
                <a:cubicBezTo>
                  <a:pt x="13327" y="18900"/>
                  <a:pt x="13327" y="18900"/>
                  <a:pt x="13327" y="18900"/>
                </a:cubicBezTo>
                <a:cubicBezTo>
                  <a:pt x="13212" y="11812"/>
                  <a:pt x="7353" y="6131"/>
                  <a:pt x="114" y="6131"/>
                </a:cubicBezTo>
                <a:cubicBezTo>
                  <a:pt x="57" y="6131"/>
                  <a:pt x="57" y="6131"/>
                  <a:pt x="0" y="6131"/>
                </a:cubicBezTo>
                <a:close/>
              </a:path>
            </a:pathLst>
          </a:custGeom>
          <a:solidFill>
            <a:schemeClr val="accent2"/>
          </a:solidFill>
          <a:ln>
            <a:noFill/>
          </a:ln>
        </p:spPr>
        <p:txBody>
          <a:bodyPr lIns="0" tIns="0" rIns="0" bIns="0"/>
          <a:lstStyle/>
          <a:p>
            <a:pPr>
              <a:lnSpc>
                <a:spcPct val="120000"/>
              </a:lnSpc>
            </a:pPr>
            <a:endParaRPr lang="en-US" sz="1705">
              <a:latin typeface="Source Han Sans CN" charset="-122"/>
              <a:ea typeface="Source Han Sans CN" charset="-122"/>
              <a:cs typeface="Source Han Sans CN" charset="-122"/>
              <a:sym typeface="Arial" panose="020B0604020202020204" pitchFamily="34" charset="0"/>
            </a:endParaRPr>
          </a:p>
        </p:txBody>
      </p:sp>
      <p:sp>
        <p:nvSpPr>
          <p:cNvPr id="11" name="AutoShape 17"/>
          <p:cNvSpPr/>
          <p:nvPr/>
        </p:nvSpPr>
        <p:spPr bwMode="auto">
          <a:xfrm>
            <a:off x="4795054" y="1955211"/>
            <a:ext cx="1468785" cy="144332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7" y="2342"/>
                </a:moveTo>
                <a:cubicBezTo>
                  <a:pt x="8471" y="2342"/>
                  <a:pt x="0" y="10971"/>
                  <a:pt x="0" y="21600"/>
                </a:cubicBezTo>
                <a:cubicBezTo>
                  <a:pt x="5890" y="21600"/>
                  <a:pt x="5890" y="21600"/>
                  <a:pt x="5890" y="21600"/>
                </a:cubicBezTo>
                <a:cubicBezTo>
                  <a:pt x="5947" y="14400"/>
                  <a:pt x="11725" y="8571"/>
                  <a:pt x="18794" y="8571"/>
                </a:cubicBezTo>
                <a:cubicBezTo>
                  <a:pt x="18794" y="8571"/>
                  <a:pt x="18850" y="8571"/>
                  <a:pt x="18907" y="8571"/>
                </a:cubicBezTo>
                <a:cubicBezTo>
                  <a:pt x="18907" y="10400"/>
                  <a:pt x="18907" y="10400"/>
                  <a:pt x="18907" y="10400"/>
                </a:cubicBezTo>
                <a:cubicBezTo>
                  <a:pt x="21600" y="5200"/>
                  <a:pt x="21600" y="5200"/>
                  <a:pt x="21600" y="5200"/>
                </a:cubicBezTo>
                <a:cubicBezTo>
                  <a:pt x="18907" y="0"/>
                  <a:pt x="18907" y="0"/>
                  <a:pt x="18907" y="0"/>
                </a:cubicBezTo>
                <a:lnTo>
                  <a:pt x="18907" y="2342"/>
                </a:lnTo>
                <a:close/>
              </a:path>
            </a:pathLst>
          </a:custGeom>
          <a:solidFill>
            <a:schemeClr val="accent1"/>
          </a:solidFill>
          <a:ln>
            <a:noFill/>
          </a:ln>
        </p:spPr>
        <p:txBody>
          <a:bodyPr lIns="0" tIns="0" rIns="0" bIns="0"/>
          <a:lstStyle/>
          <a:p>
            <a:pPr>
              <a:lnSpc>
                <a:spcPct val="120000"/>
              </a:lnSpc>
            </a:pPr>
            <a:endParaRPr lang="en-US" sz="1705">
              <a:latin typeface="Source Han Sans CN" charset="-122"/>
              <a:ea typeface="Source Han Sans CN" charset="-122"/>
              <a:cs typeface="Source Han Sans CN" charset="-122"/>
              <a:sym typeface="Arial" panose="020B0604020202020204" pitchFamily="34" charset="0"/>
            </a:endParaRPr>
          </a:p>
        </p:txBody>
      </p:sp>
      <p:sp>
        <p:nvSpPr>
          <p:cNvPr id="12" name="AutoShape 18"/>
          <p:cNvSpPr/>
          <p:nvPr/>
        </p:nvSpPr>
        <p:spPr bwMode="auto">
          <a:xfrm>
            <a:off x="4642306" y="3218210"/>
            <a:ext cx="1437671" cy="1462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63"/>
                </a:moveTo>
                <a:cubicBezTo>
                  <a:pt x="2291" y="2763"/>
                  <a:pt x="2291" y="2763"/>
                  <a:pt x="2291" y="2763"/>
                </a:cubicBezTo>
                <a:cubicBezTo>
                  <a:pt x="2349" y="13196"/>
                  <a:pt x="11000" y="21599"/>
                  <a:pt x="21600" y="21599"/>
                </a:cubicBezTo>
                <a:cubicBezTo>
                  <a:pt x="21600" y="15509"/>
                  <a:pt x="21600" y="15509"/>
                  <a:pt x="21600" y="15509"/>
                </a:cubicBezTo>
                <a:cubicBezTo>
                  <a:pt x="21542" y="15509"/>
                  <a:pt x="21542" y="15509"/>
                  <a:pt x="21485" y="15509"/>
                </a:cubicBezTo>
                <a:cubicBezTo>
                  <a:pt x="14266" y="15509"/>
                  <a:pt x="8422" y="9813"/>
                  <a:pt x="8307" y="2763"/>
                </a:cubicBezTo>
                <a:cubicBezTo>
                  <a:pt x="10427" y="2763"/>
                  <a:pt x="10427" y="2763"/>
                  <a:pt x="10427" y="2763"/>
                </a:cubicBezTo>
                <a:cubicBezTo>
                  <a:pt x="5213" y="0"/>
                  <a:pt x="5213" y="0"/>
                  <a:pt x="5213" y="0"/>
                </a:cubicBezTo>
                <a:lnTo>
                  <a:pt x="0" y="2763"/>
                </a:lnTo>
                <a:close/>
              </a:path>
            </a:pathLst>
          </a:custGeom>
          <a:solidFill>
            <a:schemeClr val="accent4"/>
          </a:solidFill>
          <a:ln>
            <a:noFill/>
          </a:ln>
          <a:effectLst/>
        </p:spPr>
        <p:txBody>
          <a:bodyPr lIns="0" tIns="0" rIns="0" bIns="0"/>
          <a:lstStyle/>
          <a:p>
            <a:pPr defTabSz="407035">
              <a:lnSpc>
                <a:spcPct val="120000"/>
              </a:lnSpc>
              <a:defRPr/>
            </a:pPr>
            <a:endParaRPr lang="es-ES" sz="855" dirty="0">
              <a:solidFill>
                <a:srgbClr val="000000"/>
              </a:solidFill>
              <a:latin typeface="Source Han Sans CN" charset="-122"/>
              <a:ea typeface="Source Han Sans CN" charset="-122"/>
              <a:cs typeface="Source Han Sans CN" charset="-122"/>
              <a:sym typeface="Arial" panose="020B0604020202020204" pitchFamily="34" charset="0"/>
            </a:endParaRPr>
          </a:p>
        </p:txBody>
      </p:sp>
      <p:sp>
        <p:nvSpPr>
          <p:cNvPr id="13" name="AutoShape 19"/>
          <p:cNvSpPr/>
          <p:nvPr/>
        </p:nvSpPr>
        <p:spPr bwMode="auto">
          <a:xfrm>
            <a:off x="5896820" y="3466428"/>
            <a:ext cx="1465958" cy="1351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19403"/>
                </a:moveTo>
                <a:cubicBezTo>
                  <a:pt x="12768" y="19403"/>
                  <a:pt x="21037" y="10861"/>
                  <a:pt x="21600" y="122"/>
                </a:cubicBezTo>
                <a:cubicBezTo>
                  <a:pt x="18731" y="1769"/>
                  <a:pt x="18731" y="1769"/>
                  <a:pt x="18731" y="1769"/>
                </a:cubicBezTo>
                <a:cubicBezTo>
                  <a:pt x="15693" y="0"/>
                  <a:pt x="15693" y="0"/>
                  <a:pt x="15693" y="0"/>
                </a:cubicBezTo>
                <a:cubicBezTo>
                  <a:pt x="15075" y="7199"/>
                  <a:pt x="9562" y="12813"/>
                  <a:pt x="2812" y="12813"/>
                </a:cubicBezTo>
                <a:cubicBezTo>
                  <a:pt x="2756" y="12813"/>
                  <a:pt x="2756" y="12813"/>
                  <a:pt x="2699" y="12813"/>
                </a:cubicBezTo>
                <a:cubicBezTo>
                  <a:pt x="2699" y="10494"/>
                  <a:pt x="2699" y="10494"/>
                  <a:pt x="2699" y="10494"/>
                </a:cubicBezTo>
                <a:cubicBezTo>
                  <a:pt x="0" y="16047"/>
                  <a:pt x="0" y="16047"/>
                  <a:pt x="0" y="16047"/>
                </a:cubicBezTo>
                <a:cubicBezTo>
                  <a:pt x="2699" y="21600"/>
                  <a:pt x="2699" y="21600"/>
                  <a:pt x="2699" y="21600"/>
                </a:cubicBezTo>
                <a:lnTo>
                  <a:pt x="2699" y="19403"/>
                </a:lnTo>
                <a:close/>
              </a:path>
            </a:pathLst>
          </a:custGeom>
          <a:solidFill>
            <a:schemeClr val="accent3"/>
          </a:solidFill>
          <a:ln>
            <a:noFill/>
          </a:ln>
          <a:effectLst/>
        </p:spPr>
        <p:txBody>
          <a:bodyPr lIns="0" tIns="0" rIns="0" bIns="0"/>
          <a:lstStyle/>
          <a:p>
            <a:pPr defTabSz="407035">
              <a:lnSpc>
                <a:spcPct val="120000"/>
              </a:lnSpc>
              <a:defRPr/>
            </a:pPr>
            <a:endParaRPr lang="es-ES" sz="855" dirty="0">
              <a:solidFill>
                <a:srgbClr val="000000"/>
              </a:solidFill>
              <a:latin typeface="Source Han Sans CN" charset="-122"/>
              <a:ea typeface="Source Han Sans CN" charset="-122"/>
              <a:cs typeface="Source Han Sans CN" charset="-122"/>
              <a:sym typeface="Arial" panose="020B0604020202020204" pitchFamily="34" charset="0"/>
            </a:endParaRPr>
          </a:p>
        </p:txBody>
      </p:sp>
      <p:sp>
        <p:nvSpPr>
          <p:cNvPr id="14" name="Text Placeholder 7"/>
          <p:cNvSpPr txBox="1"/>
          <p:nvPr/>
        </p:nvSpPr>
        <p:spPr>
          <a:xfrm>
            <a:off x="2205569" y="1777004"/>
            <a:ext cx="1469677" cy="302264"/>
          </a:xfrm>
          <a:prstGeom prst="rect">
            <a:avLst/>
          </a:prstGeom>
        </p:spPr>
        <p:txBody>
          <a:bodyPr vert="horz" lIns="0" tIns="0" rIns="0" bIns="0"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b="0" dirty="0">
                <a:solidFill>
                  <a:schemeClr val="bg1">
                    <a:lumMod val="65000"/>
                  </a:schemeClr>
                </a:solidFill>
                <a:latin typeface="Source Han Sans CN" charset="-122"/>
                <a:ea typeface="Source Han Sans CN" charset="-122"/>
                <a:cs typeface="Source Han Sans CN" charset="-122"/>
                <a:sym typeface="Arial" panose="020B0604020202020204" pitchFamily="34" charset="0"/>
              </a:rPr>
              <a:t>请替换文字内容</a:t>
            </a:r>
            <a:endParaRPr lang="es-ES_tradnl" sz="1330" b="0" dirty="0">
              <a:solidFill>
                <a:schemeClr val="bg1">
                  <a:lumMod val="65000"/>
                </a:schemeClr>
              </a:solidFill>
              <a:latin typeface="Source Han Sans CN" charset="-122"/>
              <a:ea typeface="Source Han Sans CN" charset="-122"/>
              <a:cs typeface="Source Han Sans CN" charset="-122"/>
              <a:sym typeface="Arial" panose="020B0604020202020204" pitchFamily="34" charset="0"/>
            </a:endParaRPr>
          </a:p>
        </p:txBody>
      </p:sp>
      <p:sp>
        <p:nvSpPr>
          <p:cNvPr id="15" name="Text Placeholder 2"/>
          <p:cNvSpPr txBox="1"/>
          <p:nvPr/>
        </p:nvSpPr>
        <p:spPr>
          <a:xfrm>
            <a:off x="1545654" y="2162339"/>
            <a:ext cx="2129592" cy="576535"/>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760" dirty="0">
                <a:solidFill>
                  <a:schemeClr val="bg1">
                    <a:lumMod val="65000"/>
                  </a:schemeClr>
                </a:solidFill>
                <a:latin typeface="Source Han Sans CN" charset="-122"/>
                <a:ea typeface="Source Han Sans CN" charset="-122"/>
                <a:cs typeface="Source Han Sans CN" charset="-122"/>
                <a:sym typeface="Arial" panose="020B0604020202020204" pitchFamily="34" charset="0"/>
              </a:rPr>
              <a:t>Please replace text, click add relevant headline, modify the text content, also can copy your content to this directly.</a:t>
            </a:r>
          </a:p>
        </p:txBody>
      </p:sp>
      <p:sp>
        <p:nvSpPr>
          <p:cNvPr id="16" name="Rounded Rectangle 11"/>
          <p:cNvSpPr>
            <a:spLocks noChangeAspect="1"/>
          </p:cNvSpPr>
          <p:nvPr/>
        </p:nvSpPr>
        <p:spPr>
          <a:xfrm>
            <a:off x="3844820" y="1729965"/>
            <a:ext cx="641461" cy="64208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35">
              <a:solidFill>
                <a:schemeClr val="tx1"/>
              </a:solidFill>
              <a:latin typeface="Source Han Sans CN" charset="-122"/>
              <a:ea typeface="Source Han Sans CN" charset="-122"/>
              <a:cs typeface="Source Han Sans CN" charset="-122"/>
              <a:sym typeface="Arial" panose="020B0604020202020204" pitchFamily="34" charset="0"/>
            </a:endParaRPr>
          </a:p>
        </p:txBody>
      </p:sp>
      <p:sp>
        <p:nvSpPr>
          <p:cNvPr id="17" name="Text Placeholder 7"/>
          <p:cNvSpPr txBox="1"/>
          <p:nvPr/>
        </p:nvSpPr>
        <p:spPr>
          <a:xfrm>
            <a:off x="3896253" y="1811296"/>
            <a:ext cx="519262" cy="428525"/>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95" b="0" dirty="0">
                <a:latin typeface="Source Han Sans CN" charset="-122"/>
                <a:ea typeface="Source Han Sans CN" charset="-122"/>
                <a:cs typeface="Source Han Sans CN" charset="-122"/>
                <a:sym typeface="Arial" panose="020B0604020202020204" pitchFamily="34" charset="0"/>
              </a:rPr>
              <a:t>01</a:t>
            </a:r>
          </a:p>
        </p:txBody>
      </p:sp>
      <p:sp>
        <p:nvSpPr>
          <p:cNvPr id="18" name="Text Placeholder 7"/>
          <p:cNvSpPr txBox="1"/>
          <p:nvPr/>
        </p:nvSpPr>
        <p:spPr>
          <a:xfrm>
            <a:off x="8640602" y="1777004"/>
            <a:ext cx="1555223" cy="302264"/>
          </a:xfrm>
          <a:prstGeom prst="rect">
            <a:avLst/>
          </a:prstGeom>
        </p:spPr>
        <p:txBody>
          <a:bodyPr vert="horz" lIns="0" tIns="0" rIns="0" bIns="0"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b="0" dirty="0">
                <a:solidFill>
                  <a:schemeClr val="bg1">
                    <a:lumMod val="65000"/>
                  </a:schemeClr>
                </a:solidFill>
                <a:latin typeface="Source Han Sans CN" charset="-122"/>
                <a:ea typeface="Source Han Sans CN" charset="-122"/>
                <a:cs typeface="Source Han Sans CN" charset="-122"/>
                <a:sym typeface="Arial" panose="020B0604020202020204" pitchFamily="34" charset="0"/>
              </a:rPr>
              <a:t>请替换文字内容</a:t>
            </a:r>
            <a:endParaRPr lang="es-ES_tradnl" sz="1330" b="0" dirty="0">
              <a:solidFill>
                <a:schemeClr val="bg1">
                  <a:lumMod val="65000"/>
                </a:schemeClr>
              </a:solidFill>
              <a:latin typeface="Source Han Sans CN" charset="-122"/>
              <a:ea typeface="Source Han Sans CN" charset="-122"/>
              <a:cs typeface="Source Han Sans CN" charset="-122"/>
              <a:sym typeface="Arial" panose="020B0604020202020204" pitchFamily="34" charset="0"/>
            </a:endParaRPr>
          </a:p>
        </p:txBody>
      </p:sp>
      <p:sp>
        <p:nvSpPr>
          <p:cNvPr id="19" name="Text Placeholder 2"/>
          <p:cNvSpPr txBox="1"/>
          <p:nvPr/>
        </p:nvSpPr>
        <p:spPr>
          <a:xfrm>
            <a:off x="8640603" y="2162339"/>
            <a:ext cx="2095736" cy="57653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760" dirty="0">
                <a:solidFill>
                  <a:schemeClr val="bg1">
                    <a:lumMod val="65000"/>
                  </a:schemeClr>
                </a:solidFill>
                <a:latin typeface="Source Han Sans CN" charset="-122"/>
                <a:ea typeface="Source Han Sans CN" charset="-122"/>
                <a:cs typeface="Source Han Sans CN" charset="-122"/>
                <a:sym typeface="Arial" panose="020B0604020202020204" pitchFamily="34" charset="0"/>
              </a:rPr>
              <a:t>Please replace text, click add relevant headline, modify the text content, also can copy your content to this directly.</a:t>
            </a:r>
          </a:p>
        </p:txBody>
      </p:sp>
      <p:sp>
        <p:nvSpPr>
          <p:cNvPr id="20" name="Rounded Rectangle 23"/>
          <p:cNvSpPr>
            <a:spLocks noChangeAspect="1"/>
          </p:cNvSpPr>
          <p:nvPr/>
        </p:nvSpPr>
        <p:spPr>
          <a:xfrm>
            <a:off x="7879125" y="1729965"/>
            <a:ext cx="641461" cy="64208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35">
              <a:solidFill>
                <a:schemeClr val="tx1"/>
              </a:solidFill>
              <a:latin typeface="Source Han Sans CN" charset="-122"/>
              <a:ea typeface="Source Han Sans CN" charset="-122"/>
              <a:cs typeface="Source Han Sans CN" charset="-122"/>
              <a:sym typeface="Arial" panose="020B0604020202020204" pitchFamily="34" charset="0"/>
            </a:endParaRPr>
          </a:p>
        </p:txBody>
      </p:sp>
      <p:sp>
        <p:nvSpPr>
          <p:cNvPr id="21" name="Text Placeholder 7"/>
          <p:cNvSpPr txBox="1"/>
          <p:nvPr/>
        </p:nvSpPr>
        <p:spPr>
          <a:xfrm>
            <a:off x="7930561" y="1811296"/>
            <a:ext cx="519262" cy="428525"/>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95" b="0" dirty="0">
                <a:latin typeface="Source Han Sans CN" charset="-122"/>
                <a:ea typeface="Source Han Sans CN" charset="-122"/>
                <a:cs typeface="Source Han Sans CN" charset="-122"/>
                <a:sym typeface="Arial" panose="020B0604020202020204" pitchFamily="34" charset="0"/>
              </a:rPr>
              <a:t>02</a:t>
            </a:r>
          </a:p>
        </p:txBody>
      </p:sp>
      <p:sp>
        <p:nvSpPr>
          <p:cNvPr id="22" name="Text Placeholder 7"/>
          <p:cNvSpPr txBox="1"/>
          <p:nvPr/>
        </p:nvSpPr>
        <p:spPr>
          <a:xfrm>
            <a:off x="2205569" y="4270641"/>
            <a:ext cx="1469677" cy="302264"/>
          </a:xfrm>
          <a:prstGeom prst="rect">
            <a:avLst/>
          </a:prstGeom>
        </p:spPr>
        <p:txBody>
          <a:bodyPr vert="horz" lIns="0" tIns="0" rIns="0" bIns="0"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b="0" dirty="0">
                <a:solidFill>
                  <a:schemeClr val="bg1">
                    <a:lumMod val="65000"/>
                  </a:schemeClr>
                </a:solidFill>
                <a:latin typeface="Source Han Sans CN" charset="-122"/>
                <a:ea typeface="Source Han Sans CN" charset="-122"/>
                <a:cs typeface="Source Han Sans CN" charset="-122"/>
                <a:sym typeface="Arial" panose="020B0604020202020204" pitchFamily="34" charset="0"/>
              </a:rPr>
              <a:t>请替换文字内容</a:t>
            </a:r>
            <a:endParaRPr lang="es-ES_tradnl" sz="1330" b="0" dirty="0">
              <a:solidFill>
                <a:schemeClr val="bg1">
                  <a:lumMod val="65000"/>
                </a:schemeClr>
              </a:solidFill>
              <a:latin typeface="Source Han Sans CN" charset="-122"/>
              <a:ea typeface="Source Han Sans CN" charset="-122"/>
              <a:cs typeface="Source Han Sans CN" charset="-122"/>
              <a:sym typeface="Arial" panose="020B0604020202020204" pitchFamily="34" charset="0"/>
            </a:endParaRPr>
          </a:p>
        </p:txBody>
      </p:sp>
      <p:sp>
        <p:nvSpPr>
          <p:cNvPr id="23" name="Text Placeholder 2"/>
          <p:cNvSpPr txBox="1"/>
          <p:nvPr/>
        </p:nvSpPr>
        <p:spPr>
          <a:xfrm>
            <a:off x="1545654" y="4655977"/>
            <a:ext cx="2129592" cy="57653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zh-CN" sz="760" dirty="0">
                <a:solidFill>
                  <a:schemeClr val="bg1">
                    <a:lumMod val="65000"/>
                  </a:schemeClr>
                </a:solidFill>
                <a:latin typeface="Source Han Sans CN" charset="-122"/>
                <a:ea typeface="Source Han Sans CN" charset="-122"/>
                <a:cs typeface="Source Han Sans CN" charset="-122"/>
                <a:sym typeface="Arial" panose="020B0604020202020204" pitchFamily="34" charset="0"/>
              </a:rPr>
              <a:t>Please replace text, click add relevant headline, modify the text content, also can copy your content to this directly.</a:t>
            </a:r>
          </a:p>
        </p:txBody>
      </p:sp>
      <p:sp>
        <p:nvSpPr>
          <p:cNvPr id="24" name="Rounded Rectangle 27"/>
          <p:cNvSpPr>
            <a:spLocks noChangeAspect="1"/>
          </p:cNvSpPr>
          <p:nvPr/>
        </p:nvSpPr>
        <p:spPr>
          <a:xfrm>
            <a:off x="3801336" y="4223603"/>
            <a:ext cx="641461" cy="64208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35">
              <a:solidFill>
                <a:schemeClr val="tx1"/>
              </a:solidFill>
              <a:latin typeface="Source Han Sans CN" charset="-122"/>
              <a:ea typeface="Source Han Sans CN" charset="-122"/>
              <a:cs typeface="Source Han Sans CN" charset="-122"/>
              <a:sym typeface="Arial" panose="020B0604020202020204" pitchFamily="34" charset="0"/>
            </a:endParaRPr>
          </a:p>
        </p:txBody>
      </p:sp>
      <p:sp>
        <p:nvSpPr>
          <p:cNvPr id="25" name="Text Placeholder 7"/>
          <p:cNvSpPr txBox="1"/>
          <p:nvPr/>
        </p:nvSpPr>
        <p:spPr>
          <a:xfrm>
            <a:off x="3852769" y="4304935"/>
            <a:ext cx="519262" cy="428525"/>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95" b="0" dirty="0">
                <a:latin typeface="Source Han Sans CN" charset="-122"/>
                <a:ea typeface="Source Han Sans CN" charset="-122"/>
                <a:cs typeface="Source Han Sans CN" charset="-122"/>
                <a:sym typeface="Arial" panose="020B0604020202020204" pitchFamily="34" charset="0"/>
              </a:rPr>
              <a:t>02</a:t>
            </a:r>
          </a:p>
        </p:txBody>
      </p:sp>
      <p:sp>
        <p:nvSpPr>
          <p:cNvPr id="26" name="Text Placeholder 7"/>
          <p:cNvSpPr txBox="1"/>
          <p:nvPr/>
        </p:nvSpPr>
        <p:spPr>
          <a:xfrm>
            <a:off x="8635969" y="4270641"/>
            <a:ext cx="1555223" cy="302264"/>
          </a:xfrm>
          <a:prstGeom prst="rect">
            <a:avLst/>
          </a:prstGeom>
        </p:spPr>
        <p:txBody>
          <a:bodyPr vert="horz" lIns="0" tIns="0" rIns="0" bIns="0"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30" b="0" dirty="0">
                <a:solidFill>
                  <a:schemeClr val="bg1">
                    <a:lumMod val="65000"/>
                  </a:schemeClr>
                </a:solidFill>
                <a:latin typeface="Source Han Sans CN" charset="-122"/>
                <a:ea typeface="Source Han Sans CN" charset="-122"/>
                <a:cs typeface="Source Han Sans CN" charset="-122"/>
                <a:sym typeface="Arial" panose="020B0604020202020204" pitchFamily="34" charset="0"/>
              </a:rPr>
              <a:t>请替换文字内容</a:t>
            </a:r>
            <a:endParaRPr lang="es-ES_tradnl" sz="1330" b="0" dirty="0">
              <a:solidFill>
                <a:schemeClr val="bg1">
                  <a:lumMod val="65000"/>
                </a:schemeClr>
              </a:solidFill>
              <a:latin typeface="Source Han Sans CN" charset="-122"/>
              <a:ea typeface="Source Han Sans CN" charset="-122"/>
              <a:cs typeface="Source Han Sans CN" charset="-122"/>
              <a:sym typeface="Arial" panose="020B0604020202020204" pitchFamily="34" charset="0"/>
            </a:endParaRPr>
          </a:p>
        </p:txBody>
      </p:sp>
      <p:sp>
        <p:nvSpPr>
          <p:cNvPr id="27" name="Text Placeholder 2"/>
          <p:cNvSpPr txBox="1"/>
          <p:nvPr/>
        </p:nvSpPr>
        <p:spPr>
          <a:xfrm>
            <a:off x="8635970" y="4655977"/>
            <a:ext cx="2095736" cy="57653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760" dirty="0">
                <a:solidFill>
                  <a:schemeClr val="bg1">
                    <a:lumMod val="65000"/>
                  </a:schemeClr>
                </a:solidFill>
                <a:latin typeface="Source Han Sans CN" charset="-122"/>
                <a:ea typeface="Source Han Sans CN" charset="-122"/>
                <a:cs typeface="Source Han Sans CN" charset="-122"/>
                <a:sym typeface="Arial" panose="020B0604020202020204" pitchFamily="34" charset="0"/>
              </a:rPr>
              <a:t>Please replace text, click add relevant headline, modify the text content, also can copy your content to this directly.</a:t>
            </a:r>
          </a:p>
        </p:txBody>
      </p:sp>
      <p:sp>
        <p:nvSpPr>
          <p:cNvPr id="28" name="Rounded Rectangle 16"/>
          <p:cNvSpPr>
            <a:spLocks noChangeAspect="1"/>
          </p:cNvSpPr>
          <p:nvPr/>
        </p:nvSpPr>
        <p:spPr>
          <a:xfrm>
            <a:off x="7879125" y="4223603"/>
            <a:ext cx="641461" cy="64208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135">
              <a:solidFill>
                <a:schemeClr val="tx1"/>
              </a:solidFill>
              <a:latin typeface="Source Han Sans CN" charset="-122"/>
              <a:ea typeface="Source Han Sans CN" charset="-122"/>
              <a:cs typeface="Source Han Sans CN" charset="-122"/>
              <a:sym typeface="Arial" panose="020B0604020202020204" pitchFamily="34" charset="0"/>
            </a:endParaRPr>
          </a:p>
        </p:txBody>
      </p:sp>
      <p:sp>
        <p:nvSpPr>
          <p:cNvPr id="29" name="Text Placeholder 7"/>
          <p:cNvSpPr txBox="1"/>
          <p:nvPr/>
        </p:nvSpPr>
        <p:spPr>
          <a:xfrm>
            <a:off x="7930561" y="4304935"/>
            <a:ext cx="519262" cy="428525"/>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95" b="0" dirty="0">
                <a:latin typeface="Source Han Sans CN" charset="-122"/>
                <a:ea typeface="Source Han Sans CN" charset="-122"/>
                <a:cs typeface="Source Han Sans CN" charset="-122"/>
                <a:sym typeface="Arial" panose="020B0604020202020204" pitchFamily="34" charset="0"/>
              </a:rPr>
              <a:t>03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8"/>
          <p:cNvSpPr>
            <a:spLocks noChangeArrowheads="1"/>
          </p:cNvSpPr>
          <p:nvPr/>
        </p:nvSpPr>
        <p:spPr bwMode="auto">
          <a:xfrm>
            <a:off x="4969461" y="5208315"/>
            <a:ext cx="2253077" cy="64939"/>
          </a:xfrm>
          <a:prstGeom prst="rect">
            <a:avLst/>
          </a:prstGeom>
          <a:solidFill>
            <a:srgbClr val="2C70AF"/>
          </a:solidFill>
          <a:ln>
            <a:noFill/>
          </a:ln>
        </p:spPr>
        <p:txBody>
          <a:bodyPr vert="horz" wrap="square" lIns="68580" tIns="34290" rIns="68580" bIns="34290" numCol="1" anchor="t" anchorCtr="0" compatLnSpc="1"/>
          <a:lstStyle/>
          <a:p>
            <a:endParaRPr lang="en-US" sz="13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Rectangle 363"/>
          <p:cNvSpPr>
            <a:spLocks noChangeArrowheads="1"/>
          </p:cNvSpPr>
          <p:nvPr/>
        </p:nvSpPr>
        <p:spPr bwMode="auto">
          <a:xfrm>
            <a:off x="4969461" y="3937784"/>
            <a:ext cx="2253077" cy="64939"/>
          </a:xfrm>
          <a:prstGeom prst="rect">
            <a:avLst/>
          </a:prstGeom>
          <a:solidFill>
            <a:srgbClr val="2C70AF"/>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Rectangle 357"/>
          <p:cNvSpPr>
            <a:spLocks noChangeArrowheads="1"/>
          </p:cNvSpPr>
          <p:nvPr/>
        </p:nvSpPr>
        <p:spPr bwMode="auto">
          <a:xfrm>
            <a:off x="4969461" y="2667251"/>
            <a:ext cx="2253077" cy="64939"/>
          </a:xfrm>
          <a:prstGeom prst="rect">
            <a:avLst/>
          </a:prstGeom>
          <a:solidFill>
            <a:schemeClr val="accent1">
              <a:lumMod val="75000"/>
            </a:schemeClr>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356"/>
          <p:cNvSpPr/>
          <p:nvPr/>
        </p:nvSpPr>
        <p:spPr bwMode="auto">
          <a:xfrm>
            <a:off x="2607683" y="1752468"/>
            <a:ext cx="6976633" cy="914783"/>
          </a:xfrm>
          <a:custGeom>
            <a:avLst/>
            <a:gdLst>
              <a:gd name="T0" fmla="*/ 2472 w 2472"/>
              <a:gd name="T1" fmla="*/ 279 h 324"/>
              <a:gd name="T2" fmla="*/ 2472 w 2472"/>
              <a:gd name="T3" fmla="*/ 45 h 324"/>
              <a:gd name="T4" fmla="*/ 2427 w 2472"/>
              <a:gd name="T5" fmla="*/ 0 h 324"/>
              <a:gd name="T6" fmla="*/ 1508 w 2472"/>
              <a:gd name="T7" fmla="*/ 0 h 324"/>
              <a:gd name="T8" fmla="*/ 1236 w 2472"/>
              <a:gd name="T9" fmla="*/ 116 h 324"/>
              <a:gd name="T10" fmla="*/ 964 w 2472"/>
              <a:gd name="T11" fmla="*/ 0 h 324"/>
              <a:gd name="T12" fmla="*/ 45 w 2472"/>
              <a:gd name="T13" fmla="*/ 0 h 324"/>
              <a:gd name="T14" fmla="*/ 0 w 2472"/>
              <a:gd name="T15" fmla="*/ 45 h 324"/>
              <a:gd name="T16" fmla="*/ 0 w 2472"/>
              <a:gd name="T17" fmla="*/ 279 h 324"/>
              <a:gd name="T18" fmla="*/ 45 w 2472"/>
              <a:gd name="T19" fmla="*/ 324 h 324"/>
              <a:gd name="T20" fmla="*/ 2427 w 2472"/>
              <a:gd name="T21" fmla="*/ 324 h 324"/>
              <a:gd name="T22" fmla="*/ 2472 w 2472"/>
              <a:gd name="T23" fmla="*/ 27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2" h="324">
                <a:moveTo>
                  <a:pt x="2472" y="279"/>
                </a:moveTo>
                <a:cubicBezTo>
                  <a:pt x="2472" y="45"/>
                  <a:pt x="2472" y="45"/>
                  <a:pt x="2472" y="45"/>
                </a:cubicBezTo>
                <a:cubicBezTo>
                  <a:pt x="2472" y="20"/>
                  <a:pt x="2452" y="0"/>
                  <a:pt x="2427" y="0"/>
                </a:cubicBezTo>
                <a:cubicBezTo>
                  <a:pt x="1508" y="0"/>
                  <a:pt x="1508" y="0"/>
                  <a:pt x="1508" y="0"/>
                </a:cubicBezTo>
                <a:cubicBezTo>
                  <a:pt x="1236" y="116"/>
                  <a:pt x="1236" y="116"/>
                  <a:pt x="1236" y="116"/>
                </a:cubicBezTo>
                <a:cubicBezTo>
                  <a:pt x="964" y="0"/>
                  <a:pt x="964" y="0"/>
                  <a:pt x="964" y="0"/>
                </a:cubicBezTo>
                <a:cubicBezTo>
                  <a:pt x="45" y="0"/>
                  <a:pt x="45" y="0"/>
                  <a:pt x="45" y="0"/>
                </a:cubicBezTo>
                <a:cubicBezTo>
                  <a:pt x="20" y="0"/>
                  <a:pt x="0" y="20"/>
                  <a:pt x="0" y="45"/>
                </a:cubicBezTo>
                <a:cubicBezTo>
                  <a:pt x="0" y="279"/>
                  <a:pt x="0" y="279"/>
                  <a:pt x="0" y="279"/>
                </a:cubicBezTo>
                <a:cubicBezTo>
                  <a:pt x="0" y="304"/>
                  <a:pt x="20" y="324"/>
                  <a:pt x="45" y="324"/>
                </a:cubicBezTo>
                <a:cubicBezTo>
                  <a:pt x="2427" y="324"/>
                  <a:pt x="2427" y="324"/>
                  <a:pt x="2427" y="324"/>
                </a:cubicBezTo>
                <a:cubicBezTo>
                  <a:pt x="2452" y="324"/>
                  <a:pt x="2472" y="304"/>
                  <a:pt x="2472" y="279"/>
                </a:cubicBezTo>
                <a:close/>
              </a:path>
            </a:pathLst>
          </a:custGeom>
          <a:solidFill>
            <a:srgbClr val="7ECCE4"/>
          </a:solidFill>
          <a:ln>
            <a:solidFill>
              <a:schemeClr val="accent1"/>
            </a:solidFill>
          </a:ln>
          <a:effectLst>
            <a:outerShdw dist="25400" dir="5400000" algn="ctr" rotWithShape="0">
              <a:prstClr val="black">
                <a:alpha val="10000"/>
              </a:prstClr>
            </a:outerShdw>
          </a:effectLst>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Freeform 358"/>
          <p:cNvSpPr/>
          <p:nvPr/>
        </p:nvSpPr>
        <p:spPr bwMode="auto">
          <a:xfrm>
            <a:off x="4969461" y="1752468"/>
            <a:ext cx="2253077" cy="1459700"/>
          </a:xfrm>
          <a:custGeom>
            <a:avLst/>
            <a:gdLst>
              <a:gd name="T0" fmla="*/ 1596 w 1596"/>
              <a:gd name="T1" fmla="*/ 694 h 1034"/>
              <a:gd name="T2" fmla="*/ 1342 w 1596"/>
              <a:gd name="T3" fmla="*/ 694 h 1034"/>
              <a:gd name="T4" fmla="*/ 1342 w 1596"/>
              <a:gd name="T5" fmla="*/ 0 h 1034"/>
              <a:gd name="T6" fmla="*/ 798 w 1596"/>
              <a:gd name="T7" fmla="*/ 232 h 1034"/>
              <a:gd name="T8" fmla="*/ 254 w 1596"/>
              <a:gd name="T9" fmla="*/ 0 h 1034"/>
              <a:gd name="T10" fmla="*/ 254 w 1596"/>
              <a:gd name="T11" fmla="*/ 694 h 1034"/>
              <a:gd name="T12" fmla="*/ 0 w 1596"/>
              <a:gd name="T13" fmla="*/ 694 h 1034"/>
              <a:gd name="T14" fmla="*/ 798 w 1596"/>
              <a:gd name="T15" fmla="*/ 1034 h 1034"/>
              <a:gd name="T16" fmla="*/ 1596 w 1596"/>
              <a:gd name="T17" fmla="*/ 69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034">
                <a:moveTo>
                  <a:pt x="1596" y="694"/>
                </a:moveTo>
                <a:lnTo>
                  <a:pt x="1342" y="694"/>
                </a:lnTo>
                <a:lnTo>
                  <a:pt x="1342" y="0"/>
                </a:lnTo>
                <a:lnTo>
                  <a:pt x="798" y="232"/>
                </a:lnTo>
                <a:lnTo>
                  <a:pt x="254" y="0"/>
                </a:lnTo>
                <a:lnTo>
                  <a:pt x="254" y="694"/>
                </a:lnTo>
                <a:lnTo>
                  <a:pt x="0" y="694"/>
                </a:lnTo>
                <a:lnTo>
                  <a:pt x="798" y="1034"/>
                </a:lnTo>
                <a:lnTo>
                  <a:pt x="1596" y="694"/>
                </a:lnTo>
                <a:close/>
              </a:path>
            </a:pathLst>
          </a:custGeom>
          <a:solidFill>
            <a:schemeClr val="bg2">
              <a:lumMod val="90000"/>
            </a:schemeClr>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Freeform 359"/>
          <p:cNvSpPr/>
          <p:nvPr/>
        </p:nvSpPr>
        <p:spPr bwMode="auto">
          <a:xfrm>
            <a:off x="5328034" y="1752468"/>
            <a:ext cx="1535932" cy="1058777"/>
          </a:xfrm>
          <a:custGeom>
            <a:avLst/>
            <a:gdLst>
              <a:gd name="T0" fmla="*/ 544 w 544"/>
              <a:gd name="T1" fmla="*/ 275 h 375"/>
              <a:gd name="T2" fmla="*/ 544 w 544"/>
              <a:gd name="T3" fmla="*/ 0 h 375"/>
              <a:gd name="T4" fmla="*/ 272 w 544"/>
              <a:gd name="T5" fmla="*/ 116 h 375"/>
              <a:gd name="T6" fmla="*/ 0 w 544"/>
              <a:gd name="T7" fmla="*/ 0 h 375"/>
              <a:gd name="T8" fmla="*/ 0 w 544"/>
              <a:gd name="T9" fmla="*/ 275 h 375"/>
              <a:gd name="T10" fmla="*/ 272 w 544"/>
              <a:gd name="T11" fmla="*/ 375 h 375"/>
              <a:gd name="T12" fmla="*/ 544 w 544"/>
              <a:gd name="T13" fmla="*/ 275 h 375"/>
            </a:gdLst>
            <a:ahLst/>
            <a:cxnLst>
              <a:cxn ang="0">
                <a:pos x="T0" y="T1"/>
              </a:cxn>
              <a:cxn ang="0">
                <a:pos x="T2" y="T3"/>
              </a:cxn>
              <a:cxn ang="0">
                <a:pos x="T4" y="T5"/>
              </a:cxn>
              <a:cxn ang="0">
                <a:pos x="T6" y="T7"/>
              </a:cxn>
              <a:cxn ang="0">
                <a:pos x="T8" y="T9"/>
              </a:cxn>
              <a:cxn ang="0">
                <a:pos x="T10" y="T11"/>
              </a:cxn>
              <a:cxn ang="0">
                <a:pos x="T12" y="T13"/>
              </a:cxn>
            </a:cxnLst>
            <a:rect l="0" t="0" r="r" b="b"/>
            <a:pathLst>
              <a:path w="544" h="375">
                <a:moveTo>
                  <a:pt x="544" y="275"/>
                </a:moveTo>
                <a:cubicBezTo>
                  <a:pt x="544" y="0"/>
                  <a:pt x="544" y="0"/>
                  <a:pt x="544" y="0"/>
                </a:cubicBezTo>
                <a:cubicBezTo>
                  <a:pt x="272" y="116"/>
                  <a:pt x="272" y="116"/>
                  <a:pt x="272" y="116"/>
                </a:cubicBezTo>
                <a:cubicBezTo>
                  <a:pt x="0" y="0"/>
                  <a:pt x="0" y="0"/>
                  <a:pt x="0" y="0"/>
                </a:cubicBezTo>
                <a:cubicBezTo>
                  <a:pt x="0" y="275"/>
                  <a:pt x="0" y="275"/>
                  <a:pt x="0" y="275"/>
                </a:cubicBezTo>
                <a:cubicBezTo>
                  <a:pt x="73" y="337"/>
                  <a:pt x="168" y="375"/>
                  <a:pt x="272" y="375"/>
                </a:cubicBezTo>
                <a:cubicBezTo>
                  <a:pt x="376" y="375"/>
                  <a:pt x="471" y="337"/>
                  <a:pt x="544" y="275"/>
                </a:cubicBezTo>
                <a:close/>
              </a:path>
            </a:pathLst>
          </a:custGeom>
          <a:solidFill>
            <a:schemeClr val="tx2">
              <a:alpha val="5000"/>
            </a:schemeClr>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Freeform 360"/>
          <p:cNvSpPr/>
          <p:nvPr/>
        </p:nvSpPr>
        <p:spPr bwMode="auto">
          <a:xfrm>
            <a:off x="5328034" y="1752468"/>
            <a:ext cx="1535932" cy="454568"/>
          </a:xfrm>
          <a:custGeom>
            <a:avLst/>
            <a:gdLst>
              <a:gd name="T0" fmla="*/ 1088 w 1088"/>
              <a:gd name="T1" fmla="*/ 90 h 322"/>
              <a:gd name="T2" fmla="*/ 1088 w 1088"/>
              <a:gd name="T3" fmla="*/ 0 h 322"/>
              <a:gd name="T4" fmla="*/ 544 w 1088"/>
              <a:gd name="T5" fmla="*/ 232 h 322"/>
              <a:gd name="T6" fmla="*/ 0 w 1088"/>
              <a:gd name="T7" fmla="*/ 0 h 322"/>
              <a:gd name="T8" fmla="*/ 0 w 1088"/>
              <a:gd name="T9" fmla="*/ 90 h 322"/>
              <a:gd name="T10" fmla="*/ 544 w 1088"/>
              <a:gd name="T11" fmla="*/ 322 h 322"/>
              <a:gd name="T12" fmla="*/ 1088 w 1088"/>
              <a:gd name="T13" fmla="*/ 90 h 322"/>
            </a:gdLst>
            <a:ahLst/>
            <a:cxnLst>
              <a:cxn ang="0">
                <a:pos x="T0" y="T1"/>
              </a:cxn>
              <a:cxn ang="0">
                <a:pos x="T2" y="T3"/>
              </a:cxn>
              <a:cxn ang="0">
                <a:pos x="T4" y="T5"/>
              </a:cxn>
              <a:cxn ang="0">
                <a:pos x="T6" y="T7"/>
              </a:cxn>
              <a:cxn ang="0">
                <a:pos x="T8" y="T9"/>
              </a:cxn>
              <a:cxn ang="0">
                <a:pos x="T10" y="T11"/>
              </a:cxn>
              <a:cxn ang="0">
                <a:pos x="T12" y="T13"/>
              </a:cxn>
            </a:cxnLst>
            <a:rect l="0" t="0" r="r" b="b"/>
            <a:pathLst>
              <a:path w="1088" h="322">
                <a:moveTo>
                  <a:pt x="1088" y="90"/>
                </a:moveTo>
                <a:lnTo>
                  <a:pt x="1088" y="0"/>
                </a:lnTo>
                <a:lnTo>
                  <a:pt x="544" y="232"/>
                </a:lnTo>
                <a:lnTo>
                  <a:pt x="0" y="0"/>
                </a:lnTo>
                <a:lnTo>
                  <a:pt x="0" y="90"/>
                </a:lnTo>
                <a:lnTo>
                  <a:pt x="544" y="322"/>
                </a:lnTo>
                <a:lnTo>
                  <a:pt x="1088" y="90"/>
                </a:lnTo>
                <a:close/>
              </a:path>
            </a:pathLst>
          </a:custGeom>
          <a:solidFill>
            <a:schemeClr val="tx2">
              <a:alpha val="5000"/>
            </a:schemeClr>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361"/>
          <p:cNvSpPr>
            <a:spLocks noEditPoints="1"/>
          </p:cNvSpPr>
          <p:nvPr/>
        </p:nvSpPr>
        <p:spPr bwMode="auto">
          <a:xfrm>
            <a:off x="2822262" y="1983988"/>
            <a:ext cx="313398" cy="460215"/>
          </a:xfrm>
          <a:custGeom>
            <a:avLst/>
            <a:gdLst>
              <a:gd name="T0" fmla="*/ 56 w 111"/>
              <a:gd name="T1" fmla="*/ 23 h 163"/>
              <a:gd name="T2" fmla="*/ 59 w 111"/>
              <a:gd name="T3" fmla="*/ 20 h 163"/>
              <a:gd name="T4" fmla="*/ 56 w 111"/>
              <a:gd name="T5" fmla="*/ 17 h 163"/>
              <a:gd name="T6" fmla="*/ 17 w 111"/>
              <a:gd name="T7" fmla="*/ 56 h 163"/>
              <a:gd name="T8" fmla="*/ 20 w 111"/>
              <a:gd name="T9" fmla="*/ 59 h 163"/>
              <a:gd name="T10" fmla="*/ 23 w 111"/>
              <a:gd name="T11" fmla="*/ 56 h 163"/>
              <a:gd name="T12" fmla="*/ 56 w 111"/>
              <a:gd name="T13" fmla="*/ 23 h 163"/>
              <a:gd name="T14" fmla="*/ 30 w 111"/>
              <a:gd name="T15" fmla="*/ 125 h 163"/>
              <a:gd name="T16" fmla="*/ 31 w 111"/>
              <a:gd name="T17" fmla="*/ 133 h 163"/>
              <a:gd name="T18" fmla="*/ 56 w 111"/>
              <a:gd name="T19" fmla="*/ 138 h 163"/>
              <a:gd name="T20" fmla="*/ 80 w 111"/>
              <a:gd name="T21" fmla="*/ 134 h 163"/>
              <a:gd name="T22" fmla="*/ 81 w 111"/>
              <a:gd name="T23" fmla="*/ 125 h 163"/>
              <a:gd name="T24" fmla="*/ 56 w 111"/>
              <a:gd name="T25" fmla="*/ 130 h 163"/>
              <a:gd name="T26" fmla="*/ 30 w 111"/>
              <a:gd name="T27" fmla="*/ 125 h 163"/>
              <a:gd name="T28" fmla="*/ 32 w 111"/>
              <a:gd name="T29" fmla="*/ 141 h 163"/>
              <a:gd name="T30" fmla="*/ 33 w 111"/>
              <a:gd name="T31" fmla="*/ 150 h 163"/>
              <a:gd name="T32" fmla="*/ 41 w 111"/>
              <a:gd name="T33" fmla="*/ 154 h 163"/>
              <a:gd name="T34" fmla="*/ 41 w 111"/>
              <a:gd name="T35" fmla="*/ 159 h 163"/>
              <a:gd name="T36" fmla="*/ 56 w 111"/>
              <a:gd name="T37" fmla="*/ 163 h 163"/>
              <a:gd name="T38" fmla="*/ 70 w 111"/>
              <a:gd name="T39" fmla="*/ 159 h 163"/>
              <a:gd name="T40" fmla="*/ 70 w 111"/>
              <a:gd name="T41" fmla="*/ 154 h 163"/>
              <a:gd name="T42" fmla="*/ 78 w 111"/>
              <a:gd name="T43" fmla="*/ 150 h 163"/>
              <a:gd name="T44" fmla="*/ 79 w 111"/>
              <a:gd name="T45" fmla="*/ 141 h 163"/>
              <a:gd name="T46" fmla="*/ 56 w 111"/>
              <a:gd name="T47" fmla="*/ 145 h 163"/>
              <a:gd name="T48" fmla="*/ 32 w 111"/>
              <a:gd name="T49" fmla="*/ 141 h 163"/>
              <a:gd name="T50" fmla="*/ 56 w 111"/>
              <a:gd name="T51" fmla="*/ 0 h 163"/>
              <a:gd name="T52" fmla="*/ 0 w 111"/>
              <a:gd name="T53" fmla="*/ 56 h 163"/>
              <a:gd name="T54" fmla="*/ 27 w 111"/>
              <a:gd name="T55" fmla="*/ 104 h 163"/>
              <a:gd name="T56" fmla="*/ 29 w 111"/>
              <a:gd name="T57" fmla="*/ 118 h 163"/>
              <a:gd name="T58" fmla="*/ 56 w 111"/>
              <a:gd name="T59" fmla="*/ 123 h 163"/>
              <a:gd name="T60" fmla="*/ 82 w 111"/>
              <a:gd name="T61" fmla="*/ 118 h 163"/>
              <a:gd name="T62" fmla="*/ 84 w 111"/>
              <a:gd name="T63" fmla="*/ 104 h 163"/>
              <a:gd name="T64" fmla="*/ 111 w 111"/>
              <a:gd name="T65" fmla="*/ 56 h 163"/>
              <a:gd name="T66" fmla="*/ 56 w 111"/>
              <a:gd name="T67" fmla="*/ 0 h 163"/>
              <a:gd name="T68" fmla="*/ 76 w 111"/>
              <a:gd name="T69" fmla="*/ 97 h 163"/>
              <a:gd name="T70" fmla="*/ 75 w 111"/>
              <a:gd name="T71" fmla="*/ 110 h 163"/>
              <a:gd name="T72" fmla="*/ 56 w 111"/>
              <a:gd name="T73" fmla="*/ 113 h 163"/>
              <a:gd name="T74" fmla="*/ 36 w 111"/>
              <a:gd name="T75" fmla="*/ 110 h 163"/>
              <a:gd name="T76" fmla="*/ 35 w 111"/>
              <a:gd name="T77" fmla="*/ 97 h 163"/>
              <a:gd name="T78" fmla="*/ 10 w 111"/>
              <a:gd name="T79" fmla="*/ 56 h 163"/>
              <a:gd name="T80" fmla="*/ 56 w 111"/>
              <a:gd name="T81" fmla="*/ 10 h 163"/>
              <a:gd name="T82" fmla="*/ 102 w 111"/>
              <a:gd name="T83" fmla="*/ 56 h 163"/>
              <a:gd name="T84" fmla="*/ 76 w 111"/>
              <a:gd name="T85" fmla="*/ 97 h 163"/>
              <a:gd name="T86" fmla="*/ 68 w 111"/>
              <a:gd name="T87" fmla="*/ 77 h 163"/>
              <a:gd name="T88" fmla="*/ 56 w 111"/>
              <a:gd name="T89" fmla="*/ 54 h 163"/>
              <a:gd name="T90" fmla="*/ 43 w 111"/>
              <a:gd name="T91" fmla="*/ 77 h 163"/>
              <a:gd name="T92" fmla="*/ 38 w 111"/>
              <a:gd name="T93" fmla="*/ 66 h 163"/>
              <a:gd name="T94" fmla="*/ 30 w 111"/>
              <a:gd name="T95" fmla="*/ 70 h 163"/>
              <a:gd name="T96" fmla="*/ 43 w 111"/>
              <a:gd name="T97" fmla="*/ 96 h 163"/>
              <a:gd name="T98" fmla="*/ 56 w 111"/>
              <a:gd name="T99" fmla="*/ 72 h 163"/>
              <a:gd name="T100" fmla="*/ 69 w 111"/>
              <a:gd name="T101" fmla="*/ 96 h 163"/>
              <a:gd name="T102" fmla="*/ 81 w 111"/>
              <a:gd name="T103" fmla="*/ 70 h 163"/>
              <a:gd name="T104" fmla="*/ 73 w 111"/>
              <a:gd name="T105" fmla="*/ 66 h 163"/>
              <a:gd name="T106" fmla="*/ 68 w 111"/>
              <a:gd name="T10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3">
                <a:moveTo>
                  <a:pt x="56" y="23"/>
                </a:moveTo>
                <a:cubicBezTo>
                  <a:pt x="57" y="23"/>
                  <a:pt x="59" y="22"/>
                  <a:pt x="59" y="20"/>
                </a:cubicBezTo>
                <a:cubicBezTo>
                  <a:pt x="59" y="19"/>
                  <a:pt x="57" y="17"/>
                  <a:pt x="56" y="17"/>
                </a:cubicBezTo>
                <a:cubicBezTo>
                  <a:pt x="34" y="17"/>
                  <a:pt x="17" y="35"/>
                  <a:pt x="17" y="56"/>
                </a:cubicBezTo>
                <a:cubicBezTo>
                  <a:pt x="17" y="58"/>
                  <a:pt x="18" y="59"/>
                  <a:pt x="20" y="59"/>
                </a:cubicBezTo>
                <a:cubicBezTo>
                  <a:pt x="21" y="59"/>
                  <a:pt x="23" y="58"/>
                  <a:pt x="23" y="56"/>
                </a:cubicBezTo>
                <a:cubicBezTo>
                  <a:pt x="23" y="38"/>
                  <a:pt x="37" y="23"/>
                  <a:pt x="56" y="23"/>
                </a:cubicBezTo>
                <a:close/>
                <a:moveTo>
                  <a:pt x="30" y="125"/>
                </a:moveTo>
                <a:cubicBezTo>
                  <a:pt x="31" y="133"/>
                  <a:pt x="31" y="133"/>
                  <a:pt x="31" y="133"/>
                </a:cubicBezTo>
                <a:cubicBezTo>
                  <a:pt x="38" y="136"/>
                  <a:pt x="47" y="138"/>
                  <a:pt x="56" y="138"/>
                </a:cubicBezTo>
                <a:cubicBezTo>
                  <a:pt x="65" y="138"/>
                  <a:pt x="73" y="136"/>
                  <a:pt x="80" y="134"/>
                </a:cubicBezTo>
                <a:cubicBezTo>
                  <a:pt x="81" y="125"/>
                  <a:pt x="81" y="125"/>
                  <a:pt x="81" y="125"/>
                </a:cubicBezTo>
                <a:cubicBezTo>
                  <a:pt x="74" y="128"/>
                  <a:pt x="65" y="130"/>
                  <a:pt x="56" y="130"/>
                </a:cubicBezTo>
                <a:cubicBezTo>
                  <a:pt x="46" y="130"/>
                  <a:pt x="38" y="128"/>
                  <a:pt x="30" y="125"/>
                </a:cubicBezTo>
                <a:close/>
                <a:moveTo>
                  <a:pt x="32" y="141"/>
                </a:moveTo>
                <a:cubicBezTo>
                  <a:pt x="33" y="150"/>
                  <a:pt x="33" y="150"/>
                  <a:pt x="33" y="150"/>
                </a:cubicBezTo>
                <a:cubicBezTo>
                  <a:pt x="33" y="150"/>
                  <a:pt x="35" y="152"/>
                  <a:pt x="41" y="154"/>
                </a:cubicBezTo>
                <a:cubicBezTo>
                  <a:pt x="41" y="159"/>
                  <a:pt x="41" y="159"/>
                  <a:pt x="41" y="159"/>
                </a:cubicBezTo>
                <a:cubicBezTo>
                  <a:pt x="41" y="159"/>
                  <a:pt x="45" y="163"/>
                  <a:pt x="56" y="163"/>
                </a:cubicBezTo>
                <a:cubicBezTo>
                  <a:pt x="67" y="163"/>
                  <a:pt x="70" y="159"/>
                  <a:pt x="70" y="159"/>
                </a:cubicBezTo>
                <a:cubicBezTo>
                  <a:pt x="70" y="154"/>
                  <a:pt x="70" y="154"/>
                  <a:pt x="70" y="154"/>
                </a:cubicBezTo>
                <a:cubicBezTo>
                  <a:pt x="76" y="152"/>
                  <a:pt x="78" y="150"/>
                  <a:pt x="78" y="150"/>
                </a:cubicBezTo>
                <a:cubicBezTo>
                  <a:pt x="79" y="141"/>
                  <a:pt x="79" y="141"/>
                  <a:pt x="79" y="141"/>
                </a:cubicBezTo>
                <a:cubicBezTo>
                  <a:pt x="72" y="143"/>
                  <a:pt x="64" y="145"/>
                  <a:pt x="56" y="145"/>
                </a:cubicBezTo>
                <a:cubicBezTo>
                  <a:pt x="47" y="145"/>
                  <a:pt x="39" y="143"/>
                  <a:pt x="32" y="141"/>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5" y="123"/>
                  <a:pt x="75" y="121"/>
                  <a:pt x="82" y="118"/>
                </a:cubicBezTo>
                <a:cubicBezTo>
                  <a:pt x="84" y="104"/>
                  <a:pt x="84" y="104"/>
                  <a:pt x="84" y="104"/>
                </a:cubicBezTo>
                <a:cubicBezTo>
                  <a:pt x="101" y="94"/>
                  <a:pt x="111" y="76"/>
                  <a:pt x="111" y="56"/>
                </a:cubicBezTo>
                <a:cubicBezTo>
                  <a:pt x="111" y="25"/>
                  <a:pt x="86" y="0"/>
                  <a:pt x="56" y="0"/>
                </a:cubicBezTo>
                <a:close/>
                <a:moveTo>
                  <a:pt x="76" y="97"/>
                </a:moveTo>
                <a:cubicBezTo>
                  <a:pt x="75" y="110"/>
                  <a:pt x="75" y="110"/>
                  <a:pt x="75" y="110"/>
                </a:cubicBezTo>
                <a:cubicBezTo>
                  <a:pt x="75" y="110"/>
                  <a:pt x="70" y="113"/>
                  <a:pt x="56" y="113"/>
                </a:cubicBezTo>
                <a:cubicBezTo>
                  <a:pt x="41" y="113"/>
                  <a:pt x="36" y="110"/>
                  <a:pt x="36" y="110"/>
                </a:cubicBezTo>
                <a:cubicBezTo>
                  <a:pt x="35" y="97"/>
                  <a:pt x="35" y="97"/>
                  <a:pt x="35" y="97"/>
                </a:cubicBezTo>
                <a:cubicBezTo>
                  <a:pt x="20" y="90"/>
                  <a:pt x="10" y="74"/>
                  <a:pt x="10" y="56"/>
                </a:cubicBezTo>
                <a:cubicBezTo>
                  <a:pt x="10" y="31"/>
                  <a:pt x="30" y="10"/>
                  <a:pt x="56" y="10"/>
                </a:cubicBezTo>
                <a:cubicBezTo>
                  <a:pt x="81" y="10"/>
                  <a:pt x="102" y="31"/>
                  <a:pt x="102" y="56"/>
                </a:cubicBezTo>
                <a:cubicBezTo>
                  <a:pt x="102" y="74"/>
                  <a:pt x="91" y="90"/>
                  <a:pt x="76" y="97"/>
                </a:cubicBezTo>
                <a:close/>
                <a:moveTo>
                  <a:pt x="68" y="77"/>
                </a:moveTo>
                <a:cubicBezTo>
                  <a:pt x="56" y="54"/>
                  <a:pt x="56" y="54"/>
                  <a:pt x="56" y="54"/>
                </a:cubicBezTo>
                <a:cubicBezTo>
                  <a:pt x="43" y="77"/>
                  <a:pt x="43" y="77"/>
                  <a:pt x="43" y="77"/>
                </a:cubicBezTo>
                <a:cubicBezTo>
                  <a:pt x="38" y="66"/>
                  <a:pt x="38" y="66"/>
                  <a:pt x="38" y="66"/>
                </a:cubicBezTo>
                <a:cubicBezTo>
                  <a:pt x="30" y="70"/>
                  <a:pt x="30" y="70"/>
                  <a:pt x="30" y="70"/>
                </a:cubicBezTo>
                <a:cubicBezTo>
                  <a:pt x="43" y="96"/>
                  <a:pt x="43" y="96"/>
                  <a:pt x="43" y="96"/>
                </a:cubicBezTo>
                <a:cubicBezTo>
                  <a:pt x="56" y="72"/>
                  <a:pt x="56" y="72"/>
                  <a:pt x="56" y="72"/>
                </a:cubicBezTo>
                <a:cubicBezTo>
                  <a:pt x="69" y="96"/>
                  <a:pt x="69" y="96"/>
                  <a:pt x="69" y="96"/>
                </a:cubicBezTo>
                <a:cubicBezTo>
                  <a:pt x="81" y="70"/>
                  <a:pt x="81" y="70"/>
                  <a:pt x="81" y="70"/>
                </a:cubicBezTo>
                <a:cubicBezTo>
                  <a:pt x="73" y="66"/>
                  <a:pt x="73" y="66"/>
                  <a:pt x="73" y="66"/>
                </a:cubicBezTo>
                <a:lnTo>
                  <a:pt x="68" y="77"/>
                </a:lnTo>
                <a:close/>
              </a:path>
            </a:pathLst>
          </a:custGeom>
          <a:solidFill>
            <a:schemeClr val="bg1"/>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Freeform 362"/>
          <p:cNvSpPr/>
          <p:nvPr/>
        </p:nvSpPr>
        <p:spPr bwMode="auto">
          <a:xfrm>
            <a:off x="2607683" y="3022999"/>
            <a:ext cx="6976633" cy="914783"/>
          </a:xfrm>
          <a:custGeom>
            <a:avLst/>
            <a:gdLst>
              <a:gd name="T0" fmla="*/ 2472 w 2472"/>
              <a:gd name="T1" fmla="*/ 279 h 324"/>
              <a:gd name="T2" fmla="*/ 2472 w 2472"/>
              <a:gd name="T3" fmla="*/ 46 h 324"/>
              <a:gd name="T4" fmla="*/ 2427 w 2472"/>
              <a:gd name="T5" fmla="*/ 0 h 324"/>
              <a:gd name="T6" fmla="*/ 1508 w 2472"/>
              <a:gd name="T7" fmla="*/ 0 h 324"/>
              <a:gd name="T8" fmla="*/ 1236 w 2472"/>
              <a:gd name="T9" fmla="*/ 116 h 324"/>
              <a:gd name="T10" fmla="*/ 964 w 2472"/>
              <a:gd name="T11" fmla="*/ 0 h 324"/>
              <a:gd name="T12" fmla="*/ 45 w 2472"/>
              <a:gd name="T13" fmla="*/ 0 h 324"/>
              <a:gd name="T14" fmla="*/ 0 w 2472"/>
              <a:gd name="T15" fmla="*/ 46 h 324"/>
              <a:gd name="T16" fmla="*/ 0 w 2472"/>
              <a:gd name="T17" fmla="*/ 279 h 324"/>
              <a:gd name="T18" fmla="*/ 45 w 2472"/>
              <a:gd name="T19" fmla="*/ 324 h 324"/>
              <a:gd name="T20" fmla="*/ 2427 w 2472"/>
              <a:gd name="T21" fmla="*/ 324 h 324"/>
              <a:gd name="T22" fmla="*/ 2472 w 2472"/>
              <a:gd name="T23" fmla="*/ 27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2" h="324">
                <a:moveTo>
                  <a:pt x="2472" y="279"/>
                </a:moveTo>
                <a:cubicBezTo>
                  <a:pt x="2472" y="46"/>
                  <a:pt x="2472" y="46"/>
                  <a:pt x="2472" y="46"/>
                </a:cubicBezTo>
                <a:cubicBezTo>
                  <a:pt x="2472" y="20"/>
                  <a:pt x="2452" y="0"/>
                  <a:pt x="2427" y="0"/>
                </a:cubicBezTo>
                <a:cubicBezTo>
                  <a:pt x="1508" y="0"/>
                  <a:pt x="1508" y="0"/>
                  <a:pt x="1508" y="0"/>
                </a:cubicBezTo>
                <a:cubicBezTo>
                  <a:pt x="1236" y="116"/>
                  <a:pt x="1236" y="116"/>
                  <a:pt x="1236" y="116"/>
                </a:cubicBezTo>
                <a:cubicBezTo>
                  <a:pt x="964" y="0"/>
                  <a:pt x="964" y="0"/>
                  <a:pt x="964" y="0"/>
                </a:cubicBezTo>
                <a:cubicBezTo>
                  <a:pt x="45" y="0"/>
                  <a:pt x="45" y="0"/>
                  <a:pt x="45" y="0"/>
                </a:cubicBezTo>
                <a:cubicBezTo>
                  <a:pt x="20" y="0"/>
                  <a:pt x="0" y="20"/>
                  <a:pt x="0" y="46"/>
                </a:cubicBezTo>
                <a:cubicBezTo>
                  <a:pt x="0" y="279"/>
                  <a:pt x="0" y="279"/>
                  <a:pt x="0" y="279"/>
                </a:cubicBezTo>
                <a:cubicBezTo>
                  <a:pt x="0" y="304"/>
                  <a:pt x="20" y="324"/>
                  <a:pt x="45" y="324"/>
                </a:cubicBezTo>
                <a:cubicBezTo>
                  <a:pt x="2427" y="324"/>
                  <a:pt x="2427" y="324"/>
                  <a:pt x="2427" y="324"/>
                </a:cubicBezTo>
                <a:cubicBezTo>
                  <a:pt x="2452" y="324"/>
                  <a:pt x="2472" y="304"/>
                  <a:pt x="2472" y="279"/>
                </a:cubicBezTo>
                <a:close/>
              </a:path>
            </a:pathLst>
          </a:custGeom>
          <a:solidFill>
            <a:schemeClr val="accent2"/>
          </a:solidFill>
          <a:ln>
            <a:solidFill>
              <a:schemeClr val="accent2"/>
            </a:solidFill>
          </a:ln>
          <a:effectLst>
            <a:outerShdw dist="25400" dir="5400000" algn="ctr" rotWithShape="0">
              <a:prstClr val="black">
                <a:alpha val="10000"/>
              </a:prstClr>
            </a:outerShdw>
          </a:effectLst>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Freeform 364"/>
          <p:cNvSpPr/>
          <p:nvPr/>
        </p:nvSpPr>
        <p:spPr bwMode="auto">
          <a:xfrm>
            <a:off x="4969461" y="3023001"/>
            <a:ext cx="2253077" cy="1459700"/>
          </a:xfrm>
          <a:custGeom>
            <a:avLst/>
            <a:gdLst>
              <a:gd name="T0" fmla="*/ 1596 w 1596"/>
              <a:gd name="T1" fmla="*/ 694 h 1034"/>
              <a:gd name="T2" fmla="*/ 1342 w 1596"/>
              <a:gd name="T3" fmla="*/ 694 h 1034"/>
              <a:gd name="T4" fmla="*/ 1342 w 1596"/>
              <a:gd name="T5" fmla="*/ 0 h 1034"/>
              <a:gd name="T6" fmla="*/ 798 w 1596"/>
              <a:gd name="T7" fmla="*/ 232 h 1034"/>
              <a:gd name="T8" fmla="*/ 254 w 1596"/>
              <a:gd name="T9" fmla="*/ 0 h 1034"/>
              <a:gd name="T10" fmla="*/ 254 w 1596"/>
              <a:gd name="T11" fmla="*/ 694 h 1034"/>
              <a:gd name="T12" fmla="*/ 0 w 1596"/>
              <a:gd name="T13" fmla="*/ 694 h 1034"/>
              <a:gd name="T14" fmla="*/ 798 w 1596"/>
              <a:gd name="T15" fmla="*/ 1034 h 1034"/>
              <a:gd name="T16" fmla="*/ 1596 w 1596"/>
              <a:gd name="T17" fmla="*/ 69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034">
                <a:moveTo>
                  <a:pt x="1596" y="694"/>
                </a:moveTo>
                <a:lnTo>
                  <a:pt x="1342" y="694"/>
                </a:lnTo>
                <a:lnTo>
                  <a:pt x="1342" y="0"/>
                </a:lnTo>
                <a:lnTo>
                  <a:pt x="798" y="232"/>
                </a:lnTo>
                <a:lnTo>
                  <a:pt x="254" y="0"/>
                </a:lnTo>
                <a:lnTo>
                  <a:pt x="254" y="694"/>
                </a:lnTo>
                <a:lnTo>
                  <a:pt x="0" y="694"/>
                </a:lnTo>
                <a:lnTo>
                  <a:pt x="798" y="1034"/>
                </a:lnTo>
                <a:lnTo>
                  <a:pt x="1596" y="694"/>
                </a:lnTo>
                <a:close/>
              </a:path>
            </a:pathLst>
          </a:custGeom>
          <a:solidFill>
            <a:schemeClr val="bg2">
              <a:lumMod val="90000"/>
            </a:schemeClr>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365"/>
          <p:cNvSpPr/>
          <p:nvPr/>
        </p:nvSpPr>
        <p:spPr bwMode="auto">
          <a:xfrm>
            <a:off x="5328034" y="3023001"/>
            <a:ext cx="1535932" cy="1058777"/>
          </a:xfrm>
          <a:custGeom>
            <a:avLst/>
            <a:gdLst>
              <a:gd name="T0" fmla="*/ 544 w 544"/>
              <a:gd name="T1" fmla="*/ 276 h 375"/>
              <a:gd name="T2" fmla="*/ 544 w 544"/>
              <a:gd name="T3" fmla="*/ 0 h 375"/>
              <a:gd name="T4" fmla="*/ 272 w 544"/>
              <a:gd name="T5" fmla="*/ 116 h 375"/>
              <a:gd name="T6" fmla="*/ 0 w 544"/>
              <a:gd name="T7" fmla="*/ 0 h 375"/>
              <a:gd name="T8" fmla="*/ 0 w 544"/>
              <a:gd name="T9" fmla="*/ 276 h 375"/>
              <a:gd name="T10" fmla="*/ 272 w 544"/>
              <a:gd name="T11" fmla="*/ 375 h 375"/>
              <a:gd name="T12" fmla="*/ 544 w 544"/>
              <a:gd name="T13" fmla="*/ 276 h 375"/>
            </a:gdLst>
            <a:ahLst/>
            <a:cxnLst>
              <a:cxn ang="0">
                <a:pos x="T0" y="T1"/>
              </a:cxn>
              <a:cxn ang="0">
                <a:pos x="T2" y="T3"/>
              </a:cxn>
              <a:cxn ang="0">
                <a:pos x="T4" y="T5"/>
              </a:cxn>
              <a:cxn ang="0">
                <a:pos x="T6" y="T7"/>
              </a:cxn>
              <a:cxn ang="0">
                <a:pos x="T8" y="T9"/>
              </a:cxn>
              <a:cxn ang="0">
                <a:pos x="T10" y="T11"/>
              </a:cxn>
              <a:cxn ang="0">
                <a:pos x="T12" y="T13"/>
              </a:cxn>
            </a:cxnLst>
            <a:rect l="0" t="0" r="r" b="b"/>
            <a:pathLst>
              <a:path w="544" h="375">
                <a:moveTo>
                  <a:pt x="544" y="276"/>
                </a:moveTo>
                <a:cubicBezTo>
                  <a:pt x="544" y="0"/>
                  <a:pt x="544" y="0"/>
                  <a:pt x="544" y="0"/>
                </a:cubicBezTo>
                <a:cubicBezTo>
                  <a:pt x="272" y="116"/>
                  <a:pt x="272" y="116"/>
                  <a:pt x="272" y="116"/>
                </a:cubicBezTo>
                <a:cubicBezTo>
                  <a:pt x="0" y="0"/>
                  <a:pt x="0" y="0"/>
                  <a:pt x="0" y="0"/>
                </a:cubicBezTo>
                <a:cubicBezTo>
                  <a:pt x="0" y="276"/>
                  <a:pt x="0" y="276"/>
                  <a:pt x="0" y="276"/>
                </a:cubicBezTo>
                <a:cubicBezTo>
                  <a:pt x="73" y="338"/>
                  <a:pt x="168" y="375"/>
                  <a:pt x="272" y="375"/>
                </a:cubicBezTo>
                <a:cubicBezTo>
                  <a:pt x="376" y="375"/>
                  <a:pt x="471" y="338"/>
                  <a:pt x="544" y="276"/>
                </a:cubicBezTo>
                <a:close/>
              </a:path>
            </a:pathLst>
          </a:custGeom>
          <a:solidFill>
            <a:schemeClr val="tx2">
              <a:alpha val="5000"/>
            </a:schemeClr>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Freeform 366"/>
          <p:cNvSpPr/>
          <p:nvPr/>
        </p:nvSpPr>
        <p:spPr bwMode="auto">
          <a:xfrm>
            <a:off x="5328034" y="3023001"/>
            <a:ext cx="1535932" cy="454568"/>
          </a:xfrm>
          <a:custGeom>
            <a:avLst/>
            <a:gdLst>
              <a:gd name="T0" fmla="*/ 1088 w 1088"/>
              <a:gd name="T1" fmla="*/ 92 h 322"/>
              <a:gd name="T2" fmla="*/ 1088 w 1088"/>
              <a:gd name="T3" fmla="*/ 0 h 322"/>
              <a:gd name="T4" fmla="*/ 544 w 1088"/>
              <a:gd name="T5" fmla="*/ 232 h 322"/>
              <a:gd name="T6" fmla="*/ 0 w 1088"/>
              <a:gd name="T7" fmla="*/ 0 h 322"/>
              <a:gd name="T8" fmla="*/ 0 w 1088"/>
              <a:gd name="T9" fmla="*/ 92 h 322"/>
              <a:gd name="T10" fmla="*/ 544 w 1088"/>
              <a:gd name="T11" fmla="*/ 322 h 322"/>
              <a:gd name="T12" fmla="*/ 1088 w 1088"/>
              <a:gd name="T13" fmla="*/ 92 h 322"/>
            </a:gdLst>
            <a:ahLst/>
            <a:cxnLst>
              <a:cxn ang="0">
                <a:pos x="T0" y="T1"/>
              </a:cxn>
              <a:cxn ang="0">
                <a:pos x="T2" y="T3"/>
              </a:cxn>
              <a:cxn ang="0">
                <a:pos x="T4" y="T5"/>
              </a:cxn>
              <a:cxn ang="0">
                <a:pos x="T6" y="T7"/>
              </a:cxn>
              <a:cxn ang="0">
                <a:pos x="T8" y="T9"/>
              </a:cxn>
              <a:cxn ang="0">
                <a:pos x="T10" y="T11"/>
              </a:cxn>
              <a:cxn ang="0">
                <a:pos x="T12" y="T13"/>
              </a:cxn>
            </a:cxnLst>
            <a:rect l="0" t="0" r="r" b="b"/>
            <a:pathLst>
              <a:path w="1088" h="322">
                <a:moveTo>
                  <a:pt x="1088" y="92"/>
                </a:moveTo>
                <a:lnTo>
                  <a:pt x="1088" y="0"/>
                </a:lnTo>
                <a:lnTo>
                  <a:pt x="544" y="232"/>
                </a:lnTo>
                <a:lnTo>
                  <a:pt x="0" y="0"/>
                </a:lnTo>
                <a:lnTo>
                  <a:pt x="0" y="92"/>
                </a:lnTo>
                <a:lnTo>
                  <a:pt x="544" y="322"/>
                </a:lnTo>
                <a:lnTo>
                  <a:pt x="1088" y="92"/>
                </a:lnTo>
                <a:close/>
              </a:path>
            </a:pathLst>
          </a:custGeom>
          <a:solidFill>
            <a:schemeClr val="tx2">
              <a:alpha val="5000"/>
            </a:schemeClr>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Freeform 367"/>
          <p:cNvSpPr/>
          <p:nvPr/>
        </p:nvSpPr>
        <p:spPr bwMode="auto">
          <a:xfrm>
            <a:off x="2607683" y="4293532"/>
            <a:ext cx="6976633" cy="914783"/>
          </a:xfrm>
          <a:custGeom>
            <a:avLst/>
            <a:gdLst>
              <a:gd name="T0" fmla="*/ 2472 w 2472"/>
              <a:gd name="T1" fmla="*/ 279 h 324"/>
              <a:gd name="T2" fmla="*/ 2472 w 2472"/>
              <a:gd name="T3" fmla="*/ 46 h 324"/>
              <a:gd name="T4" fmla="*/ 2427 w 2472"/>
              <a:gd name="T5" fmla="*/ 0 h 324"/>
              <a:gd name="T6" fmla="*/ 1508 w 2472"/>
              <a:gd name="T7" fmla="*/ 0 h 324"/>
              <a:gd name="T8" fmla="*/ 1236 w 2472"/>
              <a:gd name="T9" fmla="*/ 116 h 324"/>
              <a:gd name="T10" fmla="*/ 964 w 2472"/>
              <a:gd name="T11" fmla="*/ 0 h 324"/>
              <a:gd name="T12" fmla="*/ 45 w 2472"/>
              <a:gd name="T13" fmla="*/ 0 h 324"/>
              <a:gd name="T14" fmla="*/ 0 w 2472"/>
              <a:gd name="T15" fmla="*/ 46 h 324"/>
              <a:gd name="T16" fmla="*/ 0 w 2472"/>
              <a:gd name="T17" fmla="*/ 279 h 324"/>
              <a:gd name="T18" fmla="*/ 45 w 2472"/>
              <a:gd name="T19" fmla="*/ 324 h 324"/>
              <a:gd name="T20" fmla="*/ 2427 w 2472"/>
              <a:gd name="T21" fmla="*/ 324 h 324"/>
              <a:gd name="T22" fmla="*/ 2472 w 2472"/>
              <a:gd name="T23" fmla="*/ 27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2" h="324">
                <a:moveTo>
                  <a:pt x="2472" y="279"/>
                </a:moveTo>
                <a:cubicBezTo>
                  <a:pt x="2472" y="46"/>
                  <a:pt x="2472" y="46"/>
                  <a:pt x="2472" y="46"/>
                </a:cubicBezTo>
                <a:cubicBezTo>
                  <a:pt x="2472" y="21"/>
                  <a:pt x="2452" y="0"/>
                  <a:pt x="2427" y="0"/>
                </a:cubicBezTo>
                <a:cubicBezTo>
                  <a:pt x="1508" y="0"/>
                  <a:pt x="1508" y="0"/>
                  <a:pt x="1508" y="0"/>
                </a:cubicBezTo>
                <a:cubicBezTo>
                  <a:pt x="1236" y="116"/>
                  <a:pt x="1236" y="116"/>
                  <a:pt x="1236" y="116"/>
                </a:cubicBezTo>
                <a:cubicBezTo>
                  <a:pt x="964" y="0"/>
                  <a:pt x="964" y="0"/>
                  <a:pt x="964" y="0"/>
                </a:cubicBezTo>
                <a:cubicBezTo>
                  <a:pt x="45" y="0"/>
                  <a:pt x="45" y="0"/>
                  <a:pt x="45" y="0"/>
                </a:cubicBezTo>
                <a:cubicBezTo>
                  <a:pt x="20" y="0"/>
                  <a:pt x="0" y="21"/>
                  <a:pt x="0" y="46"/>
                </a:cubicBezTo>
                <a:cubicBezTo>
                  <a:pt x="0" y="279"/>
                  <a:pt x="0" y="279"/>
                  <a:pt x="0" y="279"/>
                </a:cubicBezTo>
                <a:cubicBezTo>
                  <a:pt x="0" y="304"/>
                  <a:pt x="20" y="324"/>
                  <a:pt x="45" y="324"/>
                </a:cubicBezTo>
                <a:cubicBezTo>
                  <a:pt x="2427" y="324"/>
                  <a:pt x="2427" y="324"/>
                  <a:pt x="2427" y="324"/>
                </a:cubicBezTo>
                <a:cubicBezTo>
                  <a:pt x="2452" y="324"/>
                  <a:pt x="2472" y="304"/>
                  <a:pt x="2472" y="279"/>
                </a:cubicBezTo>
                <a:close/>
              </a:path>
            </a:pathLst>
          </a:custGeom>
          <a:solidFill>
            <a:schemeClr val="accent1"/>
          </a:solidFill>
          <a:ln>
            <a:solidFill>
              <a:schemeClr val="accent3"/>
            </a:solidFill>
          </a:ln>
          <a:effectLst>
            <a:outerShdw dist="25400" dir="5400000" algn="ctr" rotWithShape="0">
              <a:prstClr val="black">
                <a:alpha val="10000"/>
              </a:prstClr>
            </a:outerShdw>
          </a:effectLst>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Freeform 369"/>
          <p:cNvSpPr/>
          <p:nvPr/>
        </p:nvSpPr>
        <p:spPr bwMode="auto">
          <a:xfrm>
            <a:off x="4969461" y="4293532"/>
            <a:ext cx="2253077" cy="1459700"/>
          </a:xfrm>
          <a:custGeom>
            <a:avLst/>
            <a:gdLst>
              <a:gd name="T0" fmla="*/ 1596 w 1596"/>
              <a:gd name="T1" fmla="*/ 694 h 1034"/>
              <a:gd name="T2" fmla="*/ 1342 w 1596"/>
              <a:gd name="T3" fmla="*/ 694 h 1034"/>
              <a:gd name="T4" fmla="*/ 1342 w 1596"/>
              <a:gd name="T5" fmla="*/ 0 h 1034"/>
              <a:gd name="T6" fmla="*/ 798 w 1596"/>
              <a:gd name="T7" fmla="*/ 232 h 1034"/>
              <a:gd name="T8" fmla="*/ 254 w 1596"/>
              <a:gd name="T9" fmla="*/ 0 h 1034"/>
              <a:gd name="T10" fmla="*/ 254 w 1596"/>
              <a:gd name="T11" fmla="*/ 694 h 1034"/>
              <a:gd name="T12" fmla="*/ 0 w 1596"/>
              <a:gd name="T13" fmla="*/ 694 h 1034"/>
              <a:gd name="T14" fmla="*/ 798 w 1596"/>
              <a:gd name="T15" fmla="*/ 1034 h 1034"/>
              <a:gd name="T16" fmla="*/ 1596 w 1596"/>
              <a:gd name="T17" fmla="*/ 69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034">
                <a:moveTo>
                  <a:pt x="1596" y="694"/>
                </a:moveTo>
                <a:lnTo>
                  <a:pt x="1342" y="694"/>
                </a:lnTo>
                <a:lnTo>
                  <a:pt x="1342" y="0"/>
                </a:lnTo>
                <a:lnTo>
                  <a:pt x="798" y="232"/>
                </a:lnTo>
                <a:lnTo>
                  <a:pt x="254" y="0"/>
                </a:lnTo>
                <a:lnTo>
                  <a:pt x="254" y="694"/>
                </a:lnTo>
                <a:lnTo>
                  <a:pt x="0" y="694"/>
                </a:lnTo>
                <a:lnTo>
                  <a:pt x="798" y="1034"/>
                </a:lnTo>
                <a:lnTo>
                  <a:pt x="1596" y="694"/>
                </a:lnTo>
                <a:close/>
              </a:path>
            </a:pathLst>
          </a:custGeom>
          <a:solidFill>
            <a:schemeClr val="bg2">
              <a:lumMod val="90000"/>
            </a:schemeClr>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Freeform 370"/>
          <p:cNvSpPr/>
          <p:nvPr/>
        </p:nvSpPr>
        <p:spPr bwMode="auto">
          <a:xfrm>
            <a:off x="5328034" y="4293532"/>
            <a:ext cx="1535932" cy="1058777"/>
          </a:xfrm>
          <a:custGeom>
            <a:avLst/>
            <a:gdLst>
              <a:gd name="T0" fmla="*/ 544 w 544"/>
              <a:gd name="T1" fmla="*/ 276 h 375"/>
              <a:gd name="T2" fmla="*/ 544 w 544"/>
              <a:gd name="T3" fmla="*/ 0 h 375"/>
              <a:gd name="T4" fmla="*/ 272 w 544"/>
              <a:gd name="T5" fmla="*/ 116 h 375"/>
              <a:gd name="T6" fmla="*/ 0 w 544"/>
              <a:gd name="T7" fmla="*/ 0 h 375"/>
              <a:gd name="T8" fmla="*/ 0 w 544"/>
              <a:gd name="T9" fmla="*/ 276 h 375"/>
              <a:gd name="T10" fmla="*/ 272 w 544"/>
              <a:gd name="T11" fmla="*/ 375 h 375"/>
              <a:gd name="T12" fmla="*/ 544 w 544"/>
              <a:gd name="T13" fmla="*/ 276 h 375"/>
            </a:gdLst>
            <a:ahLst/>
            <a:cxnLst>
              <a:cxn ang="0">
                <a:pos x="T0" y="T1"/>
              </a:cxn>
              <a:cxn ang="0">
                <a:pos x="T2" y="T3"/>
              </a:cxn>
              <a:cxn ang="0">
                <a:pos x="T4" y="T5"/>
              </a:cxn>
              <a:cxn ang="0">
                <a:pos x="T6" y="T7"/>
              </a:cxn>
              <a:cxn ang="0">
                <a:pos x="T8" y="T9"/>
              </a:cxn>
              <a:cxn ang="0">
                <a:pos x="T10" y="T11"/>
              </a:cxn>
              <a:cxn ang="0">
                <a:pos x="T12" y="T13"/>
              </a:cxn>
            </a:cxnLst>
            <a:rect l="0" t="0" r="r" b="b"/>
            <a:pathLst>
              <a:path w="544" h="375">
                <a:moveTo>
                  <a:pt x="544" y="276"/>
                </a:moveTo>
                <a:cubicBezTo>
                  <a:pt x="544" y="0"/>
                  <a:pt x="544" y="0"/>
                  <a:pt x="544" y="0"/>
                </a:cubicBezTo>
                <a:cubicBezTo>
                  <a:pt x="272" y="116"/>
                  <a:pt x="272" y="116"/>
                  <a:pt x="272" y="116"/>
                </a:cubicBezTo>
                <a:cubicBezTo>
                  <a:pt x="0" y="0"/>
                  <a:pt x="0" y="0"/>
                  <a:pt x="0" y="0"/>
                </a:cubicBezTo>
                <a:cubicBezTo>
                  <a:pt x="0" y="276"/>
                  <a:pt x="0" y="276"/>
                  <a:pt x="0" y="276"/>
                </a:cubicBezTo>
                <a:cubicBezTo>
                  <a:pt x="73" y="338"/>
                  <a:pt x="168" y="375"/>
                  <a:pt x="272" y="375"/>
                </a:cubicBezTo>
                <a:cubicBezTo>
                  <a:pt x="376" y="375"/>
                  <a:pt x="471" y="338"/>
                  <a:pt x="544" y="276"/>
                </a:cubicBezTo>
                <a:close/>
              </a:path>
            </a:pathLst>
          </a:custGeom>
          <a:solidFill>
            <a:schemeClr val="tx2">
              <a:alpha val="5000"/>
            </a:schemeClr>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Freeform 371"/>
          <p:cNvSpPr/>
          <p:nvPr/>
        </p:nvSpPr>
        <p:spPr bwMode="auto">
          <a:xfrm>
            <a:off x="5328034" y="4293532"/>
            <a:ext cx="1535932" cy="457392"/>
          </a:xfrm>
          <a:custGeom>
            <a:avLst/>
            <a:gdLst>
              <a:gd name="T0" fmla="*/ 1088 w 1088"/>
              <a:gd name="T1" fmla="*/ 92 h 324"/>
              <a:gd name="T2" fmla="*/ 1088 w 1088"/>
              <a:gd name="T3" fmla="*/ 0 h 324"/>
              <a:gd name="T4" fmla="*/ 544 w 1088"/>
              <a:gd name="T5" fmla="*/ 232 h 324"/>
              <a:gd name="T6" fmla="*/ 0 w 1088"/>
              <a:gd name="T7" fmla="*/ 0 h 324"/>
              <a:gd name="T8" fmla="*/ 0 w 1088"/>
              <a:gd name="T9" fmla="*/ 92 h 324"/>
              <a:gd name="T10" fmla="*/ 544 w 1088"/>
              <a:gd name="T11" fmla="*/ 324 h 324"/>
              <a:gd name="T12" fmla="*/ 1088 w 1088"/>
              <a:gd name="T13" fmla="*/ 92 h 324"/>
            </a:gdLst>
            <a:ahLst/>
            <a:cxnLst>
              <a:cxn ang="0">
                <a:pos x="T0" y="T1"/>
              </a:cxn>
              <a:cxn ang="0">
                <a:pos x="T2" y="T3"/>
              </a:cxn>
              <a:cxn ang="0">
                <a:pos x="T4" y="T5"/>
              </a:cxn>
              <a:cxn ang="0">
                <a:pos x="T6" y="T7"/>
              </a:cxn>
              <a:cxn ang="0">
                <a:pos x="T8" y="T9"/>
              </a:cxn>
              <a:cxn ang="0">
                <a:pos x="T10" y="T11"/>
              </a:cxn>
              <a:cxn ang="0">
                <a:pos x="T12" y="T13"/>
              </a:cxn>
            </a:cxnLst>
            <a:rect l="0" t="0" r="r" b="b"/>
            <a:pathLst>
              <a:path w="1088" h="324">
                <a:moveTo>
                  <a:pt x="1088" y="92"/>
                </a:moveTo>
                <a:lnTo>
                  <a:pt x="1088" y="0"/>
                </a:lnTo>
                <a:lnTo>
                  <a:pt x="544" y="232"/>
                </a:lnTo>
                <a:lnTo>
                  <a:pt x="0" y="0"/>
                </a:lnTo>
                <a:lnTo>
                  <a:pt x="0" y="92"/>
                </a:lnTo>
                <a:lnTo>
                  <a:pt x="544" y="324"/>
                </a:lnTo>
                <a:lnTo>
                  <a:pt x="1088" y="92"/>
                </a:lnTo>
                <a:close/>
              </a:path>
            </a:pathLst>
          </a:custGeom>
          <a:solidFill>
            <a:schemeClr val="tx2">
              <a:alpha val="5000"/>
            </a:schemeClr>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Freeform 372"/>
          <p:cNvSpPr>
            <a:spLocks noEditPoints="1"/>
          </p:cNvSpPr>
          <p:nvPr/>
        </p:nvSpPr>
        <p:spPr bwMode="auto">
          <a:xfrm>
            <a:off x="2788381" y="3299694"/>
            <a:ext cx="381160" cy="392454"/>
          </a:xfrm>
          <a:custGeom>
            <a:avLst/>
            <a:gdLst>
              <a:gd name="T0" fmla="*/ 113 w 135"/>
              <a:gd name="T1" fmla="*/ 88 h 139"/>
              <a:gd name="T2" fmla="*/ 114 w 135"/>
              <a:gd name="T3" fmla="*/ 88 h 139"/>
              <a:gd name="T4" fmla="*/ 114 w 135"/>
              <a:gd name="T5" fmla="*/ 87 h 139"/>
              <a:gd name="T6" fmla="*/ 94 w 135"/>
              <a:gd name="T7" fmla="*/ 75 h 139"/>
              <a:gd name="T8" fmla="*/ 79 w 135"/>
              <a:gd name="T9" fmla="*/ 67 h 139"/>
              <a:gd name="T10" fmla="*/ 74 w 135"/>
              <a:gd name="T11" fmla="*/ 62 h 139"/>
              <a:gd name="T12" fmla="*/ 73 w 135"/>
              <a:gd name="T13" fmla="*/ 57 h 139"/>
              <a:gd name="T14" fmla="*/ 78 w 135"/>
              <a:gd name="T15" fmla="*/ 45 h 139"/>
              <a:gd name="T16" fmla="*/ 82 w 135"/>
              <a:gd name="T17" fmla="*/ 36 h 139"/>
              <a:gd name="T18" fmla="*/ 81 w 135"/>
              <a:gd name="T19" fmla="*/ 33 h 139"/>
              <a:gd name="T20" fmla="*/ 78 w 135"/>
              <a:gd name="T21" fmla="*/ 11 h 139"/>
              <a:gd name="T22" fmla="*/ 64 w 135"/>
              <a:gd name="T23" fmla="*/ 2 h 139"/>
              <a:gd name="T24" fmla="*/ 59 w 135"/>
              <a:gd name="T25" fmla="*/ 1 h 139"/>
              <a:gd name="T26" fmla="*/ 52 w 135"/>
              <a:gd name="T27" fmla="*/ 0 h 139"/>
              <a:gd name="T28" fmla="*/ 54 w 135"/>
              <a:gd name="T29" fmla="*/ 2 h 139"/>
              <a:gd name="T30" fmla="*/ 40 w 135"/>
              <a:gd name="T31" fmla="*/ 11 h 139"/>
              <a:gd name="T32" fmla="*/ 37 w 135"/>
              <a:gd name="T33" fmla="*/ 33 h 139"/>
              <a:gd name="T34" fmla="*/ 36 w 135"/>
              <a:gd name="T35" fmla="*/ 36 h 139"/>
              <a:gd name="T36" fmla="*/ 40 w 135"/>
              <a:gd name="T37" fmla="*/ 45 h 139"/>
              <a:gd name="T38" fmla="*/ 45 w 135"/>
              <a:gd name="T39" fmla="*/ 57 h 139"/>
              <a:gd name="T40" fmla="*/ 44 w 135"/>
              <a:gd name="T41" fmla="*/ 62 h 139"/>
              <a:gd name="T42" fmla="*/ 39 w 135"/>
              <a:gd name="T43" fmla="*/ 67 h 139"/>
              <a:gd name="T44" fmla="*/ 24 w 135"/>
              <a:gd name="T45" fmla="*/ 75 h 139"/>
              <a:gd name="T46" fmla="*/ 4 w 135"/>
              <a:gd name="T47" fmla="*/ 87 h 139"/>
              <a:gd name="T48" fmla="*/ 0 w 135"/>
              <a:gd name="T49" fmla="*/ 118 h 139"/>
              <a:gd name="T50" fmla="*/ 0 w 135"/>
              <a:gd name="T51" fmla="*/ 120 h 139"/>
              <a:gd name="T52" fmla="*/ 0 w 135"/>
              <a:gd name="T53" fmla="*/ 120 h 139"/>
              <a:gd name="T54" fmla="*/ 59 w 135"/>
              <a:gd name="T55" fmla="*/ 136 h 139"/>
              <a:gd name="T56" fmla="*/ 88 w 135"/>
              <a:gd name="T57" fmla="*/ 132 h 139"/>
              <a:gd name="T58" fmla="*/ 84 w 135"/>
              <a:gd name="T59" fmla="*/ 117 h 139"/>
              <a:gd name="T60" fmla="*/ 113 w 135"/>
              <a:gd name="T61" fmla="*/ 88 h 139"/>
              <a:gd name="T62" fmla="*/ 116 w 135"/>
              <a:gd name="T63" fmla="*/ 96 h 139"/>
              <a:gd name="T64" fmla="*/ 113 w 135"/>
              <a:gd name="T65" fmla="*/ 96 h 139"/>
              <a:gd name="T66" fmla="*/ 92 w 135"/>
              <a:gd name="T67" fmla="*/ 117 h 139"/>
              <a:gd name="T68" fmla="*/ 96 w 135"/>
              <a:gd name="T69" fmla="*/ 130 h 139"/>
              <a:gd name="T70" fmla="*/ 113 w 135"/>
              <a:gd name="T71" fmla="*/ 139 h 139"/>
              <a:gd name="T72" fmla="*/ 135 w 135"/>
              <a:gd name="T73" fmla="*/ 117 h 139"/>
              <a:gd name="T74" fmla="*/ 116 w 135"/>
              <a:gd name="T75" fmla="*/ 96 h 139"/>
              <a:gd name="T76" fmla="*/ 127 w 135"/>
              <a:gd name="T77" fmla="*/ 120 h 139"/>
              <a:gd name="T78" fmla="*/ 116 w 135"/>
              <a:gd name="T79" fmla="*/ 120 h 139"/>
              <a:gd name="T80" fmla="*/ 116 w 135"/>
              <a:gd name="T81" fmla="*/ 131 h 139"/>
              <a:gd name="T82" fmla="*/ 111 w 135"/>
              <a:gd name="T83" fmla="*/ 131 h 139"/>
              <a:gd name="T84" fmla="*/ 111 w 135"/>
              <a:gd name="T85" fmla="*/ 120 h 139"/>
              <a:gd name="T86" fmla="*/ 100 w 135"/>
              <a:gd name="T87" fmla="*/ 120 h 139"/>
              <a:gd name="T88" fmla="*/ 100 w 135"/>
              <a:gd name="T89" fmla="*/ 114 h 139"/>
              <a:gd name="T90" fmla="*/ 111 w 135"/>
              <a:gd name="T91" fmla="*/ 114 h 139"/>
              <a:gd name="T92" fmla="*/ 111 w 135"/>
              <a:gd name="T93" fmla="*/ 103 h 139"/>
              <a:gd name="T94" fmla="*/ 116 w 135"/>
              <a:gd name="T95" fmla="*/ 103 h 139"/>
              <a:gd name="T96" fmla="*/ 116 w 135"/>
              <a:gd name="T97" fmla="*/ 114 h 139"/>
              <a:gd name="T98" fmla="*/ 127 w 135"/>
              <a:gd name="T99" fmla="*/ 114 h 139"/>
              <a:gd name="T100" fmla="*/ 127 w 135"/>
              <a:gd name="T101"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 h="139">
                <a:moveTo>
                  <a:pt x="113" y="88"/>
                </a:moveTo>
                <a:cubicBezTo>
                  <a:pt x="114" y="88"/>
                  <a:pt x="114" y="88"/>
                  <a:pt x="114" y="88"/>
                </a:cubicBezTo>
                <a:cubicBezTo>
                  <a:pt x="114" y="88"/>
                  <a:pt x="114" y="87"/>
                  <a:pt x="114" y="87"/>
                </a:cubicBezTo>
                <a:cubicBezTo>
                  <a:pt x="109" y="76"/>
                  <a:pt x="97" y="76"/>
                  <a:pt x="94" y="75"/>
                </a:cubicBezTo>
                <a:cubicBezTo>
                  <a:pt x="85" y="72"/>
                  <a:pt x="82" y="71"/>
                  <a:pt x="79" y="67"/>
                </a:cubicBezTo>
                <a:cubicBezTo>
                  <a:pt x="77" y="63"/>
                  <a:pt x="74" y="62"/>
                  <a:pt x="74" y="62"/>
                </a:cubicBezTo>
                <a:cubicBezTo>
                  <a:pt x="74" y="61"/>
                  <a:pt x="73" y="59"/>
                  <a:pt x="73" y="57"/>
                </a:cubicBezTo>
                <a:cubicBezTo>
                  <a:pt x="77" y="51"/>
                  <a:pt x="78" y="45"/>
                  <a:pt x="78" y="45"/>
                </a:cubicBezTo>
                <a:cubicBezTo>
                  <a:pt x="81" y="44"/>
                  <a:pt x="82" y="38"/>
                  <a:pt x="82" y="36"/>
                </a:cubicBezTo>
                <a:cubicBezTo>
                  <a:pt x="82" y="33"/>
                  <a:pt x="81" y="33"/>
                  <a:pt x="81" y="33"/>
                </a:cubicBezTo>
                <a:cubicBezTo>
                  <a:pt x="81" y="33"/>
                  <a:pt x="83" y="20"/>
                  <a:pt x="78" y="11"/>
                </a:cubicBezTo>
                <a:cubicBezTo>
                  <a:pt x="73" y="3"/>
                  <a:pt x="64" y="2"/>
                  <a:pt x="64" y="2"/>
                </a:cubicBezTo>
                <a:cubicBezTo>
                  <a:pt x="59" y="1"/>
                  <a:pt x="59" y="1"/>
                  <a:pt x="59" y="1"/>
                </a:cubicBezTo>
                <a:cubicBezTo>
                  <a:pt x="59" y="1"/>
                  <a:pt x="54" y="1"/>
                  <a:pt x="52" y="0"/>
                </a:cubicBezTo>
                <a:cubicBezTo>
                  <a:pt x="52" y="0"/>
                  <a:pt x="53" y="2"/>
                  <a:pt x="54" y="2"/>
                </a:cubicBezTo>
                <a:cubicBezTo>
                  <a:pt x="54" y="2"/>
                  <a:pt x="45" y="3"/>
                  <a:pt x="40" y="11"/>
                </a:cubicBezTo>
                <a:cubicBezTo>
                  <a:pt x="35" y="20"/>
                  <a:pt x="37" y="33"/>
                  <a:pt x="37" y="33"/>
                </a:cubicBezTo>
                <a:cubicBezTo>
                  <a:pt x="37" y="33"/>
                  <a:pt x="36" y="33"/>
                  <a:pt x="36" y="36"/>
                </a:cubicBezTo>
                <a:cubicBezTo>
                  <a:pt x="35" y="38"/>
                  <a:pt x="37" y="44"/>
                  <a:pt x="40" y="45"/>
                </a:cubicBezTo>
                <a:cubicBezTo>
                  <a:pt x="40" y="45"/>
                  <a:pt x="41" y="51"/>
                  <a:pt x="45" y="57"/>
                </a:cubicBezTo>
                <a:cubicBezTo>
                  <a:pt x="44" y="59"/>
                  <a:pt x="44" y="61"/>
                  <a:pt x="44" y="62"/>
                </a:cubicBezTo>
                <a:cubicBezTo>
                  <a:pt x="44" y="62"/>
                  <a:pt x="41" y="63"/>
                  <a:pt x="39" y="67"/>
                </a:cubicBezTo>
                <a:cubicBezTo>
                  <a:pt x="36" y="71"/>
                  <a:pt x="33" y="72"/>
                  <a:pt x="24" y="75"/>
                </a:cubicBezTo>
                <a:cubicBezTo>
                  <a:pt x="20" y="76"/>
                  <a:pt x="8" y="76"/>
                  <a:pt x="4" y="87"/>
                </a:cubicBezTo>
                <a:cubicBezTo>
                  <a:pt x="1" y="93"/>
                  <a:pt x="1" y="106"/>
                  <a:pt x="0" y="118"/>
                </a:cubicBezTo>
                <a:cubicBezTo>
                  <a:pt x="0" y="119"/>
                  <a:pt x="0" y="119"/>
                  <a:pt x="0" y="120"/>
                </a:cubicBezTo>
                <a:cubicBezTo>
                  <a:pt x="0" y="120"/>
                  <a:pt x="0" y="120"/>
                  <a:pt x="0" y="120"/>
                </a:cubicBezTo>
                <a:cubicBezTo>
                  <a:pt x="11" y="128"/>
                  <a:pt x="30" y="136"/>
                  <a:pt x="59" y="136"/>
                </a:cubicBezTo>
                <a:cubicBezTo>
                  <a:pt x="70" y="136"/>
                  <a:pt x="80" y="134"/>
                  <a:pt x="88" y="132"/>
                </a:cubicBezTo>
                <a:cubicBezTo>
                  <a:pt x="85" y="128"/>
                  <a:pt x="84" y="123"/>
                  <a:pt x="84" y="117"/>
                </a:cubicBezTo>
                <a:cubicBezTo>
                  <a:pt x="84" y="101"/>
                  <a:pt x="97" y="88"/>
                  <a:pt x="113" y="88"/>
                </a:cubicBezTo>
                <a:close/>
                <a:moveTo>
                  <a:pt x="116" y="96"/>
                </a:moveTo>
                <a:cubicBezTo>
                  <a:pt x="115" y="96"/>
                  <a:pt x="114" y="96"/>
                  <a:pt x="113" y="96"/>
                </a:cubicBezTo>
                <a:cubicBezTo>
                  <a:pt x="101" y="96"/>
                  <a:pt x="92" y="105"/>
                  <a:pt x="92" y="117"/>
                </a:cubicBezTo>
                <a:cubicBezTo>
                  <a:pt x="92" y="122"/>
                  <a:pt x="93" y="127"/>
                  <a:pt x="96" y="130"/>
                </a:cubicBezTo>
                <a:cubicBezTo>
                  <a:pt x="100" y="135"/>
                  <a:pt x="106" y="139"/>
                  <a:pt x="113" y="139"/>
                </a:cubicBezTo>
                <a:cubicBezTo>
                  <a:pt x="125" y="139"/>
                  <a:pt x="135" y="129"/>
                  <a:pt x="135" y="117"/>
                </a:cubicBezTo>
                <a:cubicBezTo>
                  <a:pt x="135" y="106"/>
                  <a:pt x="127" y="97"/>
                  <a:pt x="116" y="96"/>
                </a:cubicBezTo>
                <a:close/>
                <a:moveTo>
                  <a:pt x="127" y="120"/>
                </a:moveTo>
                <a:cubicBezTo>
                  <a:pt x="116" y="120"/>
                  <a:pt x="116" y="120"/>
                  <a:pt x="116" y="120"/>
                </a:cubicBezTo>
                <a:cubicBezTo>
                  <a:pt x="116" y="131"/>
                  <a:pt x="116" y="131"/>
                  <a:pt x="116" y="131"/>
                </a:cubicBezTo>
                <a:cubicBezTo>
                  <a:pt x="111" y="131"/>
                  <a:pt x="111" y="131"/>
                  <a:pt x="111" y="131"/>
                </a:cubicBezTo>
                <a:cubicBezTo>
                  <a:pt x="111" y="120"/>
                  <a:pt x="111" y="120"/>
                  <a:pt x="111" y="120"/>
                </a:cubicBezTo>
                <a:cubicBezTo>
                  <a:pt x="100" y="120"/>
                  <a:pt x="100" y="120"/>
                  <a:pt x="100" y="120"/>
                </a:cubicBezTo>
                <a:cubicBezTo>
                  <a:pt x="100" y="114"/>
                  <a:pt x="100" y="114"/>
                  <a:pt x="100" y="114"/>
                </a:cubicBezTo>
                <a:cubicBezTo>
                  <a:pt x="111" y="114"/>
                  <a:pt x="111" y="114"/>
                  <a:pt x="111" y="114"/>
                </a:cubicBezTo>
                <a:cubicBezTo>
                  <a:pt x="111" y="103"/>
                  <a:pt x="111" y="103"/>
                  <a:pt x="111" y="103"/>
                </a:cubicBezTo>
                <a:cubicBezTo>
                  <a:pt x="116" y="103"/>
                  <a:pt x="116" y="103"/>
                  <a:pt x="116" y="103"/>
                </a:cubicBezTo>
                <a:cubicBezTo>
                  <a:pt x="116" y="114"/>
                  <a:pt x="116" y="114"/>
                  <a:pt x="116" y="114"/>
                </a:cubicBezTo>
                <a:cubicBezTo>
                  <a:pt x="127" y="114"/>
                  <a:pt x="127" y="114"/>
                  <a:pt x="127" y="114"/>
                </a:cubicBezTo>
                <a:lnTo>
                  <a:pt x="127" y="120"/>
                </a:lnTo>
                <a:close/>
              </a:path>
            </a:pathLst>
          </a:custGeom>
          <a:solidFill>
            <a:schemeClr val="bg1"/>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Freeform 373"/>
          <p:cNvSpPr>
            <a:spLocks noEditPoints="1"/>
          </p:cNvSpPr>
          <p:nvPr/>
        </p:nvSpPr>
        <p:spPr bwMode="auto">
          <a:xfrm>
            <a:off x="2777087" y="4539169"/>
            <a:ext cx="406570" cy="406570"/>
          </a:xfrm>
          <a:custGeom>
            <a:avLst/>
            <a:gdLst>
              <a:gd name="T0" fmla="*/ 113 w 144"/>
              <a:gd name="T1" fmla="*/ 31 h 144"/>
              <a:gd name="T2" fmla="*/ 109 w 144"/>
              <a:gd name="T3" fmla="*/ 31 h 144"/>
              <a:gd name="T4" fmla="*/ 109 w 144"/>
              <a:gd name="T5" fmla="*/ 35 h 144"/>
              <a:gd name="T6" fmla="*/ 109 w 144"/>
              <a:gd name="T7" fmla="*/ 77 h 144"/>
              <a:gd name="T8" fmla="*/ 109 w 144"/>
              <a:gd name="T9" fmla="*/ 82 h 144"/>
              <a:gd name="T10" fmla="*/ 113 w 144"/>
              <a:gd name="T11" fmla="*/ 82 h 144"/>
              <a:gd name="T12" fmla="*/ 113 w 144"/>
              <a:gd name="T13" fmla="*/ 31 h 144"/>
              <a:gd name="T14" fmla="*/ 124 w 144"/>
              <a:gd name="T15" fmla="*/ 20 h 144"/>
              <a:gd name="T16" fmla="*/ 51 w 144"/>
              <a:gd name="T17" fmla="*/ 20 h 144"/>
              <a:gd name="T18" fmla="*/ 44 w 144"/>
              <a:gd name="T19" fmla="*/ 83 h 144"/>
              <a:gd name="T20" fmla="*/ 6 w 144"/>
              <a:gd name="T21" fmla="*/ 121 h 144"/>
              <a:gd name="T22" fmla="*/ 10 w 144"/>
              <a:gd name="T23" fmla="*/ 134 h 144"/>
              <a:gd name="T24" fmla="*/ 23 w 144"/>
              <a:gd name="T25" fmla="*/ 137 h 144"/>
              <a:gd name="T26" fmla="*/ 61 w 144"/>
              <a:gd name="T27" fmla="*/ 100 h 144"/>
              <a:gd name="T28" fmla="*/ 124 w 144"/>
              <a:gd name="T29" fmla="*/ 93 h 144"/>
              <a:gd name="T30" fmla="*/ 124 w 144"/>
              <a:gd name="T31" fmla="*/ 20 h 144"/>
              <a:gd name="T32" fmla="*/ 117 w 144"/>
              <a:gd name="T33" fmla="*/ 86 h 144"/>
              <a:gd name="T34" fmla="*/ 58 w 144"/>
              <a:gd name="T35" fmla="*/ 86 h 144"/>
              <a:gd name="T36" fmla="*/ 58 w 144"/>
              <a:gd name="T37" fmla="*/ 26 h 144"/>
              <a:gd name="T38" fmla="*/ 117 w 144"/>
              <a:gd name="T39" fmla="*/ 26 h 144"/>
              <a:gd name="T40" fmla="*/ 117 w 144"/>
              <a:gd name="T41"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113" y="31"/>
                </a:moveTo>
                <a:cubicBezTo>
                  <a:pt x="112" y="30"/>
                  <a:pt x="110" y="30"/>
                  <a:pt x="109" y="31"/>
                </a:cubicBezTo>
                <a:cubicBezTo>
                  <a:pt x="107" y="32"/>
                  <a:pt x="107" y="34"/>
                  <a:pt x="109" y="35"/>
                </a:cubicBezTo>
                <a:cubicBezTo>
                  <a:pt x="120" y="47"/>
                  <a:pt x="120" y="66"/>
                  <a:pt x="109" y="77"/>
                </a:cubicBezTo>
                <a:cubicBezTo>
                  <a:pt x="107" y="79"/>
                  <a:pt x="107" y="80"/>
                  <a:pt x="109" y="82"/>
                </a:cubicBezTo>
                <a:cubicBezTo>
                  <a:pt x="110" y="83"/>
                  <a:pt x="112" y="83"/>
                  <a:pt x="113" y="82"/>
                </a:cubicBezTo>
                <a:cubicBezTo>
                  <a:pt x="127" y="68"/>
                  <a:pt x="127" y="45"/>
                  <a:pt x="113" y="31"/>
                </a:cubicBezTo>
                <a:close/>
                <a:moveTo>
                  <a:pt x="124" y="20"/>
                </a:moveTo>
                <a:cubicBezTo>
                  <a:pt x="104" y="0"/>
                  <a:pt x="71" y="0"/>
                  <a:pt x="51" y="20"/>
                </a:cubicBezTo>
                <a:cubicBezTo>
                  <a:pt x="34" y="37"/>
                  <a:pt x="32" y="63"/>
                  <a:pt x="44" y="83"/>
                </a:cubicBezTo>
                <a:cubicBezTo>
                  <a:pt x="6" y="121"/>
                  <a:pt x="6" y="121"/>
                  <a:pt x="6" y="121"/>
                </a:cubicBezTo>
                <a:cubicBezTo>
                  <a:pt x="6" y="121"/>
                  <a:pt x="0" y="125"/>
                  <a:pt x="10" y="134"/>
                </a:cubicBezTo>
                <a:cubicBezTo>
                  <a:pt x="19" y="144"/>
                  <a:pt x="23" y="137"/>
                  <a:pt x="23" y="137"/>
                </a:cubicBezTo>
                <a:cubicBezTo>
                  <a:pt x="61" y="100"/>
                  <a:pt x="61" y="100"/>
                  <a:pt x="61" y="100"/>
                </a:cubicBezTo>
                <a:cubicBezTo>
                  <a:pt x="80" y="112"/>
                  <a:pt x="107" y="110"/>
                  <a:pt x="124" y="93"/>
                </a:cubicBezTo>
                <a:cubicBezTo>
                  <a:pt x="144" y="73"/>
                  <a:pt x="144" y="40"/>
                  <a:pt x="124" y="20"/>
                </a:cubicBezTo>
                <a:close/>
                <a:moveTo>
                  <a:pt x="117" y="86"/>
                </a:moveTo>
                <a:cubicBezTo>
                  <a:pt x="101" y="103"/>
                  <a:pt x="74" y="103"/>
                  <a:pt x="58" y="86"/>
                </a:cubicBezTo>
                <a:cubicBezTo>
                  <a:pt x="41" y="70"/>
                  <a:pt x="41" y="43"/>
                  <a:pt x="58" y="26"/>
                </a:cubicBezTo>
                <a:cubicBezTo>
                  <a:pt x="74" y="10"/>
                  <a:pt x="101" y="10"/>
                  <a:pt x="117" y="26"/>
                </a:cubicBezTo>
                <a:cubicBezTo>
                  <a:pt x="134" y="43"/>
                  <a:pt x="134" y="70"/>
                  <a:pt x="117" y="86"/>
                </a:cubicBezTo>
                <a:close/>
              </a:path>
            </a:pathLst>
          </a:custGeom>
          <a:solidFill>
            <a:schemeClr val="bg1"/>
          </a:solidFill>
          <a:ln>
            <a:noFill/>
          </a:ln>
        </p:spPr>
        <p:txBody>
          <a:bodyPr vert="horz" wrap="square" lIns="68580" tIns="34290" rIns="68580" bIns="34290" numCol="1" anchor="t" anchorCtr="0" compatLnSpc="1"/>
          <a:lstStyle/>
          <a:p>
            <a:endParaRPr lang="en-US" sz="135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Group 13"/>
          <p:cNvGrpSpPr/>
          <p:nvPr/>
        </p:nvGrpSpPr>
        <p:grpSpPr>
          <a:xfrm>
            <a:off x="3294705" y="1940680"/>
            <a:ext cx="6175300" cy="912587"/>
            <a:chOff x="1421863" y="2011875"/>
            <a:chExt cx="6944303" cy="1026230"/>
          </a:xfrm>
        </p:grpSpPr>
        <p:grpSp>
          <p:nvGrpSpPr>
            <p:cNvPr id="21" name="Group 6"/>
            <p:cNvGrpSpPr/>
            <p:nvPr/>
          </p:nvGrpSpPr>
          <p:grpSpPr>
            <a:xfrm>
              <a:off x="1421863" y="2011875"/>
              <a:ext cx="2063543" cy="654136"/>
              <a:chOff x="1706874" y="3442854"/>
              <a:chExt cx="1568982" cy="654136"/>
            </a:xfrm>
          </p:grpSpPr>
          <p:sp>
            <p:nvSpPr>
              <p:cNvPr id="26" name="TextBox 7"/>
              <p:cNvSpPr txBox="1"/>
              <p:nvPr/>
            </p:nvSpPr>
            <p:spPr>
              <a:xfrm>
                <a:off x="1706874" y="3723684"/>
                <a:ext cx="1568982" cy="373306"/>
              </a:xfrm>
              <a:prstGeom prst="rect">
                <a:avLst/>
              </a:prstGeom>
              <a:noFill/>
            </p:spPr>
            <p:txBody>
              <a:bodyPr wrap="square" lIns="0" tIns="0" rIns="0" bIns="0" rtlCol="0">
                <a:noAutofit/>
              </a:bodyPr>
              <a:lstStyle/>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TextBox 8"/>
              <p:cNvSpPr txBox="1"/>
              <p:nvPr/>
            </p:nvSpPr>
            <p:spPr>
              <a:xfrm>
                <a:off x="1706874" y="3442854"/>
                <a:ext cx="1040868" cy="216976"/>
              </a:xfrm>
              <a:prstGeom prst="rect">
                <a:avLst/>
              </a:prstGeom>
              <a:noFill/>
            </p:spPr>
            <p:txBody>
              <a:bodyPr wrap="square" lIns="0" tIns="0" rIns="0" bIns="0" rtlCol="0">
                <a:noAutofit/>
              </a:bodyPr>
              <a:lstStyle/>
              <a:p>
                <a:pPr lvl="0" algn="dist"/>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单击添加标题</a:t>
                </a:r>
              </a:p>
            </p:txBody>
          </p:sp>
        </p:grpSp>
        <p:sp>
          <p:nvSpPr>
            <p:cNvPr id="22" name="TextBox 9"/>
            <p:cNvSpPr txBox="1"/>
            <p:nvPr/>
          </p:nvSpPr>
          <p:spPr>
            <a:xfrm>
              <a:off x="5671250" y="2023530"/>
              <a:ext cx="2694916" cy="577165"/>
            </a:xfrm>
            <a:prstGeom prst="rect">
              <a:avLst/>
            </a:prstGeom>
            <a:noFill/>
          </p:spPr>
          <p:txBody>
            <a:bodyPr wrap="square" lIns="0" tIns="0" rIns="0" bIns="0" rtlCol="0">
              <a:noAutofit/>
            </a:bodyPr>
            <a:lstStyle/>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3" name="Group 12"/>
            <p:cNvGrpSpPr/>
            <p:nvPr/>
          </p:nvGrpSpPr>
          <p:grpSpPr>
            <a:xfrm>
              <a:off x="3540228" y="2360217"/>
              <a:ext cx="2063543" cy="677888"/>
              <a:chOff x="3540228" y="2360217"/>
              <a:chExt cx="2063543" cy="677888"/>
            </a:xfrm>
          </p:grpSpPr>
          <p:sp>
            <p:nvSpPr>
              <p:cNvPr id="24" name="TextBox 10"/>
              <p:cNvSpPr txBox="1"/>
              <p:nvPr/>
            </p:nvSpPr>
            <p:spPr>
              <a:xfrm>
                <a:off x="4058784" y="2360217"/>
                <a:ext cx="1026433" cy="317669"/>
              </a:xfrm>
              <a:prstGeom prst="rect">
                <a:avLst/>
              </a:prstGeom>
              <a:noFill/>
            </p:spPr>
            <p:txBody>
              <a:bodyPr wrap="square" lIns="0" tIns="0" rIns="0" bIns="0" rtlCol="0">
                <a:noAutofit/>
              </a:bodyPr>
              <a:lstStyle/>
              <a:p>
                <a:pPr algn="ctr"/>
                <a:r>
                  <a:rPr lang="en-US" sz="13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Step.1</a:t>
                </a:r>
              </a:p>
            </p:txBody>
          </p:sp>
          <p:sp>
            <p:nvSpPr>
              <p:cNvPr id="25" name="TextBox 11"/>
              <p:cNvSpPr txBox="1"/>
              <p:nvPr/>
            </p:nvSpPr>
            <p:spPr>
              <a:xfrm>
                <a:off x="3540228" y="2664799"/>
                <a:ext cx="2063543" cy="373306"/>
              </a:xfrm>
              <a:prstGeom prst="rect">
                <a:avLst/>
              </a:prstGeom>
              <a:noFill/>
            </p:spPr>
            <p:txBody>
              <a:bodyPr wrap="square" lIns="0" tIns="0" rIns="0" bIns="0" rtlCol="0">
                <a:noAutofit/>
              </a:bodyPr>
              <a:lstStyle/>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28" name="Group 14"/>
          <p:cNvGrpSpPr/>
          <p:nvPr/>
        </p:nvGrpSpPr>
        <p:grpSpPr>
          <a:xfrm>
            <a:off x="3294705" y="3207911"/>
            <a:ext cx="6175300" cy="912587"/>
            <a:chOff x="1421863" y="2011875"/>
            <a:chExt cx="6944303" cy="1026230"/>
          </a:xfrm>
        </p:grpSpPr>
        <p:grpSp>
          <p:nvGrpSpPr>
            <p:cNvPr id="29" name="Group 15"/>
            <p:cNvGrpSpPr/>
            <p:nvPr/>
          </p:nvGrpSpPr>
          <p:grpSpPr>
            <a:xfrm>
              <a:off x="1421863" y="2011875"/>
              <a:ext cx="2063543" cy="654136"/>
              <a:chOff x="1706874" y="3442854"/>
              <a:chExt cx="1568982" cy="654136"/>
            </a:xfrm>
          </p:grpSpPr>
          <p:sp>
            <p:nvSpPr>
              <p:cNvPr id="34" name="TextBox 20"/>
              <p:cNvSpPr txBox="1"/>
              <p:nvPr/>
            </p:nvSpPr>
            <p:spPr>
              <a:xfrm>
                <a:off x="1706874" y="3723684"/>
                <a:ext cx="1568982" cy="373306"/>
              </a:xfrm>
              <a:prstGeom prst="rect">
                <a:avLst/>
              </a:prstGeom>
              <a:noFill/>
            </p:spPr>
            <p:txBody>
              <a:bodyPr wrap="square" lIns="0" tIns="0" rIns="0" bIns="0" rtlCol="0">
                <a:noAutofit/>
              </a:bodyPr>
              <a:lstStyle/>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TextBox 21"/>
              <p:cNvSpPr txBox="1"/>
              <p:nvPr/>
            </p:nvSpPr>
            <p:spPr>
              <a:xfrm>
                <a:off x="1706875" y="3442854"/>
                <a:ext cx="1113289" cy="211161"/>
              </a:xfrm>
              <a:prstGeom prst="rect">
                <a:avLst/>
              </a:prstGeom>
              <a:noFill/>
            </p:spPr>
            <p:txBody>
              <a:bodyPr wrap="square" lIns="0" tIns="0" rIns="0" bIns="0" rtlCol="0">
                <a:noAutofit/>
              </a:bodyPr>
              <a:lstStyle/>
              <a:p>
                <a:pPr lvl="0" algn="dist"/>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单击添加标题</a:t>
                </a:r>
              </a:p>
            </p:txBody>
          </p:sp>
        </p:grpSp>
        <p:sp>
          <p:nvSpPr>
            <p:cNvPr id="30" name="TextBox 16"/>
            <p:cNvSpPr txBox="1"/>
            <p:nvPr/>
          </p:nvSpPr>
          <p:spPr>
            <a:xfrm>
              <a:off x="5671250" y="2023530"/>
              <a:ext cx="2694916" cy="577165"/>
            </a:xfrm>
            <a:prstGeom prst="rect">
              <a:avLst/>
            </a:prstGeom>
            <a:noFill/>
          </p:spPr>
          <p:txBody>
            <a:bodyPr wrap="square" lIns="0" tIns="0" rIns="0" bIns="0" rtlCol="0">
              <a:noAutofit/>
            </a:bodyPr>
            <a:lstStyle/>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1" name="Group 17"/>
            <p:cNvGrpSpPr/>
            <p:nvPr/>
          </p:nvGrpSpPr>
          <p:grpSpPr>
            <a:xfrm>
              <a:off x="3540228" y="2360217"/>
              <a:ext cx="2063543" cy="677888"/>
              <a:chOff x="3540228" y="2360217"/>
              <a:chExt cx="2063543" cy="677888"/>
            </a:xfrm>
          </p:grpSpPr>
          <p:sp>
            <p:nvSpPr>
              <p:cNvPr id="32" name="TextBox 18"/>
              <p:cNvSpPr txBox="1"/>
              <p:nvPr/>
            </p:nvSpPr>
            <p:spPr>
              <a:xfrm>
                <a:off x="4058784" y="2360217"/>
                <a:ext cx="1026433" cy="317669"/>
              </a:xfrm>
              <a:prstGeom prst="rect">
                <a:avLst/>
              </a:prstGeom>
              <a:noFill/>
            </p:spPr>
            <p:txBody>
              <a:bodyPr wrap="square" lIns="0" tIns="0" rIns="0" bIns="0" rtlCol="0">
                <a:noAutofit/>
              </a:bodyPr>
              <a:lstStyle/>
              <a:p>
                <a:pPr algn="ctr"/>
                <a:r>
                  <a:rPr lang="en-US" sz="13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Step.2</a:t>
                </a:r>
              </a:p>
            </p:txBody>
          </p:sp>
          <p:sp>
            <p:nvSpPr>
              <p:cNvPr id="33" name="TextBox 19"/>
              <p:cNvSpPr txBox="1"/>
              <p:nvPr/>
            </p:nvSpPr>
            <p:spPr>
              <a:xfrm>
                <a:off x="3540228" y="2664799"/>
                <a:ext cx="2063543" cy="373306"/>
              </a:xfrm>
              <a:prstGeom prst="rect">
                <a:avLst/>
              </a:prstGeom>
              <a:noFill/>
            </p:spPr>
            <p:txBody>
              <a:bodyPr wrap="square" lIns="0" tIns="0" rIns="0" bIns="0" rtlCol="0">
                <a:noAutofit/>
              </a:bodyPr>
              <a:lstStyle/>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36" name="Group 22"/>
          <p:cNvGrpSpPr/>
          <p:nvPr/>
        </p:nvGrpSpPr>
        <p:grpSpPr>
          <a:xfrm>
            <a:off x="3294705" y="4480424"/>
            <a:ext cx="6175300" cy="912587"/>
            <a:chOff x="1421863" y="2011875"/>
            <a:chExt cx="6944303" cy="1026230"/>
          </a:xfrm>
        </p:grpSpPr>
        <p:grpSp>
          <p:nvGrpSpPr>
            <p:cNvPr id="37" name="Group 23"/>
            <p:cNvGrpSpPr/>
            <p:nvPr/>
          </p:nvGrpSpPr>
          <p:grpSpPr>
            <a:xfrm>
              <a:off x="1421863" y="2011875"/>
              <a:ext cx="2063543" cy="654136"/>
              <a:chOff x="1706874" y="3442854"/>
              <a:chExt cx="1568982" cy="654136"/>
            </a:xfrm>
          </p:grpSpPr>
          <p:sp>
            <p:nvSpPr>
              <p:cNvPr id="42" name="TextBox 28"/>
              <p:cNvSpPr txBox="1"/>
              <p:nvPr/>
            </p:nvSpPr>
            <p:spPr>
              <a:xfrm>
                <a:off x="1706874" y="3723684"/>
                <a:ext cx="1568982" cy="373306"/>
              </a:xfrm>
              <a:prstGeom prst="rect">
                <a:avLst/>
              </a:prstGeom>
              <a:noFill/>
            </p:spPr>
            <p:txBody>
              <a:bodyPr wrap="square" lIns="0" tIns="0" rIns="0" bIns="0" rtlCol="0">
                <a:noAutofit/>
              </a:bodyPr>
              <a:lstStyle/>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TextBox 29"/>
              <p:cNvSpPr txBox="1"/>
              <p:nvPr/>
            </p:nvSpPr>
            <p:spPr>
              <a:xfrm>
                <a:off x="1706874" y="3442854"/>
                <a:ext cx="968446" cy="208935"/>
              </a:xfrm>
              <a:prstGeom prst="rect">
                <a:avLst/>
              </a:prstGeom>
              <a:noFill/>
            </p:spPr>
            <p:txBody>
              <a:bodyPr wrap="square" lIns="0" tIns="0" rIns="0" bIns="0" rtlCol="0">
                <a:noAutofit/>
              </a:bodyPr>
              <a:lstStyle/>
              <a:p>
                <a:pPr lvl="0" algn="dist"/>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单击添加标题</a:t>
                </a:r>
              </a:p>
            </p:txBody>
          </p:sp>
        </p:grpSp>
        <p:sp>
          <p:nvSpPr>
            <p:cNvPr id="38" name="TextBox 24"/>
            <p:cNvSpPr txBox="1"/>
            <p:nvPr/>
          </p:nvSpPr>
          <p:spPr>
            <a:xfrm>
              <a:off x="5671250" y="2023530"/>
              <a:ext cx="2694916" cy="577165"/>
            </a:xfrm>
            <a:prstGeom prst="rect">
              <a:avLst/>
            </a:prstGeom>
            <a:noFill/>
          </p:spPr>
          <p:txBody>
            <a:bodyPr wrap="square" lIns="0" tIns="0" rIns="0" bIns="0" rtlCol="0">
              <a:noAutofit/>
            </a:bodyPr>
            <a:lstStyle/>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 name="Group 25"/>
            <p:cNvGrpSpPr/>
            <p:nvPr/>
          </p:nvGrpSpPr>
          <p:grpSpPr>
            <a:xfrm>
              <a:off x="3540228" y="2360217"/>
              <a:ext cx="2063543" cy="677888"/>
              <a:chOff x="3540228" y="2360217"/>
              <a:chExt cx="2063543" cy="677888"/>
            </a:xfrm>
          </p:grpSpPr>
          <p:sp>
            <p:nvSpPr>
              <p:cNvPr id="40" name="TextBox 26"/>
              <p:cNvSpPr txBox="1"/>
              <p:nvPr/>
            </p:nvSpPr>
            <p:spPr>
              <a:xfrm>
                <a:off x="4058784" y="2360217"/>
                <a:ext cx="1026433" cy="317669"/>
              </a:xfrm>
              <a:prstGeom prst="rect">
                <a:avLst/>
              </a:prstGeom>
              <a:noFill/>
            </p:spPr>
            <p:txBody>
              <a:bodyPr wrap="square" lIns="0" tIns="0" rIns="0" bIns="0" rtlCol="0">
                <a:noAutofit/>
              </a:bodyPr>
              <a:lstStyle/>
              <a:p>
                <a:pPr algn="ctr"/>
                <a:r>
                  <a:rPr lang="en-US" sz="13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Step.3</a:t>
                </a:r>
              </a:p>
            </p:txBody>
          </p:sp>
          <p:sp>
            <p:nvSpPr>
              <p:cNvPr id="41" name="TextBox 27"/>
              <p:cNvSpPr txBox="1"/>
              <p:nvPr/>
            </p:nvSpPr>
            <p:spPr>
              <a:xfrm>
                <a:off x="3540228" y="2664799"/>
                <a:ext cx="2063543" cy="373306"/>
              </a:xfrm>
              <a:prstGeom prst="rect">
                <a:avLst/>
              </a:prstGeom>
              <a:noFill/>
            </p:spPr>
            <p:txBody>
              <a:bodyPr wrap="square" lIns="0" tIns="0" rIns="0" bIns="0" rtlCol="0">
                <a:noAutofit/>
              </a:bodyPr>
              <a:lstStyle/>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defRPr/>
                </a:pPr>
                <a:r>
                  <a:rPr lang="zh-CN" altLang="en-US"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请在此处输入您的文本</a:t>
                </a:r>
                <a:endParaRPr lang="en-US" altLang="zh-CN" sz="8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ts val="1050"/>
                  </a:lnSpc>
                </a:pPr>
                <a:endParaRPr lang="es-ES" sz="7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2463799" y="-2667002"/>
            <a:ext cx="7264400" cy="12192002"/>
          </a:xfrm>
          <a:custGeom>
            <a:avLst/>
            <a:gdLst>
              <a:gd name="connsiteX0" fmla="*/ 4597399 w 7264400"/>
              <a:gd name="connsiteY0" fmla="*/ 3962402 h 12192002"/>
              <a:gd name="connsiteX1" fmla="*/ 2514600 w 7264400"/>
              <a:gd name="connsiteY1" fmla="*/ 3962402 h 12192002"/>
              <a:gd name="connsiteX2" fmla="*/ 2514600 w 7264400"/>
              <a:gd name="connsiteY2" fmla="*/ 10680702 h 12192002"/>
              <a:gd name="connsiteX3" fmla="*/ 4597399 w 7264400"/>
              <a:gd name="connsiteY3" fmla="*/ 10680702 h 12192002"/>
              <a:gd name="connsiteX4" fmla="*/ 7264400 w 7264400"/>
              <a:gd name="connsiteY4" fmla="*/ 0 h 12192002"/>
              <a:gd name="connsiteX5" fmla="*/ 7264400 w 7264400"/>
              <a:gd name="connsiteY5" fmla="*/ 12192002 h 12192002"/>
              <a:gd name="connsiteX6" fmla="*/ 0 w 7264400"/>
              <a:gd name="connsiteY6" fmla="*/ 12192001 h 12192002"/>
              <a:gd name="connsiteX7" fmla="*/ 0 w 7264400"/>
              <a:gd name="connsiteY7" fmla="*/ 0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4400" h="12192002">
                <a:moveTo>
                  <a:pt x="4597399" y="3962402"/>
                </a:moveTo>
                <a:lnTo>
                  <a:pt x="2514600" y="3962402"/>
                </a:lnTo>
                <a:lnTo>
                  <a:pt x="2514600" y="10680702"/>
                </a:lnTo>
                <a:lnTo>
                  <a:pt x="4597399" y="10680702"/>
                </a:lnTo>
                <a:close/>
                <a:moveTo>
                  <a:pt x="7264400" y="0"/>
                </a:moveTo>
                <a:lnTo>
                  <a:pt x="7264400" y="12192002"/>
                </a:lnTo>
                <a:lnTo>
                  <a:pt x="0" y="12192001"/>
                </a:lnTo>
                <a:lnTo>
                  <a:pt x="0" y="0"/>
                </a:lnTo>
                <a:close/>
              </a:path>
            </a:pathLst>
          </a:custGeom>
        </p:spPr>
      </p:pic>
      <p:sp>
        <p:nvSpPr>
          <p:cNvPr id="18" name="文本框 17"/>
          <p:cNvSpPr txBox="1"/>
          <p:nvPr/>
        </p:nvSpPr>
        <p:spPr>
          <a:xfrm>
            <a:off x="3746639" y="2957511"/>
            <a:ext cx="4698722" cy="769441"/>
          </a:xfrm>
          <a:prstGeom prst="rect">
            <a:avLst/>
          </a:prstGeom>
          <a:noFill/>
        </p:spPr>
        <p:txBody>
          <a:bodyPr wrap="none" rtlCol="0">
            <a:spAutoFit/>
          </a:bodyPr>
          <a:lstStyle/>
          <a:p>
            <a:r>
              <a:rPr kumimoji="1" lang="zh-CN" altLang="en-US" sz="44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单击输入您的标题</a:t>
            </a:r>
          </a:p>
        </p:txBody>
      </p:sp>
      <p:sp>
        <p:nvSpPr>
          <p:cNvPr id="6" name="文本框 5"/>
          <p:cNvSpPr txBox="1"/>
          <p:nvPr/>
        </p:nvSpPr>
        <p:spPr>
          <a:xfrm>
            <a:off x="5017019" y="2049570"/>
            <a:ext cx="2157963" cy="769441"/>
          </a:xfrm>
          <a:prstGeom prst="rect">
            <a:avLst/>
          </a:prstGeom>
          <a:noFill/>
        </p:spPr>
        <p:txBody>
          <a:bodyPr wrap="none" rtlCol="0">
            <a:spAutoFit/>
          </a:bodyPr>
          <a:lstStyle/>
          <a:p>
            <a:r>
              <a:rPr kumimoji="1" lang="en-US" altLang="zh-CN" sz="3600" dirty="0">
                <a:solidFill>
                  <a:srgbClr val="FFC957"/>
                </a:solidFill>
                <a:latin typeface="FZKaTong-M19S" panose="03000509000000000000" charset="-122"/>
                <a:ea typeface="FZKaTong-M19S" panose="03000509000000000000" charset="-122"/>
                <a:cs typeface="FZKaTong-M19S" panose="03000509000000000000" charset="-122"/>
              </a:rPr>
              <a:t>PART</a:t>
            </a:r>
            <a:r>
              <a:rPr kumimoji="1" lang="zh-CN" altLang="en-US" sz="3600" dirty="0">
                <a:solidFill>
                  <a:srgbClr val="FFC957"/>
                </a:solidFill>
                <a:latin typeface="FZKaTong-M19S" panose="03000509000000000000" charset="-122"/>
                <a:ea typeface="FZKaTong-M19S" panose="03000509000000000000" charset="-122"/>
                <a:cs typeface="FZKaTong-M19S" panose="03000509000000000000" charset="-122"/>
              </a:rPr>
              <a:t> </a:t>
            </a:r>
            <a:r>
              <a:rPr kumimoji="1" lang="en-US" altLang="zh-CN" sz="4400" dirty="0">
                <a:solidFill>
                  <a:srgbClr val="FFC957"/>
                </a:solidFill>
                <a:latin typeface="FZKaTong-M19S" panose="03000509000000000000" charset="-122"/>
                <a:ea typeface="FZKaTong-M19S" panose="03000509000000000000" charset="-122"/>
                <a:cs typeface="FZKaTong-M19S" panose="03000509000000000000" charset="-122"/>
              </a:rPr>
              <a:t>04</a:t>
            </a:r>
            <a:endParaRPr kumimoji="1" lang="zh-CN" altLang="en-US" sz="4400" dirty="0">
              <a:solidFill>
                <a:srgbClr val="FFC957"/>
              </a:solidFill>
              <a:latin typeface="FZKaTong-M19S" panose="03000509000000000000" charset="-122"/>
              <a:ea typeface="FZKaTong-M19S" panose="03000509000000000000" charset="-122"/>
              <a:cs typeface="FZKaTong-M19S" panose="03000509000000000000" charset="-122"/>
            </a:endParaRPr>
          </a:p>
        </p:txBody>
      </p:sp>
      <p:sp>
        <p:nvSpPr>
          <p:cNvPr id="20" name="矩形 19"/>
          <p:cNvSpPr/>
          <p:nvPr/>
        </p:nvSpPr>
        <p:spPr>
          <a:xfrm>
            <a:off x="3048000" y="3726952"/>
            <a:ext cx="6096000" cy="523220"/>
          </a:xfrm>
          <a:prstGeom prst="rect">
            <a:avLst/>
          </a:prstGeom>
        </p:spPr>
        <p:txBody>
          <a:bodyPr>
            <a:spAutoFit/>
          </a:bodyPr>
          <a:lstStyle/>
          <a:p>
            <a:pPr algn="ctr"/>
            <a:r>
              <a:rPr lang="en-US" altLang="zh-CN" sz="1400" dirty="0">
                <a:solidFill>
                  <a:schemeClr val="tx1">
                    <a:lumMod val="75000"/>
                    <a:lumOff val="25000"/>
                  </a:schemeClr>
                </a:solidFill>
              </a:rPr>
              <a:t>Click here to add word Click here to add word Click here to add word Click here to add word Click here to </a:t>
            </a:r>
            <a:r>
              <a:rPr lang="en-US" altLang="zh-CN" sz="1400">
                <a:solidFill>
                  <a:schemeClr val="tx1">
                    <a:lumMod val="75000"/>
                    <a:lumOff val="25000"/>
                  </a:schemeClr>
                </a:solidFill>
              </a:rPr>
              <a:t>add word</a:t>
            </a:r>
            <a:endParaRPr lang="zh-CN" altLang="en-US" sz="1400" dirty="0">
              <a:solidFill>
                <a:schemeClr val="tx1">
                  <a:lumMod val="75000"/>
                  <a:lumOff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4221148" y="3831112"/>
            <a:ext cx="2204147" cy="1581728"/>
          </a:xfrm>
          <a:custGeom>
            <a:avLst/>
            <a:gdLst>
              <a:gd name="T0" fmla="*/ 961 w 961"/>
              <a:gd name="T1" fmla="*/ 388 h 689"/>
              <a:gd name="T2" fmla="*/ 863 w 961"/>
              <a:gd name="T3" fmla="*/ 495 h 689"/>
              <a:gd name="T4" fmla="*/ 652 w 961"/>
              <a:gd name="T5" fmla="*/ 633 h 689"/>
              <a:gd name="T6" fmla="*/ 368 w 961"/>
              <a:gd name="T7" fmla="*/ 676 h 689"/>
              <a:gd name="T8" fmla="*/ 119 w 961"/>
              <a:gd name="T9" fmla="*/ 554 h 689"/>
              <a:gd name="T10" fmla="*/ 109 w 961"/>
              <a:gd name="T11" fmla="*/ 544 h 689"/>
              <a:gd name="T12" fmla="*/ 22 w 961"/>
              <a:gd name="T13" fmla="*/ 386 h 689"/>
              <a:gd name="T14" fmla="*/ 5 w 961"/>
              <a:gd name="T15" fmla="*/ 217 h 689"/>
              <a:gd name="T16" fmla="*/ 44 w 961"/>
              <a:gd name="T17" fmla="*/ 83 h 689"/>
              <a:gd name="T18" fmla="*/ 117 w 961"/>
              <a:gd name="T19" fmla="*/ 12 h 689"/>
              <a:gd name="T20" fmla="*/ 201 w 961"/>
              <a:gd name="T21" fmla="*/ 6 h 689"/>
              <a:gd name="T22" fmla="*/ 280 w 961"/>
              <a:gd name="T23" fmla="*/ 39 h 689"/>
              <a:gd name="T24" fmla="*/ 354 w 961"/>
              <a:gd name="T25" fmla="*/ 89 h 689"/>
              <a:gd name="T26" fmla="*/ 420 w 961"/>
              <a:gd name="T27" fmla="*/ 150 h 689"/>
              <a:gd name="T28" fmla="*/ 425 w 961"/>
              <a:gd name="T29" fmla="*/ 155 h 689"/>
              <a:gd name="T30" fmla="*/ 531 w 961"/>
              <a:gd name="T31" fmla="*/ 270 h 689"/>
              <a:gd name="T32" fmla="*/ 679 w 961"/>
              <a:gd name="T33" fmla="*/ 366 h 689"/>
              <a:gd name="T34" fmla="*/ 848 w 961"/>
              <a:gd name="T35" fmla="*/ 399 h 689"/>
              <a:gd name="T36" fmla="*/ 961 w 961"/>
              <a:gd name="T37" fmla="*/ 38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1" h="689">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Freeform 8"/>
          <p:cNvSpPr>
            <a:spLocks noChangeArrowheads="1"/>
          </p:cNvSpPr>
          <p:nvPr/>
        </p:nvSpPr>
        <p:spPr bwMode="auto">
          <a:xfrm>
            <a:off x="3503559" y="3832843"/>
            <a:ext cx="24172" cy="21150"/>
          </a:xfrm>
          <a:custGeom>
            <a:avLst/>
            <a:gdLst>
              <a:gd name="T0" fmla="*/ 10160 w 10"/>
              <a:gd name="T1" fmla="*/ 19756 h 9"/>
              <a:gd name="T2" fmla="*/ 7620 w 10"/>
              <a:gd name="T3" fmla="*/ 19756 h 9"/>
              <a:gd name="T4" fmla="*/ 7620 w 10"/>
              <a:gd name="T5" fmla="*/ 14817 h 9"/>
              <a:gd name="T6" fmla="*/ 12700 w 10"/>
              <a:gd name="T7" fmla="*/ 9878 h 9"/>
              <a:gd name="T8" fmla="*/ 5080 w 10"/>
              <a:gd name="T9" fmla="*/ 9878 h 9"/>
              <a:gd name="T10" fmla="*/ 2540 w 10"/>
              <a:gd name="T11" fmla="*/ 7408 h 9"/>
              <a:gd name="T12" fmla="*/ 5080 w 10"/>
              <a:gd name="T13" fmla="*/ 2469 h 9"/>
              <a:gd name="T14" fmla="*/ 20320 w 10"/>
              <a:gd name="T15" fmla="*/ 0 h 9"/>
              <a:gd name="T16" fmla="*/ 25400 w 10"/>
              <a:gd name="T17" fmla="*/ 2469 h 9"/>
              <a:gd name="T18" fmla="*/ 25400 w 10"/>
              <a:gd name="T19" fmla="*/ 7408 h 9"/>
              <a:gd name="T20" fmla="*/ 15240 w 10"/>
              <a:gd name="T21" fmla="*/ 19756 h 9"/>
              <a:gd name="T22" fmla="*/ 10160 w 10"/>
              <a:gd name="T23" fmla="*/ 19756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9"/>
              <a:gd name="T38" fmla="*/ 10 w 10"/>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9">
                <a:moveTo>
                  <a:pt x="4" y="8"/>
                </a:moveTo>
                <a:cubicBezTo>
                  <a:pt x="3" y="8"/>
                  <a:pt x="3" y="8"/>
                  <a:pt x="3" y="8"/>
                </a:cubicBezTo>
                <a:cubicBezTo>
                  <a:pt x="3" y="7"/>
                  <a:pt x="3" y="6"/>
                  <a:pt x="3" y="6"/>
                </a:cubicBezTo>
                <a:cubicBezTo>
                  <a:pt x="4" y="5"/>
                  <a:pt x="4" y="5"/>
                  <a:pt x="5" y="4"/>
                </a:cubicBezTo>
                <a:cubicBezTo>
                  <a:pt x="4" y="4"/>
                  <a:pt x="3" y="4"/>
                  <a:pt x="2" y="4"/>
                </a:cubicBezTo>
                <a:cubicBezTo>
                  <a:pt x="2" y="5"/>
                  <a:pt x="1" y="4"/>
                  <a:pt x="1" y="3"/>
                </a:cubicBezTo>
                <a:cubicBezTo>
                  <a:pt x="0" y="2"/>
                  <a:pt x="1" y="1"/>
                  <a:pt x="2" y="1"/>
                </a:cubicBezTo>
                <a:cubicBezTo>
                  <a:pt x="4" y="1"/>
                  <a:pt x="6" y="1"/>
                  <a:pt x="8" y="0"/>
                </a:cubicBezTo>
                <a:cubicBezTo>
                  <a:pt x="9" y="0"/>
                  <a:pt x="10" y="0"/>
                  <a:pt x="10" y="1"/>
                </a:cubicBezTo>
                <a:cubicBezTo>
                  <a:pt x="10" y="2"/>
                  <a:pt x="10" y="2"/>
                  <a:pt x="10" y="3"/>
                </a:cubicBezTo>
                <a:cubicBezTo>
                  <a:pt x="8" y="4"/>
                  <a:pt x="7" y="6"/>
                  <a:pt x="6" y="8"/>
                </a:cubicBezTo>
                <a:cubicBezTo>
                  <a:pt x="5" y="8"/>
                  <a:pt x="4" y="9"/>
                  <a:pt x="4"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11"/>
          <p:cNvSpPr>
            <a:spLocks noChangeArrowheads="1"/>
          </p:cNvSpPr>
          <p:nvPr/>
        </p:nvSpPr>
        <p:spPr bwMode="auto">
          <a:xfrm>
            <a:off x="6364967" y="1542044"/>
            <a:ext cx="1912577" cy="1371737"/>
          </a:xfrm>
          <a:custGeom>
            <a:avLst/>
            <a:gdLst>
              <a:gd name="T0" fmla="*/ 0 w 834"/>
              <a:gd name="T1" fmla="*/ 809912 h 598"/>
              <a:gd name="T2" fmla="*/ 204833 w 834"/>
              <a:gd name="T3" fmla="*/ 1036494 h 598"/>
              <a:gd name="T4" fmla="*/ 648237 w 834"/>
              <a:gd name="T5" fmla="*/ 1325748 h 598"/>
              <a:gd name="T6" fmla="*/ 1238638 w 834"/>
              <a:gd name="T7" fmla="*/ 1414935 h 598"/>
              <a:gd name="T8" fmla="*/ 1761565 w 834"/>
              <a:gd name="T9" fmla="*/ 1159427 h 598"/>
              <a:gd name="T10" fmla="*/ 1780844 w 834"/>
              <a:gd name="T11" fmla="*/ 1137733 h 598"/>
              <a:gd name="T12" fmla="*/ 1963989 w 834"/>
              <a:gd name="T13" fmla="*/ 807501 h 598"/>
              <a:gd name="T14" fmla="*/ 1997726 w 834"/>
              <a:gd name="T15" fmla="*/ 453165 h 598"/>
              <a:gd name="T16" fmla="*/ 1918203 w 834"/>
              <a:gd name="T17" fmla="*/ 173553 h 598"/>
              <a:gd name="T18" fmla="*/ 1763975 w 834"/>
              <a:gd name="T19" fmla="*/ 26515 h 598"/>
              <a:gd name="T20" fmla="*/ 1590469 w 834"/>
              <a:gd name="T21" fmla="*/ 14463 h 598"/>
              <a:gd name="T22" fmla="*/ 1421783 w 834"/>
              <a:gd name="T23" fmla="*/ 81955 h 598"/>
              <a:gd name="T24" fmla="*/ 1269966 w 834"/>
              <a:gd name="T25" fmla="*/ 185605 h 598"/>
              <a:gd name="T26" fmla="*/ 1130197 w 834"/>
              <a:gd name="T27" fmla="*/ 313359 h 598"/>
              <a:gd name="T28" fmla="*/ 1120558 w 834"/>
              <a:gd name="T29" fmla="*/ 325411 h 598"/>
              <a:gd name="T30" fmla="*/ 898856 w 834"/>
              <a:gd name="T31" fmla="*/ 566456 h 598"/>
              <a:gd name="T32" fmla="*/ 587992 w 834"/>
              <a:gd name="T33" fmla="*/ 764113 h 598"/>
              <a:gd name="T34" fmla="*/ 236161 w 834"/>
              <a:gd name="T35" fmla="*/ 834016 h 598"/>
              <a:gd name="T36" fmla="*/ 0 w 834"/>
              <a:gd name="T37" fmla="*/ 809912 h 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4"/>
              <a:gd name="T58" fmla="*/ 0 h 598"/>
              <a:gd name="T59" fmla="*/ 834 w 834"/>
              <a:gd name="T60" fmla="*/ 598 h 5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4" h="598">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solidFill>
            <a:schemeClr val="accent1"/>
          </a:solidFill>
          <a:ln>
            <a:noFill/>
          </a:ln>
        </p:spPr>
        <p:txBody>
          <a:bodyPr/>
          <a:lstStyle/>
          <a:p>
            <a:endParaRPr lang="zh-CN" altLang="en-US"/>
          </a:p>
        </p:txBody>
      </p:sp>
      <p:sp>
        <p:nvSpPr>
          <p:cNvPr id="5" name="Freeform 12"/>
          <p:cNvSpPr>
            <a:spLocks noChangeArrowheads="1"/>
          </p:cNvSpPr>
          <p:nvPr/>
        </p:nvSpPr>
        <p:spPr bwMode="auto">
          <a:xfrm>
            <a:off x="9042444" y="5862876"/>
            <a:ext cx="18129" cy="16618"/>
          </a:xfrm>
          <a:custGeom>
            <a:avLst/>
            <a:gdLst>
              <a:gd name="T0" fmla="*/ 11906 w 8"/>
              <a:gd name="T1" fmla="*/ 17463 h 7"/>
              <a:gd name="T2" fmla="*/ 14288 w 8"/>
              <a:gd name="T3" fmla="*/ 17463 h 7"/>
              <a:gd name="T4" fmla="*/ 14288 w 8"/>
              <a:gd name="T5" fmla="*/ 12474 h 7"/>
              <a:gd name="T6" fmla="*/ 11906 w 8"/>
              <a:gd name="T7" fmla="*/ 7484 h 7"/>
              <a:gd name="T8" fmla="*/ 16669 w 8"/>
              <a:gd name="T9" fmla="*/ 9979 h 7"/>
              <a:gd name="T10" fmla="*/ 19050 w 8"/>
              <a:gd name="T11" fmla="*/ 4989 h 7"/>
              <a:gd name="T12" fmla="*/ 16669 w 8"/>
              <a:gd name="T13" fmla="*/ 2495 h 7"/>
              <a:gd name="T14" fmla="*/ 4763 w 8"/>
              <a:gd name="T15" fmla="*/ 0 h 7"/>
              <a:gd name="T16" fmla="*/ 0 w 8"/>
              <a:gd name="T17" fmla="*/ 2495 h 7"/>
              <a:gd name="T18" fmla="*/ 0 w 8"/>
              <a:gd name="T19" fmla="*/ 4989 h 7"/>
              <a:gd name="T20" fmla="*/ 9525 w 8"/>
              <a:gd name="T21" fmla="*/ 17463 h 7"/>
              <a:gd name="T22" fmla="*/ 11906 w 8"/>
              <a:gd name="T23" fmla="*/ 17463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7"/>
              <a:gd name="T38" fmla="*/ 8 w 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7">
                <a:moveTo>
                  <a:pt x="5" y="7"/>
                </a:moveTo>
                <a:cubicBezTo>
                  <a:pt x="6" y="7"/>
                  <a:pt x="6" y="7"/>
                  <a:pt x="6" y="7"/>
                </a:cubicBezTo>
                <a:cubicBezTo>
                  <a:pt x="6" y="6"/>
                  <a:pt x="6" y="5"/>
                  <a:pt x="6" y="5"/>
                </a:cubicBezTo>
                <a:cubicBezTo>
                  <a:pt x="6" y="4"/>
                  <a:pt x="5" y="4"/>
                  <a:pt x="5" y="3"/>
                </a:cubicBezTo>
                <a:cubicBezTo>
                  <a:pt x="5" y="3"/>
                  <a:pt x="6" y="4"/>
                  <a:pt x="7" y="4"/>
                </a:cubicBezTo>
                <a:cubicBezTo>
                  <a:pt x="7" y="4"/>
                  <a:pt x="8" y="3"/>
                  <a:pt x="8" y="2"/>
                </a:cubicBezTo>
                <a:cubicBezTo>
                  <a:pt x="8" y="2"/>
                  <a:pt x="8" y="1"/>
                  <a:pt x="7" y="1"/>
                </a:cubicBezTo>
                <a:cubicBezTo>
                  <a:pt x="5" y="1"/>
                  <a:pt x="3" y="0"/>
                  <a:pt x="2" y="0"/>
                </a:cubicBezTo>
                <a:cubicBezTo>
                  <a:pt x="1" y="0"/>
                  <a:pt x="1" y="0"/>
                  <a:pt x="0" y="1"/>
                </a:cubicBezTo>
                <a:cubicBezTo>
                  <a:pt x="0" y="1"/>
                  <a:pt x="0" y="2"/>
                  <a:pt x="0" y="2"/>
                </a:cubicBezTo>
                <a:cubicBezTo>
                  <a:pt x="1" y="4"/>
                  <a:pt x="3" y="5"/>
                  <a:pt x="4" y="7"/>
                </a:cubicBezTo>
                <a:cubicBezTo>
                  <a:pt x="4" y="7"/>
                  <a:pt x="5"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15"/>
          <p:cNvSpPr/>
          <p:nvPr/>
        </p:nvSpPr>
        <p:spPr bwMode="auto">
          <a:xfrm>
            <a:off x="8916231" y="3918356"/>
            <a:ext cx="1785676" cy="1279583"/>
          </a:xfrm>
          <a:custGeom>
            <a:avLst/>
            <a:gdLst>
              <a:gd name="T0" fmla="*/ 779 w 779"/>
              <a:gd name="T1" fmla="*/ 314 h 558"/>
              <a:gd name="T2" fmla="*/ 700 w 779"/>
              <a:gd name="T3" fmla="*/ 401 h 558"/>
              <a:gd name="T4" fmla="*/ 528 w 779"/>
              <a:gd name="T5" fmla="*/ 513 h 558"/>
              <a:gd name="T6" fmla="*/ 299 w 779"/>
              <a:gd name="T7" fmla="*/ 548 h 558"/>
              <a:gd name="T8" fmla="*/ 97 w 779"/>
              <a:gd name="T9" fmla="*/ 449 h 558"/>
              <a:gd name="T10" fmla="*/ 89 w 779"/>
              <a:gd name="T11" fmla="*/ 441 h 558"/>
              <a:gd name="T12" fmla="*/ 18 w 779"/>
              <a:gd name="T13" fmla="*/ 313 h 558"/>
              <a:gd name="T14" fmla="*/ 4 w 779"/>
              <a:gd name="T15" fmla="*/ 176 h 558"/>
              <a:gd name="T16" fmla="*/ 36 w 779"/>
              <a:gd name="T17" fmla="*/ 67 h 558"/>
              <a:gd name="T18" fmla="*/ 95 w 779"/>
              <a:gd name="T19" fmla="*/ 10 h 558"/>
              <a:gd name="T20" fmla="*/ 163 w 779"/>
              <a:gd name="T21" fmla="*/ 5 h 558"/>
              <a:gd name="T22" fmla="*/ 227 w 779"/>
              <a:gd name="T23" fmla="*/ 31 h 558"/>
              <a:gd name="T24" fmla="*/ 287 w 779"/>
              <a:gd name="T25" fmla="*/ 72 h 558"/>
              <a:gd name="T26" fmla="*/ 341 w 779"/>
              <a:gd name="T27" fmla="*/ 121 h 558"/>
              <a:gd name="T28" fmla="*/ 344 w 779"/>
              <a:gd name="T29" fmla="*/ 126 h 558"/>
              <a:gd name="T30" fmla="*/ 431 w 779"/>
              <a:gd name="T31" fmla="*/ 219 h 558"/>
              <a:gd name="T32" fmla="*/ 551 w 779"/>
              <a:gd name="T33" fmla="*/ 296 h 558"/>
              <a:gd name="T34" fmla="*/ 687 w 779"/>
              <a:gd name="T35" fmla="*/ 323 h 558"/>
              <a:gd name="T36" fmla="*/ 779 w 779"/>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9" h="558">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Freeform 16"/>
          <p:cNvSpPr>
            <a:spLocks noChangeArrowheads="1"/>
          </p:cNvSpPr>
          <p:nvPr/>
        </p:nvSpPr>
        <p:spPr bwMode="auto">
          <a:xfrm>
            <a:off x="10031969" y="5177007"/>
            <a:ext cx="18129" cy="16618"/>
          </a:xfrm>
          <a:custGeom>
            <a:avLst/>
            <a:gdLst>
              <a:gd name="T0" fmla="*/ 7144 w 8"/>
              <a:gd name="T1" fmla="*/ 14968 h 7"/>
              <a:gd name="T2" fmla="*/ 7144 w 8"/>
              <a:gd name="T3" fmla="*/ 14968 h 7"/>
              <a:gd name="T4" fmla="*/ 7144 w 8"/>
              <a:gd name="T5" fmla="*/ 9979 h 7"/>
              <a:gd name="T6" fmla="*/ 9525 w 8"/>
              <a:gd name="T7" fmla="*/ 7484 h 7"/>
              <a:gd name="T8" fmla="*/ 4763 w 8"/>
              <a:gd name="T9" fmla="*/ 7484 h 7"/>
              <a:gd name="T10" fmla="*/ 2381 w 8"/>
              <a:gd name="T11" fmla="*/ 4989 h 7"/>
              <a:gd name="T12" fmla="*/ 4763 w 8"/>
              <a:gd name="T13" fmla="*/ 2495 h 7"/>
              <a:gd name="T14" fmla="*/ 16669 w 8"/>
              <a:gd name="T15" fmla="*/ 0 h 7"/>
              <a:gd name="T16" fmla="*/ 19050 w 8"/>
              <a:gd name="T17" fmla="*/ 2495 h 7"/>
              <a:gd name="T18" fmla="*/ 19050 w 8"/>
              <a:gd name="T19" fmla="*/ 4989 h 7"/>
              <a:gd name="T20" fmla="*/ 11906 w 8"/>
              <a:gd name="T21" fmla="*/ 14968 h 7"/>
              <a:gd name="T22" fmla="*/ 7144 w 8"/>
              <a:gd name="T23" fmla="*/ 14968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7"/>
              <a:gd name="T38" fmla="*/ 8 w 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7">
                <a:moveTo>
                  <a:pt x="3" y="6"/>
                </a:moveTo>
                <a:cubicBezTo>
                  <a:pt x="3" y="6"/>
                  <a:pt x="3" y="6"/>
                  <a:pt x="3" y="6"/>
                </a:cubicBezTo>
                <a:cubicBezTo>
                  <a:pt x="2" y="6"/>
                  <a:pt x="2" y="5"/>
                  <a:pt x="3" y="4"/>
                </a:cubicBezTo>
                <a:cubicBezTo>
                  <a:pt x="3" y="4"/>
                  <a:pt x="3" y="4"/>
                  <a:pt x="4" y="3"/>
                </a:cubicBezTo>
                <a:cubicBezTo>
                  <a:pt x="3" y="3"/>
                  <a:pt x="3" y="3"/>
                  <a:pt x="2" y="3"/>
                </a:cubicBezTo>
                <a:cubicBezTo>
                  <a:pt x="1" y="3"/>
                  <a:pt x="1" y="3"/>
                  <a:pt x="1" y="2"/>
                </a:cubicBezTo>
                <a:cubicBezTo>
                  <a:pt x="0" y="2"/>
                  <a:pt x="1" y="1"/>
                  <a:pt x="2" y="1"/>
                </a:cubicBezTo>
                <a:cubicBezTo>
                  <a:pt x="3" y="1"/>
                  <a:pt x="5" y="0"/>
                  <a:pt x="7" y="0"/>
                </a:cubicBezTo>
                <a:cubicBezTo>
                  <a:pt x="7" y="0"/>
                  <a:pt x="8" y="0"/>
                  <a:pt x="8" y="1"/>
                </a:cubicBezTo>
                <a:cubicBezTo>
                  <a:pt x="8" y="1"/>
                  <a:pt x="8" y="2"/>
                  <a:pt x="8" y="2"/>
                </a:cubicBezTo>
                <a:cubicBezTo>
                  <a:pt x="7" y="3"/>
                  <a:pt x="6" y="5"/>
                  <a:pt x="5" y="6"/>
                </a:cubicBezTo>
                <a:cubicBezTo>
                  <a:pt x="4" y="7"/>
                  <a:pt x="4"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9"/>
          <p:cNvSpPr>
            <a:spLocks noChangeArrowheads="1"/>
          </p:cNvSpPr>
          <p:nvPr/>
        </p:nvSpPr>
        <p:spPr bwMode="auto">
          <a:xfrm>
            <a:off x="1758842" y="1764359"/>
            <a:ext cx="1492595" cy="1071103"/>
          </a:xfrm>
          <a:custGeom>
            <a:avLst/>
            <a:gdLst>
              <a:gd name="T0" fmla="*/ 0 w 651"/>
              <a:gd name="T1" fmla="*/ 633868 h 467"/>
              <a:gd name="T2" fmla="*/ 159013 w 651"/>
              <a:gd name="T3" fmla="*/ 809809 h 467"/>
              <a:gd name="T4" fmla="*/ 503542 w 651"/>
              <a:gd name="T5" fmla="*/ 1036363 h 467"/>
              <a:gd name="T6" fmla="*/ 966127 w 651"/>
              <a:gd name="T7" fmla="*/ 1106257 h 467"/>
              <a:gd name="T8" fmla="*/ 1373297 w 651"/>
              <a:gd name="T9" fmla="*/ 906215 h 467"/>
              <a:gd name="T10" fmla="*/ 1390162 w 651"/>
              <a:gd name="T11" fmla="*/ 889344 h 467"/>
              <a:gd name="T12" fmla="*/ 1532311 w 651"/>
              <a:gd name="T13" fmla="*/ 631458 h 467"/>
              <a:gd name="T14" fmla="*/ 1561222 w 651"/>
              <a:gd name="T15" fmla="*/ 354291 h 467"/>
              <a:gd name="T16" fmla="*/ 1496171 w 651"/>
              <a:gd name="T17" fmla="*/ 137378 h 467"/>
              <a:gd name="T18" fmla="*/ 1378116 w 651"/>
              <a:gd name="T19" fmla="*/ 21691 h 467"/>
              <a:gd name="T20" fmla="*/ 1240786 w 651"/>
              <a:gd name="T21" fmla="*/ 12051 h 467"/>
              <a:gd name="T22" fmla="*/ 1110684 w 651"/>
              <a:gd name="T23" fmla="*/ 65074 h 467"/>
              <a:gd name="T24" fmla="*/ 990220 w 651"/>
              <a:gd name="T25" fmla="*/ 144609 h 467"/>
              <a:gd name="T26" fmla="*/ 881801 w 651"/>
              <a:gd name="T27" fmla="*/ 245835 h 467"/>
              <a:gd name="T28" fmla="*/ 874574 w 651"/>
              <a:gd name="T29" fmla="*/ 255475 h 467"/>
              <a:gd name="T30" fmla="*/ 701104 w 651"/>
              <a:gd name="T31" fmla="*/ 441057 h 467"/>
              <a:gd name="T32" fmla="*/ 460175 w 651"/>
              <a:gd name="T33" fmla="*/ 597716 h 467"/>
              <a:gd name="T34" fmla="*/ 183106 w 651"/>
              <a:gd name="T35" fmla="*/ 653149 h 467"/>
              <a:gd name="T36" fmla="*/ 0 w 651"/>
              <a:gd name="T37" fmla="*/ 633868 h 4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1"/>
              <a:gd name="T58" fmla="*/ 0 h 467"/>
              <a:gd name="T59" fmla="*/ 651 w 651"/>
              <a:gd name="T60" fmla="*/ 467 h 4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1" h="467">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solidFill>
            <a:schemeClr val="accent1"/>
          </a:solidFill>
          <a:ln>
            <a:noFill/>
          </a:ln>
        </p:spPr>
        <p:txBody>
          <a:bodyPr/>
          <a:lstStyle/>
          <a:p>
            <a:endParaRPr lang="zh-CN" altLang="en-US"/>
          </a:p>
        </p:txBody>
      </p:sp>
      <p:sp>
        <p:nvSpPr>
          <p:cNvPr id="9" name="Freeform 20"/>
          <p:cNvSpPr>
            <a:spLocks noChangeArrowheads="1"/>
          </p:cNvSpPr>
          <p:nvPr/>
        </p:nvSpPr>
        <p:spPr bwMode="auto">
          <a:xfrm>
            <a:off x="1781502" y="2382245"/>
            <a:ext cx="15107" cy="13596"/>
          </a:xfrm>
          <a:custGeom>
            <a:avLst/>
            <a:gdLst>
              <a:gd name="T0" fmla="*/ 11339 w 7"/>
              <a:gd name="T1" fmla="*/ 11906 h 6"/>
              <a:gd name="T2" fmla="*/ 11339 w 7"/>
              <a:gd name="T3" fmla="*/ 11906 h 6"/>
              <a:gd name="T4" fmla="*/ 11339 w 7"/>
              <a:gd name="T5" fmla="*/ 9525 h 6"/>
              <a:gd name="T6" fmla="*/ 9071 w 7"/>
              <a:gd name="T7" fmla="*/ 7144 h 6"/>
              <a:gd name="T8" fmla="*/ 13607 w 7"/>
              <a:gd name="T9" fmla="*/ 7144 h 6"/>
              <a:gd name="T10" fmla="*/ 15875 w 7"/>
              <a:gd name="T11" fmla="*/ 4762 h 6"/>
              <a:gd name="T12" fmla="*/ 13607 w 7"/>
              <a:gd name="T13" fmla="*/ 2381 h 6"/>
              <a:gd name="T14" fmla="*/ 4536 w 7"/>
              <a:gd name="T15" fmla="*/ 0 h 6"/>
              <a:gd name="T16" fmla="*/ 2268 w 7"/>
              <a:gd name="T17" fmla="*/ 0 h 6"/>
              <a:gd name="T18" fmla="*/ 2268 w 7"/>
              <a:gd name="T19" fmla="*/ 4762 h 6"/>
              <a:gd name="T20" fmla="*/ 6804 w 7"/>
              <a:gd name="T21" fmla="*/ 11906 h 6"/>
              <a:gd name="T22" fmla="*/ 11339 w 7"/>
              <a:gd name="T23" fmla="*/ 1190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6"/>
              <a:gd name="T38" fmla="*/ 7 w 7"/>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6">
                <a:moveTo>
                  <a:pt x="5" y="5"/>
                </a:moveTo>
                <a:cubicBezTo>
                  <a:pt x="5" y="5"/>
                  <a:pt x="5" y="5"/>
                  <a:pt x="5" y="5"/>
                </a:cubicBezTo>
                <a:cubicBezTo>
                  <a:pt x="5" y="5"/>
                  <a:pt x="5" y="4"/>
                  <a:pt x="5" y="4"/>
                </a:cubicBezTo>
                <a:cubicBezTo>
                  <a:pt x="5" y="3"/>
                  <a:pt x="4" y="3"/>
                  <a:pt x="4" y="3"/>
                </a:cubicBezTo>
                <a:cubicBezTo>
                  <a:pt x="5" y="3"/>
                  <a:pt x="5" y="3"/>
                  <a:pt x="6" y="3"/>
                </a:cubicBezTo>
                <a:cubicBezTo>
                  <a:pt x="6" y="3"/>
                  <a:pt x="7" y="2"/>
                  <a:pt x="7" y="2"/>
                </a:cubicBezTo>
                <a:cubicBezTo>
                  <a:pt x="7" y="1"/>
                  <a:pt x="7" y="1"/>
                  <a:pt x="6" y="1"/>
                </a:cubicBezTo>
                <a:cubicBezTo>
                  <a:pt x="4" y="0"/>
                  <a:pt x="3" y="0"/>
                  <a:pt x="2" y="0"/>
                </a:cubicBezTo>
                <a:cubicBezTo>
                  <a:pt x="1" y="0"/>
                  <a:pt x="1" y="0"/>
                  <a:pt x="1" y="0"/>
                </a:cubicBezTo>
                <a:cubicBezTo>
                  <a:pt x="0" y="1"/>
                  <a:pt x="0" y="1"/>
                  <a:pt x="1" y="2"/>
                </a:cubicBezTo>
                <a:cubicBezTo>
                  <a:pt x="2" y="3"/>
                  <a:pt x="2" y="4"/>
                  <a:pt x="3" y="5"/>
                </a:cubicBezTo>
                <a:cubicBezTo>
                  <a:pt x="4" y="5"/>
                  <a:pt x="4"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22"/>
          <p:cNvSpPr>
            <a:spLocks noChangeArrowheads="1"/>
          </p:cNvSpPr>
          <p:nvPr/>
        </p:nvSpPr>
        <p:spPr bwMode="auto">
          <a:xfrm>
            <a:off x="4541421" y="4125703"/>
            <a:ext cx="371638" cy="271930"/>
          </a:xfrm>
          <a:custGeom>
            <a:avLst/>
            <a:gdLst>
              <a:gd name="T0" fmla="*/ 335420 w 163"/>
              <a:gd name="T1" fmla="*/ 88847 h 119"/>
              <a:gd name="T2" fmla="*/ 359379 w 163"/>
              <a:gd name="T3" fmla="*/ 48025 h 119"/>
              <a:gd name="T4" fmla="*/ 311462 w 163"/>
              <a:gd name="T5" fmla="*/ 0 h 119"/>
              <a:gd name="T6" fmla="*/ 263544 w 163"/>
              <a:gd name="T7" fmla="*/ 48025 h 119"/>
              <a:gd name="T8" fmla="*/ 287503 w 163"/>
              <a:gd name="T9" fmla="*/ 88847 h 119"/>
              <a:gd name="T10" fmla="*/ 261149 w 163"/>
              <a:gd name="T11" fmla="*/ 124866 h 119"/>
              <a:gd name="T12" fmla="*/ 232398 w 163"/>
              <a:gd name="T13" fmla="*/ 72038 h 119"/>
              <a:gd name="T14" fmla="*/ 196460 w 163"/>
              <a:gd name="T15" fmla="*/ 88847 h 119"/>
              <a:gd name="T16" fmla="*/ 232398 w 163"/>
              <a:gd name="T17" fmla="*/ 160884 h 119"/>
              <a:gd name="T18" fmla="*/ 196460 w 163"/>
              <a:gd name="T19" fmla="*/ 196903 h 119"/>
              <a:gd name="T20" fmla="*/ 160523 w 163"/>
              <a:gd name="T21" fmla="*/ 160884 h 119"/>
              <a:gd name="T22" fmla="*/ 196460 w 163"/>
              <a:gd name="T23" fmla="*/ 88847 h 119"/>
              <a:gd name="T24" fmla="*/ 162918 w 163"/>
              <a:gd name="T25" fmla="*/ 72038 h 119"/>
              <a:gd name="T26" fmla="*/ 131772 w 163"/>
              <a:gd name="T27" fmla="*/ 127267 h 119"/>
              <a:gd name="T28" fmla="*/ 103022 w 163"/>
              <a:gd name="T29" fmla="*/ 88847 h 119"/>
              <a:gd name="T30" fmla="*/ 126981 w 163"/>
              <a:gd name="T31" fmla="*/ 48025 h 119"/>
              <a:gd name="T32" fmla="*/ 79063 w 163"/>
              <a:gd name="T33" fmla="*/ 0 h 119"/>
              <a:gd name="T34" fmla="*/ 31146 w 163"/>
              <a:gd name="T35" fmla="*/ 48025 h 119"/>
              <a:gd name="T36" fmla="*/ 55105 w 163"/>
              <a:gd name="T37" fmla="*/ 88847 h 119"/>
              <a:gd name="T38" fmla="*/ 0 w 163"/>
              <a:gd name="T39" fmla="*/ 285750 h 119"/>
              <a:gd name="T40" fmla="*/ 107814 w 163"/>
              <a:gd name="T41" fmla="*/ 285750 h 119"/>
              <a:gd name="T42" fmla="*/ 158127 w 163"/>
              <a:gd name="T43" fmla="*/ 285750 h 119"/>
              <a:gd name="T44" fmla="*/ 232398 w 163"/>
              <a:gd name="T45" fmla="*/ 285750 h 119"/>
              <a:gd name="T46" fmla="*/ 287503 w 163"/>
              <a:gd name="T47" fmla="*/ 285750 h 119"/>
              <a:gd name="T48" fmla="*/ 390525 w 163"/>
              <a:gd name="T49" fmla="*/ 285750 h 119"/>
              <a:gd name="T50" fmla="*/ 335420 w 163"/>
              <a:gd name="T51" fmla="*/ 88847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119"/>
              <a:gd name="T80" fmla="*/ 163 w 163"/>
              <a:gd name="T81" fmla="*/ 119 h 1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119">
                <a:moveTo>
                  <a:pt x="140" y="37"/>
                </a:moveTo>
                <a:cubicBezTo>
                  <a:pt x="146" y="33"/>
                  <a:pt x="150" y="27"/>
                  <a:pt x="150" y="20"/>
                </a:cubicBezTo>
                <a:cubicBezTo>
                  <a:pt x="150" y="9"/>
                  <a:pt x="141" y="0"/>
                  <a:pt x="130" y="0"/>
                </a:cubicBezTo>
                <a:cubicBezTo>
                  <a:pt x="119" y="0"/>
                  <a:pt x="110" y="9"/>
                  <a:pt x="110" y="20"/>
                </a:cubicBezTo>
                <a:cubicBezTo>
                  <a:pt x="110" y="27"/>
                  <a:pt x="114" y="33"/>
                  <a:pt x="120" y="37"/>
                </a:cubicBezTo>
                <a:cubicBezTo>
                  <a:pt x="116" y="40"/>
                  <a:pt x="113" y="46"/>
                  <a:pt x="109" y="52"/>
                </a:cubicBezTo>
                <a:cubicBezTo>
                  <a:pt x="106" y="43"/>
                  <a:pt x="102" y="35"/>
                  <a:pt x="97" y="30"/>
                </a:cubicBezTo>
                <a:cubicBezTo>
                  <a:pt x="82" y="37"/>
                  <a:pt x="82" y="37"/>
                  <a:pt x="82" y="37"/>
                </a:cubicBezTo>
                <a:cubicBezTo>
                  <a:pt x="97" y="67"/>
                  <a:pt x="97" y="67"/>
                  <a:pt x="97" y="67"/>
                </a:cubicBezTo>
                <a:cubicBezTo>
                  <a:pt x="82" y="82"/>
                  <a:pt x="82" y="82"/>
                  <a:pt x="82" y="82"/>
                </a:cubicBezTo>
                <a:cubicBezTo>
                  <a:pt x="67" y="67"/>
                  <a:pt x="67" y="67"/>
                  <a:pt x="67" y="67"/>
                </a:cubicBezTo>
                <a:cubicBezTo>
                  <a:pt x="82" y="37"/>
                  <a:pt x="82" y="37"/>
                  <a:pt x="82" y="37"/>
                </a:cubicBezTo>
                <a:cubicBezTo>
                  <a:pt x="68" y="30"/>
                  <a:pt x="68" y="30"/>
                  <a:pt x="68" y="30"/>
                </a:cubicBezTo>
                <a:cubicBezTo>
                  <a:pt x="63" y="35"/>
                  <a:pt x="58" y="43"/>
                  <a:pt x="55" y="53"/>
                </a:cubicBezTo>
                <a:cubicBezTo>
                  <a:pt x="51" y="46"/>
                  <a:pt x="48" y="40"/>
                  <a:pt x="43" y="37"/>
                </a:cubicBezTo>
                <a:cubicBezTo>
                  <a:pt x="49" y="33"/>
                  <a:pt x="53" y="27"/>
                  <a:pt x="53" y="20"/>
                </a:cubicBezTo>
                <a:cubicBezTo>
                  <a:pt x="53" y="9"/>
                  <a:pt x="44" y="0"/>
                  <a:pt x="33" y="0"/>
                </a:cubicBezTo>
                <a:cubicBezTo>
                  <a:pt x="22" y="0"/>
                  <a:pt x="13" y="9"/>
                  <a:pt x="13" y="20"/>
                </a:cubicBezTo>
                <a:cubicBezTo>
                  <a:pt x="13" y="27"/>
                  <a:pt x="17" y="33"/>
                  <a:pt x="23" y="37"/>
                </a:cubicBezTo>
                <a:cubicBezTo>
                  <a:pt x="10" y="48"/>
                  <a:pt x="0" y="81"/>
                  <a:pt x="0" y="119"/>
                </a:cubicBezTo>
                <a:cubicBezTo>
                  <a:pt x="45" y="119"/>
                  <a:pt x="45" y="119"/>
                  <a:pt x="45" y="119"/>
                </a:cubicBezTo>
                <a:cubicBezTo>
                  <a:pt x="66" y="119"/>
                  <a:pt x="66" y="119"/>
                  <a:pt x="66" y="119"/>
                </a:cubicBezTo>
                <a:cubicBezTo>
                  <a:pt x="97" y="119"/>
                  <a:pt x="97" y="119"/>
                  <a:pt x="97" y="119"/>
                </a:cubicBezTo>
                <a:cubicBezTo>
                  <a:pt x="120" y="119"/>
                  <a:pt x="120" y="119"/>
                  <a:pt x="120" y="119"/>
                </a:cubicBezTo>
                <a:cubicBezTo>
                  <a:pt x="163" y="119"/>
                  <a:pt x="163" y="119"/>
                  <a:pt x="163" y="119"/>
                </a:cubicBezTo>
                <a:cubicBezTo>
                  <a:pt x="163" y="81"/>
                  <a:pt x="154" y="48"/>
                  <a:pt x="140"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23"/>
          <p:cNvSpPr>
            <a:spLocks noChangeArrowheads="1"/>
          </p:cNvSpPr>
          <p:nvPr/>
        </p:nvSpPr>
        <p:spPr bwMode="auto">
          <a:xfrm>
            <a:off x="1816081" y="3183232"/>
            <a:ext cx="104240" cy="104240"/>
          </a:xfrm>
          <a:custGeom>
            <a:avLst/>
            <a:gdLst>
              <a:gd name="T0" fmla="*/ 26776 w 45"/>
              <a:gd name="T1" fmla="*/ 102235 h 45"/>
              <a:gd name="T2" fmla="*/ 19473 w 45"/>
              <a:gd name="T3" fmla="*/ 109538 h 45"/>
              <a:gd name="T4" fmla="*/ 90065 w 45"/>
              <a:gd name="T5" fmla="*/ 109538 h 45"/>
              <a:gd name="T6" fmla="*/ 80328 w 45"/>
              <a:gd name="T7" fmla="*/ 102235 h 45"/>
              <a:gd name="T8" fmla="*/ 109538 w 45"/>
              <a:gd name="T9" fmla="*/ 53552 h 45"/>
              <a:gd name="T10" fmla="*/ 53552 w 45"/>
              <a:gd name="T11" fmla="*/ 0 h 45"/>
              <a:gd name="T12" fmla="*/ 0 w 45"/>
              <a:gd name="T13" fmla="*/ 53552 h 45"/>
              <a:gd name="T14" fmla="*/ 26776 w 45"/>
              <a:gd name="T15" fmla="*/ 102235 h 45"/>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45"/>
              <a:gd name="T26" fmla="*/ 45 w 45"/>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24"/>
          <p:cNvSpPr>
            <a:spLocks noChangeArrowheads="1"/>
          </p:cNvSpPr>
          <p:nvPr/>
        </p:nvSpPr>
        <p:spPr bwMode="auto">
          <a:xfrm>
            <a:off x="7738216" y="1773186"/>
            <a:ext cx="273440" cy="318763"/>
          </a:xfrm>
          <a:custGeom>
            <a:avLst/>
            <a:gdLst>
              <a:gd name="T0" fmla="*/ 0 w 247"/>
              <a:gd name="T1" fmla="*/ 142562 h 289"/>
              <a:gd name="T2" fmla="*/ 0 w 247"/>
              <a:gd name="T3" fmla="*/ 334962 h 289"/>
              <a:gd name="T4" fmla="*/ 96555 w 247"/>
              <a:gd name="T5" fmla="*/ 334962 h 289"/>
              <a:gd name="T6" fmla="*/ 96555 w 247"/>
              <a:gd name="T7" fmla="*/ 329167 h 289"/>
              <a:gd name="T8" fmla="*/ 96555 w 247"/>
              <a:gd name="T9" fmla="*/ 190082 h 289"/>
              <a:gd name="T10" fmla="*/ 190782 w 247"/>
              <a:gd name="T11" fmla="*/ 190082 h 289"/>
              <a:gd name="T12" fmla="*/ 190782 w 247"/>
              <a:gd name="T13" fmla="*/ 329167 h 289"/>
              <a:gd name="T14" fmla="*/ 193109 w 247"/>
              <a:gd name="T15" fmla="*/ 329167 h 289"/>
              <a:gd name="T16" fmla="*/ 193109 w 247"/>
              <a:gd name="T17" fmla="*/ 334962 h 289"/>
              <a:gd name="T18" fmla="*/ 287337 w 247"/>
              <a:gd name="T19" fmla="*/ 334962 h 289"/>
              <a:gd name="T20" fmla="*/ 287337 w 247"/>
              <a:gd name="T21" fmla="*/ 142562 h 289"/>
              <a:gd name="T22" fmla="*/ 144250 w 247"/>
              <a:gd name="T23" fmla="*/ 0 h 289"/>
              <a:gd name="T24" fmla="*/ 0 w 247"/>
              <a:gd name="T25" fmla="*/ 142562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7"/>
              <a:gd name="T40" fmla="*/ 0 h 289"/>
              <a:gd name="T41" fmla="*/ 247 w 247"/>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7" h="289">
                <a:moveTo>
                  <a:pt x="0" y="123"/>
                </a:moveTo>
                <a:lnTo>
                  <a:pt x="0" y="289"/>
                </a:lnTo>
                <a:lnTo>
                  <a:pt x="83" y="289"/>
                </a:lnTo>
                <a:lnTo>
                  <a:pt x="83" y="284"/>
                </a:lnTo>
                <a:lnTo>
                  <a:pt x="83" y="164"/>
                </a:lnTo>
                <a:lnTo>
                  <a:pt x="164" y="164"/>
                </a:lnTo>
                <a:lnTo>
                  <a:pt x="164" y="284"/>
                </a:lnTo>
                <a:lnTo>
                  <a:pt x="166" y="284"/>
                </a:lnTo>
                <a:lnTo>
                  <a:pt x="166" y="289"/>
                </a:lnTo>
                <a:lnTo>
                  <a:pt x="247" y="289"/>
                </a:lnTo>
                <a:lnTo>
                  <a:pt x="247" y="123"/>
                </a:lnTo>
                <a:lnTo>
                  <a:pt x="124" y="0"/>
                </a:lnTo>
                <a:lnTo>
                  <a:pt x="0"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26"/>
          <p:cNvSpPr>
            <a:spLocks noEditPoints="1" noChangeArrowheads="1"/>
          </p:cNvSpPr>
          <p:nvPr/>
        </p:nvSpPr>
        <p:spPr bwMode="auto">
          <a:xfrm>
            <a:off x="8787133" y="4710194"/>
            <a:ext cx="83089" cy="90643"/>
          </a:xfrm>
          <a:custGeom>
            <a:avLst/>
            <a:gdLst>
              <a:gd name="T0" fmla="*/ 60633 w 36"/>
              <a:gd name="T1" fmla="*/ 0 h 39"/>
              <a:gd name="T2" fmla="*/ 26679 w 36"/>
              <a:gd name="T3" fmla="*/ 0 h 39"/>
              <a:gd name="T4" fmla="*/ 0 w 36"/>
              <a:gd name="T5" fmla="*/ 26865 h 39"/>
              <a:gd name="T6" fmla="*/ 0 w 36"/>
              <a:gd name="T7" fmla="*/ 68385 h 39"/>
              <a:gd name="T8" fmla="*/ 26679 w 36"/>
              <a:gd name="T9" fmla="*/ 95250 h 39"/>
              <a:gd name="T10" fmla="*/ 60633 w 36"/>
              <a:gd name="T11" fmla="*/ 95250 h 39"/>
              <a:gd name="T12" fmla="*/ 87312 w 36"/>
              <a:gd name="T13" fmla="*/ 68385 h 39"/>
              <a:gd name="T14" fmla="*/ 87312 w 36"/>
              <a:gd name="T15" fmla="*/ 26865 h 39"/>
              <a:gd name="T16" fmla="*/ 60633 w 36"/>
              <a:gd name="T17" fmla="*/ 0 h 39"/>
              <a:gd name="T18" fmla="*/ 84887 w 36"/>
              <a:gd name="T19" fmla="*/ 65942 h 39"/>
              <a:gd name="T20" fmla="*/ 58208 w 36"/>
              <a:gd name="T21" fmla="*/ 90365 h 39"/>
              <a:gd name="T22" fmla="*/ 29104 w 36"/>
              <a:gd name="T23" fmla="*/ 90365 h 39"/>
              <a:gd name="T24" fmla="*/ 4851 w 36"/>
              <a:gd name="T25" fmla="*/ 65942 h 39"/>
              <a:gd name="T26" fmla="*/ 4851 w 36"/>
              <a:gd name="T27" fmla="*/ 29308 h 39"/>
              <a:gd name="T28" fmla="*/ 29104 w 36"/>
              <a:gd name="T29" fmla="*/ 4885 h 39"/>
              <a:gd name="T30" fmla="*/ 58208 w 36"/>
              <a:gd name="T31" fmla="*/ 4885 h 39"/>
              <a:gd name="T32" fmla="*/ 84887 w 36"/>
              <a:gd name="T33" fmla="*/ 29308 h 39"/>
              <a:gd name="T34" fmla="*/ 84887 w 36"/>
              <a:gd name="T35" fmla="*/ 65942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9"/>
              <a:gd name="T56" fmla="*/ 36 w 36"/>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9">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27"/>
          <p:cNvSpPr>
            <a:spLocks noEditPoints="1" noChangeArrowheads="1"/>
          </p:cNvSpPr>
          <p:nvPr/>
        </p:nvSpPr>
        <p:spPr bwMode="auto">
          <a:xfrm>
            <a:off x="9133774" y="4217480"/>
            <a:ext cx="379191" cy="250781"/>
          </a:xfrm>
          <a:custGeom>
            <a:avLst/>
            <a:gdLst>
              <a:gd name="T0" fmla="*/ 371898 w 165"/>
              <a:gd name="T1" fmla="*/ 0 h 109"/>
              <a:gd name="T2" fmla="*/ 26564 w 165"/>
              <a:gd name="T3" fmla="*/ 0 h 109"/>
              <a:gd name="T4" fmla="*/ 0 w 165"/>
              <a:gd name="T5" fmla="*/ 26594 h 109"/>
              <a:gd name="T6" fmla="*/ 0 w 165"/>
              <a:gd name="T7" fmla="*/ 234513 h 109"/>
              <a:gd name="T8" fmla="*/ 26564 w 165"/>
              <a:gd name="T9" fmla="*/ 263525 h 109"/>
              <a:gd name="T10" fmla="*/ 371898 w 165"/>
              <a:gd name="T11" fmla="*/ 263525 h 109"/>
              <a:gd name="T12" fmla="*/ 398462 w 165"/>
              <a:gd name="T13" fmla="*/ 234513 h 109"/>
              <a:gd name="T14" fmla="*/ 398462 w 165"/>
              <a:gd name="T15" fmla="*/ 26594 h 109"/>
              <a:gd name="T16" fmla="*/ 371898 w 165"/>
              <a:gd name="T17" fmla="*/ 0 h 109"/>
              <a:gd name="T18" fmla="*/ 120746 w 165"/>
              <a:gd name="T19" fmla="*/ 224842 h 109"/>
              <a:gd name="T20" fmla="*/ 24149 w 165"/>
              <a:gd name="T21" fmla="*/ 128136 h 109"/>
              <a:gd name="T22" fmla="*/ 120746 w 165"/>
              <a:gd name="T23" fmla="*/ 29012 h 109"/>
              <a:gd name="T24" fmla="*/ 217343 w 165"/>
              <a:gd name="T25" fmla="*/ 128136 h 109"/>
              <a:gd name="T26" fmla="*/ 120746 w 165"/>
              <a:gd name="T27" fmla="*/ 224842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5"/>
              <a:gd name="T43" fmla="*/ 0 h 109"/>
              <a:gd name="T44" fmla="*/ 165 w 165"/>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5" h="109">
                <a:moveTo>
                  <a:pt x="154" y="0"/>
                </a:moveTo>
                <a:cubicBezTo>
                  <a:pt x="11" y="0"/>
                  <a:pt x="11" y="0"/>
                  <a:pt x="11" y="0"/>
                </a:cubicBezTo>
                <a:cubicBezTo>
                  <a:pt x="5" y="0"/>
                  <a:pt x="0" y="5"/>
                  <a:pt x="0" y="11"/>
                </a:cubicBezTo>
                <a:cubicBezTo>
                  <a:pt x="0" y="97"/>
                  <a:pt x="0" y="97"/>
                  <a:pt x="0" y="97"/>
                </a:cubicBezTo>
                <a:cubicBezTo>
                  <a:pt x="0" y="104"/>
                  <a:pt x="5" y="109"/>
                  <a:pt x="11" y="109"/>
                </a:cubicBezTo>
                <a:cubicBezTo>
                  <a:pt x="154" y="109"/>
                  <a:pt x="154" y="109"/>
                  <a:pt x="154" y="109"/>
                </a:cubicBezTo>
                <a:cubicBezTo>
                  <a:pt x="160" y="109"/>
                  <a:pt x="165" y="104"/>
                  <a:pt x="165" y="97"/>
                </a:cubicBezTo>
                <a:cubicBezTo>
                  <a:pt x="165" y="11"/>
                  <a:pt x="165" y="11"/>
                  <a:pt x="165" y="11"/>
                </a:cubicBezTo>
                <a:cubicBezTo>
                  <a:pt x="165" y="5"/>
                  <a:pt x="160" y="0"/>
                  <a:pt x="154" y="0"/>
                </a:cubicBezTo>
                <a:close/>
                <a:moveTo>
                  <a:pt x="50" y="93"/>
                </a:moveTo>
                <a:cubicBezTo>
                  <a:pt x="28" y="93"/>
                  <a:pt x="10" y="75"/>
                  <a:pt x="10" y="53"/>
                </a:cubicBezTo>
                <a:cubicBezTo>
                  <a:pt x="10" y="30"/>
                  <a:pt x="28" y="12"/>
                  <a:pt x="50" y="12"/>
                </a:cubicBezTo>
                <a:cubicBezTo>
                  <a:pt x="73" y="12"/>
                  <a:pt x="90" y="30"/>
                  <a:pt x="90" y="53"/>
                </a:cubicBezTo>
                <a:cubicBezTo>
                  <a:pt x="90" y="75"/>
                  <a:pt x="73" y="93"/>
                  <a:pt x="5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28"/>
          <p:cNvSpPr>
            <a:spLocks noEditPoints="1" noChangeArrowheads="1"/>
          </p:cNvSpPr>
          <p:nvPr/>
        </p:nvSpPr>
        <p:spPr bwMode="auto">
          <a:xfrm>
            <a:off x="2795198" y="1929029"/>
            <a:ext cx="277973" cy="347466"/>
          </a:xfrm>
          <a:custGeom>
            <a:avLst/>
            <a:gdLst>
              <a:gd name="T0" fmla="*/ 292100 w 121"/>
              <a:gd name="T1" fmla="*/ 62869 h 151"/>
              <a:gd name="T2" fmla="*/ 292100 w 121"/>
              <a:gd name="T3" fmla="*/ 55615 h 151"/>
              <a:gd name="T4" fmla="*/ 289686 w 121"/>
              <a:gd name="T5" fmla="*/ 53197 h 151"/>
              <a:gd name="T6" fmla="*/ 289686 w 121"/>
              <a:gd name="T7" fmla="*/ 53197 h 151"/>
              <a:gd name="T8" fmla="*/ 289686 w 121"/>
              <a:gd name="T9" fmla="*/ 26599 h 151"/>
              <a:gd name="T10" fmla="*/ 263131 w 121"/>
              <a:gd name="T11" fmla="*/ 0 h 151"/>
              <a:gd name="T12" fmla="*/ 260717 w 121"/>
              <a:gd name="T13" fmla="*/ 0 h 151"/>
              <a:gd name="T14" fmla="*/ 258303 w 121"/>
              <a:gd name="T15" fmla="*/ 0 h 151"/>
              <a:gd name="T16" fmla="*/ 246233 w 121"/>
              <a:gd name="T17" fmla="*/ 0 h 151"/>
              <a:gd name="T18" fmla="*/ 243819 w 121"/>
              <a:gd name="T19" fmla="*/ 0 h 151"/>
              <a:gd name="T20" fmla="*/ 26555 w 121"/>
              <a:gd name="T21" fmla="*/ 2418 h 151"/>
              <a:gd name="T22" fmla="*/ 0 w 121"/>
              <a:gd name="T23" fmla="*/ 29017 h 151"/>
              <a:gd name="T24" fmla="*/ 2414 w 121"/>
              <a:gd name="T25" fmla="*/ 340945 h 151"/>
              <a:gd name="T26" fmla="*/ 26555 w 121"/>
              <a:gd name="T27" fmla="*/ 365125 h 151"/>
              <a:gd name="T28" fmla="*/ 265545 w 121"/>
              <a:gd name="T29" fmla="*/ 365125 h 151"/>
              <a:gd name="T30" fmla="*/ 292100 w 121"/>
              <a:gd name="T31" fmla="*/ 338526 h 151"/>
              <a:gd name="T32" fmla="*/ 289686 w 121"/>
              <a:gd name="T33" fmla="*/ 94304 h 151"/>
              <a:gd name="T34" fmla="*/ 292100 w 121"/>
              <a:gd name="T35" fmla="*/ 91886 h 151"/>
              <a:gd name="T36" fmla="*/ 292100 w 121"/>
              <a:gd name="T37" fmla="*/ 74959 h 151"/>
              <a:gd name="T38" fmla="*/ 289686 w 121"/>
              <a:gd name="T39" fmla="*/ 72541 h 151"/>
              <a:gd name="T40" fmla="*/ 289686 w 121"/>
              <a:gd name="T41" fmla="*/ 65287 h 151"/>
              <a:gd name="T42" fmla="*/ 289686 w 121"/>
              <a:gd name="T43" fmla="*/ 65287 h 151"/>
              <a:gd name="T44" fmla="*/ 292100 w 121"/>
              <a:gd name="T45" fmla="*/ 62869 h 151"/>
              <a:gd name="T46" fmla="*/ 123117 w 121"/>
              <a:gd name="T47" fmla="*/ 357871 h 151"/>
              <a:gd name="T48" fmla="*/ 115874 w 121"/>
              <a:gd name="T49" fmla="*/ 348199 h 151"/>
              <a:gd name="T50" fmla="*/ 123117 w 121"/>
              <a:gd name="T51" fmla="*/ 338526 h 151"/>
              <a:gd name="T52" fmla="*/ 132773 w 121"/>
              <a:gd name="T53" fmla="*/ 348199 h 151"/>
              <a:gd name="T54" fmla="*/ 123117 w 121"/>
              <a:gd name="T55" fmla="*/ 357871 h 151"/>
              <a:gd name="T56" fmla="*/ 144843 w 121"/>
              <a:gd name="T57" fmla="*/ 357871 h 151"/>
              <a:gd name="T58" fmla="*/ 137601 w 121"/>
              <a:gd name="T59" fmla="*/ 348199 h 151"/>
              <a:gd name="T60" fmla="*/ 144843 w 121"/>
              <a:gd name="T61" fmla="*/ 338526 h 151"/>
              <a:gd name="T62" fmla="*/ 154499 w 121"/>
              <a:gd name="T63" fmla="*/ 348199 h 151"/>
              <a:gd name="T64" fmla="*/ 144843 w 121"/>
              <a:gd name="T65" fmla="*/ 357871 h 151"/>
              <a:gd name="T66" fmla="*/ 166569 w 121"/>
              <a:gd name="T67" fmla="*/ 357871 h 151"/>
              <a:gd name="T68" fmla="*/ 159327 w 121"/>
              <a:gd name="T69" fmla="*/ 348199 h 151"/>
              <a:gd name="T70" fmla="*/ 166569 w 121"/>
              <a:gd name="T71" fmla="*/ 338526 h 151"/>
              <a:gd name="T72" fmla="*/ 176226 w 121"/>
              <a:gd name="T73" fmla="*/ 348199 h 151"/>
              <a:gd name="T74" fmla="*/ 166569 w 121"/>
              <a:gd name="T75" fmla="*/ 357871 h 151"/>
              <a:gd name="T76" fmla="*/ 38625 w 121"/>
              <a:gd name="T77" fmla="*/ 336108 h 151"/>
              <a:gd name="T78" fmla="*/ 38625 w 121"/>
              <a:gd name="T79" fmla="*/ 45943 h 151"/>
              <a:gd name="T80" fmla="*/ 253475 w 121"/>
              <a:gd name="T81" fmla="*/ 45943 h 151"/>
              <a:gd name="T82" fmla="*/ 255889 w 121"/>
              <a:gd name="T83" fmla="*/ 333690 h 151"/>
              <a:gd name="T84" fmla="*/ 38625 w 121"/>
              <a:gd name="T85" fmla="*/ 336108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1"/>
              <a:gd name="T130" fmla="*/ 0 h 151"/>
              <a:gd name="T131" fmla="*/ 121 w 121"/>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1" h="151">
                <a:moveTo>
                  <a:pt x="121" y="26"/>
                </a:moveTo>
                <a:cubicBezTo>
                  <a:pt x="121" y="23"/>
                  <a:pt x="121" y="23"/>
                  <a:pt x="121" y="23"/>
                </a:cubicBezTo>
                <a:cubicBezTo>
                  <a:pt x="120" y="22"/>
                  <a:pt x="120" y="22"/>
                  <a:pt x="120" y="22"/>
                </a:cubicBezTo>
                <a:cubicBezTo>
                  <a:pt x="120" y="22"/>
                  <a:pt x="120" y="22"/>
                  <a:pt x="120" y="22"/>
                </a:cubicBezTo>
                <a:cubicBezTo>
                  <a:pt x="120" y="11"/>
                  <a:pt x="120" y="11"/>
                  <a:pt x="120" y="11"/>
                </a:cubicBezTo>
                <a:cubicBezTo>
                  <a:pt x="120" y="5"/>
                  <a:pt x="115" y="0"/>
                  <a:pt x="109" y="0"/>
                </a:cubicBezTo>
                <a:cubicBezTo>
                  <a:pt x="108" y="0"/>
                  <a:pt x="108" y="0"/>
                  <a:pt x="108" y="0"/>
                </a:cubicBezTo>
                <a:cubicBezTo>
                  <a:pt x="108" y="0"/>
                  <a:pt x="107" y="0"/>
                  <a:pt x="107" y="0"/>
                </a:cubicBezTo>
                <a:cubicBezTo>
                  <a:pt x="102" y="0"/>
                  <a:pt x="102" y="0"/>
                  <a:pt x="102" y="0"/>
                </a:cubicBezTo>
                <a:cubicBezTo>
                  <a:pt x="102" y="0"/>
                  <a:pt x="101" y="0"/>
                  <a:pt x="101" y="0"/>
                </a:cubicBezTo>
                <a:cubicBezTo>
                  <a:pt x="11" y="1"/>
                  <a:pt x="11" y="1"/>
                  <a:pt x="11" y="1"/>
                </a:cubicBezTo>
                <a:cubicBezTo>
                  <a:pt x="5" y="1"/>
                  <a:pt x="0" y="6"/>
                  <a:pt x="0" y="12"/>
                </a:cubicBezTo>
                <a:cubicBezTo>
                  <a:pt x="1" y="141"/>
                  <a:pt x="1" y="141"/>
                  <a:pt x="1" y="141"/>
                </a:cubicBezTo>
                <a:cubicBezTo>
                  <a:pt x="1" y="147"/>
                  <a:pt x="5" y="151"/>
                  <a:pt x="11" y="151"/>
                </a:cubicBezTo>
                <a:cubicBezTo>
                  <a:pt x="110" y="151"/>
                  <a:pt x="110" y="151"/>
                  <a:pt x="110" y="151"/>
                </a:cubicBezTo>
                <a:cubicBezTo>
                  <a:pt x="116" y="151"/>
                  <a:pt x="121" y="146"/>
                  <a:pt x="121" y="140"/>
                </a:cubicBezTo>
                <a:cubicBezTo>
                  <a:pt x="120" y="39"/>
                  <a:pt x="120" y="39"/>
                  <a:pt x="120" y="39"/>
                </a:cubicBezTo>
                <a:cubicBezTo>
                  <a:pt x="120" y="39"/>
                  <a:pt x="121" y="38"/>
                  <a:pt x="121" y="38"/>
                </a:cubicBezTo>
                <a:cubicBezTo>
                  <a:pt x="121" y="31"/>
                  <a:pt x="121" y="31"/>
                  <a:pt x="121" y="31"/>
                </a:cubicBezTo>
                <a:cubicBezTo>
                  <a:pt x="121" y="31"/>
                  <a:pt x="120" y="30"/>
                  <a:pt x="120" y="30"/>
                </a:cubicBezTo>
                <a:cubicBezTo>
                  <a:pt x="120" y="27"/>
                  <a:pt x="120" y="27"/>
                  <a:pt x="120" y="27"/>
                </a:cubicBezTo>
                <a:cubicBezTo>
                  <a:pt x="120" y="27"/>
                  <a:pt x="120" y="27"/>
                  <a:pt x="120" y="27"/>
                </a:cubicBezTo>
                <a:lnTo>
                  <a:pt x="121" y="26"/>
                </a:lnTo>
                <a:close/>
                <a:moveTo>
                  <a:pt x="51" y="148"/>
                </a:moveTo>
                <a:cubicBezTo>
                  <a:pt x="49" y="148"/>
                  <a:pt x="48" y="146"/>
                  <a:pt x="48" y="144"/>
                </a:cubicBezTo>
                <a:cubicBezTo>
                  <a:pt x="48" y="142"/>
                  <a:pt x="49" y="140"/>
                  <a:pt x="51" y="140"/>
                </a:cubicBezTo>
                <a:cubicBezTo>
                  <a:pt x="53" y="140"/>
                  <a:pt x="55" y="142"/>
                  <a:pt x="55" y="144"/>
                </a:cubicBezTo>
                <a:cubicBezTo>
                  <a:pt x="55" y="146"/>
                  <a:pt x="53" y="148"/>
                  <a:pt x="51" y="148"/>
                </a:cubicBezTo>
                <a:close/>
                <a:moveTo>
                  <a:pt x="60" y="148"/>
                </a:moveTo>
                <a:cubicBezTo>
                  <a:pt x="58" y="148"/>
                  <a:pt x="57" y="146"/>
                  <a:pt x="57" y="144"/>
                </a:cubicBezTo>
                <a:cubicBezTo>
                  <a:pt x="57" y="142"/>
                  <a:pt x="58" y="140"/>
                  <a:pt x="60" y="140"/>
                </a:cubicBezTo>
                <a:cubicBezTo>
                  <a:pt x="62" y="140"/>
                  <a:pt x="64" y="142"/>
                  <a:pt x="64" y="144"/>
                </a:cubicBezTo>
                <a:cubicBezTo>
                  <a:pt x="64" y="146"/>
                  <a:pt x="62" y="148"/>
                  <a:pt x="60" y="148"/>
                </a:cubicBezTo>
                <a:close/>
                <a:moveTo>
                  <a:pt x="69" y="148"/>
                </a:moveTo>
                <a:cubicBezTo>
                  <a:pt x="67" y="148"/>
                  <a:pt x="66" y="146"/>
                  <a:pt x="66" y="144"/>
                </a:cubicBezTo>
                <a:cubicBezTo>
                  <a:pt x="66" y="142"/>
                  <a:pt x="67" y="140"/>
                  <a:pt x="69" y="140"/>
                </a:cubicBezTo>
                <a:cubicBezTo>
                  <a:pt x="71" y="140"/>
                  <a:pt x="73" y="142"/>
                  <a:pt x="73" y="144"/>
                </a:cubicBezTo>
                <a:cubicBezTo>
                  <a:pt x="73" y="146"/>
                  <a:pt x="71" y="148"/>
                  <a:pt x="69" y="148"/>
                </a:cubicBezTo>
                <a:close/>
                <a:moveTo>
                  <a:pt x="16" y="139"/>
                </a:moveTo>
                <a:cubicBezTo>
                  <a:pt x="16" y="19"/>
                  <a:pt x="16" y="19"/>
                  <a:pt x="16" y="19"/>
                </a:cubicBezTo>
                <a:cubicBezTo>
                  <a:pt x="105" y="19"/>
                  <a:pt x="105" y="19"/>
                  <a:pt x="105" y="19"/>
                </a:cubicBezTo>
                <a:cubicBezTo>
                  <a:pt x="106" y="138"/>
                  <a:pt x="106" y="138"/>
                  <a:pt x="106" y="138"/>
                </a:cubicBezTo>
                <a:lnTo>
                  <a:pt x="16" y="1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TextBox 57"/>
          <p:cNvSpPr txBox="1"/>
          <p:nvPr/>
        </p:nvSpPr>
        <p:spPr bwMode="auto">
          <a:xfrm>
            <a:off x="3460793" y="1872714"/>
            <a:ext cx="2544058" cy="829745"/>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37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7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37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7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57"/>
          <p:cNvSpPr txBox="1"/>
          <p:nvPr/>
        </p:nvSpPr>
        <p:spPr bwMode="auto">
          <a:xfrm>
            <a:off x="8308463" y="1931913"/>
            <a:ext cx="2544058" cy="829745"/>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37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7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37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7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57"/>
          <p:cNvSpPr txBox="1"/>
          <p:nvPr/>
        </p:nvSpPr>
        <p:spPr bwMode="auto">
          <a:xfrm>
            <a:off x="1339480" y="4067358"/>
            <a:ext cx="2544058" cy="829745"/>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37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7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37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7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57"/>
          <p:cNvSpPr txBox="1"/>
          <p:nvPr/>
        </p:nvSpPr>
        <p:spPr bwMode="auto">
          <a:xfrm>
            <a:off x="6167417" y="4106824"/>
            <a:ext cx="2544058" cy="829745"/>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37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7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37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37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45102" y="4553113"/>
            <a:ext cx="440809" cy="925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5"/>
          </a:p>
        </p:txBody>
      </p:sp>
      <p:sp>
        <p:nvSpPr>
          <p:cNvPr id="3" name="矩形 2"/>
          <p:cNvSpPr/>
          <p:nvPr/>
        </p:nvSpPr>
        <p:spPr>
          <a:xfrm>
            <a:off x="7215931" y="4299660"/>
            <a:ext cx="440809" cy="1178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5"/>
          </a:p>
        </p:txBody>
      </p:sp>
      <p:sp>
        <p:nvSpPr>
          <p:cNvPr id="4" name="矩形 3"/>
          <p:cNvSpPr/>
          <p:nvPr/>
        </p:nvSpPr>
        <p:spPr>
          <a:xfrm>
            <a:off x="7886761" y="4933293"/>
            <a:ext cx="440809" cy="544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5"/>
          </a:p>
        </p:txBody>
      </p:sp>
      <p:sp>
        <p:nvSpPr>
          <p:cNvPr id="5" name="矩形 4"/>
          <p:cNvSpPr/>
          <p:nvPr/>
        </p:nvSpPr>
        <p:spPr>
          <a:xfrm>
            <a:off x="8557591" y="3957498"/>
            <a:ext cx="440809" cy="1520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5"/>
          </a:p>
        </p:txBody>
      </p:sp>
      <p:sp>
        <p:nvSpPr>
          <p:cNvPr id="6" name="矩形 5"/>
          <p:cNvSpPr/>
          <p:nvPr/>
        </p:nvSpPr>
        <p:spPr>
          <a:xfrm>
            <a:off x="9228420" y="4401042"/>
            <a:ext cx="440809" cy="1077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5"/>
          </a:p>
        </p:txBody>
      </p:sp>
      <p:sp>
        <p:nvSpPr>
          <p:cNvPr id="7" name="矩形 6"/>
          <p:cNvSpPr/>
          <p:nvPr/>
        </p:nvSpPr>
        <p:spPr>
          <a:xfrm>
            <a:off x="9899251" y="4553113"/>
            <a:ext cx="440809" cy="9251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5"/>
          </a:p>
        </p:txBody>
      </p:sp>
      <p:sp>
        <p:nvSpPr>
          <p:cNvPr id="8" name="矩形 7"/>
          <p:cNvSpPr/>
          <p:nvPr/>
        </p:nvSpPr>
        <p:spPr>
          <a:xfrm>
            <a:off x="10570080" y="4806566"/>
            <a:ext cx="440809" cy="671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5"/>
          </a:p>
        </p:txBody>
      </p:sp>
      <p:grpSp>
        <p:nvGrpSpPr>
          <p:cNvPr id="9" name="组合 39"/>
          <p:cNvGrpSpPr/>
          <p:nvPr/>
        </p:nvGrpSpPr>
        <p:grpSpPr>
          <a:xfrm>
            <a:off x="812709" y="1645532"/>
            <a:ext cx="10192243" cy="1061389"/>
            <a:chOff x="937749" y="5016378"/>
            <a:chExt cx="10506075" cy="1094071"/>
          </a:xfrm>
        </p:grpSpPr>
        <p:sp>
          <p:nvSpPr>
            <p:cNvPr id="10" name="矩形 9"/>
            <p:cNvSpPr/>
            <p:nvPr/>
          </p:nvSpPr>
          <p:spPr>
            <a:xfrm>
              <a:off x="937749" y="5369002"/>
              <a:ext cx="10506075" cy="741447"/>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360" dirty="0">
                  <a:solidFill>
                    <a:srgbClr val="7F7F7F"/>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11" name="矩形 10"/>
            <p:cNvSpPr/>
            <p:nvPr/>
          </p:nvSpPr>
          <p:spPr>
            <a:xfrm>
              <a:off x="937750" y="5016378"/>
              <a:ext cx="2241974" cy="34018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85" b="1" dirty="0"/>
                <a:t>标题文字添加</a:t>
              </a:r>
            </a:p>
          </p:txBody>
        </p:sp>
      </p:grpSp>
      <p:grpSp>
        <p:nvGrpSpPr>
          <p:cNvPr id="12" name="组合 42"/>
          <p:cNvGrpSpPr/>
          <p:nvPr/>
        </p:nvGrpSpPr>
        <p:grpSpPr>
          <a:xfrm>
            <a:off x="874312" y="2873282"/>
            <a:ext cx="10130640" cy="520986"/>
            <a:chOff x="874713" y="3033486"/>
            <a:chExt cx="10442575" cy="537028"/>
          </a:xfrm>
        </p:grpSpPr>
        <p:sp>
          <p:nvSpPr>
            <p:cNvPr id="13" name="矩形 12"/>
            <p:cNvSpPr/>
            <p:nvPr/>
          </p:nvSpPr>
          <p:spPr>
            <a:xfrm>
              <a:off x="874713" y="3033486"/>
              <a:ext cx="2652258" cy="5370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5"/>
            </a:p>
          </p:txBody>
        </p:sp>
        <p:sp>
          <p:nvSpPr>
            <p:cNvPr id="14" name="矩形 13"/>
            <p:cNvSpPr/>
            <p:nvPr/>
          </p:nvSpPr>
          <p:spPr>
            <a:xfrm>
              <a:off x="3526971" y="3033486"/>
              <a:ext cx="3911146" cy="5370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5"/>
            </a:p>
          </p:txBody>
        </p:sp>
        <p:sp>
          <p:nvSpPr>
            <p:cNvPr id="15" name="矩形 14"/>
            <p:cNvSpPr/>
            <p:nvPr/>
          </p:nvSpPr>
          <p:spPr>
            <a:xfrm>
              <a:off x="7438117" y="3033486"/>
              <a:ext cx="3879171" cy="5370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5"/>
            </a:p>
          </p:txBody>
        </p:sp>
        <p:sp>
          <p:nvSpPr>
            <p:cNvPr id="16" name="矩形 15"/>
            <p:cNvSpPr/>
            <p:nvPr/>
          </p:nvSpPr>
          <p:spPr>
            <a:xfrm>
              <a:off x="914968" y="3114068"/>
              <a:ext cx="2241974" cy="39061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50" dirty="0">
                  <a:solidFill>
                    <a:schemeClr val="bg1"/>
                  </a:solidFill>
                </a:rPr>
                <a:t>标题文字添加</a:t>
              </a:r>
            </a:p>
          </p:txBody>
        </p:sp>
        <p:sp>
          <p:nvSpPr>
            <p:cNvPr id="17" name="矩形 16"/>
            <p:cNvSpPr/>
            <p:nvPr/>
          </p:nvSpPr>
          <p:spPr>
            <a:xfrm>
              <a:off x="3596655" y="3114068"/>
              <a:ext cx="2241974" cy="39061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50" dirty="0">
                  <a:solidFill>
                    <a:schemeClr val="bg1"/>
                  </a:solidFill>
                </a:rPr>
                <a:t>标题文字添加</a:t>
              </a:r>
            </a:p>
          </p:txBody>
        </p:sp>
        <p:sp>
          <p:nvSpPr>
            <p:cNvPr id="18" name="矩形 17"/>
            <p:cNvSpPr/>
            <p:nvPr/>
          </p:nvSpPr>
          <p:spPr>
            <a:xfrm>
              <a:off x="7530166" y="3114068"/>
              <a:ext cx="2241974" cy="39061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50" dirty="0">
                  <a:solidFill>
                    <a:schemeClr val="bg1"/>
                  </a:solidFill>
                </a:rPr>
                <a:t>标题文字添加</a:t>
              </a:r>
            </a:p>
          </p:txBody>
        </p:sp>
      </p:grpSp>
      <p:sp>
        <p:nvSpPr>
          <p:cNvPr id="19" name="矩形 18"/>
          <p:cNvSpPr/>
          <p:nvPr/>
        </p:nvSpPr>
        <p:spPr>
          <a:xfrm>
            <a:off x="830112" y="4522657"/>
            <a:ext cx="5449828" cy="103278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360" dirty="0">
                <a:solidFill>
                  <a:srgbClr val="7F7F7F"/>
                </a:solidFill>
              </a:rPr>
              <a:t>用户可以在投影仪或者计算机上进行演示也可以将演示文稿打印出来制作成胶片以便应用到更广泛的领域中用户可以在投影仪或者计算机上进行演示也可以将演示文稿打印出来制作成胶片以便应用</a:t>
            </a:r>
          </a:p>
        </p:txBody>
      </p:sp>
      <p:sp>
        <p:nvSpPr>
          <p:cNvPr id="20" name="矩形 19"/>
          <p:cNvSpPr/>
          <p:nvPr/>
        </p:nvSpPr>
        <p:spPr>
          <a:xfrm>
            <a:off x="6522578" y="4561463"/>
            <a:ext cx="486815" cy="30732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165" dirty="0">
                <a:solidFill>
                  <a:schemeClr val="bg1"/>
                </a:solidFill>
              </a:rPr>
              <a:t>56%</a:t>
            </a:r>
            <a:endParaRPr lang="zh-CN" altLang="en-US" sz="1165" dirty="0">
              <a:solidFill>
                <a:schemeClr val="bg1"/>
              </a:solidFill>
            </a:endParaRPr>
          </a:p>
        </p:txBody>
      </p:sp>
      <p:sp>
        <p:nvSpPr>
          <p:cNvPr id="21" name="矩形 20"/>
          <p:cNvSpPr/>
          <p:nvPr/>
        </p:nvSpPr>
        <p:spPr>
          <a:xfrm>
            <a:off x="7195957" y="4303383"/>
            <a:ext cx="486815" cy="30732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165" dirty="0">
                <a:solidFill>
                  <a:schemeClr val="bg1"/>
                </a:solidFill>
              </a:rPr>
              <a:t>60%</a:t>
            </a:r>
            <a:endParaRPr lang="zh-CN" altLang="en-US" sz="1165" dirty="0">
              <a:solidFill>
                <a:schemeClr val="bg1"/>
              </a:solidFill>
            </a:endParaRPr>
          </a:p>
        </p:txBody>
      </p:sp>
      <p:sp>
        <p:nvSpPr>
          <p:cNvPr id="22" name="矩形 21"/>
          <p:cNvSpPr/>
          <p:nvPr/>
        </p:nvSpPr>
        <p:spPr>
          <a:xfrm>
            <a:off x="7854258" y="4942299"/>
            <a:ext cx="486815" cy="30732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165" dirty="0">
                <a:solidFill>
                  <a:schemeClr val="bg1"/>
                </a:solidFill>
              </a:rPr>
              <a:t>38%</a:t>
            </a:r>
            <a:endParaRPr lang="zh-CN" altLang="en-US" sz="1165" dirty="0">
              <a:solidFill>
                <a:schemeClr val="bg1"/>
              </a:solidFill>
            </a:endParaRPr>
          </a:p>
        </p:txBody>
      </p:sp>
      <p:sp>
        <p:nvSpPr>
          <p:cNvPr id="23" name="矩形 22"/>
          <p:cNvSpPr/>
          <p:nvPr/>
        </p:nvSpPr>
        <p:spPr>
          <a:xfrm>
            <a:off x="8534588" y="3967199"/>
            <a:ext cx="486815" cy="30732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165" dirty="0">
                <a:solidFill>
                  <a:schemeClr val="bg1"/>
                </a:solidFill>
              </a:rPr>
              <a:t>68%</a:t>
            </a:r>
            <a:endParaRPr lang="zh-CN" altLang="en-US" sz="1165" dirty="0">
              <a:solidFill>
                <a:schemeClr val="bg1"/>
              </a:solidFill>
            </a:endParaRPr>
          </a:p>
        </p:txBody>
      </p:sp>
      <p:sp>
        <p:nvSpPr>
          <p:cNvPr id="24" name="矩形 23"/>
          <p:cNvSpPr/>
          <p:nvPr/>
        </p:nvSpPr>
        <p:spPr>
          <a:xfrm>
            <a:off x="9199561" y="4417405"/>
            <a:ext cx="486815" cy="30732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165" dirty="0">
                <a:solidFill>
                  <a:schemeClr val="bg1"/>
                </a:solidFill>
              </a:rPr>
              <a:t>58%</a:t>
            </a:r>
            <a:endParaRPr lang="zh-CN" altLang="en-US" sz="1165" dirty="0">
              <a:solidFill>
                <a:schemeClr val="bg1"/>
              </a:solidFill>
            </a:endParaRPr>
          </a:p>
        </p:txBody>
      </p:sp>
      <p:sp>
        <p:nvSpPr>
          <p:cNvPr id="25" name="矩形 24"/>
          <p:cNvSpPr/>
          <p:nvPr/>
        </p:nvSpPr>
        <p:spPr>
          <a:xfrm>
            <a:off x="9885245" y="4555757"/>
            <a:ext cx="486815" cy="30732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165" dirty="0">
                <a:solidFill>
                  <a:schemeClr val="bg1"/>
                </a:solidFill>
              </a:rPr>
              <a:t>55%</a:t>
            </a:r>
            <a:endParaRPr lang="zh-CN" altLang="en-US" sz="1165" dirty="0">
              <a:solidFill>
                <a:schemeClr val="bg1"/>
              </a:solidFill>
            </a:endParaRPr>
          </a:p>
        </p:txBody>
      </p:sp>
      <p:sp>
        <p:nvSpPr>
          <p:cNvPr id="26" name="矩形 25"/>
          <p:cNvSpPr/>
          <p:nvPr/>
        </p:nvSpPr>
        <p:spPr>
          <a:xfrm>
            <a:off x="10544353" y="4806564"/>
            <a:ext cx="486815" cy="30732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165" dirty="0">
                <a:solidFill>
                  <a:schemeClr val="bg1"/>
                </a:solidFill>
              </a:rPr>
              <a:t>49%</a:t>
            </a:r>
            <a:endParaRPr lang="zh-CN" altLang="en-US" sz="1165"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417bf34-d299-4453-a191-a54692244ff8" descr="OQAAAB+LCAAAAAAABACrVlIpqSxIVbJSCs5NLCpxyUxML0rM9SxJzVXSUfJMUbLKK83J0VFyysxLycxLdy/KLy0oVrKKjq0FALpUkis5AAAA" title="iSlide™ 版权声明  COPYRIGHT NOTICE"/>
          <p:cNvGrpSpPr>
            <a:grpSpLocks noChangeAspect="1"/>
          </p:cNvGrpSpPr>
          <p:nvPr>
            <p:custDataLst>
              <p:tags r:id="rId1"/>
            </p:custDataLst>
          </p:nvPr>
        </p:nvGrpSpPr>
        <p:grpSpPr>
          <a:xfrm>
            <a:off x="4233276" y="1695139"/>
            <a:ext cx="3725448" cy="3467722"/>
            <a:chOff x="3514018" y="1340768"/>
            <a:chExt cx="4958246" cy="4615237"/>
          </a:xfrm>
          <a:solidFill>
            <a:srgbClr val="404040"/>
          </a:solidFill>
        </p:grpSpPr>
        <p:cxnSp>
          <p:nvCxnSpPr>
            <p:cNvPr id="3" name="直接连接符 3"/>
            <p:cNvCxnSpPr/>
            <p:nvPr/>
          </p:nvCxnSpPr>
          <p:spPr>
            <a:xfrm flipH="1">
              <a:off x="3514018" y="4200153"/>
              <a:ext cx="1897540" cy="0"/>
            </a:xfrm>
            <a:prstGeom prst="line">
              <a:avLst/>
            </a:prstGeom>
            <a:grpFill/>
            <a:ln w="19050" cap="rnd">
              <a:solidFill>
                <a:schemeClr val="accent2"/>
              </a:solidFill>
              <a:prstDash val="dash"/>
              <a:round/>
              <a:headEnd type="none"/>
              <a:tailEnd type="oval" w="lg" len="lg"/>
            </a:ln>
          </p:spPr>
          <p:style>
            <a:lnRef idx="1">
              <a:schemeClr val="accent1"/>
            </a:lnRef>
            <a:fillRef idx="0">
              <a:schemeClr val="accent1"/>
            </a:fillRef>
            <a:effectRef idx="0">
              <a:schemeClr val="accent1"/>
            </a:effectRef>
            <a:fontRef idx="minor">
              <a:schemeClr val="tx1"/>
            </a:fontRef>
          </p:style>
        </p:cxnSp>
        <p:grpSp>
          <p:nvGrpSpPr>
            <p:cNvPr id="4" name="8"/>
            <p:cNvGrpSpPr/>
            <p:nvPr/>
          </p:nvGrpSpPr>
          <p:grpSpPr>
            <a:xfrm>
              <a:off x="5227208" y="1340768"/>
              <a:ext cx="1352065" cy="4615237"/>
              <a:chOff x="5227208" y="612555"/>
              <a:chExt cx="1649781" cy="5631482"/>
            </a:xfrm>
            <a:grpFill/>
          </p:grpSpPr>
          <p:sp>
            <p:nvSpPr>
              <p:cNvPr id="8" name="7"/>
              <p:cNvSpPr/>
              <p:nvPr/>
            </p:nvSpPr>
            <p:spPr bwMode="auto">
              <a:xfrm>
                <a:off x="5579775" y="4483121"/>
                <a:ext cx="1232066" cy="1760916"/>
              </a:xfrm>
              <a:custGeom>
                <a:avLst/>
                <a:gdLst>
                  <a:gd name="T0" fmla="*/ 103 w 270"/>
                  <a:gd name="T1" fmla="*/ 388 h 388"/>
                  <a:gd name="T2" fmla="*/ 0 w 270"/>
                  <a:gd name="T3" fmla="*/ 267 h 388"/>
                  <a:gd name="T4" fmla="*/ 243 w 270"/>
                  <a:gd name="T5" fmla="*/ 0 h 388"/>
                  <a:gd name="T6" fmla="*/ 260 w 270"/>
                  <a:gd name="T7" fmla="*/ 109 h 388"/>
                  <a:gd name="T8" fmla="*/ 269 w 270"/>
                  <a:gd name="T9" fmla="*/ 178 h 388"/>
                  <a:gd name="T10" fmla="*/ 264 w 270"/>
                  <a:gd name="T11" fmla="*/ 200 h 388"/>
                  <a:gd name="T12" fmla="*/ 108 w 270"/>
                  <a:gd name="T13" fmla="*/ 384 h 388"/>
                  <a:gd name="T14" fmla="*/ 103 w 27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88">
                    <a:moveTo>
                      <a:pt x="103" y="388"/>
                    </a:moveTo>
                    <a:cubicBezTo>
                      <a:pt x="69" y="347"/>
                      <a:pt x="35" y="308"/>
                      <a:pt x="0" y="267"/>
                    </a:cubicBezTo>
                    <a:cubicBezTo>
                      <a:pt x="81" y="179"/>
                      <a:pt x="160" y="91"/>
                      <a:pt x="243" y="0"/>
                    </a:cubicBezTo>
                    <a:cubicBezTo>
                      <a:pt x="249" y="39"/>
                      <a:pt x="255" y="74"/>
                      <a:pt x="260" y="109"/>
                    </a:cubicBezTo>
                    <a:cubicBezTo>
                      <a:pt x="263" y="132"/>
                      <a:pt x="267" y="155"/>
                      <a:pt x="269" y="178"/>
                    </a:cubicBezTo>
                    <a:cubicBezTo>
                      <a:pt x="270" y="185"/>
                      <a:pt x="268" y="195"/>
                      <a:pt x="264" y="200"/>
                    </a:cubicBezTo>
                    <a:cubicBezTo>
                      <a:pt x="212" y="262"/>
                      <a:pt x="160" y="323"/>
                      <a:pt x="108" y="384"/>
                    </a:cubicBezTo>
                    <a:cubicBezTo>
                      <a:pt x="107" y="385"/>
                      <a:pt x="106" y="386"/>
                      <a:pt x="103" y="388"/>
                    </a:cubicBezTo>
                    <a:close/>
                  </a:path>
                </a:pathLst>
              </a:custGeom>
              <a:solidFill>
                <a:schemeClr val="accent2"/>
              </a:solidFill>
              <a:ln w="9525">
                <a:noFill/>
                <a:round/>
              </a:ln>
            </p:spPr>
            <p:txBody>
              <a:bodyPr anchor="ctr"/>
              <a:lstStyle/>
              <a:p>
                <a:pPr algn="ctr"/>
                <a:endParaRPr/>
              </a:p>
            </p:txBody>
          </p:sp>
          <p:sp>
            <p:nvSpPr>
              <p:cNvPr id="9" name="5"/>
              <p:cNvSpPr/>
              <p:nvPr/>
            </p:nvSpPr>
            <p:spPr bwMode="auto">
              <a:xfrm>
                <a:off x="5227208" y="612555"/>
                <a:ext cx="1649781" cy="1628703"/>
              </a:xfrm>
              <a:custGeom>
                <a:avLst/>
                <a:gdLst>
                  <a:gd name="T0" fmla="*/ 114 w 361"/>
                  <a:gd name="T1" fmla="*/ 359 h 359"/>
                  <a:gd name="T2" fmla="*/ 129 w 361"/>
                  <a:gd name="T3" fmla="*/ 254 h 359"/>
                  <a:gd name="T4" fmla="*/ 118 w 361"/>
                  <a:gd name="T5" fmla="*/ 225 h 359"/>
                  <a:gd name="T6" fmla="*/ 28 w 361"/>
                  <a:gd name="T7" fmla="*/ 130 h 359"/>
                  <a:gd name="T8" fmla="*/ 43 w 361"/>
                  <a:gd name="T9" fmla="*/ 55 h 359"/>
                  <a:gd name="T10" fmla="*/ 318 w 361"/>
                  <a:gd name="T11" fmla="*/ 53 h 359"/>
                  <a:gd name="T12" fmla="*/ 325 w 361"/>
                  <a:gd name="T13" fmla="*/ 58 h 359"/>
                  <a:gd name="T14" fmla="*/ 337 w 361"/>
                  <a:gd name="T15" fmla="*/ 125 h 359"/>
                  <a:gd name="T16" fmla="*/ 244 w 361"/>
                  <a:gd name="T17" fmla="*/ 226 h 359"/>
                  <a:gd name="T18" fmla="*/ 232 w 361"/>
                  <a:gd name="T19" fmla="*/ 249 h 359"/>
                  <a:gd name="T20" fmla="*/ 226 w 361"/>
                  <a:gd name="T21" fmla="*/ 260 h 359"/>
                  <a:gd name="T22" fmla="*/ 120 w 361"/>
                  <a:gd name="T23" fmla="*/ 357 h 359"/>
                  <a:gd name="T24" fmla="*/ 114 w 361"/>
                  <a:gd name="T25" fmla="*/ 35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359">
                    <a:moveTo>
                      <a:pt x="114" y="359"/>
                    </a:moveTo>
                    <a:cubicBezTo>
                      <a:pt x="119" y="324"/>
                      <a:pt x="124" y="289"/>
                      <a:pt x="129" y="254"/>
                    </a:cubicBezTo>
                    <a:cubicBezTo>
                      <a:pt x="131" y="242"/>
                      <a:pt x="128" y="234"/>
                      <a:pt x="118" y="225"/>
                    </a:cubicBezTo>
                    <a:cubicBezTo>
                      <a:pt x="87" y="195"/>
                      <a:pt x="55" y="164"/>
                      <a:pt x="28" y="130"/>
                    </a:cubicBezTo>
                    <a:cubicBezTo>
                      <a:pt x="0" y="96"/>
                      <a:pt x="5" y="78"/>
                      <a:pt x="43" y="55"/>
                    </a:cubicBezTo>
                    <a:cubicBezTo>
                      <a:pt x="134" y="0"/>
                      <a:pt x="226" y="0"/>
                      <a:pt x="318" y="53"/>
                    </a:cubicBezTo>
                    <a:cubicBezTo>
                      <a:pt x="320" y="55"/>
                      <a:pt x="323" y="56"/>
                      <a:pt x="325" y="58"/>
                    </a:cubicBezTo>
                    <a:cubicBezTo>
                      <a:pt x="356" y="81"/>
                      <a:pt x="361" y="96"/>
                      <a:pt x="337" y="125"/>
                    </a:cubicBezTo>
                    <a:cubicBezTo>
                      <a:pt x="308" y="161"/>
                      <a:pt x="275" y="192"/>
                      <a:pt x="244" y="226"/>
                    </a:cubicBezTo>
                    <a:cubicBezTo>
                      <a:pt x="238" y="232"/>
                      <a:pt x="236" y="241"/>
                      <a:pt x="232" y="249"/>
                    </a:cubicBezTo>
                    <a:cubicBezTo>
                      <a:pt x="230" y="253"/>
                      <a:pt x="229" y="258"/>
                      <a:pt x="226" y="260"/>
                    </a:cubicBezTo>
                    <a:cubicBezTo>
                      <a:pt x="191" y="293"/>
                      <a:pt x="156" y="325"/>
                      <a:pt x="120" y="357"/>
                    </a:cubicBezTo>
                    <a:cubicBezTo>
                      <a:pt x="119" y="358"/>
                      <a:pt x="117" y="359"/>
                      <a:pt x="114" y="359"/>
                    </a:cubicBezTo>
                    <a:close/>
                  </a:path>
                </a:pathLst>
              </a:custGeom>
              <a:solidFill>
                <a:schemeClr val="accent2"/>
              </a:solidFill>
              <a:ln w="9525">
                <a:noFill/>
                <a:round/>
              </a:ln>
            </p:spPr>
            <p:txBody>
              <a:bodyPr anchor="ctr"/>
              <a:lstStyle/>
              <a:p>
                <a:pPr algn="ctr"/>
                <a:endParaRPr/>
              </a:p>
            </p:txBody>
          </p:sp>
          <p:sp>
            <p:nvSpPr>
              <p:cNvPr id="10" name="3"/>
              <p:cNvSpPr/>
              <p:nvPr/>
            </p:nvSpPr>
            <p:spPr bwMode="auto">
              <a:xfrm>
                <a:off x="5300021" y="3686014"/>
                <a:ext cx="1402601" cy="1732174"/>
              </a:xfrm>
              <a:custGeom>
                <a:avLst/>
                <a:gdLst>
                  <a:gd name="T0" fmla="*/ 4 w 307"/>
                  <a:gd name="T1" fmla="*/ 382 h 382"/>
                  <a:gd name="T2" fmla="*/ 1 w 307"/>
                  <a:gd name="T3" fmla="*/ 350 h 382"/>
                  <a:gd name="T4" fmla="*/ 6 w 307"/>
                  <a:gd name="T5" fmla="*/ 310 h 382"/>
                  <a:gd name="T6" fmla="*/ 15 w 307"/>
                  <a:gd name="T7" fmla="*/ 287 h 382"/>
                  <a:gd name="T8" fmla="*/ 268 w 307"/>
                  <a:gd name="T9" fmla="*/ 10 h 382"/>
                  <a:gd name="T10" fmla="*/ 278 w 307"/>
                  <a:gd name="T11" fmla="*/ 0 h 382"/>
                  <a:gd name="T12" fmla="*/ 289 w 307"/>
                  <a:gd name="T13" fmla="*/ 66 h 382"/>
                  <a:gd name="T14" fmla="*/ 289 w 307"/>
                  <a:gd name="T15" fmla="*/ 72 h 382"/>
                  <a:gd name="T16" fmla="*/ 255 w 307"/>
                  <a:gd name="T17" fmla="*/ 162 h 382"/>
                  <a:gd name="T18" fmla="*/ 24 w 307"/>
                  <a:gd name="T19" fmla="*/ 371 h 382"/>
                  <a:gd name="T20" fmla="*/ 12 w 307"/>
                  <a:gd name="T21" fmla="*/ 382 h 382"/>
                  <a:gd name="T22" fmla="*/ 4 w 307"/>
                  <a:gd name="T2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382">
                    <a:moveTo>
                      <a:pt x="4" y="382"/>
                    </a:moveTo>
                    <a:cubicBezTo>
                      <a:pt x="3" y="371"/>
                      <a:pt x="0" y="360"/>
                      <a:pt x="1" y="350"/>
                    </a:cubicBezTo>
                    <a:cubicBezTo>
                      <a:pt x="1" y="337"/>
                      <a:pt x="3" y="323"/>
                      <a:pt x="6" y="310"/>
                    </a:cubicBezTo>
                    <a:cubicBezTo>
                      <a:pt x="7" y="302"/>
                      <a:pt x="10" y="293"/>
                      <a:pt x="15" y="287"/>
                    </a:cubicBezTo>
                    <a:cubicBezTo>
                      <a:pt x="99" y="195"/>
                      <a:pt x="184" y="102"/>
                      <a:pt x="268" y="10"/>
                    </a:cubicBezTo>
                    <a:cubicBezTo>
                      <a:pt x="270" y="7"/>
                      <a:pt x="273" y="5"/>
                      <a:pt x="278" y="0"/>
                    </a:cubicBezTo>
                    <a:cubicBezTo>
                      <a:pt x="282" y="24"/>
                      <a:pt x="285" y="45"/>
                      <a:pt x="289" y="66"/>
                    </a:cubicBezTo>
                    <a:cubicBezTo>
                      <a:pt x="289" y="68"/>
                      <a:pt x="288" y="71"/>
                      <a:pt x="289" y="72"/>
                    </a:cubicBezTo>
                    <a:cubicBezTo>
                      <a:pt x="307" y="114"/>
                      <a:pt x="283" y="137"/>
                      <a:pt x="255" y="162"/>
                    </a:cubicBezTo>
                    <a:cubicBezTo>
                      <a:pt x="177" y="231"/>
                      <a:pt x="101" y="301"/>
                      <a:pt x="24" y="371"/>
                    </a:cubicBezTo>
                    <a:cubicBezTo>
                      <a:pt x="20" y="375"/>
                      <a:pt x="16" y="378"/>
                      <a:pt x="12" y="382"/>
                    </a:cubicBezTo>
                    <a:cubicBezTo>
                      <a:pt x="9" y="382"/>
                      <a:pt x="7" y="382"/>
                      <a:pt x="4" y="382"/>
                    </a:cubicBezTo>
                    <a:close/>
                  </a:path>
                </a:pathLst>
              </a:custGeom>
              <a:solidFill>
                <a:schemeClr val="accent3"/>
              </a:solidFill>
              <a:ln w="9525">
                <a:noFill/>
                <a:round/>
              </a:ln>
            </p:spPr>
            <p:txBody>
              <a:bodyPr anchor="ctr"/>
              <a:lstStyle/>
              <a:p>
                <a:pPr algn="ctr"/>
                <a:endParaRPr>
                  <a:solidFill>
                    <a:srgbClr val="E3828C"/>
                  </a:solidFill>
                </a:endParaRPr>
              </a:p>
            </p:txBody>
          </p:sp>
          <p:sp>
            <p:nvSpPr>
              <p:cNvPr id="11" name="2"/>
              <p:cNvSpPr/>
              <p:nvPr/>
            </p:nvSpPr>
            <p:spPr bwMode="auto">
              <a:xfrm>
                <a:off x="5428402" y="2881243"/>
                <a:ext cx="1099853" cy="1521401"/>
              </a:xfrm>
              <a:custGeom>
                <a:avLst/>
                <a:gdLst>
                  <a:gd name="T0" fmla="*/ 225 w 241"/>
                  <a:gd name="T1" fmla="*/ 0 h 335"/>
                  <a:gd name="T2" fmla="*/ 240 w 241"/>
                  <a:gd name="T3" fmla="*/ 107 h 335"/>
                  <a:gd name="T4" fmla="*/ 233 w 241"/>
                  <a:gd name="T5" fmla="*/ 126 h 335"/>
                  <a:gd name="T6" fmla="*/ 7 w 241"/>
                  <a:gd name="T7" fmla="*/ 332 h 335"/>
                  <a:gd name="T8" fmla="*/ 0 w 241"/>
                  <a:gd name="T9" fmla="*/ 335 h 335"/>
                  <a:gd name="T10" fmla="*/ 16 w 241"/>
                  <a:gd name="T11" fmla="*/ 232 h 335"/>
                  <a:gd name="T12" fmla="*/ 23 w 241"/>
                  <a:gd name="T13" fmla="*/ 220 h 335"/>
                  <a:gd name="T14" fmla="*/ 217 w 241"/>
                  <a:gd name="T15" fmla="*/ 6 h 335"/>
                  <a:gd name="T16" fmla="*/ 225 w 241"/>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335">
                    <a:moveTo>
                      <a:pt x="225" y="0"/>
                    </a:moveTo>
                    <a:cubicBezTo>
                      <a:pt x="230" y="37"/>
                      <a:pt x="236" y="72"/>
                      <a:pt x="240" y="107"/>
                    </a:cubicBezTo>
                    <a:cubicBezTo>
                      <a:pt x="241" y="113"/>
                      <a:pt x="238" y="122"/>
                      <a:pt x="233" y="126"/>
                    </a:cubicBezTo>
                    <a:cubicBezTo>
                      <a:pt x="158" y="195"/>
                      <a:pt x="83" y="263"/>
                      <a:pt x="7" y="332"/>
                    </a:cubicBezTo>
                    <a:cubicBezTo>
                      <a:pt x="6" y="333"/>
                      <a:pt x="4" y="333"/>
                      <a:pt x="0" y="335"/>
                    </a:cubicBezTo>
                    <a:cubicBezTo>
                      <a:pt x="5" y="299"/>
                      <a:pt x="10" y="266"/>
                      <a:pt x="16" y="232"/>
                    </a:cubicBezTo>
                    <a:cubicBezTo>
                      <a:pt x="16" y="227"/>
                      <a:pt x="20" y="223"/>
                      <a:pt x="23" y="220"/>
                    </a:cubicBezTo>
                    <a:cubicBezTo>
                      <a:pt x="87" y="148"/>
                      <a:pt x="152" y="77"/>
                      <a:pt x="217" y="6"/>
                    </a:cubicBezTo>
                    <a:cubicBezTo>
                      <a:pt x="219" y="4"/>
                      <a:pt x="220" y="3"/>
                      <a:pt x="225" y="0"/>
                    </a:cubicBezTo>
                    <a:close/>
                  </a:path>
                </a:pathLst>
              </a:custGeom>
              <a:solidFill>
                <a:schemeClr val="accent2"/>
              </a:solidFill>
              <a:ln w="9525">
                <a:noFill/>
                <a:round/>
              </a:ln>
            </p:spPr>
            <p:txBody>
              <a:bodyPr anchor="ctr"/>
              <a:lstStyle/>
              <a:p>
                <a:pPr algn="ctr"/>
                <a:endParaRPr/>
              </a:p>
            </p:txBody>
          </p:sp>
          <p:sp>
            <p:nvSpPr>
              <p:cNvPr id="12" name="1"/>
              <p:cNvSpPr/>
              <p:nvPr/>
            </p:nvSpPr>
            <p:spPr bwMode="auto">
              <a:xfrm>
                <a:off x="5593188" y="2084136"/>
                <a:ext cx="812435" cy="1233982"/>
              </a:xfrm>
              <a:custGeom>
                <a:avLst/>
                <a:gdLst>
                  <a:gd name="T0" fmla="*/ 0 w 178"/>
                  <a:gd name="T1" fmla="*/ 270 h 272"/>
                  <a:gd name="T2" fmla="*/ 16 w 178"/>
                  <a:gd name="T3" fmla="*/ 162 h 272"/>
                  <a:gd name="T4" fmla="*/ 24 w 178"/>
                  <a:gd name="T5" fmla="*/ 149 h 272"/>
                  <a:gd name="T6" fmla="*/ 156 w 178"/>
                  <a:gd name="T7" fmla="*/ 4 h 272"/>
                  <a:gd name="T8" fmla="*/ 163 w 178"/>
                  <a:gd name="T9" fmla="*/ 0 h 272"/>
                  <a:gd name="T10" fmla="*/ 178 w 178"/>
                  <a:gd name="T11" fmla="*/ 107 h 272"/>
                  <a:gd name="T12" fmla="*/ 173 w 178"/>
                  <a:gd name="T13" fmla="*/ 118 h 272"/>
                  <a:gd name="T14" fmla="*/ 5 w 178"/>
                  <a:gd name="T15" fmla="*/ 272 h 272"/>
                  <a:gd name="T16" fmla="*/ 0 w 178"/>
                  <a:gd name="T17"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72">
                    <a:moveTo>
                      <a:pt x="0" y="270"/>
                    </a:moveTo>
                    <a:cubicBezTo>
                      <a:pt x="5" y="234"/>
                      <a:pt x="10" y="198"/>
                      <a:pt x="16" y="162"/>
                    </a:cubicBezTo>
                    <a:cubicBezTo>
                      <a:pt x="16" y="158"/>
                      <a:pt x="20" y="153"/>
                      <a:pt x="24" y="149"/>
                    </a:cubicBezTo>
                    <a:cubicBezTo>
                      <a:pt x="68" y="101"/>
                      <a:pt x="112" y="53"/>
                      <a:pt x="156" y="4"/>
                    </a:cubicBezTo>
                    <a:cubicBezTo>
                      <a:pt x="157" y="3"/>
                      <a:pt x="159" y="2"/>
                      <a:pt x="163" y="0"/>
                    </a:cubicBezTo>
                    <a:cubicBezTo>
                      <a:pt x="168" y="36"/>
                      <a:pt x="173" y="71"/>
                      <a:pt x="178" y="107"/>
                    </a:cubicBezTo>
                    <a:cubicBezTo>
                      <a:pt x="178" y="110"/>
                      <a:pt x="176" y="116"/>
                      <a:pt x="173" y="118"/>
                    </a:cubicBezTo>
                    <a:cubicBezTo>
                      <a:pt x="117" y="170"/>
                      <a:pt x="61" y="221"/>
                      <a:pt x="5" y="272"/>
                    </a:cubicBezTo>
                    <a:cubicBezTo>
                      <a:pt x="3" y="271"/>
                      <a:pt x="1" y="271"/>
                      <a:pt x="0" y="270"/>
                    </a:cubicBezTo>
                    <a:close/>
                  </a:path>
                </a:pathLst>
              </a:custGeom>
              <a:solidFill>
                <a:schemeClr val="accent3"/>
              </a:solidFill>
              <a:ln w="9525">
                <a:noFill/>
                <a:round/>
              </a:ln>
            </p:spPr>
            <p:txBody>
              <a:bodyPr anchor="ctr"/>
              <a:lstStyle/>
              <a:p>
                <a:pPr algn="ctr"/>
                <a:endParaRPr/>
              </a:p>
            </p:txBody>
          </p:sp>
        </p:grpSp>
        <p:cxnSp>
          <p:nvCxnSpPr>
            <p:cNvPr id="5" name="直接连接符 50"/>
            <p:cNvCxnSpPr/>
            <p:nvPr/>
          </p:nvCxnSpPr>
          <p:spPr>
            <a:xfrm>
              <a:off x="6192970" y="2512055"/>
              <a:ext cx="2279294" cy="0"/>
            </a:xfrm>
            <a:prstGeom prst="line">
              <a:avLst/>
            </a:prstGeom>
            <a:grpFill/>
            <a:ln w="19050" cap="rnd">
              <a:solidFill>
                <a:schemeClr val="accent2"/>
              </a:solidFill>
              <a:prstDash val="dash"/>
              <a:roun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 name="直接连接符 51"/>
            <p:cNvCxnSpPr/>
            <p:nvPr/>
          </p:nvCxnSpPr>
          <p:spPr>
            <a:xfrm>
              <a:off x="6384032" y="4077072"/>
              <a:ext cx="2088232" cy="0"/>
            </a:xfrm>
            <a:prstGeom prst="line">
              <a:avLst/>
            </a:prstGeom>
            <a:grpFill/>
            <a:ln w="19050" cap="rnd">
              <a:solidFill>
                <a:schemeClr val="accent2"/>
              </a:solidFill>
              <a:prstDash val="dash"/>
              <a:roun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7" name="直接连接符 52"/>
            <p:cNvCxnSpPr/>
            <p:nvPr/>
          </p:nvCxnSpPr>
          <p:spPr>
            <a:xfrm flipH="1">
              <a:off x="3514018" y="5683696"/>
              <a:ext cx="2149934" cy="0"/>
            </a:xfrm>
            <a:prstGeom prst="line">
              <a:avLst/>
            </a:prstGeom>
            <a:grpFill/>
            <a:ln w="19050" cap="rnd">
              <a:solidFill>
                <a:schemeClr val="accent2"/>
              </a:solidFill>
              <a:prstDash val="dash"/>
              <a:round/>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13" name="组合 53"/>
          <p:cNvGrpSpPr/>
          <p:nvPr/>
        </p:nvGrpSpPr>
        <p:grpSpPr>
          <a:xfrm>
            <a:off x="8151061" y="2149253"/>
            <a:ext cx="2916661" cy="851900"/>
            <a:chOff x="1085274" y="2349127"/>
            <a:chExt cx="2916661" cy="851900"/>
          </a:xfrm>
        </p:grpSpPr>
        <p:sp>
          <p:nvSpPr>
            <p:cNvPr id="14" name="文本框 13"/>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404040"/>
                  </a:solidFill>
                  <a:latin typeface="Century Gothic" panose="020B0502020202020204" charset="0"/>
                </a:rPr>
                <a:t>标题文字添加</a:t>
              </a:r>
            </a:p>
          </p:txBody>
        </p:sp>
        <p:sp>
          <p:nvSpPr>
            <p:cNvPr id="15" name="文本框 14"/>
            <p:cNvSpPr txBox="1"/>
            <p:nvPr/>
          </p:nvSpPr>
          <p:spPr>
            <a:xfrm>
              <a:off x="1085274" y="2687681"/>
              <a:ext cx="2916661" cy="51334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200" dirty="0">
                  <a:solidFill>
                    <a:schemeClr val="tx1">
                      <a:lumMod val="50000"/>
                      <a:lumOff val="50000"/>
                    </a:schemeClr>
                  </a:solidFill>
                  <a:latin typeface="Century Gothic" panose="020B0502020202020204" charset="0"/>
                  <a:ea typeface="+mj-ea"/>
                </a:rPr>
                <a:t>print the presentation and make it film to be used in a wider field</a:t>
              </a:r>
            </a:p>
          </p:txBody>
        </p:sp>
      </p:grpSp>
      <p:grpSp>
        <p:nvGrpSpPr>
          <p:cNvPr id="16" name="组合 56"/>
          <p:cNvGrpSpPr/>
          <p:nvPr/>
        </p:nvGrpSpPr>
        <p:grpSpPr>
          <a:xfrm>
            <a:off x="8151061" y="3325149"/>
            <a:ext cx="2916661" cy="851900"/>
            <a:chOff x="1085274" y="2349127"/>
            <a:chExt cx="2916661" cy="851900"/>
          </a:xfrm>
        </p:grpSpPr>
        <p:sp>
          <p:nvSpPr>
            <p:cNvPr id="17" name="文本框 16"/>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404040"/>
                  </a:solidFill>
                  <a:latin typeface="Century Gothic" panose="020B0502020202020204" charset="0"/>
                </a:rPr>
                <a:t>标题文字添加</a:t>
              </a:r>
            </a:p>
          </p:txBody>
        </p:sp>
        <p:sp>
          <p:nvSpPr>
            <p:cNvPr id="18" name="文本框 17"/>
            <p:cNvSpPr txBox="1"/>
            <p:nvPr/>
          </p:nvSpPr>
          <p:spPr>
            <a:xfrm>
              <a:off x="1085274" y="2687681"/>
              <a:ext cx="2916661" cy="51334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200" dirty="0">
                  <a:solidFill>
                    <a:schemeClr val="tx1">
                      <a:lumMod val="50000"/>
                      <a:lumOff val="50000"/>
                    </a:schemeClr>
                  </a:solidFill>
                  <a:latin typeface="Century Gothic" panose="020B0502020202020204" charset="0"/>
                  <a:ea typeface="+mj-ea"/>
                </a:rPr>
                <a:t>print the presentation and make it film to be used in a wider field</a:t>
              </a:r>
            </a:p>
          </p:txBody>
        </p:sp>
      </p:grpSp>
      <p:grpSp>
        <p:nvGrpSpPr>
          <p:cNvPr id="19" name="组合 59"/>
          <p:cNvGrpSpPr/>
          <p:nvPr/>
        </p:nvGrpSpPr>
        <p:grpSpPr>
          <a:xfrm>
            <a:off x="1145171" y="3417627"/>
            <a:ext cx="2916661" cy="851900"/>
            <a:chOff x="1085274" y="2349127"/>
            <a:chExt cx="2916661" cy="851900"/>
          </a:xfrm>
        </p:grpSpPr>
        <p:sp>
          <p:nvSpPr>
            <p:cNvPr id="20" name="文本框 19"/>
            <p:cNvSpPr txBox="1"/>
            <p:nvPr/>
          </p:nvSpPr>
          <p:spPr>
            <a:xfrm>
              <a:off x="1868154"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rgbClr val="404040"/>
                  </a:solidFill>
                  <a:latin typeface="Century Gothic" panose="020B0502020202020204" charset="0"/>
                </a:rPr>
                <a:t>标题文字添加</a:t>
              </a:r>
            </a:p>
          </p:txBody>
        </p:sp>
        <p:sp>
          <p:nvSpPr>
            <p:cNvPr id="21" name="文本框 20"/>
            <p:cNvSpPr txBox="1"/>
            <p:nvPr/>
          </p:nvSpPr>
          <p:spPr>
            <a:xfrm>
              <a:off x="1085274" y="2687681"/>
              <a:ext cx="2916661" cy="513346"/>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tx1">
                      <a:lumMod val="50000"/>
                      <a:lumOff val="50000"/>
                    </a:schemeClr>
                  </a:solidFill>
                  <a:latin typeface="Century Gothic" panose="020B0502020202020204" charset="0"/>
                  <a:ea typeface="+mj-ea"/>
                </a:rPr>
                <a:t>print the presentation and make it film to be used in a wider field</a:t>
              </a:r>
            </a:p>
          </p:txBody>
        </p:sp>
      </p:grpSp>
      <p:grpSp>
        <p:nvGrpSpPr>
          <p:cNvPr id="22" name="组合 62"/>
          <p:cNvGrpSpPr/>
          <p:nvPr/>
        </p:nvGrpSpPr>
        <p:grpSpPr>
          <a:xfrm>
            <a:off x="1145171" y="4532308"/>
            <a:ext cx="2916661" cy="851900"/>
            <a:chOff x="1085274" y="2349127"/>
            <a:chExt cx="2916661" cy="851900"/>
          </a:xfrm>
        </p:grpSpPr>
        <p:sp>
          <p:nvSpPr>
            <p:cNvPr id="23" name="文本框 22"/>
            <p:cNvSpPr txBox="1"/>
            <p:nvPr/>
          </p:nvSpPr>
          <p:spPr>
            <a:xfrm>
              <a:off x="1868154"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rgbClr val="404040"/>
                  </a:solidFill>
                  <a:latin typeface="Century Gothic" panose="020B0502020202020204" charset="0"/>
                </a:rPr>
                <a:t>标题文字添加</a:t>
              </a:r>
            </a:p>
          </p:txBody>
        </p:sp>
        <p:sp>
          <p:nvSpPr>
            <p:cNvPr id="24" name="文本框 23"/>
            <p:cNvSpPr txBox="1"/>
            <p:nvPr/>
          </p:nvSpPr>
          <p:spPr>
            <a:xfrm>
              <a:off x="1085274" y="2687681"/>
              <a:ext cx="2916661" cy="513346"/>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dirty="0">
                  <a:solidFill>
                    <a:schemeClr val="tx1">
                      <a:lumMod val="50000"/>
                      <a:lumOff val="50000"/>
                    </a:schemeClr>
                  </a:solidFill>
                  <a:latin typeface="Century Gothic" panose="020B0502020202020204" charset="0"/>
                  <a:ea typeface="+mj-ea"/>
                </a:rPr>
                <a:t>print the presentation and make it film to be used in a wider field</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2463799" y="-2667002"/>
            <a:ext cx="7264400" cy="12192002"/>
          </a:xfrm>
          <a:custGeom>
            <a:avLst/>
            <a:gdLst>
              <a:gd name="connsiteX0" fmla="*/ 4597399 w 7264400"/>
              <a:gd name="connsiteY0" fmla="*/ 3962402 h 12192002"/>
              <a:gd name="connsiteX1" fmla="*/ 2514600 w 7264400"/>
              <a:gd name="connsiteY1" fmla="*/ 3962402 h 12192002"/>
              <a:gd name="connsiteX2" fmla="*/ 2514600 w 7264400"/>
              <a:gd name="connsiteY2" fmla="*/ 10680702 h 12192002"/>
              <a:gd name="connsiteX3" fmla="*/ 4597399 w 7264400"/>
              <a:gd name="connsiteY3" fmla="*/ 10680702 h 12192002"/>
              <a:gd name="connsiteX4" fmla="*/ 7264400 w 7264400"/>
              <a:gd name="connsiteY4" fmla="*/ 0 h 12192002"/>
              <a:gd name="connsiteX5" fmla="*/ 7264400 w 7264400"/>
              <a:gd name="connsiteY5" fmla="*/ 12192002 h 12192002"/>
              <a:gd name="connsiteX6" fmla="*/ 0 w 7264400"/>
              <a:gd name="connsiteY6" fmla="*/ 12192001 h 12192002"/>
              <a:gd name="connsiteX7" fmla="*/ 0 w 7264400"/>
              <a:gd name="connsiteY7" fmla="*/ 0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4400" h="12192002">
                <a:moveTo>
                  <a:pt x="4597399" y="3962402"/>
                </a:moveTo>
                <a:lnTo>
                  <a:pt x="2514600" y="3962402"/>
                </a:lnTo>
                <a:lnTo>
                  <a:pt x="2514600" y="10680702"/>
                </a:lnTo>
                <a:lnTo>
                  <a:pt x="4597399" y="10680702"/>
                </a:lnTo>
                <a:close/>
                <a:moveTo>
                  <a:pt x="7264400" y="0"/>
                </a:moveTo>
                <a:lnTo>
                  <a:pt x="7264400" y="12192002"/>
                </a:lnTo>
                <a:lnTo>
                  <a:pt x="0" y="12192001"/>
                </a:lnTo>
                <a:lnTo>
                  <a:pt x="0" y="0"/>
                </a:lnTo>
                <a:close/>
              </a:path>
            </a:pathLst>
          </a:custGeom>
        </p:spPr>
      </p:pic>
      <p:sp>
        <p:nvSpPr>
          <p:cNvPr id="8" name="文本框 7"/>
          <p:cNvSpPr txBox="1"/>
          <p:nvPr/>
        </p:nvSpPr>
        <p:spPr>
          <a:xfrm>
            <a:off x="2847355" y="2299035"/>
            <a:ext cx="6497291" cy="1015663"/>
          </a:xfrm>
          <a:prstGeom prst="rect">
            <a:avLst/>
          </a:prstGeom>
          <a:noFill/>
        </p:spPr>
        <p:txBody>
          <a:bodyPr wrap="none" rtlCol="0">
            <a:spAutoFit/>
          </a:bodyPr>
          <a:lstStyle/>
          <a:p>
            <a:r>
              <a:rPr kumimoji="1" lang="zh-CN" altLang="en-US" sz="60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学习完毕 感谢聆听</a:t>
            </a:r>
          </a:p>
        </p:txBody>
      </p:sp>
      <p:cxnSp>
        <p:nvCxnSpPr>
          <p:cNvPr id="10" name="直线连接符 9"/>
          <p:cNvCxnSpPr/>
          <p:nvPr/>
        </p:nvCxnSpPr>
        <p:spPr>
          <a:xfrm>
            <a:off x="2222500" y="3429000"/>
            <a:ext cx="75438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187700" y="3543303"/>
            <a:ext cx="6096000" cy="646331"/>
          </a:xfrm>
          <a:prstGeom prst="rect">
            <a:avLst/>
          </a:prstGeom>
        </p:spPr>
        <p:txBody>
          <a:bodyPr>
            <a:spAutoFit/>
          </a:bodyPr>
          <a:lstStyle/>
          <a:p>
            <a:pPr algn="ctr"/>
            <a:r>
              <a:rPr lang="en-US" altLang="zh-CN" dirty="0"/>
              <a:t>Click here to add word Click here to add word Click here to add word Click here to add word Click here to </a:t>
            </a:r>
            <a:r>
              <a:rPr lang="en-US" altLang="zh-CN"/>
              <a:t>add word</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2463799" y="-2667002"/>
            <a:ext cx="7264400" cy="12192002"/>
          </a:xfrm>
          <a:custGeom>
            <a:avLst/>
            <a:gdLst>
              <a:gd name="connsiteX0" fmla="*/ 4597399 w 7264400"/>
              <a:gd name="connsiteY0" fmla="*/ 3962402 h 12192002"/>
              <a:gd name="connsiteX1" fmla="*/ 2514600 w 7264400"/>
              <a:gd name="connsiteY1" fmla="*/ 3962402 h 12192002"/>
              <a:gd name="connsiteX2" fmla="*/ 2514600 w 7264400"/>
              <a:gd name="connsiteY2" fmla="*/ 10680702 h 12192002"/>
              <a:gd name="connsiteX3" fmla="*/ 4597399 w 7264400"/>
              <a:gd name="connsiteY3" fmla="*/ 10680702 h 12192002"/>
              <a:gd name="connsiteX4" fmla="*/ 7264400 w 7264400"/>
              <a:gd name="connsiteY4" fmla="*/ 0 h 12192002"/>
              <a:gd name="connsiteX5" fmla="*/ 7264400 w 7264400"/>
              <a:gd name="connsiteY5" fmla="*/ 12192002 h 12192002"/>
              <a:gd name="connsiteX6" fmla="*/ 0 w 7264400"/>
              <a:gd name="connsiteY6" fmla="*/ 12192001 h 12192002"/>
              <a:gd name="connsiteX7" fmla="*/ 0 w 7264400"/>
              <a:gd name="connsiteY7" fmla="*/ 0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4400" h="12192002">
                <a:moveTo>
                  <a:pt x="4597399" y="3962402"/>
                </a:moveTo>
                <a:lnTo>
                  <a:pt x="2514600" y="3962402"/>
                </a:lnTo>
                <a:lnTo>
                  <a:pt x="2514600" y="10680702"/>
                </a:lnTo>
                <a:lnTo>
                  <a:pt x="4597399" y="10680702"/>
                </a:lnTo>
                <a:close/>
                <a:moveTo>
                  <a:pt x="7264400" y="0"/>
                </a:moveTo>
                <a:lnTo>
                  <a:pt x="7264400" y="12192002"/>
                </a:lnTo>
                <a:lnTo>
                  <a:pt x="0" y="12192001"/>
                </a:lnTo>
                <a:lnTo>
                  <a:pt x="0" y="0"/>
                </a:lnTo>
                <a:close/>
              </a:path>
            </a:pathLst>
          </a:custGeom>
        </p:spPr>
      </p:pic>
      <p:sp>
        <p:nvSpPr>
          <p:cNvPr id="8" name="文本框 7"/>
          <p:cNvSpPr txBox="1"/>
          <p:nvPr/>
        </p:nvSpPr>
        <p:spPr>
          <a:xfrm>
            <a:off x="5388113" y="1333835"/>
            <a:ext cx="1415772" cy="830997"/>
          </a:xfrm>
          <a:prstGeom prst="rect">
            <a:avLst/>
          </a:prstGeom>
          <a:noFill/>
        </p:spPr>
        <p:txBody>
          <a:bodyPr wrap="none" rtlCol="0">
            <a:spAutoFit/>
          </a:bodyPr>
          <a:lstStyle/>
          <a:p>
            <a:r>
              <a:rPr kumimoji="1" lang="zh-CN" altLang="en-US" sz="48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目录</a:t>
            </a:r>
          </a:p>
        </p:txBody>
      </p:sp>
      <p:sp>
        <p:nvSpPr>
          <p:cNvPr id="2" name="文本框 1"/>
          <p:cNvSpPr txBox="1"/>
          <p:nvPr/>
        </p:nvSpPr>
        <p:spPr>
          <a:xfrm>
            <a:off x="5141251" y="2136256"/>
            <a:ext cx="1909497" cy="461665"/>
          </a:xfrm>
          <a:prstGeom prst="rect">
            <a:avLst/>
          </a:prstGeom>
          <a:noFill/>
        </p:spPr>
        <p:txBody>
          <a:bodyPr wrap="none" rtlCol="0">
            <a:spAutoFit/>
          </a:bodyPr>
          <a:lstStyle/>
          <a:p>
            <a:r>
              <a:rPr kumimoji="1" lang="en-US" altLang="zh-CN" sz="2400" dirty="0">
                <a:latin typeface="FZKaTong-M19S" panose="03000509000000000000" charset="-122"/>
                <a:ea typeface="FZKaTong-M19S" panose="03000509000000000000" charset="-122"/>
                <a:cs typeface="FZKaTong-M19S" panose="03000509000000000000" charset="-122"/>
              </a:rPr>
              <a:t>CONTENTS</a:t>
            </a:r>
            <a:endParaRPr kumimoji="1" lang="zh-CN" altLang="en-US" sz="2400" dirty="0">
              <a:latin typeface="FZKaTong-M19S" panose="03000509000000000000" charset="-122"/>
              <a:ea typeface="FZKaTong-M19S" panose="03000509000000000000" charset="-122"/>
              <a:cs typeface="FZKaTong-M19S" panose="03000509000000000000" charset="-122"/>
            </a:endParaRPr>
          </a:p>
        </p:txBody>
      </p:sp>
      <p:sp>
        <p:nvSpPr>
          <p:cNvPr id="3" name="椭圆 2"/>
          <p:cNvSpPr/>
          <p:nvPr/>
        </p:nvSpPr>
        <p:spPr>
          <a:xfrm>
            <a:off x="2195511" y="3002908"/>
            <a:ext cx="504825" cy="504825"/>
          </a:xfrm>
          <a:prstGeom prst="ellipse">
            <a:avLst/>
          </a:prstGeom>
          <a:solidFill>
            <a:srgbClr val="FF9583"/>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2227350" y="3070654"/>
            <a:ext cx="441146" cy="369332"/>
          </a:xfrm>
          <a:prstGeom prst="rect">
            <a:avLst/>
          </a:prstGeom>
          <a:noFill/>
        </p:spPr>
        <p:txBody>
          <a:bodyPr wrap="none" rtlCol="0">
            <a:spAutoFit/>
          </a:bodyPr>
          <a:lstStyle/>
          <a:p>
            <a:r>
              <a:rPr kumimoji="1" lang="en-US" altLang="zh-CN" dirty="0">
                <a:solidFill>
                  <a:schemeClr val="bg1"/>
                </a:solidFill>
                <a:latin typeface="Arial" panose="020B0604020202020204" pitchFamily="34" charset="0"/>
                <a:ea typeface="Arial" panose="020B0604020202020204" pitchFamily="34" charset="0"/>
                <a:cs typeface="Arial" panose="020B0604020202020204" pitchFamily="34" charset="0"/>
              </a:rPr>
              <a:t>01</a:t>
            </a:r>
            <a:endParaRPr kumimoji="1" lang="zh-CN" altLang="en-US"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9" name="椭圆 8"/>
          <p:cNvSpPr/>
          <p:nvPr/>
        </p:nvSpPr>
        <p:spPr>
          <a:xfrm>
            <a:off x="7162799" y="3002908"/>
            <a:ext cx="504825" cy="504825"/>
          </a:xfrm>
          <a:prstGeom prst="ellipse">
            <a:avLst/>
          </a:prstGeom>
          <a:solidFill>
            <a:srgbClr val="9FD358"/>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a:off x="7194638" y="3070654"/>
            <a:ext cx="441146" cy="369332"/>
          </a:xfrm>
          <a:prstGeom prst="rect">
            <a:avLst/>
          </a:prstGeom>
          <a:noFill/>
        </p:spPr>
        <p:txBody>
          <a:bodyPr wrap="none" rtlCol="0">
            <a:spAutoFit/>
          </a:bodyPr>
          <a:lstStyle/>
          <a:p>
            <a:r>
              <a:rPr kumimoji="1" lang="en-US" altLang="zh-CN" dirty="0">
                <a:solidFill>
                  <a:schemeClr val="bg1"/>
                </a:solidFill>
                <a:latin typeface="Arial" panose="020B0604020202020204" pitchFamily="34" charset="0"/>
                <a:ea typeface="Arial" panose="020B0604020202020204" pitchFamily="34" charset="0"/>
                <a:cs typeface="Arial" panose="020B0604020202020204" pitchFamily="34" charset="0"/>
              </a:rPr>
              <a:t>03</a:t>
            </a:r>
            <a:endParaRPr kumimoji="1" lang="zh-CN" altLang="en-US"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5" name="文本框 4"/>
          <p:cNvSpPr txBox="1"/>
          <p:nvPr/>
        </p:nvSpPr>
        <p:spPr>
          <a:xfrm>
            <a:off x="2843212" y="3046068"/>
            <a:ext cx="2646878" cy="461665"/>
          </a:xfrm>
          <a:prstGeom prst="rect">
            <a:avLst/>
          </a:prstGeom>
          <a:noFill/>
        </p:spPr>
        <p:txBody>
          <a:bodyPr wrap="none" rtlCol="0">
            <a:spAutoFit/>
          </a:bodyPr>
          <a:lstStyle/>
          <a:p>
            <a:r>
              <a:rPr kumimoji="1" lang="zh-CN" altLang="en-US" sz="24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单击输入您的标题</a:t>
            </a:r>
          </a:p>
        </p:txBody>
      </p:sp>
      <p:sp>
        <p:nvSpPr>
          <p:cNvPr id="13" name="文本框 12"/>
          <p:cNvSpPr txBox="1"/>
          <p:nvPr/>
        </p:nvSpPr>
        <p:spPr>
          <a:xfrm>
            <a:off x="7766115" y="3024487"/>
            <a:ext cx="2646878" cy="461665"/>
          </a:xfrm>
          <a:prstGeom prst="rect">
            <a:avLst/>
          </a:prstGeom>
          <a:noFill/>
        </p:spPr>
        <p:txBody>
          <a:bodyPr wrap="none" rtlCol="0">
            <a:spAutoFit/>
          </a:bodyPr>
          <a:lstStyle/>
          <a:p>
            <a:r>
              <a:rPr kumimoji="1" lang="zh-CN" altLang="en-US" sz="24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单击输入您的标题</a:t>
            </a:r>
          </a:p>
        </p:txBody>
      </p:sp>
      <p:sp>
        <p:nvSpPr>
          <p:cNvPr id="14" name="椭圆 13"/>
          <p:cNvSpPr/>
          <p:nvPr/>
        </p:nvSpPr>
        <p:spPr>
          <a:xfrm>
            <a:off x="2195511" y="4337606"/>
            <a:ext cx="504825" cy="504825"/>
          </a:xfrm>
          <a:prstGeom prst="ellipse">
            <a:avLst/>
          </a:prstGeom>
          <a:solidFill>
            <a:srgbClr val="77C2E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p:cNvSpPr txBox="1"/>
          <p:nvPr/>
        </p:nvSpPr>
        <p:spPr>
          <a:xfrm>
            <a:off x="2227350" y="4405352"/>
            <a:ext cx="441146" cy="369332"/>
          </a:xfrm>
          <a:prstGeom prst="rect">
            <a:avLst/>
          </a:prstGeom>
          <a:noFill/>
        </p:spPr>
        <p:txBody>
          <a:bodyPr wrap="none" rtlCol="0">
            <a:spAutoFit/>
          </a:bodyPr>
          <a:lstStyle/>
          <a:p>
            <a:r>
              <a:rPr kumimoji="1" lang="en-US" altLang="zh-CN" dirty="0">
                <a:solidFill>
                  <a:schemeClr val="bg1"/>
                </a:solidFill>
                <a:latin typeface="Arial" panose="020B0604020202020204" pitchFamily="34" charset="0"/>
                <a:ea typeface="Arial" panose="020B0604020202020204" pitchFamily="34" charset="0"/>
                <a:cs typeface="Arial" panose="020B0604020202020204" pitchFamily="34" charset="0"/>
              </a:rPr>
              <a:t>03</a:t>
            </a:r>
            <a:endParaRPr kumimoji="1" lang="zh-CN" altLang="en-US"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6" name="椭圆 15"/>
          <p:cNvSpPr/>
          <p:nvPr/>
        </p:nvSpPr>
        <p:spPr>
          <a:xfrm>
            <a:off x="7162799" y="4337606"/>
            <a:ext cx="504825" cy="504825"/>
          </a:xfrm>
          <a:prstGeom prst="ellipse">
            <a:avLst/>
          </a:prstGeom>
          <a:solidFill>
            <a:srgbClr val="FFC957"/>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p:cNvSpPr txBox="1"/>
          <p:nvPr/>
        </p:nvSpPr>
        <p:spPr>
          <a:xfrm>
            <a:off x="7194638" y="4405352"/>
            <a:ext cx="441146" cy="369332"/>
          </a:xfrm>
          <a:prstGeom prst="rect">
            <a:avLst/>
          </a:prstGeom>
          <a:noFill/>
        </p:spPr>
        <p:txBody>
          <a:bodyPr wrap="none" rtlCol="0">
            <a:spAutoFit/>
          </a:bodyPr>
          <a:lstStyle/>
          <a:p>
            <a:r>
              <a:rPr kumimoji="1" lang="en-US" altLang="zh-CN" dirty="0">
                <a:solidFill>
                  <a:schemeClr val="bg1"/>
                </a:solidFill>
                <a:latin typeface="Arial" panose="020B0604020202020204" pitchFamily="34" charset="0"/>
                <a:ea typeface="Arial" panose="020B0604020202020204" pitchFamily="34" charset="0"/>
                <a:cs typeface="Arial" panose="020B0604020202020204" pitchFamily="34" charset="0"/>
              </a:rPr>
              <a:t>04</a:t>
            </a:r>
            <a:endParaRPr kumimoji="1" lang="zh-CN" altLang="en-US"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8" name="文本框 17"/>
          <p:cNvSpPr txBox="1"/>
          <p:nvPr/>
        </p:nvSpPr>
        <p:spPr>
          <a:xfrm>
            <a:off x="2843212" y="4380766"/>
            <a:ext cx="2646878" cy="461665"/>
          </a:xfrm>
          <a:prstGeom prst="rect">
            <a:avLst/>
          </a:prstGeom>
          <a:noFill/>
        </p:spPr>
        <p:txBody>
          <a:bodyPr wrap="none" rtlCol="0">
            <a:spAutoFit/>
          </a:bodyPr>
          <a:lstStyle/>
          <a:p>
            <a:r>
              <a:rPr kumimoji="1" lang="zh-CN" altLang="en-US" sz="24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单击输入您的标题</a:t>
            </a:r>
          </a:p>
        </p:txBody>
      </p:sp>
      <p:sp>
        <p:nvSpPr>
          <p:cNvPr id="19" name="文本框 18"/>
          <p:cNvSpPr txBox="1"/>
          <p:nvPr/>
        </p:nvSpPr>
        <p:spPr>
          <a:xfrm>
            <a:off x="7766115" y="4359185"/>
            <a:ext cx="2646878" cy="461665"/>
          </a:xfrm>
          <a:prstGeom prst="rect">
            <a:avLst/>
          </a:prstGeom>
          <a:noFill/>
        </p:spPr>
        <p:txBody>
          <a:bodyPr wrap="none" rtlCol="0">
            <a:spAutoFit/>
          </a:bodyPr>
          <a:lstStyle/>
          <a:p>
            <a:r>
              <a:rPr kumimoji="1" lang="zh-CN" altLang="en-US" sz="24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单击输入您的标题</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2463799" y="-2667002"/>
            <a:ext cx="7264400" cy="12192002"/>
          </a:xfrm>
          <a:custGeom>
            <a:avLst/>
            <a:gdLst>
              <a:gd name="connsiteX0" fmla="*/ 4597399 w 7264400"/>
              <a:gd name="connsiteY0" fmla="*/ 3962402 h 12192002"/>
              <a:gd name="connsiteX1" fmla="*/ 2514600 w 7264400"/>
              <a:gd name="connsiteY1" fmla="*/ 3962402 h 12192002"/>
              <a:gd name="connsiteX2" fmla="*/ 2514600 w 7264400"/>
              <a:gd name="connsiteY2" fmla="*/ 10680702 h 12192002"/>
              <a:gd name="connsiteX3" fmla="*/ 4597399 w 7264400"/>
              <a:gd name="connsiteY3" fmla="*/ 10680702 h 12192002"/>
              <a:gd name="connsiteX4" fmla="*/ 7264400 w 7264400"/>
              <a:gd name="connsiteY4" fmla="*/ 0 h 12192002"/>
              <a:gd name="connsiteX5" fmla="*/ 7264400 w 7264400"/>
              <a:gd name="connsiteY5" fmla="*/ 12192002 h 12192002"/>
              <a:gd name="connsiteX6" fmla="*/ 0 w 7264400"/>
              <a:gd name="connsiteY6" fmla="*/ 12192001 h 12192002"/>
              <a:gd name="connsiteX7" fmla="*/ 0 w 7264400"/>
              <a:gd name="connsiteY7" fmla="*/ 0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4400" h="12192002">
                <a:moveTo>
                  <a:pt x="4597399" y="3962402"/>
                </a:moveTo>
                <a:lnTo>
                  <a:pt x="2514600" y="3962402"/>
                </a:lnTo>
                <a:lnTo>
                  <a:pt x="2514600" y="10680702"/>
                </a:lnTo>
                <a:lnTo>
                  <a:pt x="4597399" y="10680702"/>
                </a:lnTo>
                <a:close/>
                <a:moveTo>
                  <a:pt x="7264400" y="0"/>
                </a:moveTo>
                <a:lnTo>
                  <a:pt x="7264400" y="12192002"/>
                </a:lnTo>
                <a:lnTo>
                  <a:pt x="0" y="12192001"/>
                </a:lnTo>
                <a:lnTo>
                  <a:pt x="0" y="0"/>
                </a:lnTo>
                <a:close/>
              </a:path>
            </a:pathLst>
          </a:custGeom>
        </p:spPr>
      </p:pic>
      <p:sp>
        <p:nvSpPr>
          <p:cNvPr id="18" name="文本框 17"/>
          <p:cNvSpPr txBox="1"/>
          <p:nvPr/>
        </p:nvSpPr>
        <p:spPr>
          <a:xfrm>
            <a:off x="3746639" y="2957511"/>
            <a:ext cx="4698722" cy="769441"/>
          </a:xfrm>
          <a:prstGeom prst="rect">
            <a:avLst/>
          </a:prstGeom>
          <a:noFill/>
        </p:spPr>
        <p:txBody>
          <a:bodyPr wrap="none" rtlCol="0">
            <a:spAutoFit/>
          </a:bodyPr>
          <a:lstStyle/>
          <a:p>
            <a:r>
              <a:rPr kumimoji="1" lang="zh-CN" altLang="en-US" sz="44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单击输入您的标题</a:t>
            </a:r>
          </a:p>
        </p:txBody>
      </p:sp>
      <p:sp>
        <p:nvSpPr>
          <p:cNvPr id="6" name="文本框 5"/>
          <p:cNvSpPr txBox="1"/>
          <p:nvPr/>
        </p:nvSpPr>
        <p:spPr>
          <a:xfrm>
            <a:off x="5017019" y="2049570"/>
            <a:ext cx="2157963" cy="769441"/>
          </a:xfrm>
          <a:prstGeom prst="rect">
            <a:avLst/>
          </a:prstGeom>
          <a:noFill/>
        </p:spPr>
        <p:txBody>
          <a:bodyPr wrap="none" rtlCol="0">
            <a:spAutoFit/>
          </a:bodyPr>
          <a:lstStyle/>
          <a:p>
            <a:r>
              <a:rPr kumimoji="1" lang="en-US" altLang="zh-CN" sz="3600" dirty="0">
                <a:solidFill>
                  <a:srgbClr val="FF9583"/>
                </a:solidFill>
                <a:latin typeface="FZKaTong-M19S" panose="03000509000000000000" charset="-122"/>
                <a:ea typeface="FZKaTong-M19S" panose="03000509000000000000" charset="-122"/>
                <a:cs typeface="FZKaTong-M19S" panose="03000509000000000000" charset="-122"/>
              </a:rPr>
              <a:t>PART</a:t>
            </a:r>
            <a:r>
              <a:rPr kumimoji="1" lang="zh-CN" altLang="en-US" sz="3600" dirty="0">
                <a:solidFill>
                  <a:srgbClr val="FF9583"/>
                </a:solidFill>
                <a:latin typeface="FZKaTong-M19S" panose="03000509000000000000" charset="-122"/>
                <a:ea typeface="FZKaTong-M19S" panose="03000509000000000000" charset="-122"/>
                <a:cs typeface="FZKaTong-M19S" panose="03000509000000000000" charset="-122"/>
              </a:rPr>
              <a:t> </a:t>
            </a:r>
            <a:r>
              <a:rPr kumimoji="1" lang="en-US" altLang="zh-CN" sz="4400" dirty="0">
                <a:solidFill>
                  <a:srgbClr val="FF9583"/>
                </a:solidFill>
                <a:latin typeface="FZKaTong-M19S" panose="03000509000000000000" charset="-122"/>
                <a:ea typeface="FZKaTong-M19S" panose="03000509000000000000" charset="-122"/>
                <a:cs typeface="FZKaTong-M19S" panose="03000509000000000000" charset="-122"/>
              </a:rPr>
              <a:t>01</a:t>
            </a:r>
            <a:endParaRPr kumimoji="1" lang="zh-CN" altLang="en-US" sz="4400" dirty="0">
              <a:solidFill>
                <a:srgbClr val="FF9583"/>
              </a:solidFill>
              <a:latin typeface="FZKaTong-M19S" panose="03000509000000000000" charset="-122"/>
              <a:ea typeface="FZKaTong-M19S" panose="03000509000000000000" charset="-122"/>
              <a:cs typeface="FZKaTong-M19S" panose="03000509000000000000" charset="-122"/>
            </a:endParaRPr>
          </a:p>
        </p:txBody>
      </p:sp>
      <p:sp>
        <p:nvSpPr>
          <p:cNvPr id="20" name="矩形 19"/>
          <p:cNvSpPr/>
          <p:nvPr/>
        </p:nvSpPr>
        <p:spPr>
          <a:xfrm>
            <a:off x="3048000" y="3726952"/>
            <a:ext cx="6096000" cy="523220"/>
          </a:xfrm>
          <a:prstGeom prst="rect">
            <a:avLst/>
          </a:prstGeom>
        </p:spPr>
        <p:txBody>
          <a:bodyPr>
            <a:spAutoFit/>
          </a:bodyPr>
          <a:lstStyle/>
          <a:p>
            <a:pPr algn="ctr"/>
            <a:r>
              <a:rPr lang="en-US" altLang="zh-CN" sz="1400" dirty="0">
                <a:solidFill>
                  <a:schemeClr val="tx1">
                    <a:lumMod val="75000"/>
                    <a:lumOff val="25000"/>
                  </a:schemeClr>
                </a:solidFill>
              </a:rPr>
              <a:t>Click here to add word Click here to add word Click here to add word Click here to add word Click here to </a:t>
            </a:r>
            <a:r>
              <a:rPr lang="en-US" altLang="zh-CN" sz="1400">
                <a:solidFill>
                  <a:schemeClr val="tx1">
                    <a:lumMod val="75000"/>
                    <a:lumOff val="25000"/>
                  </a:schemeClr>
                </a:solidFill>
              </a:rPr>
              <a:t>add word</a:t>
            </a:r>
            <a:endParaRPr lang="zh-CN" altLang="en-US" sz="1400" dirty="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_1"/>
          <p:cNvSpPr/>
          <p:nvPr>
            <p:custDataLst>
              <p:tags r:id="rId1"/>
            </p:custDataLst>
          </p:nvPr>
        </p:nvSpPr>
        <p:spPr bwMode="auto">
          <a:xfrm>
            <a:off x="1670957" y="3764187"/>
            <a:ext cx="9144000" cy="36513"/>
          </a:xfrm>
          <a:prstGeom prst="rect">
            <a:avLst/>
          </a:prstGeom>
          <a:solidFill>
            <a:srgbClr val="C4C4C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1350" b="1" kern="10" dirty="0">
              <a:solidFill>
                <a:schemeClr val="bg1"/>
              </a:solidFill>
              <a:latin typeface="微软雅黑" panose="020B0503020204020204" pitchFamily="34" charset="-122"/>
            </a:endParaRPr>
          </a:p>
        </p:txBody>
      </p:sp>
      <p:sp>
        <p:nvSpPr>
          <p:cNvPr id="11" name="MH_Other_2"/>
          <p:cNvSpPr>
            <a:spLocks noChangeArrowheads="1"/>
          </p:cNvSpPr>
          <p:nvPr>
            <p:custDataLst>
              <p:tags r:id="rId2"/>
            </p:custDataLst>
          </p:nvPr>
        </p:nvSpPr>
        <p:spPr bwMode="auto">
          <a:xfrm rot="5400000">
            <a:off x="7528833" y="2733900"/>
            <a:ext cx="2017713" cy="26987"/>
          </a:xfrm>
          <a:prstGeom prst="rect">
            <a:avLst/>
          </a:prstGeom>
          <a:solidFill>
            <a:schemeClr val="accent1">
              <a:lumMod val="40000"/>
              <a:lumOff val="60000"/>
            </a:schemeClr>
          </a:soli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2" name="MH_Other_3"/>
          <p:cNvSpPr>
            <a:spLocks noChangeArrowheads="1"/>
          </p:cNvSpPr>
          <p:nvPr>
            <p:custDataLst>
              <p:tags r:id="rId3"/>
            </p:custDataLst>
          </p:nvPr>
        </p:nvSpPr>
        <p:spPr bwMode="auto">
          <a:xfrm rot="5400000">
            <a:off x="5999276" y="2734693"/>
            <a:ext cx="2017713" cy="25400"/>
          </a:xfrm>
          <a:prstGeom prst="rect">
            <a:avLst/>
          </a:prstGeom>
          <a:solidFill>
            <a:schemeClr val="accent1">
              <a:lumMod val="40000"/>
              <a:lumOff val="60000"/>
            </a:schemeClr>
          </a:soli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3" name="MH_Other_4"/>
          <p:cNvSpPr>
            <a:spLocks noChangeArrowheads="1"/>
          </p:cNvSpPr>
          <p:nvPr>
            <p:custDataLst>
              <p:tags r:id="rId4"/>
            </p:custDataLst>
          </p:nvPr>
        </p:nvSpPr>
        <p:spPr bwMode="auto">
          <a:xfrm rot="5400000">
            <a:off x="4468926" y="2734693"/>
            <a:ext cx="2017713" cy="25400"/>
          </a:xfrm>
          <a:prstGeom prst="rect">
            <a:avLst/>
          </a:prstGeom>
          <a:solidFill>
            <a:schemeClr val="accent1">
              <a:lumMod val="40000"/>
              <a:lumOff val="60000"/>
            </a:schemeClr>
          </a:soli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4" name="MH_Other_5"/>
          <p:cNvSpPr>
            <a:spLocks noChangeArrowheads="1"/>
          </p:cNvSpPr>
          <p:nvPr>
            <p:custDataLst>
              <p:tags r:id="rId5"/>
            </p:custDataLst>
          </p:nvPr>
        </p:nvSpPr>
        <p:spPr bwMode="auto">
          <a:xfrm rot="5400000">
            <a:off x="2939370" y="2733899"/>
            <a:ext cx="2017713" cy="26988"/>
          </a:xfrm>
          <a:prstGeom prst="rect">
            <a:avLst/>
          </a:prstGeom>
          <a:solidFill>
            <a:schemeClr val="accent1">
              <a:lumMod val="40000"/>
              <a:lumOff val="60000"/>
            </a:schemeClr>
          </a:soli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5" name="MH_Other_6"/>
          <p:cNvSpPr>
            <a:spLocks noChangeArrowheads="1"/>
          </p:cNvSpPr>
          <p:nvPr>
            <p:custDataLst>
              <p:tags r:id="rId6"/>
            </p:custDataLst>
          </p:nvPr>
        </p:nvSpPr>
        <p:spPr bwMode="auto">
          <a:xfrm rot="5400000">
            <a:off x="1714614" y="3039493"/>
            <a:ext cx="1406525" cy="26988"/>
          </a:xfrm>
          <a:prstGeom prst="rect">
            <a:avLst/>
          </a:prstGeom>
          <a:solidFill>
            <a:schemeClr val="accent1">
              <a:lumMod val="40000"/>
              <a:lumOff val="60000"/>
            </a:schemeClr>
          </a:soli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6" name="MH_Other_7"/>
          <p:cNvSpPr>
            <a:spLocks noChangeArrowheads="1"/>
          </p:cNvSpPr>
          <p:nvPr>
            <p:custDataLst>
              <p:tags r:id="rId7"/>
            </p:custDataLst>
          </p:nvPr>
        </p:nvSpPr>
        <p:spPr bwMode="auto">
          <a:xfrm rot="5400000">
            <a:off x="9059183" y="2733900"/>
            <a:ext cx="2017713" cy="26987"/>
          </a:xfrm>
          <a:prstGeom prst="rect">
            <a:avLst/>
          </a:prstGeom>
          <a:solidFill>
            <a:schemeClr val="accent1">
              <a:lumMod val="40000"/>
              <a:lumOff val="60000"/>
            </a:schemeClr>
          </a:soli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7" name="MH_SubTitle_2"/>
          <p:cNvSpPr/>
          <p:nvPr>
            <p:custDataLst>
              <p:tags r:id="rId8"/>
            </p:custDataLst>
          </p:nvPr>
        </p:nvSpPr>
        <p:spPr bwMode="auto">
          <a:xfrm rot="20289032">
            <a:off x="3796621" y="2067150"/>
            <a:ext cx="1824037" cy="530225"/>
          </a:xfrm>
          <a:custGeom>
            <a:avLst/>
            <a:gdLst>
              <a:gd name="T0" fmla="*/ 669511 w 2343205"/>
              <a:gd name="T1" fmla="*/ 409 h 680845"/>
              <a:gd name="T2" fmla="*/ 591672 w 2343205"/>
              <a:gd name="T3" fmla="*/ 194873 h 680845"/>
              <a:gd name="T4" fmla="*/ 0 w 2343205"/>
              <a:gd name="T5" fmla="*/ 194464 h 680845"/>
              <a:gd name="T6" fmla="*/ 77839 w 2343205"/>
              <a:gd name="T7" fmla="*/ 0 h 680845"/>
              <a:gd name="T8" fmla="*/ 0 60000 65536"/>
              <a:gd name="T9" fmla="*/ 0 60000 65536"/>
              <a:gd name="T10" fmla="*/ 0 60000 65536"/>
              <a:gd name="T11" fmla="*/ 0 60000 65536"/>
              <a:gd name="T12" fmla="*/ 0 w 2343205"/>
              <a:gd name="T13" fmla="*/ 0 h 680845"/>
              <a:gd name="T14" fmla="*/ 2343205 w 2343205"/>
              <a:gd name="T15" fmla="*/ 680845 h 680845"/>
            </a:gdLst>
            <a:ahLst/>
            <a:cxnLst>
              <a:cxn ang="T8">
                <a:pos x="T0" y="T1"/>
              </a:cxn>
              <a:cxn ang="T9">
                <a:pos x="T2" y="T3"/>
              </a:cxn>
              <a:cxn ang="T10">
                <a:pos x="T4" y="T5"/>
              </a:cxn>
              <a:cxn ang="T11">
                <a:pos x="T6" y="T7"/>
              </a:cxn>
            </a:cxnLst>
            <a:rect l="T12" t="T13" r="T14" b="T15"/>
            <a:pathLst>
              <a:path w="2343205" h="680845">
                <a:moveTo>
                  <a:pt x="2343205" y="1428"/>
                </a:moveTo>
                <a:lnTo>
                  <a:pt x="2070777" y="680845"/>
                </a:lnTo>
                <a:lnTo>
                  <a:pt x="0" y="679418"/>
                </a:lnTo>
                <a:lnTo>
                  <a:pt x="272428" y="0"/>
                </a:lnTo>
                <a:lnTo>
                  <a:pt x="2343205" y="1428"/>
                </a:lnTo>
                <a:close/>
              </a:path>
            </a:pathLst>
          </a:custGeom>
          <a:solidFill>
            <a:srgbClr val="FFC957"/>
          </a:solidFill>
          <a:ln>
            <a:noFill/>
          </a:ln>
        </p:spPr>
        <p:txBody>
          <a:bodyPr lIns="0" r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2000" dirty="0">
                <a:solidFill>
                  <a:srgbClr val="FFFFFF"/>
                </a:solidFill>
                <a:latin typeface="+mn-lt"/>
                <a:ea typeface="+mn-ea"/>
              </a:rPr>
              <a:t>内 容</a:t>
            </a:r>
          </a:p>
        </p:txBody>
      </p:sp>
      <p:sp>
        <p:nvSpPr>
          <p:cNvPr id="19" name="MH_SubTitle_3"/>
          <p:cNvSpPr/>
          <p:nvPr>
            <p:custDataLst>
              <p:tags r:id="rId9"/>
            </p:custDataLst>
          </p:nvPr>
        </p:nvSpPr>
        <p:spPr bwMode="auto">
          <a:xfrm rot="20289032">
            <a:off x="5330146" y="2067150"/>
            <a:ext cx="1824037" cy="530225"/>
          </a:xfrm>
          <a:custGeom>
            <a:avLst/>
            <a:gdLst>
              <a:gd name="T0" fmla="*/ 669511 w 2343205"/>
              <a:gd name="T1" fmla="*/ 409 h 680845"/>
              <a:gd name="T2" fmla="*/ 591672 w 2343205"/>
              <a:gd name="T3" fmla="*/ 194873 h 680845"/>
              <a:gd name="T4" fmla="*/ 0 w 2343205"/>
              <a:gd name="T5" fmla="*/ 194464 h 680845"/>
              <a:gd name="T6" fmla="*/ 77839 w 2343205"/>
              <a:gd name="T7" fmla="*/ 0 h 680845"/>
              <a:gd name="T8" fmla="*/ 0 60000 65536"/>
              <a:gd name="T9" fmla="*/ 0 60000 65536"/>
              <a:gd name="T10" fmla="*/ 0 60000 65536"/>
              <a:gd name="T11" fmla="*/ 0 60000 65536"/>
              <a:gd name="T12" fmla="*/ 0 w 2343205"/>
              <a:gd name="T13" fmla="*/ 0 h 680845"/>
              <a:gd name="T14" fmla="*/ 2343205 w 2343205"/>
              <a:gd name="T15" fmla="*/ 680845 h 680845"/>
            </a:gdLst>
            <a:ahLst/>
            <a:cxnLst>
              <a:cxn ang="T8">
                <a:pos x="T0" y="T1"/>
              </a:cxn>
              <a:cxn ang="T9">
                <a:pos x="T2" y="T3"/>
              </a:cxn>
              <a:cxn ang="T10">
                <a:pos x="T4" y="T5"/>
              </a:cxn>
              <a:cxn ang="T11">
                <a:pos x="T6" y="T7"/>
              </a:cxn>
            </a:cxnLst>
            <a:rect l="T12" t="T13" r="T14" b="T15"/>
            <a:pathLst>
              <a:path w="2343205" h="680845">
                <a:moveTo>
                  <a:pt x="2343205" y="1428"/>
                </a:moveTo>
                <a:lnTo>
                  <a:pt x="2070777" y="680845"/>
                </a:lnTo>
                <a:lnTo>
                  <a:pt x="0" y="679418"/>
                </a:lnTo>
                <a:lnTo>
                  <a:pt x="272428" y="0"/>
                </a:lnTo>
                <a:lnTo>
                  <a:pt x="2343205" y="1428"/>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2000" dirty="0">
                <a:solidFill>
                  <a:srgbClr val="FFFFFF"/>
                </a:solidFill>
                <a:latin typeface="+mn-lt"/>
                <a:ea typeface="+mn-ea"/>
              </a:rPr>
              <a:t>内 容</a:t>
            </a:r>
          </a:p>
        </p:txBody>
      </p:sp>
      <p:sp>
        <p:nvSpPr>
          <p:cNvPr id="21" name="MH_SubTitle_4"/>
          <p:cNvSpPr/>
          <p:nvPr>
            <p:custDataLst>
              <p:tags r:id="rId10"/>
            </p:custDataLst>
          </p:nvPr>
        </p:nvSpPr>
        <p:spPr bwMode="auto">
          <a:xfrm rot="20289032">
            <a:off x="6863670" y="2067150"/>
            <a:ext cx="1822450" cy="530225"/>
          </a:xfrm>
          <a:custGeom>
            <a:avLst/>
            <a:gdLst>
              <a:gd name="T0" fmla="*/ 667184 w 2343205"/>
              <a:gd name="T1" fmla="*/ 409 h 680845"/>
              <a:gd name="T2" fmla="*/ 589615 w 2343205"/>
              <a:gd name="T3" fmla="*/ 194873 h 680845"/>
              <a:gd name="T4" fmla="*/ 0 w 2343205"/>
              <a:gd name="T5" fmla="*/ 194464 h 680845"/>
              <a:gd name="T6" fmla="*/ 77569 w 2343205"/>
              <a:gd name="T7" fmla="*/ 0 h 680845"/>
              <a:gd name="T8" fmla="*/ 0 60000 65536"/>
              <a:gd name="T9" fmla="*/ 0 60000 65536"/>
              <a:gd name="T10" fmla="*/ 0 60000 65536"/>
              <a:gd name="T11" fmla="*/ 0 60000 65536"/>
              <a:gd name="T12" fmla="*/ 0 w 2343205"/>
              <a:gd name="T13" fmla="*/ 0 h 680845"/>
              <a:gd name="T14" fmla="*/ 2343205 w 2343205"/>
              <a:gd name="T15" fmla="*/ 680845 h 680845"/>
            </a:gdLst>
            <a:ahLst/>
            <a:cxnLst>
              <a:cxn ang="T8">
                <a:pos x="T0" y="T1"/>
              </a:cxn>
              <a:cxn ang="T9">
                <a:pos x="T2" y="T3"/>
              </a:cxn>
              <a:cxn ang="T10">
                <a:pos x="T4" y="T5"/>
              </a:cxn>
              <a:cxn ang="T11">
                <a:pos x="T6" y="T7"/>
              </a:cxn>
            </a:cxnLst>
            <a:rect l="T12" t="T13" r="T14" b="T15"/>
            <a:pathLst>
              <a:path w="2343205" h="680845">
                <a:moveTo>
                  <a:pt x="2343205" y="1428"/>
                </a:moveTo>
                <a:lnTo>
                  <a:pt x="2070777" y="680845"/>
                </a:lnTo>
                <a:lnTo>
                  <a:pt x="0" y="679418"/>
                </a:lnTo>
                <a:lnTo>
                  <a:pt x="272428" y="0"/>
                </a:lnTo>
                <a:lnTo>
                  <a:pt x="2343205" y="1428"/>
                </a:lnTo>
                <a:close/>
              </a:path>
            </a:pathLst>
          </a:custGeom>
          <a:solidFill>
            <a:schemeClr val="accent2"/>
          </a:solidFill>
          <a:ln>
            <a:noFill/>
          </a:ln>
        </p:spPr>
        <p:txBody>
          <a:bodyPr lIns="0" r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2000" dirty="0">
                <a:solidFill>
                  <a:srgbClr val="FFFFFF"/>
                </a:solidFill>
                <a:latin typeface="+mn-lt"/>
                <a:ea typeface="+mn-ea"/>
              </a:rPr>
              <a:t>内 容</a:t>
            </a:r>
          </a:p>
        </p:txBody>
      </p:sp>
      <p:sp>
        <p:nvSpPr>
          <p:cNvPr id="22" name="MH_SubTitle_5"/>
          <p:cNvSpPr/>
          <p:nvPr>
            <p:custDataLst>
              <p:tags r:id="rId11"/>
            </p:custDataLst>
          </p:nvPr>
        </p:nvSpPr>
        <p:spPr bwMode="auto">
          <a:xfrm rot="20289032">
            <a:off x="8395607" y="2067150"/>
            <a:ext cx="1824038" cy="530225"/>
          </a:xfrm>
          <a:custGeom>
            <a:avLst/>
            <a:gdLst>
              <a:gd name="T0" fmla="*/ 669512 w 2343205"/>
              <a:gd name="T1" fmla="*/ 409 h 680845"/>
              <a:gd name="T2" fmla="*/ 591673 w 2343205"/>
              <a:gd name="T3" fmla="*/ 194873 h 680845"/>
              <a:gd name="T4" fmla="*/ 0 w 2343205"/>
              <a:gd name="T5" fmla="*/ 194464 h 680845"/>
              <a:gd name="T6" fmla="*/ 77839 w 2343205"/>
              <a:gd name="T7" fmla="*/ 0 h 680845"/>
              <a:gd name="T8" fmla="*/ 0 60000 65536"/>
              <a:gd name="T9" fmla="*/ 0 60000 65536"/>
              <a:gd name="T10" fmla="*/ 0 60000 65536"/>
              <a:gd name="T11" fmla="*/ 0 60000 65536"/>
              <a:gd name="T12" fmla="*/ 0 w 2343205"/>
              <a:gd name="T13" fmla="*/ 0 h 680845"/>
              <a:gd name="T14" fmla="*/ 2343205 w 2343205"/>
              <a:gd name="T15" fmla="*/ 680845 h 680845"/>
            </a:gdLst>
            <a:ahLst/>
            <a:cxnLst>
              <a:cxn ang="T8">
                <a:pos x="T0" y="T1"/>
              </a:cxn>
              <a:cxn ang="T9">
                <a:pos x="T2" y="T3"/>
              </a:cxn>
              <a:cxn ang="T10">
                <a:pos x="T4" y="T5"/>
              </a:cxn>
              <a:cxn ang="T11">
                <a:pos x="T6" y="T7"/>
              </a:cxn>
            </a:cxnLst>
            <a:rect l="T12" t="T13" r="T14" b="T15"/>
            <a:pathLst>
              <a:path w="2343205" h="680845">
                <a:moveTo>
                  <a:pt x="2343205" y="1428"/>
                </a:moveTo>
                <a:lnTo>
                  <a:pt x="2070777" y="680845"/>
                </a:lnTo>
                <a:lnTo>
                  <a:pt x="0" y="679418"/>
                </a:lnTo>
                <a:lnTo>
                  <a:pt x="272428" y="0"/>
                </a:lnTo>
                <a:lnTo>
                  <a:pt x="2343205" y="1428"/>
                </a:lnTo>
                <a:close/>
              </a:path>
            </a:pathLst>
          </a:custGeom>
          <a:solidFill>
            <a:srgbClr val="77C2E6"/>
          </a:solidFill>
          <a:ln>
            <a:noFill/>
          </a:ln>
        </p:spPr>
        <p:txBody>
          <a:bodyPr lIns="0" r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2000" dirty="0">
                <a:solidFill>
                  <a:srgbClr val="FFFFFF"/>
                </a:solidFill>
                <a:latin typeface="+mn-lt"/>
                <a:ea typeface="+mn-ea"/>
              </a:rPr>
              <a:t>内 容</a:t>
            </a:r>
          </a:p>
        </p:txBody>
      </p:sp>
      <p:sp>
        <p:nvSpPr>
          <p:cNvPr id="23" name="MH_SubTitle_1"/>
          <p:cNvSpPr/>
          <p:nvPr>
            <p:custDataLst>
              <p:tags r:id="rId12"/>
            </p:custDataLst>
          </p:nvPr>
        </p:nvSpPr>
        <p:spPr bwMode="auto">
          <a:xfrm rot="20289032">
            <a:off x="2264682" y="2067150"/>
            <a:ext cx="1824038" cy="530225"/>
          </a:xfrm>
          <a:custGeom>
            <a:avLst/>
            <a:gdLst>
              <a:gd name="T0" fmla="*/ 669512 w 2343205"/>
              <a:gd name="T1" fmla="*/ 409 h 680845"/>
              <a:gd name="T2" fmla="*/ 591673 w 2343205"/>
              <a:gd name="T3" fmla="*/ 194873 h 680845"/>
              <a:gd name="T4" fmla="*/ 0 w 2343205"/>
              <a:gd name="T5" fmla="*/ 194464 h 680845"/>
              <a:gd name="T6" fmla="*/ 77839 w 2343205"/>
              <a:gd name="T7" fmla="*/ 0 h 680845"/>
              <a:gd name="T8" fmla="*/ 0 60000 65536"/>
              <a:gd name="T9" fmla="*/ 0 60000 65536"/>
              <a:gd name="T10" fmla="*/ 0 60000 65536"/>
              <a:gd name="T11" fmla="*/ 0 60000 65536"/>
              <a:gd name="T12" fmla="*/ 0 w 2343205"/>
              <a:gd name="T13" fmla="*/ 0 h 680845"/>
              <a:gd name="T14" fmla="*/ 2343205 w 2343205"/>
              <a:gd name="T15" fmla="*/ 680845 h 680845"/>
            </a:gdLst>
            <a:ahLst/>
            <a:cxnLst>
              <a:cxn ang="T8">
                <a:pos x="T0" y="T1"/>
              </a:cxn>
              <a:cxn ang="T9">
                <a:pos x="T2" y="T3"/>
              </a:cxn>
              <a:cxn ang="T10">
                <a:pos x="T4" y="T5"/>
              </a:cxn>
              <a:cxn ang="T11">
                <a:pos x="T6" y="T7"/>
              </a:cxn>
            </a:cxnLst>
            <a:rect l="T12" t="T13" r="T14" b="T15"/>
            <a:pathLst>
              <a:path w="2343205" h="680845">
                <a:moveTo>
                  <a:pt x="2343205" y="1428"/>
                </a:moveTo>
                <a:lnTo>
                  <a:pt x="2070777" y="680845"/>
                </a:lnTo>
                <a:lnTo>
                  <a:pt x="0" y="679418"/>
                </a:lnTo>
                <a:lnTo>
                  <a:pt x="272428" y="0"/>
                </a:lnTo>
                <a:lnTo>
                  <a:pt x="2343205" y="1428"/>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2000" dirty="0">
                <a:solidFill>
                  <a:srgbClr val="FFFFFF"/>
                </a:solidFill>
                <a:latin typeface="+mn-lt"/>
                <a:ea typeface="+mn-ea"/>
              </a:rPr>
              <a:t>内 容</a:t>
            </a:r>
          </a:p>
        </p:txBody>
      </p:sp>
      <p:sp>
        <p:nvSpPr>
          <p:cNvPr id="24" name="MH_Desc_1"/>
          <p:cNvSpPr/>
          <p:nvPr>
            <p:custDataLst>
              <p:tags r:id="rId13"/>
            </p:custDataLst>
          </p:nvPr>
        </p:nvSpPr>
        <p:spPr bwMode="auto">
          <a:xfrm>
            <a:off x="2613932" y="4037237"/>
            <a:ext cx="7315200" cy="1484313"/>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just">
              <a:lnSpc>
                <a:spcPct val="140000"/>
              </a:lnSpc>
              <a:spcBef>
                <a:spcPts val="600"/>
              </a:spcBef>
              <a:spcAft>
                <a:spcPts val="600"/>
              </a:spcAft>
              <a:buClr>
                <a:srgbClr val="E36A74"/>
              </a:buClr>
              <a:buSzPct val="50000"/>
              <a:buNone/>
              <a:defRPr/>
            </a:pPr>
            <a:r>
              <a:rPr lang="zh-CN" altLang="en-US" sz="1400" dirty="0">
                <a:solidFill>
                  <a:schemeClr val="tx1">
                    <a:lumMod val="65000"/>
                    <a:lumOff val="35000"/>
                  </a:schemeClr>
                </a:solidFill>
                <a:latin typeface="+mn-ea"/>
              </a:rPr>
              <a:t>稻壳儿网设计作品真正做到为用户所想，为用户所用，无论从艺术设计感还是商业实用性的角度来说，稻壳儿网都做到了两者兼备。选择稻壳儿，你没错！</a:t>
            </a:r>
            <a:endParaRPr lang="en-US" altLang="zh-CN" sz="800" dirty="0">
              <a:solidFill>
                <a:schemeClr val="tx1">
                  <a:lumMod val="65000"/>
                  <a:lumOff val="35000"/>
                </a:schemeClr>
              </a:solidFill>
              <a:latin typeface="+mn-ea"/>
            </a:endParaRPr>
          </a:p>
        </p:txBody>
      </p:sp>
      <p:sp>
        <p:nvSpPr>
          <p:cNvPr id="25" name="MH_Other_9"/>
          <p:cNvSpPr txBox="1">
            <a:spLocks noChangeArrowheads="1"/>
          </p:cNvSpPr>
          <p:nvPr>
            <p:custDataLst>
              <p:tags r:id="rId14"/>
            </p:custDataLst>
          </p:nvPr>
        </p:nvSpPr>
        <p:spPr bwMode="auto">
          <a:xfrm>
            <a:off x="1972582" y="4099150"/>
            <a:ext cx="6667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sz="4800" b="1" dirty="0">
                <a:latin typeface="微软雅黑" panose="020B0503020204020204" pitchFamily="34" charset="-122"/>
                <a:ea typeface="微软雅黑" panose="020B0503020204020204" pitchFamily="34" charset="-122"/>
              </a:rPr>
              <a:t>“</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par>
                          <p:cTn id="43" fill="hold">
                            <p:stCondLst>
                              <p:cond delay="1500"/>
                            </p:stCondLst>
                            <p:childTnLst>
                              <p:par>
                                <p:cTn id="44" presetID="37"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900" decel="100000" fill="hold"/>
                                        <p:tgtEl>
                                          <p:spTgt spid="2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50" presetID="52" presetClass="entr" presetSubtype="0" fill="hold" grpId="0" nodeType="withEffect">
                                  <p:stCondLst>
                                    <p:cond delay="300"/>
                                  </p:stCondLst>
                                  <p:childTnLst>
                                    <p:set>
                                      <p:cBhvr>
                                        <p:cTn id="51" dur="1" fill="hold">
                                          <p:stCondLst>
                                            <p:cond delay="0"/>
                                          </p:stCondLst>
                                        </p:cTn>
                                        <p:tgtEl>
                                          <p:spTgt spid="24"/>
                                        </p:tgtEl>
                                        <p:attrNameLst>
                                          <p:attrName>style.visibility</p:attrName>
                                        </p:attrNameLst>
                                      </p:cBhvr>
                                      <p:to>
                                        <p:strVal val="visible"/>
                                      </p:to>
                                    </p:set>
                                    <p:animScale>
                                      <p:cBhvr>
                                        <p:cTn id="5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4"/>
                                        </p:tgtEl>
                                        <p:attrNameLst>
                                          <p:attrName>ppt_x</p:attrName>
                                          <p:attrName>ppt_y</p:attrName>
                                        </p:attrNameLst>
                                      </p:cBhvr>
                                    </p:animMotion>
                                    <p:animEffect transition="in" filter="fade">
                                      <p:cBhvr>
                                        <p:cTn id="5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9" grpId="0" animBg="1"/>
      <p:bldP spid="21" grpId="0" animBg="1"/>
      <p:bldP spid="22" grpId="0" animBg="1"/>
      <p:bldP spid="23" grpId="0" animBg="1"/>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3"/>
          <p:cNvSpPr/>
          <p:nvPr/>
        </p:nvSpPr>
        <p:spPr bwMode="auto">
          <a:xfrm>
            <a:off x="2349432" y="1548929"/>
            <a:ext cx="1683815" cy="1451563"/>
          </a:xfrm>
          <a:prstGeom prst="triangle">
            <a:avLst/>
          </a:prstGeom>
          <a:solidFill>
            <a:schemeClr val="accent1">
              <a:lumMod val="75000"/>
            </a:schemeClr>
          </a:solidFill>
          <a:ln w="19050">
            <a:noFill/>
            <a:round/>
          </a:ln>
        </p:spPr>
        <p:txBody>
          <a:bodyPr anchor="ctr"/>
          <a:lstStyle/>
          <a:p>
            <a:pPr algn="ctr"/>
            <a:endParaRPr sz="2000"/>
          </a:p>
        </p:txBody>
      </p:sp>
      <p:sp>
        <p:nvSpPr>
          <p:cNvPr id="3" name="等腰三角形 14"/>
          <p:cNvSpPr/>
          <p:nvPr/>
        </p:nvSpPr>
        <p:spPr bwMode="auto">
          <a:xfrm flipV="1">
            <a:off x="2349432" y="3000492"/>
            <a:ext cx="1683815" cy="1451563"/>
          </a:xfrm>
          <a:prstGeom prst="triangle">
            <a:avLst/>
          </a:prstGeom>
          <a:solidFill>
            <a:schemeClr val="bg1">
              <a:lumMod val="95000"/>
            </a:schemeClr>
          </a:solidFill>
          <a:ln w="19050">
            <a:noFill/>
            <a:round/>
          </a:ln>
        </p:spPr>
        <p:txBody>
          <a:bodyPr anchor="ctr"/>
          <a:lstStyle/>
          <a:p>
            <a:pPr algn="ctr"/>
            <a:endParaRPr sz="2000"/>
          </a:p>
        </p:txBody>
      </p:sp>
      <p:sp>
        <p:nvSpPr>
          <p:cNvPr id="4" name="等腰三角形 15"/>
          <p:cNvSpPr/>
          <p:nvPr/>
        </p:nvSpPr>
        <p:spPr bwMode="auto">
          <a:xfrm>
            <a:off x="1505534" y="3000492"/>
            <a:ext cx="1683815" cy="1451563"/>
          </a:xfrm>
          <a:prstGeom prst="triangle">
            <a:avLst/>
          </a:prstGeom>
          <a:solidFill>
            <a:schemeClr val="accent2"/>
          </a:solidFill>
          <a:ln w="19050">
            <a:noFill/>
            <a:round/>
          </a:ln>
        </p:spPr>
        <p:txBody>
          <a:bodyPr anchor="ctr"/>
          <a:lstStyle/>
          <a:p>
            <a:pPr algn="ctr"/>
            <a:endParaRPr sz="2000"/>
          </a:p>
        </p:txBody>
      </p:sp>
      <p:sp>
        <p:nvSpPr>
          <p:cNvPr id="5" name="等腰三角形 16"/>
          <p:cNvSpPr/>
          <p:nvPr/>
        </p:nvSpPr>
        <p:spPr bwMode="auto">
          <a:xfrm>
            <a:off x="3191339" y="3000492"/>
            <a:ext cx="1683815" cy="1451563"/>
          </a:xfrm>
          <a:prstGeom prst="triangle">
            <a:avLst/>
          </a:prstGeom>
          <a:solidFill>
            <a:schemeClr val="accent3"/>
          </a:solidFill>
          <a:ln w="19050">
            <a:noFill/>
            <a:round/>
          </a:ln>
        </p:spPr>
        <p:txBody>
          <a:bodyPr anchor="ctr"/>
          <a:lstStyle/>
          <a:p>
            <a:pPr algn="ctr"/>
            <a:endParaRPr sz="2000"/>
          </a:p>
        </p:txBody>
      </p:sp>
      <p:sp>
        <p:nvSpPr>
          <p:cNvPr id="6" name="等腰三角形 17"/>
          <p:cNvSpPr/>
          <p:nvPr/>
        </p:nvSpPr>
        <p:spPr bwMode="auto">
          <a:xfrm flipV="1">
            <a:off x="1505534" y="1548929"/>
            <a:ext cx="1683815" cy="1451563"/>
          </a:xfrm>
          <a:prstGeom prst="triangle">
            <a:avLst/>
          </a:prstGeom>
          <a:solidFill>
            <a:schemeClr val="accent1"/>
          </a:solidFill>
          <a:ln w="19050">
            <a:noFill/>
            <a:round/>
          </a:ln>
        </p:spPr>
        <p:txBody>
          <a:bodyPr anchor="ctr"/>
          <a:lstStyle/>
          <a:p>
            <a:pPr algn="ctr"/>
            <a:endParaRPr sz="2000"/>
          </a:p>
        </p:txBody>
      </p:sp>
      <p:sp>
        <p:nvSpPr>
          <p:cNvPr id="7" name="等腰三角形 18"/>
          <p:cNvSpPr/>
          <p:nvPr/>
        </p:nvSpPr>
        <p:spPr bwMode="auto">
          <a:xfrm flipV="1">
            <a:off x="1505534" y="4452056"/>
            <a:ext cx="1683815" cy="1451563"/>
          </a:xfrm>
          <a:prstGeom prst="triangle">
            <a:avLst/>
          </a:prstGeom>
          <a:solidFill>
            <a:schemeClr val="accent2">
              <a:lumMod val="75000"/>
            </a:schemeClr>
          </a:solidFill>
          <a:ln w="19050">
            <a:noFill/>
            <a:round/>
          </a:ln>
        </p:spPr>
        <p:txBody>
          <a:bodyPr anchor="ctr"/>
          <a:lstStyle/>
          <a:p>
            <a:pPr algn="ctr"/>
            <a:endParaRPr sz="2000"/>
          </a:p>
        </p:txBody>
      </p:sp>
      <p:sp>
        <p:nvSpPr>
          <p:cNvPr id="8" name="等腰三角形 19"/>
          <p:cNvSpPr/>
          <p:nvPr/>
        </p:nvSpPr>
        <p:spPr bwMode="auto">
          <a:xfrm flipV="1">
            <a:off x="4033245" y="3000492"/>
            <a:ext cx="1683815" cy="1451563"/>
          </a:xfrm>
          <a:prstGeom prst="triangle">
            <a:avLst/>
          </a:prstGeom>
          <a:solidFill>
            <a:schemeClr val="accent3">
              <a:lumMod val="75000"/>
            </a:schemeClr>
          </a:solidFill>
          <a:ln w="19050">
            <a:noFill/>
            <a:round/>
          </a:ln>
        </p:spPr>
        <p:txBody>
          <a:bodyPr anchor="ctr"/>
          <a:lstStyle/>
          <a:p>
            <a:pPr algn="ctr"/>
            <a:endParaRPr sz="2000"/>
          </a:p>
        </p:txBody>
      </p:sp>
      <p:sp>
        <p:nvSpPr>
          <p:cNvPr id="9" name="文本框 8"/>
          <p:cNvSpPr txBox="1"/>
          <p:nvPr/>
        </p:nvSpPr>
        <p:spPr>
          <a:xfrm>
            <a:off x="2133476" y="1885861"/>
            <a:ext cx="427928" cy="398846"/>
          </a:xfrm>
          <a:prstGeom prst="rect">
            <a:avLst/>
          </a:prstGeom>
          <a:noFill/>
        </p:spPr>
        <p:txBody>
          <a:bodyPr wrap="none" anchor="ctr">
            <a:normAutofit/>
          </a:bodyPr>
          <a:lstStyle/>
          <a:p>
            <a:pPr algn="ctr"/>
            <a:r>
              <a:rPr lang="en-US" altLang="zh-CN" sz="2000">
                <a:solidFill>
                  <a:schemeClr val="bg1"/>
                </a:solidFill>
                <a:latin typeface="Impact" panose="020B0806030902050204" pitchFamily="34" charset="0"/>
              </a:rPr>
              <a:t>01</a:t>
            </a:r>
          </a:p>
        </p:txBody>
      </p:sp>
      <p:sp>
        <p:nvSpPr>
          <p:cNvPr id="10" name="文本框 9"/>
          <p:cNvSpPr txBox="1"/>
          <p:nvPr/>
        </p:nvSpPr>
        <p:spPr>
          <a:xfrm>
            <a:off x="4646474" y="3403404"/>
            <a:ext cx="457358" cy="398846"/>
          </a:xfrm>
          <a:prstGeom prst="rect">
            <a:avLst/>
          </a:prstGeom>
          <a:noFill/>
        </p:spPr>
        <p:txBody>
          <a:bodyPr wrap="none" anchor="ctr">
            <a:normAutofit/>
          </a:bodyPr>
          <a:lstStyle/>
          <a:p>
            <a:pPr algn="ctr"/>
            <a:r>
              <a:rPr lang="en-US" altLang="zh-CN" sz="2000">
                <a:solidFill>
                  <a:schemeClr val="bg1"/>
                </a:solidFill>
                <a:latin typeface="Impact" panose="020B0806030902050204" pitchFamily="34" charset="0"/>
              </a:rPr>
              <a:t>02</a:t>
            </a:r>
          </a:p>
        </p:txBody>
      </p:sp>
      <p:sp>
        <p:nvSpPr>
          <p:cNvPr id="11" name="文本框 10"/>
          <p:cNvSpPr txBox="1"/>
          <p:nvPr/>
        </p:nvSpPr>
        <p:spPr>
          <a:xfrm>
            <a:off x="2115300" y="4829425"/>
            <a:ext cx="464281" cy="398846"/>
          </a:xfrm>
          <a:prstGeom prst="rect">
            <a:avLst/>
          </a:prstGeom>
          <a:noFill/>
        </p:spPr>
        <p:txBody>
          <a:bodyPr wrap="none" anchor="ctr">
            <a:normAutofit/>
          </a:bodyPr>
          <a:lstStyle/>
          <a:p>
            <a:pPr algn="ctr"/>
            <a:r>
              <a:rPr lang="en-US" altLang="zh-CN" sz="2000">
                <a:solidFill>
                  <a:schemeClr val="bg1"/>
                </a:solidFill>
                <a:latin typeface="Impact" panose="020B0806030902050204" pitchFamily="34" charset="0"/>
              </a:rPr>
              <a:t>03</a:t>
            </a:r>
          </a:p>
        </p:txBody>
      </p:sp>
      <p:sp>
        <p:nvSpPr>
          <p:cNvPr id="12" name="任意多边形: 形状 23"/>
          <p:cNvSpPr/>
          <p:nvPr/>
        </p:nvSpPr>
        <p:spPr bwMode="auto">
          <a:xfrm>
            <a:off x="3824614" y="3780084"/>
            <a:ext cx="417264" cy="417263"/>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sz="2000"/>
          </a:p>
        </p:txBody>
      </p:sp>
      <p:sp>
        <p:nvSpPr>
          <p:cNvPr id="13" name="任意多边形: 形状 24"/>
          <p:cNvSpPr/>
          <p:nvPr/>
        </p:nvSpPr>
        <p:spPr bwMode="auto">
          <a:xfrm>
            <a:off x="2966228" y="2242065"/>
            <a:ext cx="417264" cy="417263"/>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bg1"/>
          </a:solidFill>
          <a:ln>
            <a:noFill/>
          </a:ln>
        </p:spPr>
        <p:txBody>
          <a:bodyPr anchor="ctr"/>
          <a:lstStyle/>
          <a:p>
            <a:pPr algn="ctr"/>
            <a:endParaRPr sz="2000"/>
          </a:p>
        </p:txBody>
      </p:sp>
      <p:sp>
        <p:nvSpPr>
          <p:cNvPr id="14" name="任意多边形: 形状 25"/>
          <p:cNvSpPr/>
          <p:nvPr/>
        </p:nvSpPr>
        <p:spPr bwMode="auto">
          <a:xfrm>
            <a:off x="2138810" y="3769729"/>
            <a:ext cx="417264" cy="417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3" y="19459"/>
                </a:moveTo>
                <a:cubicBezTo>
                  <a:pt x="3413" y="20724"/>
                  <a:pt x="4778" y="21600"/>
                  <a:pt x="6046" y="21600"/>
                </a:cubicBezTo>
                <a:cubicBezTo>
                  <a:pt x="7363" y="21600"/>
                  <a:pt x="8191" y="20724"/>
                  <a:pt x="8191" y="19459"/>
                </a:cubicBezTo>
                <a:cubicBezTo>
                  <a:pt x="8191" y="18146"/>
                  <a:pt x="7363" y="16832"/>
                  <a:pt x="6046" y="16832"/>
                </a:cubicBezTo>
                <a:cubicBezTo>
                  <a:pt x="4778" y="16832"/>
                  <a:pt x="3413" y="18146"/>
                  <a:pt x="3413" y="19459"/>
                </a:cubicBezTo>
                <a:close/>
                <a:moveTo>
                  <a:pt x="15554" y="19459"/>
                </a:moveTo>
                <a:cubicBezTo>
                  <a:pt x="15554" y="20724"/>
                  <a:pt x="16822" y="21600"/>
                  <a:pt x="18138" y="21600"/>
                </a:cubicBezTo>
                <a:cubicBezTo>
                  <a:pt x="19455" y="21600"/>
                  <a:pt x="20332" y="20724"/>
                  <a:pt x="20332" y="19459"/>
                </a:cubicBezTo>
                <a:cubicBezTo>
                  <a:pt x="20332" y="18146"/>
                  <a:pt x="19455" y="16832"/>
                  <a:pt x="18138" y="16832"/>
                </a:cubicBezTo>
                <a:cubicBezTo>
                  <a:pt x="16822" y="16832"/>
                  <a:pt x="15554" y="18146"/>
                  <a:pt x="15554" y="19459"/>
                </a:cubicBezTo>
                <a:close/>
                <a:moveTo>
                  <a:pt x="7753" y="13816"/>
                </a:moveTo>
                <a:cubicBezTo>
                  <a:pt x="21161" y="9924"/>
                  <a:pt x="21161" y="9924"/>
                  <a:pt x="21161" y="9924"/>
                </a:cubicBezTo>
                <a:cubicBezTo>
                  <a:pt x="21600" y="9924"/>
                  <a:pt x="21600" y="9486"/>
                  <a:pt x="21600" y="9097"/>
                </a:cubicBezTo>
                <a:cubicBezTo>
                  <a:pt x="21600" y="2627"/>
                  <a:pt x="21600" y="2627"/>
                  <a:pt x="21600" y="2627"/>
                </a:cubicBezTo>
                <a:cubicBezTo>
                  <a:pt x="4778" y="2627"/>
                  <a:pt x="4778" y="2627"/>
                  <a:pt x="4778" y="2627"/>
                </a:cubicBezTo>
                <a:cubicBezTo>
                  <a:pt x="4778" y="486"/>
                  <a:pt x="4778" y="486"/>
                  <a:pt x="4778" y="486"/>
                </a:cubicBezTo>
                <a:lnTo>
                  <a:pt x="4340" y="0"/>
                </a:lnTo>
                <a:cubicBezTo>
                  <a:pt x="439" y="0"/>
                  <a:pt x="439" y="0"/>
                  <a:pt x="439" y="0"/>
                </a:cubicBezTo>
                <a:cubicBezTo>
                  <a:pt x="0" y="0"/>
                  <a:pt x="0" y="486"/>
                  <a:pt x="0" y="486"/>
                </a:cubicBezTo>
                <a:cubicBezTo>
                  <a:pt x="0" y="2627"/>
                  <a:pt x="0" y="2627"/>
                  <a:pt x="0" y="2627"/>
                </a:cubicBezTo>
                <a:cubicBezTo>
                  <a:pt x="2194" y="2627"/>
                  <a:pt x="2194" y="2627"/>
                  <a:pt x="2194" y="2627"/>
                </a:cubicBezTo>
                <a:cubicBezTo>
                  <a:pt x="4778" y="13378"/>
                  <a:pt x="4778" y="13378"/>
                  <a:pt x="4778" y="13378"/>
                </a:cubicBezTo>
                <a:cubicBezTo>
                  <a:pt x="4778" y="14692"/>
                  <a:pt x="4778" y="14692"/>
                  <a:pt x="4778" y="14692"/>
                </a:cubicBezTo>
                <a:cubicBezTo>
                  <a:pt x="4778" y="16443"/>
                  <a:pt x="4778" y="16443"/>
                  <a:pt x="4778" y="16443"/>
                </a:cubicBezTo>
                <a:cubicBezTo>
                  <a:pt x="4778" y="16832"/>
                  <a:pt x="5168" y="16832"/>
                  <a:pt x="5168" y="16832"/>
                </a:cubicBezTo>
                <a:cubicBezTo>
                  <a:pt x="6046" y="16832"/>
                  <a:pt x="6046" y="16832"/>
                  <a:pt x="6046" y="16832"/>
                </a:cubicBezTo>
                <a:cubicBezTo>
                  <a:pt x="18138" y="16832"/>
                  <a:pt x="18138" y="16832"/>
                  <a:pt x="18138" y="16832"/>
                </a:cubicBezTo>
                <a:cubicBezTo>
                  <a:pt x="21161" y="16832"/>
                  <a:pt x="21161" y="16832"/>
                  <a:pt x="21161" y="16832"/>
                </a:cubicBezTo>
                <a:cubicBezTo>
                  <a:pt x="21600" y="16832"/>
                  <a:pt x="21600" y="16832"/>
                  <a:pt x="21600" y="16443"/>
                </a:cubicBezTo>
                <a:cubicBezTo>
                  <a:pt x="21600" y="14692"/>
                  <a:pt x="21600" y="14692"/>
                  <a:pt x="21600" y="14692"/>
                </a:cubicBezTo>
                <a:cubicBezTo>
                  <a:pt x="8191" y="14692"/>
                  <a:pt x="8191" y="14692"/>
                  <a:pt x="8191" y="14692"/>
                </a:cubicBezTo>
                <a:cubicBezTo>
                  <a:pt x="6485" y="14692"/>
                  <a:pt x="6485" y="13816"/>
                  <a:pt x="7753" y="13816"/>
                </a:cubicBezTo>
                <a:close/>
              </a:path>
            </a:pathLst>
          </a:custGeom>
          <a:solidFill>
            <a:schemeClr val="bg1"/>
          </a:solidFill>
          <a:ln>
            <a:noFill/>
          </a:ln>
          <a:effectLst/>
        </p:spPr>
        <p:txBody>
          <a:bodyPr anchor="ctr"/>
          <a:lstStyle/>
          <a:p>
            <a:pPr algn="ctr"/>
            <a:endParaRPr sz="2000"/>
          </a:p>
        </p:txBody>
      </p:sp>
      <p:sp>
        <p:nvSpPr>
          <p:cNvPr id="15" name="任意多边形: 形状 26"/>
          <p:cNvSpPr/>
          <p:nvPr/>
        </p:nvSpPr>
        <p:spPr>
          <a:xfrm>
            <a:off x="2900233" y="3220477"/>
            <a:ext cx="549254" cy="549252"/>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tx2"/>
          </a:solidFill>
          <a:ln w="12700">
            <a:miter lim="400000"/>
          </a:ln>
        </p:spPr>
        <p:txBody>
          <a:bodyPr anchor="ctr"/>
          <a:lstStyle/>
          <a:p>
            <a:pPr algn="ctr"/>
            <a:endParaRPr sz="2000"/>
          </a:p>
        </p:txBody>
      </p:sp>
      <p:sp>
        <p:nvSpPr>
          <p:cNvPr id="16" name="矩形 15"/>
          <p:cNvSpPr/>
          <p:nvPr/>
        </p:nvSpPr>
        <p:spPr>
          <a:xfrm>
            <a:off x="6996714" y="2227290"/>
            <a:ext cx="3975537" cy="538442"/>
          </a:xfrm>
          <a:prstGeom prst="rect">
            <a:avLst/>
          </a:prstGeom>
        </p:spPr>
        <p:txBody>
          <a:bodyPr wrap="square">
            <a:normAutofit/>
          </a:bodyPr>
          <a:lstStyle/>
          <a:p>
            <a:pPr>
              <a:lnSpc>
                <a:spcPct val="120000"/>
              </a:lnSpc>
            </a:pPr>
            <a:r>
              <a:rPr lang="zh-CN" altLang="en-US" sz="1200" dirty="0"/>
              <a:t>此部分内容作为文字排版占位显示</a:t>
            </a:r>
            <a:br>
              <a:rPr lang="zh-CN" altLang="en-US" sz="1200" dirty="0"/>
            </a:br>
            <a:r>
              <a:rPr lang="zh-CN" altLang="en-US" sz="1200" dirty="0"/>
              <a:t>（建议使用主题字体）</a:t>
            </a:r>
          </a:p>
        </p:txBody>
      </p:sp>
      <p:sp>
        <p:nvSpPr>
          <p:cNvPr id="17" name="矩形: 圆角 12"/>
          <p:cNvSpPr/>
          <p:nvPr/>
        </p:nvSpPr>
        <p:spPr>
          <a:xfrm>
            <a:off x="6996714" y="1854698"/>
            <a:ext cx="4068633" cy="37767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r>
              <a:rPr lang="zh-CN" altLang="en-US" sz="1400" b="1">
                <a:solidFill>
                  <a:schemeClr val="bg1"/>
                </a:solidFill>
              </a:rPr>
              <a:t>标题文本预设</a:t>
            </a:r>
          </a:p>
        </p:txBody>
      </p:sp>
      <p:sp>
        <p:nvSpPr>
          <p:cNvPr id="18" name="矩形 17"/>
          <p:cNvSpPr/>
          <p:nvPr/>
        </p:nvSpPr>
        <p:spPr>
          <a:xfrm>
            <a:off x="6996714" y="3528079"/>
            <a:ext cx="3975537" cy="538442"/>
          </a:xfrm>
          <a:prstGeom prst="rect">
            <a:avLst/>
          </a:prstGeom>
        </p:spPr>
        <p:txBody>
          <a:bodyPr wrap="square">
            <a:normAutofit/>
          </a:bodyPr>
          <a:lstStyle/>
          <a:p>
            <a:pPr>
              <a:lnSpc>
                <a:spcPct val="120000"/>
              </a:lnSpc>
            </a:pPr>
            <a:r>
              <a:rPr lang="zh-CN" altLang="en-US" sz="1200"/>
              <a:t>此部分内容作为文字排版占位显示</a:t>
            </a:r>
            <a:br>
              <a:rPr lang="zh-CN" altLang="en-US" sz="1200"/>
            </a:br>
            <a:r>
              <a:rPr lang="zh-CN" altLang="en-US" sz="1200"/>
              <a:t>（建议使用主题字体）</a:t>
            </a:r>
          </a:p>
        </p:txBody>
      </p:sp>
      <p:sp>
        <p:nvSpPr>
          <p:cNvPr id="19" name="矩形: 圆角 10"/>
          <p:cNvSpPr/>
          <p:nvPr/>
        </p:nvSpPr>
        <p:spPr>
          <a:xfrm>
            <a:off x="6996714" y="3155487"/>
            <a:ext cx="4068633" cy="3776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r>
              <a:rPr lang="zh-CN" altLang="en-US" sz="1400" b="1">
                <a:solidFill>
                  <a:schemeClr val="bg1"/>
                </a:solidFill>
              </a:rPr>
              <a:t>标题文本预设</a:t>
            </a:r>
          </a:p>
        </p:txBody>
      </p:sp>
      <p:sp>
        <p:nvSpPr>
          <p:cNvPr id="20" name="矩形 19"/>
          <p:cNvSpPr/>
          <p:nvPr/>
        </p:nvSpPr>
        <p:spPr>
          <a:xfrm>
            <a:off x="6996714" y="4828866"/>
            <a:ext cx="3975537" cy="519540"/>
          </a:xfrm>
          <a:prstGeom prst="rect">
            <a:avLst/>
          </a:prstGeom>
        </p:spPr>
        <p:txBody>
          <a:bodyPr wrap="square">
            <a:normAutofit lnSpcReduction="10000"/>
          </a:bodyPr>
          <a:lstStyle/>
          <a:p>
            <a:pPr>
              <a:lnSpc>
                <a:spcPct val="120000"/>
              </a:lnSpc>
            </a:pPr>
            <a:r>
              <a:rPr lang="zh-CN" altLang="en-US" sz="1200"/>
              <a:t>此部分内容作为文字排版占位显示</a:t>
            </a:r>
            <a:br>
              <a:rPr lang="zh-CN" altLang="en-US" sz="1200"/>
            </a:br>
            <a:r>
              <a:rPr lang="zh-CN" altLang="en-US" sz="1200"/>
              <a:t>（建议使用主题字体）</a:t>
            </a:r>
          </a:p>
        </p:txBody>
      </p:sp>
      <p:sp>
        <p:nvSpPr>
          <p:cNvPr id="21" name="矩形: 圆角 8"/>
          <p:cNvSpPr/>
          <p:nvPr/>
        </p:nvSpPr>
        <p:spPr>
          <a:xfrm>
            <a:off x="6996714" y="4456275"/>
            <a:ext cx="4068633" cy="37767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r>
              <a:rPr lang="zh-CN" altLang="en-US" sz="1400" b="1">
                <a:solidFill>
                  <a:schemeClr val="bg1"/>
                </a:solidFill>
              </a:rPr>
              <a:t>标题文本预设</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289570" y="1666646"/>
            <a:ext cx="37967" cy="2493652"/>
            <a:chOff x="1331651" y="1597980"/>
            <a:chExt cx="36000" cy="2364481"/>
          </a:xfrm>
          <a:solidFill>
            <a:schemeClr val="accent3"/>
          </a:solidFill>
        </p:grpSpPr>
        <p:cxnSp>
          <p:nvCxnSpPr>
            <p:cNvPr id="3" name="直接连接符 12"/>
            <p:cNvCxnSpPr/>
            <p:nvPr/>
          </p:nvCxnSpPr>
          <p:spPr>
            <a:xfrm>
              <a:off x="1331651" y="1597980"/>
              <a:ext cx="0" cy="2364481"/>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331651" y="1597980"/>
              <a:ext cx="36000" cy="1080000"/>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23"/>
          <p:cNvGrpSpPr/>
          <p:nvPr/>
        </p:nvGrpSpPr>
        <p:grpSpPr>
          <a:xfrm flipV="1">
            <a:off x="3831918" y="3097476"/>
            <a:ext cx="37967" cy="2520910"/>
            <a:chOff x="1331651" y="1572132"/>
            <a:chExt cx="36000" cy="2390327"/>
          </a:xfrm>
          <a:solidFill>
            <a:schemeClr val="accent4"/>
          </a:solidFill>
        </p:grpSpPr>
        <p:cxnSp>
          <p:nvCxnSpPr>
            <p:cNvPr id="6" name="直接连接符 24"/>
            <p:cNvCxnSpPr/>
            <p:nvPr/>
          </p:nvCxnSpPr>
          <p:spPr>
            <a:xfrm>
              <a:off x="1331651" y="1576008"/>
              <a:ext cx="0" cy="2386451"/>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31651" y="1572132"/>
              <a:ext cx="36000" cy="1080000"/>
            </a:xfrm>
            <a:prstGeom prst="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28"/>
          <p:cNvGrpSpPr/>
          <p:nvPr/>
        </p:nvGrpSpPr>
        <p:grpSpPr>
          <a:xfrm>
            <a:off x="6374267" y="1666646"/>
            <a:ext cx="37967" cy="2493652"/>
            <a:chOff x="1331651" y="1597980"/>
            <a:chExt cx="36000" cy="2364481"/>
          </a:xfrm>
          <a:solidFill>
            <a:schemeClr val="accent6"/>
          </a:solidFill>
        </p:grpSpPr>
        <p:cxnSp>
          <p:nvCxnSpPr>
            <p:cNvPr id="9" name="直接连接符 29"/>
            <p:cNvCxnSpPr/>
            <p:nvPr/>
          </p:nvCxnSpPr>
          <p:spPr>
            <a:xfrm>
              <a:off x="1331651" y="1597980"/>
              <a:ext cx="0" cy="2364481"/>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331651" y="1597980"/>
              <a:ext cx="36000" cy="10800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33"/>
          <p:cNvGrpSpPr/>
          <p:nvPr/>
        </p:nvGrpSpPr>
        <p:grpSpPr>
          <a:xfrm flipV="1">
            <a:off x="8916614" y="3097474"/>
            <a:ext cx="37967" cy="2520911"/>
            <a:chOff x="1331651" y="1572132"/>
            <a:chExt cx="36000" cy="2390328"/>
          </a:xfrm>
          <a:solidFill>
            <a:schemeClr val="accent3"/>
          </a:solidFill>
        </p:grpSpPr>
        <p:cxnSp>
          <p:nvCxnSpPr>
            <p:cNvPr id="12" name="直接连接符 34"/>
            <p:cNvCxnSpPr/>
            <p:nvPr/>
          </p:nvCxnSpPr>
          <p:spPr>
            <a:xfrm>
              <a:off x="1331651" y="1576008"/>
              <a:ext cx="0" cy="2386452"/>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331651" y="1572132"/>
              <a:ext cx="36000" cy="108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2"/>
          <p:cNvGrpSpPr/>
          <p:nvPr/>
        </p:nvGrpSpPr>
        <p:grpSpPr>
          <a:xfrm>
            <a:off x="1289571" y="3097474"/>
            <a:ext cx="2214639" cy="1072869"/>
            <a:chOff x="1331651" y="2945166"/>
            <a:chExt cx="2099921" cy="1017295"/>
          </a:xfrm>
        </p:grpSpPr>
        <p:sp>
          <p:nvSpPr>
            <p:cNvPr id="15" name="矩形 14"/>
            <p:cNvSpPr/>
            <p:nvPr/>
          </p:nvSpPr>
          <p:spPr>
            <a:xfrm>
              <a:off x="1331651" y="2945166"/>
              <a:ext cx="2099921" cy="1017295"/>
            </a:xfrm>
            <a:prstGeom prst="rect">
              <a:avLst/>
            </a:prstGeom>
            <a:solidFill>
              <a:schemeClr val="accent3"/>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1419945" y="3543679"/>
              <a:ext cx="1923330" cy="395313"/>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2100" dirty="0">
                  <a:sym typeface="Arial" panose="020B0604020202020204" pitchFamily="34" charset="0"/>
                </a:rPr>
                <a:t>YOUR TITLE</a:t>
              </a:r>
              <a:endParaRPr lang="zh-CN" altLang="en-US" sz="2100" dirty="0">
                <a:sym typeface="Arial" panose="020B0604020202020204" pitchFamily="34" charset="0"/>
              </a:endParaRPr>
            </a:p>
          </p:txBody>
        </p:sp>
        <p:sp>
          <p:nvSpPr>
            <p:cNvPr id="17" name="文本框 16"/>
            <p:cNvSpPr txBox="1"/>
            <p:nvPr/>
          </p:nvSpPr>
          <p:spPr>
            <a:xfrm>
              <a:off x="1843808" y="2945166"/>
              <a:ext cx="1075605" cy="70301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4200" dirty="0">
                  <a:sym typeface="Arial" panose="020B0604020202020204" pitchFamily="34" charset="0"/>
                </a:rPr>
                <a:t>1</a:t>
              </a:r>
              <a:endParaRPr lang="zh-CN" altLang="en-US" sz="4200" dirty="0">
                <a:sym typeface="Arial" panose="020B0604020202020204" pitchFamily="34" charset="0"/>
              </a:endParaRPr>
            </a:p>
          </p:txBody>
        </p:sp>
      </p:grpSp>
      <p:grpSp>
        <p:nvGrpSpPr>
          <p:cNvPr id="18" name="组合 3"/>
          <p:cNvGrpSpPr/>
          <p:nvPr/>
        </p:nvGrpSpPr>
        <p:grpSpPr>
          <a:xfrm>
            <a:off x="3831919" y="3097474"/>
            <a:ext cx="2214639" cy="1072869"/>
            <a:chOff x="3742306" y="2945166"/>
            <a:chExt cx="2099921" cy="1017295"/>
          </a:xfrm>
        </p:grpSpPr>
        <p:sp>
          <p:nvSpPr>
            <p:cNvPr id="19" name="矩形 18"/>
            <p:cNvSpPr/>
            <p:nvPr/>
          </p:nvSpPr>
          <p:spPr>
            <a:xfrm flipV="1">
              <a:off x="3742306" y="2945166"/>
              <a:ext cx="2099921" cy="10172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3830598" y="3543679"/>
              <a:ext cx="1923330" cy="395313"/>
            </a:xfrm>
            <a:prstGeom prst="rect">
              <a:avLst/>
            </a:prstGeom>
            <a:noFill/>
          </p:spPr>
          <p:txBody>
            <a:bodyPr wrap="square" rtlCol="0">
              <a:spAutoFit/>
            </a:bodyPr>
            <a:lstStyle/>
            <a:p>
              <a:pPr algn="ctr">
                <a:spcBef>
                  <a:spcPts val="1055"/>
                </a:spcBef>
              </a:pPr>
              <a:r>
                <a:rPr lang="en-US" altLang="zh-CN" sz="211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211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p:cNvSpPr txBox="1"/>
            <p:nvPr/>
          </p:nvSpPr>
          <p:spPr>
            <a:xfrm>
              <a:off x="4270418" y="3042093"/>
              <a:ext cx="1075605" cy="703016"/>
            </a:xfrm>
            <a:prstGeom prst="rect">
              <a:avLst/>
            </a:prstGeom>
            <a:noFill/>
          </p:spPr>
          <p:txBody>
            <a:bodyPr wrap="square" rtlCol="0">
              <a:spAutoFit/>
            </a:bodyPr>
            <a:lstStyle/>
            <a:p>
              <a:pPr algn="ctr">
                <a:spcBef>
                  <a:spcPts val="1055"/>
                </a:spcBef>
              </a:pPr>
              <a:r>
                <a:rPr lang="en-US" altLang="zh-CN" sz="422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42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4"/>
          <p:cNvGrpSpPr/>
          <p:nvPr/>
        </p:nvGrpSpPr>
        <p:grpSpPr>
          <a:xfrm>
            <a:off x="6374267" y="3097474"/>
            <a:ext cx="2214639" cy="1072869"/>
            <a:chOff x="6152961" y="2945166"/>
            <a:chExt cx="2099921" cy="1017295"/>
          </a:xfrm>
        </p:grpSpPr>
        <p:sp>
          <p:nvSpPr>
            <p:cNvPr id="23" name="矩形 22"/>
            <p:cNvSpPr/>
            <p:nvPr/>
          </p:nvSpPr>
          <p:spPr>
            <a:xfrm>
              <a:off x="6152961" y="2945166"/>
              <a:ext cx="2099921" cy="1017295"/>
            </a:xfrm>
            <a:prstGeom prst="rect">
              <a:avLst/>
            </a:prstGeom>
            <a:solidFill>
              <a:schemeClr val="accent6"/>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6246353" y="3543679"/>
              <a:ext cx="1923330" cy="395313"/>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2100" dirty="0">
                  <a:sym typeface="Arial" panose="020B0604020202020204" pitchFamily="34" charset="0"/>
                </a:rPr>
                <a:t>YOUR TITLE</a:t>
              </a:r>
              <a:endParaRPr lang="zh-CN" altLang="en-US" sz="2100" dirty="0">
                <a:sym typeface="Arial" panose="020B0604020202020204" pitchFamily="34" charset="0"/>
              </a:endParaRPr>
            </a:p>
          </p:txBody>
        </p:sp>
        <p:sp>
          <p:nvSpPr>
            <p:cNvPr id="25" name="文本框 24"/>
            <p:cNvSpPr txBox="1"/>
            <p:nvPr/>
          </p:nvSpPr>
          <p:spPr>
            <a:xfrm>
              <a:off x="6665116" y="3042093"/>
              <a:ext cx="1075605" cy="70301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4200" dirty="0">
                  <a:sym typeface="Arial" panose="020B0604020202020204" pitchFamily="34" charset="0"/>
                </a:rPr>
                <a:t>3</a:t>
              </a:r>
              <a:endParaRPr lang="zh-CN" altLang="en-US" sz="4200" dirty="0">
                <a:sym typeface="Arial" panose="020B0604020202020204" pitchFamily="34" charset="0"/>
              </a:endParaRPr>
            </a:p>
          </p:txBody>
        </p:sp>
      </p:grpSp>
      <p:grpSp>
        <p:nvGrpSpPr>
          <p:cNvPr id="26" name="组合 5"/>
          <p:cNvGrpSpPr/>
          <p:nvPr/>
        </p:nvGrpSpPr>
        <p:grpSpPr>
          <a:xfrm>
            <a:off x="8916614" y="3097474"/>
            <a:ext cx="2214639" cy="1072869"/>
            <a:chOff x="8563615" y="2945166"/>
            <a:chExt cx="2099921" cy="1017295"/>
          </a:xfrm>
        </p:grpSpPr>
        <p:sp>
          <p:nvSpPr>
            <p:cNvPr id="27" name="矩形 26"/>
            <p:cNvSpPr/>
            <p:nvPr/>
          </p:nvSpPr>
          <p:spPr>
            <a:xfrm flipV="1">
              <a:off x="8563615" y="2945166"/>
              <a:ext cx="2099921" cy="1017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1"/>
            <p:nvPr/>
          </p:nvSpPr>
          <p:spPr>
            <a:xfrm>
              <a:off x="8651906" y="3543679"/>
              <a:ext cx="1923330" cy="395313"/>
            </a:xfrm>
            <a:prstGeom prst="rect">
              <a:avLst/>
            </a:prstGeom>
            <a:noFill/>
          </p:spPr>
          <p:txBody>
            <a:bodyPr wrap="square" rtlCol="0">
              <a:spAutoFit/>
            </a:bodyPr>
            <a:lstStyle/>
            <a:p>
              <a:pPr algn="ctr">
                <a:spcBef>
                  <a:spcPts val="1055"/>
                </a:spcBef>
              </a:pPr>
              <a:r>
                <a:rPr lang="en-US" altLang="zh-CN" sz="211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211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9087650" y="3042093"/>
              <a:ext cx="1075605" cy="703016"/>
            </a:xfrm>
            <a:prstGeom prst="rect">
              <a:avLst/>
            </a:prstGeom>
            <a:noFill/>
          </p:spPr>
          <p:txBody>
            <a:bodyPr wrap="square" rtlCol="0">
              <a:spAutoFit/>
            </a:bodyPr>
            <a:lstStyle/>
            <a:p>
              <a:pPr algn="ctr">
                <a:spcBef>
                  <a:spcPts val="1055"/>
                </a:spcBef>
              </a:pPr>
              <a:r>
                <a:rPr lang="en-US" altLang="zh-CN" sz="422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42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 Placeholder 7"/>
          <p:cNvSpPr txBox="1"/>
          <p:nvPr/>
        </p:nvSpPr>
        <p:spPr>
          <a:xfrm>
            <a:off x="1553101" y="1663895"/>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ea typeface="微软雅黑" panose="020B0503020204020204" pitchFamily="34" charset="-122"/>
              </a:rPr>
              <a:t>请替换文字内容</a:t>
            </a:r>
          </a:p>
        </p:txBody>
      </p:sp>
      <p:sp>
        <p:nvSpPr>
          <p:cNvPr id="31" name="Text Placeholder 2"/>
          <p:cNvSpPr txBox="1"/>
          <p:nvPr/>
        </p:nvSpPr>
        <p:spPr>
          <a:xfrm>
            <a:off x="1553101" y="2048741"/>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2" name="Text Placeholder 7"/>
          <p:cNvSpPr txBox="1"/>
          <p:nvPr/>
        </p:nvSpPr>
        <p:spPr>
          <a:xfrm>
            <a:off x="4029601" y="4578545"/>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ea typeface="微软雅黑" panose="020B0503020204020204" pitchFamily="34" charset="-122"/>
              </a:rPr>
              <a:t>请替换文字内容</a:t>
            </a:r>
          </a:p>
        </p:txBody>
      </p:sp>
      <p:sp>
        <p:nvSpPr>
          <p:cNvPr id="33" name="Text Placeholder 2"/>
          <p:cNvSpPr txBox="1"/>
          <p:nvPr/>
        </p:nvSpPr>
        <p:spPr>
          <a:xfrm>
            <a:off x="4029601" y="4963391"/>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4" name="Text Placeholder 7"/>
          <p:cNvSpPr txBox="1"/>
          <p:nvPr/>
        </p:nvSpPr>
        <p:spPr>
          <a:xfrm>
            <a:off x="6639451" y="1759145"/>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ea typeface="微软雅黑" panose="020B0503020204020204" pitchFamily="34" charset="-122"/>
              </a:rPr>
              <a:t>请替换文字内容</a:t>
            </a:r>
          </a:p>
        </p:txBody>
      </p:sp>
      <p:sp>
        <p:nvSpPr>
          <p:cNvPr id="35" name="Text Placeholder 2"/>
          <p:cNvSpPr txBox="1"/>
          <p:nvPr/>
        </p:nvSpPr>
        <p:spPr>
          <a:xfrm>
            <a:off x="6639451" y="2143991"/>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6" name="Text Placeholder 7"/>
          <p:cNvSpPr txBox="1"/>
          <p:nvPr/>
        </p:nvSpPr>
        <p:spPr>
          <a:xfrm>
            <a:off x="9135001" y="4692845"/>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ea typeface="微软雅黑" panose="020B0503020204020204" pitchFamily="34" charset="-122"/>
              </a:rPr>
              <a:t>请替换文字内容</a:t>
            </a:r>
          </a:p>
        </p:txBody>
      </p:sp>
      <p:sp>
        <p:nvSpPr>
          <p:cNvPr id="37" name="Text Placeholder 2"/>
          <p:cNvSpPr txBox="1"/>
          <p:nvPr/>
        </p:nvSpPr>
        <p:spPr>
          <a:xfrm>
            <a:off x="9135001" y="5077691"/>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2463799" y="-2667002"/>
            <a:ext cx="7264400" cy="12192002"/>
          </a:xfrm>
          <a:custGeom>
            <a:avLst/>
            <a:gdLst>
              <a:gd name="connsiteX0" fmla="*/ 4597399 w 7264400"/>
              <a:gd name="connsiteY0" fmla="*/ 3962402 h 12192002"/>
              <a:gd name="connsiteX1" fmla="*/ 2514600 w 7264400"/>
              <a:gd name="connsiteY1" fmla="*/ 3962402 h 12192002"/>
              <a:gd name="connsiteX2" fmla="*/ 2514600 w 7264400"/>
              <a:gd name="connsiteY2" fmla="*/ 10680702 h 12192002"/>
              <a:gd name="connsiteX3" fmla="*/ 4597399 w 7264400"/>
              <a:gd name="connsiteY3" fmla="*/ 10680702 h 12192002"/>
              <a:gd name="connsiteX4" fmla="*/ 7264400 w 7264400"/>
              <a:gd name="connsiteY4" fmla="*/ 0 h 12192002"/>
              <a:gd name="connsiteX5" fmla="*/ 7264400 w 7264400"/>
              <a:gd name="connsiteY5" fmla="*/ 12192002 h 12192002"/>
              <a:gd name="connsiteX6" fmla="*/ 0 w 7264400"/>
              <a:gd name="connsiteY6" fmla="*/ 12192001 h 12192002"/>
              <a:gd name="connsiteX7" fmla="*/ 0 w 7264400"/>
              <a:gd name="connsiteY7" fmla="*/ 0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4400" h="12192002">
                <a:moveTo>
                  <a:pt x="4597399" y="3962402"/>
                </a:moveTo>
                <a:lnTo>
                  <a:pt x="2514600" y="3962402"/>
                </a:lnTo>
                <a:lnTo>
                  <a:pt x="2514600" y="10680702"/>
                </a:lnTo>
                <a:lnTo>
                  <a:pt x="4597399" y="10680702"/>
                </a:lnTo>
                <a:close/>
                <a:moveTo>
                  <a:pt x="7264400" y="0"/>
                </a:moveTo>
                <a:lnTo>
                  <a:pt x="7264400" y="12192002"/>
                </a:lnTo>
                <a:lnTo>
                  <a:pt x="0" y="12192001"/>
                </a:lnTo>
                <a:lnTo>
                  <a:pt x="0" y="0"/>
                </a:lnTo>
                <a:close/>
              </a:path>
            </a:pathLst>
          </a:custGeom>
        </p:spPr>
      </p:pic>
      <p:sp>
        <p:nvSpPr>
          <p:cNvPr id="18" name="文本框 17"/>
          <p:cNvSpPr txBox="1"/>
          <p:nvPr/>
        </p:nvSpPr>
        <p:spPr>
          <a:xfrm>
            <a:off x="3746639" y="2957511"/>
            <a:ext cx="4698722" cy="769441"/>
          </a:xfrm>
          <a:prstGeom prst="rect">
            <a:avLst/>
          </a:prstGeom>
          <a:noFill/>
        </p:spPr>
        <p:txBody>
          <a:bodyPr wrap="none" rtlCol="0">
            <a:spAutoFit/>
          </a:bodyPr>
          <a:lstStyle/>
          <a:p>
            <a:r>
              <a:rPr kumimoji="1" lang="zh-CN" altLang="en-US" sz="4400" dirty="0">
                <a:solidFill>
                  <a:schemeClr val="tx1">
                    <a:lumMod val="75000"/>
                    <a:lumOff val="25000"/>
                  </a:schemeClr>
                </a:solidFill>
                <a:latin typeface="FZKaTong-M19S" panose="03000509000000000000" charset="-122"/>
                <a:ea typeface="FZKaTong-M19S" panose="03000509000000000000" charset="-122"/>
                <a:cs typeface="FZKaTong-M19S" panose="03000509000000000000" charset="-122"/>
              </a:rPr>
              <a:t>单击输入您的标题</a:t>
            </a:r>
          </a:p>
        </p:txBody>
      </p:sp>
      <p:sp>
        <p:nvSpPr>
          <p:cNvPr id="6" name="文本框 5"/>
          <p:cNvSpPr txBox="1"/>
          <p:nvPr/>
        </p:nvSpPr>
        <p:spPr>
          <a:xfrm>
            <a:off x="5017019" y="2049570"/>
            <a:ext cx="2157963" cy="769441"/>
          </a:xfrm>
          <a:prstGeom prst="rect">
            <a:avLst/>
          </a:prstGeom>
          <a:noFill/>
        </p:spPr>
        <p:txBody>
          <a:bodyPr wrap="none" rtlCol="0">
            <a:spAutoFit/>
          </a:bodyPr>
          <a:lstStyle/>
          <a:p>
            <a:r>
              <a:rPr kumimoji="1" lang="en-US" altLang="zh-CN" sz="3600" dirty="0">
                <a:solidFill>
                  <a:srgbClr val="9FD358"/>
                </a:solidFill>
                <a:latin typeface="FZKaTong-M19S" panose="03000509000000000000" charset="-122"/>
                <a:ea typeface="FZKaTong-M19S" panose="03000509000000000000" charset="-122"/>
                <a:cs typeface="FZKaTong-M19S" panose="03000509000000000000" charset="-122"/>
              </a:rPr>
              <a:t>PART</a:t>
            </a:r>
            <a:r>
              <a:rPr kumimoji="1" lang="zh-CN" altLang="en-US" sz="3600" dirty="0">
                <a:solidFill>
                  <a:srgbClr val="9FD358"/>
                </a:solidFill>
                <a:latin typeface="FZKaTong-M19S" panose="03000509000000000000" charset="-122"/>
                <a:ea typeface="FZKaTong-M19S" panose="03000509000000000000" charset="-122"/>
                <a:cs typeface="FZKaTong-M19S" panose="03000509000000000000" charset="-122"/>
              </a:rPr>
              <a:t> </a:t>
            </a:r>
            <a:r>
              <a:rPr kumimoji="1" lang="en-US" altLang="zh-CN" sz="4400" dirty="0">
                <a:solidFill>
                  <a:srgbClr val="9FD358"/>
                </a:solidFill>
                <a:latin typeface="FZKaTong-M19S" panose="03000509000000000000" charset="-122"/>
                <a:ea typeface="FZKaTong-M19S" panose="03000509000000000000" charset="-122"/>
                <a:cs typeface="FZKaTong-M19S" panose="03000509000000000000" charset="-122"/>
              </a:rPr>
              <a:t>02</a:t>
            </a:r>
            <a:endParaRPr kumimoji="1" lang="zh-CN" altLang="en-US" sz="4400" dirty="0">
              <a:solidFill>
                <a:srgbClr val="9FD358"/>
              </a:solidFill>
              <a:latin typeface="FZKaTong-M19S" panose="03000509000000000000" charset="-122"/>
              <a:ea typeface="FZKaTong-M19S" panose="03000509000000000000" charset="-122"/>
              <a:cs typeface="FZKaTong-M19S" panose="03000509000000000000" charset="-122"/>
            </a:endParaRPr>
          </a:p>
        </p:txBody>
      </p:sp>
      <p:sp>
        <p:nvSpPr>
          <p:cNvPr id="20" name="矩形 19"/>
          <p:cNvSpPr/>
          <p:nvPr/>
        </p:nvSpPr>
        <p:spPr>
          <a:xfrm>
            <a:off x="3048000" y="3726952"/>
            <a:ext cx="6096000" cy="523220"/>
          </a:xfrm>
          <a:prstGeom prst="rect">
            <a:avLst/>
          </a:prstGeom>
        </p:spPr>
        <p:txBody>
          <a:bodyPr>
            <a:spAutoFit/>
          </a:bodyPr>
          <a:lstStyle/>
          <a:p>
            <a:pPr algn="ctr"/>
            <a:r>
              <a:rPr lang="en-US" altLang="zh-CN" sz="1400" dirty="0">
                <a:solidFill>
                  <a:schemeClr val="tx1">
                    <a:lumMod val="75000"/>
                    <a:lumOff val="25000"/>
                  </a:schemeClr>
                </a:solidFill>
              </a:rPr>
              <a:t>Click here to add word Click here to add word Click here to add word Click here to add word Click here to </a:t>
            </a:r>
            <a:r>
              <a:rPr lang="en-US" altLang="zh-CN" sz="1400">
                <a:solidFill>
                  <a:schemeClr val="tx1">
                    <a:lumMod val="75000"/>
                    <a:lumOff val="25000"/>
                  </a:schemeClr>
                </a:solidFill>
              </a:rPr>
              <a:t>add word</a:t>
            </a:r>
            <a:endParaRPr lang="zh-CN" altLang="en-US" sz="1400"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6"/>
          <p:cNvSpPr/>
          <p:nvPr/>
        </p:nvSpPr>
        <p:spPr>
          <a:xfrm flipH="1">
            <a:off x="4104146" y="4130845"/>
            <a:ext cx="3983707" cy="9643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Rounded Rectangle 5"/>
          <p:cNvSpPr/>
          <p:nvPr/>
        </p:nvSpPr>
        <p:spPr>
          <a:xfrm rot="3492391" flipH="1">
            <a:off x="4923604" y="2906694"/>
            <a:ext cx="3850364" cy="964300"/>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Rounded Rectangle 3"/>
          <p:cNvSpPr/>
          <p:nvPr/>
        </p:nvSpPr>
        <p:spPr>
          <a:xfrm rot="18107609">
            <a:off x="3410486" y="2906694"/>
            <a:ext cx="3850364" cy="9643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9"/>
          <p:cNvSpPr/>
          <p:nvPr/>
        </p:nvSpPr>
        <p:spPr>
          <a:xfrm flipH="1">
            <a:off x="4089310" y="4130845"/>
            <a:ext cx="2055107" cy="9643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Oval 13"/>
          <p:cNvSpPr/>
          <p:nvPr/>
        </p:nvSpPr>
        <p:spPr>
          <a:xfrm>
            <a:off x="5697527" y="1771786"/>
            <a:ext cx="796943" cy="796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14"/>
          <p:cNvSpPr/>
          <p:nvPr/>
        </p:nvSpPr>
        <p:spPr>
          <a:xfrm>
            <a:off x="4192177" y="4214523"/>
            <a:ext cx="796943" cy="796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15"/>
          <p:cNvSpPr/>
          <p:nvPr/>
        </p:nvSpPr>
        <p:spPr>
          <a:xfrm>
            <a:off x="7214927" y="4216137"/>
            <a:ext cx="796943" cy="796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24"/>
          <p:cNvSpPr txBox="1"/>
          <p:nvPr/>
        </p:nvSpPr>
        <p:spPr>
          <a:xfrm>
            <a:off x="8316347" y="4014531"/>
            <a:ext cx="1614558" cy="367024"/>
          </a:xfrm>
          <a:prstGeom prst="rect">
            <a:avLst/>
          </a:prstGeom>
          <a:noFill/>
        </p:spPr>
        <p:txBody>
          <a:bodyPr wrap="square" rtlCol="0">
            <a:spAutoFit/>
          </a:bodyPr>
          <a:lstStyle/>
          <a:p>
            <a:pPr>
              <a:lnSpc>
                <a:spcPct val="120000"/>
              </a:lnSpc>
            </a:pPr>
            <a:r>
              <a:rPr lang="zh-CN" altLang="en-US" sz="1600" dirty="0">
                <a:solidFill>
                  <a:schemeClr val="tx1">
                    <a:lumMod val="50000"/>
                    <a:lumOff val="50000"/>
                  </a:schemeClr>
                </a:solidFill>
                <a:latin typeface="+mn-ea"/>
                <a:cs typeface="FZKaTong-M19S" panose="03000509000000000000" charset="-122"/>
                <a:sym typeface="Arial" panose="020B0604020202020204" pitchFamily="34" charset="0"/>
              </a:rPr>
              <a:t>请替换文字内容</a:t>
            </a:r>
            <a:endParaRPr lang="en-GB" sz="1600" dirty="0">
              <a:solidFill>
                <a:schemeClr val="tx1">
                  <a:lumMod val="50000"/>
                  <a:lumOff val="50000"/>
                </a:schemeClr>
              </a:solidFill>
              <a:latin typeface="+mn-ea"/>
              <a:cs typeface="FZKaTong-M19S" panose="03000509000000000000" charset="-122"/>
              <a:sym typeface="Arial" panose="020B0604020202020204" pitchFamily="34" charset="0"/>
            </a:endParaRPr>
          </a:p>
        </p:txBody>
      </p:sp>
      <p:sp>
        <p:nvSpPr>
          <p:cNvPr id="10" name="Rectangle 25"/>
          <p:cNvSpPr/>
          <p:nvPr/>
        </p:nvSpPr>
        <p:spPr>
          <a:xfrm>
            <a:off x="8316347" y="4335122"/>
            <a:ext cx="2452753" cy="521938"/>
          </a:xfrm>
          <a:prstGeom prst="rect">
            <a:avLst/>
          </a:prstGeom>
        </p:spPr>
        <p:txBody>
          <a:bodyPr wrap="square">
            <a:spAutoFit/>
          </a:bodyPr>
          <a:lstStyle/>
          <a:p>
            <a:pPr algn="just">
              <a:lnSpc>
                <a:spcPct val="120000"/>
              </a:lnSpc>
            </a:pPr>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27"/>
          <p:cNvSpPr txBox="1"/>
          <p:nvPr/>
        </p:nvSpPr>
        <p:spPr>
          <a:xfrm flipH="1">
            <a:off x="3574349" y="1372776"/>
            <a:ext cx="1605595" cy="367024"/>
          </a:xfrm>
          <a:prstGeom prst="rect">
            <a:avLst/>
          </a:prstGeom>
          <a:noFill/>
        </p:spPr>
        <p:txBody>
          <a:bodyPr wrap="square" rtlCol="0">
            <a:spAutoFit/>
          </a:bodyPr>
          <a:lstStyle/>
          <a:p>
            <a:pPr algn="r">
              <a:lnSpc>
                <a:spcPct val="120000"/>
              </a:lnSpc>
            </a:pPr>
            <a:r>
              <a:rPr lang="zh-CN" altLang="en-US" sz="1600" dirty="0">
                <a:solidFill>
                  <a:schemeClr val="tx1">
                    <a:lumMod val="50000"/>
                    <a:lumOff val="50000"/>
                  </a:schemeClr>
                </a:solidFill>
                <a:latin typeface="+mn-ea"/>
                <a:cs typeface="FZKaTong-M19S" panose="03000509000000000000" charset="-122"/>
                <a:sym typeface="Arial" panose="020B0604020202020204" pitchFamily="34" charset="0"/>
              </a:rPr>
              <a:t>请替换文字内容</a:t>
            </a:r>
            <a:endParaRPr lang="en-GB" sz="1600" dirty="0">
              <a:solidFill>
                <a:schemeClr val="tx1">
                  <a:lumMod val="50000"/>
                  <a:lumOff val="50000"/>
                </a:schemeClr>
              </a:solidFill>
              <a:latin typeface="+mn-ea"/>
              <a:cs typeface="FZKaTong-M19S" panose="03000509000000000000" charset="-122"/>
              <a:sym typeface="Arial" panose="020B0604020202020204" pitchFamily="34" charset="0"/>
            </a:endParaRPr>
          </a:p>
        </p:txBody>
      </p:sp>
      <p:sp>
        <p:nvSpPr>
          <p:cNvPr id="12" name="Rectangle 28"/>
          <p:cNvSpPr/>
          <p:nvPr/>
        </p:nvSpPr>
        <p:spPr>
          <a:xfrm flipH="1">
            <a:off x="2819305" y="1693368"/>
            <a:ext cx="2365966" cy="521938"/>
          </a:xfrm>
          <a:prstGeom prst="rect">
            <a:avLst/>
          </a:prstGeom>
        </p:spPr>
        <p:txBody>
          <a:bodyPr wrap="square">
            <a:spAutoFit/>
          </a:bodyPr>
          <a:lstStyle/>
          <a:p>
            <a:pPr algn="r">
              <a:lnSpc>
                <a:spcPct val="120000"/>
              </a:lnSpc>
            </a:pPr>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31"/>
          <p:cNvSpPr txBox="1"/>
          <p:nvPr/>
        </p:nvSpPr>
        <p:spPr>
          <a:xfrm flipH="1">
            <a:off x="2272157" y="4182374"/>
            <a:ext cx="1639852" cy="367024"/>
          </a:xfrm>
          <a:prstGeom prst="rect">
            <a:avLst/>
          </a:prstGeom>
          <a:noFill/>
        </p:spPr>
        <p:txBody>
          <a:bodyPr wrap="square" rtlCol="0">
            <a:spAutoFit/>
          </a:bodyPr>
          <a:lstStyle/>
          <a:p>
            <a:pPr algn="r">
              <a:lnSpc>
                <a:spcPct val="120000"/>
              </a:lnSpc>
            </a:pPr>
            <a:r>
              <a:rPr lang="zh-CN" altLang="en-US" sz="1600" dirty="0">
                <a:solidFill>
                  <a:schemeClr val="tx1">
                    <a:lumMod val="50000"/>
                    <a:lumOff val="50000"/>
                  </a:schemeClr>
                </a:solidFill>
                <a:latin typeface="+mn-ea"/>
                <a:cs typeface="FZKaTong-M19S" panose="03000509000000000000" charset="-122"/>
                <a:sym typeface="Arial" panose="020B0604020202020204" pitchFamily="34" charset="0"/>
              </a:rPr>
              <a:t>请替换文字内容</a:t>
            </a:r>
            <a:endParaRPr lang="en-GB" sz="1600" dirty="0">
              <a:solidFill>
                <a:schemeClr val="tx1">
                  <a:lumMod val="50000"/>
                  <a:lumOff val="50000"/>
                </a:schemeClr>
              </a:solidFill>
              <a:latin typeface="+mn-ea"/>
              <a:cs typeface="FZKaTong-M19S" panose="03000509000000000000" charset="-122"/>
              <a:sym typeface="Arial" panose="020B0604020202020204" pitchFamily="34" charset="0"/>
            </a:endParaRPr>
          </a:p>
        </p:txBody>
      </p:sp>
      <p:sp>
        <p:nvSpPr>
          <p:cNvPr id="14" name="Rectangle 32"/>
          <p:cNvSpPr/>
          <p:nvPr/>
        </p:nvSpPr>
        <p:spPr>
          <a:xfrm flipH="1">
            <a:off x="1551367" y="4502966"/>
            <a:ext cx="2365966" cy="521938"/>
          </a:xfrm>
          <a:prstGeom prst="rect">
            <a:avLst/>
          </a:prstGeom>
        </p:spPr>
        <p:txBody>
          <a:bodyPr wrap="square">
            <a:spAutoFit/>
          </a:bodyPr>
          <a:lstStyle/>
          <a:p>
            <a:pPr algn="r">
              <a:lnSpc>
                <a:spcPct val="120000"/>
              </a:lnSpc>
            </a:pPr>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book_22737"/>
          <p:cNvSpPr>
            <a:spLocks noChangeAspect="1"/>
          </p:cNvSpPr>
          <p:nvPr/>
        </p:nvSpPr>
        <p:spPr bwMode="auto">
          <a:xfrm>
            <a:off x="4392749" y="4359901"/>
            <a:ext cx="366600" cy="472380"/>
          </a:xfrm>
          <a:custGeom>
            <a:avLst/>
            <a:gdLst>
              <a:gd name="T0" fmla="*/ 136 w 940"/>
              <a:gd name="T1" fmla="*/ 0 h 1213"/>
              <a:gd name="T2" fmla="*/ 0 w 940"/>
              <a:gd name="T3" fmla="*/ 126 h 1213"/>
              <a:gd name="T4" fmla="*/ 0 w 940"/>
              <a:gd name="T5" fmla="*/ 1213 h 1213"/>
              <a:gd name="T6" fmla="*/ 805 w 940"/>
              <a:gd name="T7" fmla="*/ 1213 h 1213"/>
              <a:gd name="T8" fmla="*/ 805 w 940"/>
              <a:gd name="T9" fmla="*/ 1180 h 1213"/>
              <a:gd name="T10" fmla="*/ 911 w 940"/>
              <a:gd name="T11" fmla="*/ 1086 h 1213"/>
              <a:gd name="T12" fmla="*/ 940 w 940"/>
              <a:gd name="T13" fmla="*/ 1086 h 1213"/>
              <a:gd name="T14" fmla="*/ 940 w 940"/>
              <a:gd name="T15" fmla="*/ 0 h 1213"/>
              <a:gd name="T16" fmla="*/ 136 w 940"/>
              <a:gd name="T17" fmla="*/ 0 h 1213"/>
              <a:gd name="T18" fmla="*/ 136 w 940"/>
              <a:gd name="T19" fmla="*/ 0 h 1213"/>
              <a:gd name="T20" fmla="*/ 805 w 940"/>
              <a:gd name="T21" fmla="*/ 1155 h 1213"/>
              <a:gd name="T22" fmla="*/ 805 w 940"/>
              <a:gd name="T23" fmla="*/ 1086 h 1213"/>
              <a:gd name="T24" fmla="*/ 805 w 940"/>
              <a:gd name="T25" fmla="*/ 1067 h 1213"/>
              <a:gd name="T26" fmla="*/ 805 w 940"/>
              <a:gd name="T27" fmla="*/ 127 h 1213"/>
              <a:gd name="T28" fmla="*/ 155 w 940"/>
              <a:gd name="T29" fmla="*/ 127 h 1213"/>
              <a:gd name="T30" fmla="*/ 136 w 940"/>
              <a:gd name="T31" fmla="*/ 127 h 1213"/>
              <a:gd name="T32" fmla="*/ 65 w 940"/>
              <a:gd name="T33" fmla="*/ 127 h 1213"/>
              <a:gd name="T34" fmla="*/ 70 w 940"/>
              <a:gd name="T35" fmla="*/ 122 h 1213"/>
              <a:gd name="T36" fmla="*/ 75 w 940"/>
              <a:gd name="T37" fmla="*/ 117 h 1213"/>
              <a:gd name="T38" fmla="*/ 126 w 940"/>
              <a:gd name="T39" fmla="*/ 66 h 1213"/>
              <a:gd name="T40" fmla="*/ 131 w 940"/>
              <a:gd name="T41" fmla="*/ 62 h 1213"/>
              <a:gd name="T42" fmla="*/ 136 w 940"/>
              <a:gd name="T43" fmla="*/ 57 h 1213"/>
              <a:gd name="T44" fmla="*/ 150 w 940"/>
              <a:gd name="T45" fmla="*/ 44 h 1213"/>
              <a:gd name="T46" fmla="*/ 155 w 940"/>
              <a:gd name="T47" fmla="*/ 44 h 1213"/>
              <a:gd name="T48" fmla="*/ 155 w 940"/>
              <a:gd name="T49" fmla="*/ 38 h 1213"/>
              <a:gd name="T50" fmla="*/ 155 w 940"/>
              <a:gd name="T51" fmla="*/ 38 h 1213"/>
              <a:gd name="T52" fmla="*/ 904 w 940"/>
              <a:gd name="T53" fmla="*/ 38 h 1213"/>
              <a:gd name="T54" fmla="*/ 904 w 940"/>
              <a:gd name="T55" fmla="*/ 1066 h 1213"/>
              <a:gd name="T56" fmla="*/ 903 w 940"/>
              <a:gd name="T57" fmla="*/ 1067 h 1213"/>
              <a:gd name="T58" fmla="*/ 882 w 940"/>
              <a:gd name="T59" fmla="*/ 1086 h 1213"/>
              <a:gd name="T60" fmla="*/ 805 w 940"/>
              <a:gd name="T61" fmla="*/ 1155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0" h="1213">
                <a:moveTo>
                  <a:pt x="136" y="0"/>
                </a:moveTo>
                <a:lnTo>
                  <a:pt x="0" y="126"/>
                </a:lnTo>
                <a:lnTo>
                  <a:pt x="0" y="1213"/>
                </a:lnTo>
                <a:lnTo>
                  <a:pt x="805" y="1213"/>
                </a:lnTo>
                <a:lnTo>
                  <a:pt x="805" y="1180"/>
                </a:lnTo>
                <a:lnTo>
                  <a:pt x="911" y="1086"/>
                </a:lnTo>
                <a:lnTo>
                  <a:pt x="940" y="1086"/>
                </a:lnTo>
                <a:lnTo>
                  <a:pt x="940" y="0"/>
                </a:lnTo>
                <a:lnTo>
                  <a:pt x="136" y="0"/>
                </a:lnTo>
                <a:lnTo>
                  <a:pt x="136" y="0"/>
                </a:lnTo>
                <a:close/>
                <a:moveTo>
                  <a:pt x="805" y="1155"/>
                </a:moveTo>
                <a:lnTo>
                  <a:pt x="805" y="1086"/>
                </a:lnTo>
                <a:lnTo>
                  <a:pt x="805" y="1067"/>
                </a:lnTo>
                <a:lnTo>
                  <a:pt x="805" y="127"/>
                </a:lnTo>
                <a:lnTo>
                  <a:pt x="155" y="127"/>
                </a:lnTo>
                <a:lnTo>
                  <a:pt x="136" y="127"/>
                </a:lnTo>
                <a:lnTo>
                  <a:pt x="65" y="127"/>
                </a:lnTo>
                <a:lnTo>
                  <a:pt x="70" y="122"/>
                </a:lnTo>
                <a:lnTo>
                  <a:pt x="75" y="117"/>
                </a:lnTo>
                <a:lnTo>
                  <a:pt x="126" y="66"/>
                </a:lnTo>
                <a:lnTo>
                  <a:pt x="131" y="62"/>
                </a:lnTo>
                <a:lnTo>
                  <a:pt x="136" y="57"/>
                </a:lnTo>
                <a:lnTo>
                  <a:pt x="150" y="44"/>
                </a:lnTo>
                <a:lnTo>
                  <a:pt x="155" y="44"/>
                </a:lnTo>
                <a:lnTo>
                  <a:pt x="155" y="38"/>
                </a:lnTo>
                <a:lnTo>
                  <a:pt x="155" y="38"/>
                </a:lnTo>
                <a:lnTo>
                  <a:pt x="904" y="38"/>
                </a:lnTo>
                <a:lnTo>
                  <a:pt x="904" y="1066"/>
                </a:lnTo>
                <a:lnTo>
                  <a:pt x="903" y="1067"/>
                </a:lnTo>
                <a:lnTo>
                  <a:pt x="882" y="1086"/>
                </a:lnTo>
                <a:lnTo>
                  <a:pt x="805" y="1155"/>
                </a:lnTo>
                <a:close/>
              </a:path>
            </a:pathLst>
          </a:custGeom>
          <a:solidFill>
            <a:schemeClr val="accent4"/>
          </a:solidFill>
          <a:ln>
            <a:noFill/>
          </a:ln>
        </p:spPr>
        <p:txBody>
          <a:bodyPr/>
          <a:lstStyle/>
          <a:p>
            <a:endParaRPr lang="zh-CN" altLang="en-US" dirty="0"/>
          </a:p>
        </p:txBody>
      </p:sp>
      <p:sp>
        <p:nvSpPr>
          <p:cNvPr id="16" name="closed-diary_77273"/>
          <p:cNvSpPr>
            <a:spLocks noChangeAspect="1"/>
          </p:cNvSpPr>
          <p:nvPr/>
        </p:nvSpPr>
        <p:spPr bwMode="auto">
          <a:xfrm>
            <a:off x="7432410" y="4359900"/>
            <a:ext cx="355359" cy="472381"/>
          </a:xfrm>
          <a:custGeom>
            <a:avLst/>
            <a:gdLst>
              <a:gd name="connsiteX0" fmla="*/ 382041 w 455570"/>
              <a:gd name="connsiteY0" fmla="*/ 509411 h 605592"/>
              <a:gd name="connsiteX1" fmla="*/ 406739 w 455570"/>
              <a:gd name="connsiteY1" fmla="*/ 509411 h 605592"/>
              <a:gd name="connsiteX2" fmla="*/ 406739 w 455570"/>
              <a:gd name="connsiteY2" fmla="*/ 556408 h 605592"/>
              <a:gd name="connsiteX3" fmla="*/ 382041 w 455570"/>
              <a:gd name="connsiteY3" fmla="*/ 556408 h 605592"/>
              <a:gd name="connsiteX4" fmla="*/ 132948 w 455570"/>
              <a:gd name="connsiteY4" fmla="*/ 101318 h 605592"/>
              <a:gd name="connsiteX5" fmla="*/ 115958 w 455570"/>
              <a:gd name="connsiteY5" fmla="*/ 118189 h 605592"/>
              <a:gd name="connsiteX6" fmla="*/ 115958 w 455570"/>
              <a:gd name="connsiteY6" fmla="*/ 179184 h 605592"/>
              <a:gd name="connsiteX7" fmla="*/ 132948 w 455570"/>
              <a:gd name="connsiteY7" fmla="*/ 196148 h 605592"/>
              <a:gd name="connsiteX8" fmla="*/ 343976 w 455570"/>
              <a:gd name="connsiteY8" fmla="*/ 196148 h 605592"/>
              <a:gd name="connsiteX9" fmla="*/ 360965 w 455570"/>
              <a:gd name="connsiteY9" fmla="*/ 179184 h 605592"/>
              <a:gd name="connsiteX10" fmla="*/ 360965 w 455570"/>
              <a:gd name="connsiteY10" fmla="*/ 118189 h 605592"/>
              <a:gd name="connsiteX11" fmla="*/ 343976 w 455570"/>
              <a:gd name="connsiteY11" fmla="*/ 101318 h 605592"/>
              <a:gd name="connsiteX12" fmla="*/ 431507 w 455570"/>
              <a:gd name="connsiteY12" fmla="*/ 0 h 605592"/>
              <a:gd name="connsiteX13" fmla="*/ 455570 w 455570"/>
              <a:gd name="connsiteY13" fmla="*/ 0 h 605592"/>
              <a:gd name="connsiteX14" fmla="*/ 455570 w 455570"/>
              <a:gd name="connsiteY14" fmla="*/ 496004 h 605592"/>
              <a:gd name="connsiteX15" fmla="*/ 431507 w 455570"/>
              <a:gd name="connsiteY15" fmla="*/ 496004 h 605592"/>
              <a:gd name="connsiteX16" fmla="*/ 72138 w 455570"/>
              <a:gd name="connsiteY16" fmla="*/ 0 h 605592"/>
              <a:gd name="connsiteX17" fmla="*/ 406736 w 455570"/>
              <a:gd name="connsiteY17" fmla="*/ 0 h 605592"/>
              <a:gd name="connsiteX18" fmla="*/ 406736 w 455570"/>
              <a:gd name="connsiteY18" fmla="*/ 496024 h 605592"/>
              <a:gd name="connsiteX19" fmla="*/ 88756 w 455570"/>
              <a:gd name="connsiteY19" fmla="*/ 496024 h 605592"/>
              <a:gd name="connsiteX20" fmla="*/ 52827 w 455570"/>
              <a:gd name="connsiteY20" fmla="*/ 531805 h 605592"/>
              <a:gd name="connsiteX21" fmla="*/ 88756 w 455570"/>
              <a:gd name="connsiteY21" fmla="*/ 567586 h 605592"/>
              <a:gd name="connsiteX22" fmla="*/ 455570 w 455570"/>
              <a:gd name="connsiteY22" fmla="*/ 567586 h 605592"/>
              <a:gd name="connsiteX23" fmla="*/ 455570 w 455570"/>
              <a:gd name="connsiteY23" fmla="*/ 605592 h 605592"/>
              <a:gd name="connsiteX24" fmla="*/ 72138 w 455570"/>
              <a:gd name="connsiteY24" fmla="*/ 605592 h 605592"/>
              <a:gd name="connsiteX25" fmla="*/ 0 w 455570"/>
              <a:gd name="connsiteY25" fmla="*/ 533752 h 605592"/>
              <a:gd name="connsiteX26" fmla="*/ 0 w 455570"/>
              <a:gd name="connsiteY26" fmla="*/ 71841 h 605592"/>
              <a:gd name="connsiteX27" fmla="*/ 72138 w 455570"/>
              <a:gd name="connsiteY2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570" h="605592">
                <a:moveTo>
                  <a:pt x="382041" y="509411"/>
                </a:moveTo>
                <a:lnTo>
                  <a:pt x="406739" y="509411"/>
                </a:lnTo>
                <a:lnTo>
                  <a:pt x="406739" y="556408"/>
                </a:lnTo>
                <a:lnTo>
                  <a:pt x="382041" y="556408"/>
                </a:lnTo>
                <a:close/>
                <a:moveTo>
                  <a:pt x="132948" y="101318"/>
                </a:moveTo>
                <a:cubicBezTo>
                  <a:pt x="123571" y="101318"/>
                  <a:pt x="115958" y="108827"/>
                  <a:pt x="115958" y="118189"/>
                </a:cubicBezTo>
                <a:lnTo>
                  <a:pt x="115958" y="179184"/>
                </a:lnTo>
                <a:cubicBezTo>
                  <a:pt x="115958" y="188547"/>
                  <a:pt x="123571" y="196148"/>
                  <a:pt x="132948" y="196148"/>
                </a:cubicBezTo>
                <a:lnTo>
                  <a:pt x="343976" y="196148"/>
                </a:lnTo>
                <a:cubicBezTo>
                  <a:pt x="353352" y="196148"/>
                  <a:pt x="360965" y="188547"/>
                  <a:pt x="360965" y="179184"/>
                </a:cubicBezTo>
                <a:lnTo>
                  <a:pt x="360965" y="118189"/>
                </a:lnTo>
                <a:cubicBezTo>
                  <a:pt x="360965" y="108827"/>
                  <a:pt x="353352" y="101318"/>
                  <a:pt x="343976" y="101318"/>
                </a:cubicBezTo>
                <a:close/>
                <a:moveTo>
                  <a:pt x="431507" y="0"/>
                </a:moveTo>
                <a:lnTo>
                  <a:pt x="455570" y="0"/>
                </a:lnTo>
                <a:lnTo>
                  <a:pt x="455570" y="496004"/>
                </a:lnTo>
                <a:lnTo>
                  <a:pt x="431507" y="496004"/>
                </a:lnTo>
                <a:close/>
                <a:moveTo>
                  <a:pt x="72138" y="0"/>
                </a:moveTo>
                <a:lnTo>
                  <a:pt x="406736" y="0"/>
                </a:lnTo>
                <a:lnTo>
                  <a:pt x="406736" y="496024"/>
                </a:lnTo>
                <a:lnTo>
                  <a:pt x="88756" y="496024"/>
                </a:lnTo>
                <a:cubicBezTo>
                  <a:pt x="68888" y="496024"/>
                  <a:pt x="52827" y="512060"/>
                  <a:pt x="52827" y="531805"/>
                </a:cubicBezTo>
                <a:cubicBezTo>
                  <a:pt x="52827" y="551550"/>
                  <a:pt x="68888" y="567586"/>
                  <a:pt x="88756" y="567586"/>
                </a:cubicBezTo>
                <a:lnTo>
                  <a:pt x="455570" y="567586"/>
                </a:lnTo>
                <a:lnTo>
                  <a:pt x="455570" y="605592"/>
                </a:lnTo>
                <a:lnTo>
                  <a:pt x="72138" y="605592"/>
                </a:lnTo>
                <a:cubicBezTo>
                  <a:pt x="32309" y="605592"/>
                  <a:pt x="0" y="573426"/>
                  <a:pt x="0" y="533752"/>
                </a:cubicBezTo>
                <a:lnTo>
                  <a:pt x="0" y="71841"/>
                </a:lnTo>
                <a:cubicBezTo>
                  <a:pt x="0" y="32166"/>
                  <a:pt x="32309" y="0"/>
                  <a:pt x="72138" y="0"/>
                </a:cubicBezTo>
                <a:close/>
              </a:path>
            </a:pathLst>
          </a:custGeom>
          <a:solidFill>
            <a:schemeClr val="accent6">
              <a:lumMod val="75000"/>
            </a:schemeClr>
          </a:solidFill>
          <a:ln>
            <a:noFill/>
          </a:ln>
        </p:spPr>
        <p:txBody>
          <a:bodyPr/>
          <a:lstStyle/>
          <a:p>
            <a:endParaRPr lang="zh-CN" altLang="en-US" dirty="0"/>
          </a:p>
        </p:txBody>
      </p:sp>
      <p:sp>
        <p:nvSpPr>
          <p:cNvPr id="17" name="book_338396"/>
          <p:cNvSpPr>
            <a:spLocks noChangeAspect="1"/>
          </p:cNvSpPr>
          <p:nvPr/>
        </p:nvSpPr>
        <p:spPr bwMode="auto">
          <a:xfrm>
            <a:off x="5908006" y="1934066"/>
            <a:ext cx="375984" cy="472381"/>
          </a:xfrm>
          <a:custGeom>
            <a:avLst/>
            <a:gdLst>
              <a:gd name="T0" fmla="*/ 5109 w 5209"/>
              <a:gd name="T1" fmla="*/ 5380 h 6554"/>
              <a:gd name="T2" fmla="*/ 5161 w 5209"/>
              <a:gd name="T3" fmla="*/ 5303 h 6554"/>
              <a:gd name="T4" fmla="*/ 5170 w 5209"/>
              <a:gd name="T5" fmla="*/ 5277 h 6554"/>
              <a:gd name="T6" fmla="*/ 5185 w 5209"/>
              <a:gd name="T7" fmla="*/ 5205 h 6554"/>
              <a:gd name="T8" fmla="*/ 5188 w 5209"/>
              <a:gd name="T9" fmla="*/ 5188 h 6554"/>
              <a:gd name="T10" fmla="*/ 5188 w 5209"/>
              <a:gd name="T11" fmla="*/ 273 h 6554"/>
              <a:gd name="T12" fmla="*/ 4915 w 5209"/>
              <a:gd name="T13" fmla="*/ 0 h 6554"/>
              <a:gd name="T14" fmla="*/ 4096 w 5209"/>
              <a:gd name="T15" fmla="*/ 0 h 6554"/>
              <a:gd name="T16" fmla="*/ 4096 w 5209"/>
              <a:gd name="T17" fmla="*/ 4915 h 6554"/>
              <a:gd name="T18" fmla="*/ 3550 w 5209"/>
              <a:gd name="T19" fmla="*/ 4915 h 6554"/>
              <a:gd name="T20" fmla="*/ 3550 w 5209"/>
              <a:gd name="T21" fmla="*/ 0 h 6554"/>
              <a:gd name="T22" fmla="*/ 687 w 5209"/>
              <a:gd name="T23" fmla="*/ 0 h 6554"/>
              <a:gd name="T24" fmla="*/ 0 w 5209"/>
              <a:gd name="T25" fmla="*/ 687 h 6554"/>
              <a:gd name="T26" fmla="*/ 0 w 5209"/>
              <a:gd name="T27" fmla="*/ 5734 h 6554"/>
              <a:gd name="T28" fmla="*/ 819 w 5209"/>
              <a:gd name="T29" fmla="*/ 6554 h 6554"/>
              <a:gd name="T30" fmla="*/ 4915 w 5209"/>
              <a:gd name="T31" fmla="*/ 6554 h 6554"/>
              <a:gd name="T32" fmla="*/ 5167 w 5209"/>
              <a:gd name="T33" fmla="*/ 6385 h 6554"/>
              <a:gd name="T34" fmla="*/ 5108 w 5209"/>
              <a:gd name="T35" fmla="*/ 6087 h 6554"/>
              <a:gd name="T36" fmla="*/ 5108 w 5209"/>
              <a:gd name="T37" fmla="*/ 5382 h 6554"/>
              <a:gd name="T38" fmla="*/ 5109 w 5209"/>
              <a:gd name="T39" fmla="*/ 5380 h 6554"/>
              <a:gd name="T40" fmla="*/ 1911 w 5209"/>
              <a:gd name="T41" fmla="*/ 2731 h 6554"/>
              <a:gd name="T42" fmla="*/ 3003 w 5209"/>
              <a:gd name="T43" fmla="*/ 2731 h 6554"/>
              <a:gd name="T44" fmla="*/ 3276 w 5209"/>
              <a:gd name="T45" fmla="*/ 3004 h 6554"/>
              <a:gd name="T46" fmla="*/ 3003 w 5209"/>
              <a:gd name="T47" fmla="*/ 3277 h 6554"/>
              <a:gd name="T48" fmla="*/ 1911 w 5209"/>
              <a:gd name="T49" fmla="*/ 3277 h 6554"/>
              <a:gd name="T50" fmla="*/ 1638 w 5209"/>
              <a:gd name="T51" fmla="*/ 3004 h 6554"/>
              <a:gd name="T52" fmla="*/ 1911 w 5209"/>
              <a:gd name="T53" fmla="*/ 2731 h 6554"/>
              <a:gd name="T54" fmla="*/ 1365 w 5209"/>
              <a:gd name="T55" fmla="*/ 3823 h 6554"/>
              <a:gd name="T56" fmla="*/ 3003 w 5209"/>
              <a:gd name="T57" fmla="*/ 3823 h 6554"/>
              <a:gd name="T58" fmla="*/ 3276 w 5209"/>
              <a:gd name="T59" fmla="*/ 4096 h 6554"/>
              <a:gd name="T60" fmla="*/ 3003 w 5209"/>
              <a:gd name="T61" fmla="*/ 4369 h 6554"/>
              <a:gd name="T62" fmla="*/ 1365 w 5209"/>
              <a:gd name="T63" fmla="*/ 4369 h 6554"/>
              <a:gd name="T64" fmla="*/ 1092 w 5209"/>
              <a:gd name="T65" fmla="*/ 4096 h 6554"/>
              <a:gd name="T66" fmla="*/ 1365 w 5209"/>
              <a:gd name="T67" fmla="*/ 3823 h 6554"/>
              <a:gd name="T68" fmla="*/ 4416 w 5209"/>
              <a:gd name="T69" fmla="*/ 6007 h 6554"/>
              <a:gd name="T70" fmla="*/ 819 w 5209"/>
              <a:gd name="T71" fmla="*/ 6007 h 6554"/>
              <a:gd name="T72" fmla="*/ 546 w 5209"/>
              <a:gd name="T73" fmla="*/ 5734 h 6554"/>
              <a:gd name="T74" fmla="*/ 819 w 5209"/>
              <a:gd name="T75" fmla="*/ 5461 h 6554"/>
              <a:gd name="T76" fmla="*/ 3823 w 5209"/>
              <a:gd name="T77" fmla="*/ 5461 h 6554"/>
              <a:gd name="T78" fmla="*/ 4416 w 5209"/>
              <a:gd name="T79" fmla="*/ 5461 h 6554"/>
              <a:gd name="T80" fmla="*/ 4416 w 5209"/>
              <a:gd name="T81" fmla="*/ 6007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9" h="6554">
                <a:moveTo>
                  <a:pt x="5109" y="5380"/>
                </a:moveTo>
                <a:cubicBezTo>
                  <a:pt x="5131" y="5357"/>
                  <a:pt x="5148" y="5331"/>
                  <a:pt x="5161" y="5303"/>
                </a:cubicBezTo>
                <a:cubicBezTo>
                  <a:pt x="5165" y="5295"/>
                  <a:pt x="5167" y="5286"/>
                  <a:pt x="5170" y="5277"/>
                </a:cubicBezTo>
                <a:cubicBezTo>
                  <a:pt x="5178" y="5254"/>
                  <a:pt x="5183" y="5230"/>
                  <a:pt x="5185" y="5205"/>
                </a:cubicBezTo>
                <a:cubicBezTo>
                  <a:pt x="5185" y="5199"/>
                  <a:pt x="5188" y="5194"/>
                  <a:pt x="5188" y="5188"/>
                </a:cubicBezTo>
                <a:lnTo>
                  <a:pt x="5188" y="273"/>
                </a:lnTo>
                <a:cubicBezTo>
                  <a:pt x="5188" y="122"/>
                  <a:pt x="5066" y="0"/>
                  <a:pt x="4915" y="0"/>
                </a:cubicBezTo>
                <a:lnTo>
                  <a:pt x="4096" y="0"/>
                </a:lnTo>
                <a:lnTo>
                  <a:pt x="4096" y="4915"/>
                </a:lnTo>
                <a:lnTo>
                  <a:pt x="3550" y="4915"/>
                </a:lnTo>
                <a:lnTo>
                  <a:pt x="3550" y="0"/>
                </a:lnTo>
                <a:lnTo>
                  <a:pt x="687" y="0"/>
                </a:lnTo>
                <a:cubicBezTo>
                  <a:pt x="308" y="0"/>
                  <a:pt x="0" y="308"/>
                  <a:pt x="0" y="687"/>
                </a:cubicBezTo>
                <a:lnTo>
                  <a:pt x="0" y="5734"/>
                </a:lnTo>
                <a:cubicBezTo>
                  <a:pt x="0" y="6186"/>
                  <a:pt x="367" y="6554"/>
                  <a:pt x="819" y="6554"/>
                </a:cubicBezTo>
                <a:lnTo>
                  <a:pt x="4915" y="6554"/>
                </a:lnTo>
                <a:cubicBezTo>
                  <a:pt x="5025" y="6554"/>
                  <a:pt x="5125" y="6487"/>
                  <a:pt x="5167" y="6385"/>
                </a:cubicBezTo>
                <a:cubicBezTo>
                  <a:pt x="5209" y="6283"/>
                  <a:pt x="5186" y="6166"/>
                  <a:pt x="5108" y="6087"/>
                </a:cubicBezTo>
                <a:cubicBezTo>
                  <a:pt x="4851" y="5830"/>
                  <a:pt x="4851" y="5639"/>
                  <a:pt x="5108" y="5382"/>
                </a:cubicBezTo>
                <a:cubicBezTo>
                  <a:pt x="5108" y="5381"/>
                  <a:pt x="5108" y="5381"/>
                  <a:pt x="5109" y="5380"/>
                </a:cubicBezTo>
                <a:close/>
                <a:moveTo>
                  <a:pt x="1911" y="2731"/>
                </a:moveTo>
                <a:lnTo>
                  <a:pt x="3003" y="2731"/>
                </a:lnTo>
                <a:cubicBezTo>
                  <a:pt x="3154" y="2731"/>
                  <a:pt x="3276" y="2853"/>
                  <a:pt x="3276" y="3004"/>
                </a:cubicBezTo>
                <a:cubicBezTo>
                  <a:pt x="3276" y="3154"/>
                  <a:pt x="3154" y="3277"/>
                  <a:pt x="3003" y="3277"/>
                </a:cubicBezTo>
                <a:lnTo>
                  <a:pt x="1911" y="3277"/>
                </a:lnTo>
                <a:cubicBezTo>
                  <a:pt x="1760" y="3277"/>
                  <a:pt x="1638" y="3154"/>
                  <a:pt x="1638" y="3004"/>
                </a:cubicBezTo>
                <a:cubicBezTo>
                  <a:pt x="1638" y="2853"/>
                  <a:pt x="1760" y="2731"/>
                  <a:pt x="1911" y="2731"/>
                </a:cubicBezTo>
                <a:close/>
                <a:moveTo>
                  <a:pt x="1365" y="3823"/>
                </a:moveTo>
                <a:lnTo>
                  <a:pt x="3003" y="3823"/>
                </a:lnTo>
                <a:cubicBezTo>
                  <a:pt x="3154" y="3823"/>
                  <a:pt x="3276" y="3945"/>
                  <a:pt x="3276" y="4096"/>
                </a:cubicBezTo>
                <a:cubicBezTo>
                  <a:pt x="3276" y="4247"/>
                  <a:pt x="3154" y="4369"/>
                  <a:pt x="3003" y="4369"/>
                </a:cubicBezTo>
                <a:lnTo>
                  <a:pt x="1365" y="4369"/>
                </a:lnTo>
                <a:cubicBezTo>
                  <a:pt x="1214" y="4369"/>
                  <a:pt x="1092" y="4247"/>
                  <a:pt x="1092" y="4096"/>
                </a:cubicBezTo>
                <a:cubicBezTo>
                  <a:pt x="1092" y="3945"/>
                  <a:pt x="1214" y="3823"/>
                  <a:pt x="1365" y="3823"/>
                </a:cubicBezTo>
                <a:close/>
                <a:moveTo>
                  <a:pt x="4416" y="6007"/>
                </a:moveTo>
                <a:lnTo>
                  <a:pt x="819" y="6007"/>
                </a:lnTo>
                <a:cubicBezTo>
                  <a:pt x="668" y="6007"/>
                  <a:pt x="546" y="5885"/>
                  <a:pt x="546" y="5734"/>
                </a:cubicBezTo>
                <a:cubicBezTo>
                  <a:pt x="546" y="5584"/>
                  <a:pt x="668" y="5461"/>
                  <a:pt x="819" y="5461"/>
                </a:cubicBezTo>
                <a:lnTo>
                  <a:pt x="3823" y="5461"/>
                </a:lnTo>
                <a:lnTo>
                  <a:pt x="4416" y="5461"/>
                </a:lnTo>
                <a:cubicBezTo>
                  <a:pt x="4354" y="5642"/>
                  <a:pt x="4354" y="5826"/>
                  <a:pt x="4416" y="6007"/>
                </a:cubicBezTo>
                <a:close/>
              </a:path>
            </a:pathLst>
          </a:custGeom>
          <a:solidFill>
            <a:schemeClr val="accent2"/>
          </a:solidFill>
          <a:ln>
            <a:noFill/>
          </a:ln>
        </p:spPr>
        <p:txBody>
          <a:bodyPr/>
          <a:lstStyle/>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rot="19947568">
            <a:off x="958271" y="2381681"/>
            <a:ext cx="2829354" cy="1509500"/>
            <a:chOff x="1895707" y="1831751"/>
            <a:chExt cx="3388038" cy="1807566"/>
          </a:xfrm>
        </p:grpSpPr>
        <p:sp>
          <p:nvSpPr>
            <p:cNvPr id="3" name="Rounded Rectangle 4"/>
            <p:cNvSpPr/>
            <p:nvPr/>
          </p:nvSpPr>
          <p:spPr>
            <a:xfrm rot="2700000">
              <a:off x="3687304" y="2325363"/>
              <a:ext cx="1601357" cy="614134"/>
            </a:xfrm>
            <a:prstGeom prst="roundRect">
              <a:avLst>
                <a:gd name="adj" fmla="val 7044"/>
              </a:avLst>
            </a:prstGeom>
            <a:solidFill>
              <a:srgbClr val="77C2E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t"/>
            <a:lstStyle/>
            <a:p>
              <a:pPr algn="ctr"/>
              <a:endParaRPr lang="en-US" sz="1600" b="1" dirty="0">
                <a:latin typeface="Source Sans Pro" charset="0"/>
                <a:ea typeface="Source Sans Pro" charset="0"/>
                <a:cs typeface="Source Sans Pro" charset="0"/>
              </a:endParaRPr>
            </a:p>
          </p:txBody>
        </p:sp>
        <p:sp>
          <p:nvSpPr>
            <p:cNvPr id="4" name="Rounded Rectangle 5"/>
            <p:cNvSpPr/>
            <p:nvPr/>
          </p:nvSpPr>
          <p:spPr>
            <a:xfrm rot="18900000">
              <a:off x="3682388" y="3025183"/>
              <a:ext cx="1601357" cy="614134"/>
            </a:xfrm>
            <a:prstGeom prst="roundRect">
              <a:avLst>
                <a:gd name="adj" fmla="val 7044"/>
              </a:avLst>
            </a:prstGeom>
            <a:solidFill>
              <a:srgbClr val="77C2E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t"/>
            <a:lstStyle/>
            <a:p>
              <a:pPr algn="ctr"/>
              <a:endParaRPr lang="en-US" sz="1600" b="1" dirty="0">
                <a:latin typeface="Source Sans Pro" charset="0"/>
                <a:ea typeface="Source Sans Pro" charset="0"/>
                <a:cs typeface="Source Sans Pro" charset="0"/>
              </a:endParaRPr>
            </a:p>
          </p:txBody>
        </p:sp>
        <p:sp>
          <p:nvSpPr>
            <p:cNvPr id="5" name="Rounded Rectangle 6"/>
            <p:cNvSpPr/>
            <p:nvPr/>
          </p:nvSpPr>
          <p:spPr>
            <a:xfrm>
              <a:off x="1895707" y="2684256"/>
              <a:ext cx="2928405" cy="614134"/>
            </a:xfrm>
            <a:prstGeom prst="roundRect">
              <a:avLst>
                <a:gd name="adj" fmla="val 7044"/>
              </a:avLst>
            </a:prstGeom>
            <a:solidFill>
              <a:srgbClr val="77C2E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r>
                <a:rPr lang="en-US" sz="1600" b="1" dirty="0">
                  <a:latin typeface="Source Sans Pro" charset="0"/>
                  <a:ea typeface="Source Sans Pro" charset="0"/>
                  <a:cs typeface="Source Sans Pro" charset="0"/>
                </a:rPr>
                <a:t>Sample Text</a:t>
              </a:r>
            </a:p>
          </p:txBody>
        </p:sp>
        <p:sp>
          <p:nvSpPr>
            <p:cNvPr id="6" name="Freeform 7"/>
            <p:cNvSpPr/>
            <p:nvPr/>
          </p:nvSpPr>
          <p:spPr>
            <a:xfrm>
              <a:off x="4483067" y="2632430"/>
              <a:ext cx="706987" cy="706988"/>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77C2E6"/>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b="1" dirty="0">
                  <a:latin typeface="Source Sans Pro" charset="0"/>
                  <a:ea typeface="Source Sans Pro" charset="0"/>
                  <a:cs typeface="Source Sans Pro" charset="0"/>
                </a:rPr>
                <a:t>01</a:t>
              </a:r>
            </a:p>
          </p:txBody>
        </p:sp>
      </p:grpSp>
      <p:grpSp>
        <p:nvGrpSpPr>
          <p:cNvPr id="7" name="Group 8"/>
          <p:cNvGrpSpPr/>
          <p:nvPr/>
        </p:nvGrpSpPr>
        <p:grpSpPr>
          <a:xfrm rot="19685873">
            <a:off x="4218964" y="1696710"/>
            <a:ext cx="3423518" cy="1826495"/>
            <a:chOff x="1895707" y="1831751"/>
            <a:chExt cx="3388038" cy="1807566"/>
          </a:xfrm>
        </p:grpSpPr>
        <p:sp>
          <p:nvSpPr>
            <p:cNvPr id="8" name="Rounded Rectangle 9"/>
            <p:cNvSpPr/>
            <p:nvPr/>
          </p:nvSpPr>
          <p:spPr>
            <a:xfrm rot="2700000">
              <a:off x="3687304" y="2325363"/>
              <a:ext cx="1601357" cy="614134"/>
            </a:xfrm>
            <a:prstGeom prst="roundRect">
              <a:avLst>
                <a:gd name="adj" fmla="val 7044"/>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t"/>
            <a:lstStyle/>
            <a:p>
              <a:pPr algn="ctr"/>
              <a:endParaRPr lang="en-US" sz="1600" b="1" dirty="0">
                <a:latin typeface="Source Sans Pro" charset="0"/>
                <a:ea typeface="Source Sans Pro" charset="0"/>
                <a:cs typeface="Source Sans Pro" charset="0"/>
              </a:endParaRPr>
            </a:p>
          </p:txBody>
        </p:sp>
        <p:sp>
          <p:nvSpPr>
            <p:cNvPr id="9" name="Rounded Rectangle 10"/>
            <p:cNvSpPr/>
            <p:nvPr/>
          </p:nvSpPr>
          <p:spPr>
            <a:xfrm rot="18900000">
              <a:off x="3682388" y="3025183"/>
              <a:ext cx="1601357" cy="614134"/>
            </a:xfrm>
            <a:prstGeom prst="roundRect">
              <a:avLst>
                <a:gd name="adj" fmla="val 7044"/>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t"/>
            <a:lstStyle/>
            <a:p>
              <a:pPr algn="ctr"/>
              <a:endParaRPr lang="en-US" sz="1600" b="1" dirty="0">
                <a:latin typeface="Source Sans Pro" charset="0"/>
                <a:ea typeface="Source Sans Pro" charset="0"/>
                <a:cs typeface="Source Sans Pro" charset="0"/>
              </a:endParaRPr>
            </a:p>
          </p:txBody>
        </p:sp>
        <p:sp>
          <p:nvSpPr>
            <p:cNvPr id="10" name="Rounded Rectangle 11"/>
            <p:cNvSpPr/>
            <p:nvPr/>
          </p:nvSpPr>
          <p:spPr>
            <a:xfrm>
              <a:off x="1895707" y="2684256"/>
              <a:ext cx="2928405" cy="614134"/>
            </a:xfrm>
            <a:prstGeom prst="roundRect">
              <a:avLst>
                <a:gd name="adj" fmla="val 7044"/>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r>
                <a:rPr lang="en-US" sz="1600" b="1" dirty="0">
                  <a:latin typeface="Source Sans Pro" charset="0"/>
                  <a:ea typeface="Source Sans Pro" charset="0"/>
                  <a:cs typeface="Source Sans Pro" charset="0"/>
                </a:rPr>
                <a:t>Sample Text</a:t>
              </a:r>
            </a:p>
          </p:txBody>
        </p:sp>
        <p:sp>
          <p:nvSpPr>
            <p:cNvPr id="11" name="Freeform 12"/>
            <p:cNvSpPr/>
            <p:nvPr/>
          </p:nvSpPr>
          <p:spPr>
            <a:xfrm>
              <a:off x="4483067" y="2632430"/>
              <a:ext cx="706987" cy="706988"/>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b="1" dirty="0">
                  <a:latin typeface="Source Sans Pro" charset="0"/>
                  <a:ea typeface="Source Sans Pro" charset="0"/>
                  <a:cs typeface="Source Sans Pro" charset="0"/>
                </a:rPr>
                <a:t>02</a:t>
              </a:r>
            </a:p>
          </p:txBody>
        </p:sp>
      </p:grpSp>
      <p:grpSp>
        <p:nvGrpSpPr>
          <p:cNvPr id="12" name="Group 13"/>
          <p:cNvGrpSpPr/>
          <p:nvPr/>
        </p:nvGrpSpPr>
        <p:grpSpPr>
          <a:xfrm rot="19261698">
            <a:off x="7826615" y="1682508"/>
            <a:ext cx="3112289" cy="1660451"/>
            <a:chOff x="1895707" y="1831751"/>
            <a:chExt cx="3388038" cy="1807566"/>
          </a:xfrm>
        </p:grpSpPr>
        <p:sp>
          <p:nvSpPr>
            <p:cNvPr id="13" name="Rounded Rectangle 14"/>
            <p:cNvSpPr/>
            <p:nvPr/>
          </p:nvSpPr>
          <p:spPr>
            <a:xfrm rot="2700000">
              <a:off x="3687304" y="2325363"/>
              <a:ext cx="1601357" cy="614134"/>
            </a:xfrm>
            <a:prstGeom prst="roundRect">
              <a:avLst>
                <a:gd name="adj" fmla="val 7044"/>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t"/>
            <a:lstStyle/>
            <a:p>
              <a:pPr algn="ctr"/>
              <a:endParaRPr lang="en-US" sz="1600" b="1" dirty="0">
                <a:latin typeface="Source Sans Pro" charset="0"/>
                <a:ea typeface="Source Sans Pro" charset="0"/>
                <a:cs typeface="Source Sans Pro" charset="0"/>
              </a:endParaRPr>
            </a:p>
          </p:txBody>
        </p:sp>
        <p:sp>
          <p:nvSpPr>
            <p:cNvPr id="14" name="Rounded Rectangle 15"/>
            <p:cNvSpPr/>
            <p:nvPr/>
          </p:nvSpPr>
          <p:spPr>
            <a:xfrm rot="18900000">
              <a:off x="3682388" y="3025183"/>
              <a:ext cx="1601357" cy="614134"/>
            </a:xfrm>
            <a:prstGeom prst="roundRect">
              <a:avLst>
                <a:gd name="adj" fmla="val 7044"/>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t"/>
            <a:lstStyle/>
            <a:p>
              <a:pPr algn="ctr"/>
              <a:endParaRPr lang="en-US" sz="1600" b="1" dirty="0">
                <a:latin typeface="Source Sans Pro" charset="0"/>
                <a:ea typeface="Source Sans Pro" charset="0"/>
                <a:cs typeface="Source Sans Pro" charset="0"/>
              </a:endParaRPr>
            </a:p>
          </p:txBody>
        </p:sp>
        <p:sp>
          <p:nvSpPr>
            <p:cNvPr id="15" name="Rounded Rectangle 16"/>
            <p:cNvSpPr/>
            <p:nvPr/>
          </p:nvSpPr>
          <p:spPr>
            <a:xfrm>
              <a:off x="1895707" y="2684256"/>
              <a:ext cx="2928405" cy="614134"/>
            </a:xfrm>
            <a:prstGeom prst="roundRect">
              <a:avLst>
                <a:gd name="adj" fmla="val 7044"/>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r>
                <a:rPr lang="en-US" sz="1600" b="1" dirty="0">
                  <a:latin typeface="Source Sans Pro" charset="0"/>
                  <a:ea typeface="Source Sans Pro" charset="0"/>
                  <a:cs typeface="Source Sans Pro" charset="0"/>
                </a:rPr>
                <a:t>Sample Text</a:t>
              </a:r>
            </a:p>
          </p:txBody>
        </p:sp>
        <p:sp>
          <p:nvSpPr>
            <p:cNvPr id="16" name="Freeform 17"/>
            <p:cNvSpPr/>
            <p:nvPr/>
          </p:nvSpPr>
          <p:spPr>
            <a:xfrm>
              <a:off x="4483067" y="2632430"/>
              <a:ext cx="706987" cy="706988"/>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b="1" dirty="0">
                  <a:latin typeface="Source Sans Pro" charset="0"/>
                  <a:ea typeface="Source Sans Pro" charset="0"/>
                  <a:cs typeface="Source Sans Pro" charset="0"/>
                </a:rPr>
                <a:t>03</a:t>
              </a:r>
            </a:p>
          </p:txBody>
        </p:sp>
      </p:grpSp>
      <p:grpSp>
        <p:nvGrpSpPr>
          <p:cNvPr id="17" name="Group 18"/>
          <p:cNvGrpSpPr/>
          <p:nvPr/>
        </p:nvGrpSpPr>
        <p:grpSpPr>
          <a:xfrm>
            <a:off x="877266" y="4624239"/>
            <a:ext cx="2885129" cy="1018574"/>
            <a:chOff x="1178843" y="2325009"/>
            <a:chExt cx="3454827" cy="1219702"/>
          </a:xfrm>
        </p:grpSpPr>
        <p:sp>
          <p:nvSpPr>
            <p:cNvPr id="18" name="Text Placeholder 2"/>
            <p:cNvSpPr txBox="1"/>
            <p:nvPr/>
          </p:nvSpPr>
          <p:spPr>
            <a:xfrm>
              <a:off x="1993815" y="2325009"/>
              <a:ext cx="2639855"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zh-CN" altLang="en-US" sz="1400" b="1" dirty="0">
                  <a:solidFill>
                    <a:schemeClr val="tx1">
                      <a:lumMod val="75000"/>
                      <a:lumOff val="25000"/>
                    </a:schemeClr>
                  </a:solidFill>
                  <a:latin typeface="+mn-ea"/>
                  <a:ea typeface="+mn-ea"/>
                  <a:cs typeface="FZKaTong-M19S" panose="03000509000000000000" charset="-122"/>
                </a:rPr>
                <a:t>输入文本</a:t>
              </a:r>
              <a:endParaRPr lang="en-US" altLang="zh-CN" sz="1400" b="1" dirty="0">
                <a:solidFill>
                  <a:schemeClr val="tx1">
                    <a:lumMod val="75000"/>
                    <a:lumOff val="25000"/>
                  </a:schemeClr>
                </a:solidFill>
                <a:latin typeface="+mn-ea"/>
                <a:ea typeface="+mn-ea"/>
                <a:cs typeface="FZKaTong-M19S" panose="03000509000000000000" charset="-122"/>
              </a:endParaRPr>
            </a:p>
            <a:p>
              <a:pPr algn="l">
                <a:lnSpc>
                  <a:spcPct val="120000"/>
                </a:lnSpc>
              </a:pPr>
              <a:r>
                <a:rPr lang="zh-CN" altLang="en-US" sz="1200" dirty="0">
                  <a:solidFill>
                    <a:schemeClr val="tx1">
                      <a:lumMod val="75000"/>
                      <a:lumOff val="25000"/>
                    </a:schemeClr>
                  </a:solidFill>
                  <a:latin typeface="Source Han Sans CN" charset="-122"/>
                  <a:ea typeface="Source Han Sans CN" charset="-122"/>
                  <a:cs typeface="Source Han Sans CN" charset="-122"/>
                </a:rPr>
                <a:t>此部分内容作为文字排版占位显示（建议使用主题字体）</a:t>
              </a:r>
            </a:p>
          </p:txBody>
        </p:sp>
        <p:sp>
          <p:nvSpPr>
            <p:cNvPr id="19" name="Oval 20"/>
            <p:cNvSpPr/>
            <p:nvPr/>
          </p:nvSpPr>
          <p:spPr>
            <a:xfrm>
              <a:off x="1178843" y="2325009"/>
              <a:ext cx="696934" cy="696934"/>
            </a:xfrm>
            <a:prstGeom prst="ellipse">
              <a:avLst/>
            </a:prstGeom>
            <a:solidFill>
              <a:srgbClr val="77C2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latin typeface="linea-basic-10" charset="0"/>
                  <a:ea typeface="linea-basic-10" charset="0"/>
                  <a:cs typeface="linea-basic-10" charset="0"/>
                </a:rPr>
                <a:t>T</a:t>
              </a:r>
              <a:endParaRPr lang="en-US" sz="2800" b="1" dirty="0">
                <a:solidFill>
                  <a:srgbClr val="FFFFFF"/>
                </a:solidFill>
                <a:latin typeface="Source Sans Pro" charset="0"/>
                <a:ea typeface="Source Sans Pro" charset="0"/>
                <a:cs typeface="Source Sans Pro" charset="0"/>
              </a:endParaRPr>
            </a:p>
          </p:txBody>
        </p:sp>
      </p:grpSp>
      <p:grpSp>
        <p:nvGrpSpPr>
          <p:cNvPr id="20" name="Group 21"/>
          <p:cNvGrpSpPr/>
          <p:nvPr/>
        </p:nvGrpSpPr>
        <p:grpSpPr>
          <a:xfrm>
            <a:off x="4120625" y="4620168"/>
            <a:ext cx="3053116" cy="1018574"/>
            <a:chOff x="1178843" y="2325009"/>
            <a:chExt cx="3655984" cy="1219702"/>
          </a:xfrm>
        </p:grpSpPr>
        <p:sp>
          <p:nvSpPr>
            <p:cNvPr id="21" name="Text Placeholder 2"/>
            <p:cNvSpPr txBox="1"/>
            <p:nvPr/>
          </p:nvSpPr>
          <p:spPr>
            <a:xfrm>
              <a:off x="1993815" y="2325009"/>
              <a:ext cx="2841012"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zh-CN" altLang="en-US" sz="1400" b="1" dirty="0">
                  <a:solidFill>
                    <a:schemeClr val="tx1">
                      <a:lumMod val="75000"/>
                      <a:lumOff val="25000"/>
                    </a:schemeClr>
                  </a:solidFill>
                  <a:latin typeface="+mn-ea"/>
                  <a:ea typeface="+mn-ea"/>
                  <a:cs typeface="FZKaTong-M19S" panose="03000509000000000000" charset="-122"/>
                </a:rPr>
                <a:t>输入文本</a:t>
              </a:r>
              <a:endParaRPr lang="en-US" altLang="zh-CN" sz="1400" b="1" dirty="0">
                <a:solidFill>
                  <a:schemeClr val="tx1">
                    <a:lumMod val="75000"/>
                    <a:lumOff val="25000"/>
                  </a:schemeClr>
                </a:solidFill>
                <a:latin typeface="+mn-ea"/>
                <a:ea typeface="+mn-ea"/>
                <a:cs typeface="FZKaTong-M19S" panose="03000509000000000000" charset="-122"/>
              </a:endParaRPr>
            </a:p>
            <a:p>
              <a:pPr algn="l">
                <a:lnSpc>
                  <a:spcPct val="125000"/>
                </a:lnSpc>
              </a:pPr>
              <a:r>
                <a:rPr lang="zh-CN" altLang="en-US" sz="1200" dirty="0">
                  <a:solidFill>
                    <a:schemeClr val="tx1">
                      <a:lumMod val="75000"/>
                      <a:lumOff val="25000"/>
                    </a:schemeClr>
                  </a:solidFill>
                  <a:latin typeface="Source Han Sans CN" charset="-122"/>
                  <a:ea typeface="Source Han Sans CN" charset="-122"/>
                  <a:cs typeface="Source Han Sans CN" charset="-122"/>
                </a:rPr>
                <a:t>此部分内容作为文字排版占位显示（建议使用主题字体</a:t>
              </a:r>
              <a:endParaRPr lang="en-US" sz="1200" dirty="0">
                <a:solidFill>
                  <a:schemeClr val="tx1">
                    <a:lumMod val="75000"/>
                    <a:lumOff val="25000"/>
                  </a:schemeClr>
                </a:solidFill>
                <a:latin typeface="Source Sans Pro" charset="0"/>
                <a:ea typeface="Source Sans Pro" charset="0"/>
                <a:cs typeface="Source Sans Pro" charset="0"/>
              </a:endParaRPr>
            </a:p>
          </p:txBody>
        </p:sp>
        <p:sp>
          <p:nvSpPr>
            <p:cNvPr id="22" name="Oval 23"/>
            <p:cNvSpPr/>
            <p:nvPr/>
          </p:nvSpPr>
          <p:spPr>
            <a:xfrm>
              <a:off x="1178843" y="2325009"/>
              <a:ext cx="696934" cy="6969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latin typeface="linea-basic-10" charset="0"/>
                  <a:ea typeface="linea-basic-10" charset="0"/>
                  <a:cs typeface="linea-basic-10" charset="0"/>
                </a:rPr>
                <a:t>w</a:t>
              </a:r>
              <a:endParaRPr lang="en-US" sz="2800" b="1" dirty="0">
                <a:solidFill>
                  <a:srgbClr val="FFFFFF"/>
                </a:solidFill>
                <a:latin typeface="Source Sans Pro" charset="0"/>
                <a:ea typeface="Source Sans Pro" charset="0"/>
                <a:cs typeface="Source Sans Pro" charset="0"/>
              </a:endParaRPr>
            </a:p>
          </p:txBody>
        </p:sp>
      </p:grpSp>
      <p:grpSp>
        <p:nvGrpSpPr>
          <p:cNvPr id="23" name="Group 24"/>
          <p:cNvGrpSpPr/>
          <p:nvPr/>
        </p:nvGrpSpPr>
        <p:grpSpPr>
          <a:xfrm>
            <a:off x="8123039" y="4620168"/>
            <a:ext cx="2812405" cy="1018574"/>
            <a:chOff x="1178843" y="2325009"/>
            <a:chExt cx="3367742" cy="1219702"/>
          </a:xfrm>
        </p:grpSpPr>
        <p:sp>
          <p:nvSpPr>
            <p:cNvPr id="24" name="Text Placeholder 2"/>
            <p:cNvSpPr txBox="1"/>
            <p:nvPr/>
          </p:nvSpPr>
          <p:spPr>
            <a:xfrm>
              <a:off x="1993815" y="2325009"/>
              <a:ext cx="2552770" cy="121970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780"/>
                </a:lnSpc>
                <a:spcBef>
                  <a:spcPts val="400"/>
                </a:spcBef>
              </a:pPr>
              <a:r>
                <a:rPr lang="zh-CN" altLang="en-US" sz="1400" b="1" dirty="0">
                  <a:solidFill>
                    <a:schemeClr val="tx1">
                      <a:lumMod val="75000"/>
                      <a:lumOff val="25000"/>
                    </a:schemeClr>
                  </a:solidFill>
                  <a:latin typeface="+mn-ea"/>
                  <a:ea typeface="+mn-ea"/>
                  <a:cs typeface="FZKaTong-M19S" panose="03000509000000000000" charset="-122"/>
                </a:rPr>
                <a:t>输入文本</a:t>
              </a:r>
              <a:endParaRPr lang="en-US" altLang="zh-CN" sz="1400" b="1" dirty="0">
                <a:solidFill>
                  <a:schemeClr val="tx1">
                    <a:lumMod val="75000"/>
                    <a:lumOff val="25000"/>
                  </a:schemeClr>
                </a:solidFill>
                <a:latin typeface="+mn-ea"/>
                <a:ea typeface="+mn-ea"/>
                <a:cs typeface="FZKaTong-M19S" panose="03000509000000000000" charset="-122"/>
              </a:endParaRPr>
            </a:p>
            <a:p>
              <a:pPr algn="l">
                <a:lnSpc>
                  <a:spcPct val="125000"/>
                </a:lnSpc>
              </a:pPr>
              <a:r>
                <a:rPr lang="zh-CN" altLang="en-US" sz="1200" dirty="0">
                  <a:solidFill>
                    <a:schemeClr val="tx1">
                      <a:lumMod val="75000"/>
                      <a:lumOff val="25000"/>
                    </a:schemeClr>
                  </a:solidFill>
                  <a:latin typeface="Source Han Sans CN" charset="-122"/>
                  <a:ea typeface="Source Han Sans CN" charset="-122"/>
                  <a:cs typeface="Source Han Sans CN" charset="-122"/>
                </a:rPr>
                <a:t>此部分内容作为文字排版占位显示（建议使用主题字体</a:t>
              </a:r>
              <a:endParaRPr lang="en-US" sz="1200" dirty="0">
                <a:solidFill>
                  <a:schemeClr val="tx1">
                    <a:lumMod val="75000"/>
                    <a:lumOff val="25000"/>
                  </a:schemeClr>
                </a:solidFill>
                <a:latin typeface="Source Sans Pro" charset="0"/>
                <a:ea typeface="Source Sans Pro" charset="0"/>
                <a:cs typeface="Source Sans Pro" charset="0"/>
              </a:endParaRPr>
            </a:p>
          </p:txBody>
        </p:sp>
        <p:sp>
          <p:nvSpPr>
            <p:cNvPr id="25" name="Oval 26"/>
            <p:cNvSpPr/>
            <p:nvPr/>
          </p:nvSpPr>
          <p:spPr>
            <a:xfrm>
              <a:off x="1178843" y="2325009"/>
              <a:ext cx="696934" cy="696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latin typeface="linea-basic-10" charset="0"/>
                  <a:ea typeface="linea-basic-10" charset="0"/>
                  <a:cs typeface="linea-basic-10" charset="0"/>
                </a:rPr>
                <a:t>+</a:t>
              </a:r>
              <a:endParaRPr lang="en-US" sz="2800" b="1" dirty="0">
                <a:solidFill>
                  <a:srgbClr val="FFFFFF"/>
                </a:solidFill>
                <a:latin typeface="Source Sans Pro" charset="0"/>
                <a:ea typeface="Source Sans Pro" charset="0"/>
                <a:cs typeface="Source Sans Pro" charset="0"/>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SubTitle"/>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Desc"/>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Other"/>
  <p:tag name="MH_ORDER" val="9"/>
</p:tagLst>
</file>

<file path=ppt/tags/tag15.xml><?xml version="1.0" encoding="utf-8"?>
<p:tagLst xmlns:a="http://schemas.openxmlformats.org/drawingml/2006/main" xmlns:r="http://schemas.openxmlformats.org/officeDocument/2006/relationships" xmlns:p="http://schemas.openxmlformats.org/presentationml/2006/main">
  <p:tag name="ISLIDE.DIAGRAM" val="a417bf34-d299-4453-a191-a54692244ff8"/>
</p:tagLst>
</file>

<file path=ppt/tags/tag2.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509122039"/>
  <p:tag name="MH_LIBRARY" val="GRAPHIC"/>
  <p:tag name="MH_TYPE" val="SubTitle"/>
  <p:tag name="MH_ORDER" val="3"/>
</p:tagLst>
</file>

<file path=ppt/theme/theme1.xml><?xml version="1.0" encoding="utf-8"?>
<a:theme xmlns:a="http://schemas.openxmlformats.org/drawingml/2006/main" name="Office 主题">
  <a:themeElements>
    <a:clrScheme name="自定义 517">
      <a:dk1>
        <a:srgbClr val="000000"/>
      </a:dk1>
      <a:lt1>
        <a:srgbClr val="FFFFFF"/>
      </a:lt1>
      <a:dk2>
        <a:srgbClr val="44546A"/>
      </a:dk2>
      <a:lt2>
        <a:srgbClr val="E7E6E6"/>
      </a:lt2>
      <a:accent1>
        <a:srgbClr val="FE9583"/>
      </a:accent1>
      <a:accent2>
        <a:srgbClr val="9ED257"/>
      </a:accent2>
      <a:accent3>
        <a:srgbClr val="76C2E5"/>
      </a:accent3>
      <a:accent4>
        <a:srgbClr val="FEC957"/>
      </a:accent4>
      <a:accent5>
        <a:srgbClr val="FE9583"/>
      </a:accent5>
      <a:accent6>
        <a:srgbClr val="9ED257"/>
      </a:accent6>
      <a:hlink>
        <a:srgbClr val="76C2E5"/>
      </a:hlink>
      <a:folHlink>
        <a:srgbClr val="76C2E5"/>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1288</Words>
  <Application>Microsoft Office PowerPoint</Application>
  <PresentationFormat>宽屏</PresentationFormat>
  <Paragraphs>160</Paragraphs>
  <Slides>19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FZKaTong-M19S</vt:lpstr>
      <vt:lpstr>Source Han Sans CN</vt:lpstr>
      <vt:lpstr>Source Sans Pro</vt:lpstr>
      <vt:lpstr>微软雅黑</vt:lpstr>
      <vt:lpstr>linea-basic-10</vt:lpstr>
      <vt:lpstr>Calibri</vt:lpstr>
      <vt:lpstr>Impact</vt:lpstr>
      <vt:lpstr>Lato Regular</vt:lpstr>
      <vt:lpstr>等线 Light</vt:lpstr>
      <vt:lpstr>Arial</vt:lpstr>
      <vt:lpstr>等线</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天 下</cp:lastModifiedBy>
  <cp:revision>9</cp:revision>
  <dcterms:created xsi:type="dcterms:W3CDTF">2018-07-17T10:15:00Z</dcterms:created>
  <dcterms:modified xsi:type="dcterms:W3CDTF">2021-01-05T11:06:58Z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